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3" r:id="rId3"/>
    <p:sldId id="257" r:id="rId4"/>
    <p:sldId id="264" r:id="rId5"/>
    <p:sldId id="265" r:id="rId6"/>
    <p:sldId id="266" r:id="rId7"/>
    <p:sldId id="267" r:id="rId8"/>
    <p:sldId id="258" r:id="rId9"/>
    <p:sldId id="268" r:id="rId10"/>
    <p:sldId id="269" r:id="rId11"/>
    <p:sldId id="270" r:id="rId12"/>
    <p:sldId id="273" r:id="rId13"/>
    <p:sldId id="259" r:id="rId14"/>
    <p:sldId id="272" r:id="rId15"/>
    <p:sldId id="271" r:id="rId16"/>
    <p:sldId id="275" r:id="rId17"/>
    <p:sldId id="280" r:id="rId18"/>
    <p:sldId id="260" r:id="rId19"/>
    <p:sldId id="276" r:id="rId20"/>
    <p:sldId id="274" r:id="rId21"/>
    <p:sldId id="278" r:id="rId22"/>
    <p:sldId id="279" r:id="rId23"/>
    <p:sldId id="261" r:id="rId24"/>
    <p:sldId id="277" r:id="rId25"/>
    <p:sldId id="281" r:id="rId26"/>
    <p:sldId id="282" r:id="rId27"/>
    <p:sldId id="283" r:id="rId28"/>
    <p:sldId id="26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9EA8692-0A5F-42EE-9E00-5B78EEE9A367}" type="datetimeFigureOut">
              <a:rPr lang="zh-CN" altLang="en-US" smtClean="0"/>
              <a:t>2019/11/27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42721E0-59F7-429C-A8FC-9BD6A72388F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A8692-0A5F-42EE-9E00-5B78EEE9A367}" type="datetimeFigureOut">
              <a:rPr lang="zh-CN" altLang="en-US" smtClean="0"/>
              <a:t>2019/11/27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721E0-59F7-429C-A8FC-9BD6A72388F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lum/>
          </a:blip>
          <a:srcRect/>
          <a:stretch>
            <a:fillRect l="-1000" t="-14000" r="-1000" b="-14000"/>
          </a:stretch>
        </a:blipFill>
        <a:effectLst/>
      </p:bgPr>
    </p:bg>
    <p:spTree>
      <p:nvGrpSpPr>
        <p:cNvPr id="1" name=""/>
        <p:cNvGrpSpPr/>
        <p:nvPr/>
      </p:nvGrpSpPr>
      <p:grpSpPr>
        <a:xfrm>
          <a:off x="0" y="0"/>
          <a:ext cx="0" cy="0"/>
          <a:chOff x="0" y="0"/>
          <a:chExt cx="0" cy="0"/>
        </a:xfrm>
      </p:grpSpPr>
      <p:sp>
        <p:nvSpPr>
          <p:cNvPr id="4" name="文本框 3"/>
          <p:cNvSpPr txBox="1"/>
          <p:nvPr/>
        </p:nvSpPr>
        <p:spPr>
          <a:xfrm>
            <a:off x="5412657" y="1474838"/>
            <a:ext cx="5347874" cy="1200329"/>
          </a:xfrm>
          <a:prstGeom prst="rect">
            <a:avLst/>
          </a:prstGeom>
          <a:noFill/>
        </p:spPr>
        <p:txBody>
          <a:bodyPr wrap="none" rtlCol="0">
            <a:spAutoFit/>
          </a:bodyPr>
          <a:lstStyle/>
          <a:p>
            <a:r>
              <a:rPr lang="zh-CN" altLang="en-US" sz="3600" dirty="0">
                <a:latin typeface="方正苏新诗柳楷简体" panose="02000000000000000000" pitchFamily="2" charset="-122"/>
                <a:ea typeface="方正苏新诗柳楷简体" panose="02000000000000000000" pitchFamily="2" charset="-122"/>
              </a:rPr>
              <a:t>HAND-PAINTED WIND </a:t>
            </a:r>
            <a:endParaRPr lang="en-US" altLang="zh-CN" sz="3600" dirty="0">
              <a:latin typeface="方正苏新诗柳楷简体" panose="02000000000000000000" pitchFamily="2" charset="-122"/>
              <a:ea typeface="方正苏新诗柳楷简体" panose="02000000000000000000" pitchFamily="2" charset="-122"/>
            </a:endParaRPr>
          </a:p>
          <a:p>
            <a:r>
              <a:rPr lang="zh-CN" altLang="en-US" sz="3600" dirty="0">
                <a:latin typeface="方正苏新诗柳楷简体" panose="02000000000000000000" pitchFamily="2" charset="-122"/>
                <a:ea typeface="方正苏新诗柳楷简体" panose="02000000000000000000" pitchFamily="2" charset="-122"/>
              </a:rPr>
              <a:t>universal template</a:t>
            </a:r>
          </a:p>
        </p:txBody>
      </p:sp>
      <p:cxnSp>
        <p:nvCxnSpPr>
          <p:cNvPr id="5" name="直接连接符 4"/>
          <p:cNvCxnSpPr/>
          <p:nvPr/>
        </p:nvCxnSpPr>
        <p:spPr>
          <a:xfrm>
            <a:off x="5513061" y="1474838"/>
            <a:ext cx="5967684" cy="0"/>
          </a:xfrm>
          <a:prstGeom prst="line">
            <a:avLst/>
          </a:prstGeom>
          <a:ln w="254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513061" y="2582834"/>
            <a:ext cx="5967684" cy="0"/>
          </a:xfrm>
          <a:prstGeom prst="line">
            <a:avLst/>
          </a:prstGeom>
          <a:ln w="254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412657" y="3228945"/>
            <a:ext cx="3544111" cy="400110"/>
          </a:xfrm>
          <a:prstGeom prst="rect">
            <a:avLst/>
          </a:prstGeom>
          <a:noFill/>
        </p:spPr>
        <p:txBody>
          <a:bodyPr wrap="non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REPORTING BY</a:t>
            </a:r>
            <a:r>
              <a:rPr lang="zh-CN" altLang="en-US" sz="2000" dirty="0">
                <a:latin typeface="方正苏新诗柳楷简体" panose="02000000000000000000" pitchFamily="2" charset="-122"/>
                <a:ea typeface="方正苏新诗柳楷简体" panose="02000000000000000000" pitchFamily="2" charset="-122"/>
              </a:rPr>
              <a:t>:</a:t>
            </a:r>
            <a:r>
              <a:rPr lang="en-US" altLang="zh-CN" sz="2000" dirty="0">
                <a:latin typeface="方正苏新诗柳楷简体" panose="02000000000000000000" pitchFamily="2" charset="-122"/>
                <a:ea typeface="方正苏新诗柳楷简体" panose="02000000000000000000" pitchFamily="2" charset="-122"/>
              </a:rPr>
              <a:t>freeppt7.com</a:t>
            </a:r>
            <a:endParaRPr lang="zh-CN" altLang="en-US" sz="2000" dirty="0">
              <a:latin typeface="方正苏新诗柳楷简体" panose="02000000000000000000" pitchFamily="2" charset="-122"/>
              <a:ea typeface="方正苏新诗柳楷简体" panose="020000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25" name="组合 24"/>
          <p:cNvGrpSpPr/>
          <p:nvPr/>
        </p:nvGrpSpPr>
        <p:grpSpPr>
          <a:xfrm>
            <a:off x="3864641" y="1506979"/>
            <a:ext cx="4469894" cy="4209672"/>
            <a:chOff x="4202158" y="2302646"/>
            <a:chExt cx="3768254" cy="3548879"/>
          </a:xfrm>
        </p:grpSpPr>
        <p:sp>
          <p:nvSpPr>
            <p:cNvPr id="17" name="椭圆 31"/>
            <p:cNvSpPr/>
            <p:nvPr/>
          </p:nvSpPr>
          <p:spPr>
            <a:xfrm>
              <a:off x="4202158" y="2344692"/>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31"/>
            <p:cNvSpPr/>
            <p:nvPr/>
          </p:nvSpPr>
          <p:spPr>
            <a:xfrm>
              <a:off x="6710703" y="2302646"/>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31"/>
            <p:cNvSpPr/>
            <p:nvPr/>
          </p:nvSpPr>
          <p:spPr>
            <a:xfrm>
              <a:off x="6710703" y="4611282"/>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31"/>
            <p:cNvSpPr/>
            <p:nvPr/>
          </p:nvSpPr>
          <p:spPr>
            <a:xfrm>
              <a:off x="4202158" y="4611282"/>
              <a:ext cx="1259709"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任意多边形 20"/>
            <p:cNvSpPr/>
            <p:nvPr/>
          </p:nvSpPr>
          <p:spPr>
            <a:xfrm rot="5400000">
              <a:off x="6926681" y="4044055"/>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rgbClr val="4C4045"/>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16200000">
              <a:off x="4352075" y="4065463"/>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rgbClr val="4C4045"/>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639378" y="2922767"/>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rgbClr val="4C4045"/>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10800000">
              <a:off x="5639378" y="5231403"/>
              <a:ext cx="893813" cy="66062"/>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 y="connsiteY0-2"/>
                </a:cxn>
                <a:cxn ang="0">
                  <a:pos x="connsiteX1-3" y="connsiteY1-4"/>
                </a:cxn>
              </a:cxnLst>
              <a:rect l="l" t="t" r="r" b="b"/>
              <a:pathLst>
                <a:path w="3762531" h="86371">
                  <a:moveTo>
                    <a:pt x="0" y="86371"/>
                  </a:moveTo>
                  <a:cubicBezTo>
                    <a:pt x="1239187" y="-23557"/>
                    <a:pt x="2508354" y="-28553"/>
                    <a:pt x="3762531" y="71381"/>
                  </a:cubicBezTo>
                </a:path>
              </a:pathLst>
            </a:custGeom>
            <a:noFill/>
            <a:ln w="25400" cap="rnd">
              <a:solidFill>
                <a:srgbClr val="4C4045"/>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7173149" y="1556854"/>
            <a:ext cx="828505" cy="823125"/>
            <a:chOff x="8347075" y="1579563"/>
            <a:chExt cx="488950" cy="485775"/>
          </a:xfrm>
        </p:grpSpPr>
        <p:sp>
          <p:nvSpPr>
            <p:cNvPr id="26" name="AutoShape 81"/>
            <p:cNvSpPr/>
            <p:nvPr/>
          </p:nvSpPr>
          <p:spPr bwMode="auto">
            <a:xfrm>
              <a:off x="8347075" y="1579563"/>
              <a:ext cx="4889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27" name="AutoShape 82"/>
            <p:cNvSpPr/>
            <p:nvPr/>
          </p:nvSpPr>
          <p:spPr bwMode="auto">
            <a:xfrm>
              <a:off x="8393113" y="1973263"/>
              <a:ext cx="46037" cy="4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grpSp>
      <p:sp>
        <p:nvSpPr>
          <p:cNvPr id="29" name="AutoShape 59"/>
          <p:cNvSpPr/>
          <p:nvPr/>
        </p:nvSpPr>
        <p:spPr bwMode="auto">
          <a:xfrm>
            <a:off x="4213118" y="1612313"/>
            <a:ext cx="751967" cy="7519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grpSp>
        <p:nvGrpSpPr>
          <p:cNvPr id="33" name="组合 32"/>
          <p:cNvGrpSpPr/>
          <p:nvPr/>
        </p:nvGrpSpPr>
        <p:grpSpPr>
          <a:xfrm>
            <a:off x="4184184" y="4343990"/>
            <a:ext cx="822220" cy="715438"/>
            <a:chOff x="6394450" y="3563938"/>
            <a:chExt cx="488950" cy="425450"/>
          </a:xfrm>
        </p:grpSpPr>
        <p:sp>
          <p:nvSpPr>
            <p:cNvPr id="30" name="AutoShape 43"/>
            <p:cNvSpPr/>
            <p:nvPr/>
          </p:nvSpPr>
          <p:spPr bwMode="auto">
            <a:xfrm>
              <a:off x="6394450" y="3563938"/>
              <a:ext cx="488950"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31" name="AutoShape 44"/>
            <p:cNvSpPr/>
            <p:nvPr/>
          </p:nvSpPr>
          <p:spPr bwMode="auto">
            <a:xfrm>
              <a:off x="6837363" y="3716338"/>
              <a:ext cx="301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32" name="AutoShape 45"/>
            <p:cNvSpPr/>
            <p:nvPr/>
          </p:nvSpPr>
          <p:spPr bwMode="auto">
            <a:xfrm>
              <a:off x="6821488" y="3897313"/>
              <a:ext cx="61912"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grpSp>
      <p:grpSp>
        <p:nvGrpSpPr>
          <p:cNvPr id="36" name="组合 35"/>
          <p:cNvGrpSpPr/>
          <p:nvPr/>
        </p:nvGrpSpPr>
        <p:grpSpPr>
          <a:xfrm>
            <a:off x="7273108" y="4343990"/>
            <a:ext cx="706949" cy="661043"/>
            <a:chOff x="5354638" y="3567113"/>
            <a:chExt cx="488950" cy="457200"/>
          </a:xfrm>
        </p:grpSpPr>
        <p:sp>
          <p:nvSpPr>
            <p:cNvPr id="34" name="AutoShape 110"/>
            <p:cNvSpPr/>
            <p:nvPr/>
          </p:nvSpPr>
          <p:spPr bwMode="auto">
            <a:xfrm>
              <a:off x="5414963" y="3627438"/>
              <a:ext cx="366712"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35" name="AutoShape 111"/>
            <p:cNvSpPr/>
            <p:nvPr/>
          </p:nvSpPr>
          <p:spPr bwMode="auto">
            <a:xfrm>
              <a:off x="5354638" y="3567113"/>
              <a:ext cx="48895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grpSp>
      <p:sp>
        <p:nvSpPr>
          <p:cNvPr id="37" name="文本框 36"/>
          <p:cNvSpPr txBox="1"/>
          <p:nvPr/>
        </p:nvSpPr>
        <p:spPr>
          <a:xfrm>
            <a:off x="3978426" y="2401664"/>
            <a:ext cx="1188146"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Subtitle</a:t>
            </a:r>
          </a:p>
        </p:txBody>
      </p:sp>
      <p:sp>
        <p:nvSpPr>
          <p:cNvPr id="38" name="文本框 37"/>
          <p:cNvSpPr txBox="1"/>
          <p:nvPr/>
        </p:nvSpPr>
        <p:spPr>
          <a:xfrm>
            <a:off x="6954054" y="2408204"/>
            <a:ext cx="1188146"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Subtitle</a:t>
            </a:r>
          </a:p>
        </p:txBody>
      </p:sp>
      <p:sp>
        <p:nvSpPr>
          <p:cNvPr id="39" name="文本框 38"/>
          <p:cNvSpPr txBox="1"/>
          <p:nvPr/>
        </p:nvSpPr>
        <p:spPr>
          <a:xfrm>
            <a:off x="3978425" y="5102446"/>
            <a:ext cx="1188146"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Subtitle</a:t>
            </a:r>
          </a:p>
        </p:txBody>
      </p:sp>
      <p:sp>
        <p:nvSpPr>
          <p:cNvPr id="40" name="文本框 39"/>
          <p:cNvSpPr txBox="1"/>
          <p:nvPr/>
        </p:nvSpPr>
        <p:spPr>
          <a:xfrm>
            <a:off x="6992087" y="5108576"/>
            <a:ext cx="1188146"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Subtitle</a:t>
            </a:r>
          </a:p>
        </p:txBody>
      </p:sp>
      <p:sp>
        <p:nvSpPr>
          <p:cNvPr id="41" name="文本框 40"/>
          <p:cNvSpPr txBox="1"/>
          <p:nvPr/>
        </p:nvSpPr>
        <p:spPr>
          <a:xfrm>
            <a:off x="8545098" y="1554548"/>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42" name="文本框 41"/>
          <p:cNvSpPr txBox="1"/>
          <p:nvPr/>
        </p:nvSpPr>
        <p:spPr>
          <a:xfrm>
            <a:off x="583129" y="1554548"/>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43" name="文本框 42"/>
          <p:cNvSpPr txBox="1"/>
          <p:nvPr/>
        </p:nvSpPr>
        <p:spPr>
          <a:xfrm>
            <a:off x="8545099" y="4311650"/>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44" name="文本框 43"/>
          <p:cNvSpPr txBox="1"/>
          <p:nvPr/>
        </p:nvSpPr>
        <p:spPr>
          <a:xfrm>
            <a:off x="583129" y="4311650"/>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sp>
        <p:nvSpPr>
          <p:cNvPr id="20" name="椭圆 31"/>
          <p:cNvSpPr/>
          <p:nvPr/>
        </p:nvSpPr>
        <p:spPr>
          <a:xfrm>
            <a:off x="2097256" y="2088335"/>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任意多边形 20"/>
          <p:cNvSpPr/>
          <p:nvPr/>
        </p:nvSpPr>
        <p:spPr>
          <a:xfrm>
            <a:off x="2411274" y="3040008"/>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2718397" y="2341489"/>
            <a:ext cx="385904" cy="611158"/>
            <a:chOff x="5844088" y="2600655"/>
            <a:chExt cx="385904" cy="611158"/>
          </a:xfrm>
        </p:grpSpPr>
        <p:grpSp>
          <p:nvGrpSpPr>
            <p:cNvPr id="24" name="组合 23"/>
            <p:cNvGrpSpPr/>
            <p:nvPr/>
          </p:nvGrpSpPr>
          <p:grpSpPr>
            <a:xfrm rot="8489641">
              <a:off x="6013992" y="2653092"/>
              <a:ext cx="216000" cy="558721"/>
              <a:chOff x="6011031" y="2540000"/>
              <a:chExt cx="242182" cy="626447"/>
            </a:xfrm>
          </p:grpSpPr>
          <p:sp>
            <p:nvSpPr>
              <p:cNvPr id="26" name="任意多边形 25"/>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任意多边形 24"/>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1" y="connsiteY0-2"/>
                </a:cxn>
                <a:cxn ang="0">
                  <a:pos x="connsiteX1-3" y="connsiteY1-4"/>
                </a:cxn>
                <a:cxn ang="0">
                  <a:pos x="connsiteX2-5" y="connsiteY2-6"/>
                </a:cxn>
                <a:cxn ang="0">
                  <a:pos x="connsiteX3-7" y="connsiteY3-8"/>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9074288" y="2439081"/>
            <a:ext cx="473599" cy="430895"/>
            <a:chOff x="7002966" y="4415883"/>
            <a:chExt cx="507443" cy="461687"/>
          </a:xfrm>
        </p:grpSpPr>
        <p:grpSp>
          <p:nvGrpSpPr>
            <p:cNvPr id="30" name="组合 29"/>
            <p:cNvGrpSpPr/>
            <p:nvPr/>
          </p:nvGrpSpPr>
          <p:grpSpPr>
            <a:xfrm>
              <a:off x="7002966" y="4415883"/>
              <a:ext cx="507443" cy="461687"/>
              <a:chOff x="7002966" y="4415883"/>
              <a:chExt cx="602999" cy="548627"/>
            </a:xfrm>
          </p:grpSpPr>
          <p:sp>
            <p:nvSpPr>
              <p:cNvPr id="35" name="任意多边形 34"/>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7396700" y="4776984"/>
                <a:ext cx="201133" cy="166254"/>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任意多边形 30"/>
            <p:cNvSpPr/>
            <p:nvPr/>
          </p:nvSpPr>
          <p:spPr>
            <a:xfrm>
              <a:off x="7077564" y="4606380"/>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7075055" y="4517389"/>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7089852" y="4685188"/>
              <a:ext cx="363297" cy="720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7081722" y="4766978"/>
              <a:ext cx="245741"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tx1"/>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831691" y="2324706"/>
            <a:ext cx="557229" cy="497597"/>
            <a:chOff x="4577745" y="4336117"/>
            <a:chExt cx="557229" cy="497597"/>
          </a:xfrm>
        </p:grpSpPr>
        <p:sp>
          <p:nvSpPr>
            <p:cNvPr id="38" name="任意多边形 37"/>
            <p:cNvSpPr/>
            <p:nvPr/>
          </p:nvSpPr>
          <p:spPr>
            <a:xfrm>
              <a:off x="4577745" y="4392897"/>
              <a:ext cx="557229" cy="440817"/>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4611655" y="4336117"/>
              <a:ext cx="513962" cy="482779"/>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1"/>
          <p:cNvSpPr/>
          <p:nvPr/>
        </p:nvSpPr>
        <p:spPr>
          <a:xfrm>
            <a:off x="5277163" y="2088335"/>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1" name="任意多边形 40"/>
          <p:cNvSpPr/>
          <p:nvPr/>
        </p:nvSpPr>
        <p:spPr>
          <a:xfrm>
            <a:off x="5591181" y="3040008"/>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31"/>
          <p:cNvSpPr/>
          <p:nvPr/>
        </p:nvSpPr>
        <p:spPr>
          <a:xfrm>
            <a:off x="8457070" y="2088335"/>
            <a:ext cx="1708037" cy="1691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8575"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任意多边形 43"/>
          <p:cNvSpPr/>
          <p:nvPr/>
        </p:nvSpPr>
        <p:spPr>
          <a:xfrm>
            <a:off x="8771088" y="3040008"/>
            <a:ext cx="108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4275367" y="2780616"/>
            <a:ext cx="565617" cy="482600"/>
            <a:chOff x="4349506" y="3098800"/>
            <a:chExt cx="565617" cy="482600"/>
          </a:xfrm>
        </p:grpSpPr>
        <p:sp>
          <p:nvSpPr>
            <p:cNvPr id="47" name="任意多边形 46"/>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7409857" y="2780616"/>
            <a:ext cx="565617" cy="482600"/>
            <a:chOff x="4349506" y="3098800"/>
            <a:chExt cx="565617" cy="482600"/>
          </a:xfrm>
        </p:grpSpPr>
        <p:sp>
          <p:nvSpPr>
            <p:cNvPr id="51" name="任意多边形 50"/>
            <p:cNvSpPr/>
            <p:nvPr/>
          </p:nvSpPr>
          <p:spPr>
            <a:xfrm>
              <a:off x="4349506" y="3223928"/>
              <a:ext cx="459084" cy="72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4349506" y="3396132"/>
              <a:ext cx="459084" cy="108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p:nvSpPr>
          <p:spPr>
            <a:xfrm>
              <a:off x="4622800" y="3098800"/>
              <a:ext cx="292323"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文本框 53"/>
          <p:cNvSpPr txBox="1"/>
          <p:nvPr/>
        </p:nvSpPr>
        <p:spPr>
          <a:xfrm>
            <a:off x="2492775" y="3098439"/>
            <a:ext cx="906017" cy="523220"/>
          </a:xfrm>
          <a:prstGeom prst="rect">
            <a:avLst/>
          </a:prstGeom>
          <a:noFill/>
        </p:spPr>
        <p:txBody>
          <a:bodyPr wrap="none" rtlCol="0">
            <a:spAutoFit/>
          </a:bodyPr>
          <a:lstStyle/>
          <a:p>
            <a:pPr algn="ctr"/>
            <a:r>
              <a:rPr lang="zh-CN" altLang="en-US" sz="2800" b="1" dirty="0">
                <a:latin typeface="方正苏新诗柳楷简体" panose="02000000000000000000" pitchFamily="2" charset="-122"/>
                <a:ea typeface="方正苏新诗柳楷简体" panose="02000000000000000000" pitchFamily="2" charset="-122"/>
              </a:rPr>
              <a:t>Title</a:t>
            </a:r>
          </a:p>
        </p:txBody>
      </p:sp>
      <p:sp>
        <p:nvSpPr>
          <p:cNvPr id="89" name="文本框 88"/>
          <p:cNvSpPr txBox="1"/>
          <p:nvPr/>
        </p:nvSpPr>
        <p:spPr>
          <a:xfrm>
            <a:off x="5678172" y="3098439"/>
            <a:ext cx="906017" cy="523220"/>
          </a:xfrm>
          <a:prstGeom prst="rect">
            <a:avLst/>
          </a:prstGeom>
          <a:noFill/>
        </p:spPr>
        <p:txBody>
          <a:bodyPr wrap="none" rtlCol="0">
            <a:spAutoFit/>
          </a:bodyPr>
          <a:lstStyle/>
          <a:p>
            <a:pPr algn="ctr"/>
            <a:r>
              <a:rPr lang="zh-CN" altLang="en-US" sz="2800" b="1" dirty="0">
                <a:latin typeface="方正苏新诗柳楷简体" panose="02000000000000000000" pitchFamily="2" charset="-122"/>
                <a:ea typeface="方正苏新诗柳楷简体" panose="02000000000000000000" pitchFamily="2" charset="-122"/>
              </a:rPr>
              <a:t>Title</a:t>
            </a:r>
          </a:p>
        </p:txBody>
      </p:sp>
      <p:sp>
        <p:nvSpPr>
          <p:cNvPr id="90" name="文本框 89"/>
          <p:cNvSpPr txBox="1"/>
          <p:nvPr/>
        </p:nvSpPr>
        <p:spPr>
          <a:xfrm>
            <a:off x="8858078" y="3107561"/>
            <a:ext cx="906017" cy="523220"/>
          </a:xfrm>
          <a:prstGeom prst="rect">
            <a:avLst/>
          </a:prstGeom>
          <a:noFill/>
        </p:spPr>
        <p:txBody>
          <a:bodyPr wrap="none" rtlCol="0">
            <a:spAutoFit/>
          </a:bodyPr>
          <a:lstStyle/>
          <a:p>
            <a:pPr algn="ctr"/>
            <a:r>
              <a:rPr lang="zh-CN" altLang="en-US" sz="2800" b="1" dirty="0">
                <a:latin typeface="方正苏新诗柳楷简体" panose="02000000000000000000" pitchFamily="2" charset="-122"/>
                <a:ea typeface="方正苏新诗柳楷简体" panose="02000000000000000000" pitchFamily="2" charset="-122"/>
              </a:rPr>
              <a:t>Title</a:t>
            </a:r>
          </a:p>
        </p:txBody>
      </p:sp>
      <p:sp>
        <p:nvSpPr>
          <p:cNvPr id="92" name="文本框 91"/>
          <p:cNvSpPr txBox="1"/>
          <p:nvPr/>
        </p:nvSpPr>
        <p:spPr>
          <a:xfrm>
            <a:off x="8184774" y="4273781"/>
            <a:ext cx="2155384" cy="1477328"/>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a:t>
            </a:r>
          </a:p>
        </p:txBody>
      </p:sp>
      <p:sp>
        <p:nvSpPr>
          <p:cNvPr id="93" name="文本框 92"/>
          <p:cNvSpPr txBox="1"/>
          <p:nvPr/>
        </p:nvSpPr>
        <p:spPr>
          <a:xfrm>
            <a:off x="5032613" y="4273781"/>
            <a:ext cx="2155384" cy="1477328"/>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a:t>
            </a:r>
          </a:p>
        </p:txBody>
      </p:sp>
      <p:sp>
        <p:nvSpPr>
          <p:cNvPr id="94" name="文本框 93"/>
          <p:cNvSpPr txBox="1"/>
          <p:nvPr/>
        </p:nvSpPr>
        <p:spPr>
          <a:xfrm>
            <a:off x="1868091" y="4282675"/>
            <a:ext cx="2155384" cy="1477328"/>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263434" y="195002"/>
            <a:ext cx="3772572" cy="461665"/>
          </a:xfrm>
          <a:prstGeom prst="rect">
            <a:avLst/>
          </a:prstGeom>
          <a:noFill/>
        </p:spPr>
        <p:txBody>
          <a:bodyPr wrap="none" rtlCol="0">
            <a:spAutoFit/>
          </a:bodyPr>
          <a:lstStyle/>
          <a:p>
            <a:pPr algn="ctr"/>
            <a:r>
              <a:rPr lang="zh-CN" altLang="en-US" sz="24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16" name="Group 4"/>
          <p:cNvGrpSpPr>
            <a:grpSpLocks noChangeAspect="1"/>
          </p:cNvGrpSpPr>
          <p:nvPr/>
        </p:nvGrpSpPr>
        <p:grpSpPr bwMode="auto">
          <a:xfrm>
            <a:off x="4779911" y="2107708"/>
            <a:ext cx="2722790" cy="3286126"/>
            <a:chOff x="2722" y="815"/>
            <a:chExt cx="2233" cy="2695"/>
          </a:xfrm>
          <a:solidFill>
            <a:schemeClr val="tx1"/>
          </a:solidFill>
        </p:grpSpPr>
        <p:sp>
          <p:nvSpPr>
            <p:cNvPr id="17" name="Freeform 5"/>
            <p:cNvSpPr>
              <a:spLocks noEditPoints="1"/>
            </p:cNvSpPr>
            <p:nvPr/>
          </p:nvSpPr>
          <p:spPr bwMode="auto">
            <a:xfrm>
              <a:off x="3028" y="1099"/>
              <a:ext cx="1576" cy="2411"/>
            </a:xfrm>
            <a:custGeom>
              <a:avLst/>
              <a:gdLst>
                <a:gd name="T0" fmla="*/ 162 w 665"/>
                <a:gd name="T1" fmla="*/ 63 h 1018"/>
                <a:gd name="T2" fmla="*/ 124 w 665"/>
                <a:gd name="T3" fmla="*/ 557 h 1018"/>
                <a:gd name="T4" fmla="*/ 225 w 665"/>
                <a:gd name="T5" fmla="*/ 817 h 1018"/>
                <a:gd name="T6" fmla="*/ 248 w 665"/>
                <a:gd name="T7" fmla="*/ 940 h 1018"/>
                <a:gd name="T8" fmla="*/ 403 w 665"/>
                <a:gd name="T9" fmla="*/ 951 h 1018"/>
                <a:gd name="T10" fmla="*/ 414 w 665"/>
                <a:gd name="T11" fmla="*/ 943 h 1018"/>
                <a:gd name="T12" fmla="*/ 422 w 665"/>
                <a:gd name="T13" fmla="*/ 879 h 1018"/>
                <a:gd name="T14" fmla="*/ 417 w 665"/>
                <a:gd name="T15" fmla="*/ 783 h 1018"/>
                <a:gd name="T16" fmla="*/ 517 w 665"/>
                <a:gd name="T17" fmla="*/ 592 h 1018"/>
                <a:gd name="T18" fmla="*/ 535 w 665"/>
                <a:gd name="T19" fmla="*/ 82 h 1018"/>
                <a:gd name="T20" fmla="*/ 253 w 665"/>
                <a:gd name="T21" fmla="*/ 944 h 1018"/>
                <a:gd name="T22" fmla="*/ 394 w 665"/>
                <a:gd name="T23" fmla="*/ 955 h 1018"/>
                <a:gd name="T24" fmla="*/ 419 w 665"/>
                <a:gd name="T25" fmla="*/ 927 h 1018"/>
                <a:gd name="T26" fmla="*/ 324 w 665"/>
                <a:gd name="T27" fmla="*/ 956 h 1018"/>
                <a:gd name="T28" fmla="*/ 254 w 665"/>
                <a:gd name="T29" fmla="*/ 936 h 1018"/>
                <a:gd name="T30" fmla="*/ 251 w 665"/>
                <a:gd name="T31" fmla="*/ 934 h 1018"/>
                <a:gd name="T32" fmla="*/ 239 w 665"/>
                <a:gd name="T33" fmla="*/ 888 h 1018"/>
                <a:gd name="T34" fmla="*/ 412 w 665"/>
                <a:gd name="T35" fmla="*/ 888 h 1018"/>
                <a:gd name="T36" fmla="*/ 422 w 665"/>
                <a:gd name="T37" fmla="*/ 829 h 1018"/>
                <a:gd name="T38" fmla="*/ 312 w 665"/>
                <a:gd name="T39" fmla="*/ 900 h 1018"/>
                <a:gd name="T40" fmla="*/ 230 w 665"/>
                <a:gd name="T41" fmla="*/ 824 h 1018"/>
                <a:gd name="T42" fmla="*/ 415 w 665"/>
                <a:gd name="T43" fmla="*/ 835 h 1018"/>
                <a:gd name="T44" fmla="*/ 388 w 665"/>
                <a:gd name="T45" fmla="*/ 841 h 1018"/>
                <a:gd name="T46" fmla="*/ 258 w 665"/>
                <a:gd name="T47" fmla="*/ 836 h 1018"/>
                <a:gd name="T48" fmla="*/ 232 w 665"/>
                <a:gd name="T49" fmla="*/ 810 h 1018"/>
                <a:gd name="T50" fmla="*/ 241 w 665"/>
                <a:gd name="T51" fmla="*/ 782 h 1018"/>
                <a:gd name="T52" fmla="*/ 413 w 665"/>
                <a:gd name="T53" fmla="*/ 789 h 1018"/>
                <a:gd name="T54" fmla="*/ 613 w 665"/>
                <a:gd name="T55" fmla="*/ 434 h 1018"/>
                <a:gd name="T56" fmla="*/ 411 w 665"/>
                <a:gd name="T57" fmla="*/ 781 h 1018"/>
                <a:gd name="T58" fmla="*/ 412 w 665"/>
                <a:gd name="T59" fmla="*/ 782 h 1018"/>
                <a:gd name="T60" fmla="*/ 244 w 665"/>
                <a:gd name="T61" fmla="*/ 777 h 1018"/>
                <a:gd name="T62" fmla="*/ 135 w 665"/>
                <a:gd name="T63" fmla="*/ 555 h 1018"/>
                <a:gd name="T64" fmla="*/ 108 w 665"/>
                <a:gd name="T65" fmla="*/ 112 h 1018"/>
                <a:gd name="T66" fmla="*/ 503 w 665"/>
                <a:gd name="T67" fmla="*/ 71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5" h="1018">
                  <a:moveTo>
                    <a:pt x="535" y="82"/>
                  </a:moveTo>
                  <a:cubicBezTo>
                    <a:pt x="429" y="0"/>
                    <a:pt x="278" y="3"/>
                    <a:pt x="162" y="63"/>
                  </a:cubicBezTo>
                  <a:cubicBezTo>
                    <a:pt x="51" y="120"/>
                    <a:pt x="0" y="248"/>
                    <a:pt x="24" y="368"/>
                  </a:cubicBezTo>
                  <a:cubicBezTo>
                    <a:pt x="37" y="439"/>
                    <a:pt x="74" y="504"/>
                    <a:pt x="124" y="557"/>
                  </a:cubicBezTo>
                  <a:cubicBezTo>
                    <a:pt x="176" y="613"/>
                    <a:pt x="273" y="681"/>
                    <a:pt x="240" y="770"/>
                  </a:cubicBezTo>
                  <a:cubicBezTo>
                    <a:pt x="221" y="776"/>
                    <a:pt x="217" y="800"/>
                    <a:pt x="225" y="817"/>
                  </a:cubicBezTo>
                  <a:cubicBezTo>
                    <a:pt x="218" y="838"/>
                    <a:pt x="218" y="862"/>
                    <a:pt x="232" y="880"/>
                  </a:cubicBezTo>
                  <a:cubicBezTo>
                    <a:pt x="224" y="907"/>
                    <a:pt x="232" y="927"/>
                    <a:pt x="248" y="940"/>
                  </a:cubicBezTo>
                  <a:cubicBezTo>
                    <a:pt x="240" y="978"/>
                    <a:pt x="283" y="1010"/>
                    <a:pt x="317" y="1014"/>
                  </a:cubicBezTo>
                  <a:cubicBezTo>
                    <a:pt x="358" y="1018"/>
                    <a:pt x="393" y="989"/>
                    <a:pt x="403" y="951"/>
                  </a:cubicBezTo>
                  <a:cubicBezTo>
                    <a:pt x="403" y="951"/>
                    <a:pt x="403" y="951"/>
                    <a:pt x="403" y="951"/>
                  </a:cubicBezTo>
                  <a:cubicBezTo>
                    <a:pt x="407" y="949"/>
                    <a:pt x="411" y="946"/>
                    <a:pt x="414" y="943"/>
                  </a:cubicBezTo>
                  <a:cubicBezTo>
                    <a:pt x="435" y="926"/>
                    <a:pt x="432" y="902"/>
                    <a:pt x="418" y="882"/>
                  </a:cubicBezTo>
                  <a:cubicBezTo>
                    <a:pt x="420" y="881"/>
                    <a:pt x="421" y="880"/>
                    <a:pt x="422" y="879"/>
                  </a:cubicBezTo>
                  <a:cubicBezTo>
                    <a:pt x="436" y="864"/>
                    <a:pt x="446" y="835"/>
                    <a:pt x="426" y="822"/>
                  </a:cubicBezTo>
                  <a:cubicBezTo>
                    <a:pt x="432" y="808"/>
                    <a:pt x="431" y="791"/>
                    <a:pt x="417" y="783"/>
                  </a:cubicBezTo>
                  <a:cubicBezTo>
                    <a:pt x="419" y="782"/>
                    <a:pt x="420" y="779"/>
                    <a:pt x="419" y="776"/>
                  </a:cubicBezTo>
                  <a:cubicBezTo>
                    <a:pt x="378" y="698"/>
                    <a:pt x="469" y="637"/>
                    <a:pt x="517" y="592"/>
                  </a:cubicBezTo>
                  <a:cubicBezTo>
                    <a:pt x="565" y="546"/>
                    <a:pt x="605" y="491"/>
                    <a:pt x="626" y="427"/>
                  </a:cubicBezTo>
                  <a:cubicBezTo>
                    <a:pt x="665" y="307"/>
                    <a:pt x="639" y="162"/>
                    <a:pt x="535" y="82"/>
                  </a:cubicBezTo>
                  <a:close/>
                  <a:moveTo>
                    <a:pt x="324" y="1006"/>
                  </a:moveTo>
                  <a:cubicBezTo>
                    <a:pt x="290" y="1006"/>
                    <a:pt x="254" y="979"/>
                    <a:pt x="253" y="944"/>
                  </a:cubicBezTo>
                  <a:cubicBezTo>
                    <a:pt x="275" y="958"/>
                    <a:pt x="308" y="964"/>
                    <a:pt x="335" y="964"/>
                  </a:cubicBezTo>
                  <a:cubicBezTo>
                    <a:pt x="354" y="964"/>
                    <a:pt x="375" y="962"/>
                    <a:pt x="394" y="955"/>
                  </a:cubicBezTo>
                  <a:cubicBezTo>
                    <a:pt x="383" y="985"/>
                    <a:pt x="356" y="1007"/>
                    <a:pt x="324" y="1006"/>
                  </a:cubicBezTo>
                  <a:close/>
                  <a:moveTo>
                    <a:pt x="419" y="927"/>
                  </a:moveTo>
                  <a:cubicBezTo>
                    <a:pt x="413" y="938"/>
                    <a:pt x="399" y="944"/>
                    <a:pt x="388" y="948"/>
                  </a:cubicBezTo>
                  <a:cubicBezTo>
                    <a:pt x="368" y="955"/>
                    <a:pt x="345" y="957"/>
                    <a:pt x="324" y="956"/>
                  </a:cubicBezTo>
                  <a:cubicBezTo>
                    <a:pt x="304" y="955"/>
                    <a:pt x="280" y="951"/>
                    <a:pt x="262" y="941"/>
                  </a:cubicBezTo>
                  <a:cubicBezTo>
                    <a:pt x="259" y="940"/>
                    <a:pt x="256" y="938"/>
                    <a:pt x="254" y="936"/>
                  </a:cubicBezTo>
                  <a:cubicBezTo>
                    <a:pt x="254" y="936"/>
                    <a:pt x="254" y="936"/>
                    <a:pt x="254" y="936"/>
                  </a:cubicBezTo>
                  <a:cubicBezTo>
                    <a:pt x="254" y="934"/>
                    <a:pt x="252" y="933"/>
                    <a:pt x="251" y="934"/>
                  </a:cubicBezTo>
                  <a:cubicBezTo>
                    <a:pt x="237" y="921"/>
                    <a:pt x="236" y="904"/>
                    <a:pt x="237" y="886"/>
                  </a:cubicBezTo>
                  <a:cubicBezTo>
                    <a:pt x="238" y="886"/>
                    <a:pt x="239" y="887"/>
                    <a:pt x="239" y="888"/>
                  </a:cubicBezTo>
                  <a:cubicBezTo>
                    <a:pt x="263" y="908"/>
                    <a:pt x="302" y="908"/>
                    <a:pt x="331" y="909"/>
                  </a:cubicBezTo>
                  <a:cubicBezTo>
                    <a:pt x="359" y="910"/>
                    <a:pt x="390" y="905"/>
                    <a:pt x="412" y="888"/>
                  </a:cubicBezTo>
                  <a:cubicBezTo>
                    <a:pt x="419" y="899"/>
                    <a:pt x="425" y="913"/>
                    <a:pt x="419" y="927"/>
                  </a:cubicBezTo>
                  <a:close/>
                  <a:moveTo>
                    <a:pt x="422" y="829"/>
                  </a:moveTo>
                  <a:cubicBezTo>
                    <a:pt x="443" y="854"/>
                    <a:pt x="410" y="883"/>
                    <a:pt x="387" y="892"/>
                  </a:cubicBezTo>
                  <a:cubicBezTo>
                    <a:pt x="363" y="902"/>
                    <a:pt x="338" y="902"/>
                    <a:pt x="312" y="900"/>
                  </a:cubicBezTo>
                  <a:cubicBezTo>
                    <a:pt x="292" y="898"/>
                    <a:pt x="269" y="897"/>
                    <a:pt x="251" y="886"/>
                  </a:cubicBezTo>
                  <a:cubicBezTo>
                    <a:pt x="229" y="873"/>
                    <a:pt x="226" y="848"/>
                    <a:pt x="230" y="824"/>
                  </a:cubicBezTo>
                  <a:cubicBezTo>
                    <a:pt x="248" y="849"/>
                    <a:pt x="286" y="854"/>
                    <a:pt x="315" y="855"/>
                  </a:cubicBezTo>
                  <a:cubicBezTo>
                    <a:pt x="346" y="857"/>
                    <a:pt x="390" y="857"/>
                    <a:pt x="415" y="835"/>
                  </a:cubicBezTo>
                  <a:cubicBezTo>
                    <a:pt x="418" y="833"/>
                    <a:pt x="420" y="831"/>
                    <a:pt x="422" y="829"/>
                  </a:cubicBezTo>
                  <a:close/>
                  <a:moveTo>
                    <a:pt x="388" y="841"/>
                  </a:moveTo>
                  <a:cubicBezTo>
                    <a:pt x="367" y="847"/>
                    <a:pt x="344" y="848"/>
                    <a:pt x="322" y="848"/>
                  </a:cubicBezTo>
                  <a:cubicBezTo>
                    <a:pt x="301" y="847"/>
                    <a:pt x="278" y="845"/>
                    <a:pt x="258" y="836"/>
                  </a:cubicBezTo>
                  <a:cubicBezTo>
                    <a:pt x="247" y="831"/>
                    <a:pt x="237" y="822"/>
                    <a:pt x="232" y="811"/>
                  </a:cubicBezTo>
                  <a:cubicBezTo>
                    <a:pt x="232" y="811"/>
                    <a:pt x="232" y="811"/>
                    <a:pt x="232" y="810"/>
                  </a:cubicBezTo>
                  <a:cubicBezTo>
                    <a:pt x="227" y="800"/>
                    <a:pt x="228" y="789"/>
                    <a:pt x="236" y="779"/>
                  </a:cubicBezTo>
                  <a:cubicBezTo>
                    <a:pt x="237" y="781"/>
                    <a:pt x="239" y="783"/>
                    <a:pt x="241" y="782"/>
                  </a:cubicBezTo>
                  <a:cubicBezTo>
                    <a:pt x="262" y="798"/>
                    <a:pt x="289" y="798"/>
                    <a:pt x="314" y="799"/>
                  </a:cubicBezTo>
                  <a:cubicBezTo>
                    <a:pt x="346" y="800"/>
                    <a:pt x="383" y="802"/>
                    <a:pt x="413" y="789"/>
                  </a:cubicBezTo>
                  <a:cubicBezTo>
                    <a:pt x="434" y="810"/>
                    <a:pt x="410" y="834"/>
                    <a:pt x="388" y="841"/>
                  </a:cubicBezTo>
                  <a:close/>
                  <a:moveTo>
                    <a:pt x="613" y="434"/>
                  </a:moveTo>
                  <a:cubicBezTo>
                    <a:pt x="586" y="511"/>
                    <a:pt x="531" y="566"/>
                    <a:pt x="471" y="619"/>
                  </a:cubicBezTo>
                  <a:cubicBezTo>
                    <a:pt x="426" y="659"/>
                    <a:pt x="378" y="719"/>
                    <a:pt x="411" y="781"/>
                  </a:cubicBezTo>
                  <a:cubicBezTo>
                    <a:pt x="411" y="782"/>
                    <a:pt x="411" y="782"/>
                    <a:pt x="412" y="782"/>
                  </a:cubicBezTo>
                  <a:cubicBezTo>
                    <a:pt x="412" y="782"/>
                    <a:pt x="412" y="782"/>
                    <a:pt x="412" y="782"/>
                  </a:cubicBezTo>
                  <a:cubicBezTo>
                    <a:pt x="381" y="788"/>
                    <a:pt x="353" y="792"/>
                    <a:pt x="322" y="791"/>
                  </a:cubicBezTo>
                  <a:cubicBezTo>
                    <a:pt x="295" y="790"/>
                    <a:pt x="268" y="791"/>
                    <a:pt x="244" y="777"/>
                  </a:cubicBezTo>
                  <a:cubicBezTo>
                    <a:pt x="268" y="724"/>
                    <a:pt x="243" y="669"/>
                    <a:pt x="207" y="627"/>
                  </a:cubicBezTo>
                  <a:cubicBezTo>
                    <a:pt x="185" y="601"/>
                    <a:pt x="159" y="579"/>
                    <a:pt x="135" y="555"/>
                  </a:cubicBezTo>
                  <a:cubicBezTo>
                    <a:pt x="111" y="530"/>
                    <a:pt x="90" y="503"/>
                    <a:pt x="73" y="473"/>
                  </a:cubicBezTo>
                  <a:cubicBezTo>
                    <a:pt x="9" y="359"/>
                    <a:pt x="9" y="206"/>
                    <a:pt x="108" y="112"/>
                  </a:cubicBezTo>
                  <a:cubicBezTo>
                    <a:pt x="160" y="63"/>
                    <a:pt x="236" y="38"/>
                    <a:pt x="306" y="30"/>
                  </a:cubicBezTo>
                  <a:cubicBezTo>
                    <a:pt x="374" y="23"/>
                    <a:pt x="444" y="36"/>
                    <a:pt x="503" y="71"/>
                  </a:cubicBezTo>
                  <a:cubicBezTo>
                    <a:pt x="627" y="146"/>
                    <a:pt x="660" y="304"/>
                    <a:pt x="613" y="4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4"/>
            <p:cNvSpPr>
              <a:spLocks noEditPoints="1"/>
            </p:cNvSpPr>
            <p:nvPr/>
          </p:nvSpPr>
          <p:spPr bwMode="auto">
            <a:xfrm>
              <a:off x="3137" y="2598"/>
              <a:ext cx="247" cy="249"/>
            </a:xfrm>
            <a:custGeom>
              <a:avLst/>
              <a:gdLst>
                <a:gd name="T0" fmla="*/ 102 w 104"/>
                <a:gd name="T1" fmla="*/ 4 h 105"/>
                <a:gd name="T2" fmla="*/ 97 w 104"/>
                <a:gd name="T3" fmla="*/ 1 h 105"/>
                <a:gd name="T4" fmla="*/ 40 w 104"/>
                <a:gd name="T5" fmla="*/ 19 h 105"/>
                <a:gd name="T6" fmla="*/ 4 w 104"/>
                <a:gd name="T7" fmla="*/ 34 h 105"/>
                <a:gd name="T8" fmla="*/ 9 w 104"/>
                <a:gd name="T9" fmla="*/ 51 h 105"/>
                <a:gd name="T10" fmla="*/ 46 w 104"/>
                <a:gd name="T11" fmla="*/ 102 h 105"/>
                <a:gd name="T12" fmla="*/ 55 w 104"/>
                <a:gd name="T13" fmla="*/ 101 h 105"/>
                <a:gd name="T14" fmla="*/ 103 w 104"/>
                <a:gd name="T15" fmla="*/ 7 h 105"/>
                <a:gd name="T16" fmla="*/ 102 w 104"/>
                <a:gd name="T17" fmla="*/ 4 h 105"/>
                <a:gd name="T18" fmla="*/ 49 w 104"/>
                <a:gd name="T19" fmla="*/ 91 h 105"/>
                <a:gd name="T20" fmla="*/ 29 w 104"/>
                <a:gd name="T21" fmla="*/ 63 h 105"/>
                <a:gd name="T22" fmla="*/ 19 w 104"/>
                <a:gd name="T23" fmla="*/ 49 h 105"/>
                <a:gd name="T24" fmla="*/ 23 w 104"/>
                <a:gd name="T25" fmla="*/ 35 h 105"/>
                <a:gd name="T26" fmla="*/ 93 w 104"/>
                <a:gd name="T27" fmla="*/ 12 h 105"/>
                <a:gd name="T28" fmla="*/ 49 w 104"/>
                <a:gd name="T2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5">
                  <a:moveTo>
                    <a:pt x="102" y="4"/>
                  </a:moveTo>
                  <a:cubicBezTo>
                    <a:pt x="102" y="2"/>
                    <a:pt x="100" y="0"/>
                    <a:pt x="97" y="1"/>
                  </a:cubicBezTo>
                  <a:cubicBezTo>
                    <a:pt x="78" y="6"/>
                    <a:pt x="59" y="13"/>
                    <a:pt x="40" y="19"/>
                  </a:cubicBezTo>
                  <a:cubicBezTo>
                    <a:pt x="31" y="22"/>
                    <a:pt x="9" y="25"/>
                    <a:pt x="4" y="34"/>
                  </a:cubicBezTo>
                  <a:cubicBezTo>
                    <a:pt x="0" y="40"/>
                    <a:pt x="5" y="46"/>
                    <a:pt x="9" y="51"/>
                  </a:cubicBezTo>
                  <a:cubicBezTo>
                    <a:pt x="21" y="68"/>
                    <a:pt x="34" y="85"/>
                    <a:pt x="46" y="102"/>
                  </a:cubicBezTo>
                  <a:cubicBezTo>
                    <a:pt x="49" y="105"/>
                    <a:pt x="53" y="105"/>
                    <a:pt x="55" y="101"/>
                  </a:cubicBezTo>
                  <a:cubicBezTo>
                    <a:pt x="68" y="68"/>
                    <a:pt x="86" y="38"/>
                    <a:pt x="103" y="7"/>
                  </a:cubicBezTo>
                  <a:cubicBezTo>
                    <a:pt x="104" y="6"/>
                    <a:pt x="103" y="4"/>
                    <a:pt x="102" y="4"/>
                  </a:cubicBezTo>
                  <a:close/>
                  <a:moveTo>
                    <a:pt x="49" y="91"/>
                  </a:moveTo>
                  <a:cubicBezTo>
                    <a:pt x="43" y="82"/>
                    <a:pt x="36" y="72"/>
                    <a:pt x="29" y="63"/>
                  </a:cubicBezTo>
                  <a:cubicBezTo>
                    <a:pt x="26" y="59"/>
                    <a:pt x="22" y="54"/>
                    <a:pt x="19" y="49"/>
                  </a:cubicBezTo>
                  <a:cubicBezTo>
                    <a:pt x="12" y="40"/>
                    <a:pt x="12" y="40"/>
                    <a:pt x="23" y="35"/>
                  </a:cubicBezTo>
                  <a:cubicBezTo>
                    <a:pt x="45" y="25"/>
                    <a:pt x="70" y="20"/>
                    <a:pt x="93" y="12"/>
                  </a:cubicBezTo>
                  <a:cubicBezTo>
                    <a:pt x="75" y="36"/>
                    <a:pt x="61" y="63"/>
                    <a:pt x="49"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5"/>
            <p:cNvSpPr>
              <a:spLocks noEditPoints="1"/>
            </p:cNvSpPr>
            <p:nvPr/>
          </p:nvSpPr>
          <p:spPr bwMode="auto">
            <a:xfrm>
              <a:off x="2732" y="2153"/>
              <a:ext cx="351" cy="173"/>
            </a:xfrm>
            <a:custGeom>
              <a:avLst/>
              <a:gdLst>
                <a:gd name="T0" fmla="*/ 142 w 148"/>
                <a:gd name="T1" fmla="*/ 9 h 73"/>
                <a:gd name="T2" fmla="*/ 6 w 148"/>
                <a:gd name="T3" fmla="*/ 1 h 73"/>
                <a:gd name="T4" fmla="*/ 1 w 148"/>
                <a:gd name="T5" fmla="*/ 6 h 73"/>
                <a:gd name="T6" fmla="*/ 21 w 148"/>
                <a:gd name="T7" fmla="*/ 69 h 73"/>
                <a:gd name="T8" fmla="*/ 27 w 148"/>
                <a:gd name="T9" fmla="*/ 72 h 73"/>
                <a:gd name="T10" fmla="*/ 134 w 148"/>
                <a:gd name="T11" fmla="*/ 28 h 73"/>
                <a:gd name="T12" fmla="*/ 142 w 148"/>
                <a:gd name="T13" fmla="*/ 26 h 73"/>
                <a:gd name="T14" fmla="*/ 147 w 148"/>
                <a:gd name="T15" fmla="*/ 14 h 73"/>
                <a:gd name="T16" fmla="*/ 142 w 148"/>
                <a:gd name="T17" fmla="*/ 9 h 73"/>
                <a:gd name="T18" fmla="*/ 12 w 148"/>
                <a:gd name="T19" fmla="*/ 10 h 73"/>
                <a:gd name="T20" fmla="*/ 133 w 148"/>
                <a:gd name="T21" fmla="*/ 17 h 73"/>
                <a:gd name="T22" fmla="*/ 133 w 148"/>
                <a:gd name="T23" fmla="*/ 22 h 73"/>
                <a:gd name="T24" fmla="*/ 28 w 148"/>
                <a:gd name="T25" fmla="*/ 62 h 73"/>
                <a:gd name="T26" fmla="*/ 12 w 148"/>
                <a:gd name="T27"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73">
                  <a:moveTo>
                    <a:pt x="142" y="9"/>
                  </a:moveTo>
                  <a:cubicBezTo>
                    <a:pt x="97" y="6"/>
                    <a:pt x="51" y="3"/>
                    <a:pt x="6" y="1"/>
                  </a:cubicBezTo>
                  <a:cubicBezTo>
                    <a:pt x="3" y="0"/>
                    <a:pt x="0" y="4"/>
                    <a:pt x="1" y="6"/>
                  </a:cubicBezTo>
                  <a:cubicBezTo>
                    <a:pt x="8" y="27"/>
                    <a:pt x="14" y="48"/>
                    <a:pt x="21" y="69"/>
                  </a:cubicBezTo>
                  <a:cubicBezTo>
                    <a:pt x="21" y="72"/>
                    <a:pt x="24" y="73"/>
                    <a:pt x="27" y="72"/>
                  </a:cubicBezTo>
                  <a:cubicBezTo>
                    <a:pt x="62" y="54"/>
                    <a:pt x="97" y="40"/>
                    <a:pt x="134" y="28"/>
                  </a:cubicBezTo>
                  <a:cubicBezTo>
                    <a:pt x="136" y="30"/>
                    <a:pt x="141" y="29"/>
                    <a:pt x="142" y="26"/>
                  </a:cubicBezTo>
                  <a:cubicBezTo>
                    <a:pt x="143" y="22"/>
                    <a:pt x="145" y="18"/>
                    <a:pt x="147" y="14"/>
                  </a:cubicBezTo>
                  <a:cubicBezTo>
                    <a:pt x="148" y="12"/>
                    <a:pt x="145" y="9"/>
                    <a:pt x="142" y="9"/>
                  </a:cubicBezTo>
                  <a:close/>
                  <a:moveTo>
                    <a:pt x="12" y="10"/>
                  </a:moveTo>
                  <a:cubicBezTo>
                    <a:pt x="52" y="12"/>
                    <a:pt x="93" y="15"/>
                    <a:pt x="133" y="17"/>
                  </a:cubicBezTo>
                  <a:cubicBezTo>
                    <a:pt x="133" y="19"/>
                    <a:pt x="133" y="20"/>
                    <a:pt x="133" y="22"/>
                  </a:cubicBezTo>
                  <a:cubicBezTo>
                    <a:pt x="96" y="30"/>
                    <a:pt x="61" y="45"/>
                    <a:pt x="28" y="62"/>
                  </a:cubicBezTo>
                  <a:cubicBezTo>
                    <a:pt x="22" y="44"/>
                    <a:pt x="17" y="27"/>
                    <a:pt x="1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6"/>
            <p:cNvSpPr/>
            <p:nvPr/>
          </p:nvSpPr>
          <p:spPr bwMode="auto">
            <a:xfrm>
              <a:off x="2722" y="1423"/>
              <a:ext cx="294" cy="211"/>
            </a:xfrm>
            <a:custGeom>
              <a:avLst/>
              <a:gdLst>
                <a:gd name="T0" fmla="*/ 121 w 124"/>
                <a:gd name="T1" fmla="*/ 73 h 89"/>
                <a:gd name="T2" fmla="*/ 20 w 124"/>
                <a:gd name="T3" fmla="*/ 2 h 89"/>
                <a:gd name="T4" fmla="*/ 14 w 124"/>
                <a:gd name="T5" fmla="*/ 6 h 89"/>
                <a:gd name="T6" fmla="*/ 1 w 124"/>
                <a:gd name="T7" fmla="*/ 59 h 89"/>
                <a:gd name="T8" fmla="*/ 4 w 124"/>
                <a:gd name="T9" fmla="*/ 66 h 89"/>
                <a:gd name="T10" fmla="*/ 58 w 124"/>
                <a:gd name="T11" fmla="*/ 74 h 89"/>
                <a:gd name="T12" fmla="*/ 82 w 124"/>
                <a:gd name="T13" fmla="*/ 78 h 89"/>
                <a:gd name="T14" fmla="*/ 113 w 124"/>
                <a:gd name="T15" fmla="*/ 86 h 89"/>
                <a:gd name="T16" fmla="*/ 118 w 124"/>
                <a:gd name="T17" fmla="*/ 84 h 89"/>
                <a:gd name="T18" fmla="*/ 84 w 124"/>
                <a:gd name="T19" fmla="*/ 71 h 89"/>
                <a:gd name="T20" fmla="*/ 11 w 124"/>
                <a:gd name="T21" fmla="*/ 58 h 89"/>
                <a:gd name="T22" fmla="*/ 22 w 124"/>
                <a:gd name="T23" fmla="*/ 14 h 89"/>
                <a:gd name="T24" fmla="*/ 117 w 124"/>
                <a:gd name="T25" fmla="*/ 79 h 89"/>
                <a:gd name="T26" fmla="*/ 121 w 124"/>
                <a:gd name="T27"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89">
                  <a:moveTo>
                    <a:pt x="121" y="73"/>
                  </a:moveTo>
                  <a:cubicBezTo>
                    <a:pt x="89" y="47"/>
                    <a:pt x="53" y="26"/>
                    <a:pt x="20" y="2"/>
                  </a:cubicBezTo>
                  <a:cubicBezTo>
                    <a:pt x="17" y="0"/>
                    <a:pt x="14" y="3"/>
                    <a:pt x="14" y="6"/>
                  </a:cubicBezTo>
                  <a:cubicBezTo>
                    <a:pt x="13" y="25"/>
                    <a:pt x="9" y="42"/>
                    <a:pt x="1" y="59"/>
                  </a:cubicBezTo>
                  <a:cubicBezTo>
                    <a:pt x="0" y="62"/>
                    <a:pt x="1" y="65"/>
                    <a:pt x="4" y="66"/>
                  </a:cubicBezTo>
                  <a:cubicBezTo>
                    <a:pt x="22" y="69"/>
                    <a:pt x="40" y="72"/>
                    <a:pt x="58" y="74"/>
                  </a:cubicBezTo>
                  <a:cubicBezTo>
                    <a:pt x="66" y="76"/>
                    <a:pt x="74" y="77"/>
                    <a:pt x="82" y="78"/>
                  </a:cubicBezTo>
                  <a:cubicBezTo>
                    <a:pt x="89" y="79"/>
                    <a:pt x="108" y="79"/>
                    <a:pt x="113" y="86"/>
                  </a:cubicBezTo>
                  <a:cubicBezTo>
                    <a:pt x="114" y="89"/>
                    <a:pt x="119" y="87"/>
                    <a:pt x="118" y="84"/>
                  </a:cubicBezTo>
                  <a:cubicBezTo>
                    <a:pt x="114" y="71"/>
                    <a:pt x="94" y="72"/>
                    <a:pt x="84" y="71"/>
                  </a:cubicBezTo>
                  <a:cubicBezTo>
                    <a:pt x="59" y="66"/>
                    <a:pt x="35" y="62"/>
                    <a:pt x="11" y="58"/>
                  </a:cubicBezTo>
                  <a:cubicBezTo>
                    <a:pt x="17" y="44"/>
                    <a:pt x="20" y="29"/>
                    <a:pt x="22" y="14"/>
                  </a:cubicBezTo>
                  <a:cubicBezTo>
                    <a:pt x="52" y="37"/>
                    <a:pt x="83" y="62"/>
                    <a:pt x="117" y="79"/>
                  </a:cubicBezTo>
                  <a:cubicBezTo>
                    <a:pt x="120" y="81"/>
                    <a:pt x="124" y="76"/>
                    <a:pt x="121"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7"/>
            <p:cNvSpPr/>
            <p:nvPr/>
          </p:nvSpPr>
          <p:spPr bwMode="auto">
            <a:xfrm>
              <a:off x="3211" y="815"/>
              <a:ext cx="256" cy="338"/>
            </a:xfrm>
            <a:custGeom>
              <a:avLst/>
              <a:gdLst>
                <a:gd name="T0" fmla="*/ 83 w 108"/>
                <a:gd name="T1" fmla="*/ 4 h 143"/>
                <a:gd name="T2" fmla="*/ 77 w 108"/>
                <a:gd name="T3" fmla="*/ 2 h 143"/>
                <a:gd name="T4" fmla="*/ 4 w 108"/>
                <a:gd name="T5" fmla="*/ 33 h 143"/>
                <a:gd name="T6" fmla="*/ 3 w 108"/>
                <a:gd name="T7" fmla="*/ 40 h 143"/>
                <a:gd name="T8" fmla="*/ 90 w 108"/>
                <a:gd name="T9" fmla="*/ 139 h 143"/>
                <a:gd name="T10" fmla="*/ 94 w 108"/>
                <a:gd name="T11" fmla="*/ 136 h 143"/>
                <a:gd name="T12" fmla="*/ 13 w 108"/>
                <a:gd name="T13" fmla="*/ 39 h 143"/>
                <a:gd name="T14" fmla="*/ 76 w 108"/>
                <a:gd name="T15" fmla="*/ 12 h 143"/>
                <a:gd name="T16" fmla="*/ 99 w 108"/>
                <a:gd name="T17" fmla="*/ 139 h 143"/>
                <a:gd name="T18" fmla="*/ 107 w 108"/>
                <a:gd name="T19" fmla="*/ 138 h 143"/>
                <a:gd name="T20" fmla="*/ 83 w 108"/>
                <a:gd name="T21"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3">
                  <a:moveTo>
                    <a:pt x="83" y="4"/>
                  </a:moveTo>
                  <a:cubicBezTo>
                    <a:pt x="83" y="1"/>
                    <a:pt x="79" y="0"/>
                    <a:pt x="77" y="2"/>
                  </a:cubicBezTo>
                  <a:cubicBezTo>
                    <a:pt x="54" y="14"/>
                    <a:pt x="30" y="25"/>
                    <a:pt x="4" y="33"/>
                  </a:cubicBezTo>
                  <a:cubicBezTo>
                    <a:pt x="1" y="34"/>
                    <a:pt x="0" y="38"/>
                    <a:pt x="3" y="40"/>
                  </a:cubicBezTo>
                  <a:cubicBezTo>
                    <a:pt x="31" y="74"/>
                    <a:pt x="59" y="108"/>
                    <a:pt x="90" y="139"/>
                  </a:cubicBezTo>
                  <a:cubicBezTo>
                    <a:pt x="92" y="141"/>
                    <a:pt x="96" y="138"/>
                    <a:pt x="94" y="136"/>
                  </a:cubicBezTo>
                  <a:cubicBezTo>
                    <a:pt x="69" y="103"/>
                    <a:pt x="40" y="71"/>
                    <a:pt x="13" y="39"/>
                  </a:cubicBezTo>
                  <a:cubicBezTo>
                    <a:pt x="35" y="32"/>
                    <a:pt x="56" y="22"/>
                    <a:pt x="76" y="12"/>
                  </a:cubicBezTo>
                  <a:cubicBezTo>
                    <a:pt x="86" y="54"/>
                    <a:pt x="93" y="96"/>
                    <a:pt x="99" y="139"/>
                  </a:cubicBezTo>
                  <a:cubicBezTo>
                    <a:pt x="100" y="143"/>
                    <a:pt x="108" y="142"/>
                    <a:pt x="107" y="138"/>
                  </a:cubicBezTo>
                  <a:cubicBezTo>
                    <a:pt x="103" y="93"/>
                    <a:pt x="94" y="48"/>
                    <a:pt x="8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a:spLocks noEditPoints="1"/>
            </p:cNvSpPr>
            <p:nvPr/>
          </p:nvSpPr>
          <p:spPr bwMode="auto">
            <a:xfrm>
              <a:off x="4296" y="2598"/>
              <a:ext cx="247" cy="249"/>
            </a:xfrm>
            <a:custGeom>
              <a:avLst/>
              <a:gdLst>
                <a:gd name="T0" fmla="*/ 0 w 104"/>
                <a:gd name="T1" fmla="*/ 7 h 105"/>
                <a:gd name="T2" fmla="*/ 49 w 104"/>
                <a:gd name="T3" fmla="*/ 101 h 105"/>
                <a:gd name="T4" fmla="*/ 57 w 104"/>
                <a:gd name="T5" fmla="*/ 102 h 105"/>
                <a:gd name="T6" fmla="*/ 94 w 104"/>
                <a:gd name="T7" fmla="*/ 51 h 105"/>
                <a:gd name="T8" fmla="*/ 100 w 104"/>
                <a:gd name="T9" fmla="*/ 34 h 105"/>
                <a:gd name="T10" fmla="*/ 63 w 104"/>
                <a:gd name="T11" fmla="*/ 19 h 105"/>
                <a:gd name="T12" fmla="*/ 6 w 104"/>
                <a:gd name="T13" fmla="*/ 1 h 105"/>
                <a:gd name="T14" fmla="*/ 1 w 104"/>
                <a:gd name="T15" fmla="*/ 4 h 105"/>
                <a:gd name="T16" fmla="*/ 0 w 104"/>
                <a:gd name="T17" fmla="*/ 7 h 105"/>
                <a:gd name="T18" fmla="*/ 10 w 104"/>
                <a:gd name="T19" fmla="*/ 12 h 105"/>
                <a:gd name="T20" fmla="*/ 80 w 104"/>
                <a:gd name="T21" fmla="*/ 35 h 105"/>
                <a:gd name="T22" fmla="*/ 84 w 104"/>
                <a:gd name="T23" fmla="*/ 49 h 105"/>
                <a:gd name="T24" fmla="*/ 74 w 104"/>
                <a:gd name="T25" fmla="*/ 63 h 105"/>
                <a:gd name="T26" fmla="*/ 54 w 104"/>
                <a:gd name="T27" fmla="*/ 91 h 105"/>
                <a:gd name="T28" fmla="*/ 10 w 104"/>
                <a:gd name="T29" fmla="*/ 1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5">
                  <a:moveTo>
                    <a:pt x="0" y="7"/>
                  </a:moveTo>
                  <a:cubicBezTo>
                    <a:pt x="18" y="38"/>
                    <a:pt x="35" y="68"/>
                    <a:pt x="49" y="101"/>
                  </a:cubicBezTo>
                  <a:cubicBezTo>
                    <a:pt x="50" y="105"/>
                    <a:pt x="55" y="105"/>
                    <a:pt x="57" y="102"/>
                  </a:cubicBezTo>
                  <a:cubicBezTo>
                    <a:pt x="70" y="85"/>
                    <a:pt x="82" y="68"/>
                    <a:pt x="94" y="51"/>
                  </a:cubicBezTo>
                  <a:cubicBezTo>
                    <a:pt x="98" y="46"/>
                    <a:pt x="104" y="40"/>
                    <a:pt x="100" y="34"/>
                  </a:cubicBezTo>
                  <a:cubicBezTo>
                    <a:pt x="94" y="25"/>
                    <a:pt x="72" y="22"/>
                    <a:pt x="63" y="19"/>
                  </a:cubicBezTo>
                  <a:cubicBezTo>
                    <a:pt x="44" y="13"/>
                    <a:pt x="25" y="6"/>
                    <a:pt x="6" y="1"/>
                  </a:cubicBezTo>
                  <a:cubicBezTo>
                    <a:pt x="4" y="0"/>
                    <a:pt x="2" y="2"/>
                    <a:pt x="1" y="4"/>
                  </a:cubicBezTo>
                  <a:cubicBezTo>
                    <a:pt x="0" y="4"/>
                    <a:pt x="0" y="6"/>
                    <a:pt x="0" y="7"/>
                  </a:cubicBezTo>
                  <a:close/>
                  <a:moveTo>
                    <a:pt x="10" y="12"/>
                  </a:moveTo>
                  <a:cubicBezTo>
                    <a:pt x="34" y="20"/>
                    <a:pt x="58" y="25"/>
                    <a:pt x="80" y="35"/>
                  </a:cubicBezTo>
                  <a:cubicBezTo>
                    <a:pt x="92" y="40"/>
                    <a:pt x="91" y="40"/>
                    <a:pt x="84" y="49"/>
                  </a:cubicBezTo>
                  <a:cubicBezTo>
                    <a:pt x="81" y="54"/>
                    <a:pt x="78" y="59"/>
                    <a:pt x="74" y="63"/>
                  </a:cubicBezTo>
                  <a:cubicBezTo>
                    <a:pt x="67" y="72"/>
                    <a:pt x="61" y="82"/>
                    <a:pt x="54" y="91"/>
                  </a:cubicBezTo>
                  <a:cubicBezTo>
                    <a:pt x="42" y="63"/>
                    <a:pt x="29" y="36"/>
                    <a:pt x="1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9"/>
            <p:cNvSpPr>
              <a:spLocks noEditPoints="1"/>
            </p:cNvSpPr>
            <p:nvPr/>
          </p:nvSpPr>
          <p:spPr bwMode="auto">
            <a:xfrm>
              <a:off x="4597" y="2153"/>
              <a:ext cx="349" cy="173"/>
            </a:xfrm>
            <a:custGeom>
              <a:avLst/>
              <a:gdLst>
                <a:gd name="T0" fmla="*/ 1 w 147"/>
                <a:gd name="T1" fmla="*/ 14 h 73"/>
                <a:gd name="T2" fmla="*/ 5 w 147"/>
                <a:gd name="T3" fmla="*/ 26 h 73"/>
                <a:gd name="T4" fmla="*/ 13 w 147"/>
                <a:gd name="T5" fmla="*/ 28 h 73"/>
                <a:gd name="T6" fmla="*/ 120 w 147"/>
                <a:gd name="T7" fmla="*/ 72 h 73"/>
                <a:gd name="T8" fmla="*/ 127 w 147"/>
                <a:gd name="T9" fmla="*/ 69 h 73"/>
                <a:gd name="T10" fmla="*/ 146 w 147"/>
                <a:gd name="T11" fmla="*/ 6 h 73"/>
                <a:gd name="T12" fmla="*/ 142 w 147"/>
                <a:gd name="T13" fmla="*/ 1 h 73"/>
                <a:gd name="T14" fmla="*/ 5 w 147"/>
                <a:gd name="T15" fmla="*/ 9 h 73"/>
                <a:gd name="T16" fmla="*/ 1 w 147"/>
                <a:gd name="T17" fmla="*/ 14 h 73"/>
                <a:gd name="T18" fmla="*/ 120 w 147"/>
                <a:gd name="T19" fmla="*/ 62 h 73"/>
                <a:gd name="T20" fmla="*/ 14 w 147"/>
                <a:gd name="T21" fmla="*/ 22 h 73"/>
                <a:gd name="T22" fmla="*/ 14 w 147"/>
                <a:gd name="T23" fmla="*/ 17 h 73"/>
                <a:gd name="T24" fmla="*/ 136 w 147"/>
                <a:gd name="T25" fmla="*/ 10 h 73"/>
                <a:gd name="T26" fmla="*/ 120 w 147"/>
                <a:gd name="T27"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73">
                  <a:moveTo>
                    <a:pt x="1" y="14"/>
                  </a:moveTo>
                  <a:cubicBezTo>
                    <a:pt x="2" y="18"/>
                    <a:pt x="4" y="22"/>
                    <a:pt x="5" y="26"/>
                  </a:cubicBezTo>
                  <a:cubicBezTo>
                    <a:pt x="7" y="29"/>
                    <a:pt x="11" y="30"/>
                    <a:pt x="13" y="28"/>
                  </a:cubicBezTo>
                  <a:cubicBezTo>
                    <a:pt x="50" y="40"/>
                    <a:pt x="86" y="54"/>
                    <a:pt x="120" y="72"/>
                  </a:cubicBezTo>
                  <a:cubicBezTo>
                    <a:pt x="123" y="73"/>
                    <a:pt x="126" y="72"/>
                    <a:pt x="127" y="69"/>
                  </a:cubicBezTo>
                  <a:cubicBezTo>
                    <a:pt x="133" y="48"/>
                    <a:pt x="140" y="27"/>
                    <a:pt x="146" y="6"/>
                  </a:cubicBezTo>
                  <a:cubicBezTo>
                    <a:pt x="147" y="4"/>
                    <a:pt x="145" y="0"/>
                    <a:pt x="142" y="1"/>
                  </a:cubicBezTo>
                  <a:cubicBezTo>
                    <a:pt x="96" y="3"/>
                    <a:pt x="51" y="6"/>
                    <a:pt x="5" y="9"/>
                  </a:cubicBezTo>
                  <a:cubicBezTo>
                    <a:pt x="3" y="9"/>
                    <a:pt x="0" y="12"/>
                    <a:pt x="1" y="14"/>
                  </a:cubicBezTo>
                  <a:close/>
                  <a:moveTo>
                    <a:pt x="120" y="62"/>
                  </a:moveTo>
                  <a:cubicBezTo>
                    <a:pt x="86" y="45"/>
                    <a:pt x="51" y="30"/>
                    <a:pt x="14" y="22"/>
                  </a:cubicBezTo>
                  <a:cubicBezTo>
                    <a:pt x="14" y="20"/>
                    <a:pt x="14" y="19"/>
                    <a:pt x="14" y="17"/>
                  </a:cubicBezTo>
                  <a:cubicBezTo>
                    <a:pt x="55" y="15"/>
                    <a:pt x="95" y="12"/>
                    <a:pt x="136" y="10"/>
                  </a:cubicBezTo>
                  <a:cubicBezTo>
                    <a:pt x="130" y="27"/>
                    <a:pt x="125" y="44"/>
                    <a:pt x="12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
            <p:cNvSpPr/>
            <p:nvPr/>
          </p:nvSpPr>
          <p:spPr bwMode="auto">
            <a:xfrm>
              <a:off x="4661" y="1423"/>
              <a:ext cx="294" cy="211"/>
            </a:xfrm>
            <a:custGeom>
              <a:avLst/>
              <a:gdLst>
                <a:gd name="T0" fmla="*/ 3 w 124"/>
                <a:gd name="T1" fmla="*/ 73 h 89"/>
                <a:gd name="T2" fmla="*/ 104 w 124"/>
                <a:gd name="T3" fmla="*/ 2 h 89"/>
                <a:gd name="T4" fmla="*/ 111 w 124"/>
                <a:gd name="T5" fmla="*/ 6 h 89"/>
                <a:gd name="T6" fmla="*/ 123 w 124"/>
                <a:gd name="T7" fmla="*/ 59 h 89"/>
                <a:gd name="T8" fmla="*/ 121 w 124"/>
                <a:gd name="T9" fmla="*/ 66 h 89"/>
                <a:gd name="T10" fmla="*/ 66 w 124"/>
                <a:gd name="T11" fmla="*/ 74 h 89"/>
                <a:gd name="T12" fmla="*/ 43 w 124"/>
                <a:gd name="T13" fmla="*/ 78 h 89"/>
                <a:gd name="T14" fmla="*/ 12 w 124"/>
                <a:gd name="T15" fmla="*/ 86 h 89"/>
                <a:gd name="T16" fmla="*/ 7 w 124"/>
                <a:gd name="T17" fmla="*/ 84 h 89"/>
                <a:gd name="T18" fmla="*/ 41 w 124"/>
                <a:gd name="T19" fmla="*/ 71 h 89"/>
                <a:gd name="T20" fmla="*/ 113 w 124"/>
                <a:gd name="T21" fmla="*/ 58 h 89"/>
                <a:gd name="T22" fmla="*/ 103 w 124"/>
                <a:gd name="T23" fmla="*/ 14 h 89"/>
                <a:gd name="T24" fmla="*/ 8 w 124"/>
                <a:gd name="T25" fmla="*/ 79 h 89"/>
                <a:gd name="T26" fmla="*/ 3 w 124"/>
                <a:gd name="T27" fmla="*/ 7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89">
                  <a:moveTo>
                    <a:pt x="3" y="73"/>
                  </a:moveTo>
                  <a:cubicBezTo>
                    <a:pt x="35" y="47"/>
                    <a:pt x="71" y="26"/>
                    <a:pt x="104" y="2"/>
                  </a:cubicBezTo>
                  <a:cubicBezTo>
                    <a:pt x="107" y="0"/>
                    <a:pt x="111" y="3"/>
                    <a:pt x="111" y="6"/>
                  </a:cubicBezTo>
                  <a:cubicBezTo>
                    <a:pt x="112" y="25"/>
                    <a:pt x="116" y="42"/>
                    <a:pt x="123" y="59"/>
                  </a:cubicBezTo>
                  <a:cubicBezTo>
                    <a:pt x="124" y="62"/>
                    <a:pt x="124" y="65"/>
                    <a:pt x="121" y="66"/>
                  </a:cubicBezTo>
                  <a:cubicBezTo>
                    <a:pt x="103" y="69"/>
                    <a:pt x="84" y="72"/>
                    <a:pt x="66" y="74"/>
                  </a:cubicBezTo>
                  <a:cubicBezTo>
                    <a:pt x="58" y="76"/>
                    <a:pt x="51" y="77"/>
                    <a:pt x="43" y="78"/>
                  </a:cubicBezTo>
                  <a:cubicBezTo>
                    <a:pt x="35" y="79"/>
                    <a:pt x="16" y="79"/>
                    <a:pt x="12" y="86"/>
                  </a:cubicBezTo>
                  <a:cubicBezTo>
                    <a:pt x="10" y="89"/>
                    <a:pt x="6" y="87"/>
                    <a:pt x="7" y="84"/>
                  </a:cubicBezTo>
                  <a:cubicBezTo>
                    <a:pt x="11" y="71"/>
                    <a:pt x="30" y="72"/>
                    <a:pt x="41" y="71"/>
                  </a:cubicBezTo>
                  <a:cubicBezTo>
                    <a:pt x="65" y="66"/>
                    <a:pt x="89" y="62"/>
                    <a:pt x="113" y="58"/>
                  </a:cubicBezTo>
                  <a:cubicBezTo>
                    <a:pt x="108" y="44"/>
                    <a:pt x="104" y="29"/>
                    <a:pt x="103" y="14"/>
                  </a:cubicBezTo>
                  <a:cubicBezTo>
                    <a:pt x="72" y="37"/>
                    <a:pt x="41" y="62"/>
                    <a:pt x="8" y="79"/>
                  </a:cubicBezTo>
                  <a:cubicBezTo>
                    <a:pt x="4" y="81"/>
                    <a:pt x="0" y="76"/>
                    <a:pt x="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4213" y="815"/>
              <a:ext cx="254" cy="338"/>
            </a:xfrm>
            <a:custGeom>
              <a:avLst/>
              <a:gdLst>
                <a:gd name="T0" fmla="*/ 24 w 107"/>
                <a:gd name="T1" fmla="*/ 4 h 143"/>
                <a:gd name="T2" fmla="*/ 30 w 107"/>
                <a:gd name="T3" fmla="*/ 2 h 143"/>
                <a:gd name="T4" fmla="*/ 103 w 107"/>
                <a:gd name="T5" fmla="*/ 33 h 143"/>
                <a:gd name="T6" fmla="*/ 105 w 107"/>
                <a:gd name="T7" fmla="*/ 40 h 143"/>
                <a:gd name="T8" fmla="*/ 18 w 107"/>
                <a:gd name="T9" fmla="*/ 139 h 143"/>
                <a:gd name="T10" fmla="*/ 13 w 107"/>
                <a:gd name="T11" fmla="*/ 136 h 143"/>
                <a:gd name="T12" fmla="*/ 95 w 107"/>
                <a:gd name="T13" fmla="*/ 39 h 143"/>
                <a:gd name="T14" fmla="*/ 31 w 107"/>
                <a:gd name="T15" fmla="*/ 12 h 143"/>
                <a:gd name="T16" fmla="*/ 8 w 107"/>
                <a:gd name="T17" fmla="*/ 139 h 143"/>
                <a:gd name="T18" fmla="*/ 0 w 107"/>
                <a:gd name="T19" fmla="*/ 138 h 143"/>
                <a:gd name="T20" fmla="*/ 24 w 107"/>
                <a:gd name="T21"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43">
                  <a:moveTo>
                    <a:pt x="24" y="4"/>
                  </a:moveTo>
                  <a:cubicBezTo>
                    <a:pt x="25" y="1"/>
                    <a:pt x="28" y="0"/>
                    <a:pt x="30" y="2"/>
                  </a:cubicBezTo>
                  <a:cubicBezTo>
                    <a:pt x="54" y="14"/>
                    <a:pt x="78" y="25"/>
                    <a:pt x="103" y="33"/>
                  </a:cubicBezTo>
                  <a:cubicBezTo>
                    <a:pt x="106" y="34"/>
                    <a:pt x="107" y="38"/>
                    <a:pt x="105" y="40"/>
                  </a:cubicBezTo>
                  <a:cubicBezTo>
                    <a:pt x="76" y="74"/>
                    <a:pt x="48" y="108"/>
                    <a:pt x="18" y="139"/>
                  </a:cubicBezTo>
                  <a:cubicBezTo>
                    <a:pt x="16" y="141"/>
                    <a:pt x="12" y="138"/>
                    <a:pt x="13" y="136"/>
                  </a:cubicBezTo>
                  <a:cubicBezTo>
                    <a:pt x="39" y="103"/>
                    <a:pt x="67" y="71"/>
                    <a:pt x="95" y="39"/>
                  </a:cubicBezTo>
                  <a:cubicBezTo>
                    <a:pt x="73" y="32"/>
                    <a:pt x="52" y="22"/>
                    <a:pt x="31" y="12"/>
                  </a:cubicBezTo>
                  <a:cubicBezTo>
                    <a:pt x="21" y="54"/>
                    <a:pt x="15" y="96"/>
                    <a:pt x="8" y="139"/>
                  </a:cubicBezTo>
                  <a:cubicBezTo>
                    <a:pt x="7" y="143"/>
                    <a:pt x="0" y="142"/>
                    <a:pt x="0" y="138"/>
                  </a:cubicBezTo>
                  <a:cubicBezTo>
                    <a:pt x="4" y="93"/>
                    <a:pt x="13" y="48"/>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 name="文本框 25"/>
          <p:cNvSpPr txBox="1"/>
          <p:nvPr/>
        </p:nvSpPr>
        <p:spPr>
          <a:xfrm>
            <a:off x="5506974" y="3044584"/>
            <a:ext cx="1213794" cy="707886"/>
          </a:xfrm>
          <a:prstGeom prst="rect">
            <a:avLst/>
          </a:prstGeom>
          <a:noFill/>
        </p:spPr>
        <p:txBody>
          <a:bodyPr wrap="none" rtlCol="0">
            <a:spAutoFit/>
          </a:bodyPr>
          <a:lstStyle/>
          <a:p>
            <a:pPr algn="ctr"/>
            <a:r>
              <a:rPr lang="zh-CN" altLang="en-US" sz="4000" b="1" dirty="0">
                <a:latin typeface="方正苏新诗柳楷简体" panose="02000000000000000000" pitchFamily="2" charset="-122"/>
                <a:ea typeface="方正苏新诗柳楷简体" panose="02000000000000000000" pitchFamily="2" charset="-122"/>
              </a:rPr>
              <a:t>Title</a:t>
            </a:r>
          </a:p>
        </p:txBody>
      </p:sp>
      <p:sp>
        <p:nvSpPr>
          <p:cNvPr id="27" name="文本框 26"/>
          <p:cNvSpPr txBox="1"/>
          <p:nvPr/>
        </p:nvSpPr>
        <p:spPr>
          <a:xfrm>
            <a:off x="8107195" y="2039413"/>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28" name="文本框 27"/>
          <p:cNvSpPr txBox="1"/>
          <p:nvPr/>
        </p:nvSpPr>
        <p:spPr>
          <a:xfrm>
            <a:off x="1058525" y="2039413"/>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29" name="文本框 28"/>
          <p:cNvSpPr txBox="1"/>
          <p:nvPr/>
        </p:nvSpPr>
        <p:spPr>
          <a:xfrm>
            <a:off x="1058526" y="4340489"/>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30" name="文本框 29"/>
          <p:cNvSpPr txBox="1"/>
          <p:nvPr/>
        </p:nvSpPr>
        <p:spPr>
          <a:xfrm>
            <a:off x="8107195" y="4326398"/>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31" name="文本框 30"/>
          <p:cNvSpPr txBox="1"/>
          <p:nvPr/>
        </p:nvSpPr>
        <p:spPr>
          <a:xfrm>
            <a:off x="8197915" y="1660438"/>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32" name="文本框 31"/>
          <p:cNvSpPr txBox="1"/>
          <p:nvPr/>
        </p:nvSpPr>
        <p:spPr>
          <a:xfrm>
            <a:off x="8197915" y="3950133"/>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33" name="文本框 32"/>
          <p:cNvSpPr txBox="1"/>
          <p:nvPr/>
        </p:nvSpPr>
        <p:spPr>
          <a:xfrm>
            <a:off x="2453424" y="1660438"/>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34" name="文本框 33"/>
          <p:cNvSpPr txBox="1"/>
          <p:nvPr/>
        </p:nvSpPr>
        <p:spPr>
          <a:xfrm>
            <a:off x="2467756" y="3950133"/>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9926" b="89992" l="4260" r="96485">
                        <a14:foregroundMark x1="57610" y1="64599" x2="57610" y2="64599"/>
                        <a14:foregroundMark x1="58230" y1="79239" x2="58230" y2="79239"/>
                        <a14:foregroundMark x1="66294" y1="75434" x2="66294" y2="75434"/>
                        <a14:foregroundMark x1="76551" y1="74855" x2="76551" y2="74855"/>
                        <a14:foregroundMark x1="69810" y1="73615" x2="69810" y2="73615"/>
                        <a14:foregroundMark x1="71133" y1="69810" x2="71133" y2="69810"/>
                        <a14:foregroundMark x1="16584" y1="74855" x2="16584" y2="74855"/>
                        <a14:foregroundMark x1="5997" y1="76013" x2="5997" y2="76013"/>
                        <a14:foregroundMark x1="6162" y1="74276" x2="6162" y2="74276"/>
                      </a14:backgroundRemoval>
                    </a14:imgEffect>
                  </a14:imgLayer>
                </a14:imgProps>
              </a:ext>
              <a:ext uri="{28A0092B-C50C-407E-A947-70E740481C1C}">
                <a14:useLocalDpi xmlns:a14="http://schemas.microsoft.com/office/drawing/2010/main" val="0"/>
              </a:ext>
            </a:extLst>
          </a:blip>
          <a:srcRect t="14936" b="11022"/>
          <a:stretch>
            <a:fillRect/>
          </a:stretch>
        </p:blipFill>
        <p:spPr>
          <a:xfrm>
            <a:off x="-117986" y="2197509"/>
            <a:ext cx="12309986" cy="4557251"/>
          </a:xfrm>
          <a:custGeom>
            <a:avLst/>
            <a:gdLst>
              <a:gd name="connsiteX0" fmla="*/ 0 w 12309986"/>
              <a:gd name="connsiteY0" fmla="*/ 0 h 4557251"/>
              <a:gd name="connsiteX1" fmla="*/ 12309986 w 12309986"/>
              <a:gd name="connsiteY1" fmla="*/ 0 h 4557251"/>
              <a:gd name="connsiteX2" fmla="*/ 12309986 w 12309986"/>
              <a:gd name="connsiteY2" fmla="*/ 4557251 h 4557251"/>
              <a:gd name="connsiteX3" fmla="*/ 0 w 12309986"/>
              <a:gd name="connsiteY3" fmla="*/ 4557251 h 4557251"/>
            </a:gdLst>
            <a:ahLst/>
            <a:cxnLst>
              <a:cxn ang="0">
                <a:pos x="connsiteX0" y="connsiteY0"/>
              </a:cxn>
              <a:cxn ang="0">
                <a:pos x="connsiteX1" y="connsiteY1"/>
              </a:cxn>
              <a:cxn ang="0">
                <a:pos x="connsiteX2" y="connsiteY2"/>
              </a:cxn>
              <a:cxn ang="0">
                <a:pos x="connsiteX3" y="connsiteY3"/>
              </a:cxn>
            </a:cxnLst>
            <a:rect l="l" t="t" r="r" b="b"/>
            <a:pathLst>
              <a:path w="12309986" h="4557251">
                <a:moveTo>
                  <a:pt x="0" y="0"/>
                </a:moveTo>
                <a:lnTo>
                  <a:pt x="12309986" y="0"/>
                </a:lnTo>
                <a:lnTo>
                  <a:pt x="12309986" y="4557251"/>
                </a:lnTo>
                <a:lnTo>
                  <a:pt x="0" y="4557251"/>
                </a:lnTo>
                <a:close/>
              </a:path>
            </a:pathLst>
          </a:custGeom>
        </p:spPr>
      </p:pic>
      <p:sp>
        <p:nvSpPr>
          <p:cNvPr id="7" name="文本框 6"/>
          <p:cNvSpPr txBox="1"/>
          <p:nvPr/>
        </p:nvSpPr>
        <p:spPr>
          <a:xfrm>
            <a:off x="2702056" y="1729566"/>
            <a:ext cx="6270178" cy="646331"/>
          </a:xfrm>
          <a:prstGeom prst="rect">
            <a:avLst/>
          </a:prstGeom>
          <a:noFill/>
        </p:spPr>
        <p:txBody>
          <a:bodyPr wrap="none" rtlCol="0">
            <a:spAutoFit/>
          </a:bodyPr>
          <a:lstStyle/>
          <a:p>
            <a:r>
              <a:rPr lang="en-US" altLang="zh-CN" sz="3600" b="1" dirty="0">
                <a:latin typeface="方正苏新诗柳楷简体" panose="02000000000000000000" pitchFamily="2" charset="-122"/>
                <a:ea typeface="方正苏新诗柳楷简体" panose="02000000000000000000" pitchFamily="2" charset="-122"/>
              </a:rPr>
              <a:t>03 </a:t>
            </a:r>
            <a:r>
              <a:rPr lang="zh-CN" altLang="en-US" sz="3600" b="1" dirty="0">
                <a:latin typeface="方正苏新诗柳楷简体" panose="02000000000000000000" pitchFamily="2" charset="-122"/>
                <a:ea typeface="方正苏新诗柳楷简体" panose="02000000000000000000" pitchFamily="2" charset="-122"/>
              </a:rPr>
              <a:t>Click here to add a title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16" name="组合 15"/>
          <p:cNvGrpSpPr/>
          <p:nvPr/>
        </p:nvGrpSpPr>
        <p:grpSpPr>
          <a:xfrm>
            <a:off x="2028381" y="1828800"/>
            <a:ext cx="8135238" cy="4277428"/>
            <a:chOff x="2552782" y="2162638"/>
            <a:chExt cx="6911261" cy="3633873"/>
          </a:xfrm>
        </p:grpSpPr>
        <p:sp>
          <p:nvSpPr>
            <p:cNvPr id="17" name="椭圆 31"/>
            <p:cNvSpPr/>
            <p:nvPr/>
          </p:nvSpPr>
          <p:spPr>
            <a:xfrm rot="5400000">
              <a:off x="4297709" y="630176"/>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pattFill prst="pct25">
              <a:fgClr>
                <a:schemeClr val="accent1">
                  <a:lumMod val="50000"/>
                </a:schemeClr>
              </a:fgClr>
              <a:bgClr>
                <a:schemeClr val="bg1"/>
              </a:bgClr>
            </a:patt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31"/>
            <p:cNvSpPr/>
            <p:nvPr/>
          </p:nvSpPr>
          <p:spPr>
            <a:xfrm rot="16200000" flipH="1">
              <a:off x="5856680" y="2190497"/>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rgbClr val="ECECEC"/>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31"/>
            <p:cNvSpPr/>
            <p:nvPr/>
          </p:nvSpPr>
          <p:spPr>
            <a:xfrm rot="5400000">
              <a:off x="2658522" y="2219722"/>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rgbClr val="ECECEC"/>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0" name="组合 19"/>
          <p:cNvGrpSpPr/>
          <p:nvPr/>
        </p:nvGrpSpPr>
        <p:grpSpPr>
          <a:xfrm>
            <a:off x="2840654" y="2278558"/>
            <a:ext cx="889736" cy="690608"/>
            <a:chOff x="2572663" y="4795975"/>
            <a:chExt cx="526340" cy="386994"/>
          </a:xfrm>
          <a:noFill/>
        </p:grpSpPr>
        <p:sp>
          <p:nvSpPr>
            <p:cNvPr id="21" name="椭圆 31"/>
            <p:cNvSpPr/>
            <p:nvPr/>
          </p:nvSpPr>
          <p:spPr>
            <a:xfrm>
              <a:off x="2572663" y="4795975"/>
              <a:ext cx="526340" cy="38699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任意多边形 21"/>
            <p:cNvSpPr/>
            <p:nvPr/>
          </p:nvSpPr>
          <p:spPr>
            <a:xfrm>
              <a:off x="2627243" y="4976837"/>
              <a:ext cx="451945" cy="159008"/>
            </a:xfrm>
            <a:custGeom>
              <a:avLst/>
              <a:gdLst>
                <a:gd name="connsiteX0" fmla="*/ 0 w 451945"/>
                <a:gd name="connsiteY0" fmla="*/ 95946 h 159008"/>
                <a:gd name="connsiteX1" fmla="*/ 220717 w 451945"/>
                <a:gd name="connsiteY1" fmla="*/ 1352 h 159008"/>
                <a:gd name="connsiteX2" fmla="*/ 451945 w 451945"/>
                <a:gd name="connsiteY2" fmla="*/ 159008 h 159008"/>
              </a:gdLst>
              <a:ahLst/>
              <a:cxnLst>
                <a:cxn ang="0">
                  <a:pos x="connsiteX0" y="connsiteY0"/>
                </a:cxn>
                <a:cxn ang="0">
                  <a:pos x="connsiteX1" y="connsiteY1"/>
                </a:cxn>
                <a:cxn ang="0">
                  <a:pos x="connsiteX2" y="connsiteY2"/>
                </a:cxn>
              </a:cxnLst>
              <a:rect l="l" t="t" r="r" b="b"/>
              <a:pathLst>
                <a:path w="451945" h="159008">
                  <a:moveTo>
                    <a:pt x="0" y="95946"/>
                  </a:moveTo>
                  <a:cubicBezTo>
                    <a:pt x="72696" y="43394"/>
                    <a:pt x="145393" y="-9158"/>
                    <a:pt x="220717" y="1352"/>
                  </a:cubicBezTo>
                  <a:cubicBezTo>
                    <a:pt x="296041" y="11862"/>
                    <a:pt x="373993" y="85435"/>
                    <a:pt x="451945" y="159008"/>
                  </a:cubicBezTo>
                </a:path>
              </a:pathLst>
            </a:custGeom>
            <a:grpFill/>
            <a:ln w="25400" cap="rnd">
              <a:solidFill>
                <a:srgbClr val="4C40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2605254" y="4842490"/>
              <a:ext cx="472965" cy="209092"/>
            </a:xfrm>
            <a:custGeom>
              <a:avLst/>
              <a:gdLst>
                <a:gd name="connsiteX0" fmla="*/ 0 w 472965"/>
                <a:gd name="connsiteY0" fmla="*/ 31531 h 147463"/>
                <a:gd name="connsiteX1" fmla="*/ 241738 w 472965"/>
                <a:gd name="connsiteY1" fmla="*/ 147144 h 147463"/>
                <a:gd name="connsiteX2" fmla="*/ 472965 w 472965"/>
                <a:gd name="connsiteY2" fmla="*/ 0 h 147463"/>
                <a:gd name="connsiteX0-1" fmla="*/ 0 w 472965"/>
                <a:gd name="connsiteY0-2" fmla="*/ 31531 h 209092"/>
                <a:gd name="connsiteX1-3" fmla="*/ 237619 w 472965"/>
                <a:gd name="connsiteY1-4" fmla="*/ 208928 h 209092"/>
                <a:gd name="connsiteX2-5" fmla="*/ 472965 w 472965"/>
                <a:gd name="connsiteY2-6" fmla="*/ 0 h 209092"/>
                <a:gd name="connsiteX0-7" fmla="*/ 0 w 472965"/>
                <a:gd name="connsiteY0-8" fmla="*/ 31531 h 209092"/>
                <a:gd name="connsiteX1-9" fmla="*/ 237619 w 472965"/>
                <a:gd name="connsiteY1-10" fmla="*/ 208928 h 209092"/>
                <a:gd name="connsiteX2-11" fmla="*/ 472965 w 472965"/>
                <a:gd name="connsiteY2-12" fmla="*/ 0 h 209092"/>
              </a:gdLst>
              <a:ahLst/>
              <a:cxnLst>
                <a:cxn ang="0">
                  <a:pos x="connsiteX0-1" y="connsiteY0-2"/>
                </a:cxn>
                <a:cxn ang="0">
                  <a:pos x="connsiteX1-3" y="connsiteY1-4"/>
                </a:cxn>
                <a:cxn ang="0">
                  <a:pos x="connsiteX2-5" y="connsiteY2-6"/>
                </a:cxn>
              </a:cxnLst>
              <a:rect l="l" t="t" r="r" b="b"/>
              <a:pathLst>
                <a:path w="472965" h="209092">
                  <a:moveTo>
                    <a:pt x="0" y="31531"/>
                  </a:moveTo>
                  <a:cubicBezTo>
                    <a:pt x="81455" y="91965"/>
                    <a:pt x="191743" y="214183"/>
                    <a:pt x="237619" y="208928"/>
                  </a:cubicBezTo>
                  <a:cubicBezTo>
                    <a:pt x="283495" y="203673"/>
                    <a:pt x="396765" y="70944"/>
                    <a:pt x="472965" y="0"/>
                  </a:cubicBezTo>
                </a:path>
              </a:pathLst>
            </a:custGeom>
            <a:grpFill/>
            <a:ln w="25400" cap="rnd">
              <a:solidFill>
                <a:srgbClr val="4C40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3690547" y="2331475"/>
            <a:ext cx="2071401" cy="523220"/>
          </a:xfrm>
          <a:prstGeom prst="rect">
            <a:avLst/>
          </a:prstGeom>
          <a:noFill/>
        </p:spPr>
        <p:txBody>
          <a:bodyPr wrap="none" rtlCol="0">
            <a:spAutoFit/>
          </a:bodyPr>
          <a:lstStyle/>
          <a:p>
            <a:pPr algn="ctr"/>
            <a:r>
              <a:rPr lang="zh-CN" altLang="en-US" sz="2800" b="1" dirty="0">
                <a:latin typeface="方正苏新诗柳楷简体" panose="02000000000000000000" pitchFamily="2" charset="-122"/>
                <a:ea typeface="方正苏新诗柳楷简体" panose="02000000000000000000" pitchFamily="2" charset="-122"/>
              </a:rPr>
              <a:t>Add a title</a:t>
            </a:r>
          </a:p>
        </p:txBody>
      </p:sp>
      <p:sp>
        <p:nvSpPr>
          <p:cNvPr id="26" name="文本框 25"/>
          <p:cNvSpPr txBox="1"/>
          <p:nvPr/>
        </p:nvSpPr>
        <p:spPr>
          <a:xfrm>
            <a:off x="2669192" y="3041297"/>
            <a:ext cx="3116891" cy="2120902"/>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 Click Add What You Need, Click Add What You Need.</a:t>
            </a:r>
          </a:p>
        </p:txBody>
      </p:sp>
      <p:grpSp>
        <p:nvGrpSpPr>
          <p:cNvPr id="27" name="组合 26"/>
          <p:cNvGrpSpPr/>
          <p:nvPr/>
        </p:nvGrpSpPr>
        <p:grpSpPr>
          <a:xfrm>
            <a:off x="6672080" y="2263910"/>
            <a:ext cx="753323" cy="705256"/>
            <a:chOff x="2629858" y="4773542"/>
            <a:chExt cx="469144" cy="439210"/>
          </a:xfrm>
        </p:grpSpPr>
        <p:grpSp>
          <p:nvGrpSpPr>
            <p:cNvPr id="28" name="组合 27"/>
            <p:cNvGrpSpPr/>
            <p:nvPr/>
          </p:nvGrpSpPr>
          <p:grpSpPr>
            <a:xfrm>
              <a:off x="2629858" y="4773542"/>
              <a:ext cx="469144" cy="439210"/>
              <a:chOff x="1578007" y="2203901"/>
              <a:chExt cx="4233329" cy="3963224"/>
            </a:xfrm>
          </p:grpSpPr>
          <p:sp>
            <p:nvSpPr>
              <p:cNvPr id="31" name="任意多边形 30"/>
              <p:cNvSpPr/>
              <p:nvPr/>
            </p:nvSpPr>
            <p:spPr>
              <a:xfrm>
                <a:off x="1578007" y="2203901"/>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5400"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31"/>
              <p:cNvSpPr/>
              <p:nvPr/>
            </p:nvSpPr>
            <p:spPr>
              <a:xfrm>
                <a:off x="2199818" y="5431460"/>
                <a:ext cx="2989695" cy="735665"/>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rgbClr val="4C40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任意多边形 28"/>
            <p:cNvSpPr/>
            <p:nvPr/>
          </p:nvSpPr>
          <p:spPr>
            <a:xfrm>
              <a:off x="2750574"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rgbClr val="4C40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876855" y="4903839"/>
              <a:ext cx="95865" cy="103238"/>
            </a:xfrm>
            <a:custGeom>
              <a:avLst/>
              <a:gdLst>
                <a:gd name="connsiteX0" fmla="*/ 0 w 95865"/>
                <a:gd name="connsiteY0" fmla="*/ 103238 h 103238"/>
                <a:gd name="connsiteX1" fmla="*/ 95865 w 95865"/>
                <a:gd name="connsiteY1" fmla="*/ 0 h 103238"/>
              </a:gdLst>
              <a:ahLst/>
              <a:cxnLst>
                <a:cxn ang="0">
                  <a:pos x="connsiteX0" y="connsiteY0"/>
                </a:cxn>
                <a:cxn ang="0">
                  <a:pos x="connsiteX1" y="connsiteY1"/>
                </a:cxn>
              </a:cxnLst>
              <a:rect l="l" t="t" r="r" b="b"/>
              <a:pathLst>
                <a:path w="95865" h="103238">
                  <a:moveTo>
                    <a:pt x="0" y="103238"/>
                  </a:moveTo>
                  <a:lnTo>
                    <a:pt x="95865" y="0"/>
                  </a:lnTo>
                </a:path>
              </a:pathLst>
            </a:custGeom>
            <a:noFill/>
            <a:ln w="25400" cap="rnd">
              <a:solidFill>
                <a:srgbClr val="4C404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框 32"/>
          <p:cNvSpPr txBox="1"/>
          <p:nvPr/>
        </p:nvSpPr>
        <p:spPr>
          <a:xfrm>
            <a:off x="7423347" y="2331475"/>
            <a:ext cx="2071401" cy="523220"/>
          </a:xfrm>
          <a:prstGeom prst="rect">
            <a:avLst/>
          </a:prstGeom>
          <a:noFill/>
        </p:spPr>
        <p:txBody>
          <a:bodyPr wrap="none" rtlCol="0">
            <a:spAutoFit/>
          </a:bodyPr>
          <a:lstStyle/>
          <a:p>
            <a:pPr algn="ctr"/>
            <a:r>
              <a:rPr lang="zh-CN" altLang="en-US" sz="2800" b="1" dirty="0">
                <a:latin typeface="方正苏新诗柳楷简体" panose="02000000000000000000" pitchFamily="2" charset="-122"/>
                <a:ea typeface="方正苏新诗柳楷简体" panose="02000000000000000000" pitchFamily="2" charset="-122"/>
              </a:rPr>
              <a:t>Add a title</a:t>
            </a:r>
          </a:p>
        </p:txBody>
      </p:sp>
      <p:sp>
        <p:nvSpPr>
          <p:cNvPr id="34" name="文本框 33"/>
          <p:cNvSpPr txBox="1"/>
          <p:nvPr/>
        </p:nvSpPr>
        <p:spPr>
          <a:xfrm>
            <a:off x="6401992" y="3041297"/>
            <a:ext cx="3116891" cy="2120902"/>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 Click Add What You Need, Click Add What You Need.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sp>
        <p:nvSpPr>
          <p:cNvPr id="16" name="椭圆 31"/>
          <p:cNvSpPr/>
          <p:nvPr/>
        </p:nvSpPr>
        <p:spPr>
          <a:xfrm>
            <a:off x="1310841" y="2541183"/>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17" name="文本框 16"/>
          <p:cNvSpPr txBox="1"/>
          <p:nvPr/>
        </p:nvSpPr>
        <p:spPr>
          <a:xfrm>
            <a:off x="2446640" y="2492870"/>
            <a:ext cx="2248928" cy="523220"/>
          </a:xfrm>
          <a:prstGeom prst="rect">
            <a:avLst/>
          </a:prstGeom>
          <a:noFill/>
        </p:spPr>
        <p:txBody>
          <a:bodyPr wrap="square" rtlCol="0">
            <a:spAutoFit/>
          </a:bodyPr>
          <a:lstStyle/>
          <a:p>
            <a:r>
              <a:rPr lang="zh-CN" altLang="en-US" sz="2800" b="1" spc="-300" dirty="0">
                <a:latin typeface="方正苏新诗柳楷简体" panose="02000000000000000000" pitchFamily="2" charset="-122"/>
                <a:ea typeface="方正苏新诗柳楷简体" panose="02000000000000000000" pitchFamily="2" charset="-122"/>
              </a:rPr>
              <a:t>Add a title</a:t>
            </a:r>
          </a:p>
        </p:txBody>
      </p:sp>
      <p:sp>
        <p:nvSpPr>
          <p:cNvPr id="18" name="文本框 17"/>
          <p:cNvSpPr txBox="1"/>
          <p:nvPr/>
        </p:nvSpPr>
        <p:spPr>
          <a:xfrm>
            <a:off x="2477249" y="3181961"/>
            <a:ext cx="3407290" cy="707886"/>
          </a:xfrm>
          <a:prstGeom prst="rect">
            <a:avLst/>
          </a:prstGeom>
          <a:noFill/>
        </p:spPr>
        <p:txBody>
          <a:bodyPr wrap="square" rtlCol="0">
            <a:spAutoFit/>
          </a:bodyPr>
          <a:lstStyle/>
          <a:p>
            <a:pPr>
              <a:lnSpc>
                <a:spcPct val="125000"/>
              </a:lnSpc>
            </a:pPr>
            <a:r>
              <a:rPr lang="zh-CN" altLang="en-US" sz="1600" dirty="0">
                <a:latin typeface="方正苏新诗柳楷简体" panose="02000000000000000000" pitchFamily="2" charset="-122"/>
                <a:ea typeface="方正苏新诗柳楷简体" panose="02000000000000000000" pitchFamily="2" charset="-122"/>
              </a:rPr>
              <a:t>Please enter the text here Please enter the text here, please enter the text here, please enter it here</a:t>
            </a:r>
          </a:p>
        </p:txBody>
      </p:sp>
      <p:sp>
        <p:nvSpPr>
          <p:cNvPr id="19" name="矩形 18"/>
          <p:cNvSpPr/>
          <p:nvPr/>
        </p:nvSpPr>
        <p:spPr>
          <a:xfrm>
            <a:off x="1532222" y="3283684"/>
            <a:ext cx="575799" cy="461665"/>
          </a:xfrm>
          <a:prstGeom prst="rect">
            <a:avLst/>
          </a:prstGeom>
        </p:spPr>
        <p:txBody>
          <a:bodyPr wrap="none">
            <a:spAutoFit/>
          </a:bodyPr>
          <a:lstStyle/>
          <a:p>
            <a:pPr algn="ctr"/>
            <a:r>
              <a:rPr lang="en-US" altLang="zh-CN" sz="2400" b="1" dirty="0">
                <a:latin typeface="方正苏新诗柳楷简体" panose="02000000000000000000" pitchFamily="2" charset="-122"/>
                <a:ea typeface="方正苏新诗柳楷简体" panose="02000000000000000000" pitchFamily="2" charset="-122"/>
              </a:rPr>
              <a:t>01</a:t>
            </a:r>
            <a:endParaRPr lang="zh-CN" altLang="en-US" sz="1400" b="1" dirty="0">
              <a:latin typeface="方正苏新诗柳楷简体" panose="02000000000000000000" pitchFamily="2" charset="-122"/>
              <a:ea typeface="方正苏新诗柳楷简体" panose="02000000000000000000" pitchFamily="2" charset="-122"/>
            </a:endParaRPr>
          </a:p>
        </p:txBody>
      </p:sp>
      <p:grpSp>
        <p:nvGrpSpPr>
          <p:cNvPr id="20" name="组合 19"/>
          <p:cNvGrpSpPr/>
          <p:nvPr/>
        </p:nvGrpSpPr>
        <p:grpSpPr>
          <a:xfrm>
            <a:off x="1548832" y="2709202"/>
            <a:ext cx="536701" cy="472759"/>
            <a:chOff x="7509111" y="2144857"/>
            <a:chExt cx="1157049" cy="1019200"/>
          </a:xfrm>
        </p:grpSpPr>
        <p:sp>
          <p:nvSpPr>
            <p:cNvPr id="21" name="任意多边形 20"/>
            <p:cNvSpPr/>
            <p:nvPr/>
          </p:nvSpPr>
          <p:spPr>
            <a:xfrm>
              <a:off x="7509111" y="2364157"/>
              <a:ext cx="1157049" cy="799900"/>
            </a:xfrm>
            <a:custGeom>
              <a:avLst/>
              <a:gdLst>
                <a:gd name="connsiteX0" fmla="*/ 582519 w 1166674"/>
                <a:gd name="connsiteY0" fmla="*/ 223878 h 732468"/>
                <a:gd name="connsiteX1" fmla="*/ 236155 w 1166674"/>
                <a:gd name="connsiteY1" fmla="*/ 2205 h 732468"/>
                <a:gd name="connsiteX2" fmla="*/ 628 w 1166674"/>
                <a:gd name="connsiteY2" fmla="*/ 390133 h 732468"/>
                <a:gd name="connsiteX3" fmla="*/ 305428 w 1166674"/>
                <a:gd name="connsiteY3" fmla="*/ 722642 h 732468"/>
                <a:gd name="connsiteX4" fmla="*/ 540955 w 1166674"/>
                <a:gd name="connsiteY4" fmla="*/ 611805 h 732468"/>
                <a:gd name="connsiteX5" fmla="*/ 734919 w 1166674"/>
                <a:gd name="connsiteY5" fmla="*/ 722642 h 732468"/>
                <a:gd name="connsiteX6" fmla="*/ 1095137 w 1166674"/>
                <a:gd name="connsiteY6" fmla="*/ 556387 h 732468"/>
                <a:gd name="connsiteX7" fmla="*/ 1122846 w 1166674"/>
                <a:gd name="connsiteY7" fmla="*/ 43769 h 732468"/>
                <a:gd name="connsiteX8" fmla="*/ 582519 w 1166674"/>
                <a:gd name="connsiteY8" fmla="*/ 223878 h 732468"/>
                <a:gd name="connsiteX0-1" fmla="*/ 582519 w 1166674"/>
                <a:gd name="connsiteY0-2" fmla="*/ 223878 h 732468"/>
                <a:gd name="connsiteX1-3" fmla="*/ 236155 w 1166674"/>
                <a:gd name="connsiteY1-4" fmla="*/ 2205 h 732468"/>
                <a:gd name="connsiteX2-5" fmla="*/ 628 w 1166674"/>
                <a:gd name="connsiteY2-6" fmla="*/ 390133 h 732468"/>
                <a:gd name="connsiteX3-7" fmla="*/ 305428 w 1166674"/>
                <a:gd name="connsiteY3-8" fmla="*/ 722642 h 732468"/>
                <a:gd name="connsiteX4-9" fmla="*/ 540955 w 1166674"/>
                <a:gd name="connsiteY4-10" fmla="*/ 611805 h 732468"/>
                <a:gd name="connsiteX5-11" fmla="*/ 734919 w 1166674"/>
                <a:gd name="connsiteY5-12" fmla="*/ 722642 h 732468"/>
                <a:gd name="connsiteX6-13" fmla="*/ 1095137 w 1166674"/>
                <a:gd name="connsiteY6-14" fmla="*/ 556387 h 732468"/>
                <a:gd name="connsiteX7-15" fmla="*/ 1122846 w 1166674"/>
                <a:gd name="connsiteY7-16" fmla="*/ 43769 h 732468"/>
                <a:gd name="connsiteX8-17" fmla="*/ 582519 w 1166674"/>
                <a:gd name="connsiteY8-18" fmla="*/ 223878 h 732468"/>
                <a:gd name="connsiteX0-19" fmla="*/ 582519 w 1166674"/>
                <a:gd name="connsiteY0-20" fmla="*/ 226644 h 735234"/>
                <a:gd name="connsiteX1-21" fmla="*/ 236155 w 1166674"/>
                <a:gd name="connsiteY1-22" fmla="*/ 4971 h 735234"/>
                <a:gd name="connsiteX2-23" fmla="*/ 628 w 1166674"/>
                <a:gd name="connsiteY2-24" fmla="*/ 392899 h 735234"/>
                <a:gd name="connsiteX3-25" fmla="*/ 305428 w 1166674"/>
                <a:gd name="connsiteY3-26" fmla="*/ 725408 h 735234"/>
                <a:gd name="connsiteX4-27" fmla="*/ 540955 w 1166674"/>
                <a:gd name="connsiteY4-28" fmla="*/ 614571 h 735234"/>
                <a:gd name="connsiteX5-29" fmla="*/ 734919 w 1166674"/>
                <a:gd name="connsiteY5-30" fmla="*/ 725408 h 735234"/>
                <a:gd name="connsiteX6-31" fmla="*/ 1095137 w 1166674"/>
                <a:gd name="connsiteY6-32" fmla="*/ 559153 h 735234"/>
                <a:gd name="connsiteX7-33" fmla="*/ 1122846 w 1166674"/>
                <a:gd name="connsiteY7-34" fmla="*/ 46535 h 735234"/>
                <a:gd name="connsiteX8-35" fmla="*/ 582519 w 1166674"/>
                <a:gd name="connsiteY8-36" fmla="*/ 226644 h 735234"/>
                <a:gd name="connsiteX0-37" fmla="*/ 582519 w 1166674"/>
                <a:gd name="connsiteY0-38" fmla="*/ 226644 h 735234"/>
                <a:gd name="connsiteX1-39" fmla="*/ 236155 w 1166674"/>
                <a:gd name="connsiteY1-40" fmla="*/ 4971 h 735234"/>
                <a:gd name="connsiteX2-41" fmla="*/ 628 w 1166674"/>
                <a:gd name="connsiteY2-42" fmla="*/ 392899 h 735234"/>
                <a:gd name="connsiteX3-43" fmla="*/ 305428 w 1166674"/>
                <a:gd name="connsiteY3-44" fmla="*/ 725408 h 735234"/>
                <a:gd name="connsiteX4-45" fmla="*/ 540955 w 1166674"/>
                <a:gd name="connsiteY4-46" fmla="*/ 614571 h 735234"/>
                <a:gd name="connsiteX5-47" fmla="*/ 734919 w 1166674"/>
                <a:gd name="connsiteY5-48" fmla="*/ 725408 h 735234"/>
                <a:gd name="connsiteX6-49" fmla="*/ 1095137 w 1166674"/>
                <a:gd name="connsiteY6-50" fmla="*/ 559153 h 735234"/>
                <a:gd name="connsiteX7-51" fmla="*/ 1122846 w 1166674"/>
                <a:gd name="connsiteY7-52" fmla="*/ 46535 h 735234"/>
                <a:gd name="connsiteX8-53" fmla="*/ 582519 w 1166674"/>
                <a:gd name="connsiteY8-54" fmla="*/ 226644 h 735234"/>
                <a:gd name="connsiteX0-55" fmla="*/ 582519 w 1166674"/>
                <a:gd name="connsiteY0-56" fmla="*/ 226644 h 735234"/>
                <a:gd name="connsiteX1-57" fmla="*/ 236155 w 1166674"/>
                <a:gd name="connsiteY1-58" fmla="*/ 4971 h 735234"/>
                <a:gd name="connsiteX2-59" fmla="*/ 628 w 1166674"/>
                <a:gd name="connsiteY2-60" fmla="*/ 392899 h 735234"/>
                <a:gd name="connsiteX3-61" fmla="*/ 305428 w 1166674"/>
                <a:gd name="connsiteY3-62" fmla="*/ 725408 h 735234"/>
                <a:gd name="connsiteX4-63" fmla="*/ 540955 w 1166674"/>
                <a:gd name="connsiteY4-64" fmla="*/ 614571 h 735234"/>
                <a:gd name="connsiteX5-65" fmla="*/ 734919 w 1166674"/>
                <a:gd name="connsiteY5-66" fmla="*/ 725408 h 735234"/>
                <a:gd name="connsiteX6-67" fmla="*/ 1095137 w 1166674"/>
                <a:gd name="connsiteY6-68" fmla="*/ 559153 h 735234"/>
                <a:gd name="connsiteX7-69" fmla="*/ 1122846 w 1166674"/>
                <a:gd name="connsiteY7-70" fmla="*/ 46535 h 735234"/>
                <a:gd name="connsiteX8-71" fmla="*/ 582519 w 1166674"/>
                <a:gd name="connsiteY8-72" fmla="*/ 226644 h 735234"/>
                <a:gd name="connsiteX0-73" fmla="*/ 582519 w 1131746"/>
                <a:gd name="connsiteY0-74" fmla="*/ 226644 h 735234"/>
                <a:gd name="connsiteX1-75" fmla="*/ 236155 w 1131746"/>
                <a:gd name="connsiteY1-76" fmla="*/ 4971 h 735234"/>
                <a:gd name="connsiteX2-77" fmla="*/ 628 w 1131746"/>
                <a:gd name="connsiteY2-78" fmla="*/ 392899 h 735234"/>
                <a:gd name="connsiteX3-79" fmla="*/ 305428 w 1131746"/>
                <a:gd name="connsiteY3-80" fmla="*/ 725408 h 735234"/>
                <a:gd name="connsiteX4-81" fmla="*/ 540955 w 1131746"/>
                <a:gd name="connsiteY4-82" fmla="*/ 614571 h 735234"/>
                <a:gd name="connsiteX5-83" fmla="*/ 734919 w 1131746"/>
                <a:gd name="connsiteY5-84" fmla="*/ 725408 h 735234"/>
                <a:gd name="connsiteX6-85" fmla="*/ 1095137 w 1131746"/>
                <a:gd name="connsiteY6-86" fmla="*/ 559153 h 735234"/>
                <a:gd name="connsiteX7-87" fmla="*/ 1053574 w 1131746"/>
                <a:gd name="connsiteY7-88" fmla="*/ 74245 h 735234"/>
                <a:gd name="connsiteX8-89" fmla="*/ 582519 w 1131746"/>
                <a:gd name="connsiteY8-90" fmla="*/ 226644 h 735234"/>
                <a:gd name="connsiteX0-91" fmla="*/ 582519 w 1137803"/>
                <a:gd name="connsiteY0-92" fmla="*/ 226644 h 735234"/>
                <a:gd name="connsiteX1-93" fmla="*/ 236155 w 1137803"/>
                <a:gd name="connsiteY1-94" fmla="*/ 4971 h 735234"/>
                <a:gd name="connsiteX2-95" fmla="*/ 628 w 1137803"/>
                <a:gd name="connsiteY2-96" fmla="*/ 392899 h 735234"/>
                <a:gd name="connsiteX3-97" fmla="*/ 305428 w 1137803"/>
                <a:gd name="connsiteY3-98" fmla="*/ 725408 h 735234"/>
                <a:gd name="connsiteX4-99" fmla="*/ 540955 w 1137803"/>
                <a:gd name="connsiteY4-100" fmla="*/ 614571 h 735234"/>
                <a:gd name="connsiteX5-101" fmla="*/ 734919 w 1137803"/>
                <a:gd name="connsiteY5-102" fmla="*/ 725408 h 735234"/>
                <a:gd name="connsiteX6-103" fmla="*/ 1095137 w 1137803"/>
                <a:gd name="connsiteY6-104" fmla="*/ 559153 h 735234"/>
                <a:gd name="connsiteX7-105" fmla="*/ 1053574 w 1137803"/>
                <a:gd name="connsiteY7-106" fmla="*/ 74245 h 735234"/>
                <a:gd name="connsiteX8-107" fmla="*/ 582519 w 1137803"/>
                <a:gd name="connsiteY8-108" fmla="*/ 226644 h 735234"/>
                <a:gd name="connsiteX0-109" fmla="*/ 582519 w 1137803"/>
                <a:gd name="connsiteY0-110" fmla="*/ 226644 h 735234"/>
                <a:gd name="connsiteX1-111" fmla="*/ 236155 w 1137803"/>
                <a:gd name="connsiteY1-112" fmla="*/ 4971 h 735234"/>
                <a:gd name="connsiteX2-113" fmla="*/ 628 w 1137803"/>
                <a:gd name="connsiteY2-114" fmla="*/ 392899 h 735234"/>
                <a:gd name="connsiteX3-115" fmla="*/ 305428 w 1137803"/>
                <a:gd name="connsiteY3-116" fmla="*/ 725408 h 735234"/>
                <a:gd name="connsiteX4-117" fmla="*/ 540955 w 1137803"/>
                <a:gd name="connsiteY4-118" fmla="*/ 614571 h 735234"/>
                <a:gd name="connsiteX5-119" fmla="*/ 734919 w 1137803"/>
                <a:gd name="connsiteY5-120" fmla="*/ 725408 h 735234"/>
                <a:gd name="connsiteX6-121" fmla="*/ 1095137 w 1137803"/>
                <a:gd name="connsiteY6-122" fmla="*/ 559153 h 735234"/>
                <a:gd name="connsiteX7-123" fmla="*/ 1053574 w 1137803"/>
                <a:gd name="connsiteY7-124" fmla="*/ 74245 h 735234"/>
                <a:gd name="connsiteX8-125" fmla="*/ 582519 w 1137803"/>
                <a:gd name="connsiteY8-126" fmla="*/ 226644 h 735234"/>
                <a:gd name="connsiteX0-127" fmla="*/ 582519 w 1140842"/>
                <a:gd name="connsiteY0-128" fmla="*/ 226644 h 735234"/>
                <a:gd name="connsiteX1-129" fmla="*/ 236155 w 1140842"/>
                <a:gd name="connsiteY1-130" fmla="*/ 4971 h 735234"/>
                <a:gd name="connsiteX2-131" fmla="*/ 628 w 1140842"/>
                <a:gd name="connsiteY2-132" fmla="*/ 392899 h 735234"/>
                <a:gd name="connsiteX3-133" fmla="*/ 305428 w 1140842"/>
                <a:gd name="connsiteY3-134" fmla="*/ 725408 h 735234"/>
                <a:gd name="connsiteX4-135" fmla="*/ 540955 w 1140842"/>
                <a:gd name="connsiteY4-136" fmla="*/ 614571 h 735234"/>
                <a:gd name="connsiteX5-137" fmla="*/ 1095137 w 1140842"/>
                <a:gd name="connsiteY5-138" fmla="*/ 559153 h 735234"/>
                <a:gd name="connsiteX6-139" fmla="*/ 1053574 w 1140842"/>
                <a:gd name="connsiteY6-140" fmla="*/ 74245 h 735234"/>
                <a:gd name="connsiteX7-141" fmla="*/ 582519 w 1140842"/>
                <a:gd name="connsiteY7-142" fmla="*/ 226644 h 735234"/>
                <a:gd name="connsiteX0-143" fmla="*/ 582519 w 1140842"/>
                <a:gd name="connsiteY0-144" fmla="*/ 226644 h 735234"/>
                <a:gd name="connsiteX1-145" fmla="*/ 236155 w 1140842"/>
                <a:gd name="connsiteY1-146" fmla="*/ 4971 h 735234"/>
                <a:gd name="connsiteX2-147" fmla="*/ 628 w 1140842"/>
                <a:gd name="connsiteY2-148" fmla="*/ 392899 h 735234"/>
                <a:gd name="connsiteX3-149" fmla="*/ 305428 w 1140842"/>
                <a:gd name="connsiteY3-150" fmla="*/ 725408 h 735234"/>
                <a:gd name="connsiteX4-151" fmla="*/ 540955 w 1140842"/>
                <a:gd name="connsiteY4-152" fmla="*/ 614571 h 735234"/>
                <a:gd name="connsiteX5-153" fmla="*/ 1095137 w 1140842"/>
                <a:gd name="connsiteY5-154" fmla="*/ 559153 h 735234"/>
                <a:gd name="connsiteX6-155" fmla="*/ 1053574 w 1140842"/>
                <a:gd name="connsiteY6-156" fmla="*/ 74245 h 735234"/>
                <a:gd name="connsiteX7-157" fmla="*/ 582519 w 1140842"/>
                <a:gd name="connsiteY7-158" fmla="*/ 226644 h 735234"/>
                <a:gd name="connsiteX0-159" fmla="*/ 582519 w 1140842"/>
                <a:gd name="connsiteY0-160" fmla="*/ 226644 h 743441"/>
                <a:gd name="connsiteX1-161" fmla="*/ 236155 w 1140842"/>
                <a:gd name="connsiteY1-162" fmla="*/ 4971 h 743441"/>
                <a:gd name="connsiteX2-163" fmla="*/ 628 w 1140842"/>
                <a:gd name="connsiteY2-164" fmla="*/ 392899 h 743441"/>
                <a:gd name="connsiteX3-165" fmla="*/ 305428 w 1140842"/>
                <a:gd name="connsiteY3-166" fmla="*/ 725408 h 743441"/>
                <a:gd name="connsiteX4-167" fmla="*/ 540955 w 1140842"/>
                <a:gd name="connsiteY4-168" fmla="*/ 614571 h 743441"/>
                <a:gd name="connsiteX5-169" fmla="*/ 1095137 w 1140842"/>
                <a:gd name="connsiteY5-170" fmla="*/ 559153 h 743441"/>
                <a:gd name="connsiteX6-171" fmla="*/ 1053574 w 1140842"/>
                <a:gd name="connsiteY6-172" fmla="*/ 74245 h 743441"/>
                <a:gd name="connsiteX7-173" fmla="*/ 582519 w 1140842"/>
                <a:gd name="connsiteY7-174" fmla="*/ 226644 h 743441"/>
                <a:gd name="connsiteX0-175" fmla="*/ 582519 w 1140842"/>
                <a:gd name="connsiteY0-176" fmla="*/ 226644 h 756134"/>
                <a:gd name="connsiteX1-177" fmla="*/ 236155 w 1140842"/>
                <a:gd name="connsiteY1-178" fmla="*/ 4971 h 756134"/>
                <a:gd name="connsiteX2-179" fmla="*/ 628 w 1140842"/>
                <a:gd name="connsiteY2-180" fmla="*/ 392899 h 756134"/>
                <a:gd name="connsiteX3-181" fmla="*/ 305428 w 1140842"/>
                <a:gd name="connsiteY3-182" fmla="*/ 725408 h 756134"/>
                <a:gd name="connsiteX4-183" fmla="*/ 540955 w 1140842"/>
                <a:gd name="connsiteY4-184" fmla="*/ 614571 h 756134"/>
                <a:gd name="connsiteX5-185" fmla="*/ 1095137 w 1140842"/>
                <a:gd name="connsiteY5-186" fmla="*/ 559153 h 756134"/>
                <a:gd name="connsiteX6-187" fmla="*/ 1053574 w 1140842"/>
                <a:gd name="connsiteY6-188" fmla="*/ 74245 h 756134"/>
                <a:gd name="connsiteX7-189" fmla="*/ 582519 w 1140842"/>
                <a:gd name="connsiteY7-190" fmla="*/ 226644 h 756134"/>
                <a:gd name="connsiteX0-191" fmla="*/ 590394 w 1148717"/>
                <a:gd name="connsiteY0-192" fmla="*/ 226644 h 756134"/>
                <a:gd name="connsiteX1-193" fmla="*/ 244030 w 1148717"/>
                <a:gd name="connsiteY1-194" fmla="*/ 4971 h 756134"/>
                <a:gd name="connsiteX2-195" fmla="*/ 8503 w 1148717"/>
                <a:gd name="connsiteY2-196" fmla="*/ 392899 h 756134"/>
                <a:gd name="connsiteX3-197" fmla="*/ 548830 w 1148717"/>
                <a:gd name="connsiteY3-198" fmla="*/ 614571 h 756134"/>
                <a:gd name="connsiteX4-199" fmla="*/ 1103012 w 1148717"/>
                <a:gd name="connsiteY4-200" fmla="*/ 559153 h 756134"/>
                <a:gd name="connsiteX5-201" fmla="*/ 1061449 w 1148717"/>
                <a:gd name="connsiteY5-202" fmla="*/ 74245 h 756134"/>
                <a:gd name="connsiteX6-203" fmla="*/ 590394 w 1148717"/>
                <a:gd name="connsiteY6-204" fmla="*/ 226644 h 756134"/>
                <a:gd name="connsiteX0-205" fmla="*/ 590394 w 1148717"/>
                <a:gd name="connsiteY0-206" fmla="*/ 226644 h 784718"/>
                <a:gd name="connsiteX1-207" fmla="*/ 244030 w 1148717"/>
                <a:gd name="connsiteY1-208" fmla="*/ 4971 h 784718"/>
                <a:gd name="connsiteX2-209" fmla="*/ 8503 w 1148717"/>
                <a:gd name="connsiteY2-210" fmla="*/ 392899 h 784718"/>
                <a:gd name="connsiteX3-211" fmla="*/ 548830 w 1148717"/>
                <a:gd name="connsiteY3-212" fmla="*/ 614571 h 784718"/>
                <a:gd name="connsiteX4-213" fmla="*/ 1103012 w 1148717"/>
                <a:gd name="connsiteY4-214" fmla="*/ 559153 h 784718"/>
                <a:gd name="connsiteX5-215" fmla="*/ 1061449 w 1148717"/>
                <a:gd name="connsiteY5-216" fmla="*/ 74245 h 784718"/>
                <a:gd name="connsiteX6-217" fmla="*/ 590394 w 1148717"/>
                <a:gd name="connsiteY6-218" fmla="*/ 226644 h 784718"/>
                <a:gd name="connsiteX0-219" fmla="*/ 590394 w 1148717"/>
                <a:gd name="connsiteY0-220" fmla="*/ 226644 h 784718"/>
                <a:gd name="connsiteX1-221" fmla="*/ 244030 w 1148717"/>
                <a:gd name="connsiteY1-222" fmla="*/ 4971 h 784718"/>
                <a:gd name="connsiteX2-223" fmla="*/ 8503 w 1148717"/>
                <a:gd name="connsiteY2-224" fmla="*/ 392899 h 784718"/>
                <a:gd name="connsiteX3-225" fmla="*/ 548830 w 1148717"/>
                <a:gd name="connsiteY3-226" fmla="*/ 614571 h 784718"/>
                <a:gd name="connsiteX4-227" fmla="*/ 1103012 w 1148717"/>
                <a:gd name="connsiteY4-228" fmla="*/ 559153 h 784718"/>
                <a:gd name="connsiteX5-229" fmla="*/ 1061449 w 1148717"/>
                <a:gd name="connsiteY5-230" fmla="*/ 74245 h 784718"/>
                <a:gd name="connsiteX6-231" fmla="*/ 590394 w 1148717"/>
                <a:gd name="connsiteY6-232" fmla="*/ 226644 h 784718"/>
                <a:gd name="connsiteX0-233" fmla="*/ 581944 w 1140267"/>
                <a:gd name="connsiteY0-234" fmla="*/ 226644 h 799900"/>
                <a:gd name="connsiteX1-235" fmla="*/ 235580 w 1140267"/>
                <a:gd name="connsiteY1-236" fmla="*/ 4971 h 799900"/>
                <a:gd name="connsiteX2-237" fmla="*/ 53 w 1140267"/>
                <a:gd name="connsiteY2-238" fmla="*/ 392899 h 799900"/>
                <a:gd name="connsiteX3-239" fmla="*/ 540380 w 1140267"/>
                <a:gd name="connsiteY3-240" fmla="*/ 614571 h 799900"/>
                <a:gd name="connsiteX4-241" fmla="*/ 1094562 w 1140267"/>
                <a:gd name="connsiteY4-242" fmla="*/ 559153 h 799900"/>
                <a:gd name="connsiteX5-243" fmla="*/ 1052999 w 1140267"/>
                <a:gd name="connsiteY5-244" fmla="*/ 74245 h 799900"/>
                <a:gd name="connsiteX6-245" fmla="*/ 581944 w 1140267"/>
                <a:gd name="connsiteY6-246" fmla="*/ 226644 h 799900"/>
                <a:gd name="connsiteX0-247" fmla="*/ 581944 w 1157049"/>
                <a:gd name="connsiteY0-248" fmla="*/ 226644 h 799900"/>
                <a:gd name="connsiteX1-249" fmla="*/ 235580 w 1157049"/>
                <a:gd name="connsiteY1-250" fmla="*/ 4971 h 799900"/>
                <a:gd name="connsiteX2-251" fmla="*/ 53 w 1157049"/>
                <a:gd name="connsiteY2-252" fmla="*/ 392899 h 799900"/>
                <a:gd name="connsiteX3-253" fmla="*/ 540380 w 1157049"/>
                <a:gd name="connsiteY3-254" fmla="*/ 614571 h 799900"/>
                <a:gd name="connsiteX4-255" fmla="*/ 1094562 w 1157049"/>
                <a:gd name="connsiteY4-256" fmla="*/ 559153 h 799900"/>
                <a:gd name="connsiteX5-257" fmla="*/ 1052999 w 1157049"/>
                <a:gd name="connsiteY5-258" fmla="*/ 74245 h 799900"/>
                <a:gd name="connsiteX6-259" fmla="*/ 581944 w 1157049"/>
                <a:gd name="connsiteY6-260" fmla="*/ 226644 h 799900"/>
                <a:gd name="connsiteX0-261" fmla="*/ 581944 w 1157049"/>
                <a:gd name="connsiteY0-262" fmla="*/ 226644 h 799900"/>
                <a:gd name="connsiteX1-263" fmla="*/ 235580 w 1157049"/>
                <a:gd name="connsiteY1-264" fmla="*/ 4971 h 799900"/>
                <a:gd name="connsiteX2-265" fmla="*/ 53 w 1157049"/>
                <a:gd name="connsiteY2-266" fmla="*/ 392899 h 799900"/>
                <a:gd name="connsiteX3-267" fmla="*/ 540380 w 1157049"/>
                <a:gd name="connsiteY3-268" fmla="*/ 614571 h 799900"/>
                <a:gd name="connsiteX4-269" fmla="*/ 1094562 w 1157049"/>
                <a:gd name="connsiteY4-270" fmla="*/ 559153 h 799900"/>
                <a:gd name="connsiteX5-271" fmla="*/ 1052999 w 1157049"/>
                <a:gd name="connsiteY5-272" fmla="*/ 74245 h 799900"/>
                <a:gd name="connsiteX6-273" fmla="*/ 581944 w 1157049"/>
                <a:gd name="connsiteY6-274" fmla="*/ 226644 h 7999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57049" h="799900">
                  <a:moveTo>
                    <a:pt x="581944" y="226644"/>
                  </a:moveTo>
                  <a:cubicBezTo>
                    <a:pt x="475725" y="67317"/>
                    <a:pt x="332562" y="-22738"/>
                    <a:pt x="235580" y="4971"/>
                  </a:cubicBezTo>
                  <a:cubicBezTo>
                    <a:pt x="138598" y="32680"/>
                    <a:pt x="-3122" y="205574"/>
                    <a:pt x="53" y="392899"/>
                  </a:cubicBezTo>
                  <a:cubicBezTo>
                    <a:pt x="3228" y="580224"/>
                    <a:pt x="176987" y="1063112"/>
                    <a:pt x="540380" y="614571"/>
                  </a:cubicBezTo>
                  <a:cubicBezTo>
                    <a:pt x="795823" y="920237"/>
                    <a:pt x="971025" y="773032"/>
                    <a:pt x="1094562" y="559153"/>
                  </a:cubicBezTo>
                  <a:cubicBezTo>
                    <a:pt x="1218099" y="345274"/>
                    <a:pt x="1133817" y="134281"/>
                    <a:pt x="1052999" y="74245"/>
                  </a:cubicBezTo>
                  <a:cubicBezTo>
                    <a:pt x="972181" y="14209"/>
                    <a:pt x="618889" y="25753"/>
                    <a:pt x="581944" y="226644"/>
                  </a:cubicBezTo>
                  <a:close/>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22" name="任意多边形 21"/>
            <p:cNvSpPr/>
            <p:nvPr/>
          </p:nvSpPr>
          <p:spPr>
            <a:xfrm>
              <a:off x="8007927" y="2687782"/>
              <a:ext cx="166255" cy="0"/>
            </a:xfrm>
            <a:custGeom>
              <a:avLst/>
              <a:gdLst>
                <a:gd name="connsiteX0" fmla="*/ 0 w 166255"/>
                <a:gd name="connsiteY0" fmla="*/ 0 h 0"/>
                <a:gd name="connsiteX1" fmla="*/ 166255 w 166255"/>
                <a:gd name="connsiteY1" fmla="*/ 0 h 0"/>
              </a:gdLst>
              <a:ahLst/>
              <a:cxnLst>
                <a:cxn ang="0">
                  <a:pos x="connsiteX0" y="connsiteY0"/>
                </a:cxn>
                <a:cxn ang="0">
                  <a:pos x="connsiteX1" y="connsiteY1"/>
                </a:cxn>
              </a:cxnLst>
              <a:rect l="l" t="t" r="r" b="b"/>
              <a:pathLst>
                <a:path w="166255">
                  <a:moveTo>
                    <a:pt x="0" y="0"/>
                  </a:moveTo>
                  <a:lnTo>
                    <a:pt x="166255" y="0"/>
                  </a:lnTo>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23" name="任意多边形 22"/>
            <p:cNvSpPr/>
            <p:nvPr/>
          </p:nvSpPr>
          <p:spPr>
            <a:xfrm>
              <a:off x="8098219" y="2144857"/>
              <a:ext cx="142875" cy="542925"/>
            </a:xfrm>
            <a:custGeom>
              <a:avLst/>
              <a:gdLst>
                <a:gd name="connsiteX0" fmla="*/ 0 w 142875"/>
                <a:gd name="connsiteY0" fmla="*/ 542925 h 542925"/>
                <a:gd name="connsiteX1" fmla="*/ 28575 w 142875"/>
                <a:gd name="connsiteY1" fmla="*/ 219075 h 542925"/>
                <a:gd name="connsiteX2" fmla="*/ 142875 w 142875"/>
                <a:gd name="connsiteY2" fmla="*/ 0 h 542925"/>
              </a:gdLst>
              <a:ahLst/>
              <a:cxnLst>
                <a:cxn ang="0">
                  <a:pos x="connsiteX0" y="connsiteY0"/>
                </a:cxn>
                <a:cxn ang="0">
                  <a:pos x="connsiteX1" y="connsiteY1"/>
                </a:cxn>
                <a:cxn ang="0">
                  <a:pos x="connsiteX2" y="connsiteY2"/>
                </a:cxn>
              </a:cxnLst>
              <a:rect l="l" t="t" r="r" b="b"/>
              <a:pathLst>
                <a:path w="142875" h="542925">
                  <a:moveTo>
                    <a:pt x="0" y="542925"/>
                  </a:moveTo>
                  <a:cubicBezTo>
                    <a:pt x="2381" y="426243"/>
                    <a:pt x="4763" y="309562"/>
                    <a:pt x="28575" y="219075"/>
                  </a:cubicBezTo>
                  <a:cubicBezTo>
                    <a:pt x="52387" y="128588"/>
                    <a:pt x="97631" y="64294"/>
                    <a:pt x="142875" y="0"/>
                  </a:cubicBezTo>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grpSp>
      <p:sp>
        <p:nvSpPr>
          <p:cNvPr id="24" name="椭圆 31"/>
          <p:cNvSpPr/>
          <p:nvPr/>
        </p:nvSpPr>
        <p:spPr>
          <a:xfrm>
            <a:off x="1310841" y="4411546"/>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25" name="文本框 24"/>
          <p:cNvSpPr txBox="1"/>
          <p:nvPr/>
        </p:nvSpPr>
        <p:spPr>
          <a:xfrm>
            <a:off x="2446640" y="4363233"/>
            <a:ext cx="2248928" cy="523220"/>
          </a:xfrm>
          <a:prstGeom prst="rect">
            <a:avLst/>
          </a:prstGeom>
          <a:noFill/>
        </p:spPr>
        <p:txBody>
          <a:bodyPr wrap="square" rtlCol="0">
            <a:spAutoFit/>
          </a:bodyPr>
          <a:lstStyle/>
          <a:p>
            <a:r>
              <a:rPr lang="zh-CN" altLang="en-US" sz="2800" b="1" spc="-300" dirty="0">
                <a:latin typeface="方正苏新诗柳楷简体" panose="02000000000000000000" pitchFamily="2" charset="-122"/>
                <a:ea typeface="方正苏新诗柳楷简体" panose="02000000000000000000" pitchFamily="2" charset="-122"/>
              </a:rPr>
              <a:t>Add a title</a:t>
            </a:r>
          </a:p>
        </p:txBody>
      </p:sp>
      <p:sp>
        <p:nvSpPr>
          <p:cNvPr id="26" name="文本框 25"/>
          <p:cNvSpPr txBox="1"/>
          <p:nvPr/>
        </p:nvSpPr>
        <p:spPr>
          <a:xfrm>
            <a:off x="2477249" y="5052324"/>
            <a:ext cx="3407290" cy="707886"/>
          </a:xfrm>
          <a:prstGeom prst="rect">
            <a:avLst/>
          </a:prstGeom>
          <a:noFill/>
        </p:spPr>
        <p:txBody>
          <a:bodyPr wrap="square" rtlCol="0">
            <a:spAutoFit/>
          </a:bodyPr>
          <a:lstStyle/>
          <a:p>
            <a:pPr>
              <a:lnSpc>
                <a:spcPct val="125000"/>
              </a:lnSpc>
            </a:pPr>
            <a:r>
              <a:rPr lang="zh-CN" altLang="en-US" sz="1600" dirty="0">
                <a:latin typeface="方正苏新诗柳楷简体" panose="02000000000000000000" pitchFamily="2" charset="-122"/>
                <a:ea typeface="方正苏新诗柳楷简体" panose="02000000000000000000" pitchFamily="2" charset="-122"/>
              </a:rPr>
              <a:t>Please enter the text here Please enter the text here, please enter the text here, please enter it here</a:t>
            </a:r>
          </a:p>
        </p:txBody>
      </p:sp>
      <p:sp>
        <p:nvSpPr>
          <p:cNvPr id="27" name="任意多边形 26"/>
          <p:cNvSpPr/>
          <p:nvPr/>
        </p:nvSpPr>
        <p:spPr>
          <a:xfrm>
            <a:off x="2575725" y="3095560"/>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28" name="任意多边形 27"/>
          <p:cNvSpPr/>
          <p:nvPr/>
        </p:nvSpPr>
        <p:spPr>
          <a:xfrm>
            <a:off x="2575725" y="4965923"/>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29" name="矩形 28"/>
          <p:cNvSpPr/>
          <p:nvPr/>
        </p:nvSpPr>
        <p:spPr>
          <a:xfrm>
            <a:off x="1542340" y="5191745"/>
            <a:ext cx="575799" cy="461665"/>
          </a:xfrm>
          <a:prstGeom prst="rect">
            <a:avLst/>
          </a:prstGeom>
        </p:spPr>
        <p:txBody>
          <a:bodyPr wrap="none">
            <a:spAutoFit/>
          </a:bodyPr>
          <a:lstStyle/>
          <a:p>
            <a:pPr algn="ctr"/>
            <a:r>
              <a:rPr lang="en-US" altLang="zh-CN" sz="2400" b="1" dirty="0">
                <a:latin typeface="方正苏新诗柳楷简体" panose="02000000000000000000" pitchFamily="2" charset="-122"/>
                <a:ea typeface="方正苏新诗柳楷简体" panose="02000000000000000000" pitchFamily="2" charset="-122"/>
              </a:rPr>
              <a:t>02</a:t>
            </a:r>
            <a:endParaRPr lang="zh-CN" altLang="en-US" sz="1400" b="1" dirty="0">
              <a:latin typeface="方正苏新诗柳楷简体" panose="02000000000000000000" pitchFamily="2" charset="-122"/>
              <a:ea typeface="方正苏新诗柳楷简体" panose="02000000000000000000" pitchFamily="2" charset="-122"/>
            </a:endParaRPr>
          </a:p>
        </p:txBody>
      </p:sp>
      <p:sp>
        <p:nvSpPr>
          <p:cNvPr id="30" name="椭圆 31"/>
          <p:cNvSpPr/>
          <p:nvPr/>
        </p:nvSpPr>
        <p:spPr>
          <a:xfrm>
            <a:off x="6594442" y="2541183"/>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31" name="文本框 30"/>
          <p:cNvSpPr txBox="1"/>
          <p:nvPr/>
        </p:nvSpPr>
        <p:spPr>
          <a:xfrm>
            <a:off x="7730241" y="2492870"/>
            <a:ext cx="2248928" cy="523220"/>
          </a:xfrm>
          <a:prstGeom prst="rect">
            <a:avLst/>
          </a:prstGeom>
          <a:noFill/>
        </p:spPr>
        <p:txBody>
          <a:bodyPr wrap="square" rtlCol="0">
            <a:spAutoFit/>
          </a:bodyPr>
          <a:lstStyle/>
          <a:p>
            <a:r>
              <a:rPr lang="zh-CN" altLang="en-US" sz="2800" b="1" spc="-300" dirty="0">
                <a:latin typeface="方正苏新诗柳楷简体" panose="02000000000000000000" pitchFamily="2" charset="-122"/>
                <a:ea typeface="方正苏新诗柳楷简体" panose="02000000000000000000" pitchFamily="2" charset="-122"/>
              </a:rPr>
              <a:t>Add a title</a:t>
            </a:r>
          </a:p>
        </p:txBody>
      </p:sp>
      <p:sp>
        <p:nvSpPr>
          <p:cNvPr id="32" name="文本框 31"/>
          <p:cNvSpPr txBox="1"/>
          <p:nvPr/>
        </p:nvSpPr>
        <p:spPr>
          <a:xfrm>
            <a:off x="7760850" y="3181961"/>
            <a:ext cx="3407290" cy="707886"/>
          </a:xfrm>
          <a:prstGeom prst="rect">
            <a:avLst/>
          </a:prstGeom>
          <a:noFill/>
        </p:spPr>
        <p:txBody>
          <a:bodyPr wrap="square" rtlCol="0">
            <a:spAutoFit/>
          </a:bodyPr>
          <a:lstStyle/>
          <a:p>
            <a:pPr>
              <a:lnSpc>
                <a:spcPct val="125000"/>
              </a:lnSpc>
            </a:pPr>
            <a:r>
              <a:rPr lang="zh-CN" altLang="en-US" sz="1600" dirty="0">
                <a:latin typeface="方正苏新诗柳楷简体" panose="02000000000000000000" pitchFamily="2" charset="-122"/>
                <a:ea typeface="方正苏新诗柳楷简体" panose="02000000000000000000" pitchFamily="2" charset="-122"/>
              </a:rPr>
              <a:t>Please enter the text here Please enter the text here, please enter the text here, please enter it here</a:t>
            </a:r>
          </a:p>
        </p:txBody>
      </p:sp>
      <p:sp>
        <p:nvSpPr>
          <p:cNvPr id="33" name="矩形 32"/>
          <p:cNvSpPr/>
          <p:nvPr/>
        </p:nvSpPr>
        <p:spPr>
          <a:xfrm>
            <a:off x="6815824" y="3310806"/>
            <a:ext cx="575799" cy="461665"/>
          </a:xfrm>
          <a:prstGeom prst="rect">
            <a:avLst/>
          </a:prstGeom>
        </p:spPr>
        <p:txBody>
          <a:bodyPr wrap="none">
            <a:spAutoFit/>
          </a:bodyPr>
          <a:lstStyle/>
          <a:p>
            <a:pPr algn="ctr"/>
            <a:r>
              <a:rPr lang="en-US" altLang="zh-CN" sz="2400" b="1" dirty="0">
                <a:latin typeface="方正苏新诗柳楷简体" panose="02000000000000000000" pitchFamily="2" charset="-122"/>
                <a:ea typeface="方正苏新诗柳楷简体" panose="02000000000000000000" pitchFamily="2" charset="-122"/>
              </a:rPr>
              <a:t>03</a:t>
            </a:r>
            <a:endParaRPr lang="zh-CN" altLang="en-US" sz="1400" b="1" dirty="0">
              <a:latin typeface="方正苏新诗柳楷简体" panose="02000000000000000000" pitchFamily="2" charset="-122"/>
              <a:ea typeface="方正苏新诗柳楷简体" panose="02000000000000000000" pitchFamily="2" charset="-122"/>
            </a:endParaRPr>
          </a:p>
        </p:txBody>
      </p:sp>
      <p:sp>
        <p:nvSpPr>
          <p:cNvPr id="34" name="椭圆 31"/>
          <p:cNvSpPr/>
          <p:nvPr/>
        </p:nvSpPr>
        <p:spPr>
          <a:xfrm>
            <a:off x="6594442" y="4411546"/>
            <a:ext cx="1025482" cy="124024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35" name="文本框 34"/>
          <p:cNvSpPr txBox="1"/>
          <p:nvPr/>
        </p:nvSpPr>
        <p:spPr>
          <a:xfrm>
            <a:off x="7730241" y="4363233"/>
            <a:ext cx="2248928" cy="523220"/>
          </a:xfrm>
          <a:prstGeom prst="rect">
            <a:avLst/>
          </a:prstGeom>
          <a:noFill/>
        </p:spPr>
        <p:txBody>
          <a:bodyPr wrap="square" rtlCol="0">
            <a:spAutoFit/>
          </a:bodyPr>
          <a:lstStyle/>
          <a:p>
            <a:r>
              <a:rPr lang="zh-CN" altLang="en-US" sz="2800" b="1" spc="-300" dirty="0">
                <a:latin typeface="方正苏新诗柳楷简体" panose="02000000000000000000" pitchFamily="2" charset="-122"/>
                <a:ea typeface="方正苏新诗柳楷简体" panose="02000000000000000000" pitchFamily="2" charset="-122"/>
              </a:rPr>
              <a:t>Add a title</a:t>
            </a:r>
          </a:p>
        </p:txBody>
      </p:sp>
      <p:sp>
        <p:nvSpPr>
          <p:cNvPr id="36" name="文本框 35"/>
          <p:cNvSpPr txBox="1"/>
          <p:nvPr/>
        </p:nvSpPr>
        <p:spPr>
          <a:xfrm>
            <a:off x="7760850" y="5052324"/>
            <a:ext cx="3407290" cy="707886"/>
          </a:xfrm>
          <a:prstGeom prst="rect">
            <a:avLst/>
          </a:prstGeom>
          <a:noFill/>
        </p:spPr>
        <p:txBody>
          <a:bodyPr wrap="square" rtlCol="0">
            <a:spAutoFit/>
          </a:bodyPr>
          <a:lstStyle/>
          <a:p>
            <a:pPr>
              <a:lnSpc>
                <a:spcPct val="125000"/>
              </a:lnSpc>
            </a:pPr>
            <a:r>
              <a:rPr lang="zh-CN" altLang="en-US" sz="1600" dirty="0">
                <a:latin typeface="方正苏新诗柳楷简体" panose="02000000000000000000" pitchFamily="2" charset="-122"/>
                <a:ea typeface="方正苏新诗柳楷简体" panose="02000000000000000000" pitchFamily="2" charset="-122"/>
              </a:rPr>
              <a:t>Please enter the text here Please enter the text here, please enter the text here, please enter it here</a:t>
            </a:r>
          </a:p>
        </p:txBody>
      </p:sp>
      <p:sp>
        <p:nvSpPr>
          <p:cNvPr id="37" name="任意多边形 36"/>
          <p:cNvSpPr/>
          <p:nvPr/>
        </p:nvSpPr>
        <p:spPr>
          <a:xfrm>
            <a:off x="7859326" y="3095560"/>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38" name="任意多边形 37"/>
          <p:cNvSpPr/>
          <p:nvPr/>
        </p:nvSpPr>
        <p:spPr>
          <a:xfrm>
            <a:off x="7859326" y="4965923"/>
            <a:ext cx="3036018"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tx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39" name="矩形 38"/>
          <p:cNvSpPr/>
          <p:nvPr/>
        </p:nvSpPr>
        <p:spPr>
          <a:xfrm>
            <a:off x="6822745" y="5178607"/>
            <a:ext cx="575799" cy="461665"/>
          </a:xfrm>
          <a:prstGeom prst="rect">
            <a:avLst/>
          </a:prstGeom>
        </p:spPr>
        <p:txBody>
          <a:bodyPr wrap="none">
            <a:spAutoFit/>
          </a:bodyPr>
          <a:lstStyle/>
          <a:p>
            <a:pPr algn="ctr"/>
            <a:r>
              <a:rPr lang="en-US" altLang="zh-CN" sz="2400" b="1" dirty="0">
                <a:latin typeface="方正苏新诗柳楷简体" panose="02000000000000000000" pitchFamily="2" charset="-122"/>
                <a:ea typeface="方正苏新诗柳楷简体" panose="02000000000000000000" pitchFamily="2" charset="-122"/>
              </a:rPr>
              <a:t>04</a:t>
            </a:r>
            <a:endParaRPr lang="zh-CN" altLang="en-US" sz="1400" b="1" dirty="0">
              <a:latin typeface="方正苏新诗柳楷简体" panose="02000000000000000000" pitchFamily="2" charset="-122"/>
              <a:ea typeface="方正苏新诗柳楷简体" panose="02000000000000000000" pitchFamily="2" charset="-122"/>
            </a:endParaRPr>
          </a:p>
        </p:txBody>
      </p:sp>
      <p:grpSp>
        <p:nvGrpSpPr>
          <p:cNvPr id="40" name="组合 39"/>
          <p:cNvGrpSpPr/>
          <p:nvPr/>
        </p:nvGrpSpPr>
        <p:grpSpPr>
          <a:xfrm>
            <a:off x="1575297" y="4579565"/>
            <a:ext cx="500485" cy="523400"/>
            <a:chOff x="7710221" y="2608730"/>
            <a:chExt cx="828208" cy="866128"/>
          </a:xfrm>
        </p:grpSpPr>
        <p:sp>
          <p:nvSpPr>
            <p:cNvPr id="41" name="任意多边形 40"/>
            <p:cNvSpPr/>
            <p:nvPr/>
          </p:nvSpPr>
          <p:spPr>
            <a:xfrm>
              <a:off x="7710221" y="2608730"/>
              <a:ext cx="828208" cy="866128"/>
            </a:xfrm>
            <a:custGeom>
              <a:avLst/>
              <a:gdLst>
                <a:gd name="connsiteX0" fmla="*/ 272960 w 895427"/>
                <a:gd name="connsiteY0" fmla="*/ 0 h 751895"/>
                <a:gd name="connsiteX1" fmla="*/ 595689 w 895427"/>
                <a:gd name="connsiteY1" fmla="*/ 0 h 751895"/>
                <a:gd name="connsiteX2" fmla="*/ 568795 w 895427"/>
                <a:gd name="connsiteY2" fmla="*/ 457200 h 751895"/>
                <a:gd name="connsiteX3" fmla="*/ 878077 w 895427"/>
                <a:gd name="connsiteY3" fmla="*/ 672353 h 751895"/>
                <a:gd name="connsiteX4" fmla="*/ 17465 w 895427"/>
                <a:gd name="connsiteY4" fmla="*/ 739589 h 751895"/>
                <a:gd name="connsiteX5" fmla="*/ 299854 w 895427"/>
                <a:gd name="connsiteY5" fmla="*/ 443753 h 751895"/>
                <a:gd name="connsiteX6" fmla="*/ 272960 w 895427"/>
                <a:gd name="connsiteY6" fmla="*/ 0 h 751895"/>
                <a:gd name="connsiteX0-1" fmla="*/ 272960 w 908267"/>
                <a:gd name="connsiteY0-2" fmla="*/ 0 h 845792"/>
                <a:gd name="connsiteX1-3" fmla="*/ 595689 w 908267"/>
                <a:gd name="connsiteY1-4" fmla="*/ 0 h 845792"/>
                <a:gd name="connsiteX2-5" fmla="*/ 568795 w 908267"/>
                <a:gd name="connsiteY2-6" fmla="*/ 457200 h 845792"/>
                <a:gd name="connsiteX3-7" fmla="*/ 891524 w 908267"/>
                <a:gd name="connsiteY3-8" fmla="*/ 833718 h 845792"/>
                <a:gd name="connsiteX4-9" fmla="*/ 17465 w 908267"/>
                <a:gd name="connsiteY4-10" fmla="*/ 739589 h 845792"/>
                <a:gd name="connsiteX5-11" fmla="*/ 299854 w 908267"/>
                <a:gd name="connsiteY5-12" fmla="*/ 443753 h 845792"/>
                <a:gd name="connsiteX6-13" fmla="*/ 272960 w 908267"/>
                <a:gd name="connsiteY6-14" fmla="*/ 0 h 845792"/>
                <a:gd name="connsiteX0-15" fmla="*/ 196651 w 828208"/>
                <a:gd name="connsiteY0-16" fmla="*/ 0 h 866128"/>
                <a:gd name="connsiteX1-17" fmla="*/ 519380 w 828208"/>
                <a:gd name="connsiteY1-18" fmla="*/ 0 h 866128"/>
                <a:gd name="connsiteX2-19" fmla="*/ 492486 w 828208"/>
                <a:gd name="connsiteY2-20" fmla="*/ 457200 h 866128"/>
                <a:gd name="connsiteX3-21" fmla="*/ 815215 w 828208"/>
                <a:gd name="connsiteY3-22" fmla="*/ 833718 h 866128"/>
                <a:gd name="connsiteX4-23" fmla="*/ 21839 w 828208"/>
                <a:gd name="connsiteY4-24" fmla="*/ 820271 h 866128"/>
                <a:gd name="connsiteX5-25" fmla="*/ 223545 w 828208"/>
                <a:gd name="connsiteY5-26" fmla="*/ 443753 h 866128"/>
                <a:gd name="connsiteX6-27" fmla="*/ 196651 w 828208"/>
                <a:gd name="connsiteY6-28" fmla="*/ 0 h 866128"/>
                <a:gd name="connsiteX0-29" fmla="*/ 196651 w 828208"/>
                <a:gd name="connsiteY0-30" fmla="*/ 0 h 866128"/>
                <a:gd name="connsiteX1-31" fmla="*/ 519380 w 828208"/>
                <a:gd name="connsiteY1-32" fmla="*/ 0 h 866128"/>
                <a:gd name="connsiteX2-33" fmla="*/ 492486 w 828208"/>
                <a:gd name="connsiteY2-34" fmla="*/ 457200 h 866128"/>
                <a:gd name="connsiteX3-35" fmla="*/ 815215 w 828208"/>
                <a:gd name="connsiteY3-36" fmla="*/ 833718 h 866128"/>
                <a:gd name="connsiteX4-37" fmla="*/ 21839 w 828208"/>
                <a:gd name="connsiteY4-38" fmla="*/ 820271 h 866128"/>
                <a:gd name="connsiteX5-39" fmla="*/ 223545 w 828208"/>
                <a:gd name="connsiteY5-40" fmla="*/ 443753 h 866128"/>
                <a:gd name="connsiteX6-41" fmla="*/ 196651 w 828208"/>
                <a:gd name="connsiteY6-42" fmla="*/ 0 h 8661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828208" h="866128">
                  <a:moveTo>
                    <a:pt x="196651" y="0"/>
                  </a:moveTo>
                  <a:lnTo>
                    <a:pt x="519380" y="0"/>
                  </a:lnTo>
                  <a:cubicBezTo>
                    <a:pt x="510415" y="152400"/>
                    <a:pt x="519380" y="266699"/>
                    <a:pt x="492486" y="457200"/>
                  </a:cubicBezTo>
                  <a:cubicBezTo>
                    <a:pt x="595580" y="528918"/>
                    <a:pt x="893656" y="773206"/>
                    <a:pt x="815215" y="833718"/>
                  </a:cubicBezTo>
                  <a:cubicBezTo>
                    <a:pt x="736774" y="894230"/>
                    <a:pt x="118209" y="858371"/>
                    <a:pt x="21839" y="820271"/>
                  </a:cubicBezTo>
                  <a:cubicBezTo>
                    <a:pt x="-74531" y="782171"/>
                    <a:pt x="176480" y="508747"/>
                    <a:pt x="223545" y="443753"/>
                  </a:cubicBezTo>
                  <a:lnTo>
                    <a:pt x="196651" y="0"/>
                  </a:lnTo>
                  <a:close/>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42" name="任意多边形 41"/>
            <p:cNvSpPr/>
            <p:nvPr/>
          </p:nvSpPr>
          <p:spPr>
            <a:xfrm>
              <a:off x="7837536" y="3159122"/>
              <a:ext cx="510988" cy="27144"/>
            </a:xfrm>
            <a:custGeom>
              <a:avLst/>
              <a:gdLst>
                <a:gd name="connsiteX0" fmla="*/ 0 w 510988"/>
                <a:gd name="connsiteY0" fmla="*/ 27144 h 27144"/>
                <a:gd name="connsiteX1" fmla="*/ 188259 w 510988"/>
                <a:gd name="connsiteY1" fmla="*/ 250 h 27144"/>
                <a:gd name="connsiteX2" fmla="*/ 349624 w 510988"/>
                <a:gd name="connsiteY2" fmla="*/ 13697 h 27144"/>
                <a:gd name="connsiteX3" fmla="*/ 510988 w 510988"/>
                <a:gd name="connsiteY3" fmla="*/ 13697 h 27144"/>
              </a:gdLst>
              <a:ahLst/>
              <a:cxnLst>
                <a:cxn ang="0">
                  <a:pos x="connsiteX0" y="connsiteY0"/>
                </a:cxn>
                <a:cxn ang="0">
                  <a:pos x="connsiteX1" y="connsiteY1"/>
                </a:cxn>
                <a:cxn ang="0">
                  <a:pos x="connsiteX2" y="connsiteY2"/>
                </a:cxn>
                <a:cxn ang="0">
                  <a:pos x="connsiteX3" y="connsiteY3"/>
                </a:cxn>
              </a:cxnLst>
              <a:rect l="l" t="t" r="r" b="b"/>
              <a:pathLst>
                <a:path w="510988" h="27144">
                  <a:moveTo>
                    <a:pt x="0" y="27144"/>
                  </a:moveTo>
                  <a:cubicBezTo>
                    <a:pt x="64994" y="14817"/>
                    <a:pt x="129988" y="2491"/>
                    <a:pt x="188259" y="250"/>
                  </a:cubicBezTo>
                  <a:cubicBezTo>
                    <a:pt x="246530" y="-1991"/>
                    <a:pt x="295836" y="11456"/>
                    <a:pt x="349624" y="13697"/>
                  </a:cubicBezTo>
                  <a:cubicBezTo>
                    <a:pt x="403412" y="15938"/>
                    <a:pt x="457200" y="14817"/>
                    <a:pt x="510988" y="13697"/>
                  </a:cubicBezTo>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43" name="椭圆 31"/>
            <p:cNvSpPr/>
            <p:nvPr/>
          </p:nvSpPr>
          <p:spPr>
            <a:xfrm>
              <a:off x="7973888" y="3264744"/>
              <a:ext cx="46179" cy="4571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27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苏新诗柳楷简体" panose="02000000000000000000" pitchFamily="2" charset="-122"/>
                <a:ea typeface="方正苏新诗柳楷简体" panose="02000000000000000000" pitchFamily="2" charset="-122"/>
              </a:endParaRPr>
            </a:p>
          </p:txBody>
        </p:sp>
        <p:sp>
          <p:nvSpPr>
            <p:cNvPr id="44" name="椭圆 31"/>
            <p:cNvSpPr/>
            <p:nvPr/>
          </p:nvSpPr>
          <p:spPr>
            <a:xfrm>
              <a:off x="8124325" y="3212232"/>
              <a:ext cx="46179" cy="4571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27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苏新诗柳楷简体" panose="02000000000000000000" pitchFamily="2" charset="-122"/>
                <a:ea typeface="方正苏新诗柳楷简体" panose="02000000000000000000" pitchFamily="2" charset="-122"/>
              </a:endParaRPr>
            </a:p>
          </p:txBody>
        </p:sp>
        <p:sp>
          <p:nvSpPr>
            <p:cNvPr id="45" name="椭圆 31"/>
            <p:cNvSpPr/>
            <p:nvPr/>
          </p:nvSpPr>
          <p:spPr>
            <a:xfrm>
              <a:off x="8093030" y="3338089"/>
              <a:ext cx="77474" cy="7670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27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tx1"/>
                </a:solidFill>
                <a:latin typeface="方正苏新诗柳楷简体" panose="02000000000000000000" pitchFamily="2" charset="-122"/>
                <a:ea typeface="方正苏新诗柳楷简体" panose="02000000000000000000" pitchFamily="2" charset="-122"/>
              </a:endParaRPr>
            </a:p>
          </p:txBody>
        </p:sp>
      </p:grpSp>
      <p:grpSp>
        <p:nvGrpSpPr>
          <p:cNvPr id="46" name="组合 45"/>
          <p:cNvGrpSpPr/>
          <p:nvPr/>
        </p:nvGrpSpPr>
        <p:grpSpPr>
          <a:xfrm rot="20595534" flipH="1">
            <a:off x="6889489" y="2690275"/>
            <a:ext cx="462230" cy="612337"/>
            <a:chOff x="6349289" y="689341"/>
            <a:chExt cx="240568" cy="318691"/>
          </a:xfrm>
        </p:grpSpPr>
        <p:grpSp>
          <p:nvGrpSpPr>
            <p:cNvPr id="47" name="组合 46"/>
            <p:cNvGrpSpPr/>
            <p:nvPr/>
          </p:nvGrpSpPr>
          <p:grpSpPr>
            <a:xfrm rot="735509">
              <a:off x="6349289" y="689341"/>
              <a:ext cx="240568" cy="279631"/>
              <a:chOff x="7319233" y="478676"/>
              <a:chExt cx="580936" cy="675267"/>
            </a:xfrm>
          </p:grpSpPr>
          <p:sp>
            <p:nvSpPr>
              <p:cNvPr id="49" name="任意多边形 48"/>
              <p:cNvSpPr/>
              <p:nvPr/>
            </p:nvSpPr>
            <p:spPr>
              <a:xfrm>
                <a:off x="7319233" y="478676"/>
                <a:ext cx="580936" cy="675267"/>
              </a:xfrm>
              <a:custGeom>
                <a:avLst/>
                <a:gdLst>
                  <a:gd name="connsiteX0" fmla="*/ 169694 w 579891"/>
                  <a:gd name="connsiteY0" fmla="*/ 674526 h 674526"/>
                  <a:gd name="connsiteX1" fmla="*/ 193757 w 579891"/>
                  <a:gd name="connsiteY1" fmla="*/ 421863 h 674526"/>
                  <a:gd name="connsiteX2" fmla="*/ 1252 w 579891"/>
                  <a:gd name="connsiteY2" fmla="*/ 241390 h 674526"/>
                  <a:gd name="connsiteX3" fmla="*/ 302041 w 579891"/>
                  <a:gd name="connsiteY3" fmla="*/ 758 h 674526"/>
                  <a:gd name="connsiteX4" fmla="*/ 578768 w 579891"/>
                  <a:gd name="connsiteY4" fmla="*/ 325611 h 674526"/>
                  <a:gd name="connsiteX5" fmla="*/ 398294 w 579891"/>
                  <a:gd name="connsiteY5" fmla="*/ 457958 h 674526"/>
                  <a:gd name="connsiteX6" fmla="*/ 362199 w 579891"/>
                  <a:gd name="connsiteY6" fmla="*/ 638432 h 674526"/>
                  <a:gd name="connsiteX7" fmla="*/ 193757 w 579891"/>
                  <a:gd name="connsiteY7" fmla="*/ 626400 h 674526"/>
                  <a:gd name="connsiteX0-1" fmla="*/ 168660 w 578857"/>
                  <a:gd name="connsiteY0-2" fmla="*/ 675267 h 675267"/>
                  <a:gd name="connsiteX1-3" fmla="*/ 192723 w 578857"/>
                  <a:gd name="connsiteY1-4" fmla="*/ 422604 h 675267"/>
                  <a:gd name="connsiteX2-5" fmla="*/ 218 w 578857"/>
                  <a:gd name="connsiteY2-6" fmla="*/ 242131 h 675267"/>
                  <a:gd name="connsiteX3-7" fmla="*/ 301007 w 578857"/>
                  <a:gd name="connsiteY3-8" fmla="*/ 1499 h 675267"/>
                  <a:gd name="connsiteX4-9" fmla="*/ 577734 w 578857"/>
                  <a:gd name="connsiteY4-10" fmla="*/ 326352 h 675267"/>
                  <a:gd name="connsiteX5-11" fmla="*/ 397260 w 578857"/>
                  <a:gd name="connsiteY5-12" fmla="*/ 458699 h 675267"/>
                  <a:gd name="connsiteX6-13" fmla="*/ 361165 w 578857"/>
                  <a:gd name="connsiteY6-14" fmla="*/ 639173 h 675267"/>
                  <a:gd name="connsiteX7-15" fmla="*/ 192723 w 578857"/>
                  <a:gd name="connsiteY7-16" fmla="*/ 627141 h 675267"/>
                  <a:gd name="connsiteX0-17" fmla="*/ 168660 w 580183"/>
                  <a:gd name="connsiteY0-18" fmla="*/ 675267 h 675267"/>
                  <a:gd name="connsiteX1-19" fmla="*/ 192723 w 580183"/>
                  <a:gd name="connsiteY1-20" fmla="*/ 422604 h 675267"/>
                  <a:gd name="connsiteX2-21" fmla="*/ 218 w 580183"/>
                  <a:gd name="connsiteY2-22" fmla="*/ 242131 h 675267"/>
                  <a:gd name="connsiteX3-23" fmla="*/ 301007 w 580183"/>
                  <a:gd name="connsiteY3-24" fmla="*/ 1499 h 675267"/>
                  <a:gd name="connsiteX4-25" fmla="*/ 577734 w 580183"/>
                  <a:gd name="connsiteY4-26" fmla="*/ 326352 h 675267"/>
                  <a:gd name="connsiteX5-27" fmla="*/ 397260 w 580183"/>
                  <a:gd name="connsiteY5-28" fmla="*/ 458699 h 675267"/>
                  <a:gd name="connsiteX6-29" fmla="*/ 361165 w 580183"/>
                  <a:gd name="connsiteY6-30" fmla="*/ 639173 h 675267"/>
                  <a:gd name="connsiteX7-31" fmla="*/ 192723 w 580183"/>
                  <a:gd name="connsiteY7-32" fmla="*/ 627141 h 675267"/>
                  <a:gd name="connsiteX0-33" fmla="*/ 168726 w 580936"/>
                  <a:gd name="connsiteY0-34" fmla="*/ 675267 h 675267"/>
                  <a:gd name="connsiteX1-35" fmla="*/ 192789 w 580936"/>
                  <a:gd name="connsiteY1-36" fmla="*/ 422604 h 675267"/>
                  <a:gd name="connsiteX2-37" fmla="*/ 284 w 580936"/>
                  <a:gd name="connsiteY2-38" fmla="*/ 242131 h 675267"/>
                  <a:gd name="connsiteX3-39" fmla="*/ 301073 w 580936"/>
                  <a:gd name="connsiteY3-40" fmla="*/ 1499 h 675267"/>
                  <a:gd name="connsiteX4-41" fmla="*/ 577800 w 580936"/>
                  <a:gd name="connsiteY4-42" fmla="*/ 326352 h 675267"/>
                  <a:gd name="connsiteX5-43" fmla="*/ 397326 w 580936"/>
                  <a:gd name="connsiteY5-44" fmla="*/ 458699 h 675267"/>
                  <a:gd name="connsiteX6-45" fmla="*/ 361231 w 580936"/>
                  <a:gd name="connsiteY6-46" fmla="*/ 639173 h 675267"/>
                  <a:gd name="connsiteX7-47" fmla="*/ 192789 w 580936"/>
                  <a:gd name="connsiteY7-48" fmla="*/ 627141 h 6752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580936" h="675267">
                    <a:moveTo>
                      <a:pt x="168726" y="675267"/>
                    </a:moveTo>
                    <a:cubicBezTo>
                      <a:pt x="194794" y="585030"/>
                      <a:pt x="220863" y="494793"/>
                      <a:pt x="192789" y="422604"/>
                    </a:cubicBezTo>
                    <a:cubicBezTo>
                      <a:pt x="164715" y="350415"/>
                      <a:pt x="8239" y="411989"/>
                      <a:pt x="284" y="242131"/>
                    </a:cubicBezTo>
                    <a:cubicBezTo>
                      <a:pt x="-7671" y="72273"/>
                      <a:pt x="152816" y="-12538"/>
                      <a:pt x="301073" y="1499"/>
                    </a:cubicBezTo>
                    <a:cubicBezTo>
                      <a:pt x="449330" y="15536"/>
                      <a:pt x="605094" y="137477"/>
                      <a:pt x="577800" y="326352"/>
                    </a:cubicBezTo>
                    <a:cubicBezTo>
                      <a:pt x="550506" y="515227"/>
                      <a:pt x="433421" y="406562"/>
                      <a:pt x="397326" y="458699"/>
                    </a:cubicBezTo>
                    <a:cubicBezTo>
                      <a:pt x="361231" y="510836"/>
                      <a:pt x="395321" y="611099"/>
                      <a:pt x="361231" y="639173"/>
                    </a:cubicBezTo>
                    <a:cubicBezTo>
                      <a:pt x="327142" y="667247"/>
                      <a:pt x="259965" y="647194"/>
                      <a:pt x="192789" y="627141"/>
                    </a:cubicBezTo>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50" name="任意多边形 49"/>
              <p:cNvSpPr/>
              <p:nvPr/>
            </p:nvSpPr>
            <p:spPr>
              <a:xfrm>
                <a:off x="7575219" y="695628"/>
                <a:ext cx="173947" cy="400785"/>
              </a:xfrm>
              <a:custGeom>
                <a:avLst/>
                <a:gdLst>
                  <a:gd name="connsiteX0" fmla="*/ 0 w 173947"/>
                  <a:gd name="connsiteY0" fmla="*/ 2090 h 400785"/>
                  <a:gd name="connsiteX1" fmla="*/ 173346 w 173947"/>
                  <a:gd name="connsiteY1" fmla="*/ 23758 h 400785"/>
                  <a:gd name="connsiteX2" fmla="*/ 56337 w 173947"/>
                  <a:gd name="connsiteY2" fmla="*/ 28091 h 400785"/>
                  <a:gd name="connsiteX3" fmla="*/ 34669 w 173947"/>
                  <a:gd name="connsiteY3" fmla="*/ 400785 h 400785"/>
                </a:gdLst>
                <a:ahLst/>
                <a:cxnLst>
                  <a:cxn ang="0">
                    <a:pos x="connsiteX0" y="connsiteY0"/>
                  </a:cxn>
                  <a:cxn ang="0">
                    <a:pos x="connsiteX1" y="connsiteY1"/>
                  </a:cxn>
                  <a:cxn ang="0">
                    <a:pos x="connsiteX2" y="connsiteY2"/>
                  </a:cxn>
                  <a:cxn ang="0">
                    <a:pos x="connsiteX3" y="connsiteY3"/>
                  </a:cxn>
                </a:cxnLst>
                <a:rect l="l" t="t" r="r" b="b"/>
                <a:pathLst>
                  <a:path w="173947" h="400785">
                    <a:moveTo>
                      <a:pt x="0" y="2090"/>
                    </a:moveTo>
                    <a:cubicBezTo>
                      <a:pt x="81978" y="10757"/>
                      <a:pt x="163957" y="19425"/>
                      <a:pt x="173346" y="23758"/>
                    </a:cubicBezTo>
                    <a:cubicBezTo>
                      <a:pt x="182735" y="28091"/>
                      <a:pt x="79450" y="-34747"/>
                      <a:pt x="56337" y="28091"/>
                    </a:cubicBezTo>
                    <a:cubicBezTo>
                      <a:pt x="33224" y="90929"/>
                      <a:pt x="33946" y="245857"/>
                      <a:pt x="34669" y="400785"/>
                    </a:cubicBezTo>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grpSp>
        <p:sp>
          <p:nvSpPr>
            <p:cNvPr id="48" name="任意多边形 47"/>
            <p:cNvSpPr/>
            <p:nvPr/>
          </p:nvSpPr>
          <p:spPr>
            <a:xfrm>
              <a:off x="6385067" y="953531"/>
              <a:ext cx="82602" cy="54501"/>
            </a:xfrm>
            <a:custGeom>
              <a:avLst/>
              <a:gdLst>
                <a:gd name="connsiteX0" fmla="*/ 248 w 76868"/>
                <a:gd name="connsiteY0" fmla="*/ 393 h 59632"/>
                <a:gd name="connsiteX1" fmla="*/ 54325 w 76868"/>
                <a:gd name="connsiteY1" fmla="*/ 32348 h 59632"/>
                <a:gd name="connsiteX2" fmla="*/ 76448 w 76868"/>
                <a:gd name="connsiteY2" fmla="*/ 5309 h 59632"/>
                <a:gd name="connsiteX3" fmla="*/ 37119 w 76868"/>
                <a:gd name="connsiteY3" fmla="*/ 59387 h 59632"/>
                <a:gd name="connsiteX4" fmla="*/ 248 w 76868"/>
                <a:gd name="connsiteY4" fmla="*/ 393 h 59632"/>
                <a:gd name="connsiteX0-1" fmla="*/ 12434 w 89054"/>
                <a:gd name="connsiteY0-2" fmla="*/ 4 h 59773"/>
                <a:gd name="connsiteX1-3" fmla="*/ 66511 w 89054"/>
                <a:gd name="connsiteY1-4" fmla="*/ 31959 h 59773"/>
                <a:gd name="connsiteX2-5" fmla="*/ 88634 w 89054"/>
                <a:gd name="connsiteY2-6" fmla="*/ 4920 h 59773"/>
                <a:gd name="connsiteX3-7" fmla="*/ 49305 w 89054"/>
                <a:gd name="connsiteY3-8" fmla="*/ 58998 h 59773"/>
                <a:gd name="connsiteX4-9" fmla="*/ 2601 w 89054"/>
                <a:gd name="connsiteY4-10" fmla="*/ 34417 h 59773"/>
                <a:gd name="connsiteX5" fmla="*/ 12434 w 89054"/>
                <a:gd name="connsiteY5" fmla="*/ 4 h 59773"/>
                <a:gd name="connsiteX0-11" fmla="*/ 12434 w 89054"/>
                <a:gd name="connsiteY0-12" fmla="*/ 4 h 50472"/>
                <a:gd name="connsiteX1-13" fmla="*/ 66511 w 89054"/>
                <a:gd name="connsiteY1-14" fmla="*/ 31959 h 50472"/>
                <a:gd name="connsiteX2-15" fmla="*/ 88634 w 89054"/>
                <a:gd name="connsiteY2-16" fmla="*/ 4920 h 50472"/>
                <a:gd name="connsiteX3-17" fmla="*/ 56679 w 89054"/>
                <a:gd name="connsiteY3-18" fmla="*/ 49165 h 50472"/>
                <a:gd name="connsiteX4-19" fmla="*/ 2601 w 89054"/>
                <a:gd name="connsiteY4-20" fmla="*/ 34417 h 50472"/>
                <a:gd name="connsiteX5-21" fmla="*/ 12434 w 89054"/>
                <a:gd name="connsiteY5-22" fmla="*/ 4 h 50472"/>
                <a:gd name="connsiteX0-23" fmla="*/ 10471 w 87091"/>
                <a:gd name="connsiteY0-24" fmla="*/ 132 h 49570"/>
                <a:gd name="connsiteX1-25" fmla="*/ 64548 w 87091"/>
                <a:gd name="connsiteY1-26" fmla="*/ 32087 h 49570"/>
                <a:gd name="connsiteX2-27" fmla="*/ 86671 w 87091"/>
                <a:gd name="connsiteY2-28" fmla="*/ 5048 h 49570"/>
                <a:gd name="connsiteX3-29" fmla="*/ 54716 w 87091"/>
                <a:gd name="connsiteY3-30" fmla="*/ 49293 h 49570"/>
                <a:gd name="connsiteX4-31" fmla="*/ 3097 w 87091"/>
                <a:gd name="connsiteY4-32" fmla="*/ 22255 h 49570"/>
                <a:gd name="connsiteX5-33" fmla="*/ 10471 w 87091"/>
                <a:gd name="connsiteY5-34" fmla="*/ 132 h 49570"/>
                <a:gd name="connsiteX0-35" fmla="*/ 10471 w 87091"/>
                <a:gd name="connsiteY0-36" fmla="*/ 132 h 54436"/>
                <a:gd name="connsiteX1-37" fmla="*/ 64548 w 87091"/>
                <a:gd name="connsiteY1-38" fmla="*/ 32087 h 54436"/>
                <a:gd name="connsiteX2-39" fmla="*/ 86671 w 87091"/>
                <a:gd name="connsiteY2-40" fmla="*/ 5048 h 54436"/>
                <a:gd name="connsiteX3-41" fmla="*/ 59632 w 87091"/>
                <a:gd name="connsiteY3-42" fmla="*/ 54209 h 54436"/>
                <a:gd name="connsiteX4-43" fmla="*/ 3097 w 87091"/>
                <a:gd name="connsiteY4-44" fmla="*/ 22255 h 54436"/>
                <a:gd name="connsiteX5-45" fmla="*/ 10471 w 87091"/>
                <a:gd name="connsiteY5-46" fmla="*/ 132 h 54436"/>
                <a:gd name="connsiteX0-47" fmla="*/ 11326 w 92270"/>
                <a:gd name="connsiteY0-48" fmla="*/ 197 h 54501"/>
                <a:gd name="connsiteX1-49" fmla="*/ 85068 w 92270"/>
                <a:gd name="connsiteY1-50" fmla="*/ 34610 h 54501"/>
                <a:gd name="connsiteX2-51" fmla="*/ 87526 w 92270"/>
                <a:gd name="connsiteY2-52" fmla="*/ 5113 h 54501"/>
                <a:gd name="connsiteX3-53" fmla="*/ 60487 w 92270"/>
                <a:gd name="connsiteY3-54" fmla="*/ 54274 h 54501"/>
                <a:gd name="connsiteX4-55" fmla="*/ 3952 w 92270"/>
                <a:gd name="connsiteY4-56" fmla="*/ 22320 h 54501"/>
                <a:gd name="connsiteX5-57" fmla="*/ 11326 w 92270"/>
                <a:gd name="connsiteY5-58" fmla="*/ 197 h 54501"/>
                <a:gd name="connsiteX0-59" fmla="*/ 7096 w 88040"/>
                <a:gd name="connsiteY0-60" fmla="*/ 197 h 54501"/>
                <a:gd name="connsiteX1-61" fmla="*/ 80838 w 88040"/>
                <a:gd name="connsiteY1-62" fmla="*/ 34610 h 54501"/>
                <a:gd name="connsiteX2-63" fmla="*/ 83296 w 88040"/>
                <a:gd name="connsiteY2-64" fmla="*/ 5113 h 54501"/>
                <a:gd name="connsiteX3-65" fmla="*/ 56257 w 88040"/>
                <a:gd name="connsiteY3-66" fmla="*/ 54274 h 54501"/>
                <a:gd name="connsiteX4-67" fmla="*/ 7096 w 88040"/>
                <a:gd name="connsiteY4-68" fmla="*/ 22320 h 54501"/>
                <a:gd name="connsiteX5-69" fmla="*/ 7096 w 88040"/>
                <a:gd name="connsiteY5-70" fmla="*/ 197 h 54501"/>
                <a:gd name="connsiteX0-71" fmla="*/ 6579 w 84329"/>
                <a:gd name="connsiteY0-72" fmla="*/ 133 h 54437"/>
                <a:gd name="connsiteX1-73" fmla="*/ 72947 w 84329"/>
                <a:gd name="connsiteY1-74" fmla="*/ 32088 h 54437"/>
                <a:gd name="connsiteX2-75" fmla="*/ 82779 w 84329"/>
                <a:gd name="connsiteY2-76" fmla="*/ 5049 h 54437"/>
                <a:gd name="connsiteX3-77" fmla="*/ 55740 w 84329"/>
                <a:gd name="connsiteY3-78" fmla="*/ 54210 h 54437"/>
                <a:gd name="connsiteX4-79" fmla="*/ 6579 w 84329"/>
                <a:gd name="connsiteY4-80" fmla="*/ 22256 h 54437"/>
                <a:gd name="connsiteX5-81" fmla="*/ 6579 w 84329"/>
                <a:gd name="connsiteY5-82" fmla="*/ 133 h 54437"/>
                <a:gd name="connsiteX0-83" fmla="*/ 5902 w 82602"/>
                <a:gd name="connsiteY0-84" fmla="*/ 197 h 54501"/>
                <a:gd name="connsiteX1-85" fmla="*/ 62437 w 82602"/>
                <a:gd name="connsiteY1-86" fmla="*/ 34610 h 54501"/>
                <a:gd name="connsiteX2-87" fmla="*/ 82102 w 82602"/>
                <a:gd name="connsiteY2-88" fmla="*/ 5113 h 54501"/>
                <a:gd name="connsiteX3-89" fmla="*/ 55063 w 82602"/>
                <a:gd name="connsiteY3-90" fmla="*/ 54274 h 54501"/>
                <a:gd name="connsiteX4-91" fmla="*/ 5902 w 82602"/>
                <a:gd name="connsiteY4-92" fmla="*/ 22320 h 54501"/>
                <a:gd name="connsiteX5-93" fmla="*/ 5902 w 82602"/>
                <a:gd name="connsiteY5-94" fmla="*/ 197 h 545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82602" h="54501">
                  <a:moveTo>
                    <a:pt x="5902" y="197"/>
                  </a:moveTo>
                  <a:cubicBezTo>
                    <a:pt x="15325" y="2245"/>
                    <a:pt x="49737" y="33791"/>
                    <a:pt x="62437" y="34610"/>
                  </a:cubicBezTo>
                  <a:cubicBezTo>
                    <a:pt x="75137" y="35429"/>
                    <a:pt x="84970" y="607"/>
                    <a:pt x="82102" y="5113"/>
                  </a:cubicBezTo>
                  <a:cubicBezTo>
                    <a:pt x="79234" y="9620"/>
                    <a:pt x="67763" y="51406"/>
                    <a:pt x="55063" y="54274"/>
                  </a:cubicBezTo>
                  <a:cubicBezTo>
                    <a:pt x="42363" y="57142"/>
                    <a:pt x="12047" y="32152"/>
                    <a:pt x="5902" y="22320"/>
                  </a:cubicBezTo>
                  <a:cubicBezTo>
                    <a:pt x="-243" y="12488"/>
                    <a:pt x="-3521" y="-1851"/>
                    <a:pt x="5902" y="197"/>
                  </a:cubicBezTo>
                  <a:close/>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grpSp>
      <p:grpSp>
        <p:nvGrpSpPr>
          <p:cNvPr id="51" name="组合 50"/>
          <p:cNvGrpSpPr/>
          <p:nvPr/>
        </p:nvGrpSpPr>
        <p:grpSpPr>
          <a:xfrm rot="5400000">
            <a:off x="6883199" y="4650939"/>
            <a:ext cx="537958" cy="424211"/>
            <a:chOff x="4941747" y="1124761"/>
            <a:chExt cx="1223250" cy="964605"/>
          </a:xfrm>
        </p:grpSpPr>
        <p:grpSp>
          <p:nvGrpSpPr>
            <p:cNvPr id="52" name="组合 51"/>
            <p:cNvGrpSpPr/>
            <p:nvPr/>
          </p:nvGrpSpPr>
          <p:grpSpPr>
            <a:xfrm>
              <a:off x="4941747" y="1124761"/>
              <a:ext cx="1223250" cy="964605"/>
              <a:chOff x="3243122" y="2874485"/>
              <a:chExt cx="1223250" cy="964605"/>
            </a:xfrm>
          </p:grpSpPr>
          <p:sp>
            <p:nvSpPr>
              <p:cNvPr id="54" name="任意多边形 53"/>
              <p:cNvSpPr/>
              <p:nvPr/>
            </p:nvSpPr>
            <p:spPr>
              <a:xfrm>
                <a:off x="3243122" y="2874485"/>
                <a:ext cx="1223250" cy="964605"/>
              </a:xfrm>
              <a:custGeom>
                <a:avLst/>
                <a:gdLst>
                  <a:gd name="connsiteX0" fmla="*/ 584616 w 1244505"/>
                  <a:gd name="connsiteY0" fmla="*/ 513816 h 978511"/>
                  <a:gd name="connsiteX1" fmla="*/ 0 w 1244505"/>
                  <a:gd name="connsiteY1" fmla="*/ 423875 h 978511"/>
                  <a:gd name="connsiteX2" fmla="*/ 179882 w 1244505"/>
                  <a:gd name="connsiteY2" fmla="*/ 199022 h 978511"/>
                  <a:gd name="connsiteX3" fmla="*/ 674557 w 1244505"/>
                  <a:gd name="connsiteY3" fmla="*/ 423875 h 978511"/>
                  <a:gd name="connsiteX4" fmla="*/ 734518 w 1244505"/>
                  <a:gd name="connsiteY4" fmla="*/ 184032 h 978511"/>
                  <a:gd name="connsiteX5" fmla="*/ 944380 w 1244505"/>
                  <a:gd name="connsiteY5" fmla="*/ 4150 h 978511"/>
                  <a:gd name="connsiteX6" fmla="*/ 1244183 w 1244505"/>
                  <a:gd name="connsiteY6" fmla="*/ 363914 h 978511"/>
                  <a:gd name="connsiteX7" fmla="*/ 884419 w 1244505"/>
                  <a:gd name="connsiteY7" fmla="*/ 513816 h 978511"/>
                  <a:gd name="connsiteX8" fmla="*/ 1199213 w 1244505"/>
                  <a:gd name="connsiteY8" fmla="*/ 723678 h 978511"/>
                  <a:gd name="connsiteX9" fmla="*/ 944380 w 1244505"/>
                  <a:gd name="connsiteY9" fmla="*/ 978511 h 978511"/>
                  <a:gd name="connsiteX10" fmla="*/ 719528 w 1244505"/>
                  <a:gd name="connsiteY10" fmla="*/ 723678 h 978511"/>
                  <a:gd name="connsiteX11" fmla="*/ 299803 w 1244505"/>
                  <a:gd name="connsiteY11" fmla="*/ 903560 h 978511"/>
                  <a:gd name="connsiteX12" fmla="*/ 74951 w 1244505"/>
                  <a:gd name="connsiteY12" fmla="*/ 738668 h 978511"/>
                  <a:gd name="connsiteX13" fmla="*/ 719528 w 1244505"/>
                  <a:gd name="connsiteY13" fmla="*/ 558786 h 978511"/>
                  <a:gd name="connsiteX0-1" fmla="*/ 584616 w 1246893"/>
                  <a:gd name="connsiteY0-2" fmla="*/ 502981 h 967676"/>
                  <a:gd name="connsiteX1-3" fmla="*/ 0 w 1246893"/>
                  <a:gd name="connsiteY1-4" fmla="*/ 413040 h 967676"/>
                  <a:gd name="connsiteX2-5" fmla="*/ 179882 w 1246893"/>
                  <a:gd name="connsiteY2-6" fmla="*/ 188187 h 967676"/>
                  <a:gd name="connsiteX3-7" fmla="*/ 674557 w 1246893"/>
                  <a:gd name="connsiteY3-8" fmla="*/ 413040 h 967676"/>
                  <a:gd name="connsiteX4-9" fmla="*/ 734518 w 1246893"/>
                  <a:gd name="connsiteY4-10" fmla="*/ 173197 h 967676"/>
                  <a:gd name="connsiteX5-11" fmla="*/ 1033049 w 1246893"/>
                  <a:gd name="connsiteY5-12" fmla="*/ 4398 h 967676"/>
                  <a:gd name="connsiteX6-13" fmla="*/ 1244183 w 1246893"/>
                  <a:gd name="connsiteY6-14" fmla="*/ 353079 h 967676"/>
                  <a:gd name="connsiteX7-15" fmla="*/ 884419 w 1246893"/>
                  <a:gd name="connsiteY7-16" fmla="*/ 502981 h 967676"/>
                  <a:gd name="connsiteX8-17" fmla="*/ 1199213 w 1246893"/>
                  <a:gd name="connsiteY8-18" fmla="*/ 712843 h 967676"/>
                  <a:gd name="connsiteX9-19" fmla="*/ 944380 w 1246893"/>
                  <a:gd name="connsiteY9-20" fmla="*/ 967676 h 967676"/>
                  <a:gd name="connsiteX10-21" fmla="*/ 719528 w 1246893"/>
                  <a:gd name="connsiteY10-22" fmla="*/ 712843 h 967676"/>
                  <a:gd name="connsiteX11-23" fmla="*/ 299803 w 1246893"/>
                  <a:gd name="connsiteY11-24" fmla="*/ 892725 h 967676"/>
                  <a:gd name="connsiteX12-25" fmla="*/ 74951 w 1246893"/>
                  <a:gd name="connsiteY12-26" fmla="*/ 727833 h 967676"/>
                  <a:gd name="connsiteX13-27" fmla="*/ 719528 w 1246893"/>
                  <a:gd name="connsiteY13-28" fmla="*/ 547951 h 967676"/>
                  <a:gd name="connsiteX0-29" fmla="*/ 584616 w 1250361"/>
                  <a:gd name="connsiteY0-30" fmla="*/ 505914 h 970609"/>
                  <a:gd name="connsiteX1-31" fmla="*/ 0 w 1250361"/>
                  <a:gd name="connsiteY1-32" fmla="*/ 415973 h 970609"/>
                  <a:gd name="connsiteX2-33" fmla="*/ 179882 w 1250361"/>
                  <a:gd name="connsiteY2-34" fmla="*/ 191120 h 970609"/>
                  <a:gd name="connsiteX3-35" fmla="*/ 674557 w 1250361"/>
                  <a:gd name="connsiteY3-36" fmla="*/ 415973 h 970609"/>
                  <a:gd name="connsiteX4-37" fmla="*/ 734518 w 1250361"/>
                  <a:gd name="connsiteY4-38" fmla="*/ 176130 h 970609"/>
                  <a:gd name="connsiteX5-39" fmla="*/ 1033049 w 1250361"/>
                  <a:gd name="connsiteY5-40" fmla="*/ 7331 h 970609"/>
                  <a:gd name="connsiteX6-41" fmla="*/ 1244183 w 1250361"/>
                  <a:gd name="connsiteY6-42" fmla="*/ 356012 h 970609"/>
                  <a:gd name="connsiteX7-43" fmla="*/ 884419 w 1250361"/>
                  <a:gd name="connsiteY7-44" fmla="*/ 505914 h 970609"/>
                  <a:gd name="connsiteX8-45" fmla="*/ 1199213 w 1250361"/>
                  <a:gd name="connsiteY8-46" fmla="*/ 715776 h 970609"/>
                  <a:gd name="connsiteX9-47" fmla="*/ 944380 w 1250361"/>
                  <a:gd name="connsiteY9-48" fmla="*/ 970609 h 970609"/>
                  <a:gd name="connsiteX10-49" fmla="*/ 719528 w 1250361"/>
                  <a:gd name="connsiteY10-50" fmla="*/ 715776 h 970609"/>
                  <a:gd name="connsiteX11-51" fmla="*/ 299803 w 1250361"/>
                  <a:gd name="connsiteY11-52" fmla="*/ 895658 h 970609"/>
                  <a:gd name="connsiteX12-53" fmla="*/ 74951 w 1250361"/>
                  <a:gd name="connsiteY12-54" fmla="*/ 730766 h 970609"/>
                  <a:gd name="connsiteX13-55" fmla="*/ 719528 w 1250361"/>
                  <a:gd name="connsiteY13-56" fmla="*/ 550884 h 970609"/>
                  <a:gd name="connsiteX0-57" fmla="*/ 584616 w 1219605"/>
                  <a:gd name="connsiteY0-58" fmla="*/ 503672 h 968367"/>
                  <a:gd name="connsiteX1-59" fmla="*/ 0 w 1219605"/>
                  <a:gd name="connsiteY1-60" fmla="*/ 413731 h 968367"/>
                  <a:gd name="connsiteX2-61" fmla="*/ 179882 w 1219605"/>
                  <a:gd name="connsiteY2-62" fmla="*/ 188878 h 968367"/>
                  <a:gd name="connsiteX3-63" fmla="*/ 674557 w 1219605"/>
                  <a:gd name="connsiteY3-64" fmla="*/ 413731 h 968367"/>
                  <a:gd name="connsiteX4-65" fmla="*/ 734518 w 1219605"/>
                  <a:gd name="connsiteY4-66" fmla="*/ 173888 h 968367"/>
                  <a:gd name="connsiteX5-67" fmla="*/ 1033049 w 1219605"/>
                  <a:gd name="connsiteY5-68" fmla="*/ 5089 h 968367"/>
                  <a:gd name="connsiteX6-69" fmla="*/ 1216474 w 1219605"/>
                  <a:gd name="connsiteY6-70" fmla="*/ 370395 h 968367"/>
                  <a:gd name="connsiteX7-71" fmla="*/ 884419 w 1219605"/>
                  <a:gd name="connsiteY7-72" fmla="*/ 503672 h 968367"/>
                  <a:gd name="connsiteX8-73" fmla="*/ 1199213 w 1219605"/>
                  <a:gd name="connsiteY8-74" fmla="*/ 713534 h 968367"/>
                  <a:gd name="connsiteX9-75" fmla="*/ 944380 w 1219605"/>
                  <a:gd name="connsiteY9-76" fmla="*/ 968367 h 968367"/>
                  <a:gd name="connsiteX10-77" fmla="*/ 719528 w 1219605"/>
                  <a:gd name="connsiteY10-78" fmla="*/ 713534 h 968367"/>
                  <a:gd name="connsiteX11-79" fmla="*/ 299803 w 1219605"/>
                  <a:gd name="connsiteY11-80" fmla="*/ 893416 h 968367"/>
                  <a:gd name="connsiteX12-81" fmla="*/ 74951 w 1219605"/>
                  <a:gd name="connsiteY12-82" fmla="*/ 728524 h 968367"/>
                  <a:gd name="connsiteX13-83" fmla="*/ 719528 w 1219605"/>
                  <a:gd name="connsiteY13-84" fmla="*/ 548642 h 968367"/>
                  <a:gd name="connsiteX0-85" fmla="*/ 584616 w 1223250"/>
                  <a:gd name="connsiteY0-86" fmla="*/ 499287 h 963982"/>
                  <a:gd name="connsiteX1-87" fmla="*/ 0 w 1223250"/>
                  <a:gd name="connsiteY1-88" fmla="*/ 409346 h 963982"/>
                  <a:gd name="connsiteX2-89" fmla="*/ 179882 w 1223250"/>
                  <a:gd name="connsiteY2-90" fmla="*/ 184493 h 963982"/>
                  <a:gd name="connsiteX3-91" fmla="*/ 674557 w 1223250"/>
                  <a:gd name="connsiteY3-92" fmla="*/ 409346 h 963982"/>
                  <a:gd name="connsiteX4-93" fmla="*/ 734518 w 1223250"/>
                  <a:gd name="connsiteY4-94" fmla="*/ 169503 h 963982"/>
                  <a:gd name="connsiteX5-95" fmla="*/ 1033049 w 1223250"/>
                  <a:gd name="connsiteY5-96" fmla="*/ 704 h 963982"/>
                  <a:gd name="connsiteX6-97" fmla="*/ 1216474 w 1223250"/>
                  <a:gd name="connsiteY6-98" fmla="*/ 366010 h 963982"/>
                  <a:gd name="connsiteX7-99" fmla="*/ 884419 w 1223250"/>
                  <a:gd name="connsiteY7-100" fmla="*/ 499287 h 963982"/>
                  <a:gd name="connsiteX8-101" fmla="*/ 1199213 w 1223250"/>
                  <a:gd name="connsiteY8-102" fmla="*/ 709149 h 963982"/>
                  <a:gd name="connsiteX9-103" fmla="*/ 944380 w 1223250"/>
                  <a:gd name="connsiteY9-104" fmla="*/ 963982 h 963982"/>
                  <a:gd name="connsiteX10-105" fmla="*/ 719528 w 1223250"/>
                  <a:gd name="connsiteY10-106" fmla="*/ 709149 h 963982"/>
                  <a:gd name="connsiteX11-107" fmla="*/ 299803 w 1223250"/>
                  <a:gd name="connsiteY11-108" fmla="*/ 889031 h 963982"/>
                  <a:gd name="connsiteX12-109" fmla="*/ 74951 w 1223250"/>
                  <a:gd name="connsiteY12-110" fmla="*/ 724139 h 963982"/>
                  <a:gd name="connsiteX13-111" fmla="*/ 719528 w 1223250"/>
                  <a:gd name="connsiteY13-112" fmla="*/ 544257 h 963982"/>
                  <a:gd name="connsiteX0-113" fmla="*/ 584616 w 1223250"/>
                  <a:gd name="connsiteY0-114" fmla="*/ 499287 h 963982"/>
                  <a:gd name="connsiteX1-115" fmla="*/ 0 w 1223250"/>
                  <a:gd name="connsiteY1-116" fmla="*/ 409346 h 963982"/>
                  <a:gd name="connsiteX2-117" fmla="*/ 179882 w 1223250"/>
                  <a:gd name="connsiteY2-118" fmla="*/ 184493 h 963982"/>
                  <a:gd name="connsiteX3-119" fmla="*/ 674557 w 1223250"/>
                  <a:gd name="connsiteY3-120" fmla="*/ 409346 h 963982"/>
                  <a:gd name="connsiteX4-121" fmla="*/ 734518 w 1223250"/>
                  <a:gd name="connsiteY4-122" fmla="*/ 169503 h 963982"/>
                  <a:gd name="connsiteX5-123" fmla="*/ 1033049 w 1223250"/>
                  <a:gd name="connsiteY5-124" fmla="*/ 704 h 963982"/>
                  <a:gd name="connsiteX6-125" fmla="*/ 1216474 w 1223250"/>
                  <a:gd name="connsiteY6-126" fmla="*/ 366010 h 963982"/>
                  <a:gd name="connsiteX7-127" fmla="*/ 884419 w 1223250"/>
                  <a:gd name="connsiteY7-128" fmla="*/ 499287 h 963982"/>
                  <a:gd name="connsiteX8-129" fmla="*/ 1199213 w 1223250"/>
                  <a:gd name="connsiteY8-130" fmla="*/ 709149 h 963982"/>
                  <a:gd name="connsiteX9-131" fmla="*/ 944380 w 1223250"/>
                  <a:gd name="connsiteY9-132" fmla="*/ 963982 h 963982"/>
                  <a:gd name="connsiteX10-133" fmla="*/ 719528 w 1223250"/>
                  <a:gd name="connsiteY10-134" fmla="*/ 709149 h 963982"/>
                  <a:gd name="connsiteX11-135" fmla="*/ 299803 w 1223250"/>
                  <a:gd name="connsiteY11-136" fmla="*/ 889031 h 963982"/>
                  <a:gd name="connsiteX12-137" fmla="*/ 74951 w 1223250"/>
                  <a:gd name="connsiteY12-138" fmla="*/ 724139 h 963982"/>
                  <a:gd name="connsiteX13-139" fmla="*/ 719528 w 1223250"/>
                  <a:gd name="connsiteY13-140" fmla="*/ 544257 h 963982"/>
                  <a:gd name="connsiteX0-141" fmla="*/ 584616 w 1223250"/>
                  <a:gd name="connsiteY0-142" fmla="*/ 499287 h 963982"/>
                  <a:gd name="connsiteX1-143" fmla="*/ 0 w 1223250"/>
                  <a:gd name="connsiteY1-144" fmla="*/ 409346 h 963982"/>
                  <a:gd name="connsiteX2-145" fmla="*/ 179882 w 1223250"/>
                  <a:gd name="connsiteY2-146" fmla="*/ 184493 h 963982"/>
                  <a:gd name="connsiteX3-147" fmla="*/ 674557 w 1223250"/>
                  <a:gd name="connsiteY3-148" fmla="*/ 409346 h 963982"/>
                  <a:gd name="connsiteX4-149" fmla="*/ 734518 w 1223250"/>
                  <a:gd name="connsiteY4-150" fmla="*/ 169503 h 963982"/>
                  <a:gd name="connsiteX5-151" fmla="*/ 1033049 w 1223250"/>
                  <a:gd name="connsiteY5-152" fmla="*/ 704 h 963982"/>
                  <a:gd name="connsiteX6-153" fmla="*/ 1216474 w 1223250"/>
                  <a:gd name="connsiteY6-154" fmla="*/ 366010 h 963982"/>
                  <a:gd name="connsiteX7-155" fmla="*/ 884419 w 1223250"/>
                  <a:gd name="connsiteY7-156" fmla="*/ 499287 h 963982"/>
                  <a:gd name="connsiteX8-157" fmla="*/ 1199213 w 1223250"/>
                  <a:gd name="connsiteY8-158" fmla="*/ 709149 h 963982"/>
                  <a:gd name="connsiteX9-159" fmla="*/ 944380 w 1223250"/>
                  <a:gd name="connsiteY9-160" fmla="*/ 963982 h 963982"/>
                  <a:gd name="connsiteX10-161" fmla="*/ 719528 w 1223250"/>
                  <a:gd name="connsiteY10-162" fmla="*/ 709149 h 963982"/>
                  <a:gd name="connsiteX11-163" fmla="*/ 299803 w 1223250"/>
                  <a:gd name="connsiteY11-164" fmla="*/ 889031 h 963982"/>
                  <a:gd name="connsiteX12-165" fmla="*/ 74951 w 1223250"/>
                  <a:gd name="connsiteY12-166" fmla="*/ 724139 h 963982"/>
                  <a:gd name="connsiteX13-167" fmla="*/ 719528 w 1223250"/>
                  <a:gd name="connsiteY13-168" fmla="*/ 544257 h 963982"/>
                  <a:gd name="connsiteX0-169" fmla="*/ 584616 w 1223250"/>
                  <a:gd name="connsiteY0-170" fmla="*/ 499287 h 964450"/>
                  <a:gd name="connsiteX1-171" fmla="*/ 0 w 1223250"/>
                  <a:gd name="connsiteY1-172" fmla="*/ 409346 h 964450"/>
                  <a:gd name="connsiteX2-173" fmla="*/ 179882 w 1223250"/>
                  <a:gd name="connsiteY2-174" fmla="*/ 184493 h 964450"/>
                  <a:gd name="connsiteX3-175" fmla="*/ 674557 w 1223250"/>
                  <a:gd name="connsiteY3-176" fmla="*/ 409346 h 964450"/>
                  <a:gd name="connsiteX4-177" fmla="*/ 734518 w 1223250"/>
                  <a:gd name="connsiteY4-178" fmla="*/ 169503 h 964450"/>
                  <a:gd name="connsiteX5-179" fmla="*/ 1033049 w 1223250"/>
                  <a:gd name="connsiteY5-180" fmla="*/ 704 h 964450"/>
                  <a:gd name="connsiteX6-181" fmla="*/ 1216474 w 1223250"/>
                  <a:gd name="connsiteY6-182" fmla="*/ 366010 h 964450"/>
                  <a:gd name="connsiteX7-183" fmla="*/ 884419 w 1223250"/>
                  <a:gd name="connsiteY7-184" fmla="*/ 499287 h 964450"/>
                  <a:gd name="connsiteX8-185" fmla="*/ 1199213 w 1223250"/>
                  <a:gd name="connsiteY8-186" fmla="*/ 709149 h 964450"/>
                  <a:gd name="connsiteX9-187" fmla="*/ 944380 w 1223250"/>
                  <a:gd name="connsiteY9-188" fmla="*/ 963982 h 964450"/>
                  <a:gd name="connsiteX10-189" fmla="*/ 719528 w 1223250"/>
                  <a:gd name="connsiteY10-190" fmla="*/ 709149 h 964450"/>
                  <a:gd name="connsiteX11-191" fmla="*/ 299803 w 1223250"/>
                  <a:gd name="connsiteY11-192" fmla="*/ 889031 h 964450"/>
                  <a:gd name="connsiteX12-193" fmla="*/ 74951 w 1223250"/>
                  <a:gd name="connsiteY12-194" fmla="*/ 724139 h 964450"/>
                  <a:gd name="connsiteX13-195" fmla="*/ 719528 w 1223250"/>
                  <a:gd name="connsiteY13-196" fmla="*/ 544257 h 964450"/>
                  <a:gd name="connsiteX0-197" fmla="*/ 584616 w 1223250"/>
                  <a:gd name="connsiteY0-198" fmla="*/ 499287 h 964605"/>
                  <a:gd name="connsiteX1-199" fmla="*/ 0 w 1223250"/>
                  <a:gd name="connsiteY1-200" fmla="*/ 409346 h 964605"/>
                  <a:gd name="connsiteX2-201" fmla="*/ 179882 w 1223250"/>
                  <a:gd name="connsiteY2-202" fmla="*/ 184493 h 964605"/>
                  <a:gd name="connsiteX3-203" fmla="*/ 674557 w 1223250"/>
                  <a:gd name="connsiteY3-204" fmla="*/ 409346 h 964605"/>
                  <a:gd name="connsiteX4-205" fmla="*/ 734518 w 1223250"/>
                  <a:gd name="connsiteY4-206" fmla="*/ 169503 h 964605"/>
                  <a:gd name="connsiteX5-207" fmla="*/ 1033049 w 1223250"/>
                  <a:gd name="connsiteY5-208" fmla="*/ 704 h 964605"/>
                  <a:gd name="connsiteX6-209" fmla="*/ 1216474 w 1223250"/>
                  <a:gd name="connsiteY6-210" fmla="*/ 366010 h 964605"/>
                  <a:gd name="connsiteX7-211" fmla="*/ 884419 w 1223250"/>
                  <a:gd name="connsiteY7-212" fmla="*/ 499287 h 964605"/>
                  <a:gd name="connsiteX8-213" fmla="*/ 1199213 w 1223250"/>
                  <a:gd name="connsiteY8-214" fmla="*/ 709149 h 964605"/>
                  <a:gd name="connsiteX9-215" fmla="*/ 944380 w 1223250"/>
                  <a:gd name="connsiteY9-216" fmla="*/ 963982 h 964605"/>
                  <a:gd name="connsiteX10-217" fmla="*/ 719528 w 1223250"/>
                  <a:gd name="connsiteY10-218" fmla="*/ 709149 h 964605"/>
                  <a:gd name="connsiteX11-219" fmla="*/ 299803 w 1223250"/>
                  <a:gd name="connsiteY11-220" fmla="*/ 889031 h 964605"/>
                  <a:gd name="connsiteX12-221" fmla="*/ 74951 w 1223250"/>
                  <a:gd name="connsiteY12-222" fmla="*/ 724139 h 964605"/>
                  <a:gd name="connsiteX13-223" fmla="*/ 719528 w 1223250"/>
                  <a:gd name="connsiteY13-224" fmla="*/ 544257 h 964605"/>
                  <a:gd name="connsiteX0-225" fmla="*/ 584616 w 1223250"/>
                  <a:gd name="connsiteY0-226" fmla="*/ 499287 h 964605"/>
                  <a:gd name="connsiteX1-227" fmla="*/ 0 w 1223250"/>
                  <a:gd name="connsiteY1-228" fmla="*/ 409346 h 964605"/>
                  <a:gd name="connsiteX2-229" fmla="*/ 179882 w 1223250"/>
                  <a:gd name="connsiteY2-230" fmla="*/ 184493 h 964605"/>
                  <a:gd name="connsiteX3-231" fmla="*/ 674557 w 1223250"/>
                  <a:gd name="connsiteY3-232" fmla="*/ 409346 h 964605"/>
                  <a:gd name="connsiteX4-233" fmla="*/ 734518 w 1223250"/>
                  <a:gd name="connsiteY4-234" fmla="*/ 169503 h 964605"/>
                  <a:gd name="connsiteX5-235" fmla="*/ 1033049 w 1223250"/>
                  <a:gd name="connsiteY5-236" fmla="*/ 704 h 964605"/>
                  <a:gd name="connsiteX6-237" fmla="*/ 1216474 w 1223250"/>
                  <a:gd name="connsiteY6-238" fmla="*/ 366010 h 964605"/>
                  <a:gd name="connsiteX7-239" fmla="*/ 884419 w 1223250"/>
                  <a:gd name="connsiteY7-240" fmla="*/ 499287 h 964605"/>
                  <a:gd name="connsiteX8-241" fmla="*/ 1199213 w 1223250"/>
                  <a:gd name="connsiteY8-242" fmla="*/ 709149 h 964605"/>
                  <a:gd name="connsiteX9-243" fmla="*/ 944380 w 1223250"/>
                  <a:gd name="connsiteY9-244" fmla="*/ 963982 h 964605"/>
                  <a:gd name="connsiteX10-245" fmla="*/ 719528 w 1223250"/>
                  <a:gd name="connsiteY10-246" fmla="*/ 709149 h 964605"/>
                  <a:gd name="connsiteX11-247" fmla="*/ 299803 w 1223250"/>
                  <a:gd name="connsiteY11-248" fmla="*/ 889031 h 964605"/>
                  <a:gd name="connsiteX12-249" fmla="*/ 74951 w 1223250"/>
                  <a:gd name="connsiteY12-250" fmla="*/ 724139 h 964605"/>
                  <a:gd name="connsiteX13-251" fmla="*/ 719528 w 1223250"/>
                  <a:gd name="connsiteY13-252" fmla="*/ 544257 h 964605"/>
                  <a:gd name="connsiteX0-253" fmla="*/ 584616 w 1223250"/>
                  <a:gd name="connsiteY0-254" fmla="*/ 499287 h 964605"/>
                  <a:gd name="connsiteX1-255" fmla="*/ 0 w 1223250"/>
                  <a:gd name="connsiteY1-256" fmla="*/ 409346 h 964605"/>
                  <a:gd name="connsiteX2-257" fmla="*/ 179882 w 1223250"/>
                  <a:gd name="connsiteY2-258" fmla="*/ 184493 h 964605"/>
                  <a:gd name="connsiteX3-259" fmla="*/ 674557 w 1223250"/>
                  <a:gd name="connsiteY3-260" fmla="*/ 409346 h 964605"/>
                  <a:gd name="connsiteX4-261" fmla="*/ 734518 w 1223250"/>
                  <a:gd name="connsiteY4-262" fmla="*/ 169503 h 964605"/>
                  <a:gd name="connsiteX5-263" fmla="*/ 1033049 w 1223250"/>
                  <a:gd name="connsiteY5-264" fmla="*/ 704 h 964605"/>
                  <a:gd name="connsiteX6-265" fmla="*/ 1216474 w 1223250"/>
                  <a:gd name="connsiteY6-266" fmla="*/ 366010 h 964605"/>
                  <a:gd name="connsiteX7-267" fmla="*/ 884419 w 1223250"/>
                  <a:gd name="connsiteY7-268" fmla="*/ 499287 h 964605"/>
                  <a:gd name="connsiteX8-269" fmla="*/ 1199213 w 1223250"/>
                  <a:gd name="connsiteY8-270" fmla="*/ 709149 h 964605"/>
                  <a:gd name="connsiteX9-271" fmla="*/ 944380 w 1223250"/>
                  <a:gd name="connsiteY9-272" fmla="*/ 963982 h 964605"/>
                  <a:gd name="connsiteX10-273" fmla="*/ 719528 w 1223250"/>
                  <a:gd name="connsiteY10-274" fmla="*/ 709149 h 964605"/>
                  <a:gd name="connsiteX11-275" fmla="*/ 299803 w 1223250"/>
                  <a:gd name="connsiteY11-276" fmla="*/ 889031 h 964605"/>
                  <a:gd name="connsiteX12-277" fmla="*/ 74951 w 1223250"/>
                  <a:gd name="connsiteY12-278" fmla="*/ 724139 h 964605"/>
                  <a:gd name="connsiteX13-279" fmla="*/ 630318 w 1223250"/>
                  <a:gd name="connsiteY13-280" fmla="*/ 575481 h 964605"/>
                  <a:gd name="connsiteX0-281" fmla="*/ 584616 w 1223250"/>
                  <a:gd name="connsiteY0-282" fmla="*/ 499287 h 964605"/>
                  <a:gd name="connsiteX1-283" fmla="*/ 0 w 1223250"/>
                  <a:gd name="connsiteY1-284" fmla="*/ 409346 h 964605"/>
                  <a:gd name="connsiteX2-285" fmla="*/ 179882 w 1223250"/>
                  <a:gd name="connsiteY2-286" fmla="*/ 184493 h 964605"/>
                  <a:gd name="connsiteX3-287" fmla="*/ 674557 w 1223250"/>
                  <a:gd name="connsiteY3-288" fmla="*/ 409346 h 964605"/>
                  <a:gd name="connsiteX4-289" fmla="*/ 734518 w 1223250"/>
                  <a:gd name="connsiteY4-290" fmla="*/ 169503 h 964605"/>
                  <a:gd name="connsiteX5-291" fmla="*/ 1033049 w 1223250"/>
                  <a:gd name="connsiteY5-292" fmla="*/ 704 h 964605"/>
                  <a:gd name="connsiteX6-293" fmla="*/ 1216474 w 1223250"/>
                  <a:gd name="connsiteY6-294" fmla="*/ 366010 h 964605"/>
                  <a:gd name="connsiteX7-295" fmla="*/ 884419 w 1223250"/>
                  <a:gd name="connsiteY7-296" fmla="*/ 499287 h 964605"/>
                  <a:gd name="connsiteX8-297" fmla="*/ 1199213 w 1223250"/>
                  <a:gd name="connsiteY8-298" fmla="*/ 709149 h 964605"/>
                  <a:gd name="connsiteX9-299" fmla="*/ 944380 w 1223250"/>
                  <a:gd name="connsiteY9-300" fmla="*/ 963982 h 964605"/>
                  <a:gd name="connsiteX10-301" fmla="*/ 719528 w 1223250"/>
                  <a:gd name="connsiteY10-302" fmla="*/ 709149 h 964605"/>
                  <a:gd name="connsiteX11-303" fmla="*/ 299803 w 1223250"/>
                  <a:gd name="connsiteY11-304" fmla="*/ 889031 h 964605"/>
                  <a:gd name="connsiteX12-305" fmla="*/ 74951 w 1223250"/>
                  <a:gd name="connsiteY12-306" fmla="*/ 724139 h 964605"/>
                  <a:gd name="connsiteX13-307" fmla="*/ 630318 w 1223250"/>
                  <a:gd name="connsiteY13-308" fmla="*/ 562099 h 964605"/>
                  <a:gd name="connsiteX0-309" fmla="*/ 629221 w 1223250"/>
                  <a:gd name="connsiteY0-310" fmla="*/ 517129 h 964605"/>
                  <a:gd name="connsiteX1-311" fmla="*/ 0 w 1223250"/>
                  <a:gd name="connsiteY1-312" fmla="*/ 409346 h 964605"/>
                  <a:gd name="connsiteX2-313" fmla="*/ 179882 w 1223250"/>
                  <a:gd name="connsiteY2-314" fmla="*/ 184493 h 964605"/>
                  <a:gd name="connsiteX3-315" fmla="*/ 674557 w 1223250"/>
                  <a:gd name="connsiteY3-316" fmla="*/ 409346 h 964605"/>
                  <a:gd name="connsiteX4-317" fmla="*/ 734518 w 1223250"/>
                  <a:gd name="connsiteY4-318" fmla="*/ 169503 h 964605"/>
                  <a:gd name="connsiteX5-319" fmla="*/ 1033049 w 1223250"/>
                  <a:gd name="connsiteY5-320" fmla="*/ 704 h 964605"/>
                  <a:gd name="connsiteX6-321" fmla="*/ 1216474 w 1223250"/>
                  <a:gd name="connsiteY6-322" fmla="*/ 366010 h 964605"/>
                  <a:gd name="connsiteX7-323" fmla="*/ 884419 w 1223250"/>
                  <a:gd name="connsiteY7-324" fmla="*/ 499287 h 964605"/>
                  <a:gd name="connsiteX8-325" fmla="*/ 1199213 w 1223250"/>
                  <a:gd name="connsiteY8-326" fmla="*/ 709149 h 964605"/>
                  <a:gd name="connsiteX9-327" fmla="*/ 944380 w 1223250"/>
                  <a:gd name="connsiteY9-328" fmla="*/ 963982 h 964605"/>
                  <a:gd name="connsiteX10-329" fmla="*/ 719528 w 1223250"/>
                  <a:gd name="connsiteY10-330" fmla="*/ 709149 h 964605"/>
                  <a:gd name="connsiteX11-331" fmla="*/ 299803 w 1223250"/>
                  <a:gd name="connsiteY11-332" fmla="*/ 889031 h 964605"/>
                  <a:gd name="connsiteX12-333" fmla="*/ 74951 w 1223250"/>
                  <a:gd name="connsiteY12-334" fmla="*/ 724139 h 964605"/>
                  <a:gd name="connsiteX13-335" fmla="*/ 630318 w 1223250"/>
                  <a:gd name="connsiteY13-336" fmla="*/ 562099 h 964605"/>
                  <a:gd name="connsiteX0-337" fmla="*/ 629221 w 1223250"/>
                  <a:gd name="connsiteY0-338" fmla="*/ 517129 h 964605"/>
                  <a:gd name="connsiteX1-339" fmla="*/ 0 w 1223250"/>
                  <a:gd name="connsiteY1-340" fmla="*/ 409346 h 964605"/>
                  <a:gd name="connsiteX2-341" fmla="*/ 179882 w 1223250"/>
                  <a:gd name="connsiteY2-342" fmla="*/ 184493 h 964605"/>
                  <a:gd name="connsiteX3-343" fmla="*/ 674557 w 1223250"/>
                  <a:gd name="connsiteY3-344" fmla="*/ 409346 h 964605"/>
                  <a:gd name="connsiteX4-345" fmla="*/ 734518 w 1223250"/>
                  <a:gd name="connsiteY4-346" fmla="*/ 169503 h 964605"/>
                  <a:gd name="connsiteX5-347" fmla="*/ 1033049 w 1223250"/>
                  <a:gd name="connsiteY5-348" fmla="*/ 704 h 964605"/>
                  <a:gd name="connsiteX6-349" fmla="*/ 1216474 w 1223250"/>
                  <a:gd name="connsiteY6-350" fmla="*/ 366010 h 964605"/>
                  <a:gd name="connsiteX7-351" fmla="*/ 884419 w 1223250"/>
                  <a:gd name="connsiteY7-352" fmla="*/ 499287 h 964605"/>
                  <a:gd name="connsiteX8-353" fmla="*/ 1199213 w 1223250"/>
                  <a:gd name="connsiteY8-354" fmla="*/ 709149 h 964605"/>
                  <a:gd name="connsiteX9-355" fmla="*/ 944380 w 1223250"/>
                  <a:gd name="connsiteY9-356" fmla="*/ 963982 h 964605"/>
                  <a:gd name="connsiteX10-357" fmla="*/ 719528 w 1223250"/>
                  <a:gd name="connsiteY10-358" fmla="*/ 709149 h 964605"/>
                  <a:gd name="connsiteX11-359" fmla="*/ 299803 w 1223250"/>
                  <a:gd name="connsiteY11-360" fmla="*/ 889031 h 964605"/>
                  <a:gd name="connsiteX12-361" fmla="*/ 74951 w 1223250"/>
                  <a:gd name="connsiteY12-362" fmla="*/ 724139 h 964605"/>
                  <a:gd name="connsiteX13-363" fmla="*/ 630318 w 1223250"/>
                  <a:gd name="connsiteY13-364" fmla="*/ 562099 h 964605"/>
                  <a:gd name="connsiteX0-365" fmla="*/ 629221 w 1223250"/>
                  <a:gd name="connsiteY0-366" fmla="*/ 517129 h 964605"/>
                  <a:gd name="connsiteX1-367" fmla="*/ 0 w 1223250"/>
                  <a:gd name="connsiteY1-368" fmla="*/ 409346 h 964605"/>
                  <a:gd name="connsiteX2-369" fmla="*/ 179882 w 1223250"/>
                  <a:gd name="connsiteY2-370" fmla="*/ 184493 h 964605"/>
                  <a:gd name="connsiteX3-371" fmla="*/ 674557 w 1223250"/>
                  <a:gd name="connsiteY3-372" fmla="*/ 409346 h 964605"/>
                  <a:gd name="connsiteX4-373" fmla="*/ 734518 w 1223250"/>
                  <a:gd name="connsiteY4-374" fmla="*/ 169503 h 964605"/>
                  <a:gd name="connsiteX5-375" fmla="*/ 1033049 w 1223250"/>
                  <a:gd name="connsiteY5-376" fmla="*/ 704 h 964605"/>
                  <a:gd name="connsiteX6-377" fmla="*/ 1216474 w 1223250"/>
                  <a:gd name="connsiteY6-378" fmla="*/ 366010 h 964605"/>
                  <a:gd name="connsiteX7-379" fmla="*/ 884419 w 1223250"/>
                  <a:gd name="connsiteY7-380" fmla="*/ 499287 h 964605"/>
                  <a:gd name="connsiteX8-381" fmla="*/ 1199213 w 1223250"/>
                  <a:gd name="connsiteY8-382" fmla="*/ 709149 h 964605"/>
                  <a:gd name="connsiteX9-383" fmla="*/ 944380 w 1223250"/>
                  <a:gd name="connsiteY9-384" fmla="*/ 963982 h 964605"/>
                  <a:gd name="connsiteX10-385" fmla="*/ 719528 w 1223250"/>
                  <a:gd name="connsiteY10-386" fmla="*/ 709149 h 964605"/>
                  <a:gd name="connsiteX11-387" fmla="*/ 299803 w 1223250"/>
                  <a:gd name="connsiteY11-388" fmla="*/ 889031 h 964605"/>
                  <a:gd name="connsiteX12-389" fmla="*/ 74951 w 1223250"/>
                  <a:gd name="connsiteY12-390" fmla="*/ 724139 h 964605"/>
                  <a:gd name="connsiteX13-391" fmla="*/ 630318 w 1223250"/>
                  <a:gd name="connsiteY13-392" fmla="*/ 562099 h 964605"/>
                  <a:gd name="connsiteX0-393" fmla="*/ 629221 w 1223250"/>
                  <a:gd name="connsiteY0-394" fmla="*/ 517129 h 964605"/>
                  <a:gd name="connsiteX1-395" fmla="*/ 0 w 1223250"/>
                  <a:gd name="connsiteY1-396" fmla="*/ 409346 h 964605"/>
                  <a:gd name="connsiteX2-397" fmla="*/ 179882 w 1223250"/>
                  <a:gd name="connsiteY2-398" fmla="*/ 184493 h 964605"/>
                  <a:gd name="connsiteX3-399" fmla="*/ 674557 w 1223250"/>
                  <a:gd name="connsiteY3-400" fmla="*/ 409346 h 964605"/>
                  <a:gd name="connsiteX4-401" fmla="*/ 734518 w 1223250"/>
                  <a:gd name="connsiteY4-402" fmla="*/ 169503 h 964605"/>
                  <a:gd name="connsiteX5-403" fmla="*/ 1033049 w 1223250"/>
                  <a:gd name="connsiteY5-404" fmla="*/ 704 h 964605"/>
                  <a:gd name="connsiteX6-405" fmla="*/ 1216474 w 1223250"/>
                  <a:gd name="connsiteY6-406" fmla="*/ 366010 h 964605"/>
                  <a:gd name="connsiteX7-407" fmla="*/ 884419 w 1223250"/>
                  <a:gd name="connsiteY7-408" fmla="*/ 499287 h 964605"/>
                  <a:gd name="connsiteX8-409" fmla="*/ 1199213 w 1223250"/>
                  <a:gd name="connsiteY8-410" fmla="*/ 709149 h 964605"/>
                  <a:gd name="connsiteX9-411" fmla="*/ 944380 w 1223250"/>
                  <a:gd name="connsiteY9-412" fmla="*/ 963982 h 964605"/>
                  <a:gd name="connsiteX10-413" fmla="*/ 719528 w 1223250"/>
                  <a:gd name="connsiteY10-414" fmla="*/ 709149 h 964605"/>
                  <a:gd name="connsiteX11-415" fmla="*/ 299803 w 1223250"/>
                  <a:gd name="connsiteY11-416" fmla="*/ 889031 h 964605"/>
                  <a:gd name="connsiteX12-417" fmla="*/ 74951 w 1223250"/>
                  <a:gd name="connsiteY12-418" fmla="*/ 724139 h 964605"/>
                  <a:gd name="connsiteX0-419" fmla="*/ 629221 w 1223250"/>
                  <a:gd name="connsiteY0-420" fmla="*/ 517129 h 964605"/>
                  <a:gd name="connsiteX1-421" fmla="*/ 0 w 1223250"/>
                  <a:gd name="connsiteY1-422" fmla="*/ 409346 h 964605"/>
                  <a:gd name="connsiteX2-423" fmla="*/ 179882 w 1223250"/>
                  <a:gd name="connsiteY2-424" fmla="*/ 184493 h 964605"/>
                  <a:gd name="connsiteX3-425" fmla="*/ 674557 w 1223250"/>
                  <a:gd name="connsiteY3-426" fmla="*/ 409346 h 964605"/>
                  <a:gd name="connsiteX4-427" fmla="*/ 734518 w 1223250"/>
                  <a:gd name="connsiteY4-428" fmla="*/ 169503 h 964605"/>
                  <a:gd name="connsiteX5-429" fmla="*/ 1033049 w 1223250"/>
                  <a:gd name="connsiteY5-430" fmla="*/ 704 h 964605"/>
                  <a:gd name="connsiteX6-431" fmla="*/ 1216474 w 1223250"/>
                  <a:gd name="connsiteY6-432" fmla="*/ 366010 h 964605"/>
                  <a:gd name="connsiteX7-433" fmla="*/ 884419 w 1223250"/>
                  <a:gd name="connsiteY7-434" fmla="*/ 499287 h 964605"/>
                  <a:gd name="connsiteX8-435" fmla="*/ 1199213 w 1223250"/>
                  <a:gd name="connsiteY8-436" fmla="*/ 709149 h 964605"/>
                  <a:gd name="connsiteX9-437" fmla="*/ 944380 w 1223250"/>
                  <a:gd name="connsiteY9-438" fmla="*/ 963982 h 964605"/>
                  <a:gd name="connsiteX10-439" fmla="*/ 719528 w 1223250"/>
                  <a:gd name="connsiteY10-440" fmla="*/ 709149 h 964605"/>
                  <a:gd name="connsiteX11-441" fmla="*/ 299803 w 1223250"/>
                  <a:gd name="connsiteY11-442" fmla="*/ 889031 h 964605"/>
                  <a:gd name="connsiteX0-443" fmla="*/ 629221 w 1223250"/>
                  <a:gd name="connsiteY0-444" fmla="*/ 517129 h 964605"/>
                  <a:gd name="connsiteX1-445" fmla="*/ 0 w 1223250"/>
                  <a:gd name="connsiteY1-446" fmla="*/ 409346 h 964605"/>
                  <a:gd name="connsiteX2-447" fmla="*/ 179882 w 1223250"/>
                  <a:gd name="connsiteY2-448" fmla="*/ 184493 h 964605"/>
                  <a:gd name="connsiteX3-449" fmla="*/ 674557 w 1223250"/>
                  <a:gd name="connsiteY3-450" fmla="*/ 409346 h 964605"/>
                  <a:gd name="connsiteX4-451" fmla="*/ 734518 w 1223250"/>
                  <a:gd name="connsiteY4-452" fmla="*/ 169503 h 964605"/>
                  <a:gd name="connsiteX5-453" fmla="*/ 1033049 w 1223250"/>
                  <a:gd name="connsiteY5-454" fmla="*/ 704 h 964605"/>
                  <a:gd name="connsiteX6-455" fmla="*/ 1216474 w 1223250"/>
                  <a:gd name="connsiteY6-456" fmla="*/ 366010 h 964605"/>
                  <a:gd name="connsiteX7-457" fmla="*/ 884419 w 1223250"/>
                  <a:gd name="connsiteY7-458" fmla="*/ 499287 h 964605"/>
                  <a:gd name="connsiteX8-459" fmla="*/ 1199213 w 1223250"/>
                  <a:gd name="connsiteY8-460" fmla="*/ 709149 h 964605"/>
                  <a:gd name="connsiteX9-461" fmla="*/ 944380 w 1223250"/>
                  <a:gd name="connsiteY9-462" fmla="*/ 963982 h 964605"/>
                  <a:gd name="connsiteX10-463" fmla="*/ 719528 w 1223250"/>
                  <a:gd name="connsiteY10-464" fmla="*/ 709149 h 9646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223250" h="964605">
                    <a:moveTo>
                      <a:pt x="629221" y="517129"/>
                    </a:moveTo>
                    <a:cubicBezTo>
                      <a:pt x="369391" y="497142"/>
                      <a:pt x="167549" y="445932"/>
                      <a:pt x="0" y="409346"/>
                    </a:cubicBezTo>
                    <a:cubicBezTo>
                      <a:pt x="42119" y="316553"/>
                      <a:pt x="67456" y="184493"/>
                      <a:pt x="179882" y="184493"/>
                    </a:cubicBezTo>
                    <a:cubicBezTo>
                      <a:pt x="292308" y="184493"/>
                      <a:pt x="584616" y="391858"/>
                      <a:pt x="674557" y="409346"/>
                    </a:cubicBezTo>
                    <a:cubicBezTo>
                      <a:pt x="694544" y="329398"/>
                      <a:pt x="674769" y="237610"/>
                      <a:pt x="734518" y="169503"/>
                    </a:cubicBezTo>
                    <a:cubicBezTo>
                      <a:pt x="794267" y="101396"/>
                      <a:pt x="864054" y="-9879"/>
                      <a:pt x="1033049" y="704"/>
                    </a:cubicBezTo>
                    <a:cubicBezTo>
                      <a:pt x="1202044" y="11287"/>
                      <a:pt x="1241246" y="282913"/>
                      <a:pt x="1216474" y="366010"/>
                    </a:cubicBezTo>
                    <a:cubicBezTo>
                      <a:pt x="1191702" y="449107"/>
                      <a:pt x="997753" y="449320"/>
                      <a:pt x="884419" y="499287"/>
                    </a:cubicBezTo>
                    <a:cubicBezTo>
                      <a:pt x="1017059" y="524906"/>
                      <a:pt x="1183678" y="581824"/>
                      <a:pt x="1199213" y="709149"/>
                    </a:cubicBezTo>
                    <a:cubicBezTo>
                      <a:pt x="1214748" y="836474"/>
                      <a:pt x="1112996" y="975065"/>
                      <a:pt x="944380" y="963982"/>
                    </a:cubicBezTo>
                    <a:cubicBezTo>
                      <a:pt x="775764" y="952899"/>
                      <a:pt x="769268" y="801724"/>
                      <a:pt x="719528" y="709149"/>
                    </a:cubicBezTo>
                  </a:path>
                </a:pathLst>
              </a:custGeom>
              <a:solidFill>
                <a:schemeClr val="bg1"/>
              </a:solid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55" name="椭圆 31"/>
              <p:cNvSpPr/>
              <p:nvPr/>
            </p:nvSpPr>
            <p:spPr>
              <a:xfrm>
                <a:off x="4104899" y="3050233"/>
                <a:ext cx="233238" cy="200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56" name="椭圆 31"/>
              <p:cNvSpPr/>
              <p:nvPr/>
            </p:nvSpPr>
            <p:spPr>
              <a:xfrm>
                <a:off x="4104899" y="3507948"/>
                <a:ext cx="233238" cy="200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sp>
            <p:nvSpPr>
              <p:cNvPr id="57" name="椭圆 31"/>
              <p:cNvSpPr/>
              <p:nvPr/>
            </p:nvSpPr>
            <p:spPr>
              <a:xfrm>
                <a:off x="3942591" y="3353195"/>
                <a:ext cx="117417" cy="1006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accent1">
                  <a:lumMod val="50000"/>
                </a:schemeClr>
              </a:solidFill>
              <a:ln w="190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grpSp>
        <p:sp>
          <p:nvSpPr>
            <p:cNvPr id="53" name="任意多边形 52"/>
            <p:cNvSpPr/>
            <p:nvPr/>
          </p:nvSpPr>
          <p:spPr>
            <a:xfrm>
              <a:off x="4976956" y="1665601"/>
              <a:ext cx="657427" cy="326972"/>
            </a:xfrm>
            <a:custGeom>
              <a:avLst/>
              <a:gdLst>
                <a:gd name="connsiteX0" fmla="*/ 584616 w 1244505"/>
                <a:gd name="connsiteY0" fmla="*/ 513816 h 978511"/>
                <a:gd name="connsiteX1" fmla="*/ 0 w 1244505"/>
                <a:gd name="connsiteY1" fmla="*/ 423875 h 978511"/>
                <a:gd name="connsiteX2" fmla="*/ 179882 w 1244505"/>
                <a:gd name="connsiteY2" fmla="*/ 199022 h 978511"/>
                <a:gd name="connsiteX3" fmla="*/ 674557 w 1244505"/>
                <a:gd name="connsiteY3" fmla="*/ 423875 h 978511"/>
                <a:gd name="connsiteX4" fmla="*/ 734518 w 1244505"/>
                <a:gd name="connsiteY4" fmla="*/ 184032 h 978511"/>
                <a:gd name="connsiteX5" fmla="*/ 944380 w 1244505"/>
                <a:gd name="connsiteY5" fmla="*/ 4150 h 978511"/>
                <a:gd name="connsiteX6" fmla="*/ 1244183 w 1244505"/>
                <a:gd name="connsiteY6" fmla="*/ 363914 h 978511"/>
                <a:gd name="connsiteX7" fmla="*/ 884419 w 1244505"/>
                <a:gd name="connsiteY7" fmla="*/ 513816 h 978511"/>
                <a:gd name="connsiteX8" fmla="*/ 1199213 w 1244505"/>
                <a:gd name="connsiteY8" fmla="*/ 723678 h 978511"/>
                <a:gd name="connsiteX9" fmla="*/ 944380 w 1244505"/>
                <a:gd name="connsiteY9" fmla="*/ 978511 h 978511"/>
                <a:gd name="connsiteX10" fmla="*/ 719528 w 1244505"/>
                <a:gd name="connsiteY10" fmla="*/ 723678 h 978511"/>
                <a:gd name="connsiteX11" fmla="*/ 299803 w 1244505"/>
                <a:gd name="connsiteY11" fmla="*/ 903560 h 978511"/>
                <a:gd name="connsiteX12" fmla="*/ 74951 w 1244505"/>
                <a:gd name="connsiteY12" fmla="*/ 738668 h 978511"/>
                <a:gd name="connsiteX13" fmla="*/ 719528 w 1244505"/>
                <a:gd name="connsiteY13" fmla="*/ 558786 h 978511"/>
                <a:gd name="connsiteX0-1" fmla="*/ 584616 w 1246893"/>
                <a:gd name="connsiteY0-2" fmla="*/ 502981 h 967676"/>
                <a:gd name="connsiteX1-3" fmla="*/ 0 w 1246893"/>
                <a:gd name="connsiteY1-4" fmla="*/ 413040 h 967676"/>
                <a:gd name="connsiteX2-5" fmla="*/ 179882 w 1246893"/>
                <a:gd name="connsiteY2-6" fmla="*/ 188187 h 967676"/>
                <a:gd name="connsiteX3-7" fmla="*/ 674557 w 1246893"/>
                <a:gd name="connsiteY3-8" fmla="*/ 413040 h 967676"/>
                <a:gd name="connsiteX4-9" fmla="*/ 734518 w 1246893"/>
                <a:gd name="connsiteY4-10" fmla="*/ 173197 h 967676"/>
                <a:gd name="connsiteX5-11" fmla="*/ 1033049 w 1246893"/>
                <a:gd name="connsiteY5-12" fmla="*/ 4398 h 967676"/>
                <a:gd name="connsiteX6-13" fmla="*/ 1244183 w 1246893"/>
                <a:gd name="connsiteY6-14" fmla="*/ 353079 h 967676"/>
                <a:gd name="connsiteX7-15" fmla="*/ 884419 w 1246893"/>
                <a:gd name="connsiteY7-16" fmla="*/ 502981 h 967676"/>
                <a:gd name="connsiteX8-17" fmla="*/ 1199213 w 1246893"/>
                <a:gd name="connsiteY8-18" fmla="*/ 712843 h 967676"/>
                <a:gd name="connsiteX9-19" fmla="*/ 944380 w 1246893"/>
                <a:gd name="connsiteY9-20" fmla="*/ 967676 h 967676"/>
                <a:gd name="connsiteX10-21" fmla="*/ 719528 w 1246893"/>
                <a:gd name="connsiteY10-22" fmla="*/ 712843 h 967676"/>
                <a:gd name="connsiteX11-23" fmla="*/ 299803 w 1246893"/>
                <a:gd name="connsiteY11-24" fmla="*/ 892725 h 967676"/>
                <a:gd name="connsiteX12-25" fmla="*/ 74951 w 1246893"/>
                <a:gd name="connsiteY12-26" fmla="*/ 727833 h 967676"/>
                <a:gd name="connsiteX13-27" fmla="*/ 719528 w 1246893"/>
                <a:gd name="connsiteY13-28" fmla="*/ 547951 h 967676"/>
                <a:gd name="connsiteX0-29" fmla="*/ 584616 w 1250361"/>
                <a:gd name="connsiteY0-30" fmla="*/ 505914 h 970609"/>
                <a:gd name="connsiteX1-31" fmla="*/ 0 w 1250361"/>
                <a:gd name="connsiteY1-32" fmla="*/ 415973 h 970609"/>
                <a:gd name="connsiteX2-33" fmla="*/ 179882 w 1250361"/>
                <a:gd name="connsiteY2-34" fmla="*/ 191120 h 970609"/>
                <a:gd name="connsiteX3-35" fmla="*/ 674557 w 1250361"/>
                <a:gd name="connsiteY3-36" fmla="*/ 415973 h 970609"/>
                <a:gd name="connsiteX4-37" fmla="*/ 734518 w 1250361"/>
                <a:gd name="connsiteY4-38" fmla="*/ 176130 h 970609"/>
                <a:gd name="connsiteX5-39" fmla="*/ 1033049 w 1250361"/>
                <a:gd name="connsiteY5-40" fmla="*/ 7331 h 970609"/>
                <a:gd name="connsiteX6-41" fmla="*/ 1244183 w 1250361"/>
                <a:gd name="connsiteY6-42" fmla="*/ 356012 h 970609"/>
                <a:gd name="connsiteX7-43" fmla="*/ 884419 w 1250361"/>
                <a:gd name="connsiteY7-44" fmla="*/ 505914 h 970609"/>
                <a:gd name="connsiteX8-45" fmla="*/ 1199213 w 1250361"/>
                <a:gd name="connsiteY8-46" fmla="*/ 715776 h 970609"/>
                <a:gd name="connsiteX9-47" fmla="*/ 944380 w 1250361"/>
                <a:gd name="connsiteY9-48" fmla="*/ 970609 h 970609"/>
                <a:gd name="connsiteX10-49" fmla="*/ 719528 w 1250361"/>
                <a:gd name="connsiteY10-50" fmla="*/ 715776 h 970609"/>
                <a:gd name="connsiteX11-51" fmla="*/ 299803 w 1250361"/>
                <a:gd name="connsiteY11-52" fmla="*/ 895658 h 970609"/>
                <a:gd name="connsiteX12-53" fmla="*/ 74951 w 1250361"/>
                <a:gd name="connsiteY12-54" fmla="*/ 730766 h 970609"/>
                <a:gd name="connsiteX13-55" fmla="*/ 719528 w 1250361"/>
                <a:gd name="connsiteY13-56" fmla="*/ 550884 h 970609"/>
                <a:gd name="connsiteX0-57" fmla="*/ 584616 w 1219605"/>
                <a:gd name="connsiteY0-58" fmla="*/ 503672 h 968367"/>
                <a:gd name="connsiteX1-59" fmla="*/ 0 w 1219605"/>
                <a:gd name="connsiteY1-60" fmla="*/ 413731 h 968367"/>
                <a:gd name="connsiteX2-61" fmla="*/ 179882 w 1219605"/>
                <a:gd name="connsiteY2-62" fmla="*/ 188878 h 968367"/>
                <a:gd name="connsiteX3-63" fmla="*/ 674557 w 1219605"/>
                <a:gd name="connsiteY3-64" fmla="*/ 413731 h 968367"/>
                <a:gd name="connsiteX4-65" fmla="*/ 734518 w 1219605"/>
                <a:gd name="connsiteY4-66" fmla="*/ 173888 h 968367"/>
                <a:gd name="connsiteX5-67" fmla="*/ 1033049 w 1219605"/>
                <a:gd name="connsiteY5-68" fmla="*/ 5089 h 968367"/>
                <a:gd name="connsiteX6-69" fmla="*/ 1216474 w 1219605"/>
                <a:gd name="connsiteY6-70" fmla="*/ 370395 h 968367"/>
                <a:gd name="connsiteX7-71" fmla="*/ 884419 w 1219605"/>
                <a:gd name="connsiteY7-72" fmla="*/ 503672 h 968367"/>
                <a:gd name="connsiteX8-73" fmla="*/ 1199213 w 1219605"/>
                <a:gd name="connsiteY8-74" fmla="*/ 713534 h 968367"/>
                <a:gd name="connsiteX9-75" fmla="*/ 944380 w 1219605"/>
                <a:gd name="connsiteY9-76" fmla="*/ 968367 h 968367"/>
                <a:gd name="connsiteX10-77" fmla="*/ 719528 w 1219605"/>
                <a:gd name="connsiteY10-78" fmla="*/ 713534 h 968367"/>
                <a:gd name="connsiteX11-79" fmla="*/ 299803 w 1219605"/>
                <a:gd name="connsiteY11-80" fmla="*/ 893416 h 968367"/>
                <a:gd name="connsiteX12-81" fmla="*/ 74951 w 1219605"/>
                <a:gd name="connsiteY12-82" fmla="*/ 728524 h 968367"/>
                <a:gd name="connsiteX13-83" fmla="*/ 719528 w 1219605"/>
                <a:gd name="connsiteY13-84" fmla="*/ 548642 h 968367"/>
                <a:gd name="connsiteX0-85" fmla="*/ 584616 w 1223250"/>
                <a:gd name="connsiteY0-86" fmla="*/ 499287 h 963982"/>
                <a:gd name="connsiteX1-87" fmla="*/ 0 w 1223250"/>
                <a:gd name="connsiteY1-88" fmla="*/ 409346 h 963982"/>
                <a:gd name="connsiteX2-89" fmla="*/ 179882 w 1223250"/>
                <a:gd name="connsiteY2-90" fmla="*/ 184493 h 963982"/>
                <a:gd name="connsiteX3-91" fmla="*/ 674557 w 1223250"/>
                <a:gd name="connsiteY3-92" fmla="*/ 409346 h 963982"/>
                <a:gd name="connsiteX4-93" fmla="*/ 734518 w 1223250"/>
                <a:gd name="connsiteY4-94" fmla="*/ 169503 h 963982"/>
                <a:gd name="connsiteX5-95" fmla="*/ 1033049 w 1223250"/>
                <a:gd name="connsiteY5-96" fmla="*/ 704 h 963982"/>
                <a:gd name="connsiteX6-97" fmla="*/ 1216474 w 1223250"/>
                <a:gd name="connsiteY6-98" fmla="*/ 366010 h 963982"/>
                <a:gd name="connsiteX7-99" fmla="*/ 884419 w 1223250"/>
                <a:gd name="connsiteY7-100" fmla="*/ 499287 h 963982"/>
                <a:gd name="connsiteX8-101" fmla="*/ 1199213 w 1223250"/>
                <a:gd name="connsiteY8-102" fmla="*/ 709149 h 963982"/>
                <a:gd name="connsiteX9-103" fmla="*/ 944380 w 1223250"/>
                <a:gd name="connsiteY9-104" fmla="*/ 963982 h 963982"/>
                <a:gd name="connsiteX10-105" fmla="*/ 719528 w 1223250"/>
                <a:gd name="connsiteY10-106" fmla="*/ 709149 h 963982"/>
                <a:gd name="connsiteX11-107" fmla="*/ 299803 w 1223250"/>
                <a:gd name="connsiteY11-108" fmla="*/ 889031 h 963982"/>
                <a:gd name="connsiteX12-109" fmla="*/ 74951 w 1223250"/>
                <a:gd name="connsiteY12-110" fmla="*/ 724139 h 963982"/>
                <a:gd name="connsiteX13-111" fmla="*/ 719528 w 1223250"/>
                <a:gd name="connsiteY13-112" fmla="*/ 544257 h 963982"/>
                <a:gd name="connsiteX0-113" fmla="*/ 584616 w 1223250"/>
                <a:gd name="connsiteY0-114" fmla="*/ 499287 h 963982"/>
                <a:gd name="connsiteX1-115" fmla="*/ 0 w 1223250"/>
                <a:gd name="connsiteY1-116" fmla="*/ 409346 h 963982"/>
                <a:gd name="connsiteX2-117" fmla="*/ 179882 w 1223250"/>
                <a:gd name="connsiteY2-118" fmla="*/ 184493 h 963982"/>
                <a:gd name="connsiteX3-119" fmla="*/ 674557 w 1223250"/>
                <a:gd name="connsiteY3-120" fmla="*/ 409346 h 963982"/>
                <a:gd name="connsiteX4-121" fmla="*/ 734518 w 1223250"/>
                <a:gd name="connsiteY4-122" fmla="*/ 169503 h 963982"/>
                <a:gd name="connsiteX5-123" fmla="*/ 1033049 w 1223250"/>
                <a:gd name="connsiteY5-124" fmla="*/ 704 h 963982"/>
                <a:gd name="connsiteX6-125" fmla="*/ 1216474 w 1223250"/>
                <a:gd name="connsiteY6-126" fmla="*/ 366010 h 963982"/>
                <a:gd name="connsiteX7-127" fmla="*/ 884419 w 1223250"/>
                <a:gd name="connsiteY7-128" fmla="*/ 499287 h 963982"/>
                <a:gd name="connsiteX8-129" fmla="*/ 1199213 w 1223250"/>
                <a:gd name="connsiteY8-130" fmla="*/ 709149 h 963982"/>
                <a:gd name="connsiteX9-131" fmla="*/ 944380 w 1223250"/>
                <a:gd name="connsiteY9-132" fmla="*/ 963982 h 963982"/>
                <a:gd name="connsiteX10-133" fmla="*/ 719528 w 1223250"/>
                <a:gd name="connsiteY10-134" fmla="*/ 709149 h 963982"/>
                <a:gd name="connsiteX11-135" fmla="*/ 299803 w 1223250"/>
                <a:gd name="connsiteY11-136" fmla="*/ 889031 h 963982"/>
                <a:gd name="connsiteX12-137" fmla="*/ 74951 w 1223250"/>
                <a:gd name="connsiteY12-138" fmla="*/ 724139 h 963982"/>
                <a:gd name="connsiteX13-139" fmla="*/ 719528 w 1223250"/>
                <a:gd name="connsiteY13-140" fmla="*/ 544257 h 963982"/>
                <a:gd name="connsiteX0-141" fmla="*/ 584616 w 1223250"/>
                <a:gd name="connsiteY0-142" fmla="*/ 499287 h 963982"/>
                <a:gd name="connsiteX1-143" fmla="*/ 0 w 1223250"/>
                <a:gd name="connsiteY1-144" fmla="*/ 409346 h 963982"/>
                <a:gd name="connsiteX2-145" fmla="*/ 179882 w 1223250"/>
                <a:gd name="connsiteY2-146" fmla="*/ 184493 h 963982"/>
                <a:gd name="connsiteX3-147" fmla="*/ 674557 w 1223250"/>
                <a:gd name="connsiteY3-148" fmla="*/ 409346 h 963982"/>
                <a:gd name="connsiteX4-149" fmla="*/ 734518 w 1223250"/>
                <a:gd name="connsiteY4-150" fmla="*/ 169503 h 963982"/>
                <a:gd name="connsiteX5-151" fmla="*/ 1033049 w 1223250"/>
                <a:gd name="connsiteY5-152" fmla="*/ 704 h 963982"/>
                <a:gd name="connsiteX6-153" fmla="*/ 1216474 w 1223250"/>
                <a:gd name="connsiteY6-154" fmla="*/ 366010 h 963982"/>
                <a:gd name="connsiteX7-155" fmla="*/ 884419 w 1223250"/>
                <a:gd name="connsiteY7-156" fmla="*/ 499287 h 963982"/>
                <a:gd name="connsiteX8-157" fmla="*/ 1199213 w 1223250"/>
                <a:gd name="connsiteY8-158" fmla="*/ 709149 h 963982"/>
                <a:gd name="connsiteX9-159" fmla="*/ 944380 w 1223250"/>
                <a:gd name="connsiteY9-160" fmla="*/ 963982 h 963982"/>
                <a:gd name="connsiteX10-161" fmla="*/ 719528 w 1223250"/>
                <a:gd name="connsiteY10-162" fmla="*/ 709149 h 963982"/>
                <a:gd name="connsiteX11-163" fmla="*/ 299803 w 1223250"/>
                <a:gd name="connsiteY11-164" fmla="*/ 889031 h 963982"/>
                <a:gd name="connsiteX12-165" fmla="*/ 74951 w 1223250"/>
                <a:gd name="connsiteY12-166" fmla="*/ 724139 h 963982"/>
                <a:gd name="connsiteX13-167" fmla="*/ 719528 w 1223250"/>
                <a:gd name="connsiteY13-168" fmla="*/ 544257 h 963982"/>
                <a:gd name="connsiteX0-169" fmla="*/ 584616 w 1223250"/>
                <a:gd name="connsiteY0-170" fmla="*/ 499287 h 964450"/>
                <a:gd name="connsiteX1-171" fmla="*/ 0 w 1223250"/>
                <a:gd name="connsiteY1-172" fmla="*/ 409346 h 964450"/>
                <a:gd name="connsiteX2-173" fmla="*/ 179882 w 1223250"/>
                <a:gd name="connsiteY2-174" fmla="*/ 184493 h 964450"/>
                <a:gd name="connsiteX3-175" fmla="*/ 674557 w 1223250"/>
                <a:gd name="connsiteY3-176" fmla="*/ 409346 h 964450"/>
                <a:gd name="connsiteX4-177" fmla="*/ 734518 w 1223250"/>
                <a:gd name="connsiteY4-178" fmla="*/ 169503 h 964450"/>
                <a:gd name="connsiteX5-179" fmla="*/ 1033049 w 1223250"/>
                <a:gd name="connsiteY5-180" fmla="*/ 704 h 964450"/>
                <a:gd name="connsiteX6-181" fmla="*/ 1216474 w 1223250"/>
                <a:gd name="connsiteY6-182" fmla="*/ 366010 h 964450"/>
                <a:gd name="connsiteX7-183" fmla="*/ 884419 w 1223250"/>
                <a:gd name="connsiteY7-184" fmla="*/ 499287 h 964450"/>
                <a:gd name="connsiteX8-185" fmla="*/ 1199213 w 1223250"/>
                <a:gd name="connsiteY8-186" fmla="*/ 709149 h 964450"/>
                <a:gd name="connsiteX9-187" fmla="*/ 944380 w 1223250"/>
                <a:gd name="connsiteY9-188" fmla="*/ 963982 h 964450"/>
                <a:gd name="connsiteX10-189" fmla="*/ 719528 w 1223250"/>
                <a:gd name="connsiteY10-190" fmla="*/ 709149 h 964450"/>
                <a:gd name="connsiteX11-191" fmla="*/ 299803 w 1223250"/>
                <a:gd name="connsiteY11-192" fmla="*/ 889031 h 964450"/>
                <a:gd name="connsiteX12-193" fmla="*/ 74951 w 1223250"/>
                <a:gd name="connsiteY12-194" fmla="*/ 724139 h 964450"/>
                <a:gd name="connsiteX13-195" fmla="*/ 719528 w 1223250"/>
                <a:gd name="connsiteY13-196" fmla="*/ 544257 h 964450"/>
                <a:gd name="connsiteX0-197" fmla="*/ 584616 w 1223250"/>
                <a:gd name="connsiteY0-198" fmla="*/ 499287 h 964605"/>
                <a:gd name="connsiteX1-199" fmla="*/ 0 w 1223250"/>
                <a:gd name="connsiteY1-200" fmla="*/ 409346 h 964605"/>
                <a:gd name="connsiteX2-201" fmla="*/ 179882 w 1223250"/>
                <a:gd name="connsiteY2-202" fmla="*/ 184493 h 964605"/>
                <a:gd name="connsiteX3-203" fmla="*/ 674557 w 1223250"/>
                <a:gd name="connsiteY3-204" fmla="*/ 409346 h 964605"/>
                <a:gd name="connsiteX4-205" fmla="*/ 734518 w 1223250"/>
                <a:gd name="connsiteY4-206" fmla="*/ 169503 h 964605"/>
                <a:gd name="connsiteX5-207" fmla="*/ 1033049 w 1223250"/>
                <a:gd name="connsiteY5-208" fmla="*/ 704 h 964605"/>
                <a:gd name="connsiteX6-209" fmla="*/ 1216474 w 1223250"/>
                <a:gd name="connsiteY6-210" fmla="*/ 366010 h 964605"/>
                <a:gd name="connsiteX7-211" fmla="*/ 884419 w 1223250"/>
                <a:gd name="connsiteY7-212" fmla="*/ 499287 h 964605"/>
                <a:gd name="connsiteX8-213" fmla="*/ 1199213 w 1223250"/>
                <a:gd name="connsiteY8-214" fmla="*/ 709149 h 964605"/>
                <a:gd name="connsiteX9-215" fmla="*/ 944380 w 1223250"/>
                <a:gd name="connsiteY9-216" fmla="*/ 963982 h 964605"/>
                <a:gd name="connsiteX10-217" fmla="*/ 719528 w 1223250"/>
                <a:gd name="connsiteY10-218" fmla="*/ 709149 h 964605"/>
                <a:gd name="connsiteX11-219" fmla="*/ 299803 w 1223250"/>
                <a:gd name="connsiteY11-220" fmla="*/ 889031 h 964605"/>
                <a:gd name="connsiteX12-221" fmla="*/ 74951 w 1223250"/>
                <a:gd name="connsiteY12-222" fmla="*/ 724139 h 964605"/>
                <a:gd name="connsiteX13-223" fmla="*/ 719528 w 1223250"/>
                <a:gd name="connsiteY13-224" fmla="*/ 544257 h 964605"/>
                <a:gd name="connsiteX0-225" fmla="*/ 584616 w 1223250"/>
                <a:gd name="connsiteY0-226" fmla="*/ 499287 h 964605"/>
                <a:gd name="connsiteX1-227" fmla="*/ 0 w 1223250"/>
                <a:gd name="connsiteY1-228" fmla="*/ 409346 h 964605"/>
                <a:gd name="connsiteX2-229" fmla="*/ 179882 w 1223250"/>
                <a:gd name="connsiteY2-230" fmla="*/ 184493 h 964605"/>
                <a:gd name="connsiteX3-231" fmla="*/ 674557 w 1223250"/>
                <a:gd name="connsiteY3-232" fmla="*/ 409346 h 964605"/>
                <a:gd name="connsiteX4-233" fmla="*/ 734518 w 1223250"/>
                <a:gd name="connsiteY4-234" fmla="*/ 169503 h 964605"/>
                <a:gd name="connsiteX5-235" fmla="*/ 1033049 w 1223250"/>
                <a:gd name="connsiteY5-236" fmla="*/ 704 h 964605"/>
                <a:gd name="connsiteX6-237" fmla="*/ 1216474 w 1223250"/>
                <a:gd name="connsiteY6-238" fmla="*/ 366010 h 964605"/>
                <a:gd name="connsiteX7-239" fmla="*/ 884419 w 1223250"/>
                <a:gd name="connsiteY7-240" fmla="*/ 499287 h 964605"/>
                <a:gd name="connsiteX8-241" fmla="*/ 1199213 w 1223250"/>
                <a:gd name="connsiteY8-242" fmla="*/ 709149 h 964605"/>
                <a:gd name="connsiteX9-243" fmla="*/ 944380 w 1223250"/>
                <a:gd name="connsiteY9-244" fmla="*/ 963982 h 964605"/>
                <a:gd name="connsiteX10-245" fmla="*/ 719528 w 1223250"/>
                <a:gd name="connsiteY10-246" fmla="*/ 709149 h 964605"/>
                <a:gd name="connsiteX11-247" fmla="*/ 299803 w 1223250"/>
                <a:gd name="connsiteY11-248" fmla="*/ 889031 h 964605"/>
                <a:gd name="connsiteX12-249" fmla="*/ 74951 w 1223250"/>
                <a:gd name="connsiteY12-250" fmla="*/ 724139 h 964605"/>
                <a:gd name="connsiteX13-251" fmla="*/ 719528 w 1223250"/>
                <a:gd name="connsiteY13-252" fmla="*/ 544257 h 964605"/>
                <a:gd name="connsiteX0-253" fmla="*/ 584616 w 1223250"/>
                <a:gd name="connsiteY0-254" fmla="*/ 499287 h 964605"/>
                <a:gd name="connsiteX1-255" fmla="*/ 0 w 1223250"/>
                <a:gd name="connsiteY1-256" fmla="*/ 409346 h 964605"/>
                <a:gd name="connsiteX2-257" fmla="*/ 179882 w 1223250"/>
                <a:gd name="connsiteY2-258" fmla="*/ 184493 h 964605"/>
                <a:gd name="connsiteX3-259" fmla="*/ 674557 w 1223250"/>
                <a:gd name="connsiteY3-260" fmla="*/ 409346 h 964605"/>
                <a:gd name="connsiteX4-261" fmla="*/ 734518 w 1223250"/>
                <a:gd name="connsiteY4-262" fmla="*/ 169503 h 964605"/>
                <a:gd name="connsiteX5-263" fmla="*/ 1033049 w 1223250"/>
                <a:gd name="connsiteY5-264" fmla="*/ 704 h 964605"/>
                <a:gd name="connsiteX6-265" fmla="*/ 1216474 w 1223250"/>
                <a:gd name="connsiteY6-266" fmla="*/ 366010 h 964605"/>
                <a:gd name="connsiteX7-267" fmla="*/ 884419 w 1223250"/>
                <a:gd name="connsiteY7-268" fmla="*/ 499287 h 964605"/>
                <a:gd name="connsiteX8-269" fmla="*/ 1199213 w 1223250"/>
                <a:gd name="connsiteY8-270" fmla="*/ 709149 h 964605"/>
                <a:gd name="connsiteX9-271" fmla="*/ 944380 w 1223250"/>
                <a:gd name="connsiteY9-272" fmla="*/ 963982 h 964605"/>
                <a:gd name="connsiteX10-273" fmla="*/ 719528 w 1223250"/>
                <a:gd name="connsiteY10-274" fmla="*/ 709149 h 964605"/>
                <a:gd name="connsiteX11-275" fmla="*/ 299803 w 1223250"/>
                <a:gd name="connsiteY11-276" fmla="*/ 889031 h 964605"/>
                <a:gd name="connsiteX12-277" fmla="*/ 74951 w 1223250"/>
                <a:gd name="connsiteY12-278" fmla="*/ 724139 h 964605"/>
                <a:gd name="connsiteX13-279" fmla="*/ 630318 w 1223250"/>
                <a:gd name="connsiteY13-280" fmla="*/ 575481 h 964605"/>
                <a:gd name="connsiteX0-281" fmla="*/ 584616 w 1223250"/>
                <a:gd name="connsiteY0-282" fmla="*/ 499287 h 964605"/>
                <a:gd name="connsiteX1-283" fmla="*/ 0 w 1223250"/>
                <a:gd name="connsiteY1-284" fmla="*/ 409346 h 964605"/>
                <a:gd name="connsiteX2-285" fmla="*/ 179882 w 1223250"/>
                <a:gd name="connsiteY2-286" fmla="*/ 184493 h 964605"/>
                <a:gd name="connsiteX3-287" fmla="*/ 674557 w 1223250"/>
                <a:gd name="connsiteY3-288" fmla="*/ 409346 h 964605"/>
                <a:gd name="connsiteX4-289" fmla="*/ 734518 w 1223250"/>
                <a:gd name="connsiteY4-290" fmla="*/ 169503 h 964605"/>
                <a:gd name="connsiteX5-291" fmla="*/ 1033049 w 1223250"/>
                <a:gd name="connsiteY5-292" fmla="*/ 704 h 964605"/>
                <a:gd name="connsiteX6-293" fmla="*/ 1216474 w 1223250"/>
                <a:gd name="connsiteY6-294" fmla="*/ 366010 h 964605"/>
                <a:gd name="connsiteX7-295" fmla="*/ 884419 w 1223250"/>
                <a:gd name="connsiteY7-296" fmla="*/ 499287 h 964605"/>
                <a:gd name="connsiteX8-297" fmla="*/ 1199213 w 1223250"/>
                <a:gd name="connsiteY8-298" fmla="*/ 709149 h 964605"/>
                <a:gd name="connsiteX9-299" fmla="*/ 944380 w 1223250"/>
                <a:gd name="connsiteY9-300" fmla="*/ 963982 h 964605"/>
                <a:gd name="connsiteX10-301" fmla="*/ 719528 w 1223250"/>
                <a:gd name="connsiteY10-302" fmla="*/ 709149 h 964605"/>
                <a:gd name="connsiteX11-303" fmla="*/ 299803 w 1223250"/>
                <a:gd name="connsiteY11-304" fmla="*/ 889031 h 964605"/>
                <a:gd name="connsiteX12-305" fmla="*/ 74951 w 1223250"/>
                <a:gd name="connsiteY12-306" fmla="*/ 724139 h 964605"/>
                <a:gd name="connsiteX13-307" fmla="*/ 630318 w 1223250"/>
                <a:gd name="connsiteY13-308" fmla="*/ 562099 h 964605"/>
                <a:gd name="connsiteX0-309" fmla="*/ 629221 w 1223250"/>
                <a:gd name="connsiteY0-310" fmla="*/ 517129 h 964605"/>
                <a:gd name="connsiteX1-311" fmla="*/ 0 w 1223250"/>
                <a:gd name="connsiteY1-312" fmla="*/ 409346 h 964605"/>
                <a:gd name="connsiteX2-313" fmla="*/ 179882 w 1223250"/>
                <a:gd name="connsiteY2-314" fmla="*/ 184493 h 964605"/>
                <a:gd name="connsiteX3-315" fmla="*/ 674557 w 1223250"/>
                <a:gd name="connsiteY3-316" fmla="*/ 409346 h 964605"/>
                <a:gd name="connsiteX4-317" fmla="*/ 734518 w 1223250"/>
                <a:gd name="connsiteY4-318" fmla="*/ 169503 h 964605"/>
                <a:gd name="connsiteX5-319" fmla="*/ 1033049 w 1223250"/>
                <a:gd name="connsiteY5-320" fmla="*/ 704 h 964605"/>
                <a:gd name="connsiteX6-321" fmla="*/ 1216474 w 1223250"/>
                <a:gd name="connsiteY6-322" fmla="*/ 366010 h 964605"/>
                <a:gd name="connsiteX7-323" fmla="*/ 884419 w 1223250"/>
                <a:gd name="connsiteY7-324" fmla="*/ 499287 h 964605"/>
                <a:gd name="connsiteX8-325" fmla="*/ 1199213 w 1223250"/>
                <a:gd name="connsiteY8-326" fmla="*/ 709149 h 964605"/>
                <a:gd name="connsiteX9-327" fmla="*/ 944380 w 1223250"/>
                <a:gd name="connsiteY9-328" fmla="*/ 963982 h 964605"/>
                <a:gd name="connsiteX10-329" fmla="*/ 719528 w 1223250"/>
                <a:gd name="connsiteY10-330" fmla="*/ 709149 h 964605"/>
                <a:gd name="connsiteX11-331" fmla="*/ 299803 w 1223250"/>
                <a:gd name="connsiteY11-332" fmla="*/ 889031 h 964605"/>
                <a:gd name="connsiteX12-333" fmla="*/ 74951 w 1223250"/>
                <a:gd name="connsiteY12-334" fmla="*/ 724139 h 964605"/>
                <a:gd name="connsiteX13-335" fmla="*/ 630318 w 1223250"/>
                <a:gd name="connsiteY13-336" fmla="*/ 562099 h 964605"/>
                <a:gd name="connsiteX0-337" fmla="*/ 629221 w 1223250"/>
                <a:gd name="connsiteY0-338" fmla="*/ 517129 h 964605"/>
                <a:gd name="connsiteX1-339" fmla="*/ 0 w 1223250"/>
                <a:gd name="connsiteY1-340" fmla="*/ 409346 h 964605"/>
                <a:gd name="connsiteX2-341" fmla="*/ 179882 w 1223250"/>
                <a:gd name="connsiteY2-342" fmla="*/ 184493 h 964605"/>
                <a:gd name="connsiteX3-343" fmla="*/ 674557 w 1223250"/>
                <a:gd name="connsiteY3-344" fmla="*/ 409346 h 964605"/>
                <a:gd name="connsiteX4-345" fmla="*/ 734518 w 1223250"/>
                <a:gd name="connsiteY4-346" fmla="*/ 169503 h 964605"/>
                <a:gd name="connsiteX5-347" fmla="*/ 1033049 w 1223250"/>
                <a:gd name="connsiteY5-348" fmla="*/ 704 h 964605"/>
                <a:gd name="connsiteX6-349" fmla="*/ 1216474 w 1223250"/>
                <a:gd name="connsiteY6-350" fmla="*/ 366010 h 964605"/>
                <a:gd name="connsiteX7-351" fmla="*/ 884419 w 1223250"/>
                <a:gd name="connsiteY7-352" fmla="*/ 499287 h 964605"/>
                <a:gd name="connsiteX8-353" fmla="*/ 1199213 w 1223250"/>
                <a:gd name="connsiteY8-354" fmla="*/ 709149 h 964605"/>
                <a:gd name="connsiteX9-355" fmla="*/ 944380 w 1223250"/>
                <a:gd name="connsiteY9-356" fmla="*/ 963982 h 964605"/>
                <a:gd name="connsiteX10-357" fmla="*/ 719528 w 1223250"/>
                <a:gd name="connsiteY10-358" fmla="*/ 709149 h 964605"/>
                <a:gd name="connsiteX11-359" fmla="*/ 299803 w 1223250"/>
                <a:gd name="connsiteY11-360" fmla="*/ 889031 h 964605"/>
                <a:gd name="connsiteX12-361" fmla="*/ 74951 w 1223250"/>
                <a:gd name="connsiteY12-362" fmla="*/ 724139 h 964605"/>
                <a:gd name="connsiteX13-363" fmla="*/ 630318 w 1223250"/>
                <a:gd name="connsiteY13-364" fmla="*/ 562099 h 964605"/>
                <a:gd name="connsiteX0-365" fmla="*/ 629221 w 1223250"/>
                <a:gd name="connsiteY0-366" fmla="*/ 517129 h 964605"/>
                <a:gd name="connsiteX1-367" fmla="*/ 0 w 1223250"/>
                <a:gd name="connsiteY1-368" fmla="*/ 409346 h 964605"/>
                <a:gd name="connsiteX2-369" fmla="*/ 179882 w 1223250"/>
                <a:gd name="connsiteY2-370" fmla="*/ 184493 h 964605"/>
                <a:gd name="connsiteX3-371" fmla="*/ 674557 w 1223250"/>
                <a:gd name="connsiteY3-372" fmla="*/ 409346 h 964605"/>
                <a:gd name="connsiteX4-373" fmla="*/ 734518 w 1223250"/>
                <a:gd name="connsiteY4-374" fmla="*/ 169503 h 964605"/>
                <a:gd name="connsiteX5-375" fmla="*/ 1033049 w 1223250"/>
                <a:gd name="connsiteY5-376" fmla="*/ 704 h 964605"/>
                <a:gd name="connsiteX6-377" fmla="*/ 1216474 w 1223250"/>
                <a:gd name="connsiteY6-378" fmla="*/ 366010 h 964605"/>
                <a:gd name="connsiteX7-379" fmla="*/ 884419 w 1223250"/>
                <a:gd name="connsiteY7-380" fmla="*/ 499287 h 964605"/>
                <a:gd name="connsiteX8-381" fmla="*/ 1199213 w 1223250"/>
                <a:gd name="connsiteY8-382" fmla="*/ 709149 h 964605"/>
                <a:gd name="connsiteX9-383" fmla="*/ 944380 w 1223250"/>
                <a:gd name="connsiteY9-384" fmla="*/ 963982 h 964605"/>
                <a:gd name="connsiteX10-385" fmla="*/ 719528 w 1223250"/>
                <a:gd name="connsiteY10-386" fmla="*/ 709149 h 964605"/>
                <a:gd name="connsiteX11-387" fmla="*/ 299803 w 1223250"/>
                <a:gd name="connsiteY11-388" fmla="*/ 889031 h 964605"/>
                <a:gd name="connsiteX12-389" fmla="*/ 74951 w 1223250"/>
                <a:gd name="connsiteY12-390" fmla="*/ 724139 h 964605"/>
                <a:gd name="connsiteX13-391" fmla="*/ 630318 w 1223250"/>
                <a:gd name="connsiteY13-392" fmla="*/ 562099 h 964605"/>
                <a:gd name="connsiteX0-393" fmla="*/ 0 w 1223250"/>
                <a:gd name="connsiteY0-394" fmla="*/ 409346 h 964605"/>
                <a:gd name="connsiteX1-395" fmla="*/ 179882 w 1223250"/>
                <a:gd name="connsiteY1-396" fmla="*/ 184493 h 964605"/>
                <a:gd name="connsiteX2-397" fmla="*/ 674557 w 1223250"/>
                <a:gd name="connsiteY2-398" fmla="*/ 409346 h 964605"/>
                <a:gd name="connsiteX3-399" fmla="*/ 734518 w 1223250"/>
                <a:gd name="connsiteY3-400" fmla="*/ 169503 h 964605"/>
                <a:gd name="connsiteX4-401" fmla="*/ 1033049 w 1223250"/>
                <a:gd name="connsiteY4-402" fmla="*/ 704 h 964605"/>
                <a:gd name="connsiteX5-403" fmla="*/ 1216474 w 1223250"/>
                <a:gd name="connsiteY5-404" fmla="*/ 366010 h 964605"/>
                <a:gd name="connsiteX6-405" fmla="*/ 884419 w 1223250"/>
                <a:gd name="connsiteY6-406" fmla="*/ 499287 h 964605"/>
                <a:gd name="connsiteX7-407" fmla="*/ 1199213 w 1223250"/>
                <a:gd name="connsiteY7-408" fmla="*/ 709149 h 964605"/>
                <a:gd name="connsiteX8-409" fmla="*/ 944380 w 1223250"/>
                <a:gd name="connsiteY8-410" fmla="*/ 963982 h 964605"/>
                <a:gd name="connsiteX9-411" fmla="*/ 719528 w 1223250"/>
                <a:gd name="connsiteY9-412" fmla="*/ 709149 h 964605"/>
                <a:gd name="connsiteX10-413" fmla="*/ 299803 w 1223250"/>
                <a:gd name="connsiteY10-414" fmla="*/ 889031 h 964605"/>
                <a:gd name="connsiteX11-415" fmla="*/ 74951 w 1223250"/>
                <a:gd name="connsiteY11-416" fmla="*/ 724139 h 964605"/>
                <a:gd name="connsiteX12-417" fmla="*/ 630318 w 1223250"/>
                <a:gd name="connsiteY12-418" fmla="*/ 562099 h 964605"/>
                <a:gd name="connsiteX0-419" fmla="*/ 117781 w 1161149"/>
                <a:gd name="connsiteY0-420" fmla="*/ 184493 h 964605"/>
                <a:gd name="connsiteX1-421" fmla="*/ 612456 w 1161149"/>
                <a:gd name="connsiteY1-422" fmla="*/ 409346 h 964605"/>
                <a:gd name="connsiteX2-423" fmla="*/ 672417 w 1161149"/>
                <a:gd name="connsiteY2-424" fmla="*/ 169503 h 964605"/>
                <a:gd name="connsiteX3-425" fmla="*/ 970948 w 1161149"/>
                <a:gd name="connsiteY3-426" fmla="*/ 704 h 964605"/>
                <a:gd name="connsiteX4-427" fmla="*/ 1154373 w 1161149"/>
                <a:gd name="connsiteY4-428" fmla="*/ 366010 h 964605"/>
                <a:gd name="connsiteX5-429" fmla="*/ 822318 w 1161149"/>
                <a:gd name="connsiteY5-430" fmla="*/ 499287 h 964605"/>
                <a:gd name="connsiteX6-431" fmla="*/ 1137112 w 1161149"/>
                <a:gd name="connsiteY6-432" fmla="*/ 709149 h 964605"/>
                <a:gd name="connsiteX7-433" fmla="*/ 882279 w 1161149"/>
                <a:gd name="connsiteY7-434" fmla="*/ 963982 h 964605"/>
                <a:gd name="connsiteX8-435" fmla="*/ 657427 w 1161149"/>
                <a:gd name="connsiteY8-436" fmla="*/ 709149 h 964605"/>
                <a:gd name="connsiteX9-437" fmla="*/ 237702 w 1161149"/>
                <a:gd name="connsiteY9-438" fmla="*/ 889031 h 964605"/>
                <a:gd name="connsiteX10-439" fmla="*/ 12850 w 1161149"/>
                <a:gd name="connsiteY10-440" fmla="*/ 724139 h 964605"/>
                <a:gd name="connsiteX11-441" fmla="*/ 568217 w 1161149"/>
                <a:gd name="connsiteY11-442" fmla="*/ 562099 h 964605"/>
                <a:gd name="connsiteX0-443" fmla="*/ 612456 w 1161149"/>
                <a:gd name="connsiteY0-444" fmla="*/ 409346 h 964605"/>
                <a:gd name="connsiteX1-445" fmla="*/ 672417 w 1161149"/>
                <a:gd name="connsiteY1-446" fmla="*/ 169503 h 964605"/>
                <a:gd name="connsiteX2-447" fmla="*/ 970948 w 1161149"/>
                <a:gd name="connsiteY2-448" fmla="*/ 704 h 964605"/>
                <a:gd name="connsiteX3-449" fmla="*/ 1154373 w 1161149"/>
                <a:gd name="connsiteY3-450" fmla="*/ 366010 h 964605"/>
                <a:gd name="connsiteX4-451" fmla="*/ 822318 w 1161149"/>
                <a:gd name="connsiteY4-452" fmla="*/ 499287 h 964605"/>
                <a:gd name="connsiteX5-453" fmla="*/ 1137112 w 1161149"/>
                <a:gd name="connsiteY5-454" fmla="*/ 709149 h 964605"/>
                <a:gd name="connsiteX6-455" fmla="*/ 882279 w 1161149"/>
                <a:gd name="connsiteY6-456" fmla="*/ 963982 h 964605"/>
                <a:gd name="connsiteX7-457" fmla="*/ 657427 w 1161149"/>
                <a:gd name="connsiteY7-458" fmla="*/ 709149 h 964605"/>
                <a:gd name="connsiteX8-459" fmla="*/ 237702 w 1161149"/>
                <a:gd name="connsiteY8-460" fmla="*/ 889031 h 964605"/>
                <a:gd name="connsiteX9-461" fmla="*/ 12850 w 1161149"/>
                <a:gd name="connsiteY9-462" fmla="*/ 724139 h 964605"/>
                <a:gd name="connsiteX10-463" fmla="*/ 568217 w 1161149"/>
                <a:gd name="connsiteY10-464" fmla="*/ 562099 h 964605"/>
                <a:gd name="connsiteX0-465" fmla="*/ 672417 w 1161149"/>
                <a:gd name="connsiteY0-466" fmla="*/ 169503 h 964605"/>
                <a:gd name="connsiteX1-467" fmla="*/ 970948 w 1161149"/>
                <a:gd name="connsiteY1-468" fmla="*/ 704 h 964605"/>
                <a:gd name="connsiteX2-469" fmla="*/ 1154373 w 1161149"/>
                <a:gd name="connsiteY2-470" fmla="*/ 366010 h 964605"/>
                <a:gd name="connsiteX3-471" fmla="*/ 822318 w 1161149"/>
                <a:gd name="connsiteY3-472" fmla="*/ 499287 h 964605"/>
                <a:gd name="connsiteX4-473" fmla="*/ 1137112 w 1161149"/>
                <a:gd name="connsiteY4-474" fmla="*/ 709149 h 964605"/>
                <a:gd name="connsiteX5-475" fmla="*/ 882279 w 1161149"/>
                <a:gd name="connsiteY5-476" fmla="*/ 963982 h 964605"/>
                <a:gd name="connsiteX6-477" fmla="*/ 657427 w 1161149"/>
                <a:gd name="connsiteY6-478" fmla="*/ 709149 h 964605"/>
                <a:gd name="connsiteX7-479" fmla="*/ 237702 w 1161149"/>
                <a:gd name="connsiteY7-480" fmla="*/ 889031 h 964605"/>
                <a:gd name="connsiteX8-481" fmla="*/ 12850 w 1161149"/>
                <a:gd name="connsiteY8-482" fmla="*/ 724139 h 964605"/>
                <a:gd name="connsiteX9-483" fmla="*/ 568217 w 1161149"/>
                <a:gd name="connsiteY9-484" fmla="*/ 562099 h 964605"/>
                <a:gd name="connsiteX0-485" fmla="*/ 970948 w 1161149"/>
                <a:gd name="connsiteY0-486" fmla="*/ 0 h 963901"/>
                <a:gd name="connsiteX1-487" fmla="*/ 1154373 w 1161149"/>
                <a:gd name="connsiteY1-488" fmla="*/ 365306 h 963901"/>
                <a:gd name="connsiteX2-489" fmla="*/ 822318 w 1161149"/>
                <a:gd name="connsiteY2-490" fmla="*/ 498583 h 963901"/>
                <a:gd name="connsiteX3-491" fmla="*/ 1137112 w 1161149"/>
                <a:gd name="connsiteY3-492" fmla="*/ 708445 h 963901"/>
                <a:gd name="connsiteX4-493" fmla="*/ 882279 w 1161149"/>
                <a:gd name="connsiteY4-494" fmla="*/ 963278 h 963901"/>
                <a:gd name="connsiteX5-495" fmla="*/ 657427 w 1161149"/>
                <a:gd name="connsiteY5-496" fmla="*/ 708445 h 963901"/>
                <a:gd name="connsiteX6-497" fmla="*/ 237702 w 1161149"/>
                <a:gd name="connsiteY6-498" fmla="*/ 888327 h 963901"/>
                <a:gd name="connsiteX7-499" fmla="*/ 12850 w 1161149"/>
                <a:gd name="connsiteY7-500" fmla="*/ 723435 h 963901"/>
                <a:gd name="connsiteX8-501" fmla="*/ 568217 w 1161149"/>
                <a:gd name="connsiteY8-502" fmla="*/ 561395 h 963901"/>
                <a:gd name="connsiteX0-503" fmla="*/ 1154373 w 1154373"/>
                <a:gd name="connsiteY0-504" fmla="*/ 0 h 598595"/>
                <a:gd name="connsiteX1-505" fmla="*/ 822318 w 1154373"/>
                <a:gd name="connsiteY1-506" fmla="*/ 133277 h 598595"/>
                <a:gd name="connsiteX2-507" fmla="*/ 1137112 w 1154373"/>
                <a:gd name="connsiteY2-508" fmla="*/ 343139 h 598595"/>
                <a:gd name="connsiteX3-509" fmla="*/ 882279 w 1154373"/>
                <a:gd name="connsiteY3-510" fmla="*/ 597972 h 598595"/>
                <a:gd name="connsiteX4-511" fmla="*/ 657427 w 1154373"/>
                <a:gd name="connsiteY4-512" fmla="*/ 343139 h 598595"/>
                <a:gd name="connsiteX5-513" fmla="*/ 237702 w 1154373"/>
                <a:gd name="connsiteY5-514" fmla="*/ 523021 h 598595"/>
                <a:gd name="connsiteX6-515" fmla="*/ 12850 w 1154373"/>
                <a:gd name="connsiteY6-516" fmla="*/ 358129 h 598595"/>
                <a:gd name="connsiteX7-517" fmla="*/ 568217 w 1154373"/>
                <a:gd name="connsiteY7-518" fmla="*/ 196089 h 598595"/>
                <a:gd name="connsiteX0-519" fmla="*/ 822318 w 1138670"/>
                <a:gd name="connsiteY0-520" fmla="*/ 0 h 465318"/>
                <a:gd name="connsiteX1-521" fmla="*/ 1137112 w 1138670"/>
                <a:gd name="connsiteY1-522" fmla="*/ 209862 h 465318"/>
                <a:gd name="connsiteX2-523" fmla="*/ 882279 w 1138670"/>
                <a:gd name="connsiteY2-524" fmla="*/ 464695 h 465318"/>
                <a:gd name="connsiteX3-525" fmla="*/ 657427 w 1138670"/>
                <a:gd name="connsiteY3-526" fmla="*/ 209862 h 465318"/>
                <a:gd name="connsiteX4-527" fmla="*/ 237702 w 1138670"/>
                <a:gd name="connsiteY4-528" fmla="*/ 389744 h 465318"/>
                <a:gd name="connsiteX5-529" fmla="*/ 12850 w 1138670"/>
                <a:gd name="connsiteY5-530" fmla="*/ 224852 h 465318"/>
                <a:gd name="connsiteX6-531" fmla="*/ 568217 w 1138670"/>
                <a:gd name="connsiteY6-532" fmla="*/ 62812 h 465318"/>
                <a:gd name="connsiteX0-533" fmla="*/ 1137112 w 1138670"/>
                <a:gd name="connsiteY0-534" fmla="*/ 147050 h 402506"/>
                <a:gd name="connsiteX1-535" fmla="*/ 882279 w 1138670"/>
                <a:gd name="connsiteY1-536" fmla="*/ 401883 h 402506"/>
                <a:gd name="connsiteX2-537" fmla="*/ 657427 w 1138670"/>
                <a:gd name="connsiteY2-538" fmla="*/ 147050 h 402506"/>
                <a:gd name="connsiteX3-539" fmla="*/ 237702 w 1138670"/>
                <a:gd name="connsiteY3-540" fmla="*/ 326932 h 402506"/>
                <a:gd name="connsiteX4-541" fmla="*/ 12850 w 1138670"/>
                <a:gd name="connsiteY4-542" fmla="*/ 162040 h 402506"/>
                <a:gd name="connsiteX5-543" fmla="*/ 568217 w 1138670"/>
                <a:gd name="connsiteY5-544" fmla="*/ 0 h 402506"/>
                <a:gd name="connsiteX0-545" fmla="*/ 882279 w 882279"/>
                <a:gd name="connsiteY0-546" fmla="*/ 401883 h 401883"/>
                <a:gd name="connsiteX1-547" fmla="*/ 657427 w 882279"/>
                <a:gd name="connsiteY1-548" fmla="*/ 147050 h 401883"/>
                <a:gd name="connsiteX2-549" fmla="*/ 237702 w 882279"/>
                <a:gd name="connsiteY2-550" fmla="*/ 326932 h 401883"/>
                <a:gd name="connsiteX3-551" fmla="*/ 12850 w 882279"/>
                <a:gd name="connsiteY3-552" fmla="*/ 162040 h 401883"/>
                <a:gd name="connsiteX4-553" fmla="*/ 568217 w 882279"/>
                <a:gd name="connsiteY4-554" fmla="*/ 0 h 401883"/>
                <a:gd name="connsiteX0-555" fmla="*/ 657427 w 657427"/>
                <a:gd name="connsiteY0-556" fmla="*/ 147050 h 326972"/>
                <a:gd name="connsiteX1-557" fmla="*/ 237702 w 657427"/>
                <a:gd name="connsiteY1-558" fmla="*/ 326932 h 326972"/>
                <a:gd name="connsiteX2-559" fmla="*/ 12850 w 657427"/>
                <a:gd name="connsiteY2-560" fmla="*/ 162040 h 326972"/>
                <a:gd name="connsiteX3-561" fmla="*/ 568217 w 657427"/>
                <a:gd name="connsiteY3-562" fmla="*/ 0 h 326972"/>
              </a:gdLst>
              <a:ahLst/>
              <a:cxnLst>
                <a:cxn ang="0">
                  <a:pos x="connsiteX0-1" y="connsiteY0-2"/>
                </a:cxn>
                <a:cxn ang="0">
                  <a:pos x="connsiteX1-3" y="connsiteY1-4"/>
                </a:cxn>
                <a:cxn ang="0">
                  <a:pos x="connsiteX2-5" y="connsiteY2-6"/>
                </a:cxn>
                <a:cxn ang="0">
                  <a:pos x="connsiteX3-7" y="connsiteY3-8"/>
                </a:cxn>
              </a:cxnLst>
              <a:rect l="l" t="t" r="r" b="b"/>
              <a:pathLst>
                <a:path w="657427" h="326972">
                  <a:moveTo>
                    <a:pt x="657427" y="147050"/>
                  </a:moveTo>
                  <a:cubicBezTo>
                    <a:pt x="517519" y="207011"/>
                    <a:pt x="345131" y="324434"/>
                    <a:pt x="237702" y="326932"/>
                  </a:cubicBezTo>
                  <a:cubicBezTo>
                    <a:pt x="130273" y="329430"/>
                    <a:pt x="-49609" y="214505"/>
                    <a:pt x="12850" y="162040"/>
                  </a:cubicBezTo>
                  <a:lnTo>
                    <a:pt x="568217" y="0"/>
                  </a:lnTo>
                </a:path>
              </a:pathLst>
            </a:custGeom>
            <a:solidFill>
              <a:schemeClr val="bg1"/>
            </a:solidFill>
            <a:ln w="22225"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苏新诗柳楷简体" panose="02000000000000000000" pitchFamily="2" charset="-122"/>
                <a:ea typeface="方正苏新诗柳楷简体" panose="02000000000000000000" pitchFamily="2" charset="-122"/>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29" name="组合 28"/>
          <p:cNvGrpSpPr/>
          <p:nvPr/>
        </p:nvGrpSpPr>
        <p:grpSpPr>
          <a:xfrm>
            <a:off x="4214710" y="1919033"/>
            <a:ext cx="3762580" cy="3762580"/>
            <a:chOff x="4422775" y="1978025"/>
            <a:chExt cx="3349626" cy="3349626"/>
          </a:xfrm>
        </p:grpSpPr>
        <p:sp>
          <p:nvSpPr>
            <p:cNvPr id="16" name="Freeform 5"/>
            <p:cNvSpPr/>
            <p:nvPr/>
          </p:nvSpPr>
          <p:spPr bwMode="auto">
            <a:xfrm>
              <a:off x="4422775" y="3411538"/>
              <a:ext cx="1595438" cy="1916113"/>
            </a:xfrm>
            <a:custGeom>
              <a:avLst/>
              <a:gdLst>
                <a:gd name="T0" fmla="*/ 423 w 424"/>
                <a:gd name="T1" fmla="*/ 509 h 509"/>
                <a:gd name="T2" fmla="*/ 350 w 424"/>
                <a:gd name="T3" fmla="*/ 385 h 509"/>
                <a:gd name="T4" fmla="*/ 424 w 424"/>
                <a:gd name="T5" fmla="*/ 260 h 509"/>
                <a:gd name="T6" fmla="*/ 248 w 424"/>
                <a:gd name="T7" fmla="*/ 73 h 509"/>
                <a:gd name="T8" fmla="*/ 123 w 424"/>
                <a:gd name="T9" fmla="*/ 0 h 509"/>
                <a:gd name="T10" fmla="*/ 0 w 424"/>
                <a:gd name="T11" fmla="*/ 72 h 509"/>
                <a:gd name="T12" fmla="*/ 423 w 424"/>
                <a:gd name="T13" fmla="*/ 509 h 509"/>
              </a:gdLst>
              <a:ahLst/>
              <a:cxnLst>
                <a:cxn ang="0">
                  <a:pos x="T0" y="T1"/>
                </a:cxn>
                <a:cxn ang="0">
                  <a:pos x="T2" y="T3"/>
                </a:cxn>
                <a:cxn ang="0">
                  <a:pos x="T4" y="T5"/>
                </a:cxn>
                <a:cxn ang="0">
                  <a:pos x="T6" y="T7"/>
                </a:cxn>
                <a:cxn ang="0">
                  <a:pos x="T8" y="T9"/>
                </a:cxn>
                <a:cxn ang="0">
                  <a:pos x="T10" y="T11"/>
                </a:cxn>
                <a:cxn ang="0">
                  <a:pos x="T12" y="T13"/>
                </a:cxn>
              </a:cxnLst>
              <a:rect l="0" t="0" r="r" b="b"/>
              <a:pathLst>
                <a:path w="424" h="509">
                  <a:moveTo>
                    <a:pt x="423" y="509"/>
                  </a:moveTo>
                  <a:cubicBezTo>
                    <a:pt x="350" y="385"/>
                    <a:pt x="350" y="385"/>
                    <a:pt x="350" y="385"/>
                  </a:cubicBezTo>
                  <a:cubicBezTo>
                    <a:pt x="424" y="260"/>
                    <a:pt x="424" y="260"/>
                    <a:pt x="424" y="260"/>
                  </a:cubicBezTo>
                  <a:cubicBezTo>
                    <a:pt x="328" y="250"/>
                    <a:pt x="252" y="170"/>
                    <a:pt x="248" y="73"/>
                  </a:cubicBezTo>
                  <a:cubicBezTo>
                    <a:pt x="123" y="0"/>
                    <a:pt x="123" y="0"/>
                    <a:pt x="123" y="0"/>
                  </a:cubicBezTo>
                  <a:cubicBezTo>
                    <a:pt x="0" y="72"/>
                    <a:pt x="0" y="72"/>
                    <a:pt x="0" y="72"/>
                  </a:cubicBezTo>
                  <a:cubicBezTo>
                    <a:pt x="4" y="306"/>
                    <a:pt x="190" y="497"/>
                    <a:pt x="423" y="509"/>
                  </a:cubicBezTo>
                  <a:close/>
                </a:path>
              </a:pathLst>
            </a:custGeom>
            <a:noFill/>
            <a:ln w="15875">
              <a:solidFill>
                <a:srgbClr val="21211F"/>
              </a:solidFill>
            </a:ln>
          </p:spPr>
          <p:txBody>
            <a:bodyPr vert="horz" wrap="square" lIns="91440" tIns="45720" rIns="91440" bIns="45720" numCol="1" anchor="t" anchorCtr="0" compatLnSpc="1"/>
            <a:lstStyle/>
            <a:p>
              <a:endParaRPr lang="zh-CN" altLang="en-US">
                <a:solidFill>
                  <a:srgbClr val="21211F"/>
                </a:solidFill>
                <a:latin typeface="微软雅黑" panose="020B0503020204020204" charset="-122"/>
                <a:ea typeface="微软雅黑" panose="020B0503020204020204" charset="-122"/>
              </a:endParaRPr>
            </a:p>
          </p:txBody>
        </p:sp>
        <p:sp>
          <p:nvSpPr>
            <p:cNvPr id="17" name="Freeform 6"/>
            <p:cNvSpPr/>
            <p:nvPr/>
          </p:nvSpPr>
          <p:spPr bwMode="auto">
            <a:xfrm>
              <a:off x="5853113" y="3732213"/>
              <a:ext cx="1916113" cy="1595438"/>
            </a:xfrm>
            <a:custGeom>
              <a:avLst/>
              <a:gdLst>
                <a:gd name="T0" fmla="*/ 0 w 509"/>
                <a:gd name="T1" fmla="*/ 300 h 424"/>
                <a:gd name="T2" fmla="*/ 73 w 509"/>
                <a:gd name="T3" fmla="*/ 424 h 424"/>
                <a:gd name="T4" fmla="*/ 509 w 509"/>
                <a:gd name="T5" fmla="*/ 1 h 424"/>
                <a:gd name="T6" fmla="*/ 386 w 509"/>
                <a:gd name="T7" fmla="*/ 73 h 424"/>
                <a:gd name="T8" fmla="*/ 261 w 509"/>
                <a:gd name="T9" fmla="*/ 0 h 424"/>
                <a:gd name="T10" fmla="*/ 73 w 509"/>
                <a:gd name="T11" fmla="*/ 176 h 424"/>
                <a:gd name="T12" fmla="*/ 0 w 509"/>
                <a:gd name="T13" fmla="*/ 300 h 424"/>
              </a:gdLst>
              <a:ahLst/>
              <a:cxnLst>
                <a:cxn ang="0">
                  <a:pos x="T0" y="T1"/>
                </a:cxn>
                <a:cxn ang="0">
                  <a:pos x="T2" y="T3"/>
                </a:cxn>
                <a:cxn ang="0">
                  <a:pos x="T4" y="T5"/>
                </a:cxn>
                <a:cxn ang="0">
                  <a:pos x="T6" y="T7"/>
                </a:cxn>
                <a:cxn ang="0">
                  <a:pos x="T8" y="T9"/>
                </a:cxn>
                <a:cxn ang="0">
                  <a:pos x="T10" y="T11"/>
                </a:cxn>
                <a:cxn ang="0">
                  <a:pos x="T12" y="T13"/>
                </a:cxn>
              </a:cxnLst>
              <a:rect l="0" t="0" r="r" b="b"/>
              <a:pathLst>
                <a:path w="509" h="424">
                  <a:moveTo>
                    <a:pt x="0" y="300"/>
                  </a:moveTo>
                  <a:cubicBezTo>
                    <a:pt x="73" y="424"/>
                    <a:pt x="73" y="424"/>
                    <a:pt x="73" y="424"/>
                  </a:cubicBezTo>
                  <a:cubicBezTo>
                    <a:pt x="307" y="420"/>
                    <a:pt x="498" y="233"/>
                    <a:pt x="509" y="1"/>
                  </a:cubicBezTo>
                  <a:cubicBezTo>
                    <a:pt x="386" y="73"/>
                    <a:pt x="386" y="73"/>
                    <a:pt x="386" y="73"/>
                  </a:cubicBezTo>
                  <a:cubicBezTo>
                    <a:pt x="261" y="0"/>
                    <a:pt x="261" y="0"/>
                    <a:pt x="261" y="0"/>
                  </a:cubicBezTo>
                  <a:cubicBezTo>
                    <a:pt x="251" y="96"/>
                    <a:pt x="171" y="172"/>
                    <a:pt x="73" y="176"/>
                  </a:cubicBezTo>
                  <a:lnTo>
                    <a:pt x="0" y="300"/>
                  </a:lnTo>
                  <a:close/>
                </a:path>
              </a:pathLst>
            </a:custGeom>
            <a:noFill/>
            <a:ln w="15875">
              <a:solidFill>
                <a:srgbClr val="21211F"/>
              </a:solidFill>
            </a:ln>
          </p:spPr>
          <p:txBody>
            <a:bodyPr vert="horz" wrap="square" lIns="91440" tIns="45720" rIns="91440" bIns="45720" numCol="1" anchor="t" anchorCtr="0" compatLnSpc="1"/>
            <a:lstStyle/>
            <a:p>
              <a:endParaRPr lang="zh-CN" altLang="en-US">
                <a:solidFill>
                  <a:srgbClr val="21211F"/>
                </a:solidFill>
                <a:latin typeface="微软雅黑" panose="020B0503020204020204" charset="-122"/>
                <a:ea typeface="微软雅黑" panose="020B0503020204020204" charset="-122"/>
              </a:endParaRPr>
            </a:p>
          </p:txBody>
        </p:sp>
        <p:sp>
          <p:nvSpPr>
            <p:cNvPr id="18" name="Freeform 7"/>
            <p:cNvSpPr/>
            <p:nvPr/>
          </p:nvSpPr>
          <p:spPr bwMode="auto">
            <a:xfrm>
              <a:off x="6173788" y="1981200"/>
              <a:ext cx="1598613" cy="1912938"/>
            </a:xfrm>
            <a:custGeom>
              <a:avLst/>
              <a:gdLst>
                <a:gd name="T0" fmla="*/ 425 w 425"/>
                <a:gd name="T1" fmla="*/ 436 h 508"/>
                <a:gd name="T2" fmla="*/ 2 w 425"/>
                <a:gd name="T3" fmla="*/ 0 h 508"/>
                <a:gd name="T4" fmla="*/ 74 w 425"/>
                <a:gd name="T5" fmla="*/ 123 h 508"/>
                <a:gd name="T6" fmla="*/ 0 w 425"/>
                <a:gd name="T7" fmla="*/ 248 h 508"/>
                <a:gd name="T8" fmla="*/ 177 w 425"/>
                <a:gd name="T9" fmla="*/ 436 h 508"/>
                <a:gd name="T10" fmla="*/ 301 w 425"/>
                <a:gd name="T11" fmla="*/ 508 h 508"/>
                <a:gd name="T12" fmla="*/ 425 w 425"/>
                <a:gd name="T13" fmla="*/ 436 h 508"/>
              </a:gdLst>
              <a:ahLst/>
              <a:cxnLst>
                <a:cxn ang="0">
                  <a:pos x="T0" y="T1"/>
                </a:cxn>
                <a:cxn ang="0">
                  <a:pos x="T2" y="T3"/>
                </a:cxn>
                <a:cxn ang="0">
                  <a:pos x="T4" y="T5"/>
                </a:cxn>
                <a:cxn ang="0">
                  <a:pos x="T6" y="T7"/>
                </a:cxn>
                <a:cxn ang="0">
                  <a:pos x="T8" y="T9"/>
                </a:cxn>
                <a:cxn ang="0">
                  <a:pos x="T10" y="T11"/>
                </a:cxn>
                <a:cxn ang="0">
                  <a:pos x="T12" y="T13"/>
                </a:cxn>
              </a:cxnLst>
              <a:rect l="0" t="0" r="r" b="b"/>
              <a:pathLst>
                <a:path w="425" h="508">
                  <a:moveTo>
                    <a:pt x="425" y="436"/>
                  </a:moveTo>
                  <a:cubicBezTo>
                    <a:pt x="420" y="202"/>
                    <a:pt x="234" y="11"/>
                    <a:pt x="2" y="0"/>
                  </a:cubicBezTo>
                  <a:cubicBezTo>
                    <a:pt x="74" y="123"/>
                    <a:pt x="74" y="123"/>
                    <a:pt x="74" y="123"/>
                  </a:cubicBezTo>
                  <a:cubicBezTo>
                    <a:pt x="0" y="248"/>
                    <a:pt x="0" y="248"/>
                    <a:pt x="0" y="248"/>
                  </a:cubicBezTo>
                  <a:cubicBezTo>
                    <a:pt x="97" y="258"/>
                    <a:pt x="173" y="338"/>
                    <a:pt x="177" y="436"/>
                  </a:cubicBezTo>
                  <a:cubicBezTo>
                    <a:pt x="301" y="508"/>
                    <a:pt x="301" y="508"/>
                    <a:pt x="301" y="508"/>
                  </a:cubicBezTo>
                  <a:lnTo>
                    <a:pt x="425" y="436"/>
                  </a:lnTo>
                  <a:close/>
                </a:path>
              </a:pathLst>
            </a:custGeom>
            <a:noFill/>
            <a:ln w="15875">
              <a:solidFill>
                <a:srgbClr val="21211F"/>
              </a:solidFill>
            </a:ln>
          </p:spPr>
          <p:txBody>
            <a:bodyPr vert="horz" wrap="square" lIns="91440" tIns="45720" rIns="91440" bIns="45720" numCol="1" anchor="t" anchorCtr="0" compatLnSpc="1"/>
            <a:lstStyle/>
            <a:p>
              <a:endParaRPr lang="zh-CN" altLang="en-US">
                <a:solidFill>
                  <a:srgbClr val="21211F"/>
                </a:solidFill>
                <a:latin typeface="微软雅黑" panose="020B0503020204020204" charset="-122"/>
                <a:ea typeface="微软雅黑" panose="020B0503020204020204" charset="-122"/>
              </a:endParaRPr>
            </a:p>
          </p:txBody>
        </p:sp>
        <p:sp>
          <p:nvSpPr>
            <p:cNvPr id="19" name="Freeform 8"/>
            <p:cNvSpPr/>
            <p:nvPr/>
          </p:nvSpPr>
          <p:spPr bwMode="auto">
            <a:xfrm>
              <a:off x="4422775" y="1978025"/>
              <a:ext cx="1916113" cy="1595438"/>
            </a:xfrm>
            <a:custGeom>
              <a:avLst/>
              <a:gdLst>
                <a:gd name="T0" fmla="*/ 509 w 509"/>
                <a:gd name="T1" fmla="*/ 124 h 424"/>
                <a:gd name="T2" fmla="*/ 436 w 509"/>
                <a:gd name="T3" fmla="*/ 0 h 424"/>
                <a:gd name="T4" fmla="*/ 0 w 509"/>
                <a:gd name="T5" fmla="*/ 423 h 424"/>
                <a:gd name="T6" fmla="*/ 123 w 509"/>
                <a:gd name="T7" fmla="*/ 351 h 424"/>
                <a:gd name="T8" fmla="*/ 248 w 509"/>
                <a:gd name="T9" fmla="*/ 424 h 424"/>
                <a:gd name="T10" fmla="*/ 436 w 509"/>
                <a:gd name="T11" fmla="*/ 248 h 424"/>
                <a:gd name="T12" fmla="*/ 509 w 509"/>
                <a:gd name="T13" fmla="*/ 124 h 424"/>
              </a:gdLst>
              <a:ahLst/>
              <a:cxnLst>
                <a:cxn ang="0">
                  <a:pos x="T0" y="T1"/>
                </a:cxn>
                <a:cxn ang="0">
                  <a:pos x="T2" y="T3"/>
                </a:cxn>
                <a:cxn ang="0">
                  <a:pos x="T4" y="T5"/>
                </a:cxn>
                <a:cxn ang="0">
                  <a:pos x="T6" y="T7"/>
                </a:cxn>
                <a:cxn ang="0">
                  <a:pos x="T8" y="T9"/>
                </a:cxn>
                <a:cxn ang="0">
                  <a:pos x="T10" y="T11"/>
                </a:cxn>
                <a:cxn ang="0">
                  <a:pos x="T12" y="T13"/>
                </a:cxn>
              </a:cxnLst>
              <a:rect l="0" t="0" r="r" b="b"/>
              <a:pathLst>
                <a:path w="509" h="424">
                  <a:moveTo>
                    <a:pt x="509" y="124"/>
                  </a:moveTo>
                  <a:cubicBezTo>
                    <a:pt x="436" y="0"/>
                    <a:pt x="436" y="0"/>
                    <a:pt x="436" y="0"/>
                  </a:cubicBezTo>
                  <a:cubicBezTo>
                    <a:pt x="202" y="4"/>
                    <a:pt x="12" y="191"/>
                    <a:pt x="0" y="423"/>
                  </a:cubicBezTo>
                  <a:cubicBezTo>
                    <a:pt x="123" y="351"/>
                    <a:pt x="123" y="351"/>
                    <a:pt x="123" y="351"/>
                  </a:cubicBezTo>
                  <a:cubicBezTo>
                    <a:pt x="248" y="424"/>
                    <a:pt x="248" y="424"/>
                    <a:pt x="248" y="424"/>
                  </a:cubicBezTo>
                  <a:cubicBezTo>
                    <a:pt x="259" y="328"/>
                    <a:pt x="338" y="252"/>
                    <a:pt x="436" y="248"/>
                  </a:cubicBezTo>
                  <a:lnTo>
                    <a:pt x="509" y="124"/>
                  </a:lnTo>
                  <a:close/>
                </a:path>
              </a:pathLst>
            </a:custGeom>
            <a:noFill/>
            <a:ln w="15875">
              <a:solidFill>
                <a:srgbClr val="21211F"/>
              </a:solidFill>
            </a:ln>
          </p:spPr>
          <p:txBody>
            <a:bodyPr vert="horz" wrap="square" lIns="91440" tIns="45720" rIns="91440" bIns="45720" numCol="1" anchor="t" anchorCtr="0" compatLnSpc="1"/>
            <a:lstStyle/>
            <a:p>
              <a:endParaRPr lang="zh-CN" altLang="en-US">
                <a:solidFill>
                  <a:srgbClr val="21211F"/>
                </a:solidFill>
                <a:latin typeface="微软雅黑" panose="020B0503020204020204" charset="-122"/>
                <a:ea typeface="微软雅黑" panose="020B0503020204020204" charset="-122"/>
              </a:endParaRPr>
            </a:p>
          </p:txBody>
        </p:sp>
        <p:grpSp>
          <p:nvGrpSpPr>
            <p:cNvPr id="20" name="组合 19"/>
            <p:cNvGrpSpPr/>
            <p:nvPr/>
          </p:nvGrpSpPr>
          <p:grpSpPr>
            <a:xfrm>
              <a:off x="4784180" y="4082520"/>
              <a:ext cx="608626" cy="515566"/>
              <a:chOff x="6389688" y="1927225"/>
              <a:chExt cx="1422400" cy="1204913"/>
            </a:xfrm>
            <a:solidFill>
              <a:srgbClr val="21211F"/>
            </a:solidFill>
          </p:grpSpPr>
          <p:sp>
            <p:nvSpPr>
              <p:cNvPr id="21" name="Freeform 5"/>
              <p:cNvSpPr>
                <a:spLocks noEditPoints="1"/>
              </p:cNvSpPr>
              <p:nvPr/>
            </p:nvSpPr>
            <p:spPr bwMode="auto">
              <a:xfrm>
                <a:off x="6389688" y="1927225"/>
                <a:ext cx="1422400" cy="1204913"/>
              </a:xfrm>
              <a:custGeom>
                <a:avLst/>
                <a:gdLst>
                  <a:gd name="T0" fmla="*/ 272 w 378"/>
                  <a:gd name="T1" fmla="*/ 68 h 320"/>
                  <a:gd name="T2" fmla="*/ 225 w 378"/>
                  <a:gd name="T3" fmla="*/ 18 h 320"/>
                  <a:gd name="T4" fmla="*/ 106 w 378"/>
                  <a:gd name="T5" fmla="*/ 35 h 320"/>
                  <a:gd name="T6" fmla="*/ 26 w 378"/>
                  <a:gd name="T7" fmla="*/ 183 h 320"/>
                  <a:gd name="T8" fmla="*/ 121 w 378"/>
                  <a:gd name="T9" fmla="*/ 295 h 320"/>
                  <a:gd name="T10" fmla="*/ 294 w 378"/>
                  <a:gd name="T11" fmla="*/ 309 h 320"/>
                  <a:gd name="T12" fmla="*/ 356 w 378"/>
                  <a:gd name="T13" fmla="*/ 312 h 320"/>
                  <a:gd name="T14" fmla="*/ 377 w 378"/>
                  <a:gd name="T15" fmla="*/ 192 h 320"/>
                  <a:gd name="T16" fmla="*/ 174 w 378"/>
                  <a:gd name="T17" fmla="*/ 22 h 320"/>
                  <a:gd name="T18" fmla="*/ 247 w 378"/>
                  <a:gd name="T19" fmla="*/ 34 h 320"/>
                  <a:gd name="T20" fmla="*/ 252 w 378"/>
                  <a:gd name="T21" fmla="*/ 66 h 320"/>
                  <a:gd name="T22" fmla="*/ 169 w 378"/>
                  <a:gd name="T23" fmla="*/ 51 h 320"/>
                  <a:gd name="T24" fmla="*/ 240 w 378"/>
                  <a:gd name="T25" fmla="*/ 65 h 320"/>
                  <a:gd name="T26" fmla="*/ 147 w 378"/>
                  <a:gd name="T27" fmla="*/ 49 h 320"/>
                  <a:gd name="T28" fmla="*/ 301 w 378"/>
                  <a:gd name="T29" fmla="*/ 249 h 320"/>
                  <a:gd name="T30" fmla="*/ 248 w 378"/>
                  <a:gd name="T31" fmla="*/ 302 h 320"/>
                  <a:gd name="T32" fmla="*/ 29 w 378"/>
                  <a:gd name="T33" fmla="*/ 239 h 320"/>
                  <a:gd name="T34" fmla="*/ 117 w 378"/>
                  <a:gd name="T35" fmla="*/ 192 h 320"/>
                  <a:gd name="T36" fmla="*/ 129 w 378"/>
                  <a:gd name="T37" fmla="*/ 191 h 320"/>
                  <a:gd name="T38" fmla="*/ 118 w 378"/>
                  <a:gd name="T39" fmla="*/ 235 h 320"/>
                  <a:gd name="T40" fmla="*/ 157 w 378"/>
                  <a:gd name="T41" fmla="*/ 207 h 320"/>
                  <a:gd name="T42" fmla="*/ 158 w 378"/>
                  <a:gd name="T43" fmla="*/ 192 h 320"/>
                  <a:gd name="T44" fmla="*/ 171 w 378"/>
                  <a:gd name="T45" fmla="*/ 152 h 320"/>
                  <a:gd name="T46" fmla="*/ 116 w 378"/>
                  <a:gd name="T47" fmla="*/ 181 h 320"/>
                  <a:gd name="T48" fmla="*/ 64 w 378"/>
                  <a:gd name="T49" fmla="*/ 179 h 320"/>
                  <a:gd name="T50" fmla="*/ 60 w 378"/>
                  <a:gd name="T51" fmla="*/ 60 h 320"/>
                  <a:gd name="T52" fmla="*/ 325 w 378"/>
                  <a:gd name="T53" fmla="*/ 96 h 320"/>
                  <a:gd name="T54" fmla="*/ 314 w 378"/>
                  <a:gd name="T55" fmla="*/ 104 h 320"/>
                  <a:gd name="T56" fmla="*/ 276 w 378"/>
                  <a:gd name="T57" fmla="*/ 199 h 320"/>
                  <a:gd name="T58" fmla="*/ 163 w 378"/>
                  <a:gd name="T59" fmla="*/ 197 h 320"/>
                  <a:gd name="T60" fmla="*/ 267 w 378"/>
                  <a:gd name="T61" fmla="*/ 227 h 320"/>
                  <a:gd name="T62" fmla="*/ 301 w 378"/>
                  <a:gd name="T63" fmla="*/ 249 h 320"/>
                  <a:gd name="T64" fmla="*/ 160 w 378"/>
                  <a:gd name="T65" fmla="*/ 157 h 320"/>
                  <a:gd name="T66" fmla="*/ 159 w 378"/>
                  <a:gd name="T67" fmla="*/ 184 h 320"/>
                  <a:gd name="T68" fmla="*/ 149 w 378"/>
                  <a:gd name="T69" fmla="*/ 193 h 320"/>
                  <a:gd name="T70" fmla="*/ 144 w 378"/>
                  <a:gd name="T71" fmla="*/ 214 h 320"/>
                  <a:gd name="T72" fmla="*/ 134 w 378"/>
                  <a:gd name="T73" fmla="*/ 229 h 320"/>
                  <a:gd name="T74" fmla="*/ 133 w 378"/>
                  <a:gd name="T75" fmla="*/ 229 h 320"/>
                  <a:gd name="T76" fmla="*/ 130 w 378"/>
                  <a:gd name="T77" fmla="*/ 230 h 320"/>
                  <a:gd name="T78" fmla="*/ 129 w 378"/>
                  <a:gd name="T79" fmla="*/ 230 h 320"/>
                  <a:gd name="T80" fmla="*/ 128 w 378"/>
                  <a:gd name="T81" fmla="*/ 229 h 320"/>
                  <a:gd name="T82" fmla="*/ 126 w 378"/>
                  <a:gd name="T83" fmla="*/ 228 h 320"/>
                  <a:gd name="T84" fmla="*/ 125 w 378"/>
                  <a:gd name="T85" fmla="*/ 227 h 320"/>
                  <a:gd name="T86" fmla="*/ 123 w 378"/>
                  <a:gd name="T87" fmla="*/ 225 h 320"/>
                  <a:gd name="T88" fmla="*/ 121 w 378"/>
                  <a:gd name="T89" fmla="*/ 221 h 320"/>
                  <a:gd name="T90" fmla="*/ 121 w 378"/>
                  <a:gd name="T91" fmla="*/ 217 h 320"/>
                  <a:gd name="T92" fmla="*/ 122 w 378"/>
                  <a:gd name="T93" fmla="*/ 210 h 320"/>
                  <a:gd name="T94" fmla="*/ 136 w 378"/>
                  <a:gd name="T95" fmla="*/ 193 h 320"/>
                  <a:gd name="T96" fmla="*/ 149 w 378"/>
                  <a:gd name="T97" fmla="*/ 193 h 320"/>
                  <a:gd name="T98" fmla="*/ 306 w 378"/>
                  <a:gd name="T99" fmla="*/ 295 h 320"/>
                  <a:gd name="T100" fmla="*/ 313 w 378"/>
                  <a:gd name="T101" fmla="*/ 240 h 320"/>
                  <a:gd name="T102" fmla="*/ 334 w 378"/>
                  <a:gd name="T103" fmla="*/ 104 h 320"/>
                  <a:gd name="T104" fmla="*/ 357 w 378"/>
                  <a:gd name="T105" fmla="*/ 134 h 320"/>
                  <a:gd name="T106" fmla="*/ 357 w 378"/>
                  <a:gd name="T107" fmla="*/ 146 h 320"/>
                  <a:gd name="T108" fmla="*/ 349 w 378"/>
                  <a:gd name="T109" fmla="*/ 272 h 320"/>
                  <a:gd name="T110" fmla="*/ 356 w 378"/>
                  <a:gd name="T111" fmla="*/ 29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8" h="320">
                    <a:moveTo>
                      <a:pt x="358" y="103"/>
                    </a:moveTo>
                    <a:cubicBezTo>
                      <a:pt x="340" y="76"/>
                      <a:pt x="301" y="71"/>
                      <a:pt x="272" y="68"/>
                    </a:cubicBezTo>
                    <a:cubicBezTo>
                      <a:pt x="272" y="68"/>
                      <a:pt x="271" y="68"/>
                      <a:pt x="271" y="68"/>
                    </a:cubicBezTo>
                    <a:cubicBezTo>
                      <a:pt x="290" y="38"/>
                      <a:pt x="252" y="22"/>
                      <a:pt x="225" y="18"/>
                    </a:cubicBezTo>
                    <a:cubicBezTo>
                      <a:pt x="192" y="14"/>
                      <a:pt x="142" y="0"/>
                      <a:pt x="142" y="48"/>
                    </a:cubicBezTo>
                    <a:cubicBezTo>
                      <a:pt x="130" y="44"/>
                      <a:pt x="118" y="39"/>
                      <a:pt x="106" y="35"/>
                    </a:cubicBezTo>
                    <a:cubicBezTo>
                      <a:pt x="52" y="18"/>
                      <a:pt x="13" y="99"/>
                      <a:pt x="5" y="141"/>
                    </a:cubicBezTo>
                    <a:cubicBezTo>
                      <a:pt x="0" y="163"/>
                      <a:pt x="10" y="176"/>
                      <a:pt x="26" y="183"/>
                    </a:cubicBezTo>
                    <a:cubicBezTo>
                      <a:pt x="17" y="211"/>
                      <a:pt x="6" y="248"/>
                      <a:pt x="35" y="268"/>
                    </a:cubicBezTo>
                    <a:cubicBezTo>
                      <a:pt x="60" y="285"/>
                      <a:pt x="92" y="289"/>
                      <a:pt x="121" y="295"/>
                    </a:cubicBezTo>
                    <a:cubicBezTo>
                      <a:pt x="157" y="303"/>
                      <a:pt x="194" y="307"/>
                      <a:pt x="231" y="312"/>
                    </a:cubicBezTo>
                    <a:cubicBezTo>
                      <a:pt x="251" y="315"/>
                      <a:pt x="277" y="320"/>
                      <a:pt x="294" y="309"/>
                    </a:cubicBezTo>
                    <a:cubicBezTo>
                      <a:pt x="315" y="304"/>
                      <a:pt x="333" y="298"/>
                      <a:pt x="353" y="311"/>
                    </a:cubicBezTo>
                    <a:cubicBezTo>
                      <a:pt x="354" y="311"/>
                      <a:pt x="355" y="312"/>
                      <a:pt x="356" y="312"/>
                    </a:cubicBezTo>
                    <a:cubicBezTo>
                      <a:pt x="357" y="316"/>
                      <a:pt x="364" y="317"/>
                      <a:pt x="365" y="312"/>
                    </a:cubicBezTo>
                    <a:cubicBezTo>
                      <a:pt x="375" y="273"/>
                      <a:pt x="376" y="232"/>
                      <a:pt x="377" y="192"/>
                    </a:cubicBezTo>
                    <a:cubicBezTo>
                      <a:pt x="378" y="161"/>
                      <a:pt x="376" y="129"/>
                      <a:pt x="358" y="103"/>
                    </a:cubicBezTo>
                    <a:close/>
                    <a:moveTo>
                      <a:pt x="174" y="22"/>
                    </a:moveTo>
                    <a:cubicBezTo>
                      <a:pt x="187" y="21"/>
                      <a:pt x="200" y="25"/>
                      <a:pt x="213" y="27"/>
                    </a:cubicBezTo>
                    <a:cubicBezTo>
                      <a:pt x="225" y="29"/>
                      <a:pt x="236" y="30"/>
                      <a:pt x="247" y="34"/>
                    </a:cubicBezTo>
                    <a:cubicBezTo>
                      <a:pt x="266" y="39"/>
                      <a:pt x="265" y="52"/>
                      <a:pt x="261" y="67"/>
                    </a:cubicBezTo>
                    <a:cubicBezTo>
                      <a:pt x="258" y="66"/>
                      <a:pt x="255" y="66"/>
                      <a:pt x="252" y="66"/>
                    </a:cubicBezTo>
                    <a:cubicBezTo>
                      <a:pt x="260" y="21"/>
                      <a:pt x="163" y="15"/>
                      <a:pt x="162" y="50"/>
                    </a:cubicBezTo>
                    <a:cubicBezTo>
                      <a:pt x="162" y="54"/>
                      <a:pt x="168" y="55"/>
                      <a:pt x="169" y="51"/>
                    </a:cubicBezTo>
                    <a:cubicBezTo>
                      <a:pt x="174" y="38"/>
                      <a:pt x="197" y="38"/>
                      <a:pt x="208" y="39"/>
                    </a:cubicBezTo>
                    <a:cubicBezTo>
                      <a:pt x="225" y="39"/>
                      <a:pt x="241" y="47"/>
                      <a:pt x="240" y="65"/>
                    </a:cubicBezTo>
                    <a:cubicBezTo>
                      <a:pt x="222" y="63"/>
                      <a:pt x="204" y="61"/>
                      <a:pt x="186" y="59"/>
                    </a:cubicBezTo>
                    <a:cubicBezTo>
                      <a:pt x="172" y="57"/>
                      <a:pt x="159" y="53"/>
                      <a:pt x="147" y="49"/>
                    </a:cubicBezTo>
                    <a:cubicBezTo>
                      <a:pt x="150" y="33"/>
                      <a:pt x="155" y="22"/>
                      <a:pt x="174" y="22"/>
                    </a:cubicBezTo>
                    <a:close/>
                    <a:moveTo>
                      <a:pt x="301" y="249"/>
                    </a:moveTo>
                    <a:cubicBezTo>
                      <a:pt x="301" y="264"/>
                      <a:pt x="301" y="284"/>
                      <a:pt x="291" y="297"/>
                    </a:cubicBezTo>
                    <a:cubicBezTo>
                      <a:pt x="282" y="307"/>
                      <a:pt x="260" y="303"/>
                      <a:pt x="248" y="302"/>
                    </a:cubicBezTo>
                    <a:cubicBezTo>
                      <a:pt x="195" y="298"/>
                      <a:pt x="142" y="288"/>
                      <a:pt x="90" y="276"/>
                    </a:cubicBezTo>
                    <a:cubicBezTo>
                      <a:pt x="67" y="271"/>
                      <a:pt x="37" y="265"/>
                      <a:pt x="29" y="239"/>
                    </a:cubicBezTo>
                    <a:cubicBezTo>
                      <a:pt x="24" y="224"/>
                      <a:pt x="30" y="203"/>
                      <a:pt x="34" y="186"/>
                    </a:cubicBezTo>
                    <a:cubicBezTo>
                      <a:pt x="60" y="194"/>
                      <a:pt x="97" y="192"/>
                      <a:pt x="117" y="192"/>
                    </a:cubicBezTo>
                    <a:cubicBezTo>
                      <a:pt x="119" y="192"/>
                      <a:pt x="120" y="191"/>
                      <a:pt x="121" y="189"/>
                    </a:cubicBezTo>
                    <a:cubicBezTo>
                      <a:pt x="123" y="190"/>
                      <a:pt x="126" y="191"/>
                      <a:pt x="129" y="191"/>
                    </a:cubicBezTo>
                    <a:cubicBezTo>
                      <a:pt x="121" y="196"/>
                      <a:pt x="114" y="202"/>
                      <a:pt x="112" y="212"/>
                    </a:cubicBezTo>
                    <a:cubicBezTo>
                      <a:pt x="109" y="220"/>
                      <a:pt x="112" y="229"/>
                      <a:pt x="118" y="235"/>
                    </a:cubicBezTo>
                    <a:cubicBezTo>
                      <a:pt x="124" y="241"/>
                      <a:pt x="133" y="242"/>
                      <a:pt x="140" y="238"/>
                    </a:cubicBezTo>
                    <a:cubicBezTo>
                      <a:pt x="151" y="232"/>
                      <a:pt x="155" y="218"/>
                      <a:pt x="157" y="207"/>
                    </a:cubicBezTo>
                    <a:cubicBezTo>
                      <a:pt x="158" y="202"/>
                      <a:pt x="159" y="197"/>
                      <a:pt x="158" y="192"/>
                    </a:cubicBezTo>
                    <a:cubicBezTo>
                      <a:pt x="158" y="192"/>
                      <a:pt x="158" y="192"/>
                      <a:pt x="158" y="192"/>
                    </a:cubicBezTo>
                    <a:cubicBezTo>
                      <a:pt x="161" y="191"/>
                      <a:pt x="165" y="191"/>
                      <a:pt x="168" y="190"/>
                    </a:cubicBezTo>
                    <a:cubicBezTo>
                      <a:pt x="189" y="185"/>
                      <a:pt x="180" y="164"/>
                      <a:pt x="171" y="152"/>
                    </a:cubicBezTo>
                    <a:cubicBezTo>
                      <a:pt x="159" y="135"/>
                      <a:pt x="140" y="136"/>
                      <a:pt x="128" y="152"/>
                    </a:cubicBezTo>
                    <a:cubicBezTo>
                      <a:pt x="122" y="160"/>
                      <a:pt x="116" y="170"/>
                      <a:pt x="116" y="181"/>
                    </a:cubicBezTo>
                    <a:cubicBezTo>
                      <a:pt x="115" y="182"/>
                      <a:pt x="115" y="183"/>
                      <a:pt x="115" y="185"/>
                    </a:cubicBezTo>
                    <a:cubicBezTo>
                      <a:pt x="98" y="182"/>
                      <a:pt x="81" y="180"/>
                      <a:pt x="64" y="179"/>
                    </a:cubicBezTo>
                    <a:cubicBezTo>
                      <a:pt x="33" y="176"/>
                      <a:pt x="8" y="165"/>
                      <a:pt x="20" y="130"/>
                    </a:cubicBezTo>
                    <a:cubicBezTo>
                      <a:pt x="29" y="105"/>
                      <a:pt x="43" y="80"/>
                      <a:pt x="60" y="60"/>
                    </a:cubicBezTo>
                    <a:cubicBezTo>
                      <a:pt x="86" y="28"/>
                      <a:pt x="141" y="62"/>
                      <a:pt x="172" y="69"/>
                    </a:cubicBezTo>
                    <a:cubicBezTo>
                      <a:pt x="215" y="78"/>
                      <a:pt x="283" y="71"/>
                      <a:pt x="325" y="96"/>
                    </a:cubicBezTo>
                    <a:cubicBezTo>
                      <a:pt x="323" y="97"/>
                      <a:pt x="321" y="99"/>
                      <a:pt x="319" y="101"/>
                    </a:cubicBezTo>
                    <a:cubicBezTo>
                      <a:pt x="317" y="101"/>
                      <a:pt x="315" y="102"/>
                      <a:pt x="314" y="104"/>
                    </a:cubicBezTo>
                    <a:cubicBezTo>
                      <a:pt x="314" y="105"/>
                      <a:pt x="314" y="106"/>
                      <a:pt x="313" y="106"/>
                    </a:cubicBezTo>
                    <a:cubicBezTo>
                      <a:pt x="291" y="131"/>
                      <a:pt x="291" y="169"/>
                      <a:pt x="276" y="199"/>
                    </a:cubicBezTo>
                    <a:cubicBezTo>
                      <a:pt x="254" y="245"/>
                      <a:pt x="195" y="185"/>
                      <a:pt x="163" y="195"/>
                    </a:cubicBezTo>
                    <a:cubicBezTo>
                      <a:pt x="162" y="195"/>
                      <a:pt x="162" y="196"/>
                      <a:pt x="163" y="197"/>
                    </a:cubicBezTo>
                    <a:cubicBezTo>
                      <a:pt x="175" y="208"/>
                      <a:pt x="197" y="213"/>
                      <a:pt x="212" y="218"/>
                    </a:cubicBezTo>
                    <a:cubicBezTo>
                      <a:pt x="229" y="224"/>
                      <a:pt x="250" y="232"/>
                      <a:pt x="267" y="227"/>
                    </a:cubicBezTo>
                    <a:cubicBezTo>
                      <a:pt x="289" y="219"/>
                      <a:pt x="296" y="196"/>
                      <a:pt x="302" y="172"/>
                    </a:cubicBezTo>
                    <a:cubicBezTo>
                      <a:pt x="300" y="197"/>
                      <a:pt x="301" y="223"/>
                      <a:pt x="301" y="249"/>
                    </a:cubicBezTo>
                    <a:close/>
                    <a:moveTo>
                      <a:pt x="127" y="180"/>
                    </a:moveTo>
                    <a:cubicBezTo>
                      <a:pt x="135" y="166"/>
                      <a:pt x="143" y="142"/>
                      <a:pt x="160" y="157"/>
                    </a:cubicBezTo>
                    <a:cubicBezTo>
                      <a:pt x="165" y="161"/>
                      <a:pt x="174" y="171"/>
                      <a:pt x="173" y="178"/>
                    </a:cubicBezTo>
                    <a:cubicBezTo>
                      <a:pt x="172" y="184"/>
                      <a:pt x="164" y="184"/>
                      <a:pt x="159" y="184"/>
                    </a:cubicBezTo>
                    <a:cubicBezTo>
                      <a:pt x="148" y="184"/>
                      <a:pt x="138" y="182"/>
                      <a:pt x="127" y="180"/>
                    </a:cubicBezTo>
                    <a:close/>
                    <a:moveTo>
                      <a:pt x="149" y="193"/>
                    </a:moveTo>
                    <a:cubicBezTo>
                      <a:pt x="148" y="196"/>
                      <a:pt x="148" y="201"/>
                      <a:pt x="147" y="204"/>
                    </a:cubicBezTo>
                    <a:cubicBezTo>
                      <a:pt x="146" y="208"/>
                      <a:pt x="145" y="211"/>
                      <a:pt x="144" y="214"/>
                    </a:cubicBezTo>
                    <a:cubicBezTo>
                      <a:pt x="143" y="219"/>
                      <a:pt x="140" y="223"/>
                      <a:pt x="138" y="226"/>
                    </a:cubicBezTo>
                    <a:cubicBezTo>
                      <a:pt x="136" y="228"/>
                      <a:pt x="136" y="228"/>
                      <a:pt x="134" y="229"/>
                    </a:cubicBezTo>
                    <a:cubicBezTo>
                      <a:pt x="134" y="229"/>
                      <a:pt x="134" y="229"/>
                      <a:pt x="134" y="229"/>
                    </a:cubicBezTo>
                    <a:cubicBezTo>
                      <a:pt x="134" y="229"/>
                      <a:pt x="134" y="229"/>
                      <a:pt x="133" y="229"/>
                    </a:cubicBezTo>
                    <a:cubicBezTo>
                      <a:pt x="133" y="229"/>
                      <a:pt x="132" y="230"/>
                      <a:pt x="132" y="230"/>
                    </a:cubicBezTo>
                    <a:cubicBezTo>
                      <a:pt x="131" y="230"/>
                      <a:pt x="131" y="230"/>
                      <a:pt x="130" y="230"/>
                    </a:cubicBezTo>
                    <a:cubicBezTo>
                      <a:pt x="130" y="230"/>
                      <a:pt x="130" y="230"/>
                      <a:pt x="130" y="230"/>
                    </a:cubicBezTo>
                    <a:cubicBezTo>
                      <a:pt x="130" y="230"/>
                      <a:pt x="129" y="230"/>
                      <a:pt x="129" y="230"/>
                    </a:cubicBezTo>
                    <a:cubicBezTo>
                      <a:pt x="129" y="230"/>
                      <a:pt x="128" y="229"/>
                      <a:pt x="128" y="229"/>
                    </a:cubicBezTo>
                    <a:cubicBezTo>
                      <a:pt x="128" y="229"/>
                      <a:pt x="128" y="229"/>
                      <a:pt x="128" y="229"/>
                    </a:cubicBezTo>
                    <a:cubicBezTo>
                      <a:pt x="128" y="229"/>
                      <a:pt x="128" y="229"/>
                      <a:pt x="128" y="229"/>
                    </a:cubicBezTo>
                    <a:cubicBezTo>
                      <a:pt x="127" y="229"/>
                      <a:pt x="126" y="229"/>
                      <a:pt x="126" y="228"/>
                    </a:cubicBezTo>
                    <a:cubicBezTo>
                      <a:pt x="126" y="228"/>
                      <a:pt x="126" y="228"/>
                      <a:pt x="126" y="228"/>
                    </a:cubicBezTo>
                    <a:cubicBezTo>
                      <a:pt x="126" y="228"/>
                      <a:pt x="125" y="228"/>
                      <a:pt x="125" y="227"/>
                    </a:cubicBezTo>
                    <a:cubicBezTo>
                      <a:pt x="125" y="227"/>
                      <a:pt x="124" y="227"/>
                      <a:pt x="124" y="226"/>
                    </a:cubicBezTo>
                    <a:cubicBezTo>
                      <a:pt x="124" y="226"/>
                      <a:pt x="123" y="225"/>
                      <a:pt x="123" y="225"/>
                    </a:cubicBezTo>
                    <a:cubicBezTo>
                      <a:pt x="122" y="224"/>
                      <a:pt x="122" y="224"/>
                      <a:pt x="122" y="223"/>
                    </a:cubicBezTo>
                    <a:cubicBezTo>
                      <a:pt x="122" y="223"/>
                      <a:pt x="121" y="222"/>
                      <a:pt x="121" y="221"/>
                    </a:cubicBezTo>
                    <a:cubicBezTo>
                      <a:pt x="121" y="221"/>
                      <a:pt x="121" y="220"/>
                      <a:pt x="121" y="219"/>
                    </a:cubicBezTo>
                    <a:cubicBezTo>
                      <a:pt x="121" y="219"/>
                      <a:pt x="121" y="218"/>
                      <a:pt x="121" y="217"/>
                    </a:cubicBezTo>
                    <a:cubicBezTo>
                      <a:pt x="121" y="216"/>
                      <a:pt x="121" y="215"/>
                      <a:pt x="121" y="214"/>
                    </a:cubicBezTo>
                    <a:cubicBezTo>
                      <a:pt x="121" y="213"/>
                      <a:pt x="121" y="211"/>
                      <a:pt x="122" y="210"/>
                    </a:cubicBezTo>
                    <a:cubicBezTo>
                      <a:pt x="122" y="208"/>
                      <a:pt x="123" y="206"/>
                      <a:pt x="124" y="204"/>
                    </a:cubicBezTo>
                    <a:cubicBezTo>
                      <a:pt x="127" y="200"/>
                      <a:pt x="131" y="196"/>
                      <a:pt x="136" y="193"/>
                    </a:cubicBezTo>
                    <a:cubicBezTo>
                      <a:pt x="136" y="193"/>
                      <a:pt x="136" y="193"/>
                      <a:pt x="136" y="192"/>
                    </a:cubicBezTo>
                    <a:cubicBezTo>
                      <a:pt x="140" y="193"/>
                      <a:pt x="145" y="193"/>
                      <a:pt x="149" y="193"/>
                    </a:cubicBezTo>
                    <a:close/>
                    <a:moveTo>
                      <a:pt x="356" y="297"/>
                    </a:moveTo>
                    <a:cubicBezTo>
                      <a:pt x="342" y="286"/>
                      <a:pt x="323" y="289"/>
                      <a:pt x="306" y="295"/>
                    </a:cubicBezTo>
                    <a:cubicBezTo>
                      <a:pt x="306" y="295"/>
                      <a:pt x="307" y="295"/>
                      <a:pt x="307" y="295"/>
                    </a:cubicBezTo>
                    <a:cubicBezTo>
                      <a:pt x="314" y="278"/>
                      <a:pt x="313" y="257"/>
                      <a:pt x="313" y="240"/>
                    </a:cubicBezTo>
                    <a:cubicBezTo>
                      <a:pt x="314" y="197"/>
                      <a:pt x="313" y="155"/>
                      <a:pt x="323" y="114"/>
                    </a:cubicBezTo>
                    <a:cubicBezTo>
                      <a:pt x="326" y="110"/>
                      <a:pt x="330" y="107"/>
                      <a:pt x="334" y="104"/>
                    </a:cubicBezTo>
                    <a:cubicBezTo>
                      <a:pt x="335" y="104"/>
                      <a:pt x="335" y="103"/>
                      <a:pt x="336" y="103"/>
                    </a:cubicBezTo>
                    <a:cubicBezTo>
                      <a:pt x="345" y="111"/>
                      <a:pt x="352" y="121"/>
                      <a:pt x="357" y="134"/>
                    </a:cubicBezTo>
                    <a:cubicBezTo>
                      <a:pt x="358" y="137"/>
                      <a:pt x="359" y="141"/>
                      <a:pt x="360" y="144"/>
                    </a:cubicBezTo>
                    <a:cubicBezTo>
                      <a:pt x="359" y="144"/>
                      <a:pt x="358" y="145"/>
                      <a:pt x="357" y="146"/>
                    </a:cubicBezTo>
                    <a:cubicBezTo>
                      <a:pt x="347" y="187"/>
                      <a:pt x="348" y="230"/>
                      <a:pt x="343" y="271"/>
                    </a:cubicBezTo>
                    <a:cubicBezTo>
                      <a:pt x="343" y="275"/>
                      <a:pt x="348" y="275"/>
                      <a:pt x="349" y="272"/>
                    </a:cubicBezTo>
                    <a:cubicBezTo>
                      <a:pt x="356" y="236"/>
                      <a:pt x="360" y="198"/>
                      <a:pt x="363" y="161"/>
                    </a:cubicBezTo>
                    <a:cubicBezTo>
                      <a:pt x="369" y="205"/>
                      <a:pt x="357" y="253"/>
                      <a:pt x="356" y="2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6"/>
              <p:cNvSpPr/>
              <p:nvPr/>
            </p:nvSpPr>
            <p:spPr bwMode="auto">
              <a:xfrm>
                <a:off x="7578726" y="2476500"/>
                <a:ext cx="79375" cy="530225"/>
              </a:xfrm>
              <a:custGeom>
                <a:avLst/>
                <a:gdLst>
                  <a:gd name="T0" fmla="*/ 15 w 21"/>
                  <a:gd name="T1" fmla="*/ 3 h 141"/>
                  <a:gd name="T2" fmla="*/ 1 w 21"/>
                  <a:gd name="T3" fmla="*/ 137 h 141"/>
                  <a:gd name="T4" fmla="*/ 6 w 21"/>
                  <a:gd name="T5" fmla="*/ 138 h 141"/>
                  <a:gd name="T6" fmla="*/ 21 w 21"/>
                  <a:gd name="T7" fmla="*/ 4 h 141"/>
                  <a:gd name="T8" fmla="*/ 15 w 21"/>
                  <a:gd name="T9" fmla="*/ 3 h 141"/>
                </a:gdLst>
                <a:ahLst/>
                <a:cxnLst>
                  <a:cxn ang="0">
                    <a:pos x="T0" y="T1"/>
                  </a:cxn>
                  <a:cxn ang="0">
                    <a:pos x="T2" y="T3"/>
                  </a:cxn>
                  <a:cxn ang="0">
                    <a:pos x="T4" y="T5"/>
                  </a:cxn>
                  <a:cxn ang="0">
                    <a:pos x="T6" y="T7"/>
                  </a:cxn>
                  <a:cxn ang="0">
                    <a:pos x="T8" y="T9"/>
                  </a:cxn>
                </a:cxnLst>
                <a:rect l="0" t="0" r="r" b="b"/>
                <a:pathLst>
                  <a:path w="21" h="141">
                    <a:moveTo>
                      <a:pt x="15" y="3"/>
                    </a:moveTo>
                    <a:cubicBezTo>
                      <a:pt x="8" y="47"/>
                      <a:pt x="10" y="93"/>
                      <a:pt x="1" y="137"/>
                    </a:cubicBezTo>
                    <a:cubicBezTo>
                      <a:pt x="0" y="140"/>
                      <a:pt x="5" y="141"/>
                      <a:pt x="6" y="138"/>
                    </a:cubicBezTo>
                    <a:cubicBezTo>
                      <a:pt x="20" y="96"/>
                      <a:pt x="19" y="48"/>
                      <a:pt x="21" y="4"/>
                    </a:cubicBezTo>
                    <a:cubicBezTo>
                      <a:pt x="21" y="0"/>
                      <a:pt x="16" y="0"/>
                      <a:pt x="1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 name="Freeform 7"/>
            <p:cNvSpPr>
              <a:spLocks noEditPoints="1"/>
            </p:cNvSpPr>
            <p:nvPr/>
          </p:nvSpPr>
          <p:spPr bwMode="auto">
            <a:xfrm>
              <a:off x="6508055" y="4343385"/>
              <a:ext cx="692489" cy="509402"/>
            </a:xfrm>
            <a:custGeom>
              <a:avLst/>
              <a:gdLst>
                <a:gd name="T0" fmla="*/ 456 w 469"/>
                <a:gd name="T1" fmla="*/ 95 h 345"/>
                <a:gd name="T2" fmla="*/ 274 w 469"/>
                <a:gd name="T3" fmla="*/ 18 h 345"/>
                <a:gd name="T4" fmla="*/ 131 w 469"/>
                <a:gd name="T5" fmla="*/ 55 h 345"/>
                <a:gd name="T6" fmla="*/ 145 w 469"/>
                <a:gd name="T7" fmla="*/ 67 h 345"/>
                <a:gd name="T8" fmla="*/ 447 w 469"/>
                <a:gd name="T9" fmla="*/ 98 h 345"/>
                <a:gd name="T10" fmla="*/ 225 w 469"/>
                <a:gd name="T11" fmla="*/ 220 h 345"/>
                <a:gd name="T12" fmla="*/ 99 w 469"/>
                <a:gd name="T13" fmla="*/ 166 h 345"/>
                <a:gd name="T14" fmla="*/ 211 w 469"/>
                <a:gd name="T15" fmla="*/ 105 h 345"/>
                <a:gd name="T16" fmla="*/ 79 w 469"/>
                <a:gd name="T17" fmla="*/ 156 h 345"/>
                <a:gd name="T18" fmla="*/ 11 w 469"/>
                <a:gd name="T19" fmla="*/ 116 h 345"/>
                <a:gd name="T20" fmla="*/ 1 w 469"/>
                <a:gd name="T21" fmla="*/ 148 h 345"/>
                <a:gd name="T22" fmla="*/ 53 w 469"/>
                <a:gd name="T23" fmla="*/ 253 h 345"/>
                <a:gd name="T24" fmla="*/ 59 w 469"/>
                <a:gd name="T25" fmla="*/ 290 h 345"/>
                <a:gd name="T26" fmla="*/ 53 w 469"/>
                <a:gd name="T27" fmla="*/ 329 h 345"/>
                <a:gd name="T28" fmla="*/ 69 w 469"/>
                <a:gd name="T29" fmla="*/ 326 h 345"/>
                <a:gd name="T30" fmla="*/ 89 w 469"/>
                <a:gd name="T31" fmla="*/ 331 h 345"/>
                <a:gd name="T32" fmla="*/ 89 w 469"/>
                <a:gd name="T33" fmla="*/ 276 h 345"/>
                <a:gd name="T34" fmla="*/ 81 w 469"/>
                <a:gd name="T35" fmla="*/ 204 h 345"/>
                <a:gd name="T36" fmla="*/ 107 w 469"/>
                <a:gd name="T37" fmla="*/ 259 h 345"/>
                <a:gd name="T38" fmla="*/ 381 w 469"/>
                <a:gd name="T39" fmla="*/ 264 h 345"/>
                <a:gd name="T40" fmla="*/ 467 w 469"/>
                <a:gd name="T41" fmla="*/ 97 h 345"/>
                <a:gd name="T42" fmla="*/ 72 w 469"/>
                <a:gd name="T43" fmla="*/ 165 h 345"/>
                <a:gd name="T44" fmla="*/ 78 w 469"/>
                <a:gd name="T45" fmla="*/ 271 h 345"/>
                <a:gd name="T46" fmla="*/ 69 w 469"/>
                <a:gd name="T47" fmla="*/ 261 h 345"/>
                <a:gd name="T48" fmla="*/ 78 w 469"/>
                <a:gd name="T49" fmla="*/ 271 h 345"/>
                <a:gd name="T50" fmla="*/ 91 w 469"/>
                <a:gd name="T51" fmla="*/ 174 h 345"/>
                <a:gd name="T52" fmla="*/ 120 w 469"/>
                <a:gd name="T53" fmla="*/ 214 h 345"/>
                <a:gd name="T54" fmla="*/ 119 w 469"/>
                <a:gd name="T55" fmla="*/ 229 h 345"/>
                <a:gd name="T56" fmla="*/ 219 w 469"/>
                <a:gd name="T57" fmla="*/ 256 h 345"/>
                <a:gd name="T58" fmla="*/ 282 w 469"/>
                <a:gd name="T59" fmla="*/ 265 h 345"/>
                <a:gd name="T60" fmla="*/ 300 w 469"/>
                <a:gd name="T61" fmla="*/ 263 h 345"/>
                <a:gd name="T62" fmla="*/ 312 w 469"/>
                <a:gd name="T63" fmla="*/ 256 h 345"/>
                <a:gd name="T64" fmla="*/ 326 w 469"/>
                <a:gd name="T65" fmla="*/ 259 h 345"/>
                <a:gd name="T66" fmla="*/ 349 w 469"/>
                <a:gd name="T67" fmla="*/ 259 h 345"/>
                <a:gd name="T68" fmla="*/ 378 w 469"/>
                <a:gd name="T69" fmla="*/ 205 h 345"/>
                <a:gd name="T70" fmla="*/ 378 w 469"/>
                <a:gd name="T71" fmla="*/ 205 h 345"/>
                <a:gd name="T72" fmla="*/ 356 w 469"/>
                <a:gd name="T73" fmla="*/ 219 h 345"/>
                <a:gd name="T74" fmla="*/ 335 w 469"/>
                <a:gd name="T75" fmla="*/ 227 h 345"/>
                <a:gd name="T76" fmla="*/ 322 w 469"/>
                <a:gd name="T77" fmla="*/ 239 h 345"/>
                <a:gd name="T78" fmla="*/ 305 w 469"/>
                <a:gd name="T79" fmla="*/ 242 h 345"/>
                <a:gd name="T80" fmla="*/ 331 w 469"/>
                <a:gd name="T81" fmla="*/ 220 h 345"/>
                <a:gd name="T82" fmla="*/ 360 w 469"/>
                <a:gd name="T83" fmla="*/ 259 h 345"/>
                <a:gd name="T84" fmla="*/ 372 w 469"/>
                <a:gd name="T85" fmla="*/ 245 h 345"/>
                <a:gd name="T86" fmla="*/ 374 w 469"/>
                <a:gd name="T87" fmla="*/ 236 h 345"/>
                <a:gd name="T88" fmla="*/ 331 w 469"/>
                <a:gd name="T89" fmla="*/ 206 h 345"/>
                <a:gd name="T90" fmla="*/ 226 w 469"/>
                <a:gd name="T91" fmla="*/ 233 h 345"/>
                <a:gd name="T92" fmla="*/ 226 w 469"/>
                <a:gd name="T93" fmla="*/ 231 h 345"/>
                <a:gd name="T94" fmla="*/ 232 w 469"/>
                <a:gd name="T95" fmla="*/ 230 h 345"/>
                <a:gd name="T96" fmla="*/ 331 w 469"/>
                <a:gd name="T97" fmla="*/ 20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9" h="345">
                  <a:moveTo>
                    <a:pt x="467" y="97"/>
                  </a:moveTo>
                  <a:cubicBezTo>
                    <a:pt x="466" y="91"/>
                    <a:pt x="459" y="91"/>
                    <a:pt x="456" y="95"/>
                  </a:cubicBezTo>
                  <a:cubicBezTo>
                    <a:pt x="456" y="95"/>
                    <a:pt x="456" y="95"/>
                    <a:pt x="456" y="95"/>
                  </a:cubicBezTo>
                  <a:cubicBezTo>
                    <a:pt x="459" y="91"/>
                    <a:pt x="458" y="84"/>
                    <a:pt x="451" y="82"/>
                  </a:cubicBezTo>
                  <a:cubicBezTo>
                    <a:pt x="413" y="68"/>
                    <a:pt x="372" y="59"/>
                    <a:pt x="334" y="46"/>
                  </a:cubicBezTo>
                  <a:cubicBezTo>
                    <a:pt x="313" y="38"/>
                    <a:pt x="293" y="29"/>
                    <a:pt x="274" y="18"/>
                  </a:cubicBezTo>
                  <a:cubicBezTo>
                    <a:pt x="265" y="12"/>
                    <a:pt x="256" y="0"/>
                    <a:pt x="245" y="0"/>
                  </a:cubicBezTo>
                  <a:cubicBezTo>
                    <a:pt x="234" y="0"/>
                    <a:pt x="215" y="17"/>
                    <a:pt x="205" y="23"/>
                  </a:cubicBezTo>
                  <a:cubicBezTo>
                    <a:pt x="182" y="36"/>
                    <a:pt x="157" y="46"/>
                    <a:pt x="131" y="55"/>
                  </a:cubicBezTo>
                  <a:cubicBezTo>
                    <a:pt x="92" y="70"/>
                    <a:pt x="52" y="84"/>
                    <a:pt x="16" y="106"/>
                  </a:cubicBezTo>
                  <a:cubicBezTo>
                    <a:pt x="11" y="109"/>
                    <a:pt x="16" y="116"/>
                    <a:pt x="21" y="114"/>
                  </a:cubicBezTo>
                  <a:cubicBezTo>
                    <a:pt x="62" y="96"/>
                    <a:pt x="104" y="83"/>
                    <a:pt x="145" y="67"/>
                  </a:cubicBezTo>
                  <a:cubicBezTo>
                    <a:pt x="162" y="61"/>
                    <a:pt x="179" y="54"/>
                    <a:pt x="195" y="47"/>
                  </a:cubicBezTo>
                  <a:cubicBezTo>
                    <a:pt x="202" y="43"/>
                    <a:pt x="244" y="14"/>
                    <a:pt x="249" y="19"/>
                  </a:cubicBezTo>
                  <a:cubicBezTo>
                    <a:pt x="305" y="62"/>
                    <a:pt x="381" y="77"/>
                    <a:pt x="447" y="98"/>
                  </a:cubicBezTo>
                  <a:cubicBezTo>
                    <a:pt x="448" y="99"/>
                    <a:pt x="448" y="99"/>
                    <a:pt x="449" y="99"/>
                  </a:cubicBezTo>
                  <a:cubicBezTo>
                    <a:pt x="403" y="124"/>
                    <a:pt x="361" y="156"/>
                    <a:pt x="313" y="179"/>
                  </a:cubicBezTo>
                  <a:cubicBezTo>
                    <a:pt x="285" y="192"/>
                    <a:pt x="248" y="199"/>
                    <a:pt x="225" y="220"/>
                  </a:cubicBezTo>
                  <a:cubicBezTo>
                    <a:pt x="225" y="221"/>
                    <a:pt x="224" y="221"/>
                    <a:pt x="224" y="222"/>
                  </a:cubicBezTo>
                  <a:cubicBezTo>
                    <a:pt x="224" y="222"/>
                    <a:pt x="224" y="222"/>
                    <a:pt x="223" y="221"/>
                  </a:cubicBezTo>
                  <a:cubicBezTo>
                    <a:pt x="182" y="201"/>
                    <a:pt x="140" y="185"/>
                    <a:pt x="99" y="166"/>
                  </a:cubicBezTo>
                  <a:cubicBezTo>
                    <a:pt x="102" y="163"/>
                    <a:pt x="105" y="161"/>
                    <a:pt x="109" y="158"/>
                  </a:cubicBezTo>
                  <a:cubicBezTo>
                    <a:pt x="131" y="142"/>
                    <a:pt x="156" y="128"/>
                    <a:pt x="181" y="117"/>
                  </a:cubicBezTo>
                  <a:cubicBezTo>
                    <a:pt x="192" y="112"/>
                    <a:pt x="202" y="109"/>
                    <a:pt x="211" y="105"/>
                  </a:cubicBezTo>
                  <a:cubicBezTo>
                    <a:pt x="220" y="101"/>
                    <a:pt x="217" y="86"/>
                    <a:pt x="206" y="89"/>
                  </a:cubicBezTo>
                  <a:cubicBezTo>
                    <a:pt x="165" y="101"/>
                    <a:pt x="124" y="120"/>
                    <a:pt x="90" y="147"/>
                  </a:cubicBezTo>
                  <a:cubicBezTo>
                    <a:pt x="86" y="150"/>
                    <a:pt x="82" y="153"/>
                    <a:pt x="79" y="156"/>
                  </a:cubicBezTo>
                  <a:cubicBezTo>
                    <a:pt x="57" y="146"/>
                    <a:pt x="36" y="134"/>
                    <a:pt x="16" y="120"/>
                  </a:cubicBezTo>
                  <a:cubicBezTo>
                    <a:pt x="16" y="119"/>
                    <a:pt x="15" y="118"/>
                    <a:pt x="14" y="117"/>
                  </a:cubicBezTo>
                  <a:cubicBezTo>
                    <a:pt x="13" y="116"/>
                    <a:pt x="12" y="116"/>
                    <a:pt x="11" y="116"/>
                  </a:cubicBezTo>
                  <a:cubicBezTo>
                    <a:pt x="10" y="116"/>
                    <a:pt x="9" y="116"/>
                    <a:pt x="9" y="116"/>
                  </a:cubicBezTo>
                  <a:cubicBezTo>
                    <a:pt x="7" y="116"/>
                    <a:pt x="6" y="118"/>
                    <a:pt x="6" y="120"/>
                  </a:cubicBezTo>
                  <a:cubicBezTo>
                    <a:pt x="3" y="129"/>
                    <a:pt x="2" y="138"/>
                    <a:pt x="1" y="148"/>
                  </a:cubicBezTo>
                  <a:cubicBezTo>
                    <a:pt x="0" y="151"/>
                    <a:pt x="3" y="153"/>
                    <a:pt x="5" y="152"/>
                  </a:cubicBezTo>
                  <a:cubicBezTo>
                    <a:pt x="23" y="163"/>
                    <a:pt x="41" y="176"/>
                    <a:pt x="59" y="189"/>
                  </a:cubicBezTo>
                  <a:cubicBezTo>
                    <a:pt x="53" y="208"/>
                    <a:pt x="52" y="229"/>
                    <a:pt x="53" y="253"/>
                  </a:cubicBezTo>
                  <a:cubicBezTo>
                    <a:pt x="53" y="256"/>
                    <a:pt x="54" y="258"/>
                    <a:pt x="55" y="259"/>
                  </a:cubicBezTo>
                  <a:cubicBezTo>
                    <a:pt x="51" y="262"/>
                    <a:pt x="48" y="266"/>
                    <a:pt x="48" y="273"/>
                  </a:cubicBezTo>
                  <a:cubicBezTo>
                    <a:pt x="48" y="280"/>
                    <a:pt x="52" y="287"/>
                    <a:pt x="59" y="290"/>
                  </a:cubicBezTo>
                  <a:cubicBezTo>
                    <a:pt x="53" y="303"/>
                    <a:pt x="48" y="316"/>
                    <a:pt x="40" y="328"/>
                  </a:cubicBezTo>
                  <a:cubicBezTo>
                    <a:pt x="37" y="334"/>
                    <a:pt x="46" y="340"/>
                    <a:pt x="50" y="334"/>
                  </a:cubicBezTo>
                  <a:cubicBezTo>
                    <a:pt x="51" y="332"/>
                    <a:pt x="52" y="331"/>
                    <a:pt x="53" y="329"/>
                  </a:cubicBezTo>
                  <a:cubicBezTo>
                    <a:pt x="53" y="331"/>
                    <a:pt x="52" y="333"/>
                    <a:pt x="52" y="334"/>
                  </a:cubicBezTo>
                  <a:cubicBezTo>
                    <a:pt x="51" y="340"/>
                    <a:pt x="59" y="345"/>
                    <a:pt x="62" y="339"/>
                  </a:cubicBezTo>
                  <a:cubicBezTo>
                    <a:pt x="65" y="334"/>
                    <a:pt x="67" y="330"/>
                    <a:pt x="69" y="326"/>
                  </a:cubicBezTo>
                  <a:cubicBezTo>
                    <a:pt x="70" y="329"/>
                    <a:pt x="71" y="332"/>
                    <a:pt x="72" y="335"/>
                  </a:cubicBezTo>
                  <a:cubicBezTo>
                    <a:pt x="74" y="340"/>
                    <a:pt x="81" y="340"/>
                    <a:pt x="82" y="335"/>
                  </a:cubicBezTo>
                  <a:cubicBezTo>
                    <a:pt x="85" y="337"/>
                    <a:pt x="90" y="335"/>
                    <a:pt x="89" y="331"/>
                  </a:cubicBezTo>
                  <a:cubicBezTo>
                    <a:pt x="88" y="318"/>
                    <a:pt x="84" y="306"/>
                    <a:pt x="82" y="293"/>
                  </a:cubicBezTo>
                  <a:cubicBezTo>
                    <a:pt x="82" y="291"/>
                    <a:pt x="80" y="289"/>
                    <a:pt x="78" y="289"/>
                  </a:cubicBezTo>
                  <a:cubicBezTo>
                    <a:pt x="83" y="286"/>
                    <a:pt x="87" y="281"/>
                    <a:pt x="89" y="276"/>
                  </a:cubicBezTo>
                  <a:cubicBezTo>
                    <a:pt x="92" y="265"/>
                    <a:pt x="83" y="252"/>
                    <a:pt x="72" y="251"/>
                  </a:cubicBezTo>
                  <a:cubicBezTo>
                    <a:pt x="72" y="250"/>
                    <a:pt x="72" y="250"/>
                    <a:pt x="72" y="249"/>
                  </a:cubicBezTo>
                  <a:cubicBezTo>
                    <a:pt x="80" y="236"/>
                    <a:pt x="80" y="220"/>
                    <a:pt x="81" y="204"/>
                  </a:cubicBezTo>
                  <a:cubicBezTo>
                    <a:pt x="92" y="212"/>
                    <a:pt x="103" y="219"/>
                    <a:pt x="115" y="226"/>
                  </a:cubicBezTo>
                  <a:cubicBezTo>
                    <a:pt x="114" y="226"/>
                    <a:pt x="113" y="227"/>
                    <a:pt x="113" y="228"/>
                  </a:cubicBezTo>
                  <a:cubicBezTo>
                    <a:pt x="111" y="236"/>
                    <a:pt x="109" y="253"/>
                    <a:pt x="107" y="259"/>
                  </a:cubicBezTo>
                  <a:cubicBezTo>
                    <a:pt x="106" y="261"/>
                    <a:pt x="107" y="264"/>
                    <a:pt x="108" y="265"/>
                  </a:cubicBezTo>
                  <a:cubicBezTo>
                    <a:pt x="161" y="309"/>
                    <a:pt x="236" y="307"/>
                    <a:pt x="299" y="294"/>
                  </a:cubicBezTo>
                  <a:cubicBezTo>
                    <a:pt x="327" y="288"/>
                    <a:pt x="357" y="282"/>
                    <a:pt x="381" y="264"/>
                  </a:cubicBezTo>
                  <a:cubicBezTo>
                    <a:pt x="396" y="252"/>
                    <a:pt x="398" y="214"/>
                    <a:pt x="395" y="197"/>
                  </a:cubicBezTo>
                  <a:cubicBezTo>
                    <a:pt x="395" y="195"/>
                    <a:pt x="394" y="193"/>
                    <a:pt x="393" y="192"/>
                  </a:cubicBezTo>
                  <a:cubicBezTo>
                    <a:pt x="433" y="172"/>
                    <a:pt x="469" y="143"/>
                    <a:pt x="467" y="97"/>
                  </a:cubicBezTo>
                  <a:close/>
                  <a:moveTo>
                    <a:pt x="8" y="148"/>
                  </a:moveTo>
                  <a:cubicBezTo>
                    <a:pt x="10" y="141"/>
                    <a:pt x="12" y="134"/>
                    <a:pt x="14" y="127"/>
                  </a:cubicBezTo>
                  <a:cubicBezTo>
                    <a:pt x="32" y="142"/>
                    <a:pt x="51" y="154"/>
                    <a:pt x="72" y="165"/>
                  </a:cubicBezTo>
                  <a:cubicBezTo>
                    <a:pt x="68" y="169"/>
                    <a:pt x="66" y="173"/>
                    <a:pt x="64" y="178"/>
                  </a:cubicBezTo>
                  <a:cubicBezTo>
                    <a:pt x="46" y="166"/>
                    <a:pt x="28" y="156"/>
                    <a:pt x="8" y="148"/>
                  </a:cubicBezTo>
                  <a:close/>
                  <a:moveTo>
                    <a:pt x="78" y="271"/>
                  </a:moveTo>
                  <a:cubicBezTo>
                    <a:pt x="77" y="276"/>
                    <a:pt x="71" y="281"/>
                    <a:pt x="66" y="279"/>
                  </a:cubicBezTo>
                  <a:cubicBezTo>
                    <a:pt x="63" y="278"/>
                    <a:pt x="61" y="275"/>
                    <a:pt x="60" y="272"/>
                  </a:cubicBezTo>
                  <a:cubicBezTo>
                    <a:pt x="59" y="267"/>
                    <a:pt x="66" y="263"/>
                    <a:pt x="69" y="261"/>
                  </a:cubicBezTo>
                  <a:cubicBezTo>
                    <a:pt x="70" y="260"/>
                    <a:pt x="71" y="259"/>
                    <a:pt x="71" y="258"/>
                  </a:cubicBezTo>
                  <a:cubicBezTo>
                    <a:pt x="71" y="258"/>
                    <a:pt x="71" y="258"/>
                    <a:pt x="71" y="257"/>
                  </a:cubicBezTo>
                  <a:cubicBezTo>
                    <a:pt x="75" y="261"/>
                    <a:pt x="80" y="265"/>
                    <a:pt x="78" y="271"/>
                  </a:cubicBezTo>
                  <a:close/>
                  <a:moveTo>
                    <a:pt x="83" y="191"/>
                  </a:moveTo>
                  <a:cubicBezTo>
                    <a:pt x="84" y="187"/>
                    <a:pt x="85" y="183"/>
                    <a:pt x="87" y="180"/>
                  </a:cubicBezTo>
                  <a:cubicBezTo>
                    <a:pt x="88" y="178"/>
                    <a:pt x="89" y="176"/>
                    <a:pt x="91" y="174"/>
                  </a:cubicBezTo>
                  <a:cubicBezTo>
                    <a:pt x="131" y="194"/>
                    <a:pt x="174" y="210"/>
                    <a:pt x="214" y="230"/>
                  </a:cubicBezTo>
                  <a:cubicBezTo>
                    <a:pt x="205" y="246"/>
                    <a:pt x="215" y="249"/>
                    <a:pt x="187" y="243"/>
                  </a:cubicBezTo>
                  <a:cubicBezTo>
                    <a:pt x="163" y="239"/>
                    <a:pt x="141" y="226"/>
                    <a:pt x="120" y="214"/>
                  </a:cubicBezTo>
                  <a:cubicBezTo>
                    <a:pt x="107" y="207"/>
                    <a:pt x="95" y="199"/>
                    <a:pt x="83" y="191"/>
                  </a:cubicBezTo>
                  <a:close/>
                  <a:moveTo>
                    <a:pt x="294" y="278"/>
                  </a:moveTo>
                  <a:cubicBezTo>
                    <a:pt x="249" y="288"/>
                    <a:pt x="114" y="304"/>
                    <a:pt x="119" y="229"/>
                  </a:cubicBezTo>
                  <a:cubicBezTo>
                    <a:pt x="119" y="229"/>
                    <a:pt x="119" y="228"/>
                    <a:pt x="119" y="228"/>
                  </a:cubicBezTo>
                  <a:cubicBezTo>
                    <a:pt x="148" y="245"/>
                    <a:pt x="179" y="257"/>
                    <a:pt x="213" y="259"/>
                  </a:cubicBezTo>
                  <a:cubicBezTo>
                    <a:pt x="216" y="260"/>
                    <a:pt x="218" y="258"/>
                    <a:pt x="219" y="256"/>
                  </a:cubicBezTo>
                  <a:cubicBezTo>
                    <a:pt x="233" y="261"/>
                    <a:pt x="262" y="252"/>
                    <a:pt x="287" y="241"/>
                  </a:cubicBezTo>
                  <a:cubicBezTo>
                    <a:pt x="286" y="241"/>
                    <a:pt x="286" y="242"/>
                    <a:pt x="286" y="242"/>
                  </a:cubicBezTo>
                  <a:cubicBezTo>
                    <a:pt x="284" y="250"/>
                    <a:pt x="283" y="257"/>
                    <a:pt x="282" y="265"/>
                  </a:cubicBezTo>
                  <a:cubicBezTo>
                    <a:pt x="282" y="269"/>
                    <a:pt x="288" y="270"/>
                    <a:pt x="289" y="267"/>
                  </a:cubicBezTo>
                  <a:cubicBezTo>
                    <a:pt x="292" y="270"/>
                    <a:pt x="297" y="269"/>
                    <a:pt x="299" y="264"/>
                  </a:cubicBezTo>
                  <a:cubicBezTo>
                    <a:pt x="299" y="264"/>
                    <a:pt x="300" y="263"/>
                    <a:pt x="300" y="263"/>
                  </a:cubicBezTo>
                  <a:cubicBezTo>
                    <a:pt x="303" y="265"/>
                    <a:pt x="307" y="264"/>
                    <a:pt x="308" y="261"/>
                  </a:cubicBezTo>
                  <a:cubicBezTo>
                    <a:pt x="309" y="259"/>
                    <a:pt x="310" y="257"/>
                    <a:pt x="312" y="255"/>
                  </a:cubicBezTo>
                  <a:cubicBezTo>
                    <a:pt x="312" y="255"/>
                    <a:pt x="312" y="255"/>
                    <a:pt x="312" y="256"/>
                  </a:cubicBezTo>
                  <a:cubicBezTo>
                    <a:pt x="312" y="261"/>
                    <a:pt x="320" y="265"/>
                    <a:pt x="323" y="259"/>
                  </a:cubicBezTo>
                  <a:cubicBezTo>
                    <a:pt x="324" y="257"/>
                    <a:pt x="325" y="255"/>
                    <a:pt x="326" y="254"/>
                  </a:cubicBezTo>
                  <a:cubicBezTo>
                    <a:pt x="326" y="255"/>
                    <a:pt x="326" y="257"/>
                    <a:pt x="326" y="259"/>
                  </a:cubicBezTo>
                  <a:cubicBezTo>
                    <a:pt x="324" y="267"/>
                    <a:pt x="337" y="271"/>
                    <a:pt x="339" y="262"/>
                  </a:cubicBezTo>
                  <a:cubicBezTo>
                    <a:pt x="339" y="261"/>
                    <a:pt x="340" y="260"/>
                    <a:pt x="340" y="259"/>
                  </a:cubicBezTo>
                  <a:cubicBezTo>
                    <a:pt x="343" y="261"/>
                    <a:pt x="347" y="261"/>
                    <a:pt x="349" y="259"/>
                  </a:cubicBezTo>
                  <a:cubicBezTo>
                    <a:pt x="351" y="260"/>
                    <a:pt x="354" y="261"/>
                    <a:pt x="357" y="260"/>
                  </a:cubicBezTo>
                  <a:cubicBezTo>
                    <a:pt x="338" y="271"/>
                    <a:pt x="308" y="275"/>
                    <a:pt x="294" y="278"/>
                  </a:cubicBezTo>
                  <a:close/>
                  <a:moveTo>
                    <a:pt x="378" y="205"/>
                  </a:moveTo>
                  <a:cubicBezTo>
                    <a:pt x="376" y="203"/>
                    <a:pt x="375" y="202"/>
                    <a:pt x="373" y="202"/>
                  </a:cubicBezTo>
                  <a:cubicBezTo>
                    <a:pt x="375" y="201"/>
                    <a:pt x="377" y="200"/>
                    <a:pt x="379" y="199"/>
                  </a:cubicBezTo>
                  <a:cubicBezTo>
                    <a:pt x="379" y="201"/>
                    <a:pt x="378" y="203"/>
                    <a:pt x="378" y="205"/>
                  </a:cubicBezTo>
                  <a:close/>
                  <a:moveTo>
                    <a:pt x="364" y="207"/>
                  </a:moveTo>
                  <a:cubicBezTo>
                    <a:pt x="363" y="209"/>
                    <a:pt x="363" y="211"/>
                    <a:pt x="362" y="214"/>
                  </a:cubicBezTo>
                  <a:cubicBezTo>
                    <a:pt x="360" y="214"/>
                    <a:pt x="357" y="216"/>
                    <a:pt x="356" y="219"/>
                  </a:cubicBezTo>
                  <a:cubicBezTo>
                    <a:pt x="354" y="218"/>
                    <a:pt x="352" y="220"/>
                    <a:pt x="350" y="222"/>
                  </a:cubicBezTo>
                  <a:cubicBezTo>
                    <a:pt x="349" y="223"/>
                    <a:pt x="349" y="224"/>
                    <a:pt x="348" y="225"/>
                  </a:cubicBezTo>
                  <a:cubicBezTo>
                    <a:pt x="345" y="220"/>
                    <a:pt x="337" y="220"/>
                    <a:pt x="335" y="227"/>
                  </a:cubicBezTo>
                  <a:cubicBezTo>
                    <a:pt x="335" y="228"/>
                    <a:pt x="335" y="229"/>
                    <a:pt x="334" y="230"/>
                  </a:cubicBezTo>
                  <a:cubicBezTo>
                    <a:pt x="332" y="229"/>
                    <a:pt x="329" y="230"/>
                    <a:pt x="327" y="233"/>
                  </a:cubicBezTo>
                  <a:cubicBezTo>
                    <a:pt x="325" y="235"/>
                    <a:pt x="323" y="237"/>
                    <a:pt x="322" y="239"/>
                  </a:cubicBezTo>
                  <a:cubicBezTo>
                    <a:pt x="322" y="238"/>
                    <a:pt x="321" y="237"/>
                    <a:pt x="321" y="236"/>
                  </a:cubicBezTo>
                  <a:cubicBezTo>
                    <a:pt x="321" y="231"/>
                    <a:pt x="313" y="227"/>
                    <a:pt x="310" y="233"/>
                  </a:cubicBezTo>
                  <a:cubicBezTo>
                    <a:pt x="309" y="236"/>
                    <a:pt x="307" y="239"/>
                    <a:pt x="305" y="242"/>
                  </a:cubicBezTo>
                  <a:cubicBezTo>
                    <a:pt x="303" y="239"/>
                    <a:pt x="298" y="238"/>
                    <a:pt x="296" y="242"/>
                  </a:cubicBezTo>
                  <a:cubicBezTo>
                    <a:pt x="295" y="240"/>
                    <a:pt x="293" y="239"/>
                    <a:pt x="292" y="239"/>
                  </a:cubicBezTo>
                  <a:cubicBezTo>
                    <a:pt x="309" y="231"/>
                    <a:pt x="324" y="223"/>
                    <a:pt x="331" y="220"/>
                  </a:cubicBezTo>
                  <a:cubicBezTo>
                    <a:pt x="341" y="216"/>
                    <a:pt x="352" y="211"/>
                    <a:pt x="364" y="206"/>
                  </a:cubicBezTo>
                  <a:cubicBezTo>
                    <a:pt x="364" y="206"/>
                    <a:pt x="364" y="207"/>
                    <a:pt x="364" y="207"/>
                  </a:cubicBezTo>
                  <a:close/>
                  <a:moveTo>
                    <a:pt x="360" y="259"/>
                  </a:moveTo>
                  <a:cubicBezTo>
                    <a:pt x="361" y="258"/>
                    <a:pt x="361" y="257"/>
                    <a:pt x="362" y="255"/>
                  </a:cubicBezTo>
                  <a:cubicBezTo>
                    <a:pt x="362" y="254"/>
                    <a:pt x="363" y="252"/>
                    <a:pt x="363" y="251"/>
                  </a:cubicBezTo>
                  <a:cubicBezTo>
                    <a:pt x="367" y="252"/>
                    <a:pt x="371" y="250"/>
                    <a:pt x="372" y="245"/>
                  </a:cubicBezTo>
                  <a:cubicBezTo>
                    <a:pt x="372" y="243"/>
                    <a:pt x="373" y="240"/>
                    <a:pt x="373" y="237"/>
                  </a:cubicBezTo>
                  <a:cubicBezTo>
                    <a:pt x="374" y="237"/>
                    <a:pt x="374" y="237"/>
                    <a:pt x="374" y="237"/>
                  </a:cubicBezTo>
                  <a:cubicBezTo>
                    <a:pt x="374" y="236"/>
                    <a:pt x="374" y="236"/>
                    <a:pt x="374" y="236"/>
                  </a:cubicBezTo>
                  <a:cubicBezTo>
                    <a:pt x="374" y="238"/>
                    <a:pt x="374" y="240"/>
                    <a:pt x="374" y="242"/>
                  </a:cubicBezTo>
                  <a:cubicBezTo>
                    <a:pt x="372" y="249"/>
                    <a:pt x="367" y="254"/>
                    <a:pt x="360" y="259"/>
                  </a:cubicBezTo>
                  <a:close/>
                  <a:moveTo>
                    <a:pt x="331" y="206"/>
                  </a:moveTo>
                  <a:cubicBezTo>
                    <a:pt x="312" y="213"/>
                    <a:pt x="294" y="221"/>
                    <a:pt x="276" y="228"/>
                  </a:cubicBezTo>
                  <a:cubicBezTo>
                    <a:pt x="263" y="233"/>
                    <a:pt x="239" y="245"/>
                    <a:pt x="222" y="246"/>
                  </a:cubicBezTo>
                  <a:cubicBezTo>
                    <a:pt x="224" y="242"/>
                    <a:pt x="225" y="237"/>
                    <a:pt x="226" y="233"/>
                  </a:cubicBezTo>
                  <a:cubicBezTo>
                    <a:pt x="226" y="232"/>
                    <a:pt x="226" y="232"/>
                    <a:pt x="226" y="231"/>
                  </a:cubicBezTo>
                  <a:cubicBezTo>
                    <a:pt x="226" y="231"/>
                    <a:pt x="226" y="231"/>
                    <a:pt x="226" y="231"/>
                  </a:cubicBezTo>
                  <a:cubicBezTo>
                    <a:pt x="226" y="231"/>
                    <a:pt x="226" y="231"/>
                    <a:pt x="226" y="231"/>
                  </a:cubicBezTo>
                  <a:cubicBezTo>
                    <a:pt x="226" y="230"/>
                    <a:pt x="226" y="229"/>
                    <a:pt x="225" y="229"/>
                  </a:cubicBezTo>
                  <a:cubicBezTo>
                    <a:pt x="225" y="229"/>
                    <a:pt x="225" y="229"/>
                    <a:pt x="225" y="229"/>
                  </a:cubicBezTo>
                  <a:cubicBezTo>
                    <a:pt x="227" y="230"/>
                    <a:pt x="230" y="231"/>
                    <a:pt x="232" y="230"/>
                  </a:cubicBezTo>
                  <a:cubicBezTo>
                    <a:pt x="260" y="211"/>
                    <a:pt x="294" y="203"/>
                    <a:pt x="324" y="188"/>
                  </a:cubicBezTo>
                  <a:cubicBezTo>
                    <a:pt x="366" y="168"/>
                    <a:pt x="420" y="143"/>
                    <a:pt x="454" y="109"/>
                  </a:cubicBezTo>
                  <a:cubicBezTo>
                    <a:pt x="442" y="165"/>
                    <a:pt x="379" y="185"/>
                    <a:pt x="331" y="206"/>
                  </a:cubicBezTo>
                  <a:close/>
                </a:path>
              </a:pathLst>
            </a:custGeom>
            <a:solidFill>
              <a:srgbClr val="21211F"/>
            </a:solidFill>
            <a:ln>
              <a:noFill/>
            </a:ln>
          </p:spPr>
          <p:txBody>
            <a:bodyPr vert="horz" wrap="square" lIns="91440" tIns="45720" rIns="91440" bIns="45720" numCol="1" anchor="t" anchorCtr="0" compatLnSpc="1"/>
            <a:lstStyle/>
            <a:p>
              <a:endParaRPr lang="zh-CN" altLang="en-US"/>
            </a:p>
          </p:txBody>
        </p:sp>
        <p:grpSp>
          <p:nvGrpSpPr>
            <p:cNvPr id="24" name="组合 23"/>
            <p:cNvGrpSpPr/>
            <p:nvPr/>
          </p:nvGrpSpPr>
          <p:grpSpPr>
            <a:xfrm>
              <a:off x="6670212" y="2754838"/>
              <a:ext cx="757001" cy="485551"/>
              <a:chOff x="4440238" y="3695700"/>
              <a:chExt cx="1885950" cy="1209675"/>
            </a:xfrm>
            <a:solidFill>
              <a:srgbClr val="21211F"/>
            </a:solidFill>
          </p:grpSpPr>
          <p:sp>
            <p:nvSpPr>
              <p:cNvPr id="25" name="Freeform 8"/>
              <p:cNvSpPr>
                <a:spLocks noEditPoints="1"/>
              </p:cNvSpPr>
              <p:nvPr/>
            </p:nvSpPr>
            <p:spPr bwMode="auto">
              <a:xfrm>
                <a:off x="4440238" y="3695700"/>
                <a:ext cx="1885950" cy="1209675"/>
              </a:xfrm>
              <a:custGeom>
                <a:avLst/>
                <a:gdLst>
                  <a:gd name="T0" fmla="*/ 483 w 501"/>
                  <a:gd name="T1" fmla="*/ 181 h 321"/>
                  <a:gd name="T2" fmla="*/ 477 w 501"/>
                  <a:gd name="T3" fmla="*/ 177 h 321"/>
                  <a:gd name="T4" fmla="*/ 359 w 501"/>
                  <a:gd name="T5" fmla="*/ 113 h 321"/>
                  <a:gd name="T6" fmla="*/ 260 w 501"/>
                  <a:gd name="T7" fmla="*/ 15 h 321"/>
                  <a:gd name="T8" fmla="*/ 201 w 501"/>
                  <a:gd name="T9" fmla="*/ 12 h 321"/>
                  <a:gd name="T10" fmla="*/ 73 w 501"/>
                  <a:gd name="T11" fmla="*/ 90 h 321"/>
                  <a:gd name="T12" fmla="*/ 72 w 501"/>
                  <a:gd name="T13" fmla="*/ 91 h 321"/>
                  <a:gd name="T14" fmla="*/ 72 w 501"/>
                  <a:gd name="T15" fmla="*/ 91 h 321"/>
                  <a:gd name="T16" fmla="*/ 70 w 501"/>
                  <a:gd name="T17" fmla="*/ 97 h 321"/>
                  <a:gd name="T18" fmla="*/ 69 w 501"/>
                  <a:gd name="T19" fmla="*/ 98 h 321"/>
                  <a:gd name="T20" fmla="*/ 234 w 501"/>
                  <a:gd name="T21" fmla="*/ 291 h 321"/>
                  <a:gd name="T22" fmla="*/ 309 w 501"/>
                  <a:gd name="T23" fmla="*/ 317 h 321"/>
                  <a:gd name="T24" fmla="*/ 393 w 501"/>
                  <a:gd name="T25" fmla="*/ 287 h 321"/>
                  <a:gd name="T26" fmla="*/ 483 w 501"/>
                  <a:gd name="T27" fmla="*/ 181 h 321"/>
                  <a:gd name="T28" fmla="*/ 467 w 501"/>
                  <a:gd name="T29" fmla="*/ 179 h 321"/>
                  <a:gd name="T30" fmla="*/ 465 w 501"/>
                  <a:gd name="T31" fmla="*/ 182 h 321"/>
                  <a:gd name="T32" fmla="*/ 322 w 501"/>
                  <a:gd name="T33" fmla="*/ 296 h 321"/>
                  <a:gd name="T34" fmla="*/ 322 w 501"/>
                  <a:gd name="T35" fmla="*/ 296 h 321"/>
                  <a:gd name="T36" fmla="*/ 322 w 501"/>
                  <a:gd name="T37" fmla="*/ 296 h 321"/>
                  <a:gd name="T38" fmla="*/ 156 w 501"/>
                  <a:gd name="T39" fmla="*/ 212 h 321"/>
                  <a:gd name="T40" fmla="*/ 143 w 501"/>
                  <a:gd name="T41" fmla="*/ 199 h 321"/>
                  <a:gd name="T42" fmla="*/ 311 w 501"/>
                  <a:gd name="T43" fmla="*/ 94 h 321"/>
                  <a:gd name="T44" fmla="*/ 313 w 501"/>
                  <a:gd name="T45" fmla="*/ 92 h 321"/>
                  <a:gd name="T46" fmla="*/ 467 w 501"/>
                  <a:gd name="T47" fmla="*/ 179 h 321"/>
                  <a:gd name="T48" fmla="*/ 185 w 501"/>
                  <a:gd name="T49" fmla="*/ 32 h 321"/>
                  <a:gd name="T50" fmla="*/ 232 w 501"/>
                  <a:gd name="T51" fmla="*/ 15 h 321"/>
                  <a:gd name="T52" fmla="*/ 283 w 501"/>
                  <a:gd name="T53" fmla="*/ 59 h 321"/>
                  <a:gd name="T54" fmla="*/ 303 w 501"/>
                  <a:gd name="T55" fmla="*/ 82 h 321"/>
                  <a:gd name="T56" fmla="*/ 136 w 501"/>
                  <a:gd name="T57" fmla="*/ 192 h 321"/>
                  <a:gd name="T58" fmla="*/ 77 w 501"/>
                  <a:gd name="T59" fmla="*/ 98 h 321"/>
                  <a:gd name="T60" fmla="*/ 185 w 501"/>
                  <a:gd name="T61" fmla="*/ 32 h 321"/>
                  <a:gd name="T62" fmla="*/ 378 w 501"/>
                  <a:gd name="T63" fmla="*/ 283 h 321"/>
                  <a:gd name="T64" fmla="*/ 297 w 501"/>
                  <a:gd name="T65" fmla="*/ 305 h 321"/>
                  <a:gd name="T66" fmla="*/ 230 w 501"/>
                  <a:gd name="T67" fmla="*/ 279 h 321"/>
                  <a:gd name="T68" fmla="*/ 70 w 501"/>
                  <a:gd name="T69" fmla="*/ 111 h 321"/>
                  <a:gd name="T70" fmla="*/ 128 w 501"/>
                  <a:gd name="T71" fmla="*/ 196 h 321"/>
                  <a:gd name="T72" fmla="*/ 131 w 501"/>
                  <a:gd name="T73" fmla="*/ 203 h 321"/>
                  <a:gd name="T74" fmla="*/ 134 w 501"/>
                  <a:gd name="T75" fmla="*/ 202 h 321"/>
                  <a:gd name="T76" fmla="*/ 142 w 501"/>
                  <a:gd name="T77" fmla="*/ 211 h 321"/>
                  <a:gd name="T78" fmla="*/ 318 w 501"/>
                  <a:gd name="T79" fmla="*/ 303 h 321"/>
                  <a:gd name="T80" fmla="*/ 322 w 501"/>
                  <a:gd name="T81" fmla="*/ 303 h 321"/>
                  <a:gd name="T82" fmla="*/ 325 w 501"/>
                  <a:gd name="T83" fmla="*/ 303 h 321"/>
                  <a:gd name="T84" fmla="*/ 474 w 501"/>
                  <a:gd name="T85" fmla="*/ 193 h 321"/>
                  <a:gd name="T86" fmla="*/ 378 w 501"/>
                  <a:gd name="T87" fmla="*/ 2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1" h="321">
                    <a:moveTo>
                      <a:pt x="483" y="181"/>
                    </a:moveTo>
                    <a:cubicBezTo>
                      <a:pt x="482" y="178"/>
                      <a:pt x="479" y="176"/>
                      <a:pt x="477" y="177"/>
                    </a:cubicBezTo>
                    <a:cubicBezTo>
                      <a:pt x="441" y="151"/>
                      <a:pt x="398" y="133"/>
                      <a:pt x="359" y="113"/>
                    </a:cubicBezTo>
                    <a:cubicBezTo>
                      <a:pt x="314" y="90"/>
                      <a:pt x="297" y="47"/>
                      <a:pt x="260" y="15"/>
                    </a:cubicBezTo>
                    <a:cubicBezTo>
                      <a:pt x="242" y="0"/>
                      <a:pt x="221" y="3"/>
                      <a:pt x="201" y="12"/>
                    </a:cubicBezTo>
                    <a:cubicBezTo>
                      <a:pt x="155" y="32"/>
                      <a:pt x="118" y="68"/>
                      <a:pt x="73" y="90"/>
                    </a:cubicBezTo>
                    <a:cubicBezTo>
                      <a:pt x="73" y="90"/>
                      <a:pt x="72" y="90"/>
                      <a:pt x="72" y="91"/>
                    </a:cubicBezTo>
                    <a:cubicBezTo>
                      <a:pt x="72" y="91"/>
                      <a:pt x="72" y="91"/>
                      <a:pt x="72" y="91"/>
                    </a:cubicBezTo>
                    <a:cubicBezTo>
                      <a:pt x="69" y="92"/>
                      <a:pt x="69" y="95"/>
                      <a:pt x="70" y="97"/>
                    </a:cubicBezTo>
                    <a:cubicBezTo>
                      <a:pt x="70" y="97"/>
                      <a:pt x="69" y="97"/>
                      <a:pt x="69" y="98"/>
                    </a:cubicBezTo>
                    <a:cubicBezTo>
                      <a:pt x="0" y="178"/>
                      <a:pt x="183" y="266"/>
                      <a:pt x="234" y="291"/>
                    </a:cubicBezTo>
                    <a:cubicBezTo>
                      <a:pt x="258" y="303"/>
                      <a:pt x="283" y="314"/>
                      <a:pt x="309" y="317"/>
                    </a:cubicBezTo>
                    <a:cubicBezTo>
                      <a:pt x="340" y="321"/>
                      <a:pt x="368" y="302"/>
                      <a:pt x="393" y="287"/>
                    </a:cubicBezTo>
                    <a:cubicBezTo>
                      <a:pt x="430" y="265"/>
                      <a:pt x="501" y="236"/>
                      <a:pt x="483" y="181"/>
                    </a:cubicBezTo>
                    <a:close/>
                    <a:moveTo>
                      <a:pt x="467" y="179"/>
                    </a:moveTo>
                    <a:cubicBezTo>
                      <a:pt x="466" y="180"/>
                      <a:pt x="465" y="181"/>
                      <a:pt x="465" y="182"/>
                    </a:cubicBezTo>
                    <a:cubicBezTo>
                      <a:pt x="436" y="239"/>
                      <a:pt x="376" y="266"/>
                      <a:pt x="322" y="296"/>
                    </a:cubicBezTo>
                    <a:cubicBezTo>
                      <a:pt x="322" y="296"/>
                      <a:pt x="322" y="296"/>
                      <a:pt x="322" y="296"/>
                    </a:cubicBezTo>
                    <a:cubicBezTo>
                      <a:pt x="322" y="296"/>
                      <a:pt x="322" y="296"/>
                      <a:pt x="322" y="296"/>
                    </a:cubicBezTo>
                    <a:cubicBezTo>
                      <a:pt x="267" y="269"/>
                      <a:pt x="201" y="255"/>
                      <a:pt x="156" y="212"/>
                    </a:cubicBezTo>
                    <a:cubicBezTo>
                      <a:pt x="152" y="208"/>
                      <a:pt x="147" y="204"/>
                      <a:pt x="143" y="199"/>
                    </a:cubicBezTo>
                    <a:cubicBezTo>
                      <a:pt x="204" y="173"/>
                      <a:pt x="251" y="123"/>
                      <a:pt x="311" y="94"/>
                    </a:cubicBezTo>
                    <a:cubicBezTo>
                      <a:pt x="312" y="93"/>
                      <a:pt x="313" y="92"/>
                      <a:pt x="313" y="92"/>
                    </a:cubicBezTo>
                    <a:cubicBezTo>
                      <a:pt x="357" y="130"/>
                      <a:pt x="415" y="152"/>
                      <a:pt x="467" y="179"/>
                    </a:cubicBezTo>
                    <a:close/>
                    <a:moveTo>
                      <a:pt x="185" y="32"/>
                    </a:moveTo>
                    <a:cubicBezTo>
                      <a:pt x="200" y="24"/>
                      <a:pt x="215" y="16"/>
                      <a:pt x="232" y="15"/>
                    </a:cubicBezTo>
                    <a:cubicBezTo>
                      <a:pt x="254" y="15"/>
                      <a:pt x="272" y="44"/>
                      <a:pt x="283" y="59"/>
                    </a:cubicBezTo>
                    <a:cubicBezTo>
                      <a:pt x="289" y="67"/>
                      <a:pt x="296" y="75"/>
                      <a:pt x="303" y="82"/>
                    </a:cubicBezTo>
                    <a:cubicBezTo>
                      <a:pt x="242" y="111"/>
                      <a:pt x="195" y="161"/>
                      <a:pt x="136" y="192"/>
                    </a:cubicBezTo>
                    <a:cubicBezTo>
                      <a:pt x="110" y="165"/>
                      <a:pt x="82" y="131"/>
                      <a:pt x="77" y="98"/>
                    </a:cubicBezTo>
                    <a:cubicBezTo>
                      <a:pt x="116" y="81"/>
                      <a:pt x="147" y="52"/>
                      <a:pt x="185" y="32"/>
                    </a:cubicBezTo>
                    <a:close/>
                    <a:moveTo>
                      <a:pt x="378" y="283"/>
                    </a:moveTo>
                    <a:cubicBezTo>
                      <a:pt x="352" y="300"/>
                      <a:pt x="327" y="311"/>
                      <a:pt x="297" y="305"/>
                    </a:cubicBezTo>
                    <a:cubicBezTo>
                      <a:pt x="273" y="301"/>
                      <a:pt x="251" y="289"/>
                      <a:pt x="230" y="279"/>
                    </a:cubicBezTo>
                    <a:cubicBezTo>
                      <a:pt x="174" y="251"/>
                      <a:pt x="43" y="190"/>
                      <a:pt x="70" y="111"/>
                    </a:cubicBezTo>
                    <a:cubicBezTo>
                      <a:pt x="75" y="140"/>
                      <a:pt x="106" y="173"/>
                      <a:pt x="128" y="196"/>
                    </a:cubicBezTo>
                    <a:cubicBezTo>
                      <a:pt x="124" y="198"/>
                      <a:pt x="127" y="205"/>
                      <a:pt x="131" y="203"/>
                    </a:cubicBezTo>
                    <a:cubicBezTo>
                      <a:pt x="132" y="203"/>
                      <a:pt x="133" y="203"/>
                      <a:pt x="134" y="202"/>
                    </a:cubicBezTo>
                    <a:cubicBezTo>
                      <a:pt x="137" y="206"/>
                      <a:pt x="140" y="209"/>
                      <a:pt x="142" y="211"/>
                    </a:cubicBezTo>
                    <a:cubicBezTo>
                      <a:pt x="187" y="259"/>
                      <a:pt x="259" y="280"/>
                      <a:pt x="318" y="303"/>
                    </a:cubicBezTo>
                    <a:cubicBezTo>
                      <a:pt x="320" y="304"/>
                      <a:pt x="321" y="304"/>
                      <a:pt x="322" y="303"/>
                    </a:cubicBezTo>
                    <a:cubicBezTo>
                      <a:pt x="323" y="303"/>
                      <a:pt x="324" y="304"/>
                      <a:pt x="325" y="303"/>
                    </a:cubicBezTo>
                    <a:cubicBezTo>
                      <a:pt x="380" y="285"/>
                      <a:pt x="447" y="247"/>
                      <a:pt x="474" y="193"/>
                    </a:cubicBezTo>
                    <a:cubicBezTo>
                      <a:pt x="479" y="237"/>
                      <a:pt x="409" y="264"/>
                      <a:pt x="378"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
              <p:cNvSpPr>
                <a:spLocks noEditPoints="1"/>
              </p:cNvSpPr>
              <p:nvPr/>
            </p:nvSpPr>
            <p:spPr bwMode="auto">
              <a:xfrm>
                <a:off x="4819651" y="3824288"/>
                <a:ext cx="620713" cy="477838"/>
              </a:xfrm>
              <a:custGeom>
                <a:avLst/>
                <a:gdLst>
                  <a:gd name="T0" fmla="*/ 160 w 165"/>
                  <a:gd name="T1" fmla="*/ 34 h 127"/>
                  <a:gd name="T2" fmla="*/ 160 w 165"/>
                  <a:gd name="T3" fmla="*/ 33 h 127"/>
                  <a:gd name="T4" fmla="*/ 142 w 165"/>
                  <a:gd name="T5" fmla="*/ 4 h 127"/>
                  <a:gd name="T6" fmla="*/ 134 w 165"/>
                  <a:gd name="T7" fmla="*/ 1 h 127"/>
                  <a:gd name="T8" fmla="*/ 4 w 165"/>
                  <a:gd name="T9" fmla="*/ 73 h 127"/>
                  <a:gd name="T10" fmla="*/ 2 w 165"/>
                  <a:gd name="T11" fmla="*/ 81 h 127"/>
                  <a:gd name="T12" fmla="*/ 29 w 165"/>
                  <a:gd name="T13" fmla="*/ 115 h 127"/>
                  <a:gd name="T14" fmla="*/ 30 w 165"/>
                  <a:gd name="T15" fmla="*/ 116 h 127"/>
                  <a:gd name="T16" fmla="*/ 26 w 165"/>
                  <a:gd name="T17" fmla="*/ 119 h 127"/>
                  <a:gd name="T18" fmla="*/ 31 w 165"/>
                  <a:gd name="T19" fmla="*/ 125 h 127"/>
                  <a:gd name="T20" fmla="*/ 90 w 165"/>
                  <a:gd name="T21" fmla="*/ 82 h 127"/>
                  <a:gd name="T22" fmla="*/ 161 w 165"/>
                  <a:gd name="T23" fmla="*/ 44 h 127"/>
                  <a:gd name="T24" fmla="*/ 160 w 165"/>
                  <a:gd name="T25" fmla="*/ 34 h 127"/>
                  <a:gd name="T26" fmla="*/ 35 w 165"/>
                  <a:gd name="T27" fmla="*/ 112 h 127"/>
                  <a:gd name="T28" fmla="*/ 34 w 165"/>
                  <a:gd name="T29" fmla="*/ 109 h 127"/>
                  <a:gd name="T30" fmla="*/ 15 w 165"/>
                  <a:gd name="T31" fmla="*/ 80 h 127"/>
                  <a:gd name="T32" fmla="*/ 82 w 165"/>
                  <a:gd name="T33" fmla="*/ 40 h 127"/>
                  <a:gd name="T34" fmla="*/ 128 w 165"/>
                  <a:gd name="T35" fmla="*/ 18 h 127"/>
                  <a:gd name="T36" fmla="*/ 150 w 165"/>
                  <a:gd name="T37" fmla="*/ 35 h 127"/>
                  <a:gd name="T38" fmla="*/ 35 w 165"/>
                  <a:gd name="T39" fmla="*/ 1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 h="127">
                    <a:moveTo>
                      <a:pt x="160" y="34"/>
                    </a:moveTo>
                    <a:cubicBezTo>
                      <a:pt x="160" y="34"/>
                      <a:pt x="160" y="33"/>
                      <a:pt x="160" y="33"/>
                    </a:cubicBezTo>
                    <a:cubicBezTo>
                      <a:pt x="156" y="21"/>
                      <a:pt x="148" y="15"/>
                      <a:pt x="142" y="4"/>
                    </a:cubicBezTo>
                    <a:cubicBezTo>
                      <a:pt x="140" y="1"/>
                      <a:pt x="137" y="0"/>
                      <a:pt x="134" y="1"/>
                    </a:cubicBezTo>
                    <a:cubicBezTo>
                      <a:pt x="87" y="19"/>
                      <a:pt x="45" y="45"/>
                      <a:pt x="4" y="73"/>
                    </a:cubicBezTo>
                    <a:cubicBezTo>
                      <a:pt x="1" y="75"/>
                      <a:pt x="0" y="78"/>
                      <a:pt x="2" y="81"/>
                    </a:cubicBezTo>
                    <a:cubicBezTo>
                      <a:pt x="9" y="95"/>
                      <a:pt x="17" y="104"/>
                      <a:pt x="29" y="115"/>
                    </a:cubicBezTo>
                    <a:cubicBezTo>
                      <a:pt x="29" y="115"/>
                      <a:pt x="30" y="115"/>
                      <a:pt x="30" y="116"/>
                    </a:cubicBezTo>
                    <a:cubicBezTo>
                      <a:pt x="29" y="117"/>
                      <a:pt x="28" y="118"/>
                      <a:pt x="26" y="119"/>
                    </a:cubicBezTo>
                    <a:cubicBezTo>
                      <a:pt x="24" y="122"/>
                      <a:pt x="27" y="127"/>
                      <a:pt x="31" y="125"/>
                    </a:cubicBezTo>
                    <a:cubicBezTo>
                      <a:pt x="51" y="111"/>
                      <a:pt x="70" y="96"/>
                      <a:pt x="90" y="82"/>
                    </a:cubicBezTo>
                    <a:cubicBezTo>
                      <a:pt x="113" y="67"/>
                      <a:pt x="137" y="57"/>
                      <a:pt x="161" y="44"/>
                    </a:cubicBezTo>
                    <a:cubicBezTo>
                      <a:pt x="165" y="41"/>
                      <a:pt x="164" y="36"/>
                      <a:pt x="160" y="34"/>
                    </a:cubicBezTo>
                    <a:close/>
                    <a:moveTo>
                      <a:pt x="35" y="112"/>
                    </a:moveTo>
                    <a:cubicBezTo>
                      <a:pt x="35" y="111"/>
                      <a:pt x="34" y="110"/>
                      <a:pt x="34" y="109"/>
                    </a:cubicBezTo>
                    <a:cubicBezTo>
                      <a:pt x="26" y="99"/>
                      <a:pt x="20" y="91"/>
                      <a:pt x="15" y="80"/>
                    </a:cubicBezTo>
                    <a:cubicBezTo>
                      <a:pt x="37" y="66"/>
                      <a:pt x="59" y="52"/>
                      <a:pt x="82" y="40"/>
                    </a:cubicBezTo>
                    <a:cubicBezTo>
                      <a:pt x="97" y="32"/>
                      <a:pt x="112" y="24"/>
                      <a:pt x="128" y="18"/>
                    </a:cubicBezTo>
                    <a:cubicBezTo>
                      <a:pt x="136" y="15"/>
                      <a:pt x="144" y="28"/>
                      <a:pt x="150" y="35"/>
                    </a:cubicBezTo>
                    <a:cubicBezTo>
                      <a:pt x="108" y="45"/>
                      <a:pt x="66" y="82"/>
                      <a:pt x="3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
              <p:cNvSpPr>
                <a:spLocks noEditPoints="1"/>
              </p:cNvSpPr>
              <p:nvPr/>
            </p:nvSpPr>
            <p:spPr bwMode="auto">
              <a:xfrm>
                <a:off x="5241926" y="4133850"/>
                <a:ext cx="854075" cy="623888"/>
              </a:xfrm>
              <a:custGeom>
                <a:avLst/>
                <a:gdLst>
                  <a:gd name="T0" fmla="*/ 117 w 227"/>
                  <a:gd name="T1" fmla="*/ 6 h 166"/>
                  <a:gd name="T2" fmla="*/ 71 w 227"/>
                  <a:gd name="T3" fmla="*/ 23 h 166"/>
                  <a:gd name="T4" fmla="*/ 38 w 227"/>
                  <a:gd name="T5" fmla="*/ 73 h 166"/>
                  <a:gd name="T6" fmla="*/ 51 w 227"/>
                  <a:gd name="T7" fmla="*/ 123 h 166"/>
                  <a:gd name="T8" fmla="*/ 85 w 227"/>
                  <a:gd name="T9" fmla="*/ 139 h 166"/>
                  <a:gd name="T10" fmla="*/ 113 w 227"/>
                  <a:gd name="T11" fmla="*/ 155 h 166"/>
                  <a:gd name="T12" fmla="*/ 114 w 227"/>
                  <a:gd name="T13" fmla="*/ 165 h 166"/>
                  <a:gd name="T14" fmla="*/ 148 w 227"/>
                  <a:gd name="T15" fmla="*/ 129 h 166"/>
                  <a:gd name="T16" fmla="*/ 141 w 227"/>
                  <a:gd name="T17" fmla="*/ 125 h 166"/>
                  <a:gd name="T18" fmla="*/ 112 w 227"/>
                  <a:gd name="T19" fmla="*/ 121 h 166"/>
                  <a:gd name="T20" fmla="*/ 121 w 227"/>
                  <a:gd name="T21" fmla="*/ 98 h 166"/>
                  <a:gd name="T22" fmla="*/ 135 w 227"/>
                  <a:gd name="T23" fmla="*/ 98 h 166"/>
                  <a:gd name="T24" fmla="*/ 194 w 227"/>
                  <a:gd name="T25" fmla="*/ 85 h 166"/>
                  <a:gd name="T26" fmla="*/ 224 w 227"/>
                  <a:gd name="T27" fmla="*/ 54 h 166"/>
                  <a:gd name="T28" fmla="*/ 16 w 227"/>
                  <a:gd name="T29" fmla="*/ 103 h 166"/>
                  <a:gd name="T30" fmla="*/ 50 w 227"/>
                  <a:gd name="T31" fmla="*/ 116 h 166"/>
                  <a:gd name="T32" fmla="*/ 46 w 227"/>
                  <a:gd name="T33" fmla="*/ 68 h 166"/>
                  <a:gd name="T34" fmla="*/ 47 w 227"/>
                  <a:gd name="T35" fmla="*/ 58 h 166"/>
                  <a:gd name="T36" fmla="*/ 48 w 227"/>
                  <a:gd name="T37" fmla="*/ 57 h 166"/>
                  <a:gd name="T38" fmla="*/ 54 w 227"/>
                  <a:gd name="T39" fmla="*/ 56 h 166"/>
                  <a:gd name="T40" fmla="*/ 70 w 227"/>
                  <a:gd name="T41" fmla="*/ 86 h 166"/>
                  <a:gd name="T42" fmla="*/ 81 w 227"/>
                  <a:gd name="T43" fmla="*/ 128 h 166"/>
                  <a:gd name="T44" fmla="*/ 68 w 227"/>
                  <a:gd name="T45" fmla="*/ 101 h 166"/>
                  <a:gd name="T46" fmla="*/ 111 w 227"/>
                  <a:gd name="T47" fmla="*/ 101 h 166"/>
                  <a:gd name="T48" fmla="*/ 93 w 227"/>
                  <a:gd name="T49" fmla="*/ 85 h 166"/>
                  <a:gd name="T50" fmla="*/ 139 w 227"/>
                  <a:gd name="T51" fmla="*/ 81 h 166"/>
                  <a:gd name="T52" fmla="*/ 112 w 227"/>
                  <a:gd name="T53" fmla="*/ 76 h 166"/>
                  <a:gd name="T54" fmla="*/ 134 w 227"/>
                  <a:gd name="T55" fmla="*/ 69 h 166"/>
                  <a:gd name="T56" fmla="*/ 143 w 227"/>
                  <a:gd name="T57" fmla="*/ 97 h 166"/>
                  <a:gd name="T58" fmla="*/ 147 w 227"/>
                  <a:gd name="T59" fmla="*/ 89 h 166"/>
                  <a:gd name="T60" fmla="*/ 117 w 227"/>
                  <a:gd name="T61" fmla="*/ 54 h 166"/>
                  <a:gd name="T62" fmla="*/ 97 w 227"/>
                  <a:gd name="T63" fmla="*/ 73 h 166"/>
                  <a:gd name="T64" fmla="*/ 90 w 227"/>
                  <a:gd name="T65" fmla="*/ 64 h 166"/>
                  <a:gd name="T66" fmla="*/ 67 w 227"/>
                  <a:gd name="T67" fmla="*/ 47 h 166"/>
                  <a:gd name="T68" fmla="*/ 121 w 227"/>
                  <a:gd name="T69" fmla="*/ 45 h 166"/>
                  <a:gd name="T70" fmla="*/ 112 w 227"/>
                  <a:gd name="T71" fmla="*/ 34 h 166"/>
                  <a:gd name="T72" fmla="*/ 119 w 227"/>
                  <a:gd name="T73" fmla="*/ 21 h 166"/>
                  <a:gd name="T74" fmla="*/ 128 w 227"/>
                  <a:gd name="T75" fmla="*/ 41 h 166"/>
                  <a:gd name="T76" fmla="*/ 159 w 227"/>
                  <a:gd name="T77" fmla="*/ 76 h 166"/>
                  <a:gd name="T78" fmla="*/ 141 w 227"/>
                  <a:gd name="T79" fmla="*/ 60 h 166"/>
                  <a:gd name="T80" fmla="*/ 160 w 227"/>
                  <a:gd name="T81" fmla="*/ 88 h 166"/>
                  <a:gd name="T82" fmla="*/ 131 w 227"/>
                  <a:gd name="T83" fmla="*/ 42 h 166"/>
                  <a:gd name="T84" fmla="*/ 143 w 227"/>
                  <a:gd name="T85" fmla="*/ 3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7" h="166">
                    <a:moveTo>
                      <a:pt x="224" y="54"/>
                    </a:moveTo>
                    <a:cubicBezTo>
                      <a:pt x="213" y="49"/>
                      <a:pt x="164" y="19"/>
                      <a:pt x="140" y="23"/>
                    </a:cubicBezTo>
                    <a:cubicBezTo>
                      <a:pt x="134" y="16"/>
                      <a:pt x="124" y="9"/>
                      <a:pt x="117" y="6"/>
                    </a:cubicBezTo>
                    <a:cubicBezTo>
                      <a:pt x="104" y="0"/>
                      <a:pt x="95" y="7"/>
                      <a:pt x="87" y="18"/>
                    </a:cubicBezTo>
                    <a:cubicBezTo>
                      <a:pt x="87" y="19"/>
                      <a:pt x="87" y="20"/>
                      <a:pt x="87" y="21"/>
                    </a:cubicBezTo>
                    <a:cubicBezTo>
                      <a:pt x="82" y="20"/>
                      <a:pt x="76" y="21"/>
                      <a:pt x="71" y="23"/>
                    </a:cubicBezTo>
                    <a:cubicBezTo>
                      <a:pt x="65" y="26"/>
                      <a:pt x="54" y="39"/>
                      <a:pt x="54" y="47"/>
                    </a:cubicBezTo>
                    <a:cubicBezTo>
                      <a:pt x="47" y="46"/>
                      <a:pt x="41" y="48"/>
                      <a:pt x="37" y="57"/>
                    </a:cubicBezTo>
                    <a:cubicBezTo>
                      <a:pt x="36" y="62"/>
                      <a:pt x="36" y="68"/>
                      <a:pt x="38" y="73"/>
                    </a:cubicBezTo>
                    <a:cubicBezTo>
                      <a:pt x="33" y="68"/>
                      <a:pt x="30" y="64"/>
                      <a:pt x="22" y="67"/>
                    </a:cubicBezTo>
                    <a:cubicBezTo>
                      <a:pt x="11" y="71"/>
                      <a:pt x="2" y="79"/>
                      <a:pt x="1" y="91"/>
                    </a:cubicBezTo>
                    <a:cubicBezTo>
                      <a:pt x="0" y="115"/>
                      <a:pt x="32" y="129"/>
                      <a:pt x="51" y="123"/>
                    </a:cubicBezTo>
                    <a:cubicBezTo>
                      <a:pt x="51" y="123"/>
                      <a:pt x="52" y="123"/>
                      <a:pt x="52" y="123"/>
                    </a:cubicBezTo>
                    <a:cubicBezTo>
                      <a:pt x="54" y="128"/>
                      <a:pt x="58" y="133"/>
                      <a:pt x="63" y="137"/>
                    </a:cubicBezTo>
                    <a:cubicBezTo>
                      <a:pt x="69" y="141"/>
                      <a:pt x="78" y="142"/>
                      <a:pt x="85" y="139"/>
                    </a:cubicBezTo>
                    <a:cubicBezTo>
                      <a:pt x="90" y="137"/>
                      <a:pt x="96" y="131"/>
                      <a:pt x="99" y="124"/>
                    </a:cubicBezTo>
                    <a:cubicBezTo>
                      <a:pt x="106" y="131"/>
                      <a:pt x="116" y="135"/>
                      <a:pt x="125" y="140"/>
                    </a:cubicBezTo>
                    <a:cubicBezTo>
                      <a:pt x="123" y="147"/>
                      <a:pt x="120" y="153"/>
                      <a:pt x="113" y="155"/>
                    </a:cubicBezTo>
                    <a:cubicBezTo>
                      <a:pt x="104" y="158"/>
                      <a:pt x="97" y="148"/>
                      <a:pt x="92" y="142"/>
                    </a:cubicBezTo>
                    <a:cubicBezTo>
                      <a:pt x="89" y="139"/>
                      <a:pt x="85" y="143"/>
                      <a:pt x="87" y="146"/>
                    </a:cubicBezTo>
                    <a:cubicBezTo>
                      <a:pt x="91" y="156"/>
                      <a:pt x="102" y="166"/>
                      <a:pt x="114" y="165"/>
                    </a:cubicBezTo>
                    <a:cubicBezTo>
                      <a:pt x="126" y="163"/>
                      <a:pt x="133" y="151"/>
                      <a:pt x="135" y="140"/>
                    </a:cubicBezTo>
                    <a:cubicBezTo>
                      <a:pt x="137" y="141"/>
                      <a:pt x="140" y="142"/>
                      <a:pt x="142" y="139"/>
                    </a:cubicBezTo>
                    <a:cubicBezTo>
                      <a:pt x="144" y="136"/>
                      <a:pt x="146" y="132"/>
                      <a:pt x="148" y="129"/>
                    </a:cubicBezTo>
                    <a:cubicBezTo>
                      <a:pt x="150" y="126"/>
                      <a:pt x="153" y="122"/>
                      <a:pt x="154" y="119"/>
                    </a:cubicBezTo>
                    <a:cubicBezTo>
                      <a:pt x="156" y="114"/>
                      <a:pt x="150" y="112"/>
                      <a:pt x="147" y="115"/>
                    </a:cubicBezTo>
                    <a:cubicBezTo>
                      <a:pt x="144" y="117"/>
                      <a:pt x="143" y="121"/>
                      <a:pt x="141" y="125"/>
                    </a:cubicBezTo>
                    <a:cubicBezTo>
                      <a:pt x="139" y="128"/>
                      <a:pt x="137" y="131"/>
                      <a:pt x="135" y="134"/>
                    </a:cubicBezTo>
                    <a:cubicBezTo>
                      <a:pt x="135" y="134"/>
                      <a:pt x="134" y="133"/>
                      <a:pt x="133" y="133"/>
                    </a:cubicBezTo>
                    <a:cubicBezTo>
                      <a:pt x="126" y="129"/>
                      <a:pt x="119" y="125"/>
                      <a:pt x="112" y="121"/>
                    </a:cubicBezTo>
                    <a:cubicBezTo>
                      <a:pt x="110" y="119"/>
                      <a:pt x="108" y="118"/>
                      <a:pt x="105" y="117"/>
                    </a:cubicBezTo>
                    <a:cubicBezTo>
                      <a:pt x="114" y="116"/>
                      <a:pt x="120" y="111"/>
                      <a:pt x="121" y="98"/>
                    </a:cubicBezTo>
                    <a:cubicBezTo>
                      <a:pt x="121" y="98"/>
                      <a:pt x="121" y="98"/>
                      <a:pt x="121" y="98"/>
                    </a:cubicBezTo>
                    <a:cubicBezTo>
                      <a:pt x="122" y="98"/>
                      <a:pt x="122" y="98"/>
                      <a:pt x="122" y="98"/>
                    </a:cubicBezTo>
                    <a:cubicBezTo>
                      <a:pt x="123" y="100"/>
                      <a:pt x="125" y="101"/>
                      <a:pt x="127" y="101"/>
                    </a:cubicBezTo>
                    <a:cubicBezTo>
                      <a:pt x="130" y="100"/>
                      <a:pt x="132" y="99"/>
                      <a:pt x="135" y="98"/>
                    </a:cubicBezTo>
                    <a:cubicBezTo>
                      <a:pt x="135" y="99"/>
                      <a:pt x="135" y="100"/>
                      <a:pt x="136" y="101"/>
                    </a:cubicBezTo>
                    <a:cubicBezTo>
                      <a:pt x="144" y="111"/>
                      <a:pt x="158" y="118"/>
                      <a:pt x="171" y="116"/>
                    </a:cubicBezTo>
                    <a:cubicBezTo>
                      <a:pt x="185" y="113"/>
                      <a:pt x="192" y="97"/>
                      <a:pt x="194" y="85"/>
                    </a:cubicBezTo>
                    <a:cubicBezTo>
                      <a:pt x="194" y="84"/>
                      <a:pt x="194" y="84"/>
                      <a:pt x="194" y="83"/>
                    </a:cubicBezTo>
                    <a:cubicBezTo>
                      <a:pt x="207" y="84"/>
                      <a:pt x="219" y="78"/>
                      <a:pt x="226" y="61"/>
                    </a:cubicBezTo>
                    <a:cubicBezTo>
                      <a:pt x="227" y="59"/>
                      <a:pt x="226" y="55"/>
                      <a:pt x="224" y="54"/>
                    </a:cubicBezTo>
                    <a:close/>
                    <a:moveTo>
                      <a:pt x="50" y="116"/>
                    </a:moveTo>
                    <a:cubicBezTo>
                      <a:pt x="50" y="116"/>
                      <a:pt x="50" y="117"/>
                      <a:pt x="50" y="117"/>
                    </a:cubicBezTo>
                    <a:cubicBezTo>
                      <a:pt x="37" y="118"/>
                      <a:pt x="24" y="113"/>
                      <a:pt x="16" y="103"/>
                    </a:cubicBezTo>
                    <a:cubicBezTo>
                      <a:pt x="3" y="89"/>
                      <a:pt x="16" y="79"/>
                      <a:pt x="28" y="73"/>
                    </a:cubicBezTo>
                    <a:cubicBezTo>
                      <a:pt x="37" y="82"/>
                      <a:pt x="46" y="91"/>
                      <a:pt x="56" y="98"/>
                    </a:cubicBezTo>
                    <a:cubicBezTo>
                      <a:pt x="52" y="103"/>
                      <a:pt x="50" y="109"/>
                      <a:pt x="50" y="116"/>
                    </a:cubicBezTo>
                    <a:close/>
                    <a:moveTo>
                      <a:pt x="56" y="81"/>
                    </a:moveTo>
                    <a:cubicBezTo>
                      <a:pt x="54" y="79"/>
                      <a:pt x="51" y="77"/>
                      <a:pt x="49" y="75"/>
                    </a:cubicBezTo>
                    <a:cubicBezTo>
                      <a:pt x="47" y="72"/>
                      <a:pt x="46" y="71"/>
                      <a:pt x="46" y="68"/>
                    </a:cubicBezTo>
                    <a:cubicBezTo>
                      <a:pt x="45" y="65"/>
                      <a:pt x="45" y="63"/>
                      <a:pt x="46" y="61"/>
                    </a:cubicBezTo>
                    <a:cubicBezTo>
                      <a:pt x="46" y="61"/>
                      <a:pt x="46" y="60"/>
                      <a:pt x="46" y="59"/>
                    </a:cubicBezTo>
                    <a:cubicBezTo>
                      <a:pt x="46" y="61"/>
                      <a:pt x="47" y="59"/>
                      <a:pt x="47" y="58"/>
                    </a:cubicBezTo>
                    <a:cubicBezTo>
                      <a:pt x="47" y="58"/>
                      <a:pt x="47" y="58"/>
                      <a:pt x="47" y="58"/>
                    </a:cubicBezTo>
                    <a:cubicBezTo>
                      <a:pt x="47" y="58"/>
                      <a:pt x="47" y="58"/>
                      <a:pt x="47" y="58"/>
                    </a:cubicBezTo>
                    <a:cubicBezTo>
                      <a:pt x="48" y="58"/>
                      <a:pt x="48" y="57"/>
                      <a:pt x="48" y="57"/>
                    </a:cubicBezTo>
                    <a:cubicBezTo>
                      <a:pt x="48" y="57"/>
                      <a:pt x="48" y="57"/>
                      <a:pt x="48" y="57"/>
                    </a:cubicBezTo>
                    <a:cubicBezTo>
                      <a:pt x="48" y="57"/>
                      <a:pt x="48" y="57"/>
                      <a:pt x="48" y="57"/>
                    </a:cubicBezTo>
                    <a:cubicBezTo>
                      <a:pt x="50" y="56"/>
                      <a:pt x="52" y="56"/>
                      <a:pt x="54" y="56"/>
                    </a:cubicBezTo>
                    <a:cubicBezTo>
                      <a:pt x="56" y="56"/>
                      <a:pt x="57" y="57"/>
                      <a:pt x="59" y="57"/>
                    </a:cubicBezTo>
                    <a:cubicBezTo>
                      <a:pt x="65" y="66"/>
                      <a:pt x="75" y="73"/>
                      <a:pt x="82" y="77"/>
                    </a:cubicBezTo>
                    <a:cubicBezTo>
                      <a:pt x="78" y="80"/>
                      <a:pt x="73" y="82"/>
                      <a:pt x="70" y="86"/>
                    </a:cubicBezTo>
                    <a:cubicBezTo>
                      <a:pt x="70" y="84"/>
                      <a:pt x="69" y="83"/>
                      <a:pt x="68" y="83"/>
                    </a:cubicBezTo>
                    <a:cubicBezTo>
                      <a:pt x="64" y="83"/>
                      <a:pt x="60" y="82"/>
                      <a:pt x="56" y="81"/>
                    </a:cubicBezTo>
                    <a:close/>
                    <a:moveTo>
                      <a:pt x="81" y="128"/>
                    </a:moveTo>
                    <a:cubicBezTo>
                      <a:pt x="77" y="130"/>
                      <a:pt x="73" y="129"/>
                      <a:pt x="69" y="127"/>
                    </a:cubicBezTo>
                    <a:cubicBezTo>
                      <a:pt x="60" y="122"/>
                      <a:pt x="60" y="111"/>
                      <a:pt x="63" y="102"/>
                    </a:cubicBezTo>
                    <a:cubicBezTo>
                      <a:pt x="65" y="103"/>
                      <a:pt x="67" y="102"/>
                      <a:pt x="68" y="101"/>
                    </a:cubicBezTo>
                    <a:cubicBezTo>
                      <a:pt x="74" y="106"/>
                      <a:pt x="83" y="111"/>
                      <a:pt x="91" y="115"/>
                    </a:cubicBezTo>
                    <a:cubicBezTo>
                      <a:pt x="87" y="118"/>
                      <a:pt x="86" y="125"/>
                      <a:pt x="81" y="128"/>
                    </a:cubicBezTo>
                    <a:close/>
                    <a:moveTo>
                      <a:pt x="111" y="101"/>
                    </a:moveTo>
                    <a:cubicBezTo>
                      <a:pt x="108" y="117"/>
                      <a:pt x="86" y="105"/>
                      <a:pt x="75" y="97"/>
                    </a:cubicBezTo>
                    <a:cubicBezTo>
                      <a:pt x="77" y="96"/>
                      <a:pt x="79" y="93"/>
                      <a:pt x="81" y="91"/>
                    </a:cubicBezTo>
                    <a:cubicBezTo>
                      <a:pt x="84" y="88"/>
                      <a:pt x="89" y="86"/>
                      <a:pt x="93" y="85"/>
                    </a:cubicBezTo>
                    <a:cubicBezTo>
                      <a:pt x="105" y="81"/>
                      <a:pt x="113" y="89"/>
                      <a:pt x="111" y="101"/>
                    </a:cubicBezTo>
                    <a:close/>
                    <a:moveTo>
                      <a:pt x="140" y="79"/>
                    </a:moveTo>
                    <a:cubicBezTo>
                      <a:pt x="140" y="78"/>
                      <a:pt x="139" y="81"/>
                      <a:pt x="139" y="81"/>
                    </a:cubicBezTo>
                    <a:cubicBezTo>
                      <a:pt x="138" y="82"/>
                      <a:pt x="137" y="83"/>
                      <a:pt x="136" y="85"/>
                    </a:cubicBezTo>
                    <a:cubicBezTo>
                      <a:pt x="134" y="87"/>
                      <a:pt x="131" y="88"/>
                      <a:pt x="128" y="90"/>
                    </a:cubicBezTo>
                    <a:cubicBezTo>
                      <a:pt x="123" y="84"/>
                      <a:pt x="117" y="81"/>
                      <a:pt x="112" y="76"/>
                    </a:cubicBezTo>
                    <a:cubicBezTo>
                      <a:pt x="112" y="73"/>
                      <a:pt x="113" y="70"/>
                      <a:pt x="115" y="68"/>
                    </a:cubicBezTo>
                    <a:cubicBezTo>
                      <a:pt x="116" y="66"/>
                      <a:pt x="118" y="65"/>
                      <a:pt x="119" y="65"/>
                    </a:cubicBezTo>
                    <a:cubicBezTo>
                      <a:pt x="125" y="64"/>
                      <a:pt x="129" y="66"/>
                      <a:pt x="134" y="69"/>
                    </a:cubicBezTo>
                    <a:cubicBezTo>
                      <a:pt x="135" y="70"/>
                      <a:pt x="137" y="72"/>
                      <a:pt x="138" y="74"/>
                    </a:cubicBezTo>
                    <a:cubicBezTo>
                      <a:pt x="139" y="76"/>
                      <a:pt x="140" y="77"/>
                      <a:pt x="140" y="79"/>
                    </a:cubicBezTo>
                    <a:close/>
                    <a:moveTo>
                      <a:pt x="143" y="97"/>
                    </a:moveTo>
                    <a:cubicBezTo>
                      <a:pt x="142" y="97"/>
                      <a:pt x="141" y="96"/>
                      <a:pt x="140" y="95"/>
                    </a:cubicBezTo>
                    <a:cubicBezTo>
                      <a:pt x="140" y="95"/>
                      <a:pt x="140" y="95"/>
                      <a:pt x="140" y="95"/>
                    </a:cubicBezTo>
                    <a:cubicBezTo>
                      <a:pt x="142" y="93"/>
                      <a:pt x="145" y="92"/>
                      <a:pt x="147" y="89"/>
                    </a:cubicBezTo>
                    <a:cubicBezTo>
                      <a:pt x="145" y="92"/>
                      <a:pt x="144" y="95"/>
                      <a:pt x="143" y="97"/>
                    </a:cubicBezTo>
                    <a:close/>
                    <a:moveTo>
                      <a:pt x="141" y="60"/>
                    </a:moveTo>
                    <a:cubicBezTo>
                      <a:pt x="135" y="55"/>
                      <a:pt x="126" y="51"/>
                      <a:pt x="117" y="54"/>
                    </a:cubicBezTo>
                    <a:cubicBezTo>
                      <a:pt x="110" y="57"/>
                      <a:pt x="104" y="63"/>
                      <a:pt x="102" y="71"/>
                    </a:cubicBezTo>
                    <a:cubicBezTo>
                      <a:pt x="102" y="71"/>
                      <a:pt x="101" y="72"/>
                      <a:pt x="101" y="73"/>
                    </a:cubicBezTo>
                    <a:cubicBezTo>
                      <a:pt x="100" y="73"/>
                      <a:pt x="98" y="73"/>
                      <a:pt x="97" y="73"/>
                    </a:cubicBezTo>
                    <a:cubicBezTo>
                      <a:pt x="95" y="73"/>
                      <a:pt x="92" y="73"/>
                      <a:pt x="90" y="74"/>
                    </a:cubicBezTo>
                    <a:cubicBezTo>
                      <a:pt x="91" y="72"/>
                      <a:pt x="93" y="70"/>
                      <a:pt x="94" y="68"/>
                    </a:cubicBezTo>
                    <a:cubicBezTo>
                      <a:pt x="96" y="66"/>
                      <a:pt x="93" y="62"/>
                      <a:pt x="90" y="64"/>
                    </a:cubicBezTo>
                    <a:cubicBezTo>
                      <a:pt x="89" y="65"/>
                      <a:pt x="88" y="66"/>
                      <a:pt x="87" y="67"/>
                    </a:cubicBezTo>
                    <a:cubicBezTo>
                      <a:pt x="83" y="63"/>
                      <a:pt x="78" y="58"/>
                      <a:pt x="73" y="54"/>
                    </a:cubicBezTo>
                    <a:cubicBezTo>
                      <a:pt x="71" y="52"/>
                      <a:pt x="69" y="49"/>
                      <a:pt x="67" y="47"/>
                    </a:cubicBezTo>
                    <a:cubicBezTo>
                      <a:pt x="72" y="38"/>
                      <a:pt x="78" y="29"/>
                      <a:pt x="89" y="33"/>
                    </a:cubicBezTo>
                    <a:cubicBezTo>
                      <a:pt x="99" y="36"/>
                      <a:pt x="105" y="46"/>
                      <a:pt x="114" y="51"/>
                    </a:cubicBezTo>
                    <a:cubicBezTo>
                      <a:pt x="118" y="54"/>
                      <a:pt x="123" y="49"/>
                      <a:pt x="121" y="45"/>
                    </a:cubicBezTo>
                    <a:cubicBezTo>
                      <a:pt x="120" y="44"/>
                      <a:pt x="120" y="43"/>
                      <a:pt x="119" y="42"/>
                    </a:cubicBezTo>
                    <a:cubicBezTo>
                      <a:pt x="122" y="42"/>
                      <a:pt x="122" y="38"/>
                      <a:pt x="119" y="37"/>
                    </a:cubicBezTo>
                    <a:cubicBezTo>
                      <a:pt x="117" y="36"/>
                      <a:pt x="114" y="35"/>
                      <a:pt x="112" y="34"/>
                    </a:cubicBezTo>
                    <a:cubicBezTo>
                      <a:pt x="110" y="31"/>
                      <a:pt x="107" y="29"/>
                      <a:pt x="105" y="28"/>
                    </a:cubicBezTo>
                    <a:cubicBezTo>
                      <a:pt x="102" y="26"/>
                      <a:pt x="101" y="23"/>
                      <a:pt x="99" y="21"/>
                    </a:cubicBezTo>
                    <a:cubicBezTo>
                      <a:pt x="105" y="14"/>
                      <a:pt x="111" y="14"/>
                      <a:pt x="119" y="21"/>
                    </a:cubicBezTo>
                    <a:cubicBezTo>
                      <a:pt x="123" y="24"/>
                      <a:pt x="126" y="27"/>
                      <a:pt x="129" y="30"/>
                    </a:cubicBezTo>
                    <a:cubicBezTo>
                      <a:pt x="128" y="32"/>
                      <a:pt x="127" y="34"/>
                      <a:pt x="126" y="36"/>
                    </a:cubicBezTo>
                    <a:cubicBezTo>
                      <a:pt x="126" y="38"/>
                      <a:pt x="127" y="40"/>
                      <a:pt x="128" y="41"/>
                    </a:cubicBezTo>
                    <a:cubicBezTo>
                      <a:pt x="125" y="41"/>
                      <a:pt x="124" y="45"/>
                      <a:pt x="127" y="48"/>
                    </a:cubicBezTo>
                    <a:cubicBezTo>
                      <a:pt x="136" y="55"/>
                      <a:pt x="151" y="66"/>
                      <a:pt x="165" y="74"/>
                    </a:cubicBezTo>
                    <a:cubicBezTo>
                      <a:pt x="163" y="74"/>
                      <a:pt x="161" y="75"/>
                      <a:pt x="159" y="76"/>
                    </a:cubicBezTo>
                    <a:cubicBezTo>
                      <a:pt x="156" y="78"/>
                      <a:pt x="152" y="81"/>
                      <a:pt x="149" y="85"/>
                    </a:cubicBezTo>
                    <a:cubicBezTo>
                      <a:pt x="150" y="84"/>
                      <a:pt x="150" y="83"/>
                      <a:pt x="151" y="81"/>
                    </a:cubicBezTo>
                    <a:cubicBezTo>
                      <a:pt x="152" y="73"/>
                      <a:pt x="148" y="65"/>
                      <a:pt x="141" y="60"/>
                    </a:cubicBezTo>
                    <a:close/>
                    <a:moveTo>
                      <a:pt x="169" y="106"/>
                    </a:moveTo>
                    <a:cubicBezTo>
                      <a:pt x="163" y="108"/>
                      <a:pt x="156" y="106"/>
                      <a:pt x="150" y="103"/>
                    </a:cubicBezTo>
                    <a:cubicBezTo>
                      <a:pt x="153" y="98"/>
                      <a:pt x="156" y="93"/>
                      <a:pt x="160" y="88"/>
                    </a:cubicBezTo>
                    <a:cubicBezTo>
                      <a:pt x="167" y="81"/>
                      <a:pt x="176" y="82"/>
                      <a:pt x="184" y="86"/>
                    </a:cubicBezTo>
                    <a:cubicBezTo>
                      <a:pt x="182" y="95"/>
                      <a:pt x="178" y="103"/>
                      <a:pt x="169" y="106"/>
                    </a:cubicBezTo>
                    <a:close/>
                    <a:moveTo>
                      <a:pt x="131" y="42"/>
                    </a:moveTo>
                    <a:cubicBezTo>
                      <a:pt x="132" y="42"/>
                      <a:pt x="132" y="42"/>
                      <a:pt x="133" y="41"/>
                    </a:cubicBezTo>
                    <a:cubicBezTo>
                      <a:pt x="136" y="40"/>
                      <a:pt x="138" y="38"/>
                      <a:pt x="141" y="38"/>
                    </a:cubicBezTo>
                    <a:cubicBezTo>
                      <a:pt x="142" y="38"/>
                      <a:pt x="143" y="37"/>
                      <a:pt x="143" y="37"/>
                    </a:cubicBezTo>
                    <a:cubicBezTo>
                      <a:pt x="165" y="32"/>
                      <a:pt x="193" y="51"/>
                      <a:pt x="214" y="62"/>
                    </a:cubicBezTo>
                    <a:cubicBezTo>
                      <a:pt x="197" y="92"/>
                      <a:pt x="151" y="55"/>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5"/>
            <p:cNvSpPr>
              <a:spLocks noEditPoints="1"/>
            </p:cNvSpPr>
            <p:nvPr/>
          </p:nvSpPr>
          <p:spPr bwMode="auto">
            <a:xfrm flipH="1">
              <a:off x="5105014" y="2520895"/>
              <a:ext cx="551633" cy="448732"/>
            </a:xfrm>
            <a:custGeom>
              <a:avLst/>
              <a:gdLst>
                <a:gd name="T0" fmla="*/ 215 w 217"/>
                <a:gd name="T1" fmla="*/ 6 h 176"/>
                <a:gd name="T2" fmla="*/ 204 w 217"/>
                <a:gd name="T3" fmla="*/ 2 h 176"/>
                <a:gd name="T4" fmla="*/ 6 w 217"/>
                <a:gd name="T5" fmla="*/ 56 h 176"/>
                <a:gd name="T6" fmla="*/ 4 w 217"/>
                <a:gd name="T7" fmla="*/ 66 h 176"/>
                <a:gd name="T8" fmla="*/ 44 w 217"/>
                <a:gd name="T9" fmla="*/ 92 h 176"/>
                <a:gd name="T10" fmla="*/ 42 w 217"/>
                <a:gd name="T11" fmla="*/ 94 h 176"/>
                <a:gd name="T12" fmla="*/ 56 w 217"/>
                <a:gd name="T13" fmla="*/ 170 h 176"/>
                <a:gd name="T14" fmla="*/ 67 w 217"/>
                <a:gd name="T15" fmla="*/ 170 h 176"/>
                <a:gd name="T16" fmla="*/ 68 w 217"/>
                <a:gd name="T17" fmla="*/ 166 h 176"/>
                <a:gd name="T18" fmla="*/ 79 w 217"/>
                <a:gd name="T19" fmla="*/ 160 h 176"/>
                <a:gd name="T20" fmla="*/ 95 w 217"/>
                <a:gd name="T21" fmla="*/ 149 h 176"/>
                <a:gd name="T22" fmla="*/ 113 w 217"/>
                <a:gd name="T23" fmla="*/ 173 h 176"/>
                <a:gd name="T24" fmla="*/ 122 w 217"/>
                <a:gd name="T25" fmla="*/ 173 h 176"/>
                <a:gd name="T26" fmla="*/ 174 w 217"/>
                <a:gd name="T27" fmla="*/ 99 h 176"/>
                <a:gd name="T28" fmla="*/ 212 w 217"/>
                <a:gd name="T29" fmla="*/ 26 h 176"/>
                <a:gd name="T30" fmla="*/ 215 w 217"/>
                <a:gd name="T31" fmla="*/ 6 h 176"/>
                <a:gd name="T32" fmla="*/ 19 w 217"/>
                <a:gd name="T33" fmla="*/ 64 h 176"/>
                <a:gd name="T34" fmla="*/ 142 w 217"/>
                <a:gd name="T35" fmla="*/ 37 h 176"/>
                <a:gd name="T36" fmla="*/ 54 w 217"/>
                <a:gd name="T37" fmla="*/ 89 h 176"/>
                <a:gd name="T38" fmla="*/ 53 w 217"/>
                <a:gd name="T39" fmla="*/ 88 h 176"/>
                <a:gd name="T40" fmla="*/ 19 w 217"/>
                <a:gd name="T41" fmla="*/ 64 h 176"/>
                <a:gd name="T42" fmla="*/ 73 w 217"/>
                <a:gd name="T43" fmla="*/ 152 h 176"/>
                <a:gd name="T44" fmla="*/ 80 w 217"/>
                <a:gd name="T45" fmla="*/ 126 h 176"/>
                <a:gd name="T46" fmla="*/ 89 w 217"/>
                <a:gd name="T47" fmla="*/ 140 h 176"/>
                <a:gd name="T48" fmla="*/ 73 w 217"/>
                <a:gd name="T49" fmla="*/ 152 h 176"/>
                <a:gd name="T50" fmla="*/ 166 w 217"/>
                <a:gd name="T51" fmla="*/ 85 h 176"/>
                <a:gd name="T52" fmla="*/ 117 w 217"/>
                <a:gd name="T53" fmla="*/ 160 h 176"/>
                <a:gd name="T54" fmla="*/ 103 w 217"/>
                <a:gd name="T55" fmla="*/ 143 h 176"/>
                <a:gd name="T56" fmla="*/ 96 w 217"/>
                <a:gd name="T57" fmla="*/ 135 h 176"/>
                <a:gd name="T58" fmla="*/ 82 w 217"/>
                <a:gd name="T59" fmla="*/ 117 h 176"/>
                <a:gd name="T60" fmla="*/ 83 w 217"/>
                <a:gd name="T61" fmla="*/ 116 h 176"/>
                <a:gd name="T62" fmla="*/ 78 w 217"/>
                <a:gd name="T63" fmla="*/ 111 h 176"/>
                <a:gd name="T64" fmla="*/ 70 w 217"/>
                <a:gd name="T65" fmla="*/ 104 h 176"/>
                <a:gd name="T66" fmla="*/ 67 w 217"/>
                <a:gd name="T67" fmla="*/ 107 h 176"/>
                <a:gd name="T68" fmla="*/ 74 w 217"/>
                <a:gd name="T69" fmla="*/ 116 h 176"/>
                <a:gd name="T70" fmla="*/ 63 w 217"/>
                <a:gd name="T71" fmla="*/ 147 h 176"/>
                <a:gd name="T72" fmla="*/ 47 w 217"/>
                <a:gd name="T73" fmla="*/ 93 h 176"/>
                <a:gd name="T74" fmla="*/ 51 w 217"/>
                <a:gd name="T75" fmla="*/ 94 h 176"/>
                <a:gd name="T76" fmla="*/ 51 w 217"/>
                <a:gd name="T77" fmla="*/ 94 h 176"/>
                <a:gd name="T78" fmla="*/ 56 w 217"/>
                <a:gd name="T79" fmla="*/ 96 h 176"/>
                <a:gd name="T80" fmla="*/ 134 w 217"/>
                <a:gd name="T81" fmla="*/ 59 h 176"/>
                <a:gd name="T82" fmla="*/ 72 w 217"/>
                <a:gd name="T83" fmla="*/ 96 h 176"/>
                <a:gd name="T84" fmla="*/ 75 w 217"/>
                <a:gd name="T85" fmla="*/ 101 h 176"/>
                <a:gd name="T86" fmla="*/ 142 w 217"/>
                <a:gd name="T87" fmla="*/ 69 h 176"/>
                <a:gd name="T88" fmla="*/ 190 w 217"/>
                <a:gd name="T89" fmla="*/ 38 h 176"/>
                <a:gd name="T90" fmla="*/ 166 w 217"/>
                <a:gd name="T91" fmla="*/ 8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76">
                  <a:moveTo>
                    <a:pt x="215" y="6"/>
                  </a:moveTo>
                  <a:cubicBezTo>
                    <a:pt x="213" y="1"/>
                    <a:pt x="208" y="0"/>
                    <a:pt x="204" y="2"/>
                  </a:cubicBezTo>
                  <a:cubicBezTo>
                    <a:pt x="142" y="33"/>
                    <a:pt x="70" y="29"/>
                    <a:pt x="6" y="56"/>
                  </a:cubicBezTo>
                  <a:cubicBezTo>
                    <a:pt x="2" y="58"/>
                    <a:pt x="0" y="63"/>
                    <a:pt x="4" y="66"/>
                  </a:cubicBezTo>
                  <a:cubicBezTo>
                    <a:pt x="15" y="78"/>
                    <a:pt x="29" y="86"/>
                    <a:pt x="44" y="92"/>
                  </a:cubicBezTo>
                  <a:cubicBezTo>
                    <a:pt x="43" y="92"/>
                    <a:pt x="42" y="93"/>
                    <a:pt x="42" y="94"/>
                  </a:cubicBezTo>
                  <a:cubicBezTo>
                    <a:pt x="49" y="119"/>
                    <a:pt x="51" y="145"/>
                    <a:pt x="56" y="170"/>
                  </a:cubicBezTo>
                  <a:cubicBezTo>
                    <a:pt x="58" y="176"/>
                    <a:pt x="65" y="175"/>
                    <a:pt x="67" y="170"/>
                  </a:cubicBezTo>
                  <a:cubicBezTo>
                    <a:pt x="67" y="169"/>
                    <a:pt x="68" y="167"/>
                    <a:pt x="68" y="166"/>
                  </a:cubicBezTo>
                  <a:cubicBezTo>
                    <a:pt x="72" y="165"/>
                    <a:pt x="76" y="162"/>
                    <a:pt x="79" y="160"/>
                  </a:cubicBezTo>
                  <a:cubicBezTo>
                    <a:pt x="85" y="157"/>
                    <a:pt x="90" y="153"/>
                    <a:pt x="95" y="149"/>
                  </a:cubicBezTo>
                  <a:cubicBezTo>
                    <a:pt x="100" y="158"/>
                    <a:pt x="106" y="166"/>
                    <a:pt x="113" y="173"/>
                  </a:cubicBezTo>
                  <a:cubicBezTo>
                    <a:pt x="115" y="175"/>
                    <a:pt x="120" y="175"/>
                    <a:pt x="122" y="173"/>
                  </a:cubicBezTo>
                  <a:cubicBezTo>
                    <a:pt x="141" y="150"/>
                    <a:pt x="158" y="125"/>
                    <a:pt x="174" y="99"/>
                  </a:cubicBezTo>
                  <a:cubicBezTo>
                    <a:pt x="187" y="80"/>
                    <a:pt x="209" y="51"/>
                    <a:pt x="212" y="26"/>
                  </a:cubicBezTo>
                  <a:cubicBezTo>
                    <a:pt x="215" y="19"/>
                    <a:pt x="217" y="15"/>
                    <a:pt x="215" y="6"/>
                  </a:cubicBezTo>
                  <a:close/>
                  <a:moveTo>
                    <a:pt x="19" y="64"/>
                  </a:moveTo>
                  <a:cubicBezTo>
                    <a:pt x="58" y="48"/>
                    <a:pt x="100" y="45"/>
                    <a:pt x="142" y="37"/>
                  </a:cubicBezTo>
                  <a:cubicBezTo>
                    <a:pt x="111" y="53"/>
                    <a:pt x="82" y="72"/>
                    <a:pt x="54" y="89"/>
                  </a:cubicBezTo>
                  <a:cubicBezTo>
                    <a:pt x="54" y="89"/>
                    <a:pt x="54" y="89"/>
                    <a:pt x="53" y="88"/>
                  </a:cubicBezTo>
                  <a:cubicBezTo>
                    <a:pt x="42" y="80"/>
                    <a:pt x="30" y="73"/>
                    <a:pt x="19" y="64"/>
                  </a:cubicBezTo>
                  <a:close/>
                  <a:moveTo>
                    <a:pt x="73" y="152"/>
                  </a:moveTo>
                  <a:cubicBezTo>
                    <a:pt x="76" y="144"/>
                    <a:pt x="78" y="135"/>
                    <a:pt x="80" y="126"/>
                  </a:cubicBezTo>
                  <a:cubicBezTo>
                    <a:pt x="83" y="131"/>
                    <a:pt x="86" y="135"/>
                    <a:pt x="89" y="140"/>
                  </a:cubicBezTo>
                  <a:cubicBezTo>
                    <a:pt x="84" y="144"/>
                    <a:pt x="78" y="148"/>
                    <a:pt x="73" y="152"/>
                  </a:cubicBezTo>
                  <a:close/>
                  <a:moveTo>
                    <a:pt x="166" y="85"/>
                  </a:moveTo>
                  <a:cubicBezTo>
                    <a:pt x="151" y="110"/>
                    <a:pt x="134" y="136"/>
                    <a:pt x="117" y="160"/>
                  </a:cubicBezTo>
                  <a:cubicBezTo>
                    <a:pt x="112" y="154"/>
                    <a:pt x="107" y="149"/>
                    <a:pt x="103" y="143"/>
                  </a:cubicBezTo>
                  <a:cubicBezTo>
                    <a:pt x="106" y="139"/>
                    <a:pt x="101" y="134"/>
                    <a:pt x="96" y="135"/>
                  </a:cubicBezTo>
                  <a:cubicBezTo>
                    <a:pt x="92" y="129"/>
                    <a:pt x="87" y="123"/>
                    <a:pt x="82" y="117"/>
                  </a:cubicBezTo>
                  <a:cubicBezTo>
                    <a:pt x="82" y="117"/>
                    <a:pt x="83" y="117"/>
                    <a:pt x="83" y="116"/>
                  </a:cubicBezTo>
                  <a:cubicBezTo>
                    <a:pt x="83" y="113"/>
                    <a:pt x="80" y="111"/>
                    <a:pt x="78" y="111"/>
                  </a:cubicBezTo>
                  <a:cubicBezTo>
                    <a:pt x="75" y="109"/>
                    <a:pt x="73" y="106"/>
                    <a:pt x="70" y="104"/>
                  </a:cubicBezTo>
                  <a:cubicBezTo>
                    <a:pt x="69" y="103"/>
                    <a:pt x="65" y="105"/>
                    <a:pt x="67" y="107"/>
                  </a:cubicBezTo>
                  <a:cubicBezTo>
                    <a:pt x="69" y="110"/>
                    <a:pt x="71" y="113"/>
                    <a:pt x="74" y="116"/>
                  </a:cubicBezTo>
                  <a:cubicBezTo>
                    <a:pt x="68" y="126"/>
                    <a:pt x="66" y="136"/>
                    <a:pt x="63" y="147"/>
                  </a:cubicBezTo>
                  <a:cubicBezTo>
                    <a:pt x="59" y="128"/>
                    <a:pt x="55" y="110"/>
                    <a:pt x="47" y="93"/>
                  </a:cubicBezTo>
                  <a:cubicBezTo>
                    <a:pt x="48" y="93"/>
                    <a:pt x="49" y="94"/>
                    <a:pt x="51" y="94"/>
                  </a:cubicBezTo>
                  <a:cubicBezTo>
                    <a:pt x="51" y="94"/>
                    <a:pt x="51" y="94"/>
                    <a:pt x="51" y="94"/>
                  </a:cubicBezTo>
                  <a:cubicBezTo>
                    <a:pt x="52" y="96"/>
                    <a:pt x="54" y="97"/>
                    <a:pt x="56" y="96"/>
                  </a:cubicBezTo>
                  <a:cubicBezTo>
                    <a:pt x="82" y="85"/>
                    <a:pt x="108" y="73"/>
                    <a:pt x="134" y="59"/>
                  </a:cubicBezTo>
                  <a:cubicBezTo>
                    <a:pt x="114" y="73"/>
                    <a:pt x="94" y="86"/>
                    <a:pt x="72" y="96"/>
                  </a:cubicBezTo>
                  <a:cubicBezTo>
                    <a:pt x="69" y="97"/>
                    <a:pt x="71" y="102"/>
                    <a:pt x="75" y="101"/>
                  </a:cubicBezTo>
                  <a:cubicBezTo>
                    <a:pt x="99" y="95"/>
                    <a:pt x="121" y="83"/>
                    <a:pt x="142" y="69"/>
                  </a:cubicBezTo>
                  <a:cubicBezTo>
                    <a:pt x="158" y="59"/>
                    <a:pt x="175" y="49"/>
                    <a:pt x="190" y="38"/>
                  </a:cubicBezTo>
                  <a:cubicBezTo>
                    <a:pt x="182" y="54"/>
                    <a:pt x="175" y="71"/>
                    <a:pt x="166" y="85"/>
                  </a:cubicBezTo>
                  <a:close/>
                </a:path>
              </a:pathLst>
            </a:custGeom>
            <a:solidFill>
              <a:srgbClr val="21211F"/>
            </a:solidFill>
            <a:ln>
              <a:noFill/>
            </a:ln>
          </p:spPr>
          <p:txBody>
            <a:bodyPr vert="horz" wrap="square" lIns="91440" tIns="45720" rIns="91440" bIns="45720" numCol="1" anchor="t" anchorCtr="0" compatLnSpc="1"/>
            <a:lstStyle/>
            <a:p>
              <a:endParaRPr lang="zh-CN" altLang="en-US"/>
            </a:p>
          </p:txBody>
        </p:sp>
      </p:grpSp>
      <p:sp>
        <p:nvSpPr>
          <p:cNvPr id="30" name="文本框 29"/>
          <p:cNvSpPr txBox="1"/>
          <p:nvPr/>
        </p:nvSpPr>
        <p:spPr>
          <a:xfrm>
            <a:off x="8107195" y="2039413"/>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31" name="文本框 30"/>
          <p:cNvSpPr txBox="1"/>
          <p:nvPr/>
        </p:nvSpPr>
        <p:spPr>
          <a:xfrm>
            <a:off x="1058525" y="2039413"/>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32" name="文本框 31"/>
          <p:cNvSpPr txBox="1"/>
          <p:nvPr/>
        </p:nvSpPr>
        <p:spPr>
          <a:xfrm>
            <a:off x="1058526" y="4340489"/>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33" name="文本框 32"/>
          <p:cNvSpPr txBox="1"/>
          <p:nvPr/>
        </p:nvSpPr>
        <p:spPr>
          <a:xfrm>
            <a:off x="8107195" y="4326398"/>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34" name="文本框 33"/>
          <p:cNvSpPr txBox="1"/>
          <p:nvPr/>
        </p:nvSpPr>
        <p:spPr>
          <a:xfrm>
            <a:off x="8197915" y="1660438"/>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35" name="文本框 34"/>
          <p:cNvSpPr txBox="1"/>
          <p:nvPr/>
        </p:nvSpPr>
        <p:spPr>
          <a:xfrm>
            <a:off x="8197915" y="3950133"/>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36" name="文本框 35"/>
          <p:cNvSpPr txBox="1"/>
          <p:nvPr/>
        </p:nvSpPr>
        <p:spPr>
          <a:xfrm>
            <a:off x="2453424" y="1660438"/>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37" name="文本框 36"/>
          <p:cNvSpPr txBox="1"/>
          <p:nvPr/>
        </p:nvSpPr>
        <p:spPr>
          <a:xfrm>
            <a:off x="2467756" y="3950133"/>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sp>
        <p:nvSpPr>
          <p:cNvPr id="16" name="椭圆 4"/>
          <p:cNvSpPr>
            <a:spLocks noChangeArrowheads="1"/>
          </p:cNvSpPr>
          <p:nvPr/>
        </p:nvSpPr>
        <p:spPr bwMode="auto">
          <a:xfrm>
            <a:off x="6739303" y="1900354"/>
            <a:ext cx="1610788" cy="1608569"/>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椭圆 4"/>
          <p:cNvSpPr>
            <a:spLocks noChangeArrowheads="1"/>
          </p:cNvSpPr>
          <p:nvPr/>
        </p:nvSpPr>
        <p:spPr bwMode="auto">
          <a:xfrm>
            <a:off x="9486074" y="2019534"/>
            <a:ext cx="1610788" cy="1608569"/>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椭圆 4"/>
          <p:cNvSpPr>
            <a:spLocks noChangeArrowheads="1"/>
          </p:cNvSpPr>
          <p:nvPr/>
        </p:nvSpPr>
        <p:spPr bwMode="auto">
          <a:xfrm>
            <a:off x="3990314" y="1900354"/>
            <a:ext cx="1610788" cy="1608569"/>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椭圆 4"/>
          <p:cNvSpPr>
            <a:spLocks noChangeArrowheads="1"/>
          </p:cNvSpPr>
          <p:nvPr/>
        </p:nvSpPr>
        <p:spPr bwMode="auto">
          <a:xfrm>
            <a:off x="1241324" y="1900354"/>
            <a:ext cx="1610788" cy="1608569"/>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tx1"/>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Freeform 108"/>
          <p:cNvSpPr>
            <a:spLocks noEditPoints="1"/>
          </p:cNvSpPr>
          <p:nvPr/>
        </p:nvSpPr>
        <p:spPr bwMode="auto">
          <a:xfrm>
            <a:off x="4349734" y="2215422"/>
            <a:ext cx="1016172" cy="1082734"/>
          </a:xfrm>
          <a:custGeom>
            <a:avLst/>
            <a:gdLst/>
            <a:ahLst/>
            <a:cxnLst>
              <a:cxn ang="0">
                <a:pos x="931" y="106"/>
              </a:cxn>
              <a:cxn ang="0">
                <a:pos x="1050" y="90"/>
              </a:cxn>
              <a:cxn ang="0">
                <a:pos x="1106" y="319"/>
              </a:cxn>
              <a:cxn ang="0">
                <a:pos x="1188" y="671"/>
              </a:cxn>
              <a:cxn ang="0">
                <a:pos x="1372" y="1057"/>
              </a:cxn>
              <a:cxn ang="0">
                <a:pos x="1254" y="1125"/>
              </a:cxn>
              <a:cxn ang="0">
                <a:pos x="1005" y="1206"/>
              </a:cxn>
              <a:cxn ang="0">
                <a:pos x="743" y="1261"/>
              </a:cxn>
              <a:cxn ang="0">
                <a:pos x="389" y="1399"/>
              </a:cxn>
              <a:cxn ang="0">
                <a:pos x="226" y="1333"/>
              </a:cxn>
              <a:cxn ang="0">
                <a:pos x="118" y="1043"/>
              </a:cxn>
              <a:cxn ang="0">
                <a:pos x="52" y="793"/>
              </a:cxn>
              <a:cxn ang="0">
                <a:pos x="1" y="440"/>
              </a:cxn>
              <a:cxn ang="0">
                <a:pos x="202" y="313"/>
              </a:cxn>
              <a:cxn ang="0">
                <a:pos x="490" y="222"/>
              </a:cxn>
              <a:cxn ang="0">
                <a:pos x="514" y="108"/>
              </a:cxn>
              <a:cxn ang="0">
                <a:pos x="612" y="0"/>
              </a:cxn>
              <a:cxn ang="0">
                <a:pos x="724" y="59"/>
              </a:cxn>
              <a:cxn ang="0">
                <a:pos x="636" y="267"/>
              </a:cxn>
              <a:cxn ang="0">
                <a:pos x="671" y="172"/>
              </a:cxn>
              <a:cxn ang="0">
                <a:pos x="796" y="448"/>
              </a:cxn>
              <a:cxn ang="0">
                <a:pos x="744" y="520"/>
              </a:cxn>
              <a:cxn ang="0">
                <a:pos x="611" y="301"/>
              </a:cxn>
              <a:cxn ang="0">
                <a:pos x="606" y="44"/>
              </a:cxn>
              <a:cxn ang="0">
                <a:pos x="726" y="138"/>
              </a:cxn>
              <a:cxn ang="0">
                <a:pos x="727" y="101"/>
              </a:cxn>
              <a:cxn ang="0">
                <a:pos x="618" y="17"/>
              </a:cxn>
              <a:cxn ang="0">
                <a:pos x="532" y="113"/>
              </a:cxn>
              <a:cxn ang="0">
                <a:pos x="581" y="280"/>
              </a:cxn>
              <a:cxn ang="0">
                <a:pos x="705" y="534"/>
              </a:cxn>
              <a:cxn ang="0">
                <a:pos x="786" y="531"/>
              </a:cxn>
              <a:cxn ang="0">
                <a:pos x="802" y="385"/>
              </a:cxn>
              <a:cxn ang="0">
                <a:pos x="699" y="157"/>
              </a:cxn>
              <a:cxn ang="0">
                <a:pos x="602" y="191"/>
              </a:cxn>
              <a:cxn ang="0">
                <a:pos x="670" y="382"/>
              </a:cxn>
              <a:cxn ang="0">
                <a:pos x="699" y="114"/>
              </a:cxn>
              <a:cxn ang="0">
                <a:pos x="599" y="66"/>
              </a:cxn>
              <a:cxn ang="0">
                <a:pos x="573" y="148"/>
              </a:cxn>
              <a:cxn ang="0">
                <a:pos x="663" y="131"/>
              </a:cxn>
              <a:cxn ang="0">
                <a:pos x="1012" y="114"/>
              </a:cxn>
              <a:cxn ang="0">
                <a:pos x="883" y="135"/>
              </a:cxn>
              <a:cxn ang="0">
                <a:pos x="759" y="239"/>
              </a:cxn>
              <a:cxn ang="0">
                <a:pos x="824" y="532"/>
              </a:cxn>
              <a:cxn ang="0">
                <a:pos x="701" y="546"/>
              </a:cxn>
              <a:cxn ang="0">
                <a:pos x="553" y="221"/>
              </a:cxn>
              <a:cxn ang="0">
                <a:pos x="350" y="281"/>
              </a:cxn>
              <a:cxn ang="0">
                <a:pos x="97" y="376"/>
              </a:cxn>
              <a:cxn ang="0">
                <a:pos x="39" y="660"/>
              </a:cxn>
              <a:cxn ang="0">
                <a:pos x="118" y="1000"/>
              </a:cxn>
              <a:cxn ang="0">
                <a:pos x="274" y="1411"/>
              </a:cxn>
              <a:cxn ang="0">
                <a:pos x="608" y="1288"/>
              </a:cxn>
              <a:cxn ang="0">
                <a:pos x="1129" y="1152"/>
              </a:cxn>
              <a:cxn ang="0">
                <a:pos x="1350" y="1060"/>
              </a:cxn>
              <a:cxn ang="0">
                <a:pos x="1233" y="836"/>
              </a:cxn>
              <a:cxn ang="0">
                <a:pos x="1106" y="400"/>
              </a:cxn>
              <a:cxn ang="0">
                <a:pos x="1046" y="111"/>
              </a:cxn>
              <a:cxn ang="0">
                <a:pos x="768" y="490"/>
              </a:cxn>
              <a:cxn ang="0">
                <a:pos x="681" y="202"/>
              </a:cxn>
              <a:cxn ang="0">
                <a:pos x="639" y="195"/>
              </a:cxn>
              <a:cxn ang="0">
                <a:pos x="684" y="348"/>
              </a:cxn>
              <a:cxn ang="0">
                <a:pos x="695" y="412"/>
              </a:cxn>
              <a:cxn ang="0">
                <a:pos x="736" y="506"/>
              </a:cxn>
            </a:cxnLst>
            <a:rect l="0" t="0" r="r" b="b"/>
            <a:pathLst>
              <a:path w="1373" h="1466">
                <a:moveTo>
                  <a:pt x="762" y="143"/>
                </a:moveTo>
                <a:lnTo>
                  <a:pt x="762" y="143"/>
                </a:lnTo>
                <a:lnTo>
                  <a:pt x="790" y="136"/>
                </a:lnTo>
                <a:lnTo>
                  <a:pt x="821" y="129"/>
                </a:lnTo>
                <a:lnTo>
                  <a:pt x="882" y="113"/>
                </a:lnTo>
                <a:lnTo>
                  <a:pt x="882" y="113"/>
                </a:lnTo>
                <a:lnTo>
                  <a:pt x="890" y="111"/>
                </a:lnTo>
                <a:lnTo>
                  <a:pt x="898" y="111"/>
                </a:lnTo>
                <a:lnTo>
                  <a:pt x="907" y="111"/>
                </a:lnTo>
                <a:lnTo>
                  <a:pt x="917" y="110"/>
                </a:lnTo>
                <a:lnTo>
                  <a:pt x="917" y="110"/>
                </a:lnTo>
                <a:lnTo>
                  <a:pt x="924" y="108"/>
                </a:lnTo>
                <a:lnTo>
                  <a:pt x="931" y="106"/>
                </a:lnTo>
                <a:lnTo>
                  <a:pt x="931" y="106"/>
                </a:lnTo>
                <a:lnTo>
                  <a:pt x="939" y="104"/>
                </a:lnTo>
                <a:lnTo>
                  <a:pt x="949" y="104"/>
                </a:lnTo>
                <a:lnTo>
                  <a:pt x="957" y="106"/>
                </a:lnTo>
                <a:lnTo>
                  <a:pt x="966" y="106"/>
                </a:lnTo>
                <a:lnTo>
                  <a:pt x="966" y="106"/>
                </a:lnTo>
                <a:lnTo>
                  <a:pt x="978" y="103"/>
                </a:lnTo>
                <a:lnTo>
                  <a:pt x="992" y="99"/>
                </a:lnTo>
                <a:lnTo>
                  <a:pt x="1007" y="94"/>
                </a:lnTo>
                <a:lnTo>
                  <a:pt x="1019" y="91"/>
                </a:lnTo>
                <a:lnTo>
                  <a:pt x="1019" y="91"/>
                </a:lnTo>
                <a:lnTo>
                  <a:pt x="1035" y="90"/>
                </a:lnTo>
                <a:lnTo>
                  <a:pt x="1050" y="90"/>
                </a:lnTo>
                <a:lnTo>
                  <a:pt x="1067" y="91"/>
                </a:lnTo>
                <a:lnTo>
                  <a:pt x="1082" y="94"/>
                </a:lnTo>
                <a:lnTo>
                  <a:pt x="1082" y="94"/>
                </a:lnTo>
                <a:lnTo>
                  <a:pt x="1089" y="129"/>
                </a:lnTo>
                <a:lnTo>
                  <a:pt x="1095" y="167"/>
                </a:lnTo>
                <a:lnTo>
                  <a:pt x="1098" y="186"/>
                </a:lnTo>
                <a:lnTo>
                  <a:pt x="1099" y="204"/>
                </a:lnTo>
                <a:lnTo>
                  <a:pt x="1099" y="219"/>
                </a:lnTo>
                <a:lnTo>
                  <a:pt x="1098" y="233"/>
                </a:lnTo>
                <a:lnTo>
                  <a:pt x="1098" y="233"/>
                </a:lnTo>
                <a:lnTo>
                  <a:pt x="1102" y="268"/>
                </a:lnTo>
                <a:lnTo>
                  <a:pt x="1105" y="302"/>
                </a:lnTo>
                <a:lnTo>
                  <a:pt x="1106" y="319"/>
                </a:lnTo>
                <a:lnTo>
                  <a:pt x="1108" y="334"/>
                </a:lnTo>
                <a:lnTo>
                  <a:pt x="1112" y="348"/>
                </a:lnTo>
                <a:lnTo>
                  <a:pt x="1116" y="362"/>
                </a:lnTo>
                <a:lnTo>
                  <a:pt x="1116" y="362"/>
                </a:lnTo>
                <a:lnTo>
                  <a:pt x="1129" y="442"/>
                </a:lnTo>
                <a:lnTo>
                  <a:pt x="1141" y="523"/>
                </a:lnTo>
                <a:lnTo>
                  <a:pt x="1141" y="523"/>
                </a:lnTo>
                <a:lnTo>
                  <a:pt x="1146" y="544"/>
                </a:lnTo>
                <a:lnTo>
                  <a:pt x="1150" y="563"/>
                </a:lnTo>
                <a:lnTo>
                  <a:pt x="1161" y="601"/>
                </a:lnTo>
                <a:lnTo>
                  <a:pt x="1174" y="636"/>
                </a:lnTo>
                <a:lnTo>
                  <a:pt x="1188" y="671"/>
                </a:lnTo>
                <a:lnTo>
                  <a:pt x="1188" y="671"/>
                </a:lnTo>
                <a:lnTo>
                  <a:pt x="1219" y="758"/>
                </a:lnTo>
                <a:lnTo>
                  <a:pt x="1234" y="801"/>
                </a:lnTo>
                <a:lnTo>
                  <a:pt x="1252" y="841"/>
                </a:lnTo>
                <a:lnTo>
                  <a:pt x="1252" y="841"/>
                </a:lnTo>
                <a:lnTo>
                  <a:pt x="1265" y="866"/>
                </a:lnTo>
                <a:lnTo>
                  <a:pt x="1279" y="892"/>
                </a:lnTo>
                <a:lnTo>
                  <a:pt x="1308" y="942"/>
                </a:lnTo>
                <a:lnTo>
                  <a:pt x="1336" y="993"/>
                </a:lnTo>
                <a:lnTo>
                  <a:pt x="1350" y="1020"/>
                </a:lnTo>
                <a:lnTo>
                  <a:pt x="1362" y="1046"/>
                </a:lnTo>
                <a:lnTo>
                  <a:pt x="1362" y="1046"/>
                </a:lnTo>
                <a:lnTo>
                  <a:pt x="1367" y="1052"/>
                </a:lnTo>
                <a:lnTo>
                  <a:pt x="1372" y="1057"/>
                </a:lnTo>
                <a:lnTo>
                  <a:pt x="1373" y="1064"/>
                </a:lnTo>
                <a:lnTo>
                  <a:pt x="1372" y="1069"/>
                </a:lnTo>
                <a:lnTo>
                  <a:pt x="1372" y="1071"/>
                </a:lnTo>
                <a:lnTo>
                  <a:pt x="1372" y="1071"/>
                </a:lnTo>
                <a:lnTo>
                  <a:pt x="1367" y="1076"/>
                </a:lnTo>
                <a:lnTo>
                  <a:pt x="1363" y="1079"/>
                </a:lnTo>
                <a:lnTo>
                  <a:pt x="1350" y="1083"/>
                </a:lnTo>
                <a:lnTo>
                  <a:pt x="1350" y="1083"/>
                </a:lnTo>
                <a:lnTo>
                  <a:pt x="1329" y="1094"/>
                </a:lnTo>
                <a:lnTo>
                  <a:pt x="1317" y="1100"/>
                </a:lnTo>
                <a:lnTo>
                  <a:pt x="1304" y="1105"/>
                </a:lnTo>
                <a:lnTo>
                  <a:pt x="1304" y="1105"/>
                </a:lnTo>
                <a:lnTo>
                  <a:pt x="1254" y="1125"/>
                </a:lnTo>
                <a:lnTo>
                  <a:pt x="1231" y="1135"/>
                </a:lnTo>
                <a:lnTo>
                  <a:pt x="1210" y="1146"/>
                </a:lnTo>
                <a:lnTo>
                  <a:pt x="1210" y="1146"/>
                </a:lnTo>
                <a:lnTo>
                  <a:pt x="1199" y="1150"/>
                </a:lnTo>
                <a:lnTo>
                  <a:pt x="1185" y="1154"/>
                </a:lnTo>
                <a:lnTo>
                  <a:pt x="1172" y="1160"/>
                </a:lnTo>
                <a:lnTo>
                  <a:pt x="1167" y="1163"/>
                </a:lnTo>
                <a:lnTo>
                  <a:pt x="1162" y="1167"/>
                </a:lnTo>
                <a:lnTo>
                  <a:pt x="1162" y="1167"/>
                </a:lnTo>
                <a:lnTo>
                  <a:pt x="1140" y="1170"/>
                </a:lnTo>
                <a:lnTo>
                  <a:pt x="1115" y="1175"/>
                </a:lnTo>
                <a:lnTo>
                  <a:pt x="1060" y="1191"/>
                </a:lnTo>
                <a:lnTo>
                  <a:pt x="1005" y="1206"/>
                </a:lnTo>
                <a:lnTo>
                  <a:pt x="952" y="1220"/>
                </a:lnTo>
                <a:lnTo>
                  <a:pt x="952" y="1220"/>
                </a:lnTo>
                <a:lnTo>
                  <a:pt x="949" y="1222"/>
                </a:lnTo>
                <a:lnTo>
                  <a:pt x="948" y="1223"/>
                </a:lnTo>
                <a:lnTo>
                  <a:pt x="946" y="1226"/>
                </a:lnTo>
                <a:lnTo>
                  <a:pt x="945" y="1227"/>
                </a:lnTo>
                <a:lnTo>
                  <a:pt x="945" y="1227"/>
                </a:lnTo>
                <a:lnTo>
                  <a:pt x="931" y="1227"/>
                </a:lnTo>
                <a:lnTo>
                  <a:pt x="915" y="1230"/>
                </a:lnTo>
                <a:lnTo>
                  <a:pt x="884" y="1236"/>
                </a:lnTo>
                <a:lnTo>
                  <a:pt x="884" y="1236"/>
                </a:lnTo>
                <a:lnTo>
                  <a:pt x="814" y="1248"/>
                </a:lnTo>
                <a:lnTo>
                  <a:pt x="743" y="1261"/>
                </a:lnTo>
                <a:lnTo>
                  <a:pt x="706" y="1269"/>
                </a:lnTo>
                <a:lnTo>
                  <a:pt x="671" y="1278"/>
                </a:lnTo>
                <a:lnTo>
                  <a:pt x="637" y="1289"/>
                </a:lnTo>
                <a:lnTo>
                  <a:pt x="604" y="1303"/>
                </a:lnTo>
                <a:lnTo>
                  <a:pt x="604" y="1303"/>
                </a:lnTo>
                <a:lnTo>
                  <a:pt x="557" y="1321"/>
                </a:lnTo>
                <a:lnTo>
                  <a:pt x="512" y="1340"/>
                </a:lnTo>
                <a:lnTo>
                  <a:pt x="469" y="1356"/>
                </a:lnTo>
                <a:lnTo>
                  <a:pt x="448" y="1366"/>
                </a:lnTo>
                <a:lnTo>
                  <a:pt x="427" y="1376"/>
                </a:lnTo>
                <a:lnTo>
                  <a:pt x="427" y="1376"/>
                </a:lnTo>
                <a:lnTo>
                  <a:pt x="407" y="1387"/>
                </a:lnTo>
                <a:lnTo>
                  <a:pt x="389" y="1399"/>
                </a:lnTo>
                <a:lnTo>
                  <a:pt x="354" y="1421"/>
                </a:lnTo>
                <a:lnTo>
                  <a:pt x="319" y="1445"/>
                </a:lnTo>
                <a:lnTo>
                  <a:pt x="285" y="1466"/>
                </a:lnTo>
                <a:lnTo>
                  <a:pt x="285" y="1466"/>
                </a:lnTo>
                <a:lnTo>
                  <a:pt x="278" y="1456"/>
                </a:lnTo>
                <a:lnTo>
                  <a:pt x="274" y="1445"/>
                </a:lnTo>
                <a:lnTo>
                  <a:pt x="264" y="1421"/>
                </a:lnTo>
                <a:lnTo>
                  <a:pt x="264" y="1421"/>
                </a:lnTo>
                <a:lnTo>
                  <a:pt x="250" y="1392"/>
                </a:lnTo>
                <a:lnTo>
                  <a:pt x="234" y="1361"/>
                </a:lnTo>
                <a:lnTo>
                  <a:pt x="234" y="1361"/>
                </a:lnTo>
                <a:lnTo>
                  <a:pt x="230" y="1347"/>
                </a:lnTo>
                <a:lnTo>
                  <a:pt x="226" y="1333"/>
                </a:lnTo>
                <a:lnTo>
                  <a:pt x="226" y="1333"/>
                </a:lnTo>
                <a:lnTo>
                  <a:pt x="191" y="1244"/>
                </a:lnTo>
                <a:lnTo>
                  <a:pt x="153" y="1150"/>
                </a:lnTo>
                <a:lnTo>
                  <a:pt x="153" y="1150"/>
                </a:lnTo>
                <a:lnTo>
                  <a:pt x="146" y="1137"/>
                </a:lnTo>
                <a:lnTo>
                  <a:pt x="140" y="1126"/>
                </a:lnTo>
                <a:lnTo>
                  <a:pt x="140" y="1126"/>
                </a:lnTo>
                <a:lnTo>
                  <a:pt x="139" y="1122"/>
                </a:lnTo>
                <a:lnTo>
                  <a:pt x="139" y="1116"/>
                </a:lnTo>
                <a:lnTo>
                  <a:pt x="139" y="1112"/>
                </a:lnTo>
                <a:lnTo>
                  <a:pt x="139" y="1107"/>
                </a:lnTo>
                <a:lnTo>
                  <a:pt x="139" y="1107"/>
                </a:lnTo>
                <a:lnTo>
                  <a:pt x="118" y="1043"/>
                </a:lnTo>
                <a:lnTo>
                  <a:pt x="98" y="979"/>
                </a:lnTo>
                <a:lnTo>
                  <a:pt x="98" y="979"/>
                </a:lnTo>
                <a:lnTo>
                  <a:pt x="77" y="910"/>
                </a:lnTo>
                <a:lnTo>
                  <a:pt x="77" y="910"/>
                </a:lnTo>
                <a:lnTo>
                  <a:pt x="72" y="890"/>
                </a:lnTo>
                <a:lnTo>
                  <a:pt x="65" y="872"/>
                </a:lnTo>
                <a:lnTo>
                  <a:pt x="65" y="872"/>
                </a:lnTo>
                <a:lnTo>
                  <a:pt x="63" y="862"/>
                </a:lnTo>
                <a:lnTo>
                  <a:pt x="62" y="851"/>
                </a:lnTo>
                <a:lnTo>
                  <a:pt x="62" y="840"/>
                </a:lnTo>
                <a:lnTo>
                  <a:pt x="60" y="829"/>
                </a:lnTo>
                <a:lnTo>
                  <a:pt x="60" y="829"/>
                </a:lnTo>
                <a:lnTo>
                  <a:pt x="52" y="793"/>
                </a:lnTo>
                <a:lnTo>
                  <a:pt x="44" y="758"/>
                </a:lnTo>
                <a:lnTo>
                  <a:pt x="35" y="723"/>
                </a:lnTo>
                <a:lnTo>
                  <a:pt x="28" y="687"/>
                </a:lnTo>
                <a:lnTo>
                  <a:pt x="28" y="687"/>
                </a:lnTo>
                <a:lnTo>
                  <a:pt x="22" y="649"/>
                </a:lnTo>
                <a:lnTo>
                  <a:pt x="18" y="608"/>
                </a:lnTo>
                <a:lnTo>
                  <a:pt x="18" y="608"/>
                </a:lnTo>
                <a:lnTo>
                  <a:pt x="10" y="544"/>
                </a:lnTo>
                <a:lnTo>
                  <a:pt x="7" y="511"/>
                </a:lnTo>
                <a:lnTo>
                  <a:pt x="6" y="479"/>
                </a:lnTo>
                <a:lnTo>
                  <a:pt x="6" y="479"/>
                </a:lnTo>
                <a:lnTo>
                  <a:pt x="4" y="459"/>
                </a:lnTo>
                <a:lnTo>
                  <a:pt x="1" y="440"/>
                </a:lnTo>
                <a:lnTo>
                  <a:pt x="0" y="420"/>
                </a:lnTo>
                <a:lnTo>
                  <a:pt x="0" y="412"/>
                </a:lnTo>
                <a:lnTo>
                  <a:pt x="1" y="402"/>
                </a:lnTo>
                <a:lnTo>
                  <a:pt x="1" y="402"/>
                </a:lnTo>
                <a:lnTo>
                  <a:pt x="42" y="384"/>
                </a:lnTo>
                <a:lnTo>
                  <a:pt x="86" y="362"/>
                </a:lnTo>
                <a:lnTo>
                  <a:pt x="108" y="351"/>
                </a:lnTo>
                <a:lnTo>
                  <a:pt x="132" y="341"/>
                </a:lnTo>
                <a:lnTo>
                  <a:pt x="156" y="333"/>
                </a:lnTo>
                <a:lnTo>
                  <a:pt x="180" y="326"/>
                </a:lnTo>
                <a:lnTo>
                  <a:pt x="180" y="326"/>
                </a:lnTo>
                <a:lnTo>
                  <a:pt x="191" y="319"/>
                </a:lnTo>
                <a:lnTo>
                  <a:pt x="202" y="313"/>
                </a:lnTo>
                <a:lnTo>
                  <a:pt x="215" y="311"/>
                </a:lnTo>
                <a:lnTo>
                  <a:pt x="226" y="308"/>
                </a:lnTo>
                <a:lnTo>
                  <a:pt x="226" y="308"/>
                </a:lnTo>
                <a:lnTo>
                  <a:pt x="243" y="299"/>
                </a:lnTo>
                <a:lnTo>
                  <a:pt x="260" y="292"/>
                </a:lnTo>
                <a:lnTo>
                  <a:pt x="295" y="280"/>
                </a:lnTo>
                <a:lnTo>
                  <a:pt x="333" y="268"/>
                </a:lnTo>
                <a:lnTo>
                  <a:pt x="371" y="259"/>
                </a:lnTo>
                <a:lnTo>
                  <a:pt x="371" y="259"/>
                </a:lnTo>
                <a:lnTo>
                  <a:pt x="406" y="249"/>
                </a:lnTo>
                <a:lnTo>
                  <a:pt x="441" y="236"/>
                </a:lnTo>
                <a:lnTo>
                  <a:pt x="474" y="226"/>
                </a:lnTo>
                <a:lnTo>
                  <a:pt x="490" y="222"/>
                </a:lnTo>
                <a:lnTo>
                  <a:pt x="505" y="221"/>
                </a:lnTo>
                <a:lnTo>
                  <a:pt x="505" y="221"/>
                </a:lnTo>
                <a:lnTo>
                  <a:pt x="515" y="216"/>
                </a:lnTo>
                <a:lnTo>
                  <a:pt x="525" y="212"/>
                </a:lnTo>
                <a:lnTo>
                  <a:pt x="547" y="207"/>
                </a:lnTo>
                <a:lnTo>
                  <a:pt x="547" y="207"/>
                </a:lnTo>
                <a:lnTo>
                  <a:pt x="545" y="195"/>
                </a:lnTo>
                <a:lnTo>
                  <a:pt x="540" y="184"/>
                </a:lnTo>
                <a:lnTo>
                  <a:pt x="529" y="159"/>
                </a:lnTo>
                <a:lnTo>
                  <a:pt x="519" y="132"/>
                </a:lnTo>
                <a:lnTo>
                  <a:pt x="517" y="121"/>
                </a:lnTo>
                <a:lnTo>
                  <a:pt x="514" y="108"/>
                </a:lnTo>
                <a:lnTo>
                  <a:pt x="514" y="108"/>
                </a:lnTo>
                <a:lnTo>
                  <a:pt x="514" y="96"/>
                </a:lnTo>
                <a:lnTo>
                  <a:pt x="517" y="84"/>
                </a:lnTo>
                <a:lnTo>
                  <a:pt x="519" y="73"/>
                </a:lnTo>
                <a:lnTo>
                  <a:pt x="524" y="62"/>
                </a:lnTo>
                <a:lnTo>
                  <a:pt x="536" y="42"/>
                </a:lnTo>
                <a:lnTo>
                  <a:pt x="549" y="21"/>
                </a:lnTo>
                <a:lnTo>
                  <a:pt x="549" y="21"/>
                </a:lnTo>
                <a:lnTo>
                  <a:pt x="556" y="20"/>
                </a:lnTo>
                <a:lnTo>
                  <a:pt x="564" y="17"/>
                </a:lnTo>
                <a:lnTo>
                  <a:pt x="578" y="11"/>
                </a:lnTo>
                <a:lnTo>
                  <a:pt x="595" y="4"/>
                </a:lnTo>
                <a:lnTo>
                  <a:pt x="604" y="2"/>
                </a:lnTo>
                <a:lnTo>
                  <a:pt x="612" y="0"/>
                </a:lnTo>
                <a:lnTo>
                  <a:pt x="612" y="0"/>
                </a:lnTo>
                <a:lnTo>
                  <a:pt x="623" y="0"/>
                </a:lnTo>
                <a:lnTo>
                  <a:pt x="633" y="0"/>
                </a:lnTo>
                <a:lnTo>
                  <a:pt x="642" y="2"/>
                </a:lnTo>
                <a:lnTo>
                  <a:pt x="651" y="4"/>
                </a:lnTo>
                <a:lnTo>
                  <a:pt x="668" y="10"/>
                </a:lnTo>
                <a:lnTo>
                  <a:pt x="688" y="17"/>
                </a:lnTo>
                <a:lnTo>
                  <a:pt x="688" y="17"/>
                </a:lnTo>
                <a:lnTo>
                  <a:pt x="695" y="28"/>
                </a:lnTo>
                <a:lnTo>
                  <a:pt x="705" y="38"/>
                </a:lnTo>
                <a:lnTo>
                  <a:pt x="715" y="48"/>
                </a:lnTo>
                <a:lnTo>
                  <a:pt x="724" y="59"/>
                </a:lnTo>
                <a:lnTo>
                  <a:pt x="724" y="59"/>
                </a:lnTo>
                <a:lnTo>
                  <a:pt x="730" y="69"/>
                </a:lnTo>
                <a:lnTo>
                  <a:pt x="734" y="80"/>
                </a:lnTo>
                <a:lnTo>
                  <a:pt x="743" y="101"/>
                </a:lnTo>
                <a:lnTo>
                  <a:pt x="751" y="124"/>
                </a:lnTo>
                <a:lnTo>
                  <a:pt x="757" y="134"/>
                </a:lnTo>
                <a:lnTo>
                  <a:pt x="762" y="143"/>
                </a:lnTo>
                <a:lnTo>
                  <a:pt x="762" y="143"/>
                </a:lnTo>
                <a:close/>
                <a:moveTo>
                  <a:pt x="674" y="354"/>
                </a:moveTo>
                <a:lnTo>
                  <a:pt x="674" y="354"/>
                </a:lnTo>
                <a:lnTo>
                  <a:pt x="660" y="323"/>
                </a:lnTo>
                <a:lnTo>
                  <a:pt x="646" y="291"/>
                </a:lnTo>
                <a:lnTo>
                  <a:pt x="646" y="291"/>
                </a:lnTo>
                <a:lnTo>
                  <a:pt x="636" y="267"/>
                </a:lnTo>
                <a:lnTo>
                  <a:pt x="628" y="242"/>
                </a:lnTo>
                <a:lnTo>
                  <a:pt x="625" y="229"/>
                </a:lnTo>
                <a:lnTo>
                  <a:pt x="623" y="215"/>
                </a:lnTo>
                <a:lnTo>
                  <a:pt x="622" y="202"/>
                </a:lnTo>
                <a:lnTo>
                  <a:pt x="623" y="190"/>
                </a:lnTo>
                <a:lnTo>
                  <a:pt x="623" y="190"/>
                </a:lnTo>
                <a:lnTo>
                  <a:pt x="628" y="183"/>
                </a:lnTo>
                <a:lnTo>
                  <a:pt x="633" y="179"/>
                </a:lnTo>
                <a:lnTo>
                  <a:pt x="639" y="174"/>
                </a:lnTo>
                <a:lnTo>
                  <a:pt x="646" y="172"/>
                </a:lnTo>
                <a:lnTo>
                  <a:pt x="654" y="170"/>
                </a:lnTo>
                <a:lnTo>
                  <a:pt x="661" y="170"/>
                </a:lnTo>
                <a:lnTo>
                  <a:pt x="671" y="172"/>
                </a:lnTo>
                <a:lnTo>
                  <a:pt x="681" y="173"/>
                </a:lnTo>
                <a:lnTo>
                  <a:pt x="681" y="173"/>
                </a:lnTo>
                <a:lnTo>
                  <a:pt x="692" y="190"/>
                </a:lnTo>
                <a:lnTo>
                  <a:pt x="703" y="211"/>
                </a:lnTo>
                <a:lnTo>
                  <a:pt x="715" y="232"/>
                </a:lnTo>
                <a:lnTo>
                  <a:pt x="726" y="256"/>
                </a:lnTo>
                <a:lnTo>
                  <a:pt x="747" y="305"/>
                </a:lnTo>
                <a:lnTo>
                  <a:pt x="764" y="351"/>
                </a:lnTo>
                <a:lnTo>
                  <a:pt x="764" y="351"/>
                </a:lnTo>
                <a:lnTo>
                  <a:pt x="778" y="388"/>
                </a:lnTo>
                <a:lnTo>
                  <a:pt x="785" y="407"/>
                </a:lnTo>
                <a:lnTo>
                  <a:pt x="792" y="428"/>
                </a:lnTo>
                <a:lnTo>
                  <a:pt x="796" y="448"/>
                </a:lnTo>
                <a:lnTo>
                  <a:pt x="796" y="458"/>
                </a:lnTo>
                <a:lnTo>
                  <a:pt x="796" y="468"/>
                </a:lnTo>
                <a:lnTo>
                  <a:pt x="796" y="476"/>
                </a:lnTo>
                <a:lnTo>
                  <a:pt x="793" y="485"/>
                </a:lnTo>
                <a:lnTo>
                  <a:pt x="790" y="492"/>
                </a:lnTo>
                <a:lnTo>
                  <a:pt x="785" y="499"/>
                </a:lnTo>
                <a:lnTo>
                  <a:pt x="785" y="499"/>
                </a:lnTo>
                <a:lnTo>
                  <a:pt x="772" y="510"/>
                </a:lnTo>
                <a:lnTo>
                  <a:pt x="762" y="515"/>
                </a:lnTo>
                <a:lnTo>
                  <a:pt x="758" y="518"/>
                </a:lnTo>
                <a:lnTo>
                  <a:pt x="754" y="520"/>
                </a:lnTo>
                <a:lnTo>
                  <a:pt x="754" y="520"/>
                </a:lnTo>
                <a:lnTo>
                  <a:pt x="744" y="520"/>
                </a:lnTo>
                <a:lnTo>
                  <a:pt x="731" y="518"/>
                </a:lnTo>
                <a:lnTo>
                  <a:pt x="719" y="515"/>
                </a:lnTo>
                <a:lnTo>
                  <a:pt x="710" y="511"/>
                </a:lnTo>
                <a:lnTo>
                  <a:pt x="710" y="511"/>
                </a:lnTo>
                <a:lnTo>
                  <a:pt x="706" y="506"/>
                </a:lnTo>
                <a:lnTo>
                  <a:pt x="702" y="499"/>
                </a:lnTo>
                <a:lnTo>
                  <a:pt x="699" y="493"/>
                </a:lnTo>
                <a:lnTo>
                  <a:pt x="696" y="490"/>
                </a:lnTo>
                <a:lnTo>
                  <a:pt x="695" y="487"/>
                </a:lnTo>
                <a:lnTo>
                  <a:pt x="695" y="487"/>
                </a:lnTo>
                <a:lnTo>
                  <a:pt x="651" y="395"/>
                </a:lnTo>
                <a:lnTo>
                  <a:pt x="630" y="348"/>
                </a:lnTo>
                <a:lnTo>
                  <a:pt x="611" y="301"/>
                </a:lnTo>
                <a:lnTo>
                  <a:pt x="592" y="252"/>
                </a:lnTo>
                <a:lnTo>
                  <a:pt x="576" y="201"/>
                </a:lnTo>
                <a:lnTo>
                  <a:pt x="569" y="174"/>
                </a:lnTo>
                <a:lnTo>
                  <a:pt x="563" y="146"/>
                </a:lnTo>
                <a:lnTo>
                  <a:pt x="557" y="118"/>
                </a:lnTo>
                <a:lnTo>
                  <a:pt x="553" y="87"/>
                </a:lnTo>
                <a:lnTo>
                  <a:pt x="553" y="87"/>
                </a:lnTo>
                <a:lnTo>
                  <a:pt x="557" y="80"/>
                </a:lnTo>
                <a:lnTo>
                  <a:pt x="563" y="73"/>
                </a:lnTo>
                <a:lnTo>
                  <a:pt x="576" y="62"/>
                </a:lnTo>
                <a:lnTo>
                  <a:pt x="591" y="52"/>
                </a:lnTo>
                <a:lnTo>
                  <a:pt x="606" y="44"/>
                </a:lnTo>
                <a:lnTo>
                  <a:pt x="606" y="44"/>
                </a:lnTo>
                <a:lnTo>
                  <a:pt x="616" y="44"/>
                </a:lnTo>
                <a:lnTo>
                  <a:pt x="626" y="44"/>
                </a:lnTo>
                <a:lnTo>
                  <a:pt x="644" y="48"/>
                </a:lnTo>
                <a:lnTo>
                  <a:pt x="661" y="54"/>
                </a:lnTo>
                <a:lnTo>
                  <a:pt x="677" y="59"/>
                </a:lnTo>
                <a:lnTo>
                  <a:pt x="677" y="59"/>
                </a:lnTo>
                <a:lnTo>
                  <a:pt x="686" y="73"/>
                </a:lnTo>
                <a:lnTo>
                  <a:pt x="698" y="87"/>
                </a:lnTo>
                <a:lnTo>
                  <a:pt x="708" y="101"/>
                </a:lnTo>
                <a:lnTo>
                  <a:pt x="717" y="115"/>
                </a:lnTo>
                <a:lnTo>
                  <a:pt x="717" y="115"/>
                </a:lnTo>
                <a:lnTo>
                  <a:pt x="722" y="127"/>
                </a:lnTo>
                <a:lnTo>
                  <a:pt x="726" y="138"/>
                </a:lnTo>
                <a:lnTo>
                  <a:pt x="730" y="149"/>
                </a:lnTo>
                <a:lnTo>
                  <a:pt x="734" y="153"/>
                </a:lnTo>
                <a:lnTo>
                  <a:pt x="738" y="157"/>
                </a:lnTo>
                <a:lnTo>
                  <a:pt x="738" y="157"/>
                </a:lnTo>
                <a:lnTo>
                  <a:pt x="740" y="155"/>
                </a:lnTo>
                <a:lnTo>
                  <a:pt x="741" y="155"/>
                </a:lnTo>
                <a:lnTo>
                  <a:pt x="743" y="155"/>
                </a:lnTo>
                <a:lnTo>
                  <a:pt x="745" y="155"/>
                </a:lnTo>
                <a:lnTo>
                  <a:pt x="745" y="155"/>
                </a:lnTo>
                <a:lnTo>
                  <a:pt x="743" y="139"/>
                </a:lnTo>
                <a:lnTo>
                  <a:pt x="738" y="127"/>
                </a:lnTo>
                <a:lnTo>
                  <a:pt x="733" y="114"/>
                </a:lnTo>
                <a:lnTo>
                  <a:pt x="727" y="101"/>
                </a:lnTo>
                <a:lnTo>
                  <a:pt x="715" y="77"/>
                </a:lnTo>
                <a:lnTo>
                  <a:pt x="699" y="52"/>
                </a:lnTo>
                <a:lnTo>
                  <a:pt x="699" y="52"/>
                </a:lnTo>
                <a:lnTo>
                  <a:pt x="686" y="44"/>
                </a:lnTo>
                <a:lnTo>
                  <a:pt x="682" y="38"/>
                </a:lnTo>
                <a:lnTo>
                  <a:pt x="677" y="31"/>
                </a:lnTo>
                <a:lnTo>
                  <a:pt x="677" y="31"/>
                </a:lnTo>
                <a:lnTo>
                  <a:pt x="665" y="27"/>
                </a:lnTo>
                <a:lnTo>
                  <a:pt x="651" y="21"/>
                </a:lnTo>
                <a:lnTo>
                  <a:pt x="643" y="18"/>
                </a:lnTo>
                <a:lnTo>
                  <a:pt x="635" y="17"/>
                </a:lnTo>
                <a:lnTo>
                  <a:pt x="626" y="17"/>
                </a:lnTo>
                <a:lnTo>
                  <a:pt x="618" y="17"/>
                </a:lnTo>
                <a:lnTo>
                  <a:pt x="618" y="17"/>
                </a:lnTo>
                <a:lnTo>
                  <a:pt x="604" y="21"/>
                </a:lnTo>
                <a:lnTo>
                  <a:pt x="588" y="25"/>
                </a:lnTo>
                <a:lnTo>
                  <a:pt x="557" y="37"/>
                </a:lnTo>
                <a:lnTo>
                  <a:pt x="557" y="37"/>
                </a:lnTo>
                <a:lnTo>
                  <a:pt x="552" y="44"/>
                </a:lnTo>
                <a:lnTo>
                  <a:pt x="545" y="51"/>
                </a:lnTo>
                <a:lnTo>
                  <a:pt x="539" y="59"/>
                </a:lnTo>
                <a:lnTo>
                  <a:pt x="535" y="69"/>
                </a:lnTo>
                <a:lnTo>
                  <a:pt x="532" y="79"/>
                </a:lnTo>
                <a:lnTo>
                  <a:pt x="531" y="89"/>
                </a:lnTo>
                <a:lnTo>
                  <a:pt x="531" y="100"/>
                </a:lnTo>
                <a:lnTo>
                  <a:pt x="532" y="113"/>
                </a:lnTo>
                <a:lnTo>
                  <a:pt x="532" y="113"/>
                </a:lnTo>
                <a:lnTo>
                  <a:pt x="540" y="135"/>
                </a:lnTo>
                <a:lnTo>
                  <a:pt x="547" y="159"/>
                </a:lnTo>
                <a:lnTo>
                  <a:pt x="555" y="183"/>
                </a:lnTo>
                <a:lnTo>
                  <a:pt x="563" y="205"/>
                </a:lnTo>
                <a:lnTo>
                  <a:pt x="563" y="205"/>
                </a:lnTo>
                <a:lnTo>
                  <a:pt x="564" y="216"/>
                </a:lnTo>
                <a:lnTo>
                  <a:pt x="567" y="226"/>
                </a:lnTo>
                <a:lnTo>
                  <a:pt x="573" y="245"/>
                </a:lnTo>
                <a:lnTo>
                  <a:pt x="578" y="261"/>
                </a:lnTo>
                <a:lnTo>
                  <a:pt x="580" y="271"/>
                </a:lnTo>
                <a:lnTo>
                  <a:pt x="581" y="280"/>
                </a:lnTo>
                <a:lnTo>
                  <a:pt x="581" y="280"/>
                </a:lnTo>
                <a:lnTo>
                  <a:pt x="595" y="318"/>
                </a:lnTo>
                <a:lnTo>
                  <a:pt x="608" y="355"/>
                </a:lnTo>
                <a:lnTo>
                  <a:pt x="620" y="393"/>
                </a:lnTo>
                <a:lnTo>
                  <a:pt x="628" y="412"/>
                </a:lnTo>
                <a:lnTo>
                  <a:pt x="635" y="428"/>
                </a:lnTo>
                <a:lnTo>
                  <a:pt x="635" y="428"/>
                </a:lnTo>
                <a:lnTo>
                  <a:pt x="649" y="458"/>
                </a:lnTo>
                <a:lnTo>
                  <a:pt x="665" y="486"/>
                </a:lnTo>
                <a:lnTo>
                  <a:pt x="675" y="500"/>
                </a:lnTo>
                <a:lnTo>
                  <a:pt x="684" y="513"/>
                </a:lnTo>
                <a:lnTo>
                  <a:pt x="695" y="524"/>
                </a:lnTo>
                <a:lnTo>
                  <a:pt x="705" y="534"/>
                </a:lnTo>
                <a:lnTo>
                  <a:pt x="705" y="534"/>
                </a:lnTo>
                <a:lnTo>
                  <a:pt x="715" y="535"/>
                </a:lnTo>
                <a:lnTo>
                  <a:pt x="723" y="538"/>
                </a:lnTo>
                <a:lnTo>
                  <a:pt x="730" y="541"/>
                </a:lnTo>
                <a:lnTo>
                  <a:pt x="740" y="542"/>
                </a:lnTo>
                <a:lnTo>
                  <a:pt x="740" y="542"/>
                </a:lnTo>
                <a:lnTo>
                  <a:pt x="744" y="541"/>
                </a:lnTo>
                <a:lnTo>
                  <a:pt x="750" y="539"/>
                </a:lnTo>
                <a:lnTo>
                  <a:pt x="762" y="538"/>
                </a:lnTo>
                <a:lnTo>
                  <a:pt x="773" y="537"/>
                </a:lnTo>
                <a:lnTo>
                  <a:pt x="783" y="535"/>
                </a:lnTo>
                <a:lnTo>
                  <a:pt x="783" y="535"/>
                </a:lnTo>
                <a:lnTo>
                  <a:pt x="785" y="532"/>
                </a:lnTo>
                <a:lnTo>
                  <a:pt x="786" y="531"/>
                </a:lnTo>
                <a:lnTo>
                  <a:pt x="790" y="527"/>
                </a:lnTo>
                <a:lnTo>
                  <a:pt x="803" y="521"/>
                </a:lnTo>
                <a:lnTo>
                  <a:pt x="803" y="521"/>
                </a:lnTo>
                <a:lnTo>
                  <a:pt x="810" y="508"/>
                </a:lnTo>
                <a:lnTo>
                  <a:pt x="814" y="496"/>
                </a:lnTo>
                <a:lnTo>
                  <a:pt x="816" y="482"/>
                </a:lnTo>
                <a:lnTo>
                  <a:pt x="816" y="468"/>
                </a:lnTo>
                <a:lnTo>
                  <a:pt x="814" y="454"/>
                </a:lnTo>
                <a:lnTo>
                  <a:pt x="811" y="438"/>
                </a:lnTo>
                <a:lnTo>
                  <a:pt x="804" y="409"/>
                </a:lnTo>
                <a:lnTo>
                  <a:pt x="804" y="409"/>
                </a:lnTo>
                <a:lnTo>
                  <a:pt x="802" y="392"/>
                </a:lnTo>
                <a:lnTo>
                  <a:pt x="802" y="385"/>
                </a:lnTo>
                <a:lnTo>
                  <a:pt x="799" y="378"/>
                </a:lnTo>
                <a:lnTo>
                  <a:pt x="799" y="378"/>
                </a:lnTo>
                <a:lnTo>
                  <a:pt x="788" y="344"/>
                </a:lnTo>
                <a:lnTo>
                  <a:pt x="773" y="312"/>
                </a:lnTo>
                <a:lnTo>
                  <a:pt x="748" y="252"/>
                </a:lnTo>
                <a:lnTo>
                  <a:pt x="748" y="252"/>
                </a:lnTo>
                <a:lnTo>
                  <a:pt x="740" y="233"/>
                </a:lnTo>
                <a:lnTo>
                  <a:pt x="731" y="215"/>
                </a:lnTo>
                <a:lnTo>
                  <a:pt x="713" y="183"/>
                </a:lnTo>
                <a:lnTo>
                  <a:pt x="713" y="183"/>
                </a:lnTo>
                <a:lnTo>
                  <a:pt x="706" y="169"/>
                </a:lnTo>
                <a:lnTo>
                  <a:pt x="699" y="157"/>
                </a:lnTo>
                <a:lnTo>
                  <a:pt x="699" y="157"/>
                </a:lnTo>
                <a:lnTo>
                  <a:pt x="695" y="153"/>
                </a:lnTo>
                <a:lnTo>
                  <a:pt x="689" y="149"/>
                </a:lnTo>
                <a:lnTo>
                  <a:pt x="682" y="146"/>
                </a:lnTo>
                <a:lnTo>
                  <a:pt x="677" y="143"/>
                </a:lnTo>
                <a:lnTo>
                  <a:pt x="671" y="143"/>
                </a:lnTo>
                <a:lnTo>
                  <a:pt x="664" y="143"/>
                </a:lnTo>
                <a:lnTo>
                  <a:pt x="651" y="145"/>
                </a:lnTo>
                <a:lnTo>
                  <a:pt x="637" y="149"/>
                </a:lnTo>
                <a:lnTo>
                  <a:pt x="626" y="156"/>
                </a:lnTo>
                <a:lnTo>
                  <a:pt x="615" y="164"/>
                </a:lnTo>
                <a:lnTo>
                  <a:pt x="605" y="173"/>
                </a:lnTo>
                <a:lnTo>
                  <a:pt x="605" y="173"/>
                </a:lnTo>
                <a:lnTo>
                  <a:pt x="602" y="191"/>
                </a:lnTo>
                <a:lnTo>
                  <a:pt x="602" y="208"/>
                </a:lnTo>
                <a:lnTo>
                  <a:pt x="604" y="226"/>
                </a:lnTo>
                <a:lnTo>
                  <a:pt x="606" y="242"/>
                </a:lnTo>
                <a:lnTo>
                  <a:pt x="612" y="259"/>
                </a:lnTo>
                <a:lnTo>
                  <a:pt x="618" y="274"/>
                </a:lnTo>
                <a:lnTo>
                  <a:pt x="630" y="306"/>
                </a:lnTo>
                <a:lnTo>
                  <a:pt x="630" y="306"/>
                </a:lnTo>
                <a:lnTo>
                  <a:pt x="636" y="319"/>
                </a:lnTo>
                <a:lnTo>
                  <a:pt x="642" y="332"/>
                </a:lnTo>
                <a:lnTo>
                  <a:pt x="656" y="357"/>
                </a:lnTo>
                <a:lnTo>
                  <a:pt x="656" y="357"/>
                </a:lnTo>
                <a:lnTo>
                  <a:pt x="663" y="369"/>
                </a:lnTo>
                <a:lnTo>
                  <a:pt x="670" y="382"/>
                </a:lnTo>
                <a:lnTo>
                  <a:pt x="674" y="388"/>
                </a:lnTo>
                <a:lnTo>
                  <a:pt x="678" y="392"/>
                </a:lnTo>
                <a:lnTo>
                  <a:pt x="684" y="395"/>
                </a:lnTo>
                <a:lnTo>
                  <a:pt x="689" y="395"/>
                </a:lnTo>
                <a:lnTo>
                  <a:pt x="689" y="395"/>
                </a:lnTo>
                <a:lnTo>
                  <a:pt x="691" y="391"/>
                </a:lnTo>
                <a:lnTo>
                  <a:pt x="691" y="385"/>
                </a:lnTo>
                <a:lnTo>
                  <a:pt x="689" y="381"/>
                </a:lnTo>
                <a:lnTo>
                  <a:pt x="686" y="375"/>
                </a:lnTo>
                <a:lnTo>
                  <a:pt x="674" y="354"/>
                </a:lnTo>
                <a:lnTo>
                  <a:pt x="674" y="354"/>
                </a:lnTo>
                <a:close/>
                <a:moveTo>
                  <a:pt x="699" y="114"/>
                </a:moveTo>
                <a:lnTo>
                  <a:pt x="699" y="114"/>
                </a:lnTo>
                <a:lnTo>
                  <a:pt x="692" y="103"/>
                </a:lnTo>
                <a:lnTo>
                  <a:pt x="684" y="90"/>
                </a:lnTo>
                <a:lnTo>
                  <a:pt x="674" y="79"/>
                </a:lnTo>
                <a:lnTo>
                  <a:pt x="667" y="72"/>
                </a:lnTo>
                <a:lnTo>
                  <a:pt x="667" y="72"/>
                </a:lnTo>
                <a:lnTo>
                  <a:pt x="654" y="66"/>
                </a:lnTo>
                <a:lnTo>
                  <a:pt x="639" y="61"/>
                </a:lnTo>
                <a:lnTo>
                  <a:pt x="623" y="58"/>
                </a:lnTo>
                <a:lnTo>
                  <a:pt x="616" y="58"/>
                </a:lnTo>
                <a:lnTo>
                  <a:pt x="611" y="59"/>
                </a:lnTo>
                <a:lnTo>
                  <a:pt x="611" y="59"/>
                </a:lnTo>
                <a:lnTo>
                  <a:pt x="605" y="62"/>
                </a:lnTo>
                <a:lnTo>
                  <a:pt x="599" y="66"/>
                </a:lnTo>
                <a:lnTo>
                  <a:pt x="595" y="72"/>
                </a:lnTo>
                <a:lnTo>
                  <a:pt x="590" y="76"/>
                </a:lnTo>
                <a:lnTo>
                  <a:pt x="590" y="76"/>
                </a:lnTo>
                <a:lnTo>
                  <a:pt x="577" y="82"/>
                </a:lnTo>
                <a:lnTo>
                  <a:pt x="570" y="86"/>
                </a:lnTo>
                <a:lnTo>
                  <a:pt x="569" y="89"/>
                </a:lnTo>
                <a:lnTo>
                  <a:pt x="567" y="93"/>
                </a:lnTo>
                <a:lnTo>
                  <a:pt x="567" y="93"/>
                </a:lnTo>
                <a:lnTo>
                  <a:pt x="566" y="101"/>
                </a:lnTo>
                <a:lnTo>
                  <a:pt x="566" y="111"/>
                </a:lnTo>
                <a:lnTo>
                  <a:pt x="569" y="129"/>
                </a:lnTo>
                <a:lnTo>
                  <a:pt x="569" y="129"/>
                </a:lnTo>
                <a:lnTo>
                  <a:pt x="573" y="148"/>
                </a:lnTo>
                <a:lnTo>
                  <a:pt x="578" y="166"/>
                </a:lnTo>
                <a:lnTo>
                  <a:pt x="591" y="198"/>
                </a:lnTo>
                <a:lnTo>
                  <a:pt x="591" y="198"/>
                </a:lnTo>
                <a:lnTo>
                  <a:pt x="591" y="190"/>
                </a:lnTo>
                <a:lnTo>
                  <a:pt x="592" y="183"/>
                </a:lnTo>
                <a:lnTo>
                  <a:pt x="594" y="176"/>
                </a:lnTo>
                <a:lnTo>
                  <a:pt x="597" y="170"/>
                </a:lnTo>
                <a:lnTo>
                  <a:pt x="604" y="159"/>
                </a:lnTo>
                <a:lnTo>
                  <a:pt x="613" y="149"/>
                </a:lnTo>
                <a:lnTo>
                  <a:pt x="625" y="142"/>
                </a:lnTo>
                <a:lnTo>
                  <a:pt x="637" y="136"/>
                </a:lnTo>
                <a:lnTo>
                  <a:pt x="650" y="132"/>
                </a:lnTo>
                <a:lnTo>
                  <a:pt x="663" y="131"/>
                </a:lnTo>
                <a:lnTo>
                  <a:pt x="663" y="131"/>
                </a:lnTo>
                <a:lnTo>
                  <a:pt x="671" y="132"/>
                </a:lnTo>
                <a:lnTo>
                  <a:pt x="679" y="134"/>
                </a:lnTo>
                <a:lnTo>
                  <a:pt x="686" y="136"/>
                </a:lnTo>
                <a:lnTo>
                  <a:pt x="692" y="141"/>
                </a:lnTo>
                <a:lnTo>
                  <a:pt x="705" y="149"/>
                </a:lnTo>
                <a:lnTo>
                  <a:pt x="716" y="157"/>
                </a:lnTo>
                <a:lnTo>
                  <a:pt x="716" y="157"/>
                </a:lnTo>
                <a:lnTo>
                  <a:pt x="709" y="135"/>
                </a:lnTo>
                <a:lnTo>
                  <a:pt x="706" y="125"/>
                </a:lnTo>
                <a:lnTo>
                  <a:pt x="699" y="114"/>
                </a:lnTo>
                <a:lnTo>
                  <a:pt x="699" y="114"/>
                </a:lnTo>
                <a:close/>
                <a:moveTo>
                  <a:pt x="1012" y="114"/>
                </a:moveTo>
                <a:lnTo>
                  <a:pt x="1012" y="114"/>
                </a:lnTo>
                <a:lnTo>
                  <a:pt x="1007" y="117"/>
                </a:lnTo>
                <a:lnTo>
                  <a:pt x="998" y="118"/>
                </a:lnTo>
                <a:lnTo>
                  <a:pt x="983" y="120"/>
                </a:lnTo>
                <a:lnTo>
                  <a:pt x="966" y="120"/>
                </a:lnTo>
                <a:lnTo>
                  <a:pt x="949" y="121"/>
                </a:lnTo>
                <a:lnTo>
                  <a:pt x="949" y="121"/>
                </a:lnTo>
                <a:lnTo>
                  <a:pt x="934" y="124"/>
                </a:lnTo>
                <a:lnTo>
                  <a:pt x="918" y="128"/>
                </a:lnTo>
                <a:lnTo>
                  <a:pt x="904" y="132"/>
                </a:lnTo>
                <a:lnTo>
                  <a:pt x="890" y="135"/>
                </a:lnTo>
                <a:lnTo>
                  <a:pt x="890" y="135"/>
                </a:lnTo>
                <a:lnTo>
                  <a:pt x="883" y="135"/>
                </a:lnTo>
                <a:lnTo>
                  <a:pt x="876" y="135"/>
                </a:lnTo>
                <a:lnTo>
                  <a:pt x="869" y="134"/>
                </a:lnTo>
                <a:lnTo>
                  <a:pt x="862" y="135"/>
                </a:lnTo>
                <a:lnTo>
                  <a:pt x="862" y="135"/>
                </a:lnTo>
                <a:lnTo>
                  <a:pt x="845" y="138"/>
                </a:lnTo>
                <a:lnTo>
                  <a:pt x="827" y="143"/>
                </a:lnTo>
                <a:lnTo>
                  <a:pt x="795" y="153"/>
                </a:lnTo>
                <a:lnTo>
                  <a:pt x="761" y="164"/>
                </a:lnTo>
                <a:lnTo>
                  <a:pt x="726" y="176"/>
                </a:lnTo>
                <a:lnTo>
                  <a:pt x="726" y="176"/>
                </a:lnTo>
                <a:lnTo>
                  <a:pt x="734" y="188"/>
                </a:lnTo>
                <a:lnTo>
                  <a:pt x="743" y="204"/>
                </a:lnTo>
                <a:lnTo>
                  <a:pt x="759" y="239"/>
                </a:lnTo>
                <a:lnTo>
                  <a:pt x="790" y="313"/>
                </a:lnTo>
                <a:lnTo>
                  <a:pt x="790" y="313"/>
                </a:lnTo>
                <a:lnTo>
                  <a:pt x="797" y="340"/>
                </a:lnTo>
                <a:lnTo>
                  <a:pt x="806" y="368"/>
                </a:lnTo>
                <a:lnTo>
                  <a:pt x="816" y="396"/>
                </a:lnTo>
                <a:lnTo>
                  <a:pt x="823" y="424"/>
                </a:lnTo>
                <a:lnTo>
                  <a:pt x="830" y="452"/>
                </a:lnTo>
                <a:lnTo>
                  <a:pt x="831" y="466"/>
                </a:lnTo>
                <a:lnTo>
                  <a:pt x="832" y="479"/>
                </a:lnTo>
                <a:lnTo>
                  <a:pt x="832" y="493"/>
                </a:lnTo>
                <a:lnTo>
                  <a:pt x="831" y="506"/>
                </a:lnTo>
                <a:lnTo>
                  <a:pt x="828" y="520"/>
                </a:lnTo>
                <a:lnTo>
                  <a:pt x="824" y="532"/>
                </a:lnTo>
                <a:lnTo>
                  <a:pt x="824" y="532"/>
                </a:lnTo>
                <a:lnTo>
                  <a:pt x="816" y="538"/>
                </a:lnTo>
                <a:lnTo>
                  <a:pt x="806" y="542"/>
                </a:lnTo>
                <a:lnTo>
                  <a:pt x="796" y="546"/>
                </a:lnTo>
                <a:lnTo>
                  <a:pt x="786" y="549"/>
                </a:lnTo>
                <a:lnTo>
                  <a:pt x="764" y="553"/>
                </a:lnTo>
                <a:lnTo>
                  <a:pt x="741" y="560"/>
                </a:lnTo>
                <a:lnTo>
                  <a:pt x="741" y="560"/>
                </a:lnTo>
                <a:lnTo>
                  <a:pt x="733" y="556"/>
                </a:lnTo>
                <a:lnTo>
                  <a:pt x="726" y="553"/>
                </a:lnTo>
                <a:lnTo>
                  <a:pt x="726" y="553"/>
                </a:lnTo>
                <a:lnTo>
                  <a:pt x="712" y="551"/>
                </a:lnTo>
                <a:lnTo>
                  <a:pt x="701" y="546"/>
                </a:lnTo>
                <a:lnTo>
                  <a:pt x="691" y="541"/>
                </a:lnTo>
                <a:lnTo>
                  <a:pt x="681" y="532"/>
                </a:lnTo>
                <a:lnTo>
                  <a:pt x="672" y="524"/>
                </a:lnTo>
                <a:lnTo>
                  <a:pt x="665" y="514"/>
                </a:lnTo>
                <a:lnTo>
                  <a:pt x="654" y="493"/>
                </a:lnTo>
                <a:lnTo>
                  <a:pt x="654" y="493"/>
                </a:lnTo>
                <a:lnTo>
                  <a:pt x="639" y="462"/>
                </a:lnTo>
                <a:lnTo>
                  <a:pt x="623" y="428"/>
                </a:lnTo>
                <a:lnTo>
                  <a:pt x="609" y="395"/>
                </a:lnTo>
                <a:lnTo>
                  <a:pt x="595" y="358"/>
                </a:lnTo>
                <a:lnTo>
                  <a:pt x="584" y="323"/>
                </a:lnTo>
                <a:lnTo>
                  <a:pt x="571" y="288"/>
                </a:lnTo>
                <a:lnTo>
                  <a:pt x="553" y="221"/>
                </a:lnTo>
                <a:lnTo>
                  <a:pt x="553" y="221"/>
                </a:lnTo>
                <a:lnTo>
                  <a:pt x="539" y="223"/>
                </a:lnTo>
                <a:lnTo>
                  <a:pt x="526" y="228"/>
                </a:lnTo>
                <a:lnTo>
                  <a:pt x="504" y="235"/>
                </a:lnTo>
                <a:lnTo>
                  <a:pt x="504" y="235"/>
                </a:lnTo>
                <a:lnTo>
                  <a:pt x="472" y="245"/>
                </a:lnTo>
                <a:lnTo>
                  <a:pt x="445" y="252"/>
                </a:lnTo>
                <a:lnTo>
                  <a:pt x="445" y="252"/>
                </a:lnTo>
                <a:lnTo>
                  <a:pt x="421" y="260"/>
                </a:lnTo>
                <a:lnTo>
                  <a:pt x="397" y="268"/>
                </a:lnTo>
                <a:lnTo>
                  <a:pt x="397" y="268"/>
                </a:lnTo>
                <a:lnTo>
                  <a:pt x="373" y="275"/>
                </a:lnTo>
                <a:lnTo>
                  <a:pt x="350" y="281"/>
                </a:lnTo>
                <a:lnTo>
                  <a:pt x="326" y="285"/>
                </a:lnTo>
                <a:lnTo>
                  <a:pt x="303" y="292"/>
                </a:lnTo>
                <a:lnTo>
                  <a:pt x="303" y="292"/>
                </a:lnTo>
                <a:lnTo>
                  <a:pt x="289" y="298"/>
                </a:lnTo>
                <a:lnTo>
                  <a:pt x="275" y="303"/>
                </a:lnTo>
                <a:lnTo>
                  <a:pt x="247" y="316"/>
                </a:lnTo>
                <a:lnTo>
                  <a:pt x="247" y="316"/>
                </a:lnTo>
                <a:lnTo>
                  <a:pt x="209" y="330"/>
                </a:lnTo>
                <a:lnTo>
                  <a:pt x="171" y="344"/>
                </a:lnTo>
                <a:lnTo>
                  <a:pt x="133" y="358"/>
                </a:lnTo>
                <a:lnTo>
                  <a:pt x="115" y="367"/>
                </a:lnTo>
                <a:lnTo>
                  <a:pt x="97" y="376"/>
                </a:lnTo>
                <a:lnTo>
                  <a:pt x="97" y="376"/>
                </a:lnTo>
                <a:lnTo>
                  <a:pt x="86" y="378"/>
                </a:lnTo>
                <a:lnTo>
                  <a:pt x="76" y="381"/>
                </a:lnTo>
                <a:lnTo>
                  <a:pt x="67" y="386"/>
                </a:lnTo>
                <a:lnTo>
                  <a:pt x="58" y="391"/>
                </a:lnTo>
                <a:lnTo>
                  <a:pt x="38" y="402"/>
                </a:lnTo>
                <a:lnTo>
                  <a:pt x="28" y="406"/>
                </a:lnTo>
                <a:lnTo>
                  <a:pt x="18" y="409"/>
                </a:lnTo>
                <a:lnTo>
                  <a:pt x="18" y="409"/>
                </a:lnTo>
                <a:lnTo>
                  <a:pt x="18" y="469"/>
                </a:lnTo>
                <a:lnTo>
                  <a:pt x="22" y="531"/>
                </a:lnTo>
                <a:lnTo>
                  <a:pt x="29" y="594"/>
                </a:lnTo>
                <a:lnTo>
                  <a:pt x="39" y="660"/>
                </a:lnTo>
                <a:lnTo>
                  <a:pt x="39" y="660"/>
                </a:lnTo>
                <a:lnTo>
                  <a:pt x="45" y="685"/>
                </a:lnTo>
                <a:lnTo>
                  <a:pt x="52" y="711"/>
                </a:lnTo>
                <a:lnTo>
                  <a:pt x="60" y="736"/>
                </a:lnTo>
                <a:lnTo>
                  <a:pt x="63" y="749"/>
                </a:lnTo>
                <a:lnTo>
                  <a:pt x="65" y="763"/>
                </a:lnTo>
                <a:lnTo>
                  <a:pt x="65" y="763"/>
                </a:lnTo>
                <a:lnTo>
                  <a:pt x="70" y="802"/>
                </a:lnTo>
                <a:lnTo>
                  <a:pt x="77" y="841"/>
                </a:lnTo>
                <a:lnTo>
                  <a:pt x="86" y="881"/>
                </a:lnTo>
                <a:lnTo>
                  <a:pt x="97" y="920"/>
                </a:lnTo>
                <a:lnTo>
                  <a:pt x="97" y="920"/>
                </a:lnTo>
                <a:lnTo>
                  <a:pt x="108" y="961"/>
                </a:lnTo>
                <a:lnTo>
                  <a:pt x="118" y="1000"/>
                </a:lnTo>
                <a:lnTo>
                  <a:pt x="128" y="1039"/>
                </a:lnTo>
                <a:lnTo>
                  <a:pt x="139" y="1077"/>
                </a:lnTo>
                <a:lnTo>
                  <a:pt x="139" y="1077"/>
                </a:lnTo>
                <a:lnTo>
                  <a:pt x="149" y="1108"/>
                </a:lnTo>
                <a:lnTo>
                  <a:pt x="160" y="1137"/>
                </a:lnTo>
                <a:lnTo>
                  <a:pt x="184" y="1195"/>
                </a:lnTo>
                <a:lnTo>
                  <a:pt x="184" y="1195"/>
                </a:lnTo>
                <a:lnTo>
                  <a:pt x="204" y="1243"/>
                </a:lnTo>
                <a:lnTo>
                  <a:pt x="222" y="1289"/>
                </a:lnTo>
                <a:lnTo>
                  <a:pt x="222" y="1289"/>
                </a:lnTo>
                <a:lnTo>
                  <a:pt x="239" y="1331"/>
                </a:lnTo>
                <a:lnTo>
                  <a:pt x="255" y="1372"/>
                </a:lnTo>
                <a:lnTo>
                  <a:pt x="274" y="1411"/>
                </a:lnTo>
                <a:lnTo>
                  <a:pt x="284" y="1430"/>
                </a:lnTo>
                <a:lnTo>
                  <a:pt x="293" y="1448"/>
                </a:lnTo>
                <a:lnTo>
                  <a:pt x="293" y="1448"/>
                </a:lnTo>
                <a:lnTo>
                  <a:pt x="309" y="1435"/>
                </a:lnTo>
                <a:lnTo>
                  <a:pt x="324" y="1424"/>
                </a:lnTo>
                <a:lnTo>
                  <a:pt x="357" y="1401"/>
                </a:lnTo>
                <a:lnTo>
                  <a:pt x="392" y="1383"/>
                </a:lnTo>
                <a:lnTo>
                  <a:pt x="427" y="1365"/>
                </a:lnTo>
                <a:lnTo>
                  <a:pt x="462" y="1348"/>
                </a:lnTo>
                <a:lnTo>
                  <a:pt x="498" y="1333"/>
                </a:lnTo>
                <a:lnTo>
                  <a:pt x="570" y="1303"/>
                </a:lnTo>
                <a:lnTo>
                  <a:pt x="570" y="1303"/>
                </a:lnTo>
                <a:lnTo>
                  <a:pt x="608" y="1288"/>
                </a:lnTo>
                <a:lnTo>
                  <a:pt x="649" y="1275"/>
                </a:lnTo>
                <a:lnTo>
                  <a:pt x="689" y="1264"/>
                </a:lnTo>
                <a:lnTo>
                  <a:pt x="730" y="1254"/>
                </a:lnTo>
                <a:lnTo>
                  <a:pt x="814" y="1237"/>
                </a:lnTo>
                <a:lnTo>
                  <a:pt x="856" y="1229"/>
                </a:lnTo>
                <a:lnTo>
                  <a:pt x="897" y="1219"/>
                </a:lnTo>
                <a:lnTo>
                  <a:pt x="897" y="1219"/>
                </a:lnTo>
                <a:lnTo>
                  <a:pt x="934" y="1209"/>
                </a:lnTo>
                <a:lnTo>
                  <a:pt x="966" y="1201"/>
                </a:lnTo>
                <a:lnTo>
                  <a:pt x="1028" y="1181"/>
                </a:lnTo>
                <a:lnTo>
                  <a:pt x="1028" y="1181"/>
                </a:lnTo>
                <a:lnTo>
                  <a:pt x="1095" y="1161"/>
                </a:lnTo>
                <a:lnTo>
                  <a:pt x="1129" y="1152"/>
                </a:lnTo>
                <a:lnTo>
                  <a:pt x="1161" y="1140"/>
                </a:lnTo>
                <a:lnTo>
                  <a:pt x="1161" y="1140"/>
                </a:lnTo>
                <a:lnTo>
                  <a:pt x="1192" y="1128"/>
                </a:lnTo>
                <a:lnTo>
                  <a:pt x="1221" y="1115"/>
                </a:lnTo>
                <a:lnTo>
                  <a:pt x="1252" y="1102"/>
                </a:lnTo>
                <a:lnTo>
                  <a:pt x="1282" y="1093"/>
                </a:lnTo>
                <a:lnTo>
                  <a:pt x="1282" y="1093"/>
                </a:lnTo>
                <a:lnTo>
                  <a:pt x="1289" y="1087"/>
                </a:lnTo>
                <a:lnTo>
                  <a:pt x="1296" y="1081"/>
                </a:lnTo>
                <a:lnTo>
                  <a:pt x="1306" y="1077"/>
                </a:lnTo>
                <a:lnTo>
                  <a:pt x="1314" y="1074"/>
                </a:lnTo>
                <a:lnTo>
                  <a:pt x="1334" y="1067"/>
                </a:lnTo>
                <a:lnTo>
                  <a:pt x="1350" y="1060"/>
                </a:lnTo>
                <a:lnTo>
                  <a:pt x="1350" y="1060"/>
                </a:lnTo>
                <a:lnTo>
                  <a:pt x="1346" y="1049"/>
                </a:lnTo>
                <a:lnTo>
                  <a:pt x="1342" y="1039"/>
                </a:lnTo>
                <a:lnTo>
                  <a:pt x="1336" y="1029"/>
                </a:lnTo>
                <a:lnTo>
                  <a:pt x="1331" y="1020"/>
                </a:lnTo>
                <a:lnTo>
                  <a:pt x="1318" y="1001"/>
                </a:lnTo>
                <a:lnTo>
                  <a:pt x="1306" y="983"/>
                </a:lnTo>
                <a:lnTo>
                  <a:pt x="1306" y="983"/>
                </a:lnTo>
                <a:lnTo>
                  <a:pt x="1279" y="935"/>
                </a:lnTo>
                <a:lnTo>
                  <a:pt x="1266" y="911"/>
                </a:lnTo>
                <a:lnTo>
                  <a:pt x="1255" y="889"/>
                </a:lnTo>
                <a:lnTo>
                  <a:pt x="1255" y="889"/>
                </a:lnTo>
                <a:lnTo>
                  <a:pt x="1233" y="836"/>
                </a:lnTo>
                <a:lnTo>
                  <a:pt x="1210" y="782"/>
                </a:lnTo>
                <a:lnTo>
                  <a:pt x="1190" y="729"/>
                </a:lnTo>
                <a:lnTo>
                  <a:pt x="1172" y="676"/>
                </a:lnTo>
                <a:lnTo>
                  <a:pt x="1172" y="676"/>
                </a:lnTo>
                <a:lnTo>
                  <a:pt x="1154" y="625"/>
                </a:lnTo>
                <a:lnTo>
                  <a:pt x="1146" y="601"/>
                </a:lnTo>
                <a:lnTo>
                  <a:pt x="1138" y="576"/>
                </a:lnTo>
                <a:lnTo>
                  <a:pt x="1138" y="576"/>
                </a:lnTo>
                <a:lnTo>
                  <a:pt x="1131" y="546"/>
                </a:lnTo>
                <a:lnTo>
                  <a:pt x="1127" y="517"/>
                </a:lnTo>
                <a:lnTo>
                  <a:pt x="1117" y="457"/>
                </a:lnTo>
                <a:lnTo>
                  <a:pt x="1117" y="457"/>
                </a:lnTo>
                <a:lnTo>
                  <a:pt x="1106" y="400"/>
                </a:lnTo>
                <a:lnTo>
                  <a:pt x="1095" y="343"/>
                </a:lnTo>
                <a:lnTo>
                  <a:pt x="1095" y="343"/>
                </a:lnTo>
                <a:lnTo>
                  <a:pt x="1091" y="313"/>
                </a:lnTo>
                <a:lnTo>
                  <a:pt x="1088" y="284"/>
                </a:lnTo>
                <a:lnTo>
                  <a:pt x="1084" y="225"/>
                </a:lnTo>
                <a:lnTo>
                  <a:pt x="1082" y="195"/>
                </a:lnTo>
                <a:lnTo>
                  <a:pt x="1078" y="166"/>
                </a:lnTo>
                <a:lnTo>
                  <a:pt x="1073" y="138"/>
                </a:lnTo>
                <a:lnTo>
                  <a:pt x="1065" y="108"/>
                </a:lnTo>
                <a:lnTo>
                  <a:pt x="1065" y="108"/>
                </a:lnTo>
                <a:lnTo>
                  <a:pt x="1061" y="108"/>
                </a:lnTo>
                <a:lnTo>
                  <a:pt x="1061" y="108"/>
                </a:lnTo>
                <a:lnTo>
                  <a:pt x="1046" y="111"/>
                </a:lnTo>
                <a:lnTo>
                  <a:pt x="1035" y="114"/>
                </a:lnTo>
                <a:lnTo>
                  <a:pt x="1025" y="115"/>
                </a:lnTo>
                <a:lnTo>
                  <a:pt x="1012" y="114"/>
                </a:lnTo>
                <a:lnTo>
                  <a:pt x="1012" y="114"/>
                </a:lnTo>
                <a:close/>
                <a:moveTo>
                  <a:pt x="736" y="506"/>
                </a:moveTo>
                <a:lnTo>
                  <a:pt x="736" y="506"/>
                </a:lnTo>
                <a:lnTo>
                  <a:pt x="744" y="504"/>
                </a:lnTo>
                <a:lnTo>
                  <a:pt x="754" y="501"/>
                </a:lnTo>
                <a:lnTo>
                  <a:pt x="761" y="499"/>
                </a:lnTo>
                <a:lnTo>
                  <a:pt x="762" y="496"/>
                </a:lnTo>
                <a:lnTo>
                  <a:pt x="762" y="494"/>
                </a:lnTo>
                <a:lnTo>
                  <a:pt x="762" y="494"/>
                </a:lnTo>
                <a:lnTo>
                  <a:pt x="768" y="490"/>
                </a:lnTo>
                <a:lnTo>
                  <a:pt x="772" y="485"/>
                </a:lnTo>
                <a:lnTo>
                  <a:pt x="776" y="478"/>
                </a:lnTo>
                <a:lnTo>
                  <a:pt x="778" y="471"/>
                </a:lnTo>
                <a:lnTo>
                  <a:pt x="781" y="455"/>
                </a:lnTo>
                <a:lnTo>
                  <a:pt x="781" y="440"/>
                </a:lnTo>
                <a:lnTo>
                  <a:pt x="781" y="440"/>
                </a:lnTo>
                <a:lnTo>
                  <a:pt x="766" y="406"/>
                </a:lnTo>
                <a:lnTo>
                  <a:pt x="755" y="374"/>
                </a:lnTo>
                <a:lnTo>
                  <a:pt x="731" y="308"/>
                </a:lnTo>
                <a:lnTo>
                  <a:pt x="719" y="275"/>
                </a:lnTo>
                <a:lnTo>
                  <a:pt x="705" y="245"/>
                </a:lnTo>
                <a:lnTo>
                  <a:pt x="689" y="216"/>
                </a:lnTo>
                <a:lnTo>
                  <a:pt x="681" y="202"/>
                </a:lnTo>
                <a:lnTo>
                  <a:pt x="671" y="190"/>
                </a:lnTo>
                <a:lnTo>
                  <a:pt x="671" y="190"/>
                </a:lnTo>
                <a:lnTo>
                  <a:pt x="660" y="188"/>
                </a:lnTo>
                <a:lnTo>
                  <a:pt x="651" y="187"/>
                </a:lnTo>
                <a:lnTo>
                  <a:pt x="647" y="187"/>
                </a:lnTo>
                <a:lnTo>
                  <a:pt x="643" y="188"/>
                </a:lnTo>
                <a:lnTo>
                  <a:pt x="640" y="191"/>
                </a:lnTo>
                <a:lnTo>
                  <a:pt x="639" y="194"/>
                </a:lnTo>
                <a:lnTo>
                  <a:pt x="639" y="194"/>
                </a:lnTo>
                <a:lnTo>
                  <a:pt x="642" y="194"/>
                </a:lnTo>
                <a:lnTo>
                  <a:pt x="640" y="195"/>
                </a:lnTo>
                <a:lnTo>
                  <a:pt x="639" y="195"/>
                </a:lnTo>
                <a:lnTo>
                  <a:pt x="639" y="195"/>
                </a:lnTo>
                <a:lnTo>
                  <a:pt x="637" y="212"/>
                </a:lnTo>
                <a:lnTo>
                  <a:pt x="639" y="228"/>
                </a:lnTo>
                <a:lnTo>
                  <a:pt x="643" y="242"/>
                </a:lnTo>
                <a:lnTo>
                  <a:pt x="647" y="254"/>
                </a:lnTo>
                <a:lnTo>
                  <a:pt x="658" y="278"/>
                </a:lnTo>
                <a:lnTo>
                  <a:pt x="664" y="291"/>
                </a:lnTo>
                <a:lnTo>
                  <a:pt x="668" y="305"/>
                </a:lnTo>
                <a:lnTo>
                  <a:pt x="668" y="305"/>
                </a:lnTo>
                <a:lnTo>
                  <a:pt x="674" y="320"/>
                </a:lnTo>
                <a:lnTo>
                  <a:pt x="681" y="334"/>
                </a:lnTo>
                <a:lnTo>
                  <a:pt x="681" y="334"/>
                </a:lnTo>
                <a:lnTo>
                  <a:pt x="682" y="341"/>
                </a:lnTo>
                <a:lnTo>
                  <a:pt x="684" y="348"/>
                </a:lnTo>
                <a:lnTo>
                  <a:pt x="684" y="348"/>
                </a:lnTo>
                <a:lnTo>
                  <a:pt x="689" y="357"/>
                </a:lnTo>
                <a:lnTo>
                  <a:pt x="695" y="364"/>
                </a:lnTo>
                <a:lnTo>
                  <a:pt x="701" y="372"/>
                </a:lnTo>
                <a:lnTo>
                  <a:pt x="706" y="379"/>
                </a:lnTo>
                <a:lnTo>
                  <a:pt x="710" y="388"/>
                </a:lnTo>
                <a:lnTo>
                  <a:pt x="710" y="395"/>
                </a:lnTo>
                <a:lnTo>
                  <a:pt x="710" y="399"/>
                </a:lnTo>
                <a:lnTo>
                  <a:pt x="709" y="403"/>
                </a:lnTo>
                <a:lnTo>
                  <a:pt x="706" y="407"/>
                </a:lnTo>
                <a:lnTo>
                  <a:pt x="702" y="412"/>
                </a:lnTo>
                <a:lnTo>
                  <a:pt x="702" y="412"/>
                </a:lnTo>
                <a:lnTo>
                  <a:pt x="695" y="412"/>
                </a:lnTo>
                <a:lnTo>
                  <a:pt x="689" y="413"/>
                </a:lnTo>
                <a:lnTo>
                  <a:pt x="675" y="416"/>
                </a:lnTo>
                <a:lnTo>
                  <a:pt x="675" y="416"/>
                </a:lnTo>
                <a:lnTo>
                  <a:pt x="681" y="427"/>
                </a:lnTo>
                <a:lnTo>
                  <a:pt x="688" y="440"/>
                </a:lnTo>
                <a:lnTo>
                  <a:pt x="701" y="468"/>
                </a:lnTo>
                <a:lnTo>
                  <a:pt x="708" y="482"/>
                </a:lnTo>
                <a:lnTo>
                  <a:pt x="716" y="493"/>
                </a:lnTo>
                <a:lnTo>
                  <a:pt x="720" y="497"/>
                </a:lnTo>
                <a:lnTo>
                  <a:pt x="726" y="501"/>
                </a:lnTo>
                <a:lnTo>
                  <a:pt x="730" y="504"/>
                </a:lnTo>
                <a:lnTo>
                  <a:pt x="736" y="506"/>
                </a:lnTo>
                <a:lnTo>
                  <a:pt x="736" y="506"/>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grpSp>
        <p:nvGrpSpPr>
          <p:cNvPr id="21" name="组合 20"/>
          <p:cNvGrpSpPr/>
          <p:nvPr/>
        </p:nvGrpSpPr>
        <p:grpSpPr>
          <a:xfrm>
            <a:off x="1653974" y="2199883"/>
            <a:ext cx="898586" cy="1025046"/>
            <a:chOff x="2065338" y="11113"/>
            <a:chExt cx="704850" cy="876300"/>
          </a:xfrm>
        </p:grpSpPr>
        <p:sp>
          <p:nvSpPr>
            <p:cNvPr id="22" name="Freeform 119"/>
            <p:cNvSpPr>
              <a:spLocks noEditPoints="1"/>
            </p:cNvSpPr>
            <p:nvPr/>
          </p:nvSpPr>
          <p:spPr bwMode="auto">
            <a:xfrm>
              <a:off x="2486026" y="517525"/>
              <a:ext cx="239713" cy="142875"/>
            </a:xfrm>
            <a:custGeom>
              <a:avLst/>
              <a:gdLst/>
              <a:ahLst/>
              <a:cxnLst>
                <a:cxn ang="0">
                  <a:pos x="339" y="223"/>
                </a:cxn>
                <a:cxn ang="0">
                  <a:pos x="278" y="220"/>
                </a:cxn>
                <a:cxn ang="0">
                  <a:pos x="208" y="226"/>
                </a:cxn>
                <a:cxn ang="0">
                  <a:pos x="142" y="241"/>
                </a:cxn>
                <a:cxn ang="0">
                  <a:pos x="72" y="268"/>
                </a:cxn>
                <a:cxn ang="0">
                  <a:pos x="43" y="261"/>
                </a:cxn>
                <a:cxn ang="0">
                  <a:pos x="33" y="231"/>
                </a:cxn>
                <a:cxn ang="0">
                  <a:pos x="31" y="203"/>
                </a:cxn>
                <a:cxn ang="0">
                  <a:pos x="5" y="172"/>
                </a:cxn>
                <a:cxn ang="0">
                  <a:pos x="2" y="147"/>
                </a:cxn>
                <a:cxn ang="0">
                  <a:pos x="28" y="105"/>
                </a:cxn>
                <a:cxn ang="0">
                  <a:pos x="79" y="57"/>
                </a:cxn>
                <a:cxn ang="0">
                  <a:pos x="169" y="12"/>
                </a:cxn>
                <a:cxn ang="0">
                  <a:pos x="239" y="0"/>
                </a:cxn>
                <a:cxn ang="0">
                  <a:pos x="309" y="7"/>
                </a:cxn>
                <a:cxn ang="0">
                  <a:pos x="385" y="26"/>
                </a:cxn>
                <a:cxn ang="0">
                  <a:pos x="422" y="50"/>
                </a:cxn>
                <a:cxn ang="0">
                  <a:pos x="455" y="87"/>
                </a:cxn>
                <a:cxn ang="0">
                  <a:pos x="451" y="123"/>
                </a:cxn>
                <a:cxn ang="0">
                  <a:pos x="429" y="148"/>
                </a:cxn>
                <a:cxn ang="0">
                  <a:pos x="423" y="165"/>
                </a:cxn>
                <a:cxn ang="0">
                  <a:pos x="424" y="199"/>
                </a:cxn>
                <a:cxn ang="0">
                  <a:pos x="413" y="217"/>
                </a:cxn>
                <a:cxn ang="0">
                  <a:pos x="382" y="230"/>
                </a:cxn>
                <a:cxn ang="0">
                  <a:pos x="111" y="238"/>
                </a:cxn>
                <a:cxn ang="0">
                  <a:pos x="224" y="210"/>
                </a:cxn>
                <a:cxn ang="0">
                  <a:pos x="246" y="212"/>
                </a:cxn>
                <a:cxn ang="0">
                  <a:pos x="276" y="207"/>
                </a:cxn>
                <a:cxn ang="0">
                  <a:pos x="337" y="210"/>
                </a:cxn>
                <a:cxn ang="0">
                  <a:pos x="385" y="219"/>
                </a:cxn>
                <a:cxn ang="0">
                  <a:pos x="408" y="206"/>
                </a:cxn>
                <a:cxn ang="0">
                  <a:pos x="409" y="174"/>
                </a:cxn>
                <a:cxn ang="0">
                  <a:pos x="416" y="147"/>
                </a:cxn>
                <a:cxn ang="0">
                  <a:pos x="441" y="111"/>
                </a:cxn>
                <a:cxn ang="0">
                  <a:pos x="441" y="91"/>
                </a:cxn>
                <a:cxn ang="0">
                  <a:pos x="398" y="49"/>
                </a:cxn>
                <a:cxn ang="0">
                  <a:pos x="350" y="26"/>
                </a:cxn>
                <a:cxn ang="0">
                  <a:pos x="306" y="21"/>
                </a:cxn>
                <a:cxn ang="0">
                  <a:pos x="260" y="12"/>
                </a:cxn>
                <a:cxn ang="0">
                  <a:pos x="184" y="21"/>
                </a:cxn>
                <a:cxn ang="0">
                  <a:pos x="99" y="59"/>
                </a:cxn>
                <a:cxn ang="0">
                  <a:pos x="45" y="99"/>
                </a:cxn>
                <a:cxn ang="0">
                  <a:pos x="21" y="133"/>
                </a:cxn>
                <a:cxn ang="0">
                  <a:pos x="16" y="161"/>
                </a:cxn>
                <a:cxn ang="0">
                  <a:pos x="28" y="175"/>
                </a:cxn>
                <a:cxn ang="0">
                  <a:pos x="44" y="198"/>
                </a:cxn>
                <a:cxn ang="0">
                  <a:pos x="45" y="227"/>
                </a:cxn>
                <a:cxn ang="0">
                  <a:pos x="57" y="254"/>
                </a:cxn>
                <a:cxn ang="0">
                  <a:pos x="97" y="245"/>
                </a:cxn>
              </a:cxnLst>
              <a:rect l="0" t="0" r="r" b="b"/>
              <a:pathLst>
                <a:path w="455" h="268">
                  <a:moveTo>
                    <a:pt x="367" y="230"/>
                  </a:moveTo>
                  <a:lnTo>
                    <a:pt x="367" y="230"/>
                  </a:lnTo>
                  <a:lnTo>
                    <a:pt x="353" y="226"/>
                  </a:lnTo>
                  <a:lnTo>
                    <a:pt x="339" y="223"/>
                  </a:lnTo>
                  <a:lnTo>
                    <a:pt x="306" y="219"/>
                  </a:lnTo>
                  <a:lnTo>
                    <a:pt x="306" y="219"/>
                  </a:lnTo>
                  <a:lnTo>
                    <a:pt x="291" y="219"/>
                  </a:lnTo>
                  <a:lnTo>
                    <a:pt x="278" y="220"/>
                  </a:lnTo>
                  <a:lnTo>
                    <a:pt x="252" y="223"/>
                  </a:lnTo>
                  <a:lnTo>
                    <a:pt x="252" y="223"/>
                  </a:lnTo>
                  <a:lnTo>
                    <a:pt x="222" y="226"/>
                  </a:lnTo>
                  <a:lnTo>
                    <a:pt x="208" y="226"/>
                  </a:lnTo>
                  <a:lnTo>
                    <a:pt x="193" y="227"/>
                  </a:lnTo>
                  <a:lnTo>
                    <a:pt x="193" y="227"/>
                  </a:lnTo>
                  <a:lnTo>
                    <a:pt x="166" y="234"/>
                  </a:lnTo>
                  <a:lnTo>
                    <a:pt x="142" y="241"/>
                  </a:lnTo>
                  <a:lnTo>
                    <a:pt x="97" y="258"/>
                  </a:lnTo>
                  <a:lnTo>
                    <a:pt x="97" y="258"/>
                  </a:lnTo>
                  <a:lnTo>
                    <a:pt x="79" y="265"/>
                  </a:lnTo>
                  <a:lnTo>
                    <a:pt x="72" y="268"/>
                  </a:lnTo>
                  <a:lnTo>
                    <a:pt x="64" y="268"/>
                  </a:lnTo>
                  <a:lnTo>
                    <a:pt x="57" y="268"/>
                  </a:lnTo>
                  <a:lnTo>
                    <a:pt x="50" y="265"/>
                  </a:lnTo>
                  <a:lnTo>
                    <a:pt x="43" y="261"/>
                  </a:lnTo>
                  <a:lnTo>
                    <a:pt x="35" y="254"/>
                  </a:lnTo>
                  <a:lnTo>
                    <a:pt x="35" y="254"/>
                  </a:lnTo>
                  <a:lnTo>
                    <a:pt x="33" y="241"/>
                  </a:lnTo>
                  <a:lnTo>
                    <a:pt x="33" y="231"/>
                  </a:lnTo>
                  <a:lnTo>
                    <a:pt x="34" y="221"/>
                  </a:lnTo>
                  <a:lnTo>
                    <a:pt x="33" y="210"/>
                  </a:lnTo>
                  <a:lnTo>
                    <a:pt x="33" y="210"/>
                  </a:lnTo>
                  <a:lnTo>
                    <a:pt x="31" y="203"/>
                  </a:lnTo>
                  <a:lnTo>
                    <a:pt x="27" y="198"/>
                  </a:lnTo>
                  <a:lnTo>
                    <a:pt x="17" y="186"/>
                  </a:lnTo>
                  <a:lnTo>
                    <a:pt x="7" y="177"/>
                  </a:lnTo>
                  <a:lnTo>
                    <a:pt x="5" y="172"/>
                  </a:lnTo>
                  <a:lnTo>
                    <a:pt x="2" y="167"/>
                  </a:lnTo>
                  <a:lnTo>
                    <a:pt x="2" y="167"/>
                  </a:lnTo>
                  <a:lnTo>
                    <a:pt x="0" y="155"/>
                  </a:lnTo>
                  <a:lnTo>
                    <a:pt x="2" y="147"/>
                  </a:lnTo>
                  <a:lnTo>
                    <a:pt x="5" y="139"/>
                  </a:lnTo>
                  <a:lnTo>
                    <a:pt x="9" y="130"/>
                  </a:lnTo>
                  <a:lnTo>
                    <a:pt x="19" y="116"/>
                  </a:lnTo>
                  <a:lnTo>
                    <a:pt x="28" y="105"/>
                  </a:lnTo>
                  <a:lnTo>
                    <a:pt x="28" y="105"/>
                  </a:lnTo>
                  <a:lnTo>
                    <a:pt x="43" y="88"/>
                  </a:lnTo>
                  <a:lnTo>
                    <a:pt x="59" y="71"/>
                  </a:lnTo>
                  <a:lnTo>
                    <a:pt x="79" y="57"/>
                  </a:lnTo>
                  <a:lnTo>
                    <a:pt x="100" y="43"/>
                  </a:lnTo>
                  <a:lnTo>
                    <a:pt x="121" y="30"/>
                  </a:lnTo>
                  <a:lnTo>
                    <a:pt x="145" y="21"/>
                  </a:lnTo>
                  <a:lnTo>
                    <a:pt x="169" y="12"/>
                  </a:lnTo>
                  <a:lnTo>
                    <a:pt x="194" y="5"/>
                  </a:lnTo>
                  <a:lnTo>
                    <a:pt x="194" y="5"/>
                  </a:lnTo>
                  <a:lnTo>
                    <a:pt x="215" y="1"/>
                  </a:lnTo>
                  <a:lnTo>
                    <a:pt x="239" y="0"/>
                  </a:lnTo>
                  <a:lnTo>
                    <a:pt x="262" y="1"/>
                  </a:lnTo>
                  <a:lnTo>
                    <a:pt x="283" y="4"/>
                  </a:lnTo>
                  <a:lnTo>
                    <a:pt x="283" y="4"/>
                  </a:lnTo>
                  <a:lnTo>
                    <a:pt x="309" y="7"/>
                  </a:lnTo>
                  <a:lnTo>
                    <a:pt x="336" y="11"/>
                  </a:lnTo>
                  <a:lnTo>
                    <a:pt x="361" y="18"/>
                  </a:lnTo>
                  <a:lnTo>
                    <a:pt x="374" y="21"/>
                  </a:lnTo>
                  <a:lnTo>
                    <a:pt x="385" y="26"/>
                  </a:lnTo>
                  <a:lnTo>
                    <a:pt x="385" y="26"/>
                  </a:lnTo>
                  <a:lnTo>
                    <a:pt x="395" y="32"/>
                  </a:lnTo>
                  <a:lnTo>
                    <a:pt x="405" y="38"/>
                  </a:lnTo>
                  <a:lnTo>
                    <a:pt x="422" y="50"/>
                  </a:lnTo>
                  <a:lnTo>
                    <a:pt x="437" y="64"/>
                  </a:lnTo>
                  <a:lnTo>
                    <a:pt x="454" y="78"/>
                  </a:lnTo>
                  <a:lnTo>
                    <a:pt x="454" y="78"/>
                  </a:lnTo>
                  <a:lnTo>
                    <a:pt x="455" y="87"/>
                  </a:lnTo>
                  <a:lnTo>
                    <a:pt x="455" y="98"/>
                  </a:lnTo>
                  <a:lnTo>
                    <a:pt x="455" y="111"/>
                  </a:lnTo>
                  <a:lnTo>
                    <a:pt x="452" y="118"/>
                  </a:lnTo>
                  <a:lnTo>
                    <a:pt x="451" y="123"/>
                  </a:lnTo>
                  <a:lnTo>
                    <a:pt x="451" y="123"/>
                  </a:lnTo>
                  <a:lnTo>
                    <a:pt x="444" y="132"/>
                  </a:lnTo>
                  <a:lnTo>
                    <a:pt x="437" y="140"/>
                  </a:lnTo>
                  <a:lnTo>
                    <a:pt x="429" y="148"/>
                  </a:lnTo>
                  <a:lnTo>
                    <a:pt x="426" y="154"/>
                  </a:lnTo>
                  <a:lnTo>
                    <a:pt x="424" y="160"/>
                  </a:lnTo>
                  <a:lnTo>
                    <a:pt x="424" y="160"/>
                  </a:lnTo>
                  <a:lnTo>
                    <a:pt x="423" y="165"/>
                  </a:lnTo>
                  <a:lnTo>
                    <a:pt x="423" y="171"/>
                  </a:lnTo>
                  <a:lnTo>
                    <a:pt x="423" y="182"/>
                  </a:lnTo>
                  <a:lnTo>
                    <a:pt x="424" y="193"/>
                  </a:lnTo>
                  <a:lnTo>
                    <a:pt x="424" y="199"/>
                  </a:lnTo>
                  <a:lnTo>
                    <a:pt x="423" y="203"/>
                  </a:lnTo>
                  <a:lnTo>
                    <a:pt x="423" y="203"/>
                  </a:lnTo>
                  <a:lnTo>
                    <a:pt x="419" y="212"/>
                  </a:lnTo>
                  <a:lnTo>
                    <a:pt x="413" y="217"/>
                  </a:lnTo>
                  <a:lnTo>
                    <a:pt x="406" y="221"/>
                  </a:lnTo>
                  <a:lnTo>
                    <a:pt x="399" y="226"/>
                  </a:lnTo>
                  <a:lnTo>
                    <a:pt x="391" y="228"/>
                  </a:lnTo>
                  <a:lnTo>
                    <a:pt x="382" y="230"/>
                  </a:lnTo>
                  <a:lnTo>
                    <a:pt x="367" y="230"/>
                  </a:lnTo>
                  <a:lnTo>
                    <a:pt x="367" y="230"/>
                  </a:lnTo>
                  <a:close/>
                  <a:moveTo>
                    <a:pt x="111" y="238"/>
                  </a:moveTo>
                  <a:lnTo>
                    <a:pt x="111" y="238"/>
                  </a:lnTo>
                  <a:lnTo>
                    <a:pt x="139" y="228"/>
                  </a:lnTo>
                  <a:lnTo>
                    <a:pt x="169" y="220"/>
                  </a:lnTo>
                  <a:lnTo>
                    <a:pt x="197" y="214"/>
                  </a:lnTo>
                  <a:lnTo>
                    <a:pt x="224" y="210"/>
                  </a:lnTo>
                  <a:lnTo>
                    <a:pt x="224" y="210"/>
                  </a:lnTo>
                  <a:lnTo>
                    <a:pt x="231" y="210"/>
                  </a:lnTo>
                  <a:lnTo>
                    <a:pt x="239" y="212"/>
                  </a:lnTo>
                  <a:lnTo>
                    <a:pt x="246" y="212"/>
                  </a:lnTo>
                  <a:lnTo>
                    <a:pt x="254" y="212"/>
                  </a:lnTo>
                  <a:lnTo>
                    <a:pt x="254" y="212"/>
                  </a:lnTo>
                  <a:lnTo>
                    <a:pt x="264" y="210"/>
                  </a:lnTo>
                  <a:lnTo>
                    <a:pt x="276" y="207"/>
                  </a:lnTo>
                  <a:lnTo>
                    <a:pt x="276" y="207"/>
                  </a:lnTo>
                  <a:lnTo>
                    <a:pt x="291" y="207"/>
                  </a:lnTo>
                  <a:lnTo>
                    <a:pt x="306" y="207"/>
                  </a:lnTo>
                  <a:lnTo>
                    <a:pt x="337" y="210"/>
                  </a:lnTo>
                  <a:lnTo>
                    <a:pt x="337" y="210"/>
                  </a:lnTo>
                  <a:lnTo>
                    <a:pt x="357" y="214"/>
                  </a:lnTo>
                  <a:lnTo>
                    <a:pt x="377" y="219"/>
                  </a:lnTo>
                  <a:lnTo>
                    <a:pt x="385" y="219"/>
                  </a:lnTo>
                  <a:lnTo>
                    <a:pt x="393" y="217"/>
                  </a:lnTo>
                  <a:lnTo>
                    <a:pt x="400" y="213"/>
                  </a:lnTo>
                  <a:lnTo>
                    <a:pt x="408" y="206"/>
                  </a:lnTo>
                  <a:lnTo>
                    <a:pt x="408" y="206"/>
                  </a:lnTo>
                  <a:lnTo>
                    <a:pt x="409" y="202"/>
                  </a:lnTo>
                  <a:lnTo>
                    <a:pt x="410" y="196"/>
                  </a:lnTo>
                  <a:lnTo>
                    <a:pt x="410" y="186"/>
                  </a:lnTo>
                  <a:lnTo>
                    <a:pt x="409" y="174"/>
                  </a:lnTo>
                  <a:lnTo>
                    <a:pt x="410" y="162"/>
                  </a:lnTo>
                  <a:lnTo>
                    <a:pt x="410" y="162"/>
                  </a:lnTo>
                  <a:lnTo>
                    <a:pt x="412" y="154"/>
                  </a:lnTo>
                  <a:lnTo>
                    <a:pt x="416" y="147"/>
                  </a:lnTo>
                  <a:lnTo>
                    <a:pt x="427" y="133"/>
                  </a:lnTo>
                  <a:lnTo>
                    <a:pt x="433" y="126"/>
                  </a:lnTo>
                  <a:lnTo>
                    <a:pt x="438" y="119"/>
                  </a:lnTo>
                  <a:lnTo>
                    <a:pt x="441" y="111"/>
                  </a:lnTo>
                  <a:lnTo>
                    <a:pt x="444" y="102"/>
                  </a:lnTo>
                  <a:lnTo>
                    <a:pt x="444" y="102"/>
                  </a:lnTo>
                  <a:lnTo>
                    <a:pt x="443" y="96"/>
                  </a:lnTo>
                  <a:lnTo>
                    <a:pt x="441" y="91"/>
                  </a:lnTo>
                  <a:lnTo>
                    <a:pt x="436" y="78"/>
                  </a:lnTo>
                  <a:lnTo>
                    <a:pt x="436" y="78"/>
                  </a:lnTo>
                  <a:lnTo>
                    <a:pt x="417" y="63"/>
                  </a:lnTo>
                  <a:lnTo>
                    <a:pt x="398" y="49"/>
                  </a:lnTo>
                  <a:lnTo>
                    <a:pt x="386" y="42"/>
                  </a:lnTo>
                  <a:lnTo>
                    <a:pt x="375" y="35"/>
                  </a:lnTo>
                  <a:lnTo>
                    <a:pt x="363" y="30"/>
                  </a:lnTo>
                  <a:lnTo>
                    <a:pt x="350" y="26"/>
                  </a:lnTo>
                  <a:lnTo>
                    <a:pt x="350" y="26"/>
                  </a:lnTo>
                  <a:lnTo>
                    <a:pt x="340" y="23"/>
                  </a:lnTo>
                  <a:lnTo>
                    <a:pt x="329" y="23"/>
                  </a:lnTo>
                  <a:lnTo>
                    <a:pt x="306" y="21"/>
                  </a:lnTo>
                  <a:lnTo>
                    <a:pt x="306" y="21"/>
                  </a:lnTo>
                  <a:lnTo>
                    <a:pt x="283" y="15"/>
                  </a:lnTo>
                  <a:lnTo>
                    <a:pt x="271" y="14"/>
                  </a:lnTo>
                  <a:lnTo>
                    <a:pt x="260" y="12"/>
                  </a:lnTo>
                  <a:lnTo>
                    <a:pt x="260" y="12"/>
                  </a:lnTo>
                  <a:lnTo>
                    <a:pt x="235" y="12"/>
                  </a:lnTo>
                  <a:lnTo>
                    <a:pt x="210" y="15"/>
                  </a:lnTo>
                  <a:lnTo>
                    <a:pt x="184" y="21"/>
                  </a:lnTo>
                  <a:lnTo>
                    <a:pt x="162" y="28"/>
                  </a:lnTo>
                  <a:lnTo>
                    <a:pt x="139" y="36"/>
                  </a:lnTo>
                  <a:lnTo>
                    <a:pt x="118" y="47"/>
                  </a:lnTo>
                  <a:lnTo>
                    <a:pt x="99" y="59"/>
                  </a:lnTo>
                  <a:lnTo>
                    <a:pt x="80" y="71"/>
                  </a:lnTo>
                  <a:lnTo>
                    <a:pt x="80" y="71"/>
                  </a:lnTo>
                  <a:lnTo>
                    <a:pt x="55" y="89"/>
                  </a:lnTo>
                  <a:lnTo>
                    <a:pt x="45" y="99"/>
                  </a:lnTo>
                  <a:lnTo>
                    <a:pt x="35" y="109"/>
                  </a:lnTo>
                  <a:lnTo>
                    <a:pt x="35" y="109"/>
                  </a:lnTo>
                  <a:lnTo>
                    <a:pt x="30" y="119"/>
                  </a:lnTo>
                  <a:lnTo>
                    <a:pt x="21" y="133"/>
                  </a:lnTo>
                  <a:lnTo>
                    <a:pt x="17" y="148"/>
                  </a:lnTo>
                  <a:lnTo>
                    <a:pt x="16" y="154"/>
                  </a:lnTo>
                  <a:lnTo>
                    <a:pt x="16" y="161"/>
                  </a:lnTo>
                  <a:lnTo>
                    <a:pt x="16" y="161"/>
                  </a:lnTo>
                  <a:lnTo>
                    <a:pt x="19" y="165"/>
                  </a:lnTo>
                  <a:lnTo>
                    <a:pt x="21" y="168"/>
                  </a:lnTo>
                  <a:lnTo>
                    <a:pt x="26" y="171"/>
                  </a:lnTo>
                  <a:lnTo>
                    <a:pt x="28" y="175"/>
                  </a:lnTo>
                  <a:lnTo>
                    <a:pt x="28" y="175"/>
                  </a:lnTo>
                  <a:lnTo>
                    <a:pt x="34" y="182"/>
                  </a:lnTo>
                  <a:lnTo>
                    <a:pt x="38" y="191"/>
                  </a:lnTo>
                  <a:lnTo>
                    <a:pt x="44" y="198"/>
                  </a:lnTo>
                  <a:lnTo>
                    <a:pt x="48" y="205"/>
                  </a:lnTo>
                  <a:lnTo>
                    <a:pt x="48" y="205"/>
                  </a:lnTo>
                  <a:lnTo>
                    <a:pt x="47" y="216"/>
                  </a:lnTo>
                  <a:lnTo>
                    <a:pt x="45" y="227"/>
                  </a:lnTo>
                  <a:lnTo>
                    <a:pt x="47" y="240"/>
                  </a:lnTo>
                  <a:lnTo>
                    <a:pt x="48" y="250"/>
                  </a:lnTo>
                  <a:lnTo>
                    <a:pt x="48" y="250"/>
                  </a:lnTo>
                  <a:lnTo>
                    <a:pt x="57" y="254"/>
                  </a:lnTo>
                  <a:lnTo>
                    <a:pt x="65" y="255"/>
                  </a:lnTo>
                  <a:lnTo>
                    <a:pt x="73" y="254"/>
                  </a:lnTo>
                  <a:lnTo>
                    <a:pt x="80" y="252"/>
                  </a:lnTo>
                  <a:lnTo>
                    <a:pt x="97" y="245"/>
                  </a:lnTo>
                  <a:lnTo>
                    <a:pt x="111" y="238"/>
                  </a:lnTo>
                  <a:lnTo>
                    <a:pt x="111" y="238"/>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23" name="Freeform 120"/>
            <p:cNvSpPr>
              <a:spLocks noEditPoints="1"/>
            </p:cNvSpPr>
            <p:nvPr/>
          </p:nvSpPr>
          <p:spPr bwMode="auto">
            <a:xfrm>
              <a:off x="2505076" y="546100"/>
              <a:ext cx="201613" cy="93663"/>
            </a:xfrm>
            <a:custGeom>
              <a:avLst/>
              <a:gdLst/>
              <a:ahLst/>
              <a:cxnLst>
                <a:cxn ang="0">
                  <a:pos x="345" y="134"/>
                </a:cxn>
                <a:cxn ang="0">
                  <a:pos x="319" y="141"/>
                </a:cxn>
                <a:cxn ang="0">
                  <a:pos x="262" y="136"/>
                </a:cxn>
                <a:cxn ang="0">
                  <a:pos x="175" y="132"/>
                </a:cxn>
                <a:cxn ang="0">
                  <a:pos x="132" y="139"/>
                </a:cxn>
                <a:cxn ang="0">
                  <a:pos x="94" y="148"/>
                </a:cxn>
                <a:cxn ang="0">
                  <a:pos x="60" y="164"/>
                </a:cxn>
                <a:cxn ang="0">
                  <a:pos x="57" y="174"/>
                </a:cxn>
                <a:cxn ang="0">
                  <a:pos x="43" y="178"/>
                </a:cxn>
                <a:cxn ang="0">
                  <a:pos x="29" y="165"/>
                </a:cxn>
                <a:cxn ang="0">
                  <a:pos x="27" y="155"/>
                </a:cxn>
                <a:cxn ang="0">
                  <a:pos x="21" y="127"/>
                </a:cxn>
                <a:cxn ang="0">
                  <a:pos x="14" y="119"/>
                </a:cxn>
                <a:cxn ang="0">
                  <a:pos x="1" y="110"/>
                </a:cxn>
                <a:cxn ang="0">
                  <a:pos x="0" y="98"/>
                </a:cxn>
                <a:cxn ang="0">
                  <a:pos x="11" y="77"/>
                </a:cxn>
                <a:cxn ang="0">
                  <a:pos x="28" y="56"/>
                </a:cxn>
                <a:cxn ang="0">
                  <a:pos x="76" y="28"/>
                </a:cxn>
                <a:cxn ang="0">
                  <a:pos x="135" y="9"/>
                </a:cxn>
                <a:cxn ang="0">
                  <a:pos x="198" y="1"/>
                </a:cxn>
                <a:cxn ang="0">
                  <a:pos x="264" y="2"/>
                </a:cxn>
                <a:cxn ang="0">
                  <a:pos x="326" y="14"/>
                </a:cxn>
                <a:cxn ang="0">
                  <a:pos x="352" y="21"/>
                </a:cxn>
                <a:cxn ang="0">
                  <a:pos x="372" y="36"/>
                </a:cxn>
                <a:cxn ang="0">
                  <a:pos x="380" y="54"/>
                </a:cxn>
                <a:cxn ang="0">
                  <a:pos x="356" y="87"/>
                </a:cxn>
                <a:cxn ang="0">
                  <a:pos x="349" y="119"/>
                </a:cxn>
                <a:cxn ang="0">
                  <a:pos x="366" y="57"/>
                </a:cxn>
                <a:cxn ang="0">
                  <a:pos x="366" y="54"/>
                </a:cxn>
                <a:cxn ang="0">
                  <a:pos x="361" y="40"/>
                </a:cxn>
                <a:cxn ang="0">
                  <a:pos x="349" y="30"/>
                </a:cxn>
                <a:cxn ang="0">
                  <a:pos x="314" y="19"/>
                </a:cxn>
                <a:cxn ang="0">
                  <a:pos x="244" y="12"/>
                </a:cxn>
                <a:cxn ang="0">
                  <a:pos x="181" y="15"/>
                </a:cxn>
                <a:cxn ang="0">
                  <a:pos x="108" y="26"/>
                </a:cxn>
                <a:cxn ang="0">
                  <a:pos x="77" y="39"/>
                </a:cxn>
                <a:cxn ang="0">
                  <a:pos x="38" y="64"/>
                </a:cxn>
                <a:cxn ang="0">
                  <a:pos x="17" y="91"/>
                </a:cxn>
                <a:cxn ang="0">
                  <a:pos x="20" y="106"/>
                </a:cxn>
                <a:cxn ang="0">
                  <a:pos x="34" y="129"/>
                </a:cxn>
                <a:cxn ang="0">
                  <a:pos x="43" y="165"/>
                </a:cxn>
                <a:cxn ang="0">
                  <a:pos x="86" y="140"/>
                </a:cxn>
                <a:cxn ang="0">
                  <a:pos x="128" y="129"/>
                </a:cxn>
                <a:cxn ang="0">
                  <a:pos x="171" y="123"/>
                </a:cxn>
                <a:cxn ang="0">
                  <a:pos x="201" y="119"/>
                </a:cxn>
                <a:cxn ang="0">
                  <a:pos x="269" y="123"/>
                </a:cxn>
                <a:cxn ang="0">
                  <a:pos x="334" y="127"/>
                </a:cxn>
                <a:cxn ang="0">
                  <a:pos x="345" y="88"/>
                </a:cxn>
                <a:cxn ang="0">
                  <a:pos x="359" y="63"/>
                </a:cxn>
              </a:cxnLst>
              <a:rect l="0" t="0" r="r" b="b"/>
              <a:pathLst>
                <a:path w="380" h="178">
                  <a:moveTo>
                    <a:pt x="349" y="132"/>
                  </a:moveTo>
                  <a:lnTo>
                    <a:pt x="349" y="132"/>
                  </a:lnTo>
                  <a:lnTo>
                    <a:pt x="345" y="134"/>
                  </a:lnTo>
                  <a:lnTo>
                    <a:pt x="341" y="137"/>
                  </a:lnTo>
                  <a:lnTo>
                    <a:pt x="330" y="140"/>
                  </a:lnTo>
                  <a:lnTo>
                    <a:pt x="319" y="141"/>
                  </a:lnTo>
                  <a:lnTo>
                    <a:pt x="306" y="141"/>
                  </a:lnTo>
                  <a:lnTo>
                    <a:pt x="306" y="141"/>
                  </a:lnTo>
                  <a:lnTo>
                    <a:pt x="262" y="136"/>
                  </a:lnTo>
                  <a:lnTo>
                    <a:pt x="219" y="133"/>
                  </a:lnTo>
                  <a:lnTo>
                    <a:pt x="198" y="132"/>
                  </a:lnTo>
                  <a:lnTo>
                    <a:pt x="175" y="132"/>
                  </a:lnTo>
                  <a:lnTo>
                    <a:pt x="153" y="134"/>
                  </a:lnTo>
                  <a:lnTo>
                    <a:pt x="132" y="139"/>
                  </a:lnTo>
                  <a:lnTo>
                    <a:pt x="132" y="139"/>
                  </a:lnTo>
                  <a:lnTo>
                    <a:pt x="112" y="143"/>
                  </a:lnTo>
                  <a:lnTo>
                    <a:pt x="94" y="148"/>
                  </a:lnTo>
                  <a:lnTo>
                    <a:pt x="94" y="148"/>
                  </a:lnTo>
                  <a:lnTo>
                    <a:pt x="86" y="153"/>
                  </a:lnTo>
                  <a:lnTo>
                    <a:pt x="77" y="157"/>
                  </a:lnTo>
                  <a:lnTo>
                    <a:pt x="60" y="164"/>
                  </a:lnTo>
                  <a:lnTo>
                    <a:pt x="60" y="164"/>
                  </a:lnTo>
                  <a:lnTo>
                    <a:pt x="60" y="169"/>
                  </a:lnTo>
                  <a:lnTo>
                    <a:pt x="57" y="174"/>
                  </a:lnTo>
                  <a:lnTo>
                    <a:pt x="53" y="176"/>
                  </a:lnTo>
                  <a:lnTo>
                    <a:pt x="49" y="178"/>
                  </a:lnTo>
                  <a:lnTo>
                    <a:pt x="43" y="178"/>
                  </a:lnTo>
                  <a:lnTo>
                    <a:pt x="38" y="175"/>
                  </a:lnTo>
                  <a:lnTo>
                    <a:pt x="34" y="172"/>
                  </a:lnTo>
                  <a:lnTo>
                    <a:pt x="29" y="165"/>
                  </a:lnTo>
                  <a:lnTo>
                    <a:pt x="29" y="165"/>
                  </a:lnTo>
                  <a:lnTo>
                    <a:pt x="28" y="161"/>
                  </a:lnTo>
                  <a:lnTo>
                    <a:pt x="27" y="155"/>
                  </a:lnTo>
                  <a:lnTo>
                    <a:pt x="25" y="143"/>
                  </a:lnTo>
                  <a:lnTo>
                    <a:pt x="24" y="132"/>
                  </a:lnTo>
                  <a:lnTo>
                    <a:pt x="21" y="127"/>
                  </a:lnTo>
                  <a:lnTo>
                    <a:pt x="18" y="123"/>
                  </a:lnTo>
                  <a:lnTo>
                    <a:pt x="18" y="123"/>
                  </a:lnTo>
                  <a:lnTo>
                    <a:pt x="14" y="119"/>
                  </a:lnTo>
                  <a:lnTo>
                    <a:pt x="10" y="116"/>
                  </a:lnTo>
                  <a:lnTo>
                    <a:pt x="4" y="113"/>
                  </a:lnTo>
                  <a:lnTo>
                    <a:pt x="1" y="110"/>
                  </a:lnTo>
                  <a:lnTo>
                    <a:pt x="1" y="110"/>
                  </a:lnTo>
                  <a:lnTo>
                    <a:pt x="0" y="103"/>
                  </a:lnTo>
                  <a:lnTo>
                    <a:pt x="0" y="98"/>
                  </a:lnTo>
                  <a:lnTo>
                    <a:pt x="3" y="92"/>
                  </a:lnTo>
                  <a:lnTo>
                    <a:pt x="4" y="87"/>
                  </a:lnTo>
                  <a:lnTo>
                    <a:pt x="11" y="77"/>
                  </a:lnTo>
                  <a:lnTo>
                    <a:pt x="15" y="68"/>
                  </a:lnTo>
                  <a:lnTo>
                    <a:pt x="15" y="68"/>
                  </a:lnTo>
                  <a:lnTo>
                    <a:pt x="28" y="56"/>
                  </a:lnTo>
                  <a:lnTo>
                    <a:pt x="43" y="46"/>
                  </a:lnTo>
                  <a:lnTo>
                    <a:pt x="59" y="36"/>
                  </a:lnTo>
                  <a:lnTo>
                    <a:pt x="76" y="28"/>
                  </a:lnTo>
                  <a:lnTo>
                    <a:pt x="94" y="21"/>
                  </a:lnTo>
                  <a:lnTo>
                    <a:pt x="114" y="14"/>
                  </a:lnTo>
                  <a:lnTo>
                    <a:pt x="135" y="9"/>
                  </a:lnTo>
                  <a:lnTo>
                    <a:pt x="156" y="5"/>
                  </a:lnTo>
                  <a:lnTo>
                    <a:pt x="177" y="2"/>
                  </a:lnTo>
                  <a:lnTo>
                    <a:pt x="198" y="1"/>
                  </a:lnTo>
                  <a:lnTo>
                    <a:pt x="220" y="0"/>
                  </a:lnTo>
                  <a:lnTo>
                    <a:pt x="241" y="1"/>
                  </a:lnTo>
                  <a:lnTo>
                    <a:pt x="264" y="2"/>
                  </a:lnTo>
                  <a:lnTo>
                    <a:pt x="285" y="5"/>
                  </a:lnTo>
                  <a:lnTo>
                    <a:pt x="306" y="8"/>
                  </a:lnTo>
                  <a:lnTo>
                    <a:pt x="326" y="14"/>
                  </a:lnTo>
                  <a:lnTo>
                    <a:pt x="326" y="14"/>
                  </a:lnTo>
                  <a:lnTo>
                    <a:pt x="344" y="18"/>
                  </a:lnTo>
                  <a:lnTo>
                    <a:pt x="352" y="21"/>
                  </a:lnTo>
                  <a:lnTo>
                    <a:pt x="361" y="25"/>
                  </a:lnTo>
                  <a:lnTo>
                    <a:pt x="366" y="29"/>
                  </a:lnTo>
                  <a:lnTo>
                    <a:pt x="372" y="36"/>
                  </a:lnTo>
                  <a:lnTo>
                    <a:pt x="378" y="43"/>
                  </a:lnTo>
                  <a:lnTo>
                    <a:pt x="380" y="54"/>
                  </a:lnTo>
                  <a:lnTo>
                    <a:pt x="380" y="54"/>
                  </a:lnTo>
                  <a:lnTo>
                    <a:pt x="368" y="70"/>
                  </a:lnTo>
                  <a:lnTo>
                    <a:pt x="362" y="78"/>
                  </a:lnTo>
                  <a:lnTo>
                    <a:pt x="356" y="87"/>
                  </a:lnTo>
                  <a:lnTo>
                    <a:pt x="354" y="96"/>
                  </a:lnTo>
                  <a:lnTo>
                    <a:pt x="351" y="106"/>
                  </a:lnTo>
                  <a:lnTo>
                    <a:pt x="349" y="119"/>
                  </a:lnTo>
                  <a:lnTo>
                    <a:pt x="349" y="132"/>
                  </a:lnTo>
                  <a:lnTo>
                    <a:pt x="349" y="132"/>
                  </a:lnTo>
                  <a:close/>
                  <a:moveTo>
                    <a:pt x="366" y="57"/>
                  </a:moveTo>
                  <a:lnTo>
                    <a:pt x="366" y="57"/>
                  </a:lnTo>
                  <a:lnTo>
                    <a:pt x="366" y="54"/>
                  </a:lnTo>
                  <a:lnTo>
                    <a:pt x="366" y="54"/>
                  </a:lnTo>
                  <a:lnTo>
                    <a:pt x="363" y="50"/>
                  </a:lnTo>
                  <a:lnTo>
                    <a:pt x="362" y="44"/>
                  </a:lnTo>
                  <a:lnTo>
                    <a:pt x="361" y="40"/>
                  </a:lnTo>
                  <a:lnTo>
                    <a:pt x="358" y="36"/>
                  </a:lnTo>
                  <a:lnTo>
                    <a:pt x="358" y="36"/>
                  </a:lnTo>
                  <a:lnTo>
                    <a:pt x="349" y="30"/>
                  </a:lnTo>
                  <a:lnTo>
                    <a:pt x="338" y="26"/>
                  </a:lnTo>
                  <a:lnTo>
                    <a:pt x="314" y="19"/>
                  </a:lnTo>
                  <a:lnTo>
                    <a:pt x="314" y="19"/>
                  </a:lnTo>
                  <a:lnTo>
                    <a:pt x="292" y="15"/>
                  </a:lnTo>
                  <a:lnTo>
                    <a:pt x="269" y="14"/>
                  </a:lnTo>
                  <a:lnTo>
                    <a:pt x="244" y="12"/>
                  </a:lnTo>
                  <a:lnTo>
                    <a:pt x="219" y="14"/>
                  </a:lnTo>
                  <a:lnTo>
                    <a:pt x="219" y="14"/>
                  </a:lnTo>
                  <a:lnTo>
                    <a:pt x="181" y="15"/>
                  </a:lnTo>
                  <a:lnTo>
                    <a:pt x="144" y="19"/>
                  </a:lnTo>
                  <a:lnTo>
                    <a:pt x="126" y="22"/>
                  </a:lnTo>
                  <a:lnTo>
                    <a:pt x="108" y="26"/>
                  </a:lnTo>
                  <a:lnTo>
                    <a:pt x="93" y="32"/>
                  </a:lnTo>
                  <a:lnTo>
                    <a:pt x="77" y="39"/>
                  </a:lnTo>
                  <a:lnTo>
                    <a:pt x="77" y="39"/>
                  </a:lnTo>
                  <a:lnTo>
                    <a:pt x="56" y="50"/>
                  </a:lnTo>
                  <a:lnTo>
                    <a:pt x="46" y="57"/>
                  </a:lnTo>
                  <a:lnTo>
                    <a:pt x="38" y="64"/>
                  </a:lnTo>
                  <a:lnTo>
                    <a:pt x="29" y="73"/>
                  </a:lnTo>
                  <a:lnTo>
                    <a:pt x="22" y="82"/>
                  </a:lnTo>
                  <a:lnTo>
                    <a:pt x="17" y="91"/>
                  </a:lnTo>
                  <a:lnTo>
                    <a:pt x="13" y="102"/>
                  </a:lnTo>
                  <a:lnTo>
                    <a:pt x="13" y="102"/>
                  </a:lnTo>
                  <a:lnTo>
                    <a:pt x="20" y="106"/>
                  </a:lnTo>
                  <a:lnTo>
                    <a:pt x="25" y="113"/>
                  </a:lnTo>
                  <a:lnTo>
                    <a:pt x="29" y="120"/>
                  </a:lnTo>
                  <a:lnTo>
                    <a:pt x="34" y="129"/>
                  </a:lnTo>
                  <a:lnTo>
                    <a:pt x="39" y="147"/>
                  </a:lnTo>
                  <a:lnTo>
                    <a:pt x="43" y="165"/>
                  </a:lnTo>
                  <a:lnTo>
                    <a:pt x="43" y="165"/>
                  </a:lnTo>
                  <a:lnTo>
                    <a:pt x="64" y="151"/>
                  </a:lnTo>
                  <a:lnTo>
                    <a:pt x="74" y="144"/>
                  </a:lnTo>
                  <a:lnTo>
                    <a:pt x="86" y="140"/>
                  </a:lnTo>
                  <a:lnTo>
                    <a:pt x="86" y="140"/>
                  </a:lnTo>
                  <a:lnTo>
                    <a:pt x="107" y="133"/>
                  </a:lnTo>
                  <a:lnTo>
                    <a:pt x="128" y="129"/>
                  </a:lnTo>
                  <a:lnTo>
                    <a:pt x="150" y="125"/>
                  </a:lnTo>
                  <a:lnTo>
                    <a:pt x="171" y="123"/>
                  </a:lnTo>
                  <a:lnTo>
                    <a:pt x="171" y="123"/>
                  </a:lnTo>
                  <a:lnTo>
                    <a:pt x="187" y="120"/>
                  </a:lnTo>
                  <a:lnTo>
                    <a:pt x="201" y="119"/>
                  </a:lnTo>
                  <a:lnTo>
                    <a:pt x="201" y="119"/>
                  </a:lnTo>
                  <a:lnTo>
                    <a:pt x="217" y="117"/>
                  </a:lnTo>
                  <a:lnTo>
                    <a:pt x="236" y="119"/>
                  </a:lnTo>
                  <a:lnTo>
                    <a:pt x="269" y="123"/>
                  </a:lnTo>
                  <a:lnTo>
                    <a:pt x="302" y="127"/>
                  </a:lnTo>
                  <a:lnTo>
                    <a:pt x="319" y="127"/>
                  </a:lnTo>
                  <a:lnTo>
                    <a:pt x="334" y="127"/>
                  </a:lnTo>
                  <a:lnTo>
                    <a:pt x="334" y="127"/>
                  </a:lnTo>
                  <a:lnTo>
                    <a:pt x="340" y="106"/>
                  </a:lnTo>
                  <a:lnTo>
                    <a:pt x="345" y="88"/>
                  </a:lnTo>
                  <a:lnTo>
                    <a:pt x="349" y="78"/>
                  </a:lnTo>
                  <a:lnTo>
                    <a:pt x="354" y="70"/>
                  </a:lnTo>
                  <a:lnTo>
                    <a:pt x="359" y="63"/>
                  </a:lnTo>
                  <a:lnTo>
                    <a:pt x="366" y="57"/>
                  </a:lnTo>
                  <a:lnTo>
                    <a:pt x="366" y="57"/>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24" name="Freeform 121"/>
            <p:cNvSpPr>
              <a:spLocks noEditPoints="1"/>
            </p:cNvSpPr>
            <p:nvPr/>
          </p:nvSpPr>
          <p:spPr bwMode="auto">
            <a:xfrm>
              <a:off x="2479676" y="304800"/>
              <a:ext cx="168275" cy="77788"/>
            </a:xfrm>
            <a:custGeom>
              <a:avLst/>
              <a:gdLst/>
              <a:ahLst/>
              <a:cxnLst>
                <a:cxn ang="0">
                  <a:pos x="43" y="28"/>
                </a:cxn>
                <a:cxn ang="0">
                  <a:pos x="94" y="35"/>
                </a:cxn>
                <a:cxn ang="0">
                  <a:pos x="144" y="33"/>
                </a:cxn>
                <a:cxn ang="0">
                  <a:pos x="196" y="24"/>
                </a:cxn>
                <a:cxn ang="0">
                  <a:pos x="247" y="11"/>
                </a:cxn>
                <a:cxn ang="0">
                  <a:pos x="252" y="5"/>
                </a:cxn>
                <a:cxn ang="0">
                  <a:pos x="268" y="0"/>
                </a:cxn>
                <a:cxn ang="0">
                  <a:pos x="275" y="0"/>
                </a:cxn>
                <a:cxn ang="0">
                  <a:pos x="286" y="11"/>
                </a:cxn>
                <a:cxn ang="0">
                  <a:pos x="300" y="29"/>
                </a:cxn>
                <a:cxn ang="0">
                  <a:pos x="311" y="40"/>
                </a:cxn>
                <a:cxn ang="0">
                  <a:pos x="318" y="43"/>
                </a:cxn>
                <a:cxn ang="0">
                  <a:pos x="318" y="61"/>
                </a:cxn>
                <a:cxn ang="0">
                  <a:pos x="311" y="78"/>
                </a:cxn>
                <a:cxn ang="0">
                  <a:pos x="299" y="94"/>
                </a:cxn>
                <a:cxn ang="0">
                  <a:pos x="282" y="106"/>
                </a:cxn>
                <a:cxn ang="0">
                  <a:pos x="241" y="127"/>
                </a:cxn>
                <a:cxn ang="0">
                  <a:pos x="199" y="140"/>
                </a:cxn>
                <a:cxn ang="0">
                  <a:pos x="174" y="144"/>
                </a:cxn>
                <a:cxn ang="0">
                  <a:pos x="119" y="146"/>
                </a:cxn>
                <a:cxn ang="0">
                  <a:pos x="92" y="144"/>
                </a:cxn>
                <a:cxn ang="0">
                  <a:pos x="52" y="140"/>
                </a:cxn>
                <a:cxn ang="0">
                  <a:pos x="28" y="133"/>
                </a:cxn>
                <a:cxn ang="0">
                  <a:pos x="8" y="123"/>
                </a:cxn>
                <a:cxn ang="0">
                  <a:pos x="0" y="116"/>
                </a:cxn>
                <a:cxn ang="0">
                  <a:pos x="3" y="91"/>
                </a:cxn>
                <a:cxn ang="0">
                  <a:pos x="12" y="66"/>
                </a:cxn>
                <a:cxn ang="0">
                  <a:pos x="26" y="45"/>
                </a:cxn>
                <a:cxn ang="0">
                  <a:pos x="43" y="28"/>
                </a:cxn>
                <a:cxn ang="0">
                  <a:pos x="210" y="33"/>
                </a:cxn>
                <a:cxn ang="0">
                  <a:pos x="168" y="43"/>
                </a:cxn>
                <a:cxn ang="0">
                  <a:pos x="125" y="49"/>
                </a:cxn>
                <a:cxn ang="0">
                  <a:pos x="104" y="47"/>
                </a:cxn>
                <a:cxn ang="0">
                  <a:pos x="83" y="45"/>
                </a:cxn>
                <a:cxn ang="0">
                  <a:pos x="56" y="43"/>
                </a:cxn>
                <a:cxn ang="0">
                  <a:pos x="47" y="43"/>
                </a:cxn>
                <a:cxn ang="0">
                  <a:pos x="38" y="49"/>
                </a:cxn>
                <a:cxn ang="0">
                  <a:pos x="31" y="57"/>
                </a:cxn>
                <a:cxn ang="0">
                  <a:pos x="19" y="80"/>
                </a:cxn>
                <a:cxn ang="0">
                  <a:pos x="15" y="91"/>
                </a:cxn>
                <a:cxn ang="0">
                  <a:pos x="12" y="102"/>
                </a:cxn>
                <a:cxn ang="0">
                  <a:pos x="18" y="115"/>
                </a:cxn>
                <a:cxn ang="0">
                  <a:pos x="31" y="119"/>
                </a:cxn>
                <a:cxn ang="0">
                  <a:pos x="42" y="125"/>
                </a:cxn>
                <a:cxn ang="0">
                  <a:pos x="83" y="130"/>
                </a:cxn>
                <a:cxn ang="0">
                  <a:pos x="135" y="132"/>
                </a:cxn>
                <a:cxn ang="0">
                  <a:pos x="188" y="127"/>
                </a:cxn>
                <a:cxn ang="0">
                  <a:pos x="236" y="116"/>
                </a:cxn>
                <a:cxn ang="0">
                  <a:pos x="252" y="109"/>
                </a:cxn>
                <a:cxn ang="0">
                  <a:pos x="268" y="102"/>
                </a:cxn>
                <a:cxn ang="0">
                  <a:pos x="288" y="87"/>
                </a:cxn>
                <a:cxn ang="0">
                  <a:pos x="300" y="73"/>
                </a:cxn>
                <a:cxn ang="0">
                  <a:pos x="306" y="59"/>
                </a:cxn>
                <a:cxn ang="0">
                  <a:pos x="303" y="52"/>
                </a:cxn>
                <a:cxn ang="0">
                  <a:pos x="289" y="33"/>
                </a:cxn>
                <a:cxn ang="0">
                  <a:pos x="272" y="18"/>
                </a:cxn>
                <a:cxn ang="0">
                  <a:pos x="258" y="24"/>
                </a:cxn>
                <a:cxn ang="0">
                  <a:pos x="210" y="33"/>
                </a:cxn>
              </a:cxnLst>
              <a:rect l="0" t="0" r="r" b="b"/>
              <a:pathLst>
                <a:path w="320" h="146">
                  <a:moveTo>
                    <a:pt x="43" y="28"/>
                  </a:moveTo>
                  <a:lnTo>
                    <a:pt x="43" y="28"/>
                  </a:lnTo>
                  <a:lnTo>
                    <a:pt x="69" y="33"/>
                  </a:lnTo>
                  <a:lnTo>
                    <a:pt x="94" y="35"/>
                  </a:lnTo>
                  <a:lnTo>
                    <a:pt x="119" y="35"/>
                  </a:lnTo>
                  <a:lnTo>
                    <a:pt x="144" y="33"/>
                  </a:lnTo>
                  <a:lnTo>
                    <a:pt x="171" y="29"/>
                  </a:lnTo>
                  <a:lnTo>
                    <a:pt x="196" y="24"/>
                  </a:lnTo>
                  <a:lnTo>
                    <a:pt x="222" y="18"/>
                  </a:lnTo>
                  <a:lnTo>
                    <a:pt x="247" y="11"/>
                  </a:lnTo>
                  <a:lnTo>
                    <a:pt x="247" y="11"/>
                  </a:lnTo>
                  <a:lnTo>
                    <a:pt x="252" y="5"/>
                  </a:lnTo>
                  <a:lnTo>
                    <a:pt x="259" y="1"/>
                  </a:lnTo>
                  <a:lnTo>
                    <a:pt x="268" y="0"/>
                  </a:lnTo>
                  <a:lnTo>
                    <a:pt x="275" y="0"/>
                  </a:lnTo>
                  <a:lnTo>
                    <a:pt x="275" y="0"/>
                  </a:lnTo>
                  <a:lnTo>
                    <a:pt x="281" y="5"/>
                  </a:lnTo>
                  <a:lnTo>
                    <a:pt x="286" y="11"/>
                  </a:lnTo>
                  <a:lnTo>
                    <a:pt x="296" y="24"/>
                  </a:lnTo>
                  <a:lnTo>
                    <a:pt x="300" y="29"/>
                  </a:lnTo>
                  <a:lnTo>
                    <a:pt x="304" y="35"/>
                  </a:lnTo>
                  <a:lnTo>
                    <a:pt x="311" y="40"/>
                  </a:lnTo>
                  <a:lnTo>
                    <a:pt x="318" y="43"/>
                  </a:lnTo>
                  <a:lnTo>
                    <a:pt x="318" y="43"/>
                  </a:lnTo>
                  <a:lnTo>
                    <a:pt x="320" y="53"/>
                  </a:lnTo>
                  <a:lnTo>
                    <a:pt x="318" y="61"/>
                  </a:lnTo>
                  <a:lnTo>
                    <a:pt x="316" y="70"/>
                  </a:lnTo>
                  <a:lnTo>
                    <a:pt x="311" y="78"/>
                  </a:lnTo>
                  <a:lnTo>
                    <a:pt x="306" y="87"/>
                  </a:lnTo>
                  <a:lnTo>
                    <a:pt x="299" y="94"/>
                  </a:lnTo>
                  <a:lnTo>
                    <a:pt x="292" y="101"/>
                  </a:lnTo>
                  <a:lnTo>
                    <a:pt x="282" y="106"/>
                  </a:lnTo>
                  <a:lnTo>
                    <a:pt x="262" y="119"/>
                  </a:lnTo>
                  <a:lnTo>
                    <a:pt x="241" y="127"/>
                  </a:lnTo>
                  <a:lnTo>
                    <a:pt x="220" y="134"/>
                  </a:lnTo>
                  <a:lnTo>
                    <a:pt x="199" y="140"/>
                  </a:lnTo>
                  <a:lnTo>
                    <a:pt x="199" y="140"/>
                  </a:lnTo>
                  <a:lnTo>
                    <a:pt x="174" y="144"/>
                  </a:lnTo>
                  <a:lnTo>
                    <a:pt x="146" y="146"/>
                  </a:lnTo>
                  <a:lnTo>
                    <a:pt x="119" y="146"/>
                  </a:lnTo>
                  <a:lnTo>
                    <a:pt x="92" y="144"/>
                  </a:lnTo>
                  <a:lnTo>
                    <a:pt x="92" y="144"/>
                  </a:lnTo>
                  <a:lnTo>
                    <a:pt x="64" y="141"/>
                  </a:lnTo>
                  <a:lnTo>
                    <a:pt x="52" y="140"/>
                  </a:lnTo>
                  <a:lnTo>
                    <a:pt x="39" y="137"/>
                  </a:lnTo>
                  <a:lnTo>
                    <a:pt x="28" y="133"/>
                  </a:lnTo>
                  <a:lnTo>
                    <a:pt x="17" y="129"/>
                  </a:lnTo>
                  <a:lnTo>
                    <a:pt x="8" y="123"/>
                  </a:lnTo>
                  <a:lnTo>
                    <a:pt x="0" y="116"/>
                  </a:lnTo>
                  <a:lnTo>
                    <a:pt x="0" y="116"/>
                  </a:lnTo>
                  <a:lnTo>
                    <a:pt x="1" y="104"/>
                  </a:lnTo>
                  <a:lnTo>
                    <a:pt x="3" y="91"/>
                  </a:lnTo>
                  <a:lnTo>
                    <a:pt x="7" y="78"/>
                  </a:lnTo>
                  <a:lnTo>
                    <a:pt x="12" y="66"/>
                  </a:lnTo>
                  <a:lnTo>
                    <a:pt x="19" y="54"/>
                  </a:lnTo>
                  <a:lnTo>
                    <a:pt x="26" y="45"/>
                  </a:lnTo>
                  <a:lnTo>
                    <a:pt x="35" y="36"/>
                  </a:lnTo>
                  <a:lnTo>
                    <a:pt x="43" y="28"/>
                  </a:lnTo>
                  <a:lnTo>
                    <a:pt x="43" y="28"/>
                  </a:lnTo>
                  <a:close/>
                  <a:moveTo>
                    <a:pt x="210" y="33"/>
                  </a:moveTo>
                  <a:lnTo>
                    <a:pt x="210" y="33"/>
                  </a:lnTo>
                  <a:lnTo>
                    <a:pt x="168" y="43"/>
                  </a:lnTo>
                  <a:lnTo>
                    <a:pt x="146" y="47"/>
                  </a:lnTo>
                  <a:lnTo>
                    <a:pt x="125" y="49"/>
                  </a:lnTo>
                  <a:lnTo>
                    <a:pt x="125" y="49"/>
                  </a:lnTo>
                  <a:lnTo>
                    <a:pt x="104" y="47"/>
                  </a:lnTo>
                  <a:lnTo>
                    <a:pt x="83" y="45"/>
                  </a:lnTo>
                  <a:lnTo>
                    <a:pt x="83" y="45"/>
                  </a:lnTo>
                  <a:lnTo>
                    <a:pt x="64" y="43"/>
                  </a:lnTo>
                  <a:lnTo>
                    <a:pt x="56" y="43"/>
                  </a:lnTo>
                  <a:lnTo>
                    <a:pt x="47" y="43"/>
                  </a:lnTo>
                  <a:lnTo>
                    <a:pt x="47" y="43"/>
                  </a:lnTo>
                  <a:lnTo>
                    <a:pt x="43" y="45"/>
                  </a:lnTo>
                  <a:lnTo>
                    <a:pt x="38" y="49"/>
                  </a:lnTo>
                  <a:lnTo>
                    <a:pt x="35" y="52"/>
                  </a:lnTo>
                  <a:lnTo>
                    <a:pt x="31" y="57"/>
                  </a:lnTo>
                  <a:lnTo>
                    <a:pt x="25" y="68"/>
                  </a:lnTo>
                  <a:lnTo>
                    <a:pt x="19" y="80"/>
                  </a:lnTo>
                  <a:lnTo>
                    <a:pt x="19" y="80"/>
                  </a:lnTo>
                  <a:lnTo>
                    <a:pt x="15" y="91"/>
                  </a:lnTo>
                  <a:lnTo>
                    <a:pt x="12" y="98"/>
                  </a:lnTo>
                  <a:lnTo>
                    <a:pt x="12" y="102"/>
                  </a:lnTo>
                  <a:lnTo>
                    <a:pt x="14" y="106"/>
                  </a:lnTo>
                  <a:lnTo>
                    <a:pt x="18" y="115"/>
                  </a:lnTo>
                  <a:lnTo>
                    <a:pt x="18" y="115"/>
                  </a:lnTo>
                  <a:lnTo>
                    <a:pt x="31" y="119"/>
                  </a:lnTo>
                  <a:lnTo>
                    <a:pt x="42" y="125"/>
                  </a:lnTo>
                  <a:lnTo>
                    <a:pt x="42" y="125"/>
                  </a:lnTo>
                  <a:lnTo>
                    <a:pt x="62" y="127"/>
                  </a:lnTo>
                  <a:lnTo>
                    <a:pt x="83" y="130"/>
                  </a:lnTo>
                  <a:lnTo>
                    <a:pt x="108" y="132"/>
                  </a:lnTo>
                  <a:lnTo>
                    <a:pt x="135" y="132"/>
                  </a:lnTo>
                  <a:lnTo>
                    <a:pt x="161" y="130"/>
                  </a:lnTo>
                  <a:lnTo>
                    <a:pt x="188" y="127"/>
                  </a:lnTo>
                  <a:lnTo>
                    <a:pt x="213" y="123"/>
                  </a:lnTo>
                  <a:lnTo>
                    <a:pt x="236" y="116"/>
                  </a:lnTo>
                  <a:lnTo>
                    <a:pt x="236" y="116"/>
                  </a:lnTo>
                  <a:lnTo>
                    <a:pt x="252" y="109"/>
                  </a:lnTo>
                  <a:lnTo>
                    <a:pt x="268" y="102"/>
                  </a:lnTo>
                  <a:lnTo>
                    <a:pt x="268" y="102"/>
                  </a:lnTo>
                  <a:lnTo>
                    <a:pt x="281" y="94"/>
                  </a:lnTo>
                  <a:lnTo>
                    <a:pt x="288" y="87"/>
                  </a:lnTo>
                  <a:lnTo>
                    <a:pt x="295" y="81"/>
                  </a:lnTo>
                  <a:lnTo>
                    <a:pt x="300" y="73"/>
                  </a:lnTo>
                  <a:lnTo>
                    <a:pt x="304" y="66"/>
                  </a:lnTo>
                  <a:lnTo>
                    <a:pt x="306" y="59"/>
                  </a:lnTo>
                  <a:lnTo>
                    <a:pt x="304" y="54"/>
                  </a:lnTo>
                  <a:lnTo>
                    <a:pt x="303" y="52"/>
                  </a:lnTo>
                  <a:lnTo>
                    <a:pt x="303" y="52"/>
                  </a:lnTo>
                  <a:lnTo>
                    <a:pt x="289" y="33"/>
                  </a:lnTo>
                  <a:lnTo>
                    <a:pt x="281" y="25"/>
                  </a:lnTo>
                  <a:lnTo>
                    <a:pt x="272" y="18"/>
                  </a:lnTo>
                  <a:lnTo>
                    <a:pt x="272" y="18"/>
                  </a:lnTo>
                  <a:lnTo>
                    <a:pt x="258" y="24"/>
                  </a:lnTo>
                  <a:lnTo>
                    <a:pt x="244" y="28"/>
                  </a:lnTo>
                  <a:lnTo>
                    <a:pt x="210" y="33"/>
                  </a:lnTo>
                  <a:lnTo>
                    <a:pt x="210" y="33"/>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25" name="Freeform 122"/>
            <p:cNvSpPr>
              <a:spLocks noEditPoints="1"/>
            </p:cNvSpPr>
            <p:nvPr/>
          </p:nvSpPr>
          <p:spPr bwMode="auto">
            <a:xfrm>
              <a:off x="2498726" y="319088"/>
              <a:ext cx="131763" cy="47625"/>
            </a:xfrm>
            <a:custGeom>
              <a:avLst/>
              <a:gdLst/>
              <a:ahLst/>
              <a:cxnLst>
                <a:cxn ang="0">
                  <a:pos x="12" y="28"/>
                </a:cxn>
                <a:cxn ang="0">
                  <a:pos x="66" y="33"/>
                </a:cxn>
                <a:cxn ang="0">
                  <a:pos x="102" y="35"/>
                </a:cxn>
                <a:cxn ang="0">
                  <a:pos x="115" y="34"/>
                </a:cxn>
                <a:cxn ang="0">
                  <a:pos x="136" y="31"/>
                </a:cxn>
                <a:cxn ang="0">
                  <a:pos x="148" y="30"/>
                </a:cxn>
                <a:cxn ang="0">
                  <a:pos x="172" y="24"/>
                </a:cxn>
                <a:cxn ang="0">
                  <a:pos x="186" y="21"/>
                </a:cxn>
                <a:cxn ang="0">
                  <a:pos x="207" y="12"/>
                </a:cxn>
                <a:cxn ang="0">
                  <a:pos x="230" y="0"/>
                </a:cxn>
                <a:cxn ang="0">
                  <a:pos x="238" y="14"/>
                </a:cxn>
                <a:cxn ang="0">
                  <a:pos x="247" y="31"/>
                </a:cxn>
                <a:cxn ang="0">
                  <a:pos x="244" y="42"/>
                </a:cxn>
                <a:cxn ang="0">
                  <a:pos x="238" y="48"/>
                </a:cxn>
                <a:cxn ang="0">
                  <a:pos x="224" y="56"/>
                </a:cxn>
                <a:cxn ang="0">
                  <a:pos x="202" y="71"/>
                </a:cxn>
                <a:cxn ang="0">
                  <a:pos x="181" y="85"/>
                </a:cxn>
                <a:cxn ang="0">
                  <a:pos x="147" y="90"/>
                </a:cxn>
                <a:cxn ang="0">
                  <a:pos x="134" y="92"/>
                </a:cxn>
                <a:cxn ang="0">
                  <a:pos x="97" y="89"/>
                </a:cxn>
                <a:cxn ang="0">
                  <a:pos x="67" y="89"/>
                </a:cxn>
                <a:cxn ang="0">
                  <a:pos x="54" y="86"/>
                </a:cxn>
                <a:cxn ang="0">
                  <a:pos x="24" y="83"/>
                </a:cxn>
                <a:cxn ang="0">
                  <a:pos x="7" y="82"/>
                </a:cxn>
                <a:cxn ang="0">
                  <a:pos x="1" y="69"/>
                </a:cxn>
                <a:cxn ang="0">
                  <a:pos x="1" y="55"/>
                </a:cxn>
                <a:cxn ang="0">
                  <a:pos x="12" y="28"/>
                </a:cxn>
                <a:cxn ang="0">
                  <a:pos x="109" y="75"/>
                </a:cxn>
                <a:cxn ang="0">
                  <a:pos x="116" y="78"/>
                </a:cxn>
                <a:cxn ang="0">
                  <a:pos x="140" y="79"/>
                </a:cxn>
                <a:cxn ang="0">
                  <a:pos x="172" y="72"/>
                </a:cxn>
                <a:cxn ang="0">
                  <a:pos x="203" y="58"/>
                </a:cxn>
                <a:cxn ang="0">
                  <a:pos x="228" y="40"/>
                </a:cxn>
                <a:cxn ang="0">
                  <a:pos x="230" y="34"/>
                </a:cxn>
                <a:cxn ang="0">
                  <a:pos x="233" y="28"/>
                </a:cxn>
                <a:cxn ang="0">
                  <a:pos x="227" y="24"/>
                </a:cxn>
                <a:cxn ang="0">
                  <a:pos x="223" y="17"/>
                </a:cxn>
                <a:cxn ang="0">
                  <a:pos x="221" y="21"/>
                </a:cxn>
                <a:cxn ang="0">
                  <a:pos x="214" y="26"/>
                </a:cxn>
                <a:cxn ang="0">
                  <a:pos x="203" y="31"/>
                </a:cxn>
                <a:cxn ang="0">
                  <a:pos x="161" y="41"/>
                </a:cxn>
                <a:cxn ang="0">
                  <a:pos x="143" y="44"/>
                </a:cxn>
                <a:cxn ang="0">
                  <a:pos x="105" y="47"/>
                </a:cxn>
                <a:cxn ang="0">
                  <a:pos x="90" y="49"/>
                </a:cxn>
                <a:cxn ang="0">
                  <a:pos x="70" y="47"/>
                </a:cxn>
                <a:cxn ang="0">
                  <a:pos x="43" y="42"/>
                </a:cxn>
                <a:cxn ang="0">
                  <a:pos x="25" y="45"/>
                </a:cxn>
                <a:cxn ang="0">
                  <a:pos x="15" y="48"/>
                </a:cxn>
                <a:cxn ang="0">
                  <a:pos x="14" y="51"/>
                </a:cxn>
                <a:cxn ang="0">
                  <a:pos x="15" y="61"/>
                </a:cxn>
                <a:cxn ang="0">
                  <a:pos x="18" y="66"/>
                </a:cxn>
                <a:cxn ang="0">
                  <a:pos x="39" y="71"/>
                </a:cxn>
                <a:cxn ang="0">
                  <a:pos x="85" y="75"/>
                </a:cxn>
                <a:cxn ang="0">
                  <a:pos x="109" y="75"/>
                </a:cxn>
              </a:cxnLst>
              <a:rect l="0" t="0" r="r" b="b"/>
              <a:pathLst>
                <a:path w="247" h="92">
                  <a:moveTo>
                    <a:pt x="12" y="28"/>
                  </a:moveTo>
                  <a:lnTo>
                    <a:pt x="12" y="28"/>
                  </a:lnTo>
                  <a:lnTo>
                    <a:pt x="39" y="30"/>
                  </a:lnTo>
                  <a:lnTo>
                    <a:pt x="66" y="33"/>
                  </a:lnTo>
                  <a:lnTo>
                    <a:pt x="90" y="35"/>
                  </a:lnTo>
                  <a:lnTo>
                    <a:pt x="102" y="35"/>
                  </a:lnTo>
                  <a:lnTo>
                    <a:pt x="115" y="34"/>
                  </a:lnTo>
                  <a:lnTo>
                    <a:pt x="115" y="34"/>
                  </a:lnTo>
                  <a:lnTo>
                    <a:pt x="125" y="33"/>
                  </a:lnTo>
                  <a:lnTo>
                    <a:pt x="136" y="31"/>
                  </a:lnTo>
                  <a:lnTo>
                    <a:pt x="136" y="31"/>
                  </a:lnTo>
                  <a:lnTo>
                    <a:pt x="148" y="30"/>
                  </a:lnTo>
                  <a:lnTo>
                    <a:pt x="160" y="27"/>
                  </a:lnTo>
                  <a:lnTo>
                    <a:pt x="172" y="24"/>
                  </a:lnTo>
                  <a:lnTo>
                    <a:pt x="186" y="21"/>
                  </a:lnTo>
                  <a:lnTo>
                    <a:pt x="186" y="21"/>
                  </a:lnTo>
                  <a:lnTo>
                    <a:pt x="196" y="16"/>
                  </a:lnTo>
                  <a:lnTo>
                    <a:pt x="207" y="12"/>
                  </a:lnTo>
                  <a:lnTo>
                    <a:pt x="220" y="6"/>
                  </a:lnTo>
                  <a:lnTo>
                    <a:pt x="230" y="0"/>
                  </a:lnTo>
                  <a:lnTo>
                    <a:pt x="230" y="0"/>
                  </a:lnTo>
                  <a:lnTo>
                    <a:pt x="238" y="14"/>
                  </a:lnTo>
                  <a:lnTo>
                    <a:pt x="245" y="26"/>
                  </a:lnTo>
                  <a:lnTo>
                    <a:pt x="247" y="31"/>
                  </a:lnTo>
                  <a:lnTo>
                    <a:pt x="247" y="37"/>
                  </a:lnTo>
                  <a:lnTo>
                    <a:pt x="244" y="42"/>
                  </a:lnTo>
                  <a:lnTo>
                    <a:pt x="238" y="48"/>
                  </a:lnTo>
                  <a:lnTo>
                    <a:pt x="238" y="48"/>
                  </a:lnTo>
                  <a:lnTo>
                    <a:pt x="231" y="52"/>
                  </a:lnTo>
                  <a:lnTo>
                    <a:pt x="224" y="56"/>
                  </a:lnTo>
                  <a:lnTo>
                    <a:pt x="224" y="56"/>
                  </a:lnTo>
                  <a:lnTo>
                    <a:pt x="202" y="71"/>
                  </a:lnTo>
                  <a:lnTo>
                    <a:pt x="181" y="85"/>
                  </a:lnTo>
                  <a:lnTo>
                    <a:pt x="181" y="85"/>
                  </a:lnTo>
                  <a:lnTo>
                    <a:pt x="160" y="89"/>
                  </a:lnTo>
                  <a:lnTo>
                    <a:pt x="147" y="90"/>
                  </a:lnTo>
                  <a:lnTo>
                    <a:pt x="134" y="92"/>
                  </a:lnTo>
                  <a:lnTo>
                    <a:pt x="134" y="92"/>
                  </a:lnTo>
                  <a:lnTo>
                    <a:pt x="116" y="92"/>
                  </a:lnTo>
                  <a:lnTo>
                    <a:pt x="97" y="89"/>
                  </a:lnTo>
                  <a:lnTo>
                    <a:pt x="80" y="89"/>
                  </a:lnTo>
                  <a:lnTo>
                    <a:pt x="67" y="89"/>
                  </a:lnTo>
                  <a:lnTo>
                    <a:pt x="67" y="89"/>
                  </a:lnTo>
                  <a:lnTo>
                    <a:pt x="54" y="86"/>
                  </a:lnTo>
                  <a:lnTo>
                    <a:pt x="40" y="85"/>
                  </a:lnTo>
                  <a:lnTo>
                    <a:pt x="24" y="83"/>
                  </a:lnTo>
                  <a:lnTo>
                    <a:pt x="7" y="82"/>
                  </a:lnTo>
                  <a:lnTo>
                    <a:pt x="7" y="82"/>
                  </a:lnTo>
                  <a:lnTo>
                    <a:pt x="2" y="76"/>
                  </a:lnTo>
                  <a:lnTo>
                    <a:pt x="1" y="69"/>
                  </a:lnTo>
                  <a:lnTo>
                    <a:pt x="0" y="62"/>
                  </a:lnTo>
                  <a:lnTo>
                    <a:pt x="1" y="55"/>
                  </a:lnTo>
                  <a:lnTo>
                    <a:pt x="7" y="40"/>
                  </a:lnTo>
                  <a:lnTo>
                    <a:pt x="12" y="28"/>
                  </a:lnTo>
                  <a:lnTo>
                    <a:pt x="12" y="28"/>
                  </a:lnTo>
                  <a:close/>
                  <a:moveTo>
                    <a:pt x="109" y="75"/>
                  </a:moveTo>
                  <a:lnTo>
                    <a:pt x="109" y="75"/>
                  </a:lnTo>
                  <a:lnTo>
                    <a:pt x="116" y="78"/>
                  </a:lnTo>
                  <a:lnTo>
                    <a:pt x="125" y="79"/>
                  </a:lnTo>
                  <a:lnTo>
                    <a:pt x="140" y="79"/>
                  </a:lnTo>
                  <a:lnTo>
                    <a:pt x="155" y="76"/>
                  </a:lnTo>
                  <a:lnTo>
                    <a:pt x="172" y="72"/>
                  </a:lnTo>
                  <a:lnTo>
                    <a:pt x="188" y="65"/>
                  </a:lnTo>
                  <a:lnTo>
                    <a:pt x="203" y="58"/>
                  </a:lnTo>
                  <a:lnTo>
                    <a:pt x="217" y="49"/>
                  </a:lnTo>
                  <a:lnTo>
                    <a:pt x="228" y="40"/>
                  </a:lnTo>
                  <a:lnTo>
                    <a:pt x="228" y="40"/>
                  </a:lnTo>
                  <a:lnTo>
                    <a:pt x="230" y="34"/>
                  </a:lnTo>
                  <a:lnTo>
                    <a:pt x="233" y="28"/>
                  </a:lnTo>
                  <a:lnTo>
                    <a:pt x="233" y="28"/>
                  </a:lnTo>
                  <a:lnTo>
                    <a:pt x="230" y="27"/>
                  </a:lnTo>
                  <a:lnTo>
                    <a:pt x="227" y="24"/>
                  </a:lnTo>
                  <a:lnTo>
                    <a:pt x="226" y="20"/>
                  </a:lnTo>
                  <a:lnTo>
                    <a:pt x="223" y="17"/>
                  </a:lnTo>
                  <a:lnTo>
                    <a:pt x="223" y="17"/>
                  </a:lnTo>
                  <a:lnTo>
                    <a:pt x="221" y="21"/>
                  </a:lnTo>
                  <a:lnTo>
                    <a:pt x="220" y="23"/>
                  </a:lnTo>
                  <a:lnTo>
                    <a:pt x="214" y="26"/>
                  </a:lnTo>
                  <a:lnTo>
                    <a:pt x="214" y="26"/>
                  </a:lnTo>
                  <a:lnTo>
                    <a:pt x="203" y="31"/>
                  </a:lnTo>
                  <a:lnTo>
                    <a:pt x="189" y="35"/>
                  </a:lnTo>
                  <a:lnTo>
                    <a:pt x="161" y="41"/>
                  </a:lnTo>
                  <a:lnTo>
                    <a:pt x="161" y="41"/>
                  </a:lnTo>
                  <a:lnTo>
                    <a:pt x="143" y="44"/>
                  </a:lnTo>
                  <a:lnTo>
                    <a:pt x="123" y="45"/>
                  </a:lnTo>
                  <a:lnTo>
                    <a:pt x="105" y="47"/>
                  </a:lnTo>
                  <a:lnTo>
                    <a:pt x="90" y="49"/>
                  </a:lnTo>
                  <a:lnTo>
                    <a:pt x="90" y="49"/>
                  </a:lnTo>
                  <a:lnTo>
                    <a:pt x="80" y="48"/>
                  </a:lnTo>
                  <a:lnTo>
                    <a:pt x="70" y="47"/>
                  </a:lnTo>
                  <a:lnTo>
                    <a:pt x="52" y="44"/>
                  </a:lnTo>
                  <a:lnTo>
                    <a:pt x="43" y="42"/>
                  </a:lnTo>
                  <a:lnTo>
                    <a:pt x="35" y="42"/>
                  </a:lnTo>
                  <a:lnTo>
                    <a:pt x="25" y="45"/>
                  </a:lnTo>
                  <a:lnTo>
                    <a:pt x="15" y="48"/>
                  </a:lnTo>
                  <a:lnTo>
                    <a:pt x="15" y="48"/>
                  </a:lnTo>
                  <a:lnTo>
                    <a:pt x="15" y="49"/>
                  </a:lnTo>
                  <a:lnTo>
                    <a:pt x="14" y="51"/>
                  </a:lnTo>
                  <a:lnTo>
                    <a:pt x="14" y="51"/>
                  </a:lnTo>
                  <a:lnTo>
                    <a:pt x="15" y="61"/>
                  </a:lnTo>
                  <a:lnTo>
                    <a:pt x="17" y="64"/>
                  </a:lnTo>
                  <a:lnTo>
                    <a:pt x="18" y="66"/>
                  </a:lnTo>
                  <a:lnTo>
                    <a:pt x="18" y="66"/>
                  </a:lnTo>
                  <a:lnTo>
                    <a:pt x="39" y="71"/>
                  </a:lnTo>
                  <a:lnTo>
                    <a:pt x="61" y="73"/>
                  </a:lnTo>
                  <a:lnTo>
                    <a:pt x="85" y="75"/>
                  </a:lnTo>
                  <a:lnTo>
                    <a:pt x="109" y="75"/>
                  </a:lnTo>
                  <a:lnTo>
                    <a:pt x="109" y="75"/>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26" name="Freeform 123"/>
            <p:cNvSpPr>
              <a:spLocks noEditPoints="1"/>
            </p:cNvSpPr>
            <p:nvPr/>
          </p:nvSpPr>
          <p:spPr bwMode="auto">
            <a:xfrm>
              <a:off x="2506663" y="233363"/>
              <a:ext cx="92075" cy="69850"/>
            </a:xfrm>
            <a:custGeom>
              <a:avLst/>
              <a:gdLst/>
              <a:ahLst/>
              <a:cxnLst>
                <a:cxn ang="0">
                  <a:pos x="84" y="0"/>
                </a:cxn>
                <a:cxn ang="0">
                  <a:pos x="97" y="4"/>
                </a:cxn>
                <a:cxn ang="0">
                  <a:pos x="127" y="5"/>
                </a:cxn>
                <a:cxn ang="0">
                  <a:pos x="139" y="10"/>
                </a:cxn>
                <a:cxn ang="0">
                  <a:pos x="141" y="15"/>
                </a:cxn>
                <a:cxn ang="0">
                  <a:pos x="146" y="21"/>
                </a:cxn>
                <a:cxn ang="0">
                  <a:pos x="154" y="28"/>
                </a:cxn>
                <a:cxn ang="0">
                  <a:pos x="163" y="34"/>
                </a:cxn>
                <a:cxn ang="0">
                  <a:pos x="168" y="42"/>
                </a:cxn>
                <a:cxn ang="0">
                  <a:pos x="174" y="59"/>
                </a:cxn>
                <a:cxn ang="0">
                  <a:pos x="171" y="74"/>
                </a:cxn>
                <a:cxn ang="0">
                  <a:pos x="163" y="91"/>
                </a:cxn>
                <a:cxn ang="0">
                  <a:pos x="157" y="98"/>
                </a:cxn>
                <a:cxn ang="0">
                  <a:pos x="144" y="109"/>
                </a:cxn>
                <a:cxn ang="0">
                  <a:pos x="129" y="119"/>
                </a:cxn>
                <a:cxn ang="0">
                  <a:pos x="88" y="129"/>
                </a:cxn>
                <a:cxn ang="0">
                  <a:pos x="67" y="132"/>
                </a:cxn>
                <a:cxn ang="0">
                  <a:pos x="49" y="132"/>
                </a:cxn>
                <a:cxn ang="0">
                  <a:pos x="46" y="130"/>
                </a:cxn>
                <a:cxn ang="0">
                  <a:pos x="36" y="123"/>
                </a:cxn>
                <a:cxn ang="0">
                  <a:pos x="25" y="118"/>
                </a:cxn>
                <a:cxn ang="0">
                  <a:pos x="8" y="107"/>
                </a:cxn>
                <a:cxn ang="0">
                  <a:pos x="1" y="97"/>
                </a:cxn>
                <a:cxn ang="0">
                  <a:pos x="0" y="91"/>
                </a:cxn>
                <a:cxn ang="0">
                  <a:pos x="0" y="74"/>
                </a:cxn>
                <a:cxn ang="0">
                  <a:pos x="5" y="59"/>
                </a:cxn>
                <a:cxn ang="0">
                  <a:pos x="15" y="45"/>
                </a:cxn>
                <a:cxn ang="0">
                  <a:pos x="42" y="22"/>
                </a:cxn>
                <a:cxn ang="0">
                  <a:pos x="84" y="0"/>
                </a:cxn>
                <a:cxn ang="0">
                  <a:pos x="52" y="32"/>
                </a:cxn>
                <a:cxn ang="0">
                  <a:pos x="42" y="39"/>
                </a:cxn>
                <a:cxn ang="0">
                  <a:pos x="21" y="59"/>
                </a:cxn>
                <a:cxn ang="0">
                  <a:pos x="15" y="67"/>
                </a:cxn>
                <a:cxn ang="0">
                  <a:pos x="14" y="77"/>
                </a:cxn>
                <a:cxn ang="0">
                  <a:pos x="18" y="94"/>
                </a:cxn>
                <a:cxn ang="0">
                  <a:pos x="28" y="107"/>
                </a:cxn>
                <a:cxn ang="0">
                  <a:pos x="42" y="116"/>
                </a:cxn>
                <a:cxn ang="0">
                  <a:pos x="47" y="118"/>
                </a:cxn>
                <a:cxn ang="0">
                  <a:pos x="74" y="119"/>
                </a:cxn>
                <a:cxn ang="0">
                  <a:pos x="105" y="112"/>
                </a:cxn>
                <a:cxn ang="0">
                  <a:pos x="134" y="101"/>
                </a:cxn>
                <a:cxn ang="0">
                  <a:pos x="153" y="87"/>
                </a:cxn>
                <a:cxn ang="0">
                  <a:pos x="157" y="81"/>
                </a:cxn>
                <a:cxn ang="0">
                  <a:pos x="161" y="70"/>
                </a:cxn>
                <a:cxn ang="0">
                  <a:pos x="161" y="60"/>
                </a:cxn>
                <a:cxn ang="0">
                  <a:pos x="156" y="48"/>
                </a:cxn>
                <a:cxn ang="0">
                  <a:pos x="141" y="32"/>
                </a:cxn>
                <a:cxn ang="0">
                  <a:pos x="122" y="18"/>
                </a:cxn>
                <a:cxn ang="0">
                  <a:pos x="102" y="18"/>
                </a:cxn>
                <a:cxn ang="0">
                  <a:pos x="66" y="25"/>
                </a:cxn>
                <a:cxn ang="0">
                  <a:pos x="52" y="32"/>
                </a:cxn>
              </a:cxnLst>
              <a:rect l="0" t="0" r="r" b="b"/>
              <a:pathLst>
                <a:path w="174" h="133">
                  <a:moveTo>
                    <a:pt x="84" y="0"/>
                  </a:moveTo>
                  <a:lnTo>
                    <a:pt x="84" y="0"/>
                  </a:lnTo>
                  <a:lnTo>
                    <a:pt x="90" y="3"/>
                  </a:lnTo>
                  <a:lnTo>
                    <a:pt x="97" y="4"/>
                  </a:lnTo>
                  <a:lnTo>
                    <a:pt x="113" y="4"/>
                  </a:lnTo>
                  <a:lnTo>
                    <a:pt x="127" y="5"/>
                  </a:lnTo>
                  <a:lnTo>
                    <a:pt x="134" y="7"/>
                  </a:lnTo>
                  <a:lnTo>
                    <a:pt x="139" y="10"/>
                  </a:lnTo>
                  <a:lnTo>
                    <a:pt x="139" y="10"/>
                  </a:lnTo>
                  <a:lnTo>
                    <a:pt x="141" y="15"/>
                  </a:lnTo>
                  <a:lnTo>
                    <a:pt x="146" y="21"/>
                  </a:lnTo>
                  <a:lnTo>
                    <a:pt x="146" y="21"/>
                  </a:lnTo>
                  <a:lnTo>
                    <a:pt x="150" y="25"/>
                  </a:lnTo>
                  <a:lnTo>
                    <a:pt x="154" y="28"/>
                  </a:lnTo>
                  <a:lnTo>
                    <a:pt x="158" y="31"/>
                  </a:lnTo>
                  <a:lnTo>
                    <a:pt x="163" y="34"/>
                  </a:lnTo>
                  <a:lnTo>
                    <a:pt x="163" y="34"/>
                  </a:lnTo>
                  <a:lnTo>
                    <a:pt x="168" y="42"/>
                  </a:lnTo>
                  <a:lnTo>
                    <a:pt x="172" y="50"/>
                  </a:lnTo>
                  <a:lnTo>
                    <a:pt x="174" y="59"/>
                  </a:lnTo>
                  <a:lnTo>
                    <a:pt x="174" y="66"/>
                  </a:lnTo>
                  <a:lnTo>
                    <a:pt x="171" y="74"/>
                  </a:lnTo>
                  <a:lnTo>
                    <a:pt x="168" y="83"/>
                  </a:lnTo>
                  <a:lnTo>
                    <a:pt x="163" y="91"/>
                  </a:lnTo>
                  <a:lnTo>
                    <a:pt x="157" y="98"/>
                  </a:lnTo>
                  <a:lnTo>
                    <a:pt x="157" y="98"/>
                  </a:lnTo>
                  <a:lnTo>
                    <a:pt x="151" y="105"/>
                  </a:lnTo>
                  <a:lnTo>
                    <a:pt x="144" y="109"/>
                  </a:lnTo>
                  <a:lnTo>
                    <a:pt x="137" y="115"/>
                  </a:lnTo>
                  <a:lnTo>
                    <a:pt x="129" y="119"/>
                  </a:lnTo>
                  <a:lnTo>
                    <a:pt x="109" y="125"/>
                  </a:lnTo>
                  <a:lnTo>
                    <a:pt x="88" y="129"/>
                  </a:lnTo>
                  <a:lnTo>
                    <a:pt x="88" y="129"/>
                  </a:lnTo>
                  <a:lnTo>
                    <a:pt x="67" y="132"/>
                  </a:lnTo>
                  <a:lnTo>
                    <a:pt x="57" y="133"/>
                  </a:lnTo>
                  <a:lnTo>
                    <a:pt x="49" y="132"/>
                  </a:lnTo>
                  <a:lnTo>
                    <a:pt x="49" y="132"/>
                  </a:lnTo>
                  <a:lnTo>
                    <a:pt x="46" y="130"/>
                  </a:lnTo>
                  <a:lnTo>
                    <a:pt x="43" y="129"/>
                  </a:lnTo>
                  <a:lnTo>
                    <a:pt x="36" y="123"/>
                  </a:lnTo>
                  <a:lnTo>
                    <a:pt x="36" y="123"/>
                  </a:lnTo>
                  <a:lnTo>
                    <a:pt x="25" y="118"/>
                  </a:lnTo>
                  <a:lnTo>
                    <a:pt x="14" y="111"/>
                  </a:lnTo>
                  <a:lnTo>
                    <a:pt x="8" y="107"/>
                  </a:lnTo>
                  <a:lnTo>
                    <a:pt x="5" y="102"/>
                  </a:lnTo>
                  <a:lnTo>
                    <a:pt x="1" y="97"/>
                  </a:lnTo>
                  <a:lnTo>
                    <a:pt x="0" y="91"/>
                  </a:lnTo>
                  <a:lnTo>
                    <a:pt x="0" y="91"/>
                  </a:lnTo>
                  <a:lnTo>
                    <a:pt x="0" y="83"/>
                  </a:lnTo>
                  <a:lnTo>
                    <a:pt x="0" y="74"/>
                  </a:lnTo>
                  <a:lnTo>
                    <a:pt x="3" y="66"/>
                  </a:lnTo>
                  <a:lnTo>
                    <a:pt x="5" y="59"/>
                  </a:lnTo>
                  <a:lnTo>
                    <a:pt x="10" y="52"/>
                  </a:lnTo>
                  <a:lnTo>
                    <a:pt x="15" y="45"/>
                  </a:lnTo>
                  <a:lnTo>
                    <a:pt x="28" y="34"/>
                  </a:lnTo>
                  <a:lnTo>
                    <a:pt x="42" y="22"/>
                  </a:lnTo>
                  <a:lnTo>
                    <a:pt x="57" y="14"/>
                  </a:lnTo>
                  <a:lnTo>
                    <a:pt x="84" y="0"/>
                  </a:lnTo>
                  <a:lnTo>
                    <a:pt x="84" y="0"/>
                  </a:lnTo>
                  <a:close/>
                  <a:moveTo>
                    <a:pt x="52" y="32"/>
                  </a:moveTo>
                  <a:lnTo>
                    <a:pt x="52" y="32"/>
                  </a:lnTo>
                  <a:lnTo>
                    <a:pt x="42" y="39"/>
                  </a:lnTo>
                  <a:lnTo>
                    <a:pt x="31" y="49"/>
                  </a:lnTo>
                  <a:lnTo>
                    <a:pt x="21" y="59"/>
                  </a:lnTo>
                  <a:lnTo>
                    <a:pt x="18" y="63"/>
                  </a:lnTo>
                  <a:lnTo>
                    <a:pt x="15" y="67"/>
                  </a:lnTo>
                  <a:lnTo>
                    <a:pt x="15" y="67"/>
                  </a:lnTo>
                  <a:lnTo>
                    <a:pt x="14" y="77"/>
                  </a:lnTo>
                  <a:lnTo>
                    <a:pt x="15" y="86"/>
                  </a:lnTo>
                  <a:lnTo>
                    <a:pt x="18" y="94"/>
                  </a:lnTo>
                  <a:lnTo>
                    <a:pt x="22" y="101"/>
                  </a:lnTo>
                  <a:lnTo>
                    <a:pt x="28" y="107"/>
                  </a:lnTo>
                  <a:lnTo>
                    <a:pt x="35" y="112"/>
                  </a:lnTo>
                  <a:lnTo>
                    <a:pt x="42" y="116"/>
                  </a:lnTo>
                  <a:lnTo>
                    <a:pt x="47" y="118"/>
                  </a:lnTo>
                  <a:lnTo>
                    <a:pt x="47" y="118"/>
                  </a:lnTo>
                  <a:lnTo>
                    <a:pt x="60" y="119"/>
                  </a:lnTo>
                  <a:lnTo>
                    <a:pt x="74" y="119"/>
                  </a:lnTo>
                  <a:lnTo>
                    <a:pt x="90" y="116"/>
                  </a:lnTo>
                  <a:lnTo>
                    <a:pt x="105" y="112"/>
                  </a:lnTo>
                  <a:lnTo>
                    <a:pt x="120" y="108"/>
                  </a:lnTo>
                  <a:lnTo>
                    <a:pt x="134" y="101"/>
                  </a:lnTo>
                  <a:lnTo>
                    <a:pt x="146" y="94"/>
                  </a:lnTo>
                  <a:lnTo>
                    <a:pt x="153" y="87"/>
                  </a:lnTo>
                  <a:lnTo>
                    <a:pt x="153" y="87"/>
                  </a:lnTo>
                  <a:lnTo>
                    <a:pt x="157" y="81"/>
                  </a:lnTo>
                  <a:lnTo>
                    <a:pt x="160" y="76"/>
                  </a:lnTo>
                  <a:lnTo>
                    <a:pt x="161" y="70"/>
                  </a:lnTo>
                  <a:lnTo>
                    <a:pt x="163" y="66"/>
                  </a:lnTo>
                  <a:lnTo>
                    <a:pt x="161" y="60"/>
                  </a:lnTo>
                  <a:lnTo>
                    <a:pt x="161" y="56"/>
                  </a:lnTo>
                  <a:lnTo>
                    <a:pt x="156" y="48"/>
                  </a:lnTo>
                  <a:lnTo>
                    <a:pt x="150" y="39"/>
                  </a:lnTo>
                  <a:lnTo>
                    <a:pt x="141" y="32"/>
                  </a:lnTo>
                  <a:lnTo>
                    <a:pt x="122" y="18"/>
                  </a:lnTo>
                  <a:lnTo>
                    <a:pt x="122" y="18"/>
                  </a:lnTo>
                  <a:lnTo>
                    <a:pt x="112" y="18"/>
                  </a:lnTo>
                  <a:lnTo>
                    <a:pt x="102" y="18"/>
                  </a:lnTo>
                  <a:lnTo>
                    <a:pt x="83" y="21"/>
                  </a:lnTo>
                  <a:lnTo>
                    <a:pt x="66" y="25"/>
                  </a:lnTo>
                  <a:lnTo>
                    <a:pt x="52" y="32"/>
                  </a:lnTo>
                  <a:lnTo>
                    <a:pt x="52" y="32"/>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27" name="Freeform 124"/>
            <p:cNvSpPr>
              <a:spLocks noEditPoints="1"/>
            </p:cNvSpPr>
            <p:nvPr/>
          </p:nvSpPr>
          <p:spPr bwMode="auto">
            <a:xfrm>
              <a:off x="2528888" y="247650"/>
              <a:ext cx="53975" cy="41275"/>
            </a:xfrm>
            <a:custGeom>
              <a:avLst/>
              <a:gdLst/>
              <a:ahLst/>
              <a:cxnLst>
                <a:cxn ang="0">
                  <a:pos x="90" y="7"/>
                </a:cxn>
                <a:cxn ang="0">
                  <a:pos x="99" y="24"/>
                </a:cxn>
                <a:cxn ang="0">
                  <a:pos x="102" y="38"/>
                </a:cxn>
                <a:cxn ang="0">
                  <a:pos x="99" y="49"/>
                </a:cxn>
                <a:cxn ang="0">
                  <a:pos x="92" y="60"/>
                </a:cxn>
                <a:cxn ang="0">
                  <a:pos x="81" y="67"/>
                </a:cxn>
                <a:cxn ang="0">
                  <a:pos x="52" y="77"/>
                </a:cxn>
                <a:cxn ang="0">
                  <a:pos x="38" y="77"/>
                </a:cxn>
                <a:cxn ang="0">
                  <a:pos x="24" y="76"/>
                </a:cxn>
                <a:cxn ang="0">
                  <a:pos x="12" y="69"/>
                </a:cxn>
                <a:cxn ang="0">
                  <a:pos x="5" y="60"/>
                </a:cxn>
                <a:cxn ang="0">
                  <a:pos x="1" y="50"/>
                </a:cxn>
                <a:cxn ang="0">
                  <a:pos x="0" y="39"/>
                </a:cxn>
                <a:cxn ang="0">
                  <a:pos x="4" y="28"/>
                </a:cxn>
                <a:cxn ang="0">
                  <a:pos x="11" y="17"/>
                </a:cxn>
                <a:cxn ang="0">
                  <a:pos x="21" y="8"/>
                </a:cxn>
                <a:cxn ang="0">
                  <a:pos x="35" y="4"/>
                </a:cxn>
                <a:cxn ang="0">
                  <a:pos x="57" y="0"/>
                </a:cxn>
                <a:cxn ang="0">
                  <a:pos x="71" y="3"/>
                </a:cxn>
                <a:cxn ang="0">
                  <a:pos x="78" y="7"/>
                </a:cxn>
                <a:cxn ang="0">
                  <a:pos x="85" y="7"/>
                </a:cxn>
                <a:cxn ang="0">
                  <a:pos x="90" y="7"/>
                </a:cxn>
                <a:cxn ang="0">
                  <a:pos x="88" y="25"/>
                </a:cxn>
                <a:cxn ang="0">
                  <a:pos x="84" y="21"/>
                </a:cxn>
                <a:cxn ang="0">
                  <a:pos x="71" y="15"/>
                </a:cxn>
                <a:cxn ang="0">
                  <a:pos x="57" y="14"/>
                </a:cxn>
                <a:cxn ang="0">
                  <a:pos x="45" y="17"/>
                </a:cxn>
                <a:cxn ang="0">
                  <a:pos x="38" y="21"/>
                </a:cxn>
                <a:cxn ang="0">
                  <a:pos x="29" y="21"/>
                </a:cxn>
                <a:cxn ang="0">
                  <a:pos x="24" y="25"/>
                </a:cxn>
                <a:cxn ang="0">
                  <a:pos x="12" y="35"/>
                </a:cxn>
                <a:cxn ang="0">
                  <a:pos x="12" y="43"/>
                </a:cxn>
                <a:cxn ang="0">
                  <a:pos x="18" y="56"/>
                </a:cxn>
                <a:cxn ang="0">
                  <a:pos x="31" y="62"/>
                </a:cxn>
                <a:cxn ang="0">
                  <a:pos x="48" y="63"/>
                </a:cxn>
                <a:cxn ang="0">
                  <a:pos x="64" y="60"/>
                </a:cxn>
                <a:cxn ang="0">
                  <a:pos x="80" y="55"/>
                </a:cxn>
                <a:cxn ang="0">
                  <a:pos x="90" y="45"/>
                </a:cxn>
                <a:cxn ang="0">
                  <a:pos x="91" y="32"/>
                </a:cxn>
                <a:cxn ang="0">
                  <a:pos x="88" y="25"/>
                </a:cxn>
              </a:cxnLst>
              <a:rect l="0" t="0" r="r" b="b"/>
              <a:pathLst>
                <a:path w="102" h="77">
                  <a:moveTo>
                    <a:pt x="90" y="7"/>
                  </a:moveTo>
                  <a:lnTo>
                    <a:pt x="90" y="7"/>
                  </a:lnTo>
                  <a:lnTo>
                    <a:pt x="95" y="15"/>
                  </a:lnTo>
                  <a:lnTo>
                    <a:pt x="99" y="24"/>
                  </a:lnTo>
                  <a:lnTo>
                    <a:pt x="102" y="31"/>
                  </a:lnTo>
                  <a:lnTo>
                    <a:pt x="102" y="38"/>
                  </a:lnTo>
                  <a:lnTo>
                    <a:pt x="102" y="43"/>
                  </a:lnTo>
                  <a:lnTo>
                    <a:pt x="99" y="49"/>
                  </a:lnTo>
                  <a:lnTo>
                    <a:pt x="97" y="55"/>
                  </a:lnTo>
                  <a:lnTo>
                    <a:pt x="92" y="60"/>
                  </a:lnTo>
                  <a:lnTo>
                    <a:pt x="87" y="65"/>
                  </a:lnTo>
                  <a:lnTo>
                    <a:pt x="81" y="67"/>
                  </a:lnTo>
                  <a:lnTo>
                    <a:pt x="67" y="73"/>
                  </a:lnTo>
                  <a:lnTo>
                    <a:pt x="52" y="77"/>
                  </a:lnTo>
                  <a:lnTo>
                    <a:pt x="38" y="77"/>
                  </a:lnTo>
                  <a:lnTo>
                    <a:pt x="38" y="77"/>
                  </a:lnTo>
                  <a:lnTo>
                    <a:pt x="31" y="77"/>
                  </a:lnTo>
                  <a:lnTo>
                    <a:pt x="24" y="76"/>
                  </a:lnTo>
                  <a:lnTo>
                    <a:pt x="18" y="73"/>
                  </a:lnTo>
                  <a:lnTo>
                    <a:pt x="12" y="69"/>
                  </a:lnTo>
                  <a:lnTo>
                    <a:pt x="8" y="65"/>
                  </a:lnTo>
                  <a:lnTo>
                    <a:pt x="5" y="60"/>
                  </a:lnTo>
                  <a:lnTo>
                    <a:pt x="3" y="56"/>
                  </a:lnTo>
                  <a:lnTo>
                    <a:pt x="1" y="50"/>
                  </a:lnTo>
                  <a:lnTo>
                    <a:pt x="0" y="45"/>
                  </a:lnTo>
                  <a:lnTo>
                    <a:pt x="0" y="39"/>
                  </a:lnTo>
                  <a:lnTo>
                    <a:pt x="1" y="34"/>
                  </a:lnTo>
                  <a:lnTo>
                    <a:pt x="4" y="28"/>
                  </a:lnTo>
                  <a:lnTo>
                    <a:pt x="7" y="22"/>
                  </a:lnTo>
                  <a:lnTo>
                    <a:pt x="11" y="17"/>
                  </a:lnTo>
                  <a:lnTo>
                    <a:pt x="15" y="13"/>
                  </a:lnTo>
                  <a:lnTo>
                    <a:pt x="21" y="8"/>
                  </a:lnTo>
                  <a:lnTo>
                    <a:pt x="21" y="8"/>
                  </a:lnTo>
                  <a:lnTo>
                    <a:pt x="35" y="4"/>
                  </a:lnTo>
                  <a:lnTo>
                    <a:pt x="50" y="1"/>
                  </a:lnTo>
                  <a:lnTo>
                    <a:pt x="57" y="0"/>
                  </a:lnTo>
                  <a:lnTo>
                    <a:pt x="64" y="1"/>
                  </a:lnTo>
                  <a:lnTo>
                    <a:pt x="71" y="3"/>
                  </a:lnTo>
                  <a:lnTo>
                    <a:pt x="78" y="7"/>
                  </a:lnTo>
                  <a:lnTo>
                    <a:pt x="78" y="7"/>
                  </a:lnTo>
                  <a:lnTo>
                    <a:pt x="83" y="7"/>
                  </a:lnTo>
                  <a:lnTo>
                    <a:pt x="85" y="7"/>
                  </a:lnTo>
                  <a:lnTo>
                    <a:pt x="87" y="7"/>
                  </a:lnTo>
                  <a:lnTo>
                    <a:pt x="90" y="7"/>
                  </a:lnTo>
                  <a:lnTo>
                    <a:pt x="90" y="7"/>
                  </a:lnTo>
                  <a:close/>
                  <a:moveTo>
                    <a:pt x="88" y="25"/>
                  </a:moveTo>
                  <a:lnTo>
                    <a:pt x="88" y="25"/>
                  </a:lnTo>
                  <a:lnTo>
                    <a:pt x="84" y="21"/>
                  </a:lnTo>
                  <a:lnTo>
                    <a:pt x="78" y="17"/>
                  </a:lnTo>
                  <a:lnTo>
                    <a:pt x="71" y="15"/>
                  </a:lnTo>
                  <a:lnTo>
                    <a:pt x="64" y="14"/>
                  </a:lnTo>
                  <a:lnTo>
                    <a:pt x="57" y="14"/>
                  </a:lnTo>
                  <a:lnTo>
                    <a:pt x="50" y="15"/>
                  </a:lnTo>
                  <a:lnTo>
                    <a:pt x="45" y="17"/>
                  </a:lnTo>
                  <a:lnTo>
                    <a:pt x="38" y="21"/>
                  </a:lnTo>
                  <a:lnTo>
                    <a:pt x="38" y="21"/>
                  </a:lnTo>
                  <a:lnTo>
                    <a:pt x="34" y="21"/>
                  </a:lnTo>
                  <a:lnTo>
                    <a:pt x="29" y="21"/>
                  </a:lnTo>
                  <a:lnTo>
                    <a:pt x="26" y="22"/>
                  </a:lnTo>
                  <a:lnTo>
                    <a:pt x="24" y="25"/>
                  </a:lnTo>
                  <a:lnTo>
                    <a:pt x="18" y="29"/>
                  </a:lnTo>
                  <a:lnTo>
                    <a:pt x="12" y="35"/>
                  </a:lnTo>
                  <a:lnTo>
                    <a:pt x="12" y="35"/>
                  </a:lnTo>
                  <a:lnTo>
                    <a:pt x="12" y="43"/>
                  </a:lnTo>
                  <a:lnTo>
                    <a:pt x="14" y="50"/>
                  </a:lnTo>
                  <a:lnTo>
                    <a:pt x="18" y="56"/>
                  </a:lnTo>
                  <a:lnTo>
                    <a:pt x="24" y="59"/>
                  </a:lnTo>
                  <a:lnTo>
                    <a:pt x="31" y="62"/>
                  </a:lnTo>
                  <a:lnTo>
                    <a:pt x="39" y="63"/>
                  </a:lnTo>
                  <a:lnTo>
                    <a:pt x="48" y="63"/>
                  </a:lnTo>
                  <a:lnTo>
                    <a:pt x="56" y="63"/>
                  </a:lnTo>
                  <a:lnTo>
                    <a:pt x="64" y="60"/>
                  </a:lnTo>
                  <a:lnTo>
                    <a:pt x="73" y="58"/>
                  </a:lnTo>
                  <a:lnTo>
                    <a:pt x="80" y="55"/>
                  </a:lnTo>
                  <a:lnTo>
                    <a:pt x="85" y="49"/>
                  </a:lnTo>
                  <a:lnTo>
                    <a:pt x="90" y="45"/>
                  </a:lnTo>
                  <a:lnTo>
                    <a:pt x="92" y="39"/>
                  </a:lnTo>
                  <a:lnTo>
                    <a:pt x="91" y="32"/>
                  </a:lnTo>
                  <a:lnTo>
                    <a:pt x="88" y="25"/>
                  </a:lnTo>
                  <a:lnTo>
                    <a:pt x="88" y="25"/>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28" name="Freeform 125"/>
            <p:cNvSpPr>
              <a:spLocks noEditPoints="1"/>
            </p:cNvSpPr>
            <p:nvPr/>
          </p:nvSpPr>
          <p:spPr bwMode="auto">
            <a:xfrm>
              <a:off x="2065338" y="11113"/>
              <a:ext cx="704850" cy="876300"/>
            </a:xfrm>
            <a:custGeom>
              <a:avLst/>
              <a:gdLst/>
              <a:ahLst/>
              <a:cxnLst>
                <a:cxn ang="0">
                  <a:pos x="607" y="1"/>
                </a:cxn>
                <a:cxn ang="0">
                  <a:pos x="1109" y="376"/>
                </a:cxn>
                <a:cxn ang="0">
                  <a:pos x="1175" y="1529"/>
                </a:cxn>
                <a:cxn ang="0">
                  <a:pos x="292" y="1646"/>
                </a:cxn>
                <a:cxn ang="0">
                  <a:pos x="77" y="1126"/>
                </a:cxn>
                <a:cxn ang="0">
                  <a:pos x="1304" y="896"/>
                </a:cxn>
                <a:cxn ang="0">
                  <a:pos x="598" y="1610"/>
                </a:cxn>
                <a:cxn ang="0">
                  <a:pos x="1035" y="355"/>
                </a:cxn>
                <a:cxn ang="0">
                  <a:pos x="503" y="1525"/>
                </a:cxn>
                <a:cxn ang="0">
                  <a:pos x="698" y="774"/>
                </a:cxn>
                <a:cxn ang="0">
                  <a:pos x="643" y="873"/>
                </a:cxn>
                <a:cxn ang="0">
                  <a:pos x="732" y="817"/>
                </a:cxn>
                <a:cxn ang="0">
                  <a:pos x="600" y="1589"/>
                </a:cxn>
                <a:cxn ang="0">
                  <a:pos x="1210" y="733"/>
                </a:cxn>
                <a:cxn ang="0">
                  <a:pos x="360" y="482"/>
                </a:cxn>
                <a:cxn ang="0">
                  <a:pos x="434" y="1369"/>
                </a:cxn>
                <a:cxn ang="0">
                  <a:pos x="681" y="352"/>
                </a:cxn>
                <a:cxn ang="0">
                  <a:pos x="567" y="243"/>
                </a:cxn>
                <a:cxn ang="0">
                  <a:pos x="287" y="520"/>
                </a:cxn>
                <a:cxn ang="0">
                  <a:pos x="180" y="861"/>
                </a:cxn>
                <a:cxn ang="0">
                  <a:pos x="636" y="164"/>
                </a:cxn>
                <a:cxn ang="0">
                  <a:pos x="121" y="1074"/>
                </a:cxn>
                <a:cxn ang="0">
                  <a:pos x="417" y="174"/>
                </a:cxn>
                <a:cxn ang="0">
                  <a:pos x="702" y="138"/>
                </a:cxn>
                <a:cxn ang="0">
                  <a:pos x="486" y="1039"/>
                </a:cxn>
                <a:cxn ang="0">
                  <a:pos x="499" y="107"/>
                </a:cxn>
                <a:cxn ang="0">
                  <a:pos x="313" y="225"/>
                </a:cxn>
                <a:cxn ang="0">
                  <a:pos x="447" y="882"/>
                </a:cxn>
                <a:cxn ang="0">
                  <a:pos x="605" y="1488"/>
                </a:cxn>
                <a:cxn ang="0">
                  <a:pos x="574" y="1480"/>
                </a:cxn>
                <a:cxn ang="0">
                  <a:pos x="466" y="1613"/>
                </a:cxn>
                <a:cxn ang="0">
                  <a:pos x="483" y="1332"/>
                </a:cxn>
                <a:cxn ang="0">
                  <a:pos x="438" y="1626"/>
                </a:cxn>
                <a:cxn ang="0">
                  <a:pos x="469" y="1047"/>
                </a:cxn>
                <a:cxn ang="0">
                  <a:pos x="458" y="1151"/>
                </a:cxn>
                <a:cxn ang="0">
                  <a:pos x="455" y="1501"/>
                </a:cxn>
                <a:cxn ang="0">
                  <a:pos x="458" y="1052"/>
                </a:cxn>
                <a:cxn ang="0">
                  <a:pos x="400" y="295"/>
                </a:cxn>
                <a:cxn ang="0">
                  <a:pos x="273" y="459"/>
                </a:cxn>
                <a:cxn ang="0">
                  <a:pos x="215" y="685"/>
                </a:cxn>
                <a:cxn ang="0">
                  <a:pos x="218" y="890"/>
                </a:cxn>
                <a:cxn ang="0">
                  <a:pos x="367" y="1219"/>
                </a:cxn>
                <a:cxn ang="0">
                  <a:pos x="350" y="1351"/>
                </a:cxn>
                <a:cxn ang="0">
                  <a:pos x="268" y="1478"/>
                </a:cxn>
                <a:cxn ang="0">
                  <a:pos x="350" y="1474"/>
                </a:cxn>
                <a:cxn ang="0">
                  <a:pos x="348" y="350"/>
                </a:cxn>
                <a:cxn ang="0">
                  <a:pos x="310" y="1302"/>
                </a:cxn>
                <a:cxn ang="0">
                  <a:pos x="306" y="1140"/>
                </a:cxn>
                <a:cxn ang="0">
                  <a:pos x="295" y="1310"/>
                </a:cxn>
                <a:cxn ang="0">
                  <a:pos x="257" y="1135"/>
                </a:cxn>
                <a:cxn ang="0">
                  <a:pos x="235" y="1394"/>
                </a:cxn>
                <a:cxn ang="0">
                  <a:pos x="216" y="595"/>
                </a:cxn>
                <a:cxn ang="0">
                  <a:pos x="209" y="1146"/>
                </a:cxn>
                <a:cxn ang="0">
                  <a:pos x="225" y="966"/>
                </a:cxn>
                <a:cxn ang="0">
                  <a:pos x="111" y="1591"/>
                </a:cxn>
                <a:cxn ang="0">
                  <a:pos x="194" y="1019"/>
                </a:cxn>
                <a:cxn ang="0">
                  <a:pos x="201" y="750"/>
                </a:cxn>
                <a:cxn ang="0">
                  <a:pos x="143" y="1147"/>
                </a:cxn>
                <a:cxn ang="0">
                  <a:pos x="148" y="1181"/>
                </a:cxn>
                <a:cxn ang="0">
                  <a:pos x="28" y="1386"/>
                </a:cxn>
                <a:cxn ang="0">
                  <a:pos x="118" y="1189"/>
                </a:cxn>
                <a:cxn ang="0">
                  <a:pos x="100" y="1327"/>
                </a:cxn>
                <a:cxn ang="0">
                  <a:pos x="41" y="1537"/>
                </a:cxn>
              </a:cxnLst>
              <a:rect l="0" t="0" r="r" b="b"/>
              <a:pathLst>
                <a:path w="1331" h="1657">
                  <a:moveTo>
                    <a:pt x="111" y="1050"/>
                  </a:moveTo>
                  <a:lnTo>
                    <a:pt x="111" y="1050"/>
                  </a:lnTo>
                  <a:lnTo>
                    <a:pt x="118" y="1021"/>
                  </a:lnTo>
                  <a:lnTo>
                    <a:pt x="122" y="991"/>
                  </a:lnTo>
                  <a:lnTo>
                    <a:pt x="129" y="932"/>
                  </a:lnTo>
                  <a:lnTo>
                    <a:pt x="129" y="932"/>
                  </a:lnTo>
                  <a:lnTo>
                    <a:pt x="127" y="849"/>
                  </a:lnTo>
                  <a:lnTo>
                    <a:pt x="124" y="754"/>
                  </a:lnTo>
                  <a:lnTo>
                    <a:pt x="122" y="705"/>
                  </a:lnTo>
                  <a:lnTo>
                    <a:pt x="122" y="654"/>
                  </a:lnTo>
                  <a:lnTo>
                    <a:pt x="122" y="604"/>
                  </a:lnTo>
                  <a:lnTo>
                    <a:pt x="125" y="556"/>
                  </a:lnTo>
                  <a:lnTo>
                    <a:pt x="125" y="556"/>
                  </a:lnTo>
                  <a:lnTo>
                    <a:pt x="128" y="517"/>
                  </a:lnTo>
                  <a:lnTo>
                    <a:pt x="131" y="497"/>
                  </a:lnTo>
                  <a:lnTo>
                    <a:pt x="135" y="476"/>
                  </a:lnTo>
                  <a:lnTo>
                    <a:pt x="135" y="476"/>
                  </a:lnTo>
                  <a:lnTo>
                    <a:pt x="143" y="448"/>
                  </a:lnTo>
                  <a:lnTo>
                    <a:pt x="153" y="420"/>
                  </a:lnTo>
                  <a:lnTo>
                    <a:pt x="164" y="392"/>
                  </a:lnTo>
                  <a:lnTo>
                    <a:pt x="179" y="365"/>
                  </a:lnTo>
                  <a:lnTo>
                    <a:pt x="179" y="365"/>
                  </a:lnTo>
                  <a:lnTo>
                    <a:pt x="198" y="331"/>
                  </a:lnTo>
                  <a:lnTo>
                    <a:pt x="218" y="299"/>
                  </a:lnTo>
                  <a:lnTo>
                    <a:pt x="229" y="284"/>
                  </a:lnTo>
                  <a:lnTo>
                    <a:pt x="240" y="270"/>
                  </a:lnTo>
                  <a:lnTo>
                    <a:pt x="253" y="257"/>
                  </a:lnTo>
                  <a:lnTo>
                    <a:pt x="267" y="244"/>
                  </a:lnTo>
                  <a:lnTo>
                    <a:pt x="267" y="244"/>
                  </a:lnTo>
                  <a:lnTo>
                    <a:pt x="281" y="230"/>
                  </a:lnTo>
                  <a:lnTo>
                    <a:pt x="289" y="226"/>
                  </a:lnTo>
                  <a:lnTo>
                    <a:pt x="294" y="225"/>
                  </a:lnTo>
                  <a:lnTo>
                    <a:pt x="299" y="225"/>
                  </a:lnTo>
                  <a:lnTo>
                    <a:pt x="299" y="225"/>
                  </a:lnTo>
                  <a:lnTo>
                    <a:pt x="296" y="209"/>
                  </a:lnTo>
                  <a:lnTo>
                    <a:pt x="296" y="195"/>
                  </a:lnTo>
                  <a:lnTo>
                    <a:pt x="298" y="181"/>
                  </a:lnTo>
                  <a:lnTo>
                    <a:pt x="301" y="169"/>
                  </a:lnTo>
                  <a:lnTo>
                    <a:pt x="305" y="155"/>
                  </a:lnTo>
                  <a:lnTo>
                    <a:pt x="309" y="143"/>
                  </a:lnTo>
                  <a:lnTo>
                    <a:pt x="316" y="131"/>
                  </a:lnTo>
                  <a:lnTo>
                    <a:pt x="323" y="119"/>
                  </a:lnTo>
                  <a:lnTo>
                    <a:pt x="323" y="119"/>
                  </a:lnTo>
                  <a:lnTo>
                    <a:pt x="334" y="104"/>
                  </a:lnTo>
                  <a:lnTo>
                    <a:pt x="347" y="89"/>
                  </a:lnTo>
                  <a:lnTo>
                    <a:pt x="360" y="76"/>
                  </a:lnTo>
                  <a:lnTo>
                    <a:pt x="375" y="65"/>
                  </a:lnTo>
                  <a:lnTo>
                    <a:pt x="392" y="53"/>
                  </a:lnTo>
                  <a:lnTo>
                    <a:pt x="409" y="44"/>
                  </a:lnTo>
                  <a:lnTo>
                    <a:pt x="428" y="35"/>
                  </a:lnTo>
                  <a:lnTo>
                    <a:pt x="449" y="28"/>
                  </a:lnTo>
                  <a:lnTo>
                    <a:pt x="449" y="28"/>
                  </a:lnTo>
                  <a:lnTo>
                    <a:pt x="479" y="20"/>
                  </a:lnTo>
                  <a:lnTo>
                    <a:pt x="510" y="13"/>
                  </a:lnTo>
                  <a:lnTo>
                    <a:pt x="510" y="13"/>
                  </a:lnTo>
                  <a:lnTo>
                    <a:pt x="541" y="4"/>
                  </a:lnTo>
                  <a:lnTo>
                    <a:pt x="556" y="1"/>
                  </a:lnTo>
                  <a:lnTo>
                    <a:pt x="572" y="0"/>
                  </a:lnTo>
                  <a:lnTo>
                    <a:pt x="572" y="0"/>
                  </a:lnTo>
                  <a:lnTo>
                    <a:pt x="576" y="0"/>
                  </a:lnTo>
                  <a:lnTo>
                    <a:pt x="580" y="1"/>
                  </a:lnTo>
                  <a:lnTo>
                    <a:pt x="590" y="3"/>
                  </a:lnTo>
                  <a:lnTo>
                    <a:pt x="590" y="3"/>
                  </a:lnTo>
                  <a:lnTo>
                    <a:pt x="607" y="1"/>
                  </a:lnTo>
                  <a:lnTo>
                    <a:pt x="615" y="1"/>
                  </a:lnTo>
                  <a:lnTo>
                    <a:pt x="624" y="3"/>
                  </a:lnTo>
                  <a:lnTo>
                    <a:pt x="624" y="3"/>
                  </a:lnTo>
                  <a:lnTo>
                    <a:pt x="645" y="7"/>
                  </a:lnTo>
                  <a:lnTo>
                    <a:pt x="666" y="16"/>
                  </a:lnTo>
                  <a:lnTo>
                    <a:pt x="687" y="25"/>
                  </a:lnTo>
                  <a:lnTo>
                    <a:pt x="705" y="37"/>
                  </a:lnTo>
                  <a:lnTo>
                    <a:pt x="705" y="37"/>
                  </a:lnTo>
                  <a:lnTo>
                    <a:pt x="716" y="44"/>
                  </a:lnTo>
                  <a:lnTo>
                    <a:pt x="726" y="51"/>
                  </a:lnTo>
                  <a:lnTo>
                    <a:pt x="733" y="59"/>
                  </a:lnTo>
                  <a:lnTo>
                    <a:pt x="736" y="63"/>
                  </a:lnTo>
                  <a:lnTo>
                    <a:pt x="739" y="70"/>
                  </a:lnTo>
                  <a:lnTo>
                    <a:pt x="739" y="70"/>
                  </a:lnTo>
                  <a:lnTo>
                    <a:pt x="748" y="74"/>
                  </a:lnTo>
                  <a:lnTo>
                    <a:pt x="757" y="81"/>
                  </a:lnTo>
                  <a:lnTo>
                    <a:pt x="772" y="94"/>
                  </a:lnTo>
                  <a:lnTo>
                    <a:pt x="786" y="110"/>
                  </a:lnTo>
                  <a:lnTo>
                    <a:pt x="800" y="126"/>
                  </a:lnTo>
                  <a:lnTo>
                    <a:pt x="800" y="126"/>
                  </a:lnTo>
                  <a:lnTo>
                    <a:pt x="809" y="136"/>
                  </a:lnTo>
                  <a:lnTo>
                    <a:pt x="817" y="147"/>
                  </a:lnTo>
                  <a:lnTo>
                    <a:pt x="823" y="159"/>
                  </a:lnTo>
                  <a:lnTo>
                    <a:pt x="827" y="171"/>
                  </a:lnTo>
                  <a:lnTo>
                    <a:pt x="827" y="171"/>
                  </a:lnTo>
                  <a:lnTo>
                    <a:pt x="844" y="174"/>
                  </a:lnTo>
                  <a:lnTo>
                    <a:pt x="859" y="177"/>
                  </a:lnTo>
                  <a:lnTo>
                    <a:pt x="873" y="178"/>
                  </a:lnTo>
                  <a:lnTo>
                    <a:pt x="886" y="183"/>
                  </a:lnTo>
                  <a:lnTo>
                    <a:pt x="886" y="183"/>
                  </a:lnTo>
                  <a:lnTo>
                    <a:pt x="890" y="184"/>
                  </a:lnTo>
                  <a:lnTo>
                    <a:pt x="894" y="187"/>
                  </a:lnTo>
                  <a:lnTo>
                    <a:pt x="897" y="191"/>
                  </a:lnTo>
                  <a:lnTo>
                    <a:pt x="901" y="194"/>
                  </a:lnTo>
                  <a:lnTo>
                    <a:pt x="901" y="194"/>
                  </a:lnTo>
                  <a:lnTo>
                    <a:pt x="911" y="197"/>
                  </a:lnTo>
                  <a:lnTo>
                    <a:pt x="917" y="198"/>
                  </a:lnTo>
                  <a:lnTo>
                    <a:pt x="923" y="201"/>
                  </a:lnTo>
                  <a:lnTo>
                    <a:pt x="923" y="201"/>
                  </a:lnTo>
                  <a:lnTo>
                    <a:pt x="937" y="209"/>
                  </a:lnTo>
                  <a:lnTo>
                    <a:pt x="944" y="212"/>
                  </a:lnTo>
                  <a:lnTo>
                    <a:pt x="955" y="213"/>
                  </a:lnTo>
                  <a:lnTo>
                    <a:pt x="955" y="213"/>
                  </a:lnTo>
                  <a:lnTo>
                    <a:pt x="959" y="218"/>
                  </a:lnTo>
                  <a:lnTo>
                    <a:pt x="959" y="220"/>
                  </a:lnTo>
                  <a:lnTo>
                    <a:pt x="958" y="225"/>
                  </a:lnTo>
                  <a:lnTo>
                    <a:pt x="958" y="225"/>
                  </a:lnTo>
                  <a:lnTo>
                    <a:pt x="972" y="230"/>
                  </a:lnTo>
                  <a:lnTo>
                    <a:pt x="987" y="235"/>
                  </a:lnTo>
                  <a:lnTo>
                    <a:pt x="1001" y="240"/>
                  </a:lnTo>
                  <a:lnTo>
                    <a:pt x="1014" y="247"/>
                  </a:lnTo>
                  <a:lnTo>
                    <a:pt x="1014" y="247"/>
                  </a:lnTo>
                  <a:lnTo>
                    <a:pt x="1019" y="250"/>
                  </a:lnTo>
                  <a:lnTo>
                    <a:pt x="1026" y="257"/>
                  </a:lnTo>
                  <a:lnTo>
                    <a:pt x="1040" y="271"/>
                  </a:lnTo>
                  <a:lnTo>
                    <a:pt x="1055" y="286"/>
                  </a:lnTo>
                  <a:lnTo>
                    <a:pt x="1064" y="301"/>
                  </a:lnTo>
                  <a:lnTo>
                    <a:pt x="1064" y="301"/>
                  </a:lnTo>
                  <a:lnTo>
                    <a:pt x="1071" y="315"/>
                  </a:lnTo>
                  <a:lnTo>
                    <a:pt x="1078" y="330"/>
                  </a:lnTo>
                  <a:lnTo>
                    <a:pt x="1090" y="358"/>
                  </a:lnTo>
                  <a:lnTo>
                    <a:pt x="1090" y="358"/>
                  </a:lnTo>
                  <a:lnTo>
                    <a:pt x="1102" y="371"/>
                  </a:lnTo>
                  <a:lnTo>
                    <a:pt x="1109" y="376"/>
                  </a:lnTo>
                  <a:lnTo>
                    <a:pt x="1118" y="381"/>
                  </a:lnTo>
                  <a:lnTo>
                    <a:pt x="1118" y="381"/>
                  </a:lnTo>
                  <a:lnTo>
                    <a:pt x="1132" y="400"/>
                  </a:lnTo>
                  <a:lnTo>
                    <a:pt x="1146" y="418"/>
                  </a:lnTo>
                  <a:lnTo>
                    <a:pt x="1158" y="438"/>
                  </a:lnTo>
                  <a:lnTo>
                    <a:pt x="1170" y="459"/>
                  </a:lnTo>
                  <a:lnTo>
                    <a:pt x="1181" y="480"/>
                  </a:lnTo>
                  <a:lnTo>
                    <a:pt x="1192" y="501"/>
                  </a:lnTo>
                  <a:lnTo>
                    <a:pt x="1210" y="548"/>
                  </a:lnTo>
                  <a:lnTo>
                    <a:pt x="1227" y="594"/>
                  </a:lnTo>
                  <a:lnTo>
                    <a:pt x="1241" y="643"/>
                  </a:lnTo>
                  <a:lnTo>
                    <a:pt x="1252" y="695"/>
                  </a:lnTo>
                  <a:lnTo>
                    <a:pt x="1264" y="748"/>
                  </a:lnTo>
                  <a:lnTo>
                    <a:pt x="1264" y="748"/>
                  </a:lnTo>
                  <a:lnTo>
                    <a:pt x="1268" y="757"/>
                  </a:lnTo>
                  <a:lnTo>
                    <a:pt x="1272" y="765"/>
                  </a:lnTo>
                  <a:lnTo>
                    <a:pt x="1274" y="774"/>
                  </a:lnTo>
                  <a:lnTo>
                    <a:pt x="1274" y="779"/>
                  </a:lnTo>
                  <a:lnTo>
                    <a:pt x="1272" y="784"/>
                  </a:lnTo>
                  <a:lnTo>
                    <a:pt x="1272" y="784"/>
                  </a:lnTo>
                  <a:lnTo>
                    <a:pt x="1282" y="798"/>
                  </a:lnTo>
                  <a:lnTo>
                    <a:pt x="1290" y="814"/>
                  </a:lnTo>
                  <a:lnTo>
                    <a:pt x="1297" y="833"/>
                  </a:lnTo>
                  <a:lnTo>
                    <a:pt x="1304" y="851"/>
                  </a:lnTo>
                  <a:lnTo>
                    <a:pt x="1309" y="872"/>
                  </a:lnTo>
                  <a:lnTo>
                    <a:pt x="1313" y="893"/>
                  </a:lnTo>
                  <a:lnTo>
                    <a:pt x="1320" y="935"/>
                  </a:lnTo>
                  <a:lnTo>
                    <a:pt x="1320" y="935"/>
                  </a:lnTo>
                  <a:lnTo>
                    <a:pt x="1323" y="969"/>
                  </a:lnTo>
                  <a:lnTo>
                    <a:pt x="1324" y="1007"/>
                  </a:lnTo>
                  <a:lnTo>
                    <a:pt x="1324" y="1046"/>
                  </a:lnTo>
                  <a:lnTo>
                    <a:pt x="1327" y="1088"/>
                  </a:lnTo>
                  <a:lnTo>
                    <a:pt x="1327" y="1088"/>
                  </a:lnTo>
                  <a:lnTo>
                    <a:pt x="1328" y="1116"/>
                  </a:lnTo>
                  <a:lnTo>
                    <a:pt x="1331" y="1144"/>
                  </a:lnTo>
                  <a:lnTo>
                    <a:pt x="1331" y="1144"/>
                  </a:lnTo>
                  <a:lnTo>
                    <a:pt x="1330" y="1158"/>
                  </a:lnTo>
                  <a:lnTo>
                    <a:pt x="1328" y="1172"/>
                  </a:lnTo>
                  <a:lnTo>
                    <a:pt x="1325" y="1186"/>
                  </a:lnTo>
                  <a:lnTo>
                    <a:pt x="1324" y="1200"/>
                  </a:lnTo>
                  <a:lnTo>
                    <a:pt x="1324" y="1200"/>
                  </a:lnTo>
                  <a:lnTo>
                    <a:pt x="1318" y="1257"/>
                  </a:lnTo>
                  <a:lnTo>
                    <a:pt x="1311" y="1311"/>
                  </a:lnTo>
                  <a:lnTo>
                    <a:pt x="1307" y="1338"/>
                  </a:lnTo>
                  <a:lnTo>
                    <a:pt x="1303" y="1365"/>
                  </a:lnTo>
                  <a:lnTo>
                    <a:pt x="1296" y="1390"/>
                  </a:lnTo>
                  <a:lnTo>
                    <a:pt x="1290" y="1414"/>
                  </a:lnTo>
                  <a:lnTo>
                    <a:pt x="1290" y="1414"/>
                  </a:lnTo>
                  <a:lnTo>
                    <a:pt x="1285" y="1431"/>
                  </a:lnTo>
                  <a:lnTo>
                    <a:pt x="1278" y="1445"/>
                  </a:lnTo>
                  <a:lnTo>
                    <a:pt x="1269" y="1459"/>
                  </a:lnTo>
                  <a:lnTo>
                    <a:pt x="1261" y="1473"/>
                  </a:lnTo>
                  <a:lnTo>
                    <a:pt x="1251" y="1486"/>
                  </a:lnTo>
                  <a:lnTo>
                    <a:pt x="1241" y="1497"/>
                  </a:lnTo>
                  <a:lnTo>
                    <a:pt x="1230" y="1507"/>
                  </a:lnTo>
                  <a:lnTo>
                    <a:pt x="1217" y="1515"/>
                  </a:lnTo>
                  <a:lnTo>
                    <a:pt x="1217" y="1515"/>
                  </a:lnTo>
                  <a:lnTo>
                    <a:pt x="1213" y="1521"/>
                  </a:lnTo>
                  <a:lnTo>
                    <a:pt x="1210" y="1526"/>
                  </a:lnTo>
                  <a:lnTo>
                    <a:pt x="1210" y="1526"/>
                  </a:lnTo>
                  <a:lnTo>
                    <a:pt x="1193" y="1526"/>
                  </a:lnTo>
                  <a:lnTo>
                    <a:pt x="1184" y="1528"/>
                  </a:lnTo>
                  <a:lnTo>
                    <a:pt x="1175" y="1529"/>
                  </a:lnTo>
                  <a:lnTo>
                    <a:pt x="1175" y="1529"/>
                  </a:lnTo>
                  <a:lnTo>
                    <a:pt x="1149" y="1528"/>
                  </a:lnTo>
                  <a:lnTo>
                    <a:pt x="1123" y="1528"/>
                  </a:lnTo>
                  <a:lnTo>
                    <a:pt x="1073" y="1529"/>
                  </a:lnTo>
                  <a:lnTo>
                    <a:pt x="1025" y="1532"/>
                  </a:lnTo>
                  <a:lnTo>
                    <a:pt x="977" y="1533"/>
                  </a:lnTo>
                  <a:lnTo>
                    <a:pt x="977" y="1533"/>
                  </a:lnTo>
                  <a:lnTo>
                    <a:pt x="956" y="1535"/>
                  </a:lnTo>
                  <a:lnTo>
                    <a:pt x="935" y="1536"/>
                  </a:lnTo>
                  <a:lnTo>
                    <a:pt x="935" y="1536"/>
                  </a:lnTo>
                  <a:lnTo>
                    <a:pt x="892" y="1543"/>
                  </a:lnTo>
                  <a:lnTo>
                    <a:pt x="848" y="1554"/>
                  </a:lnTo>
                  <a:lnTo>
                    <a:pt x="806" y="1567"/>
                  </a:lnTo>
                  <a:lnTo>
                    <a:pt x="765" y="1581"/>
                  </a:lnTo>
                  <a:lnTo>
                    <a:pt x="765" y="1581"/>
                  </a:lnTo>
                  <a:lnTo>
                    <a:pt x="718" y="1601"/>
                  </a:lnTo>
                  <a:lnTo>
                    <a:pt x="694" y="1610"/>
                  </a:lnTo>
                  <a:lnTo>
                    <a:pt x="668" y="1617"/>
                  </a:lnTo>
                  <a:lnTo>
                    <a:pt x="643" y="1625"/>
                  </a:lnTo>
                  <a:lnTo>
                    <a:pt x="618" y="1629"/>
                  </a:lnTo>
                  <a:lnTo>
                    <a:pt x="604" y="1629"/>
                  </a:lnTo>
                  <a:lnTo>
                    <a:pt x="591" y="1629"/>
                  </a:lnTo>
                  <a:lnTo>
                    <a:pt x="577" y="1627"/>
                  </a:lnTo>
                  <a:lnTo>
                    <a:pt x="565" y="1626"/>
                  </a:lnTo>
                  <a:lnTo>
                    <a:pt x="565" y="1626"/>
                  </a:lnTo>
                  <a:lnTo>
                    <a:pt x="560" y="1626"/>
                  </a:lnTo>
                  <a:lnTo>
                    <a:pt x="558" y="1629"/>
                  </a:lnTo>
                  <a:lnTo>
                    <a:pt x="556" y="1630"/>
                  </a:lnTo>
                  <a:lnTo>
                    <a:pt x="553" y="1632"/>
                  </a:lnTo>
                  <a:lnTo>
                    <a:pt x="553" y="1632"/>
                  </a:lnTo>
                  <a:lnTo>
                    <a:pt x="551" y="1627"/>
                  </a:lnTo>
                  <a:lnTo>
                    <a:pt x="548" y="1625"/>
                  </a:lnTo>
                  <a:lnTo>
                    <a:pt x="542" y="1622"/>
                  </a:lnTo>
                  <a:lnTo>
                    <a:pt x="535" y="1622"/>
                  </a:lnTo>
                  <a:lnTo>
                    <a:pt x="528" y="1623"/>
                  </a:lnTo>
                  <a:lnTo>
                    <a:pt x="521" y="1626"/>
                  </a:lnTo>
                  <a:lnTo>
                    <a:pt x="514" y="1630"/>
                  </a:lnTo>
                  <a:lnTo>
                    <a:pt x="503" y="1637"/>
                  </a:lnTo>
                  <a:lnTo>
                    <a:pt x="503" y="1637"/>
                  </a:lnTo>
                  <a:lnTo>
                    <a:pt x="492" y="1640"/>
                  </a:lnTo>
                  <a:lnTo>
                    <a:pt x="482" y="1643"/>
                  </a:lnTo>
                  <a:lnTo>
                    <a:pt x="461" y="1648"/>
                  </a:lnTo>
                  <a:lnTo>
                    <a:pt x="461" y="1648"/>
                  </a:lnTo>
                  <a:lnTo>
                    <a:pt x="440" y="1654"/>
                  </a:lnTo>
                  <a:lnTo>
                    <a:pt x="430" y="1657"/>
                  </a:lnTo>
                  <a:lnTo>
                    <a:pt x="420" y="1657"/>
                  </a:lnTo>
                  <a:lnTo>
                    <a:pt x="420" y="1657"/>
                  </a:lnTo>
                  <a:lnTo>
                    <a:pt x="410" y="1654"/>
                  </a:lnTo>
                  <a:lnTo>
                    <a:pt x="398" y="1647"/>
                  </a:lnTo>
                  <a:lnTo>
                    <a:pt x="385" y="1640"/>
                  </a:lnTo>
                  <a:lnTo>
                    <a:pt x="375" y="1633"/>
                  </a:lnTo>
                  <a:lnTo>
                    <a:pt x="375" y="1633"/>
                  </a:lnTo>
                  <a:lnTo>
                    <a:pt x="369" y="1627"/>
                  </a:lnTo>
                  <a:lnTo>
                    <a:pt x="367" y="1622"/>
                  </a:lnTo>
                  <a:lnTo>
                    <a:pt x="362" y="1616"/>
                  </a:lnTo>
                  <a:lnTo>
                    <a:pt x="357" y="1612"/>
                  </a:lnTo>
                  <a:lnTo>
                    <a:pt x="357" y="1612"/>
                  </a:lnTo>
                  <a:lnTo>
                    <a:pt x="353" y="1619"/>
                  </a:lnTo>
                  <a:lnTo>
                    <a:pt x="346" y="1625"/>
                  </a:lnTo>
                  <a:lnTo>
                    <a:pt x="340" y="1630"/>
                  </a:lnTo>
                  <a:lnTo>
                    <a:pt x="332" y="1634"/>
                  </a:lnTo>
                  <a:lnTo>
                    <a:pt x="315" y="1641"/>
                  </a:lnTo>
                  <a:lnTo>
                    <a:pt x="299" y="1648"/>
                  </a:lnTo>
                  <a:lnTo>
                    <a:pt x="299" y="1648"/>
                  </a:lnTo>
                  <a:lnTo>
                    <a:pt x="292" y="1646"/>
                  </a:lnTo>
                  <a:lnTo>
                    <a:pt x="284" y="1644"/>
                  </a:lnTo>
                  <a:lnTo>
                    <a:pt x="264" y="1643"/>
                  </a:lnTo>
                  <a:lnTo>
                    <a:pt x="245" y="1643"/>
                  </a:lnTo>
                  <a:lnTo>
                    <a:pt x="230" y="1643"/>
                  </a:lnTo>
                  <a:lnTo>
                    <a:pt x="230" y="1643"/>
                  </a:lnTo>
                  <a:lnTo>
                    <a:pt x="226" y="1641"/>
                  </a:lnTo>
                  <a:lnTo>
                    <a:pt x="223" y="1640"/>
                  </a:lnTo>
                  <a:lnTo>
                    <a:pt x="221" y="1639"/>
                  </a:lnTo>
                  <a:lnTo>
                    <a:pt x="218" y="1637"/>
                  </a:lnTo>
                  <a:lnTo>
                    <a:pt x="218" y="1637"/>
                  </a:lnTo>
                  <a:lnTo>
                    <a:pt x="214" y="1637"/>
                  </a:lnTo>
                  <a:lnTo>
                    <a:pt x="209" y="1637"/>
                  </a:lnTo>
                  <a:lnTo>
                    <a:pt x="207" y="1637"/>
                  </a:lnTo>
                  <a:lnTo>
                    <a:pt x="202" y="1637"/>
                  </a:lnTo>
                  <a:lnTo>
                    <a:pt x="202" y="1637"/>
                  </a:lnTo>
                  <a:lnTo>
                    <a:pt x="197" y="1634"/>
                  </a:lnTo>
                  <a:lnTo>
                    <a:pt x="193" y="1632"/>
                  </a:lnTo>
                  <a:lnTo>
                    <a:pt x="188" y="1629"/>
                  </a:lnTo>
                  <a:lnTo>
                    <a:pt x="183" y="1626"/>
                  </a:lnTo>
                  <a:lnTo>
                    <a:pt x="183" y="1626"/>
                  </a:lnTo>
                  <a:lnTo>
                    <a:pt x="173" y="1623"/>
                  </a:lnTo>
                  <a:lnTo>
                    <a:pt x="163" y="1622"/>
                  </a:lnTo>
                  <a:lnTo>
                    <a:pt x="153" y="1620"/>
                  </a:lnTo>
                  <a:lnTo>
                    <a:pt x="143" y="1617"/>
                  </a:lnTo>
                  <a:lnTo>
                    <a:pt x="143" y="1617"/>
                  </a:lnTo>
                  <a:lnTo>
                    <a:pt x="134" y="1612"/>
                  </a:lnTo>
                  <a:lnTo>
                    <a:pt x="122" y="1606"/>
                  </a:lnTo>
                  <a:lnTo>
                    <a:pt x="122" y="1606"/>
                  </a:lnTo>
                  <a:lnTo>
                    <a:pt x="110" y="1602"/>
                  </a:lnTo>
                  <a:lnTo>
                    <a:pt x="104" y="1601"/>
                  </a:lnTo>
                  <a:lnTo>
                    <a:pt x="99" y="1599"/>
                  </a:lnTo>
                  <a:lnTo>
                    <a:pt x="99" y="1599"/>
                  </a:lnTo>
                  <a:lnTo>
                    <a:pt x="93" y="1595"/>
                  </a:lnTo>
                  <a:lnTo>
                    <a:pt x="87" y="1589"/>
                  </a:lnTo>
                  <a:lnTo>
                    <a:pt x="75" y="1578"/>
                  </a:lnTo>
                  <a:lnTo>
                    <a:pt x="75" y="1578"/>
                  </a:lnTo>
                  <a:lnTo>
                    <a:pt x="58" y="1567"/>
                  </a:lnTo>
                  <a:lnTo>
                    <a:pt x="41" y="1554"/>
                  </a:lnTo>
                  <a:lnTo>
                    <a:pt x="34" y="1549"/>
                  </a:lnTo>
                  <a:lnTo>
                    <a:pt x="26" y="1542"/>
                  </a:lnTo>
                  <a:lnTo>
                    <a:pt x="20" y="1533"/>
                  </a:lnTo>
                  <a:lnTo>
                    <a:pt x="14" y="1525"/>
                  </a:lnTo>
                  <a:lnTo>
                    <a:pt x="14" y="1525"/>
                  </a:lnTo>
                  <a:lnTo>
                    <a:pt x="14" y="1498"/>
                  </a:lnTo>
                  <a:lnTo>
                    <a:pt x="13" y="1470"/>
                  </a:lnTo>
                  <a:lnTo>
                    <a:pt x="9" y="1442"/>
                  </a:lnTo>
                  <a:lnTo>
                    <a:pt x="7" y="1414"/>
                  </a:lnTo>
                  <a:lnTo>
                    <a:pt x="7" y="1414"/>
                  </a:lnTo>
                  <a:lnTo>
                    <a:pt x="9" y="1398"/>
                  </a:lnTo>
                  <a:lnTo>
                    <a:pt x="10" y="1383"/>
                  </a:lnTo>
                  <a:lnTo>
                    <a:pt x="9" y="1375"/>
                  </a:lnTo>
                  <a:lnTo>
                    <a:pt x="7" y="1368"/>
                  </a:lnTo>
                  <a:lnTo>
                    <a:pt x="4" y="1362"/>
                  </a:lnTo>
                  <a:lnTo>
                    <a:pt x="0" y="1355"/>
                  </a:lnTo>
                  <a:lnTo>
                    <a:pt x="0" y="1355"/>
                  </a:lnTo>
                  <a:lnTo>
                    <a:pt x="7" y="1328"/>
                  </a:lnTo>
                  <a:lnTo>
                    <a:pt x="14" y="1302"/>
                  </a:lnTo>
                  <a:lnTo>
                    <a:pt x="24" y="1275"/>
                  </a:lnTo>
                  <a:lnTo>
                    <a:pt x="34" y="1248"/>
                  </a:lnTo>
                  <a:lnTo>
                    <a:pt x="54" y="1195"/>
                  </a:lnTo>
                  <a:lnTo>
                    <a:pt x="63" y="1168"/>
                  </a:lnTo>
                  <a:lnTo>
                    <a:pt x="72" y="1143"/>
                  </a:lnTo>
                  <a:lnTo>
                    <a:pt x="72" y="1143"/>
                  </a:lnTo>
                  <a:lnTo>
                    <a:pt x="77" y="1126"/>
                  </a:lnTo>
                  <a:lnTo>
                    <a:pt x="82" y="1112"/>
                  </a:lnTo>
                  <a:lnTo>
                    <a:pt x="82" y="1112"/>
                  </a:lnTo>
                  <a:lnTo>
                    <a:pt x="83" y="1098"/>
                  </a:lnTo>
                  <a:lnTo>
                    <a:pt x="84" y="1084"/>
                  </a:lnTo>
                  <a:lnTo>
                    <a:pt x="86" y="1073"/>
                  </a:lnTo>
                  <a:lnTo>
                    <a:pt x="87" y="1067"/>
                  </a:lnTo>
                  <a:lnTo>
                    <a:pt x="90" y="1063"/>
                  </a:lnTo>
                  <a:lnTo>
                    <a:pt x="90" y="1063"/>
                  </a:lnTo>
                  <a:lnTo>
                    <a:pt x="94" y="1057"/>
                  </a:lnTo>
                  <a:lnTo>
                    <a:pt x="100" y="1053"/>
                  </a:lnTo>
                  <a:lnTo>
                    <a:pt x="106" y="1050"/>
                  </a:lnTo>
                  <a:lnTo>
                    <a:pt x="111" y="1050"/>
                  </a:lnTo>
                  <a:lnTo>
                    <a:pt x="111" y="1050"/>
                  </a:lnTo>
                  <a:close/>
                  <a:moveTo>
                    <a:pt x="736" y="1584"/>
                  </a:moveTo>
                  <a:lnTo>
                    <a:pt x="736" y="1584"/>
                  </a:lnTo>
                  <a:lnTo>
                    <a:pt x="770" y="1570"/>
                  </a:lnTo>
                  <a:lnTo>
                    <a:pt x="803" y="1559"/>
                  </a:lnTo>
                  <a:lnTo>
                    <a:pt x="837" y="1549"/>
                  </a:lnTo>
                  <a:lnTo>
                    <a:pt x="873" y="1539"/>
                  </a:lnTo>
                  <a:lnTo>
                    <a:pt x="873" y="1539"/>
                  </a:lnTo>
                  <a:lnTo>
                    <a:pt x="893" y="1535"/>
                  </a:lnTo>
                  <a:lnTo>
                    <a:pt x="911" y="1530"/>
                  </a:lnTo>
                  <a:lnTo>
                    <a:pt x="951" y="1526"/>
                  </a:lnTo>
                  <a:lnTo>
                    <a:pt x="989" y="1523"/>
                  </a:lnTo>
                  <a:lnTo>
                    <a:pt x="1028" y="1522"/>
                  </a:lnTo>
                  <a:lnTo>
                    <a:pt x="1028" y="1522"/>
                  </a:lnTo>
                  <a:lnTo>
                    <a:pt x="1064" y="1519"/>
                  </a:lnTo>
                  <a:lnTo>
                    <a:pt x="1101" y="1516"/>
                  </a:lnTo>
                  <a:lnTo>
                    <a:pt x="1101" y="1516"/>
                  </a:lnTo>
                  <a:lnTo>
                    <a:pt x="1120" y="1516"/>
                  </a:lnTo>
                  <a:lnTo>
                    <a:pt x="1142" y="1516"/>
                  </a:lnTo>
                  <a:lnTo>
                    <a:pt x="1163" y="1518"/>
                  </a:lnTo>
                  <a:lnTo>
                    <a:pt x="1184" y="1516"/>
                  </a:lnTo>
                  <a:lnTo>
                    <a:pt x="1184" y="1516"/>
                  </a:lnTo>
                  <a:lnTo>
                    <a:pt x="1196" y="1514"/>
                  </a:lnTo>
                  <a:lnTo>
                    <a:pt x="1208" y="1509"/>
                  </a:lnTo>
                  <a:lnTo>
                    <a:pt x="1219" y="1504"/>
                  </a:lnTo>
                  <a:lnTo>
                    <a:pt x="1229" y="1495"/>
                  </a:lnTo>
                  <a:lnTo>
                    <a:pt x="1238" y="1487"/>
                  </a:lnTo>
                  <a:lnTo>
                    <a:pt x="1247" y="1477"/>
                  </a:lnTo>
                  <a:lnTo>
                    <a:pt x="1254" y="1467"/>
                  </a:lnTo>
                  <a:lnTo>
                    <a:pt x="1261" y="1457"/>
                  </a:lnTo>
                  <a:lnTo>
                    <a:pt x="1261" y="1457"/>
                  </a:lnTo>
                  <a:lnTo>
                    <a:pt x="1268" y="1442"/>
                  </a:lnTo>
                  <a:lnTo>
                    <a:pt x="1275" y="1425"/>
                  </a:lnTo>
                  <a:lnTo>
                    <a:pt x="1281" y="1405"/>
                  </a:lnTo>
                  <a:lnTo>
                    <a:pt x="1286" y="1386"/>
                  </a:lnTo>
                  <a:lnTo>
                    <a:pt x="1286" y="1386"/>
                  </a:lnTo>
                  <a:lnTo>
                    <a:pt x="1295" y="1347"/>
                  </a:lnTo>
                  <a:lnTo>
                    <a:pt x="1303" y="1306"/>
                  </a:lnTo>
                  <a:lnTo>
                    <a:pt x="1309" y="1265"/>
                  </a:lnTo>
                  <a:lnTo>
                    <a:pt x="1314" y="1222"/>
                  </a:lnTo>
                  <a:lnTo>
                    <a:pt x="1314" y="1222"/>
                  </a:lnTo>
                  <a:lnTo>
                    <a:pt x="1318" y="1172"/>
                  </a:lnTo>
                  <a:lnTo>
                    <a:pt x="1320" y="1150"/>
                  </a:lnTo>
                  <a:lnTo>
                    <a:pt x="1320" y="1130"/>
                  </a:lnTo>
                  <a:lnTo>
                    <a:pt x="1320" y="1130"/>
                  </a:lnTo>
                  <a:lnTo>
                    <a:pt x="1318" y="1080"/>
                  </a:lnTo>
                  <a:lnTo>
                    <a:pt x="1317" y="1036"/>
                  </a:lnTo>
                  <a:lnTo>
                    <a:pt x="1316" y="996"/>
                  </a:lnTo>
                  <a:lnTo>
                    <a:pt x="1314" y="976"/>
                  </a:lnTo>
                  <a:lnTo>
                    <a:pt x="1313" y="956"/>
                  </a:lnTo>
                  <a:lnTo>
                    <a:pt x="1313" y="956"/>
                  </a:lnTo>
                  <a:lnTo>
                    <a:pt x="1304" y="896"/>
                  </a:lnTo>
                  <a:lnTo>
                    <a:pt x="1299" y="868"/>
                  </a:lnTo>
                  <a:lnTo>
                    <a:pt x="1292" y="841"/>
                  </a:lnTo>
                  <a:lnTo>
                    <a:pt x="1286" y="828"/>
                  </a:lnTo>
                  <a:lnTo>
                    <a:pt x="1282" y="817"/>
                  </a:lnTo>
                  <a:lnTo>
                    <a:pt x="1275" y="807"/>
                  </a:lnTo>
                  <a:lnTo>
                    <a:pt x="1268" y="798"/>
                  </a:lnTo>
                  <a:lnTo>
                    <a:pt x="1259" y="789"/>
                  </a:lnTo>
                  <a:lnTo>
                    <a:pt x="1251" y="782"/>
                  </a:lnTo>
                  <a:lnTo>
                    <a:pt x="1240" y="776"/>
                  </a:lnTo>
                  <a:lnTo>
                    <a:pt x="1229" y="772"/>
                  </a:lnTo>
                  <a:lnTo>
                    <a:pt x="1229" y="772"/>
                  </a:lnTo>
                  <a:lnTo>
                    <a:pt x="1198" y="774"/>
                  </a:lnTo>
                  <a:lnTo>
                    <a:pt x="1168" y="774"/>
                  </a:lnTo>
                  <a:lnTo>
                    <a:pt x="1139" y="771"/>
                  </a:lnTo>
                  <a:lnTo>
                    <a:pt x="1111" y="768"/>
                  </a:lnTo>
                  <a:lnTo>
                    <a:pt x="1083" y="764"/>
                  </a:lnTo>
                  <a:lnTo>
                    <a:pt x="1055" y="762"/>
                  </a:lnTo>
                  <a:lnTo>
                    <a:pt x="1028" y="761"/>
                  </a:lnTo>
                  <a:lnTo>
                    <a:pt x="1001" y="764"/>
                  </a:lnTo>
                  <a:lnTo>
                    <a:pt x="1001" y="764"/>
                  </a:lnTo>
                  <a:lnTo>
                    <a:pt x="934" y="774"/>
                  </a:lnTo>
                  <a:lnTo>
                    <a:pt x="866" y="786"/>
                  </a:lnTo>
                  <a:lnTo>
                    <a:pt x="866" y="786"/>
                  </a:lnTo>
                  <a:lnTo>
                    <a:pt x="851" y="791"/>
                  </a:lnTo>
                  <a:lnTo>
                    <a:pt x="834" y="795"/>
                  </a:lnTo>
                  <a:lnTo>
                    <a:pt x="819" y="802"/>
                  </a:lnTo>
                  <a:lnTo>
                    <a:pt x="803" y="810"/>
                  </a:lnTo>
                  <a:lnTo>
                    <a:pt x="803" y="810"/>
                  </a:lnTo>
                  <a:lnTo>
                    <a:pt x="774" y="826"/>
                  </a:lnTo>
                  <a:lnTo>
                    <a:pt x="760" y="834"/>
                  </a:lnTo>
                  <a:lnTo>
                    <a:pt x="747" y="842"/>
                  </a:lnTo>
                  <a:lnTo>
                    <a:pt x="747" y="842"/>
                  </a:lnTo>
                  <a:lnTo>
                    <a:pt x="736" y="854"/>
                  </a:lnTo>
                  <a:lnTo>
                    <a:pt x="726" y="865"/>
                  </a:lnTo>
                  <a:lnTo>
                    <a:pt x="719" y="879"/>
                  </a:lnTo>
                  <a:lnTo>
                    <a:pt x="712" y="893"/>
                  </a:lnTo>
                  <a:lnTo>
                    <a:pt x="706" y="908"/>
                  </a:lnTo>
                  <a:lnTo>
                    <a:pt x="702" y="925"/>
                  </a:lnTo>
                  <a:lnTo>
                    <a:pt x="694" y="962"/>
                  </a:lnTo>
                  <a:lnTo>
                    <a:pt x="694" y="962"/>
                  </a:lnTo>
                  <a:lnTo>
                    <a:pt x="688" y="997"/>
                  </a:lnTo>
                  <a:lnTo>
                    <a:pt x="685" y="1015"/>
                  </a:lnTo>
                  <a:lnTo>
                    <a:pt x="682" y="1033"/>
                  </a:lnTo>
                  <a:lnTo>
                    <a:pt x="682" y="1033"/>
                  </a:lnTo>
                  <a:lnTo>
                    <a:pt x="681" y="1069"/>
                  </a:lnTo>
                  <a:lnTo>
                    <a:pt x="681" y="1106"/>
                  </a:lnTo>
                  <a:lnTo>
                    <a:pt x="681" y="1143"/>
                  </a:lnTo>
                  <a:lnTo>
                    <a:pt x="680" y="1179"/>
                  </a:lnTo>
                  <a:lnTo>
                    <a:pt x="680" y="1179"/>
                  </a:lnTo>
                  <a:lnTo>
                    <a:pt x="677" y="1248"/>
                  </a:lnTo>
                  <a:lnTo>
                    <a:pt x="671" y="1314"/>
                  </a:lnTo>
                  <a:lnTo>
                    <a:pt x="671" y="1314"/>
                  </a:lnTo>
                  <a:lnTo>
                    <a:pt x="664" y="1394"/>
                  </a:lnTo>
                  <a:lnTo>
                    <a:pt x="660" y="1434"/>
                  </a:lnTo>
                  <a:lnTo>
                    <a:pt x="654" y="1473"/>
                  </a:lnTo>
                  <a:lnTo>
                    <a:pt x="646" y="1509"/>
                  </a:lnTo>
                  <a:lnTo>
                    <a:pt x="642" y="1526"/>
                  </a:lnTo>
                  <a:lnTo>
                    <a:pt x="636" y="1543"/>
                  </a:lnTo>
                  <a:lnTo>
                    <a:pt x="631" y="1560"/>
                  </a:lnTo>
                  <a:lnTo>
                    <a:pt x="624" y="1574"/>
                  </a:lnTo>
                  <a:lnTo>
                    <a:pt x="615" y="1588"/>
                  </a:lnTo>
                  <a:lnTo>
                    <a:pt x="605" y="1601"/>
                  </a:lnTo>
                  <a:lnTo>
                    <a:pt x="605" y="1601"/>
                  </a:lnTo>
                  <a:lnTo>
                    <a:pt x="598" y="1610"/>
                  </a:lnTo>
                  <a:lnTo>
                    <a:pt x="595" y="1615"/>
                  </a:lnTo>
                  <a:lnTo>
                    <a:pt x="595" y="1617"/>
                  </a:lnTo>
                  <a:lnTo>
                    <a:pt x="595" y="1620"/>
                  </a:lnTo>
                  <a:lnTo>
                    <a:pt x="595" y="1620"/>
                  </a:lnTo>
                  <a:lnTo>
                    <a:pt x="633" y="1615"/>
                  </a:lnTo>
                  <a:lnTo>
                    <a:pt x="668" y="1608"/>
                  </a:lnTo>
                  <a:lnTo>
                    <a:pt x="704" y="1596"/>
                  </a:lnTo>
                  <a:lnTo>
                    <a:pt x="736" y="1584"/>
                  </a:lnTo>
                  <a:lnTo>
                    <a:pt x="736" y="1584"/>
                  </a:lnTo>
                  <a:close/>
                  <a:moveTo>
                    <a:pt x="1161" y="754"/>
                  </a:moveTo>
                  <a:lnTo>
                    <a:pt x="1161" y="754"/>
                  </a:lnTo>
                  <a:lnTo>
                    <a:pt x="1139" y="754"/>
                  </a:lnTo>
                  <a:lnTo>
                    <a:pt x="1120" y="755"/>
                  </a:lnTo>
                  <a:lnTo>
                    <a:pt x="1120" y="755"/>
                  </a:lnTo>
                  <a:lnTo>
                    <a:pt x="1115" y="755"/>
                  </a:lnTo>
                  <a:lnTo>
                    <a:pt x="1112" y="755"/>
                  </a:lnTo>
                  <a:lnTo>
                    <a:pt x="1112" y="757"/>
                  </a:lnTo>
                  <a:lnTo>
                    <a:pt x="1112" y="757"/>
                  </a:lnTo>
                  <a:lnTo>
                    <a:pt x="1118" y="757"/>
                  </a:lnTo>
                  <a:lnTo>
                    <a:pt x="1118" y="757"/>
                  </a:lnTo>
                  <a:lnTo>
                    <a:pt x="1182" y="760"/>
                  </a:lnTo>
                  <a:lnTo>
                    <a:pt x="1215" y="761"/>
                  </a:lnTo>
                  <a:lnTo>
                    <a:pt x="1245" y="761"/>
                  </a:lnTo>
                  <a:lnTo>
                    <a:pt x="1245" y="761"/>
                  </a:lnTo>
                  <a:lnTo>
                    <a:pt x="1252" y="768"/>
                  </a:lnTo>
                  <a:lnTo>
                    <a:pt x="1257" y="769"/>
                  </a:lnTo>
                  <a:lnTo>
                    <a:pt x="1258" y="769"/>
                  </a:lnTo>
                  <a:lnTo>
                    <a:pt x="1259" y="768"/>
                  </a:lnTo>
                  <a:lnTo>
                    <a:pt x="1259" y="768"/>
                  </a:lnTo>
                  <a:lnTo>
                    <a:pt x="1257" y="762"/>
                  </a:lnTo>
                  <a:lnTo>
                    <a:pt x="1254" y="758"/>
                  </a:lnTo>
                  <a:lnTo>
                    <a:pt x="1250" y="754"/>
                  </a:lnTo>
                  <a:lnTo>
                    <a:pt x="1245" y="751"/>
                  </a:lnTo>
                  <a:lnTo>
                    <a:pt x="1240" y="750"/>
                  </a:lnTo>
                  <a:lnTo>
                    <a:pt x="1234" y="748"/>
                  </a:lnTo>
                  <a:lnTo>
                    <a:pt x="1222" y="748"/>
                  </a:lnTo>
                  <a:lnTo>
                    <a:pt x="1208" y="750"/>
                  </a:lnTo>
                  <a:lnTo>
                    <a:pt x="1192" y="751"/>
                  </a:lnTo>
                  <a:lnTo>
                    <a:pt x="1177" y="753"/>
                  </a:lnTo>
                  <a:lnTo>
                    <a:pt x="1161" y="754"/>
                  </a:lnTo>
                  <a:lnTo>
                    <a:pt x="1161" y="754"/>
                  </a:lnTo>
                  <a:close/>
                  <a:moveTo>
                    <a:pt x="1229" y="642"/>
                  </a:moveTo>
                  <a:lnTo>
                    <a:pt x="1229" y="642"/>
                  </a:lnTo>
                  <a:lnTo>
                    <a:pt x="1216" y="597"/>
                  </a:lnTo>
                  <a:lnTo>
                    <a:pt x="1209" y="576"/>
                  </a:lnTo>
                  <a:lnTo>
                    <a:pt x="1202" y="555"/>
                  </a:lnTo>
                  <a:lnTo>
                    <a:pt x="1202" y="555"/>
                  </a:lnTo>
                  <a:lnTo>
                    <a:pt x="1198" y="545"/>
                  </a:lnTo>
                  <a:lnTo>
                    <a:pt x="1192" y="535"/>
                  </a:lnTo>
                  <a:lnTo>
                    <a:pt x="1182" y="515"/>
                  </a:lnTo>
                  <a:lnTo>
                    <a:pt x="1182" y="515"/>
                  </a:lnTo>
                  <a:lnTo>
                    <a:pt x="1172" y="493"/>
                  </a:lnTo>
                  <a:lnTo>
                    <a:pt x="1161" y="470"/>
                  </a:lnTo>
                  <a:lnTo>
                    <a:pt x="1150" y="448"/>
                  </a:lnTo>
                  <a:lnTo>
                    <a:pt x="1136" y="427"/>
                  </a:lnTo>
                  <a:lnTo>
                    <a:pt x="1122" y="409"/>
                  </a:lnTo>
                  <a:lnTo>
                    <a:pt x="1106" y="390"/>
                  </a:lnTo>
                  <a:lnTo>
                    <a:pt x="1088" y="376"/>
                  </a:lnTo>
                  <a:lnTo>
                    <a:pt x="1080" y="369"/>
                  </a:lnTo>
                  <a:lnTo>
                    <a:pt x="1070" y="364"/>
                  </a:lnTo>
                  <a:lnTo>
                    <a:pt x="1070" y="364"/>
                  </a:lnTo>
                  <a:lnTo>
                    <a:pt x="1059" y="359"/>
                  </a:lnTo>
                  <a:lnTo>
                    <a:pt x="1047" y="357"/>
                  </a:lnTo>
                  <a:lnTo>
                    <a:pt x="1035" y="355"/>
                  </a:lnTo>
                  <a:lnTo>
                    <a:pt x="1022" y="354"/>
                  </a:lnTo>
                  <a:lnTo>
                    <a:pt x="996" y="354"/>
                  </a:lnTo>
                  <a:lnTo>
                    <a:pt x="967" y="352"/>
                  </a:lnTo>
                  <a:lnTo>
                    <a:pt x="967" y="352"/>
                  </a:lnTo>
                  <a:lnTo>
                    <a:pt x="935" y="352"/>
                  </a:lnTo>
                  <a:lnTo>
                    <a:pt x="906" y="351"/>
                  </a:lnTo>
                  <a:lnTo>
                    <a:pt x="906" y="351"/>
                  </a:lnTo>
                  <a:lnTo>
                    <a:pt x="886" y="351"/>
                  </a:lnTo>
                  <a:lnTo>
                    <a:pt x="865" y="351"/>
                  </a:lnTo>
                  <a:lnTo>
                    <a:pt x="844" y="351"/>
                  </a:lnTo>
                  <a:lnTo>
                    <a:pt x="821" y="351"/>
                  </a:lnTo>
                  <a:lnTo>
                    <a:pt x="821" y="351"/>
                  </a:lnTo>
                  <a:lnTo>
                    <a:pt x="795" y="357"/>
                  </a:lnTo>
                  <a:lnTo>
                    <a:pt x="767" y="364"/>
                  </a:lnTo>
                  <a:lnTo>
                    <a:pt x="741" y="372"/>
                  </a:lnTo>
                  <a:lnTo>
                    <a:pt x="716" y="382"/>
                  </a:lnTo>
                  <a:lnTo>
                    <a:pt x="716" y="382"/>
                  </a:lnTo>
                  <a:lnTo>
                    <a:pt x="694" y="395"/>
                  </a:lnTo>
                  <a:lnTo>
                    <a:pt x="671" y="407"/>
                  </a:lnTo>
                  <a:lnTo>
                    <a:pt x="650" y="421"/>
                  </a:lnTo>
                  <a:lnTo>
                    <a:pt x="629" y="435"/>
                  </a:lnTo>
                  <a:lnTo>
                    <a:pt x="629" y="435"/>
                  </a:lnTo>
                  <a:lnTo>
                    <a:pt x="624" y="444"/>
                  </a:lnTo>
                  <a:lnTo>
                    <a:pt x="618" y="452"/>
                  </a:lnTo>
                  <a:lnTo>
                    <a:pt x="610" y="459"/>
                  </a:lnTo>
                  <a:lnTo>
                    <a:pt x="601" y="465"/>
                  </a:lnTo>
                  <a:lnTo>
                    <a:pt x="601" y="465"/>
                  </a:lnTo>
                  <a:lnTo>
                    <a:pt x="591" y="482"/>
                  </a:lnTo>
                  <a:lnTo>
                    <a:pt x="580" y="497"/>
                  </a:lnTo>
                  <a:lnTo>
                    <a:pt x="569" y="514"/>
                  </a:lnTo>
                  <a:lnTo>
                    <a:pt x="563" y="522"/>
                  </a:lnTo>
                  <a:lnTo>
                    <a:pt x="560" y="531"/>
                  </a:lnTo>
                  <a:lnTo>
                    <a:pt x="560" y="531"/>
                  </a:lnTo>
                  <a:lnTo>
                    <a:pt x="556" y="545"/>
                  </a:lnTo>
                  <a:lnTo>
                    <a:pt x="552" y="560"/>
                  </a:lnTo>
                  <a:lnTo>
                    <a:pt x="546" y="590"/>
                  </a:lnTo>
                  <a:lnTo>
                    <a:pt x="546" y="590"/>
                  </a:lnTo>
                  <a:lnTo>
                    <a:pt x="538" y="619"/>
                  </a:lnTo>
                  <a:lnTo>
                    <a:pt x="531" y="647"/>
                  </a:lnTo>
                  <a:lnTo>
                    <a:pt x="531" y="647"/>
                  </a:lnTo>
                  <a:lnTo>
                    <a:pt x="525" y="674"/>
                  </a:lnTo>
                  <a:lnTo>
                    <a:pt x="522" y="701"/>
                  </a:lnTo>
                  <a:lnTo>
                    <a:pt x="517" y="754"/>
                  </a:lnTo>
                  <a:lnTo>
                    <a:pt x="517" y="754"/>
                  </a:lnTo>
                  <a:lnTo>
                    <a:pt x="508" y="807"/>
                  </a:lnTo>
                  <a:lnTo>
                    <a:pt x="503" y="861"/>
                  </a:lnTo>
                  <a:lnTo>
                    <a:pt x="499" y="913"/>
                  </a:lnTo>
                  <a:lnTo>
                    <a:pt x="499" y="938"/>
                  </a:lnTo>
                  <a:lnTo>
                    <a:pt x="500" y="965"/>
                  </a:lnTo>
                  <a:lnTo>
                    <a:pt x="500" y="965"/>
                  </a:lnTo>
                  <a:lnTo>
                    <a:pt x="501" y="988"/>
                  </a:lnTo>
                  <a:lnTo>
                    <a:pt x="504" y="1014"/>
                  </a:lnTo>
                  <a:lnTo>
                    <a:pt x="507" y="1038"/>
                  </a:lnTo>
                  <a:lnTo>
                    <a:pt x="510" y="1063"/>
                  </a:lnTo>
                  <a:lnTo>
                    <a:pt x="510" y="1063"/>
                  </a:lnTo>
                  <a:lnTo>
                    <a:pt x="511" y="1108"/>
                  </a:lnTo>
                  <a:lnTo>
                    <a:pt x="514" y="1151"/>
                  </a:lnTo>
                  <a:lnTo>
                    <a:pt x="515" y="1237"/>
                  </a:lnTo>
                  <a:lnTo>
                    <a:pt x="515" y="1410"/>
                  </a:lnTo>
                  <a:lnTo>
                    <a:pt x="515" y="1410"/>
                  </a:lnTo>
                  <a:lnTo>
                    <a:pt x="514" y="1439"/>
                  </a:lnTo>
                  <a:lnTo>
                    <a:pt x="511" y="1467"/>
                  </a:lnTo>
                  <a:lnTo>
                    <a:pt x="508" y="1497"/>
                  </a:lnTo>
                  <a:lnTo>
                    <a:pt x="503" y="1525"/>
                  </a:lnTo>
                  <a:lnTo>
                    <a:pt x="496" y="1553"/>
                  </a:lnTo>
                  <a:lnTo>
                    <a:pt x="489" y="1580"/>
                  </a:lnTo>
                  <a:lnTo>
                    <a:pt x="480" y="1606"/>
                  </a:lnTo>
                  <a:lnTo>
                    <a:pt x="472" y="1633"/>
                  </a:lnTo>
                  <a:lnTo>
                    <a:pt x="472" y="1633"/>
                  </a:lnTo>
                  <a:lnTo>
                    <a:pt x="479" y="1632"/>
                  </a:lnTo>
                  <a:lnTo>
                    <a:pt x="486" y="1629"/>
                  </a:lnTo>
                  <a:lnTo>
                    <a:pt x="499" y="1622"/>
                  </a:lnTo>
                  <a:lnTo>
                    <a:pt x="511" y="1615"/>
                  </a:lnTo>
                  <a:lnTo>
                    <a:pt x="525" y="1609"/>
                  </a:lnTo>
                  <a:lnTo>
                    <a:pt x="525" y="1609"/>
                  </a:lnTo>
                  <a:lnTo>
                    <a:pt x="529" y="1585"/>
                  </a:lnTo>
                  <a:lnTo>
                    <a:pt x="535" y="1563"/>
                  </a:lnTo>
                  <a:lnTo>
                    <a:pt x="541" y="1540"/>
                  </a:lnTo>
                  <a:lnTo>
                    <a:pt x="546" y="1516"/>
                  </a:lnTo>
                  <a:lnTo>
                    <a:pt x="546" y="1516"/>
                  </a:lnTo>
                  <a:lnTo>
                    <a:pt x="541" y="1512"/>
                  </a:lnTo>
                  <a:lnTo>
                    <a:pt x="537" y="1505"/>
                  </a:lnTo>
                  <a:lnTo>
                    <a:pt x="534" y="1498"/>
                  </a:lnTo>
                  <a:lnTo>
                    <a:pt x="534" y="1491"/>
                  </a:lnTo>
                  <a:lnTo>
                    <a:pt x="532" y="1474"/>
                  </a:lnTo>
                  <a:lnTo>
                    <a:pt x="534" y="1459"/>
                  </a:lnTo>
                  <a:lnTo>
                    <a:pt x="534" y="1459"/>
                  </a:lnTo>
                  <a:lnTo>
                    <a:pt x="537" y="1450"/>
                  </a:lnTo>
                  <a:lnTo>
                    <a:pt x="541" y="1442"/>
                  </a:lnTo>
                  <a:lnTo>
                    <a:pt x="552" y="1427"/>
                  </a:lnTo>
                  <a:lnTo>
                    <a:pt x="563" y="1411"/>
                  </a:lnTo>
                  <a:lnTo>
                    <a:pt x="567" y="1403"/>
                  </a:lnTo>
                  <a:lnTo>
                    <a:pt x="572" y="1394"/>
                  </a:lnTo>
                  <a:lnTo>
                    <a:pt x="572" y="1394"/>
                  </a:lnTo>
                  <a:lnTo>
                    <a:pt x="573" y="1384"/>
                  </a:lnTo>
                  <a:lnTo>
                    <a:pt x="574" y="1375"/>
                  </a:lnTo>
                  <a:lnTo>
                    <a:pt x="579" y="1351"/>
                  </a:lnTo>
                  <a:lnTo>
                    <a:pt x="579" y="1351"/>
                  </a:lnTo>
                  <a:lnTo>
                    <a:pt x="583" y="1330"/>
                  </a:lnTo>
                  <a:lnTo>
                    <a:pt x="587" y="1309"/>
                  </a:lnTo>
                  <a:lnTo>
                    <a:pt x="587" y="1309"/>
                  </a:lnTo>
                  <a:lnTo>
                    <a:pt x="595" y="1266"/>
                  </a:lnTo>
                  <a:lnTo>
                    <a:pt x="601" y="1223"/>
                  </a:lnTo>
                  <a:lnTo>
                    <a:pt x="605" y="1178"/>
                  </a:lnTo>
                  <a:lnTo>
                    <a:pt x="607" y="1133"/>
                  </a:lnTo>
                  <a:lnTo>
                    <a:pt x="607" y="1133"/>
                  </a:lnTo>
                  <a:lnTo>
                    <a:pt x="610" y="1109"/>
                  </a:lnTo>
                  <a:lnTo>
                    <a:pt x="612" y="1088"/>
                  </a:lnTo>
                  <a:lnTo>
                    <a:pt x="615" y="1067"/>
                  </a:lnTo>
                  <a:lnTo>
                    <a:pt x="617" y="1046"/>
                  </a:lnTo>
                  <a:lnTo>
                    <a:pt x="617" y="1046"/>
                  </a:lnTo>
                  <a:lnTo>
                    <a:pt x="618" y="1022"/>
                  </a:lnTo>
                  <a:lnTo>
                    <a:pt x="617" y="997"/>
                  </a:lnTo>
                  <a:lnTo>
                    <a:pt x="617" y="972"/>
                  </a:lnTo>
                  <a:lnTo>
                    <a:pt x="617" y="946"/>
                  </a:lnTo>
                  <a:lnTo>
                    <a:pt x="617" y="946"/>
                  </a:lnTo>
                  <a:lnTo>
                    <a:pt x="621" y="920"/>
                  </a:lnTo>
                  <a:lnTo>
                    <a:pt x="625" y="893"/>
                  </a:lnTo>
                  <a:lnTo>
                    <a:pt x="632" y="868"/>
                  </a:lnTo>
                  <a:lnTo>
                    <a:pt x="642" y="844"/>
                  </a:lnTo>
                  <a:lnTo>
                    <a:pt x="652" y="823"/>
                  </a:lnTo>
                  <a:lnTo>
                    <a:pt x="659" y="813"/>
                  </a:lnTo>
                  <a:lnTo>
                    <a:pt x="666" y="803"/>
                  </a:lnTo>
                  <a:lnTo>
                    <a:pt x="673" y="795"/>
                  </a:lnTo>
                  <a:lnTo>
                    <a:pt x="681" y="786"/>
                  </a:lnTo>
                  <a:lnTo>
                    <a:pt x="690" y="779"/>
                  </a:lnTo>
                  <a:lnTo>
                    <a:pt x="698" y="774"/>
                  </a:lnTo>
                  <a:lnTo>
                    <a:pt x="698" y="774"/>
                  </a:lnTo>
                  <a:lnTo>
                    <a:pt x="720" y="765"/>
                  </a:lnTo>
                  <a:lnTo>
                    <a:pt x="743" y="758"/>
                  </a:lnTo>
                  <a:lnTo>
                    <a:pt x="765" y="753"/>
                  </a:lnTo>
                  <a:lnTo>
                    <a:pt x="789" y="747"/>
                  </a:lnTo>
                  <a:lnTo>
                    <a:pt x="789" y="747"/>
                  </a:lnTo>
                  <a:lnTo>
                    <a:pt x="827" y="741"/>
                  </a:lnTo>
                  <a:lnTo>
                    <a:pt x="864" y="737"/>
                  </a:lnTo>
                  <a:lnTo>
                    <a:pt x="901" y="733"/>
                  </a:lnTo>
                  <a:lnTo>
                    <a:pt x="939" y="730"/>
                  </a:lnTo>
                  <a:lnTo>
                    <a:pt x="1014" y="727"/>
                  </a:lnTo>
                  <a:lnTo>
                    <a:pt x="1087" y="727"/>
                  </a:lnTo>
                  <a:lnTo>
                    <a:pt x="1087" y="727"/>
                  </a:lnTo>
                  <a:lnTo>
                    <a:pt x="1106" y="726"/>
                  </a:lnTo>
                  <a:lnTo>
                    <a:pt x="1128" y="723"/>
                  </a:lnTo>
                  <a:lnTo>
                    <a:pt x="1128" y="723"/>
                  </a:lnTo>
                  <a:lnTo>
                    <a:pt x="1146" y="720"/>
                  </a:lnTo>
                  <a:lnTo>
                    <a:pt x="1154" y="719"/>
                  </a:lnTo>
                  <a:lnTo>
                    <a:pt x="1163" y="718"/>
                  </a:lnTo>
                  <a:lnTo>
                    <a:pt x="1163" y="718"/>
                  </a:lnTo>
                  <a:lnTo>
                    <a:pt x="1172" y="713"/>
                  </a:lnTo>
                  <a:lnTo>
                    <a:pt x="1181" y="709"/>
                  </a:lnTo>
                  <a:lnTo>
                    <a:pt x="1189" y="706"/>
                  </a:lnTo>
                  <a:lnTo>
                    <a:pt x="1199" y="705"/>
                  </a:lnTo>
                  <a:lnTo>
                    <a:pt x="1199" y="705"/>
                  </a:lnTo>
                  <a:lnTo>
                    <a:pt x="1206" y="706"/>
                  </a:lnTo>
                  <a:lnTo>
                    <a:pt x="1213" y="709"/>
                  </a:lnTo>
                  <a:lnTo>
                    <a:pt x="1227" y="715"/>
                  </a:lnTo>
                  <a:lnTo>
                    <a:pt x="1227" y="715"/>
                  </a:lnTo>
                  <a:lnTo>
                    <a:pt x="1230" y="723"/>
                  </a:lnTo>
                  <a:lnTo>
                    <a:pt x="1234" y="730"/>
                  </a:lnTo>
                  <a:lnTo>
                    <a:pt x="1237" y="734"/>
                  </a:lnTo>
                  <a:lnTo>
                    <a:pt x="1241" y="736"/>
                  </a:lnTo>
                  <a:lnTo>
                    <a:pt x="1245" y="739"/>
                  </a:lnTo>
                  <a:lnTo>
                    <a:pt x="1251" y="739"/>
                  </a:lnTo>
                  <a:lnTo>
                    <a:pt x="1251" y="739"/>
                  </a:lnTo>
                  <a:lnTo>
                    <a:pt x="1247" y="713"/>
                  </a:lnTo>
                  <a:lnTo>
                    <a:pt x="1241" y="689"/>
                  </a:lnTo>
                  <a:lnTo>
                    <a:pt x="1229" y="642"/>
                  </a:lnTo>
                  <a:lnTo>
                    <a:pt x="1229" y="642"/>
                  </a:lnTo>
                  <a:close/>
                  <a:moveTo>
                    <a:pt x="1149" y="734"/>
                  </a:moveTo>
                  <a:lnTo>
                    <a:pt x="1149" y="734"/>
                  </a:lnTo>
                  <a:lnTo>
                    <a:pt x="1123" y="737"/>
                  </a:lnTo>
                  <a:lnTo>
                    <a:pt x="1098" y="740"/>
                  </a:lnTo>
                  <a:lnTo>
                    <a:pt x="1043" y="741"/>
                  </a:lnTo>
                  <a:lnTo>
                    <a:pt x="987" y="741"/>
                  </a:lnTo>
                  <a:lnTo>
                    <a:pt x="959" y="743"/>
                  </a:lnTo>
                  <a:lnTo>
                    <a:pt x="932" y="744"/>
                  </a:lnTo>
                  <a:lnTo>
                    <a:pt x="932" y="744"/>
                  </a:lnTo>
                  <a:lnTo>
                    <a:pt x="893" y="747"/>
                  </a:lnTo>
                  <a:lnTo>
                    <a:pt x="854" y="750"/>
                  </a:lnTo>
                  <a:lnTo>
                    <a:pt x="854" y="750"/>
                  </a:lnTo>
                  <a:lnTo>
                    <a:pt x="814" y="755"/>
                  </a:lnTo>
                  <a:lnTo>
                    <a:pt x="778" y="761"/>
                  </a:lnTo>
                  <a:lnTo>
                    <a:pt x="743" y="771"/>
                  </a:lnTo>
                  <a:lnTo>
                    <a:pt x="727" y="776"/>
                  </a:lnTo>
                  <a:lnTo>
                    <a:pt x="712" y="782"/>
                  </a:lnTo>
                  <a:lnTo>
                    <a:pt x="712" y="782"/>
                  </a:lnTo>
                  <a:lnTo>
                    <a:pt x="695" y="791"/>
                  </a:lnTo>
                  <a:lnTo>
                    <a:pt x="681" y="802"/>
                  </a:lnTo>
                  <a:lnTo>
                    <a:pt x="670" y="816"/>
                  </a:lnTo>
                  <a:lnTo>
                    <a:pt x="660" y="830"/>
                  </a:lnTo>
                  <a:lnTo>
                    <a:pt x="660" y="830"/>
                  </a:lnTo>
                  <a:lnTo>
                    <a:pt x="650" y="851"/>
                  </a:lnTo>
                  <a:lnTo>
                    <a:pt x="643" y="873"/>
                  </a:lnTo>
                  <a:lnTo>
                    <a:pt x="638" y="897"/>
                  </a:lnTo>
                  <a:lnTo>
                    <a:pt x="633" y="922"/>
                  </a:lnTo>
                  <a:lnTo>
                    <a:pt x="629" y="948"/>
                  </a:lnTo>
                  <a:lnTo>
                    <a:pt x="628" y="974"/>
                  </a:lnTo>
                  <a:lnTo>
                    <a:pt x="625" y="1029"/>
                  </a:lnTo>
                  <a:lnTo>
                    <a:pt x="625" y="1029"/>
                  </a:lnTo>
                  <a:lnTo>
                    <a:pt x="622" y="1077"/>
                  </a:lnTo>
                  <a:lnTo>
                    <a:pt x="618" y="1127"/>
                  </a:lnTo>
                  <a:lnTo>
                    <a:pt x="618" y="1127"/>
                  </a:lnTo>
                  <a:lnTo>
                    <a:pt x="614" y="1182"/>
                  </a:lnTo>
                  <a:lnTo>
                    <a:pt x="610" y="1237"/>
                  </a:lnTo>
                  <a:lnTo>
                    <a:pt x="605" y="1264"/>
                  </a:lnTo>
                  <a:lnTo>
                    <a:pt x="601" y="1290"/>
                  </a:lnTo>
                  <a:lnTo>
                    <a:pt x="597" y="1314"/>
                  </a:lnTo>
                  <a:lnTo>
                    <a:pt x="590" y="1338"/>
                  </a:lnTo>
                  <a:lnTo>
                    <a:pt x="590" y="1338"/>
                  </a:lnTo>
                  <a:lnTo>
                    <a:pt x="597" y="1339"/>
                  </a:lnTo>
                  <a:lnTo>
                    <a:pt x="602" y="1341"/>
                  </a:lnTo>
                  <a:lnTo>
                    <a:pt x="610" y="1344"/>
                  </a:lnTo>
                  <a:lnTo>
                    <a:pt x="618" y="1345"/>
                  </a:lnTo>
                  <a:lnTo>
                    <a:pt x="618" y="1345"/>
                  </a:lnTo>
                  <a:lnTo>
                    <a:pt x="622" y="1299"/>
                  </a:lnTo>
                  <a:lnTo>
                    <a:pt x="626" y="1250"/>
                  </a:lnTo>
                  <a:lnTo>
                    <a:pt x="631" y="1202"/>
                  </a:lnTo>
                  <a:lnTo>
                    <a:pt x="633" y="1151"/>
                  </a:lnTo>
                  <a:lnTo>
                    <a:pt x="633" y="1151"/>
                  </a:lnTo>
                  <a:lnTo>
                    <a:pt x="638" y="1102"/>
                  </a:lnTo>
                  <a:lnTo>
                    <a:pt x="645" y="1053"/>
                  </a:lnTo>
                  <a:lnTo>
                    <a:pt x="652" y="1005"/>
                  </a:lnTo>
                  <a:lnTo>
                    <a:pt x="656" y="958"/>
                  </a:lnTo>
                  <a:lnTo>
                    <a:pt x="656" y="958"/>
                  </a:lnTo>
                  <a:lnTo>
                    <a:pt x="659" y="925"/>
                  </a:lnTo>
                  <a:lnTo>
                    <a:pt x="661" y="908"/>
                  </a:lnTo>
                  <a:lnTo>
                    <a:pt x="664" y="893"/>
                  </a:lnTo>
                  <a:lnTo>
                    <a:pt x="664" y="893"/>
                  </a:lnTo>
                  <a:lnTo>
                    <a:pt x="670" y="878"/>
                  </a:lnTo>
                  <a:lnTo>
                    <a:pt x="675" y="865"/>
                  </a:lnTo>
                  <a:lnTo>
                    <a:pt x="688" y="838"/>
                  </a:lnTo>
                  <a:lnTo>
                    <a:pt x="688" y="838"/>
                  </a:lnTo>
                  <a:lnTo>
                    <a:pt x="701" y="826"/>
                  </a:lnTo>
                  <a:lnTo>
                    <a:pt x="716" y="816"/>
                  </a:lnTo>
                  <a:lnTo>
                    <a:pt x="732" y="806"/>
                  </a:lnTo>
                  <a:lnTo>
                    <a:pt x="748" y="799"/>
                  </a:lnTo>
                  <a:lnTo>
                    <a:pt x="767" y="792"/>
                  </a:lnTo>
                  <a:lnTo>
                    <a:pt x="785" y="786"/>
                  </a:lnTo>
                  <a:lnTo>
                    <a:pt x="820" y="775"/>
                  </a:lnTo>
                  <a:lnTo>
                    <a:pt x="820" y="775"/>
                  </a:lnTo>
                  <a:lnTo>
                    <a:pt x="833" y="769"/>
                  </a:lnTo>
                  <a:lnTo>
                    <a:pt x="840" y="767"/>
                  </a:lnTo>
                  <a:lnTo>
                    <a:pt x="843" y="767"/>
                  </a:lnTo>
                  <a:lnTo>
                    <a:pt x="845" y="768"/>
                  </a:lnTo>
                  <a:lnTo>
                    <a:pt x="845" y="768"/>
                  </a:lnTo>
                  <a:lnTo>
                    <a:pt x="845" y="771"/>
                  </a:lnTo>
                  <a:lnTo>
                    <a:pt x="843" y="774"/>
                  </a:lnTo>
                  <a:lnTo>
                    <a:pt x="838" y="776"/>
                  </a:lnTo>
                  <a:lnTo>
                    <a:pt x="833" y="779"/>
                  </a:lnTo>
                  <a:lnTo>
                    <a:pt x="830" y="781"/>
                  </a:lnTo>
                  <a:lnTo>
                    <a:pt x="828" y="784"/>
                  </a:lnTo>
                  <a:lnTo>
                    <a:pt x="828" y="784"/>
                  </a:lnTo>
                  <a:lnTo>
                    <a:pt x="800" y="792"/>
                  </a:lnTo>
                  <a:lnTo>
                    <a:pt x="772" y="802"/>
                  </a:lnTo>
                  <a:lnTo>
                    <a:pt x="772" y="802"/>
                  </a:lnTo>
                  <a:lnTo>
                    <a:pt x="744" y="812"/>
                  </a:lnTo>
                  <a:lnTo>
                    <a:pt x="732" y="817"/>
                  </a:lnTo>
                  <a:lnTo>
                    <a:pt x="719" y="824"/>
                  </a:lnTo>
                  <a:lnTo>
                    <a:pt x="719" y="824"/>
                  </a:lnTo>
                  <a:lnTo>
                    <a:pt x="711" y="831"/>
                  </a:lnTo>
                  <a:lnTo>
                    <a:pt x="702" y="840"/>
                  </a:lnTo>
                  <a:lnTo>
                    <a:pt x="695" y="851"/>
                  </a:lnTo>
                  <a:lnTo>
                    <a:pt x="688" y="862"/>
                  </a:lnTo>
                  <a:lnTo>
                    <a:pt x="681" y="875"/>
                  </a:lnTo>
                  <a:lnTo>
                    <a:pt x="677" y="887"/>
                  </a:lnTo>
                  <a:lnTo>
                    <a:pt x="673" y="900"/>
                  </a:lnTo>
                  <a:lnTo>
                    <a:pt x="668" y="913"/>
                  </a:lnTo>
                  <a:lnTo>
                    <a:pt x="668" y="913"/>
                  </a:lnTo>
                  <a:lnTo>
                    <a:pt x="666" y="938"/>
                  </a:lnTo>
                  <a:lnTo>
                    <a:pt x="663" y="965"/>
                  </a:lnTo>
                  <a:lnTo>
                    <a:pt x="660" y="1018"/>
                  </a:lnTo>
                  <a:lnTo>
                    <a:pt x="660" y="1018"/>
                  </a:lnTo>
                  <a:lnTo>
                    <a:pt x="657" y="1045"/>
                  </a:lnTo>
                  <a:lnTo>
                    <a:pt x="654" y="1071"/>
                  </a:lnTo>
                  <a:lnTo>
                    <a:pt x="646" y="1127"/>
                  </a:lnTo>
                  <a:lnTo>
                    <a:pt x="646" y="1127"/>
                  </a:lnTo>
                  <a:lnTo>
                    <a:pt x="642" y="1168"/>
                  </a:lnTo>
                  <a:lnTo>
                    <a:pt x="639" y="1209"/>
                  </a:lnTo>
                  <a:lnTo>
                    <a:pt x="633" y="1292"/>
                  </a:lnTo>
                  <a:lnTo>
                    <a:pt x="633" y="1292"/>
                  </a:lnTo>
                  <a:lnTo>
                    <a:pt x="632" y="1320"/>
                  </a:lnTo>
                  <a:lnTo>
                    <a:pt x="631" y="1334"/>
                  </a:lnTo>
                  <a:lnTo>
                    <a:pt x="626" y="1347"/>
                  </a:lnTo>
                  <a:lnTo>
                    <a:pt x="626" y="1347"/>
                  </a:lnTo>
                  <a:lnTo>
                    <a:pt x="632" y="1349"/>
                  </a:lnTo>
                  <a:lnTo>
                    <a:pt x="636" y="1352"/>
                  </a:lnTo>
                  <a:lnTo>
                    <a:pt x="639" y="1356"/>
                  </a:lnTo>
                  <a:lnTo>
                    <a:pt x="642" y="1362"/>
                  </a:lnTo>
                  <a:lnTo>
                    <a:pt x="643" y="1369"/>
                  </a:lnTo>
                  <a:lnTo>
                    <a:pt x="643" y="1376"/>
                  </a:lnTo>
                  <a:lnTo>
                    <a:pt x="642" y="1390"/>
                  </a:lnTo>
                  <a:lnTo>
                    <a:pt x="642" y="1390"/>
                  </a:lnTo>
                  <a:lnTo>
                    <a:pt x="640" y="1396"/>
                  </a:lnTo>
                  <a:lnTo>
                    <a:pt x="636" y="1401"/>
                  </a:lnTo>
                  <a:lnTo>
                    <a:pt x="633" y="1407"/>
                  </a:lnTo>
                  <a:lnTo>
                    <a:pt x="629" y="1412"/>
                  </a:lnTo>
                  <a:lnTo>
                    <a:pt x="629" y="1412"/>
                  </a:lnTo>
                  <a:lnTo>
                    <a:pt x="626" y="1427"/>
                  </a:lnTo>
                  <a:lnTo>
                    <a:pt x="626" y="1442"/>
                  </a:lnTo>
                  <a:lnTo>
                    <a:pt x="626" y="1473"/>
                  </a:lnTo>
                  <a:lnTo>
                    <a:pt x="628" y="1487"/>
                  </a:lnTo>
                  <a:lnTo>
                    <a:pt x="626" y="1501"/>
                  </a:lnTo>
                  <a:lnTo>
                    <a:pt x="624" y="1514"/>
                  </a:lnTo>
                  <a:lnTo>
                    <a:pt x="621" y="1519"/>
                  </a:lnTo>
                  <a:lnTo>
                    <a:pt x="617" y="1523"/>
                  </a:lnTo>
                  <a:lnTo>
                    <a:pt x="617" y="1523"/>
                  </a:lnTo>
                  <a:lnTo>
                    <a:pt x="604" y="1523"/>
                  </a:lnTo>
                  <a:lnTo>
                    <a:pt x="593" y="1525"/>
                  </a:lnTo>
                  <a:lnTo>
                    <a:pt x="593" y="1525"/>
                  </a:lnTo>
                  <a:lnTo>
                    <a:pt x="587" y="1549"/>
                  </a:lnTo>
                  <a:lnTo>
                    <a:pt x="580" y="1571"/>
                  </a:lnTo>
                  <a:lnTo>
                    <a:pt x="565" y="1615"/>
                  </a:lnTo>
                  <a:lnTo>
                    <a:pt x="565" y="1615"/>
                  </a:lnTo>
                  <a:lnTo>
                    <a:pt x="569" y="1617"/>
                  </a:lnTo>
                  <a:lnTo>
                    <a:pt x="574" y="1617"/>
                  </a:lnTo>
                  <a:lnTo>
                    <a:pt x="577" y="1616"/>
                  </a:lnTo>
                  <a:lnTo>
                    <a:pt x="581" y="1615"/>
                  </a:lnTo>
                  <a:lnTo>
                    <a:pt x="587" y="1608"/>
                  </a:lnTo>
                  <a:lnTo>
                    <a:pt x="591" y="1601"/>
                  </a:lnTo>
                  <a:lnTo>
                    <a:pt x="591" y="1601"/>
                  </a:lnTo>
                  <a:lnTo>
                    <a:pt x="600" y="1589"/>
                  </a:lnTo>
                  <a:lnTo>
                    <a:pt x="607" y="1577"/>
                  </a:lnTo>
                  <a:lnTo>
                    <a:pt x="612" y="1564"/>
                  </a:lnTo>
                  <a:lnTo>
                    <a:pt x="618" y="1551"/>
                  </a:lnTo>
                  <a:lnTo>
                    <a:pt x="626" y="1525"/>
                  </a:lnTo>
                  <a:lnTo>
                    <a:pt x="633" y="1494"/>
                  </a:lnTo>
                  <a:lnTo>
                    <a:pt x="633" y="1494"/>
                  </a:lnTo>
                  <a:lnTo>
                    <a:pt x="645" y="1453"/>
                  </a:lnTo>
                  <a:lnTo>
                    <a:pt x="650" y="1434"/>
                  </a:lnTo>
                  <a:lnTo>
                    <a:pt x="653" y="1412"/>
                  </a:lnTo>
                  <a:lnTo>
                    <a:pt x="653" y="1412"/>
                  </a:lnTo>
                  <a:lnTo>
                    <a:pt x="656" y="1391"/>
                  </a:lnTo>
                  <a:lnTo>
                    <a:pt x="659" y="1369"/>
                  </a:lnTo>
                  <a:lnTo>
                    <a:pt x="660" y="1324"/>
                  </a:lnTo>
                  <a:lnTo>
                    <a:pt x="660" y="1324"/>
                  </a:lnTo>
                  <a:lnTo>
                    <a:pt x="664" y="1281"/>
                  </a:lnTo>
                  <a:lnTo>
                    <a:pt x="667" y="1236"/>
                  </a:lnTo>
                  <a:lnTo>
                    <a:pt x="667" y="1236"/>
                  </a:lnTo>
                  <a:lnTo>
                    <a:pt x="671" y="1146"/>
                  </a:lnTo>
                  <a:lnTo>
                    <a:pt x="673" y="1057"/>
                  </a:lnTo>
                  <a:lnTo>
                    <a:pt x="673" y="1057"/>
                  </a:lnTo>
                  <a:lnTo>
                    <a:pt x="674" y="1035"/>
                  </a:lnTo>
                  <a:lnTo>
                    <a:pt x="677" y="1012"/>
                  </a:lnTo>
                  <a:lnTo>
                    <a:pt x="682" y="970"/>
                  </a:lnTo>
                  <a:lnTo>
                    <a:pt x="691" y="928"/>
                  </a:lnTo>
                  <a:lnTo>
                    <a:pt x="698" y="886"/>
                  </a:lnTo>
                  <a:lnTo>
                    <a:pt x="698" y="886"/>
                  </a:lnTo>
                  <a:lnTo>
                    <a:pt x="705" y="873"/>
                  </a:lnTo>
                  <a:lnTo>
                    <a:pt x="713" y="861"/>
                  </a:lnTo>
                  <a:lnTo>
                    <a:pt x="722" y="851"/>
                  </a:lnTo>
                  <a:lnTo>
                    <a:pt x="730" y="842"/>
                  </a:lnTo>
                  <a:lnTo>
                    <a:pt x="741" y="834"/>
                  </a:lnTo>
                  <a:lnTo>
                    <a:pt x="753" y="826"/>
                  </a:lnTo>
                  <a:lnTo>
                    <a:pt x="777" y="812"/>
                  </a:lnTo>
                  <a:lnTo>
                    <a:pt x="777" y="812"/>
                  </a:lnTo>
                  <a:lnTo>
                    <a:pt x="799" y="799"/>
                  </a:lnTo>
                  <a:lnTo>
                    <a:pt x="809" y="793"/>
                  </a:lnTo>
                  <a:lnTo>
                    <a:pt x="819" y="788"/>
                  </a:lnTo>
                  <a:lnTo>
                    <a:pt x="819" y="788"/>
                  </a:lnTo>
                  <a:lnTo>
                    <a:pt x="833" y="782"/>
                  </a:lnTo>
                  <a:lnTo>
                    <a:pt x="848" y="778"/>
                  </a:lnTo>
                  <a:lnTo>
                    <a:pt x="878" y="771"/>
                  </a:lnTo>
                  <a:lnTo>
                    <a:pt x="911" y="765"/>
                  </a:lnTo>
                  <a:lnTo>
                    <a:pt x="944" y="761"/>
                  </a:lnTo>
                  <a:lnTo>
                    <a:pt x="944" y="761"/>
                  </a:lnTo>
                  <a:lnTo>
                    <a:pt x="1008" y="753"/>
                  </a:lnTo>
                  <a:lnTo>
                    <a:pt x="1040" y="751"/>
                  </a:lnTo>
                  <a:lnTo>
                    <a:pt x="1057" y="751"/>
                  </a:lnTo>
                  <a:lnTo>
                    <a:pt x="1073" y="753"/>
                  </a:lnTo>
                  <a:lnTo>
                    <a:pt x="1073" y="753"/>
                  </a:lnTo>
                  <a:lnTo>
                    <a:pt x="1083" y="750"/>
                  </a:lnTo>
                  <a:lnTo>
                    <a:pt x="1092" y="748"/>
                  </a:lnTo>
                  <a:lnTo>
                    <a:pt x="1115" y="746"/>
                  </a:lnTo>
                  <a:lnTo>
                    <a:pt x="1128" y="746"/>
                  </a:lnTo>
                  <a:lnTo>
                    <a:pt x="1139" y="744"/>
                  </a:lnTo>
                  <a:lnTo>
                    <a:pt x="1149" y="741"/>
                  </a:lnTo>
                  <a:lnTo>
                    <a:pt x="1158" y="737"/>
                  </a:lnTo>
                  <a:lnTo>
                    <a:pt x="1158" y="737"/>
                  </a:lnTo>
                  <a:lnTo>
                    <a:pt x="1170" y="739"/>
                  </a:lnTo>
                  <a:lnTo>
                    <a:pt x="1182" y="740"/>
                  </a:lnTo>
                  <a:lnTo>
                    <a:pt x="1196" y="740"/>
                  </a:lnTo>
                  <a:lnTo>
                    <a:pt x="1203" y="739"/>
                  </a:lnTo>
                  <a:lnTo>
                    <a:pt x="1210" y="736"/>
                  </a:lnTo>
                  <a:lnTo>
                    <a:pt x="1210" y="736"/>
                  </a:lnTo>
                  <a:lnTo>
                    <a:pt x="1210" y="733"/>
                  </a:lnTo>
                  <a:lnTo>
                    <a:pt x="1209" y="730"/>
                  </a:lnTo>
                  <a:lnTo>
                    <a:pt x="1210" y="727"/>
                  </a:lnTo>
                  <a:lnTo>
                    <a:pt x="1210" y="726"/>
                  </a:lnTo>
                  <a:lnTo>
                    <a:pt x="1213" y="725"/>
                  </a:lnTo>
                  <a:lnTo>
                    <a:pt x="1213" y="725"/>
                  </a:lnTo>
                  <a:lnTo>
                    <a:pt x="1210" y="722"/>
                  </a:lnTo>
                  <a:lnTo>
                    <a:pt x="1208" y="719"/>
                  </a:lnTo>
                  <a:lnTo>
                    <a:pt x="1201" y="718"/>
                  </a:lnTo>
                  <a:lnTo>
                    <a:pt x="1192" y="718"/>
                  </a:lnTo>
                  <a:lnTo>
                    <a:pt x="1184" y="720"/>
                  </a:lnTo>
                  <a:lnTo>
                    <a:pt x="1167" y="729"/>
                  </a:lnTo>
                  <a:lnTo>
                    <a:pt x="1157" y="732"/>
                  </a:lnTo>
                  <a:lnTo>
                    <a:pt x="1149" y="734"/>
                  </a:lnTo>
                  <a:lnTo>
                    <a:pt x="1149" y="734"/>
                  </a:lnTo>
                  <a:close/>
                  <a:moveTo>
                    <a:pt x="1081" y="753"/>
                  </a:moveTo>
                  <a:lnTo>
                    <a:pt x="1081" y="753"/>
                  </a:lnTo>
                  <a:lnTo>
                    <a:pt x="1084" y="753"/>
                  </a:lnTo>
                  <a:lnTo>
                    <a:pt x="1088" y="754"/>
                  </a:lnTo>
                  <a:lnTo>
                    <a:pt x="1091" y="754"/>
                  </a:lnTo>
                  <a:lnTo>
                    <a:pt x="1094" y="753"/>
                  </a:lnTo>
                  <a:lnTo>
                    <a:pt x="1094" y="753"/>
                  </a:lnTo>
                  <a:lnTo>
                    <a:pt x="1090" y="753"/>
                  </a:lnTo>
                  <a:lnTo>
                    <a:pt x="1087" y="751"/>
                  </a:lnTo>
                  <a:lnTo>
                    <a:pt x="1084" y="751"/>
                  </a:lnTo>
                  <a:lnTo>
                    <a:pt x="1081" y="753"/>
                  </a:lnTo>
                  <a:lnTo>
                    <a:pt x="1081" y="753"/>
                  </a:lnTo>
                  <a:close/>
                  <a:moveTo>
                    <a:pt x="1015" y="263"/>
                  </a:moveTo>
                  <a:lnTo>
                    <a:pt x="1015" y="263"/>
                  </a:lnTo>
                  <a:lnTo>
                    <a:pt x="989" y="250"/>
                  </a:lnTo>
                  <a:lnTo>
                    <a:pt x="959" y="240"/>
                  </a:lnTo>
                  <a:lnTo>
                    <a:pt x="925" y="232"/>
                  </a:lnTo>
                  <a:lnTo>
                    <a:pt x="886" y="228"/>
                  </a:lnTo>
                  <a:lnTo>
                    <a:pt x="886" y="228"/>
                  </a:lnTo>
                  <a:lnTo>
                    <a:pt x="861" y="223"/>
                  </a:lnTo>
                  <a:lnTo>
                    <a:pt x="848" y="222"/>
                  </a:lnTo>
                  <a:lnTo>
                    <a:pt x="836" y="222"/>
                  </a:lnTo>
                  <a:lnTo>
                    <a:pt x="836" y="222"/>
                  </a:lnTo>
                  <a:lnTo>
                    <a:pt x="824" y="222"/>
                  </a:lnTo>
                  <a:lnTo>
                    <a:pt x="812" y="223"/>
                  </a:lnTo>
                  <a:lnTo>
                    <a:pt x="786" y="226"/>
                  </a:lnTo>
                  <a:lnTo>
                    <a:pt x="786" y="226"/>
                  </a:lnTo>
                  <a:lnTo>
                    <a:pt x="750" y="226"/>
                  </a:lnTo>
                  <a:lnTo>
                    <a:pt x="713" y="229"/>
                  </a:lnTo>
                  <a:lnTo>
                    <a:pt x="680" y="232"/>
                  </a:lnTo>
                  <a:lnTo>
                    <a:pt x="646" y="237"/>
                  </a:lnTo>
                  <a:lnTo>
                    <a:pt x="646" y="237"/>
                  </a:lnTo>
                  <a:lnTo>
                    <a:pt x="601" y="247"/>
                  </a:lnTo>
                  <a:lnTo>
                    <a:pt x="559" y="258"/>
                  </a:lnTo>
                  <a:lnTo>
                    <a:pt x="517" y="274"/>
                  </a:lnTo>
                  <a:lnTo>
                    <a:pt x="479" y="291"/>
                  </a:lnTo>
                  <a:lnTo>
                    <a:pt x="479" y="291"/>
                  </a:lnTo>
                  <a:lnTo>
                    <a:pt x="458" y="313"/>
                  </a:lnTo>
                  <a:lnTo>
                    <a:pt x="438" y="336"/>
                  </a:lnTo>
                  <a:lnTo>
                    <a:pt x="438" y="336"/>
                  </a:lnTo>
                  <a:lnTo>
                    <a:pt x="420" y="361"/>
                  </a:lnTo>
                  <a:lnTo>
                    <a:pt x="405" y="386"/>
                  </a:lnTo>
                  <a:lnTo>
                    <a:pt x="405" y="386"/>
                  </a:lnTo>
                  <a:lnTo>
                    <a:pt x="395" y="399"/>
                  </a:lnTo>
                  <a:lnTo>
                    <a:pt x="386" y="411"/>
                  </a:lnTo>
                  <a:lnTo>
                    <a:pt x="386" y="411"/>
                  </a:lnTo>
                  <a:lnTo>
                    <a:pt x="381" y="423"/>
                  </a:lnTo>
                  <a:lnTo>
                    <a:pt x="375" y="435"/>
                  </a:lnTo>
                  <a:lnTo>
                    <a:pt x="367" y="458"/>
                  </a:lnTo>
                  <a:lnTo>
                    <a:pt x="360" y="482"/>
                  </a:lnTo>
                  <a:lnTo>
                    <a:pt x="351" y="506"/>
                  </a:lnTo>
                  <a:lnTo>
                    <a:pt x="351" y="506"/>
                  </a:lnTo>
                  <a:lnTo>
                    <a:pt x="350" y="522"/>
                  </a:lnTo>
                  <a:lnTo>
                    <a:pt x="347" y="538"/>
                  </a:lnTo>
                  <a:lnTo>
                    <a:pt x="341" y="570"/>
                  </a:lnTo>
                  <a:lnTo>
                    <a:pt x="339" y="587"/>
                  </a:lnTo>
                  <a:lnTo>
                    <a:pt x="337" y="604"/>
                  </a:lnTo>
                  <a:lnTo>
                    <a:pt x="337" y="621"/>
                  </a:lnTo>
                  <a:lnTo>
                    <a:pt x="339" y="639"/>
                  </a:lnTo>
                  <a:lnTo>
                    <a:pt x="339" y="639"/>
                  </a:lnTo>
                  <a:lnTo>
                    <a:pt x="341" y="656"/>
                  </a:lnTo>
                  <a:lnTo>
                    <a:pt x="346" y="673"/>
                  </a:lnTo>
                  <a:lnTo>
                    <a:pt x="355" y="706"/>
                  </a:lnTo>
                  <a:lnTo>
                    <a:pt x="355" y="706"/>
                  </a:lnTo>
                  <a:lnTo>
                    <a:pt x="362" y="740"/>
                  </a:lnTo>
                  <a:lnTo>
                    <a:pt x="367" y="758"/>
                  </a:lnTo>
                  <a:lnTo>
                    <a:pt x="368" y="775"/>
                  </a:lnTo>
                  <a:lnTo>
                    <a:pt x="368" y="775"/>
                  </a:lnTo>
                  <a:lnTo>
                    <a:pt x="372" y="842"/>
                  </a:lnTo>
                  <a:lnTo>
                    <a:pt x="376" y="910"/>
                  </a:lnTo>
                  <a:lnTo>
                    <a:pt x="381" y="976"/>
                  </a:lnTo>
                  <a:lnTo>
                    <a:pt x="383" y="1045"/>
                  </a:lnTo>
                  <a:lnTo>
                    <a:pt x="383" y="1045"/>
                  </a:lnTo>
                  <a:lnTo>
                    <a:pt x="385" y="1123"/>
                  </a:lnTo>
                  <a:lnTo>
                    <a:pt x="385" y="1163"/>
                  </a:lnTo>
                  <a:lnTo>
                    <a:pt x="383" y="1202"/>
                  </a:lnTo>
                  <a:lnTo>
                    <a:pt x="383" y="1202"/>
                  </a:lnTo>
                  <a:lnTo>
                    <a:pt x="378" y="1285"/>
                  </a:lnTo>
                  <a:lnTo>
                    <a:pt x="376" y="1324"/>
                  </a:lnTo>
                  <a:lnTo>
                    <a:pt x="376" y="1363"/>
                  </a:lnTo>
                  <a:lnTo>
                    <a:pt x="376" y="1363"/>
                  </a:lnTo>
                  <a:lnTo>
                    <a:pt x="372" y="1384"/>
                  </a:lnTo>
                  <a:lnTo>
                    <a:pt x="369" y="1407"/>
                  </a:lnTo>
                  <a:lnTo>
                    <a:pt x="369" y="1429"/>
                  </a:lnTo>
                  <a:lnTo>
                    <a:pt x="371" y="1439"/>
                  </a:lnTo>
                  <a:lnTo>
                    <a:pt x="374" y="1448"/>
                  </a:lnTo>
                  <a:lnTo>
                    <a:pt x="374" y="1448"/>
                  </a:lnTo>
                  <a:lnTo>
                    <a:pt x="371" y="1452"/>
                  </a:lnTo>
                  <a:lnTo>
                    <a:pt x="369" y="1455"/>
                  </a:lnTo>
                  <a:lnTo>
                    <a:pt x="369" y="1463"/>
                  </a:lnTo>
                  <a:lnTo>
                    <a:pt x="369" y="1463"/>
                  </a:lnTo>
                  <a:lnTo>
                    <a:pt x="368" y="1493"/>
                  </a:lnTo>
                  <a:lnTo>
                    <a:pt x="368" y="1508"/>
                  </a:lnTo>
                  <a:lnTo>
                    <a:pt x="367" y="1523"/>
                  </a:lnTo>
                  <a:lnTo>
                    <a:pt x="367" y="1523"/>
                  </a:lnTo>
                  <a:lnTo>
                    <a:pt x="361" y="1553"/>
                  </a:lnTo>
                  <a:lnTo>
                    <a:pt x="358" y="1567"/>
                  </a:lnTo>
                  <a:lnTo>
                    <a:pt x="358" y="1578"/>
                  </a:lnTo>
                  <a:lnTo>
                    <a:pt x="358" y="1578"/>
                  </a:lnTo>
                  <a:lnTo>
                    <a:pt x="360" y="1588"/>
                  </a:lnTo>
                  <a:lnTo>
                    <a:pt x="362" y="1598"/>
                  </a:lnTo>
                  <a:lnTo>
                    <a:pt x="367" y="1606"/>
                  </a:lnTo>
                  <a:lnTo>
                    <a:pt x="372" y="1613"/>
                  </a:lnTo>
                  <a:lnTo>
                    <a:pt x="379" y="1620"/>
                  </a:lnTo>
                  <a:lnTo>
                    <a:pt x="386" y="1626"/>
                  </a:lnTo>
                  <a:lnTo>
                    <a:pt x="405" y="1636"/>
                  </a:lnTo>
                  <a:lnTo>
                    <a:pt x="405" y="1636"/>
                  </a:lnTo>
                  <a:lnTo>
                    <a:pt x="410" y="1615"/>
                  </a:lnTo>
                  <a:lnTo>
                    <a:pt x="414" y="1594"/>
                  </a:lnTo>
                  <a:lnTo>
                    <a:pt x="423" y="1550"/>
                  </a:lnTo>
                  <a:lnTo>
                    <a:pt x="427" y="1505"/>
                  </a:lnTo>
                  <a:lnTo>
                    <a:pt x="431" y="1460"/>
                  </a:lnTo>
                  <a:lnTo>
                    <a:pt x="433" y="1414"/>
                  </a:lnTo>
                  <a:lnTo>
                    <a:pt x="434" y="1369"/>
                  </a:lnTo>
                  <a:lnTo>
                    <a:pt x="437" y="1283"/>
                  </a:lnTo>
                  <a:lnTo>
                    <a:pt x="437" y="1283"/>
                  </a:lnTo>
                  <a:lnTo>
                    <a:pt x="438" y="1248"/>
                  </a:lnTo>
                  <a:lnTo>
                    <a:pt x="438" y="1210"/>
                  </a:lnTo>
                  <a:lnTo>
                    <a:pt x="437" y="1177"/>
                  </a:lnTo>
                  <a:lnTo>
                    <a:pt x="434" y="1147"/>
                  </a:lnTo>
                  <a:lnTo>
                    <a:pt x="434" y="1147"/>
                  </a:lnTo>
                  <a:lnTo>
                    <a:pt x="431" y="1127"/>
                  </a:lnTo>
                  <a:lnTo>
                    <a:pt x="428" y="1118"/>
                  </a:lnTo>
                  <a:lnTo>
                    <a:pt x="427" y="1112"/>
                  </a:lnTo>
                  <a:lnTo>
                    <a:pt x="427" y="1112"/>
                  </a:lnTo>
                  <a:lnTo>
                    <a:pt x="423" y="1106"/>
                  </a:lnTo>
                  <a:lnTo>
                    <a:pt x="417" y="1104"/>
                  </a:lnTo>
                  <a:lnTo>
                    <a:pt x="412" y="1099"/>
                  </a:lnTo>
                  <a:lnTo>
                    <a:pt x="407" y="1094"/>
                  </a:lnTo>
                  <a:lnTo>
                    <a:pt x="407" y="1094"/>
                  </a:lnTo>
                  <a:lnTo>
                    <a:pt x="405" y="1083"/>
                  </a:lnTo>
                  <a:lnTo>
                    <a:pt x="403" y="1071"/>
                  </a:lnTo>
                  <a:lnTo>
                    <a:pt x="403" y="1071"/>
                  </a:lnTo>
                  <a:lnTo>
                    <a:pt x="403" y="1050"/>
                  </a:lnTo>
                  <a:lnTo>
                    <a:pt x="405" y="1029"/>
                  </a:lnTo>
                  <a:lnTo>
                    <a:pt x="407" y="1010"/>
                  </a:lnTo>
                  <a:lnTo>
                    <a:pt x="413" y="993"/>
                  </a:lnTo>
                  <a:lnTo>
                    <a:pt x="413" y="993"/>
                  </a:lnTo>
                  <a:lnTo>
                    <a:pt x="410" y="987"/>
                  </a:lnTo>
                  <a:lnTo>
                    <a:pt x="407" y="979"/>
                  </a:lnTo>
                  <a:lnTo>
                    <a:pt x="405" y="959"/>
                  </a:lnTo>
                  <a:lnTo>
                    <a:pt x="405" y="939"/>
                  </a:lnTo>
                  <a:lnTo>
                    <a:pt x="405" y="932"/>
                  </a:lnTo>
                  <a:lnTo>
                    <a:pt x="407" y="927"/>
                  </a:lnTo>
                  <a:lnTo>
                    <a:pt x="407" y="927"/>
                  </a:lnTo>
                  <a:lnTo>
                    <a:pt x="410" y="922"/>
                  </a:lnTo>
                  <a:lnTo>
                    <a:pt x="414" y="921"/>
                  </a:lnTo>
                  <a:lnTo>
                    <a:pt x="419" y="921"/>
                  </a:lnTo>
                  <a:lnTo>
                    <a:pt x="423" y="918"/>
                  </a:lnTo>
                  <a:lnTo>
                    <a:pt x="423" y="918"/>
                  </a:lnTo>
                  <a:lnTo>
                    <a:pt x="421" y="882"/>
                  </a:lnTo>
                  <a:lnTo>
                    <a:pt x="423" y="845"/>
                  </a:lnTo>
                  <a:lnTo>
                    <a:pt x="428" y="807"/>
                  </a:lnTo>
                  <a:lnTo>
                    <a:pt x="434" y="771"/>
                  </a:lnTo>
                  <a:lnTo>
                    <a:pt x="449" y="696"/>
                  </a:lnTo>
                  <a:lnTo>
                    <a:pt x="465" y="622"/>
                  </a:lnTo>
                  <a:lnTo>
                    <a:pt x="465" y="622"/>
                  </a:lnTo>
                  <a:lnTo>
                    <a:pt x="469" y="600"/>
                  </a:lnTo>
                  <a:lnTo>
                    <a:pt x="478" y="579"/>
                  </a:lnTo>
                  <a:lnTo>
                    <a:pt x="486" y="557"/>
                  </a:lnTo>
                  <a:lnTo>
                    <a:pt x="494" y="538"/>
                  </a:lnTo>
                  <a:lnTo>
                    <a:pt x="513" y="498"/>
                  </a:lnTo>
                  <a:lnTo>
                    <a:pt x="521" y="479"/>
                  </a:lnTo>
                  <a:lnTo>
                    <a:pt x="528" y="459"/>
                  </a:lnTo>
                  <a:lnTo>
                    <a:pt x="528" y="459"/>
                  </a:lnTo>
                  <a:lnTo>
                    <a:pt x="532" y="454"/>
                  </a:lnTo>
                  <a:lnTo>
                    <a:pt x="537" y="448"/>
                  </a:lnTo>
                  <a:lnTo>
                    <a:pt x="545" y="435"/>
                  </a:lnTo>
                  <a:lnTo>
                    <a:pt x="552" y="423"/>
                  </a:lnTo>
                  <a:lnTo>
                    <a:pt x="556" y="417"/>
                  </a:lnTo>
                  <a:lnTo>
                    <a:pt x="562" y="411"/>
                  </a:lnTo>
                  <a:lnTo>
                    <a:pt x="562" y="411"/>
                  </a:lnTo>
                  <a:lnTo>
                    <a:pt x="579" y="399"/>
                  </a:lnTo>
                  <a:lnTo>
                    <a:pt x="597" y="386"/>
                  </a:lnTo>
                  <a:lnTo>
                    <a:pt x="617" y="376"/>
                  </a:lnTo>
                  <a:lnTo>
                    <a:pt x="636" y="367"/>
                  </a:lnTo>
                  <a:lnTo>
                    <a:pt x="659" y="359"/>
                  </a:lnTo>
                  <a:lnTo>
                    <a:pt x="681" y="352"/>
                  </a:lnTo>
                  <a:lnTo>
                    <a:pt x="706" y="347"/>
                  </a:lnTo>
                  <a:lnTo>
                    <a:pt x="732" y="341"/>
                  </a:lnTo>
                  <a:lnTo>
                    <a:pt x="732" y="341"/>
                  </a:lnTo>
                  <a:lnTo>
                    <a:pt x="744" y="340"/>
                  </a:lnTo>
                  <a:lnTo>
                    <a:pt x="755" y="336"/>
                  </a:lnTo>
                  <a:lnTo>
                    <a:pt x="767" y="333"/>
                  </a:lnTo>
                  <a:lnTo>
                    <a:pt x="778" y="330"/>
                  </a:lnTo>
                  <a:lnTo>
                    <a:pt x="778" y="330"/>
                  </a:lnTo>
                  <a:lnTo>
                    <a:pt x="803" y="329"/>
                  </a:lnTo>
                  <a:lnTo>
                    <a:pt x="830" y="329"/>
                  </a:lnTo>
                  <a:lnTo>
                    <a:pt x="855" y="330"/>
                  </a:lnTo>
                  <a:lnTo>
                    <a:pt x="879" y="333"/>
                  </a:lnTo>
                  <a:lnTo>
                    <a:pt x="879" y="333"/>
                  </a:lnTo>
                  <a:lnTo>
                    <a:pt x="885" y="337"/>
                  </a:lnTo>
                  <a:lnTo>
                    <a:pt x="892" y="338"/>
                  </a:lnTo>
                  <a:lnTo>
                    <a:pt x="906" y="340"/>
                  </a:lnTo>
                  <a:lnTo>
                    <a:pt x="921" y="341"/>
                  </a:lnTo>
                  <a:lnTo>
                    <a:pt x="938" y="340"/>
                  </a:lnTo>
                  <a:lnTo>
                    <a:pt x="938" y="340"/>
                  </a:lnTo>
                  <a:lnTo>
                    <a:pt x="974" y="340"/>
                  </a:lnTo>
                  <a:lnTo>
                    <a:pt x="1011" y="340"/>
                  </a:lnTo>
                  <a:lnTo>
                    <a:pt x="1029" y="341"/>
                  </a:lnTo>
                  <a:lnTo>
                    <a:pt x="1046" y="343"/>
                  </a:lnTo>
                  <a:lnTo>
                    <a:pt x="1062" y="347"/>
                  </a:lnTo>
                  <a:lnTo>
                    <a:pt x="1076" y="351"/>
                  </a:lnTo>
                  <a:lnTo>
                    <a:pt x="1076" y="351"/>
                  </a:lnTo>
                  <a:lnTo>
                    <a:pt x="1077" y="351"/>
                  </a:lnTo>
                  <a:lnTo>
                    <a:pt x="1077" y="350"/>
                  </a:lnTo>
                  <a:lnTo>
                    <a:pt x="1077" y="350"/>
                  </a:lnTo>
                  <a:lnTo>
                    <a:pt x="1063" y="324"/>
                  </a:lnTo>
                  <a:lnTo>
                    <a:pt x="1049" y="302"/>
                  </a:lnTo>
                  <a:lnTo>
                    <a:pt x="1033" y="281"/>
                  </a:lnTo>
                  <a:lnTo>
                    <a:pt x="1015" y="263"/>
                  </a:lnTo>
                  <a:lnTo>
                    <a:pt x="1015" y="263"/>
                  </a:lnTo>
                  <a:close/>
                  <a:moveTo>
                    <a:pt x="858" y="205"/>
                  </a:moveTo>
                  <a:lnTo>
                    <a:pt x="858" y="205"/>
                  </a:lnTo>
                  <a:lnTo>
                    <a:pt x="828" y="202"/>
                  </a:lnTo>
                  <a:lnTo>
                    <a:pt x="798" y="201"/>
                  </a:lnTo>
                  <a:lnTo>
                    <a:pt x="798" y="201"/>
                  </a:lnTo>
                  <a:lnTo>
                    <a:pt x="754" y="199"/>
                  </a:lnTo>
                  <a:lnTo>
                    <a:pt x="733" y="201"/>
                  </a:lnTo>
                  <a:lnTo>
                    <a:pt x="715" y="204"/>
                  </a:lnTo>
                  <a:lnTo>
                    <a:pt x="715" y="204"/>
                  </a:lnTo>
                  <a:lnTo>
                    <a:pt x="602" y="223"/>
                  </a:lnTo>
                  <a:lnTo>
                    <a:pt x="602" y="223"/>
                  </a:lnTo>
                  <a:lnTo>
                    <a:pt x="574" y="228"/>
                  </a:lnTo>
                  <a:lnTo>
                    <a:pt x="548" y="232"/>
                  </a:lnTo>
                  <a:lnTo>
                    <a:pt x="534" y="235"/>
                  </a:lnTo>
                  <a:lnTo>
                    <a:pt x="521" y="239"/>
                  </a:lnTo>
                  <a:lnTo>
                    <a:pt x="510" y="243"/>
                  </a:lnTo>
                  <a:lnTo>
                    <a:pt x="499" y="249"/>
                  </a:lnTo>
                  <a:lnTo>
                    <a:pt x="499" y="249"/>
                  </a:lnTo>
                  <a:lnTo>
                    <a:pt x="501" y="249"/>
                  </a:lnTo>
                  <a:lnTo>
                    <a:pt x="506" y="249"/>
                  </a:lnTo>
                  <a:lnTo>
                    <a:pt x="513" y="247"/>
                  </a:lnTo>
                  <a:lnTo>
                    <a:pt x="520" y="243"/>
                  </a:lnTo>
                  <a:lnTo>
                    <a:pt x="528" y="242"/>
                  </a:lnTo>
                  <a:lnTo>
                    <a:pt x="528" y="242"/>
                  </a:lnTo>
                  <a:lnTo>
                    <a:pt x="535" y="240"/>
                  </a:lnTo>
                  <a:lnTo>
                    <a:pt x="544" y="242"/>
                  </a:lnTo>
                  <a:lnTo>
                    <a:pt x="553" y="243"/>
                  </a:lnTo>
                  <a:lnTo>
                    <a:pt x="563" y="244"/>
                  </a:lnTo>
                  <a:lnTo>
                    <a:pt x="563" y="244"/>
                  </a:lnTo>
                  <a:lnTo>
                    <a:pt x="567" y="243"/>
                  </a:lnTo>
                  <a:lnTo>
                    <a:pt x="574" y="240"/>
                  </a:lnTo>
                  <a:lnTo>
                    <a:pt x="586" y="237"/>
                  </a:lnTo>
                  <a:lnTo>
                    <a:pt x="586" y="237"/>
                  </a:lnTo>
                  <a:lnTo>
                    <a:pt x="625" y="228"/>
                  </a:lnTo>
                  <a:lnTo>
                    <a:pt x="645" y="225"/>
                  </a:lnTo>
                  <a:lnTo>
                    <a:pt x="663" y="222"/>
                  </a:lnTo>
                  <a:lnTo>
                    <a:pt x="663" y="222"/>
                  </a:lnTo>
                  <a:lnTo>
                    <a:pt x="701" y="218"/>
                  </a:lnTo>
                  <a:lnTo>
                    <a:pt x="737" y="216"/>
                  </a:lnTo>
                  <a:lnTo>
                    <a:pt x="774" y="215"/>
                  </a:lnTo>
                  <a:lnTo>
                    <a:pt x="809" y="213"/>
                  </a:lnTo>
                  <a:lnTo>
                    <a:pt x="809" y="213"/>
                  </a:lnTo>
                  <a:lnTo>
                    <a:pt x="820" y="211"/>
                  </a:lnTo>
                  <a:lnTo>
                    <a:pt x="831" y="209"/>
                  </a:lnTo>
                  <a:lnTo>
                    <a:pt x="831" y="209"/>
                  </a:lnTo>
                  <a:lnTo>
                    <a:pt x="843" y="209"/>
                  </a:lnTo>
                  <a:lnTo>
                    <a:pt x="854" y="211"/>
                  </a:lnTo>
                  <a:lnTo>
                    <a:pt x="875" y="213"/>
                  </a:lnTo>
                  <a:lnTo>
                    <a:pt x="894" y="216"/>
                  </a:lnTo>
                  <a:lnTo>
                    <a:pt x="906" y="216"/>
                  </a:lnTo>
                  <a:lnTo>
                    <a:pt x="916" y="216"/>
                  </a:lnTo>
                  <a:lnTo>
                    <a:pt x="916" y="216"/>
                  </a:lnTo>
                  <a:lnTo>
                    <a:pt x="887" y="211"/>
                  </a:lnTo>
                  <a:lnTo>
                    <a:pt x="858" y="205"/>
                  </a:lnTo>
                  <a:lnTo>
                    <a:pt x="858" y="205"/>
                  </a:lnTo>
                  <a:close/>
                  <a:moveTo>
                    <a:pt x="869" y="195"/>
                  </a:moveTo>
                  <a:lnTo>
                    <a:pt x="869" y="195"/>
                  </a:lnTo>
                  <a:lnTo>
                    <a:pt x="875" y="195"/>
                  </a:lnTo>
                  <a:lnTo>
                    <a:pt x="880" y="197"/>
                  </a:lnTo>
                  <a:lnTo>
                    <a:pt x="885" y="198"/>
                  </a:lnTo>
                  <a:lnTo>
                    <a:pt x="889" y="198"/>
                  </a:lnTo>
                  <a:lnTo>
                    <a:pt x="889" y="198"/>
                  </a:lnTo>
                  <a:lnTo>
                    <a:pt x="879" y="194"/>
                  </a:lnTo>
                  <a:lnTo>
                    <a:pt x="875" y="194"/>
                  </a:lnTo>
                  <a:lnTo>
                    <a:pt x="869" y="195"/>
                  </a:lnTo>
                  <a:lnTo>
                    <a:pt x="869" y="195"/>
                  </a:lnTo>
                  <a:close/>
                  <a:moveTo>
                    <a:pt x="354" y="762"/>
                  </a:moveTo>
                  <a:lnTo>
                    <a:pt x="354" y="762"/>
                  </a:lnTo>
                  <a:lnTo>
                    <a:pt x="353" y="746"/>
                  </a:lnTo>
                  <a:lnTo>
                    <a:pt x="348" y="729"/>
                  </a:lnTo>
                  <a:lnTo>
                    <a:pt x="340" y="696"/>
                  </a:lnTo>
                  <a:lnTo>
                    <a:pt x="332" y="664"/>
                  </a:lnTo>
                  <a:lnTo>
                    <a:pt x="327" y="646"/>
                  </a:lnTo>
                  <a:lnTo>
                    <a:pt x="326" y="629"/>
                  </a:lnTo>
                  <a:lnTo>
                    <a:pt x="326" y="629"/>
                  </a:lnTo>
                  <a:lnTo>
                    <a:pt x="325" y="607"/>
                  </a:lnTo>
                  <a:lnTo>
                    <a:pt x="326" y="583"/>
                  </a:lnTo>
                  <a:lnTo>
                    <a:pt x="333" y="538"/>
                  </a:lnTo>
                  <a:lnTo>
                    <a:pt x="333" y="538"/>
                  </a:lnTo>
                  <a:lnTo>
                    <a:pt x="337" y="514"/>
                  </a:lnTo>
                  <a:lnTo>
                    <a:pt x="343" y="490"/>
                  </a:lnTo>
                  <a:lnTo>
                    <a:pt x="351" y="466"/>
                  </a:lnTo>
                  <a:lnTo>
                    <a:pt x="358" y="442"/>
                  </a:lnTo>
                  <a:lnTo>
                    <a:pt x="376" y="399"/>
                  </a:lnTo>
                  <a:lnTo>
                    <a:pt x="393" y="359"/>
                  </a:lnTo>
                  <a:lnTo>
                    <a:pt x="393" y="359"/>
                  </a:lnTo>
                  <a:lnTo>
                    <a:pt x="383" y="369"/>
                  </a:lnTo>
                  <a:lnTo>
                    <a:pt x="374" y="379"/>
                  </a:lnTo>
                  <a:lnTo>
                    <a:pt x="357" y="400"/>
                  </a:lnTo>
                  <a:lnTo>
                    <a:pt x="326" y="445"/>
                  </a:lnTo>
                  <a:lnTo>
                    <a:pt x="326" y="445"/>
                  </a:lnTo>
                  <a:lnTo>
                    <a:pt x="310" y="469"/>
                  </a:lnTo>
                  <a:lnTo>
                    <a:pt x="298" y="493"/>
                  </a:lnTo>
                  <a:lnTo>
                    <a:pt x="287" y="520"/>
                  </a:lnTo>
                  <a:lnTo>
                    <a:pt x="277" y="545"/>
                  </a:lnTo>
                  <a:lnTo>
                    <a:pt x="277" y="545"/>
                  </a:lnTo>
                  <a:lnTo>
                    <a:pt x="266" y="577"/>
                  </a:lnTo>
                  <a:lnTo>
                    <a:pt x="257" y="611"/>
                  </a:lnTo>
                  <a:lnTo>
                    <a:pt x="250" y="646"/>
                  </a:lnTo>
                  <a:lnTo>
                    <a:pt x="246" y="681"/>
                  </a:lnTo>
                  <a:lnTo>
                    <a:pt x="243" y="718"/>
                  </a:lnTo>
                  <a:lnTo>
                    <a:pt x="240" y="754"/>
                  </a:lnTo>
                  <a:lnTo>
                    <a:pt x="240" y="791"/>
                  </a:lnTo>
                  <a:lnTo>
                    <a:pt x="242" y="826"/>
                  </a:lnTo>
                  <a:lnTo>
                    <a:pt x="242" y="826"/>
                  </a:lnTo>
                  <a:lnTo>
                    <a:pt x="242" y="842"/>
                  </a:lnTo>
                  <a:lnTo>
                    <a:pt x="240" y="859"/>
                  </a:lnTo>
                  <a:lnTo>
                    <a:pt x="240" y="859"/>
                  </a:lnTo>
                  <a:lnTo>
                    <a:pt x="242" y="876"/>
                  </a:lnTo>
                  <a:lnTo>
                    <a:pt x="242" y="885"/>
                  </a:lnTo>
                  <a:lnTo>
                    <a:pt x="242" y="894"/>
                  </a:lnTo>
                  <a:lnTo>
                    <a:pt x="242" y="894"/>
                  </a:lnTo>
                  <a:lnTo>
                    <a:pt x="239" y="904"/>
                  </a:lnTo>
                  <a:lnTo>
                    <a:pt x="237" y="911"/>
                  </a:lnTo>
                  <a:lnTo>
                    <a:pt x="236" y="917"/>
                  </a:lnTo>
                  <a:lnTo>
                    <a:pt x="236" y="917"/>
                  </a:lnTo>
                  <a:lnTo>
                    <a:pt x="236" y="953"/>
                  </a:lnTo>
                  <a:lnTo>
                    <a:pt x="236" y="953"/>
                  </a:lnTo>
                  <a:lnTo>
                    <a:pt x="237" y="966"/>
                  </a:lnTo>
                  <a:lnTo>
                    <a:pt x="240" y="979"/>
                  </a:lnTo>
                  <a:lnTo>
                    <a:pt x="247" y="1004"/>
                  </a:lnTo>
                  <a:lnTo>
                    <a:pt x="250" y="1015"/>
                  </a:lnTo>
                  <a:lnTo>
                    <a:pt x="253" y="1026"/>
                  </a:lnTo>
                  <a:lnTo>
                    <a:pt x="253" y="1038"/>
                  </a:lnTo>
                  <a:lnTo>
                    <a:pt x="250" y="1047"/>
                  </a:lnTo>
                  <a:lnTo>
                    <a:pt x="250" y="1047"/>
                  </a:lnTo>
                  <a:lnTo>
                    <a:pt x="246" y="1054"/>
                  </a:lnTo>
                  <a:lnTo>
                    <a:pt x="239" y="1060"/>
                  </a:lnTo>
                  <a:lnTo>
                    <a:pt x="230" y="1066"/>
                  </a:lnTo>
                  <a:lnTo>
                    <a:pt x="221" y="1069"/>
                  </a:lnTo>
                  <a:lnTo>
                    <a:pt x="209" y="1070"/>
                  </a:lnTo>
                  <a:lnTo>
                    <a:pt x="200" y="1071"/>
                  </a:lnTo>
                  <a:lnTo>
                    <a:pt x="188" y="1070"/>
                  </a:lnTo>
                  <a:lnTo>
                    <a:pt x="179" y="1069"/>
                  </a:lnTo>
                  <a:lnTo>
                    <a:pt x="179" y="1069"/>
                  </a:lnTo>
                  <a:lnTo>
                    <a:pt x="170" y="1064"/>
                  </a:lnTo>
                  <a:lnTo>
                    <a:pt x="164" y="1060"/>
                  </a:lnTo>
                  <a:lnTo>
                    <a:pt x="159" y="1054"/>
                  </a:lnTo>
                  <a:lnTo>
                    <a:pt x="156" y="1047"/>
                  </a:lnTo>
                  <a:lnTo>
                    <a:pt x="153" y="1040"/>
                  </a:lnTo>
                  <a:lnTo>
                    <a:pt x="152" y="1032"/>
                  </a:lnTo>
                  <a:lnTo>
                    <a:pt x="152" y="1024"/>
                  </a:lnTo>
                  <a:lnTo>
                    <a:pt x="153" y="1015"/>
                  </a:lnTo>
                  <a:lnTo>
                    <a:pt x="157" y="997"/>
                  </a:lnTo>
                  <a:lnTo>
                    <a:pt x="163" y="980"/>
                  </a:lnTo>
                  <a:lnTo>
                    <a:pt x="172" y="965"/>
                  </a:lnTo>
                  <a:lnTo>
                    <a:pt x="181" y="953"/>
                  </a:lnTo>
                  <a:lnTo>
                    <a:pt x="181" y="953"/>
                  </a:lnTo>
                  <a:lnTo>
                    <a:pt x="179" y="946"/>
                  </a:lnTo>
                  <a:lnTo>
                    <a:pt x="179" y="941"/>
                  </a:lnTo>
                  <a:lnTo>
                    <a:pt x="179" y="935"/>
                  </a:lnTo>
                  <a:lnTo>
                    <a:pt x="180" y="928"/>
                  </a:lnTo>
                  <a:lnTo>
                    <a:pt x="183" y="917"/>
                  </a:lnTo>
                  <a:lnTo>
                    <a:pt x="186" y="904"/>
                  </a:lnTo>
                  <a:lnTo>
                    <a:pt x="186" y="904"/>
                  </a:lnTo>
                  <a:lnTo>
                    <a:pt x="184" y="890"/>
                  </a:lnTo>
                  <a:lnTo>
                    <a:pt x="183" y="876"/>
                  </a:lnTo>
                  <a:lnTo>
                    <a:pt x="180" y="861"/>
                  </a:lnTo>
                  <a:lnTo>
                    <a:pt x="179" y="847"/>
                  </a:lnTo>
                  <a:lnTo>
                    <a:pt x="179" y="847"/>
                  </a:lnTo>
                  <a:lnTo>
                    <a:pt x="179" y="796"/>
                  </a:lnTo>
                  <a:lnTo>
                    <a:pt x="179" y="796"/>
                  </a:lnTo>
                  <a:lnTo>
                    <a:pt x="179" y="765"/>
                  </a:lnTo>
                  <a:lnTo>
                    <a:pt x="181" y="736"/>
                  </a:lnTo>
                  <a:lnTo>
                    <a:pt x="186" y="705"/>
                  </a:lnTo>
                  <a:lnTo>
                    <a:pt x="190" y="675"/>
                  </a:lnTo>
                  <a:lnTo>
                    <a:pt x="201" y="615"/>
                  </a:lnTo>
                  <a:lnTo>
                    <a:pt x="214" y="557"/>
                  </a:lnTo>
                  <a:lnTo>
                    <a:pt x="214" y="557"/>
                  </a:lnTo>
                  <a:lnTo>
                    <a:pt x="221" y="529"/>
                  </a:lnTo>
                  <a:lnTo>
                    <a:pt x="229" y="503"/>
                  </a:lnTo>
                  <a:lnTo>
                    <a:pt x="240" y="476"/>
                  </a:lnTo>
                  <a:lnTo>
                    <a:pt x="253" y="452"/>
                  </a:lnTo>
                  <a:lnTo>
                    <a:pt x="266" y="428"/>
                  </a:lnTo>
                  <a:lnTo>
                    <a:pt x="280" y="406"/>
                  </a:lnTo>
                  <a:lnTo>
                    <a:pt x="308" y="364"/>
                  </a:lnTo>
                  <a:lnTo>
                    <a:pt x="308" y="364"/>
                  </a:lnTo>
                  <a:lnTo>
                    <a:pt x="326" y="348"/>
                  </a:lnTo>
                  <a:lnTo>
                    <a:pt x="343" y="331"/>
                  </a:lnTo>
                  <a:lnTo>
                    <a:pt x="378" y="299"/>
                  </a:lnTo>
                  <a:lnTo>
                    <a:pt x="396" y="282"/>
                  </a:lnTo>
                  <a:lnTo>
                    <a:pt x="416" y="268"/>
                  </a:lnTo>
                  <a:lnTo>
                    <a:pt x="437" y="256"/>
                  </a:lnTo>
                  <a:lnTo>
                    <a:pt x="461" y="244"/>
                  </a:lnTo>
                  <a:lnTo>
                    <a:pt x="461" y="244"/>
                  </a:lnTo>
                  <a:lnTo>
                    <a:pt x="482" y="236"/>
                  </a:lnTo>
                  <a:lnTo>
                    <a:pt x="504" y="229"/>
                  </a:lnTo>
                  <a:lnTo>
                    <a:pt x="528" y="223"/>
                  </a:lnTo>
                  <a:lnTo>
                    <a:pt x="553" y="219"/>
                  </a:lnTo>
                  <a:lnTo>
                    <a:pt x="605" y="211"/>
                  </a:lnTo>
                  <a:lnTo>
                    <a:pt x="657" y="205"/>
                  </a:lnTo>
                  <a:lnTo>
                    <a:pt x="657" y="205"/>
                  </a:lnTo>
                  <a:lnTo>
                    <a:pt x="674" y="202"/>
                  </a:lnTo>
                  <a:lnTo>
                    <a:pt x="690" y="198"/>
                  </a:lnTo>
                  <a:lnTo>
                    <a:pt x="705" y="194"/>
                  </a:lnTo>
                  <a:lnTo>
                    <a:pt x="720" y="191"/>
                  </a:lnTo>
                  <a:lnTo>
                    <a:pt x="720" y="191"/>
                  </a:lnTo>
                  <a:lnTo>
                    <a:pt x="739" y="188"/>
                  </a:lnTo>
                  <a:lnTo>
                    <a:pt x="755" y="188"/>
                  </a:lnTo>
                  <a:lnTo>
                    <a:pt x="789" y="188"/>
                  </a:lnTo>
                  <a:lnTo>
                    <a:pt x="789" y="188"/>
                  </a:lnTo>
                  <a:lnTo>
                    <a:pt x="809" y="188"/>
                  </a:lnTo>
                  <a:lnTo>
                    <a:pt x="828" y="191"/>
                  </a:lnTo>
                  <a:lnTo>
                    <a:pt x="848" y="191"/>
                  </a:lnTo>
                  <a:lnTo>
                    <a:pt x="868" y="192"/>
                  </a:lnTo>
                  <a:lnTo>
                    <a:pt x="868" y="192"/>
                  </a:lnTo>
                  <a:lnTo>
                    <a:pt x="850" y="188"/>
                  </a:lnTo>
                  <a:lnTo>
                    <a:pt x="831" y="184"/>
                  </a:lnTo>
                  <a:lnTo>
                    <a:pt x="813" y="178"/>
                  </a:lnTo>
                  <a:lnTo>
                    <a:pt x="795" y="176"/>
                  </a:lnTo>
                  <a:lnTo>
                    <a:pt x="795" y="176"/>
                  </a:lnTo>
                  <a:lnTo>
                    <a:pt x="772" y="173"/>
                  </a:lnTo>
                  <a:lnTo>
                    <a:pt x="748" y="170"/>
                  </a:lnTo>
                  <a:lnTo>
                    <a:pt x="748" y="170"/>
                  </a:lnTo>
                  <a:lnTo>
                    <a:pt x="739" y="167"/>
                  </a:lnTo>
                  <a:lnTo>
                    <a:pt x="729" y="164"/>
                  </a:lnTo>
                  <a:lnTo>
                    <a:pt x="729" y="164"/>
                  </a:lnTo>
                  <a:lnTo>
                    <a:pt x="715" y="163"/>
                  </a:lnTo>
                  <a:lnTo>
                    <a:pt x="699" y="163"/>
                  </a:lnTo>
                  <a:lnTo>
                    <a:pt x="667" y="164"/>
                  </a:lnTo>
                  <a:lnTo>
                    <a:pt x="667" y="164"/>
                  </a:lnTo>
                  <a:lnTo>
                    <a:pt x="636" y="164"/>
                  </a:lnTo>
                  <a:lnTo>
                    <a:pt x="604" y="166"/>
                  </a:lnTo>
                  <a:lnTo>
                    <a:pt x="573" y="169"/>
                  </a:lnTo>
                  <a:lnTo>
                    <a:pt x="542" y="174"/>
                  </a:lnTo>
                  <a:lnTo>
                    <a:pt x="511" y="180"/>
                  </a:lnTo>
                  <a:lnTo>
                    <a:pt x="482" y="187"/>
                  </a:lnTo>
                  <a:lnTo>
                    <a:pt x="452" y="195"/>
                  </a:lnTo>
                  <a:lnTo>
                    <a:pt x="424" y="206"/>
                  </a:lnTo>
                  <a:lnTo>
                    <a:pt x="424" y="206"/>
                  </a:lnTo>
                  <a:lnTo>
                    <a:pt x="423" y="213"/>
                  </a:lnTo>
                  <a:lnTo>
                    <a:pt x="423" y="219"/>
                  </a:lnTo>
                  <a:lnTo>
                    <a:pt x="426" y="232"/>
                  </a:lnTo>
                  <a:lnTo>
                    <a:pt x="428" y="242"/>
                  </a:lnTo>
                  <a:lnTo>
                    <a:pt x="428" y="247"/>
                  </a:lnTo>
                  <a:lnTo>
                    <a:pt x="427" y="251"/>
                  </a:lnTo>
                  <a:lnTo>
                    <a:pt x="427" y="251"/>
                  </a:lnTo>
                  <a:lnTo>
                    <a:pt x="423" y="253"/>
                  </a:lnTo>
                  <a:lnTo>
                    <a:pt x="416" y="256"/>
                  </a:lnTo>
                  <a:lnTo>
                    <a:pt x="402" y="258"/>
                  </a:lnTo>
                  <a:lnTo>
                    <a:pt x="402" y="258"/>
                  </a:lnTo>
                  <a:lnTo>
                    <a:pt x="375" y="257"/>
                  </a:lnTo>
                  <a:lnTo>
                    <a:pt x="360" y="256"/>
                  </a:lnTo>
                  <a:lnTo>
                    <a:pt x="346" y="253"/>
                  </a:lnTo>
                  <a:lnTo>
                    <a:pt x="332" y="250"/>
                  </a:lnTo>
                  <a:lnTo>
                    <a:pt x="319" y="244"/>
                  </a:lnTo>
                  <a:lnTo>
                    <a:pt x="308" y="239"/>
                  </a:lnTo>
                  <a:lnTo>
                    <a:pt x="301" y="233"/>
                  </a:lnTo>
                  <a:lnTo>
                    <a:pt x="301" y="233"/>
                  </a:lnTo>
                  <a:lnTo>
                    <a:pt x="292" y="240"/>
                  </a:lnTo>
                  <a:lnTo>
                    <a:pt x="282" y="246"/>
                  </a:lnTo>
                  <a:lnTo>
                    <a:pt x="273" y="251"/>
                  </a:lnTo>
                  <a:lnTo>
                    <a:pt x="264" y="260"/>
                  </a:lnTo>
                  <a:lnTo>
                    <a:pt x="264" y="260"/>
                  </a:lnTo>
                  <a:lnTo>
                    <a:pt x="250" y="277"/>
                  </a:lnTo>
                  <a:lnTo>
                    <a:pt x="236" y="293"/>
                  </a:lnTo>
                  <a:lnTo>
                    <a:pt x="211" y="330"/>
                  </a:lnTo>
                  <a:lnTo>
                    <a:pt x="190" y="367"/>
                  </a:lnTo>
                  <a:lnTo>
                    <a:pt x="170" y="404"/>
                  </a:lnTo>
                  <a:lnTo>
                    <a:pt x="170" y="404"/>
                  </a:lnTo>
                  <a:lnTo>
                    <a:pt x="162" y="425"/>
                  </a:lnTo>
                  <a:lnTo>
                    <a:pt x="155" y="447"/>
                  </a:lnTo>
                  <a:lnTo>
                    <a:pt x="149" y="469"/>
                  </a:lnTo>
                  <a:lnTo>
                    <a:pt x="145" y="491"/>
                  </a:lnTo>
                  <a:lnTo>
                    <a:pt x="141" y="515"/>
                  </a:lnTo>
                  <a:lnTo>
                    <a:pt x="138" y="539"/>
                  </a:lnTo>
                  <a:lnTo>
                    <a:pt x="135" y="590"/>
                  </a:lnTo>
                  <a:lnTo>
                    <a:pt x="135" y="590"/>
                  </a:lnTo>
                  <a:lnTo>
                    <a:pt x="134" y="663"/>
                  </a:lnTo>
                  <a:lnTo>
                    <a:pt x="135" y="740"/>
                  </a:lnTo>
                  <a:lnTo>
                    <a:pt x="139" y="894"/>
                  </a:lnTo>
                  <a:lnTo>
                    <a:pt x="139" y="894"/>
                  </a:lnTo>
                  <a:lnTo>
                    <a:pt x="139" y="922"/>
                  </a:lnTo>
                  <a:lnTo>
                    <a:pt x="139" y="949"/>
                  </a:lnTo>
                  <a:lnTo>
                    <a:pt x="138" y="976"/>
                  </a:lnTo>
                  <a:lnTo>
                    <a:pt x="134" y="1001"/>
                  </a:lnTo>
                  <a:lnTo>
                    <a:pt x="134" y="1001"/>
                  </a:lnTo>
                  <a:lnTo>
                    <a:pt x="129" y="1011"/>
                  </a:lnTo>
                  <a:lnTo>
                    <a:pt x="128" y="1017"/>
                  </a:lnTo>
                  <a:lnTo>
                    <a:pt x="127" y="1022"/>
                  </a:lnTo>
                  <a:lnTo>
                    <a:pt x="127" y="1022"/>
                  </a:lnTo>
                  <a:lnTo>
                    <a:pt x="127" y="1033"/>
                  </a:lnTo>
                  <a:lnTo>
                    <a:pt x="127" y="1047"/>
                  </a:lnTo>
                  <a:lnTo>
                    <a:pt x="125" y="1060"/>
                  </a:lnTo>
                  <a:lnTo>
                    <a:pt x="124" y="1067"/>
                  </a:lnTo>
                  <a:lnTo>
                    <a:pt x="121" y="1074"/>
                  </a:lnTo>
                  <a:lnTo>
                    <a:pt x="121" y="1074"/>
                  </a:lnTo>
                  <a:lnTo>
                    <a:pt x="135" y="1080"/>
                  </a:lnTo>
                  <a:lnTo>
                    <a:pt x="149" y="1084"/>
                  </a:lnTo>
                  <a:lnTo>
                    <a:pt x="164" y="1088"/>
                  </a:lnTo>
                  <a:lnTo>
                    <a:pt x="180" y="1091"/>
                  </a:lnTo>
                  <a:lnTo>
                    <a:pt x="212" y="1095"/>
                  </a:lnTo>
                  <a:lnTo>
                    <a:pt x="245" y="1097"/>
                  </a:lnTo>
                  <a:lnTo>
                    <a:pt x="278" y="1094"/>
                  </a:lnTo>
                  <a:lnTo>
                    <a:pt x="310" y="1090"/>
                  </a:lnTo>
                  <a:lnTo>
                    <a:pt x="343" y="1083"/>
                  </a:lnTo>
                  <a:lnTo>
                    <a:pt x="372" y="1073"/>
                  </a:lnTo>
                  <a:lnTo>
                    <a:pt x="372" y="1073"/>
                  </a:lnTo>
                  <a:lnTo>
                    <a:pt x="372" y="1029"/>
                  </a:lnTo>
                  <a:lnTo>
                    <a:pt x="371" y="988"/>
                  </a:lnTo>
                  <a:lnTo>
                    <a:pt x="365" y="911"/>
                  </a:lnTo>
                  <a:lnTo>
                    <a:pt x="358" y="837"/>
                  </a:lnTo>
                  <a:lnTo>
                    <a:pt x="354" y="762"/>
                  </a:lnTo>
                  <a:lnTo>
                    <a:pt x="354" y="762"/>
                  </a:lnTo>
                  <a:close/>
                  <a:moveTo>
                    <a:pt x="812" y="163"/>
                  </a:moveTo>
                  <a:lnTo>
                    <a:pt x="812" y="163"/>
                  </a:lnTo>
                  <a:lnTo>
                    <a:pt x="800" y="143"/>
                  </a:lnTo>
                  <a:lnTo>
                    <a:pt x="785" y="124"/>
                  </a:lnTo>
                  <a:lnTo>
                    <a:pt x="768" y="105"/>
                  </a:lnTo>
                  <a:lnTo>
                    <a:pt x="748" y="87"/>
                  </a:lnTo>
                  <a:lnTo>
                    <a:pt x="727" y="73"/>
                  </a:lnTo>
                  <a:lnTo>
                    <a:pt x="705" y="59"/>
                  </a:lnTo>
                  <a:lnTo>
                    <a:pt x="681" y="49"/>
                  </a:lnTo>
                  <a:lnTo>
                    <a:pt x="670" y="46"/>
                  </a:lnTo>
                  <a:lnTo>
                    <a:pt x="657" y="44"/>
                  </a:lnTo>
                  <a:lnTo>
                    <a:pt x="657" y="44"/>
                  </a:lnTo>
                  <a:lnTo>
                    <a:pt x="638" y="41"/>
                  </a:lnTo>
                  <a:lnTo>
                    <a:pt x="619" y="41"/>
                  </a:lnTo>
                  <a:lnTo>
                    <a:pt x="601" y="41"/>
                  </a:lnTo>
                  <a:lnTo>
                    <a:pt x="586" y="44"/>
                  </a:lnTo>
                  <a:lnTo>
                    <a:pt x="586" y="44"/>
                  </a:lnTo>
                  <a:lnTo>
                    <a:pt x="544" y="51"/>
                  </a:lnTo>
                  <a:lnTo>
                    <a:pt x="524" y="56"/>
                  </a:lnTo>
                  <a:lnTo>
                    <a:pt x="504" y="60"/>
                  </a:lnTo>
                  <a:lnTo>
                    <a:pt x="485" y="67"/>
                  </a:lnTo>
                  <a:lnTo>
                    <a:pt x="466" y="76"/>
                  </a:lnTo>
                  <a:lnTo>
                    <a:pt x="449" y="86"/>
                  </a:lnTo>
                  <a:lnTo>
                    <a:pt x="435" y="98"/>
                  </a:lnTo>
                  <a:lnTo>
                    <a:pt x="435" y="98"/>
                  </a:lnTo>
                  <a:lnTo>
                    <a:pt x="424" y="119"/>
                  </a:lnTo>
                  <a:lnTo>
                    <a:pt x="413" y="142"/>
                  </a:lnTo>
                  <a:lnTo>
                    <a:pt x="409" y="155"/>
                  </a:lnTo>
                  <a:lnTo>
                    <a:pt x="405" y="167"/>
                  </a:lnTo>
                  <a:lnTo>
                    <a:pt x="402" y="180"/>
                  </a:lnTo>
                  <a:lnTo>
                    <a:pt x="400" y="192"/>
                  </a:lnTo>
                  <a:lnTo>
                    <a:pt x="400" y="192"/>
                  </a:lnTo>
                  <a:lnTo>
                    <a:pt x="400" y="206"/>
                  </a:lnTo>
                  <a:lnTo>
                    <a:pt x="402" y="222"/>
                  </a:lnTo>
                  <a:lnTo>
                    <a:pt x="406" y="233"/>
                  </a:lnTo>
                  <a:lnTo>
                    <a:pt x="407" y="237"/>
                  </a:lnTo>
                  <a:lnTo>
                    <a:pt x="412" y="242"/>
                  </a:lnTo>
                  <a:lnTo>
                    <a:pt x="412" y="242"/>
                  </a:lnTo>
                  <a:lnTo>
                    <a:pt x="413" y="240"/>
                  </a:lnTo>
                  <a:lnTo>
                    <a:pt x="414" y="237"/>
                  </a:lnTo>
                  <a:lnTo>
                    <a:pt x="414" y="233"/>
                  </a:lnTo>
                  <a:lnTo>
                    <a:pt x="414" y="226"/>
                  </a:lnTo>
                  <a:lnTo>
                    <a:pt x="414" y="226"/>
                  </a:lnTo>
                  <a:lnTo>
                    <a:pt x="413" y="204"/>
                  </a:lnTo>
                  <a:lnTo>
                    <a:pt x="414" y="184"/>
                  </a:lnTo>
                  <a:lnTo>
                    <a:pt x="417" y="174"/>
                  </a:lnTo>
                  <a:lnTo>
                    <a:pt x="420" y="166"/>
                  </a:lnTo>
                  <a:lnTo>
                    <a:pt x="423" y="156"/>
                  </a:lnTo>
                  <a:lnTo>
                    <a:pt x="428" y="147"/>
                  </a:lnTo>
                  <a:lnTo>
                    <a:pt x="428" y="147"/>
                  </a:lnTo>
                  <a:lnTo>
                    <a:pt x="435" y="135"/>
                  </a:lnTo>
                  <a:lnTo>
                    <a:pt x="444" y="125"/>
                  </a:lnTo>
                  <a:lnTo>
                    <a:pt x="452" y="117"/>
                  </a:lnTo>
                  <a:lnTo>
                    <a:pt x="462" y="110"/>
                  </a:lnTo>
                  <a:lnTo>
                    <a:pt x="472" y="103"/>
                  </a:lnTo>
                  <a:lnTo>
                    <a:pt x="483" y="97"/>
                  </a:lnTo>
                  <a:lnTo>
                    <a:pt x="508" y="87"/>
                  </a:lnTo>
                  <a:lnTo>
                    <a:pt x="508" y="87"/>
                  </a:lnTo>
                  <a:lnTo>
                    <a:pt x="521" y="86"/>
                  </a:lnTo>
                  <a:lnTo>
                    <a:pt x="534" y="81"/>
                  </a:lnTo>
                  <a:lnTo>
                    <a:pt x="558" y="73"/>
                  </a:lnTo>
                  <a:lnTo>
                    <a:pt x="581" y="65"/>
                  </a:lnTo>
                  <a:lnTo>
                    <a:pt x="593" y="60"/>
                  </a:lnTo>
                  <a:lnTo>
                    <a:pt x="604" y="59"/>
                  </a:lnTo>
                  <a:lnTo>
                    <a:pt x="604" y="59"/>
                  </a:lnTo>
                  <a:lnTo>
                    <a:pt x="617" y="58"/>
                  </a:lnTo>
                  <a:lnTo>
                    <a:pt x="628" y="59"/>
                  </a:lnTo>
                  <a:lnTo>
                    <a:pt x="638" y="60"/>
                  </a:lnTo>
                  <a:lnTo>
                    <a:pt x="649" y="62"/>
                  </a:lnTo>
                  <a:lnTo>
                    <a:pt x="668" y="69"/>
                  </a:lnTo>
                  <a:lnTo>
                    <a:pt x="688" y="76"/>
                  </a:lnTo>
                  <a:lnTo>
                    <a:pt x="688" y="76"/>
                  </a:lnTo>
                  <a:lnTo>
                    <a:pt x="706" y="81"/>
                  </a:lnTo>
                  <a:lnTo>
                    <a:pt x="715" y="84"/>
                  </a:lnTo>
                  <a:lnTo>
                    <a:pt x="722" y="89"/>
                  </a:lnTo>
                  <a:lnTo>
                    <a:pt x="722" y="89"/>
                  </a:lnTo>
                  <a:lnTo>
                    <a:pt x="730" y="93"/>
                  </a:lnTo>
                  <a:lnTo>
                    <a:pt x="737" y="98"/>
                  </a:lnTo>
                  <a:lnTo>
                    <a:pt x="750" y="111"/>
                  </a:lnTo>
                  <a:lnTo>
                    <a:pt x="772" y="138"/>
                  </a:lnTo>
                  <a:lnTo>
                    <a:pt x="772" y="138"/>
                  </a:lnTo>
                  <a:lnTo>
                    <a:pt x="784" y="147"/>
                  </a:lnTo>
                  <a:lnTo>
                    <a:pt x="788" y="155"/>
                  </a:lnTo>
                  <a:lnTo>
                    <a:pt x="789" y="157"/>
                  </a:lnTo>
                  <a:lnTo>
                    <a:pt x="789" y="163"/>
                  </a:lnTo>
                  <a:lnTo>
                    <a:pt x="789" y="163"/>
                  </a:lnTo>
                  <a:lnTo>
                    <a:pt x="796" y="163"/>
                  </a:lnTo>
                  <a:lnTo>
                    <a:pt x="802" y="166"/>
                  </a:lnTo>
                  <a:lnTo>
                    <a:pt x="807" y="167"/>
                  </a:lnTo>
                  <a:lnTo>
                    <a:pt x="810" y="166"/>
                  </a:lnTo>
                  <a:lnTo>
                    <a:pt x="812" y="164"/>
                  </a:lnTo>
                  <a:lnTo>
                    <a:pt x="812" y="164"/>
                  </a:lnTo>
                  <a:lnTo>
                    <a:pt x="812" y="163"/>
                  </a:lnTo>
                  <a:lnTo>
                    <a:pt x="812" y="163"/>
                  </a:lnTo>
                  <a:close/>
                  <a:moveTo>
                    <a:pt x="744" y="124"/>
                  </a:moveTo>
                  <a:lnTo>
                    <a:pt x="744" y="124"/>
                  </a:lnTo>
                  <a:lnTo>
                    <a:pt x="732" y="117"/>
                  </a:lnTo>
                  <a:lnTo>
                    <a:pt x="719" y="108"/>
                  </a:lnTo>
                  <a:lnTo>
                    <a:pt x="694" y="94"/>
                  </a:lnTo>
                  <a:lnTo>
                    <a:pt x="681" y="87"/>
                  </a:lnTo>
                  <a:lnTo>
                    <a:pt x="667" y="81"/>
                  </a:lnTo>
                  <a:lnTo>
                    <a:pt x="652" y="77"/>
                  </a:lnTo>
                  <a:lnTo>
                    <a:pt x="633" y="74"/>
                  </a:lnTo>
                  <a:lnTo>
                    <a:pt x="633" y="74"/>
                  </a:lnTo>
                  <a:lnTo>
                    <a:pt x="657" y="87"/>
                  </a:lnTo>
                  <a:lnTo>
                    <a:pt x="667" y="96"/>
                  </a:lnTo>
                  <a:lnTo>
                    <a:pt x="678" y="104"/>
                  </a:lnTo>
                  <a:lnTo>
                    <a:pt x="688" y="114"/>
                  </a:lnTo>
                  <a:lnTo>
                    <a:pt x="697" y="125"/>
                  </a:lnTo>
                  <a:lnTo>
                    <a:pt x="702" y="138"/>
                  </a:lnTo>
                  <a:lnTo>
                    <a:pt x="706" y="153"/>
                  </a:lnTo>
                  <a:lnTo>
                    <a:pt x="706" y="153"/>
                  </a:lnTo>
                  <a:lnTo>
                    <a:pt x="741" y="155"/>
                  </a:lnTo>
                  <a:lnTo>
                    <a:pt x="757" y="157"/>
                  </a:lnTo>
                  <a:lnTo>
                    <a:pt x="774" y="160"/>
                  </a:lnTo>
                  <a:lnTo>
                    <a:pt x="774" y="160"/>
                  </a:lnTo>
                  <a:lnTo>
                    <a:pt x="775" y="159"/>
                  </a:lnTo>
                  <a:lnTo>
                    <a:pt x="775" y="157"/>
                  </a:lnTo>
                  <a:lnTo>
                    <a:pt x="775" y="157"/>
                  </a:lnTo>
                  <a:lnTo>
                    <a:pt x="761" y="139"/>
                  </a:lnTo>
                  <a:lnTo>
                    <a:pt x="744" y="124"/>
                  </a:lnTo>
                  <a:lnTo>
                    <a:pt x="744" y="124"/>
                  </a:lnTo>
                  <a:close/>
                  <a:moveTo>
                    <a:pt x="657" y="389"/>
                  </a:moveTo>
                  <a:lnTo>
                    <a:pt x="657" y="389"/>
                  </a:lnTo>
                  <a:lnTo>
                    <a:pt x="635" y="406"/>
                  </a:lnTo>
                  <a:lnTo>
                    <a:pt x="612" y="420"/>
                  </a:lnTo>
                  <a:lnTo>
                    <a:pt x="612" y="420"/>
                  </a:lnTo>
                  <a:lnTo>
                    <a:pt x="602" y="430"/>
                  </a:lnTo>
                  <a:lnTo>
                    <a:pt x="594" y="438"/>
                  </a:lnTo>
                  <a:lnTo>
                    <a:pt x="579" y="458"/>
                  </a:lnTo>
                  <a:lnTo>
                    <a:pt x="579" y="458"/>
                  </a:lnTo>
                  <a:lnTo>
                    <a:pt x="567" y="473"/>
                  </a:lnTo>
                  <a:lnTo>
                    <a:pt x="559" y="487"/>
                  </a:lnTo>
                  <a:lnTo>
                    <a:pt x="551" y="501"/>
                  </a:lnTo>
                  <a:lnTo>
                    <a:pt x="544" y="518"/>
                  </a:lnTo>
                  <a:lnTo>
                    <a:pt x="544" y="518"/>
                  </a:lnTo>
                  <a:lnTo>
                    <a:pt x="534" y="535"/>
                  </a:lnTo>
                  <a:lnTo>
                    <a:pt x="527" y="552"/>
                  </a:lnTo>
                  <a:lnTo>
                    <a:pt x="527" y="552"/>
                  </a:lnTo>
                  <a:lnTo>
                    <a:pt x="522" y="562"/>
                  </a:lnTo>
                  <a:lnTo>
                    <a:pt x="521" y="573"/>
                  </a:lnTo>
                  <a:lnTo>
                    <a:pt x="518" y="583"/>
                  </a:lnTo>
                  <a:lnTo>
                    <a:pt x="515" y="594"/>
                  </a:lnTo>
                  <a:lnTo>
                    <a:pt x="515" y="594"/>
                  </a:lnTo>
                  <a:lnTo>
                    <a:pt x="508" y="615"/>
                  </a:lnTo>
                  <a:lnTo>
                    <a:pt x="503" y="636"/>
                  </a:lnTo>
                  <a:lnTo>
                    <a:pt x="503" y="636"/>
                  </a:lnTo>
                  <a:lnTo>
                    <a:pt x="486" y="702"/>
                  </a:lnTo>
                  <a:lnTo>
                    <a:pt x="479" y="734"/>
                  </a:lnTo>
                  <a:lnTo>
                    <a:pt x="473" y="767"/>
                  </a:lnTo>
                  <a:lnTo>
                    <a:pt x="473" y="767"/>
                  </a:lnTo>
                  <a:lnTo>
                    <a:pt x="464" y="828"/>
                  </a:lnTo>
                  <a:lnTo>
                    <a:pt x="461" y="858"/>
                  </a:lnTo>
                  <a:lnTo>
                    <a:pt x="459" y="887"/>
                  </a:lnTo>
                  <a:lnTo>
                    <a:pt x="459" y="887"/>
                  </a:lnTo>
                  <a:lnTo>
                    <a:pt x="458" y="920"/>
                  </a:lnTo>
                  <a:lnTo>
                    <a:pt x="458" y="934"/>
                  </a:lnTo>
                  <a:lnTo>
                    <a:pt x="459" y="946"/>
                  </a:lnTo>
                  <a:lnTo>
                    <a:pt x="459" y="946"/>
                  </a:lnTo>
                  <a:lnTo>
                    <a:pt x="461" y="952"/>
                  </a:lnTo>
                  <a:lnTo>
                    <a:pt x="464" y="958"/>
                  </a:lnTo>
                  <a:lnTo>
                    <a:pt x="466" y="963"/>
                  </a:lnTo>
                  <a:lnTo>
                    <a:pt x="468" y="970"/>
                  </a:lnTo>
                  <a:lnTo>
                    <a:pt x="468" y="970"/>
                  </a:lnTo>
                  <a:lnTo>
                    <a:pt x="468" y="976"/>
                  </a:lnTo>
                  <a:lnTo>
                    <a:pt x="466" y="983"/>
                  </a:lnTo>
                  <a:lnTo>
                    <a:pt x="465" y="990"/>
                  </a:lnTo>
                  <a:lnTo>
                    <a:pt x="466" y="997"/>
                  </a:lnTo>
                  <a:lnTo>
                    <a:pt x="466" y="997"/>
                  </a:lnTo>
                  <a:lnTo>
                    <a:pt x="468" y="1004"/>
                  </a:lnTo>
                  <a:lnTo>
                    <a:pt x="472" y="1012"/>
                  </a:lnTo>
                  <a:lnTo>
                    <a:pt x="482" y="1031"/>
                  </a:lnTo>
                  <a:lnTo>
                    <a:pt x="482" y="1031"/>
                  </a:lnTo>
                  <a:lnTo>
                    <a:pt x="486" y="1039"/>
                  </a:lnTo>
                  <a:lnTo>
                    <a:pt x="490" y="1047"/>
                  </a:lnTo>
                  <a:lnTo>
                    <a:pt x="490" y="1047"/>
                  </a:lnTo>
                  <a:lnTo>
                    <a:pt x="492" y="1057"/>
                  </a:lnTo>
                  <a:lnTo>
                    <a:pt x="493" y="1061"/>
                  </a:lnTo>
                  <a:lnTo>
                    <a:pt x="494" y="1063"/>
                  </a:lnTo>
                  <a:lnTo>
                    <a:pt x="497" y="1064"/>
                  </a:lnTo>
                  <a:lnTo>
                    <a:pt x="497" y="1064"/>
                  </a:lnTo>
                  <a:lnTo>
                    <a:pt x="492" y="1038"/>
                  </a:lnTo>
                  <a:lnTo>
                    <a:pt x="489" y="1012"/>
                  </a:lnTo>
                  <a:lnTo>
                    <a:pt x="487" y="986"/>
                  </a:lnTo>
                  <a:lnTo>
                    <a:pt x="486" y="960"/>
                  </a:lnTo>
                  <a:lnTo>
                    <a:pt x="486" y="935"/>
                  </a:lnTo>
                  <a:lnTo>
                    <a:pt x="486" y="910"/>
                  </a:lnTo>
                  <a:lnTo>
                    <a:pt x="490" y="859"/>
                  </a:lnTo>
                  <a:lnTo>
                    <a:pt x="496" y="810"/>
                  </a:lnTo>
                  <a:lnTo>
                    <a:pt x="503" y="761"/>
                  </a:lnTo>
                  <a:lnTo>
                    <a:pt x="510" y="712"/>
                  </a:lnTo>
                  <a:lnTo>
                    <a:pt x="517" y="664"/>
                  </a:lnTo>
                  <a:lnTo>
                    <a:pt x="517" y="664"/>
                  </a:lnTo>
                  <a:lnTo>
                    <a:pt x="520" y="645"/>
                  </a:lnTo>
                  <a:lnTo>
                    <a:pt x="524" y="625"/>
                  </a:lnTo>
                  <a:lnTo>
                    <a:pt x="535" y="586"/>
                  </a:lnTo>
                  <a:lnTo>
                    <a:pt x="535" y="586"/>
                  </a:lnTo>
                  <a:lnTo>
                    <a:pt x="544" y="545"/>
                  </a:lnTo>
                  <a:lnTo>
                    <a:pt x="549" y="527"/>
                  </a:lnTo>
                  <a:lnTo>
                    <a:pt x="556" y="507"/>
                  </a:lnTo>
                  <a:lnTo>
                    <a:pt x="556" y="507"/>
                  </a:lnTo>
                  <a:lnTo>
                    <a:pt x="574" y="480"/>
                  </a:lnTo>
                  <a:lnTo>
                    <a:pt x="595" y="456"/>
                  </a:lnTo>
                  <a:lnTo>
                    <a:pt x="619" y="432"/>
                  </a:lnTo>
                  <a:lnTo>
                    <a:pt x="645" y="413"/>
                  </a:lnTo>
                  <a:lnTo>
                    <a:pt x="671" y="393"/>
                  </a:lnTo>
                  <a:lnTo>
                    <a:pt x="699" y="378"/>
                  </a:lnTo>
                  <a:lnTo>
                    <a:pt x="730" y="364"/>
                  </a:lnTo>
                  <a:lnTo>
                    <a:pt x="747" y="358"/>
                  </a:lnTo>
                  <a:lnTo>
                    <a:pt x="763" y="352"/>
                  </a:lnTo>
                  <a:lnTo>
                    <a:pt x="763" y="352"/>
                  </a:lnTo>
                  <a:lnTo>
                    <a:pt x="748" y="354"/>
                  </a:lnTo>
                  <a:lnTo>
                    <a:pt x="734" y="355"/>
                  </a:lnTo>
                  <a:lnTo>
                    <a:pt x="720" y="358"/>
                  </a:lnTo>
                  <a:lnTo>
                    <a:pt x="706" y="364"/>
                  </a:lnTo>
                  <a:lnTo>
                    <a:pt x="692" y="368"/>
                  </a:lnTo>
                  <a:lnTo>
                    <a:pt x="680" y="375"/>
                  </a:lnTo>
                  <a:lnTo>
                    <a:pt x="668" y="382"/>
                  </a:lnTo>
                  <a:lnTo>
                    <a:pt x="657" y="389"/>
                  </a:lnTo>
                  <a:lnTo>
                    <a:pt x="657" y="389"/>
                  </a:lnTo>
                  <a:close/>
                  <a:moveTo>
                    <a:pt x="650" y="100"/>
                  </a:moveTo>
                  <a:lnTo>
                    <a:pt x="650" y="100"/>
                  </a:lnTo>
                  <a:lnTo>
                    <a:pt x="643" y="94"/>
                  </a:lnTo>
                  <a:lnTo>
                    <a:pt x="636" y="89"/>
                  </a:lnTo>
                  <a:lnTo>
                    <a:pt x="636" y="89"/>
                  </a:lnTo>
                  <a:lnTo>
                    <a:pt x="631" y="84"/>
                  </a:lnTo>
                  <a:lnTo>
                    <a:pt x="624" y="81"/>
                  </a:lnTo>
                  <a:lnTo>
                    <a:pt x="617" y="81"/>
                  </a:lnTo>
                  <a:lnTo>
                    <a:pt x="611" y="81"/>
                  </a:lnTo>
                  <a:lnTo>
                    <a:pt x="598" y="83"/>
                  </a:lnTo>
                  <a:lnTo>
                    <a:pt x="586" y="86"/>
                  </a:lnTo>
                  <a:lnTo>
                    <a:pt x="586" y="86"/>
                  </a:lnTo>
                  <a:lnTo>
                    <a:pt x="551" y="90"/>
                  </a:lnTo>
                  <a:lnTo>
                    <a:pt x="531" y="93"/>
                  </a:lnTo>
                  <a:lnTo>
                    <a:pt x="514" y="98"/>
                  </a:lnTo>
                  <a:lnTo>
                    <a:pt x="514" y="98"/>
                  </a:lnTo>
                  <a:lnTo>
                    <a:pt x="506" y="103"/>
                  </a:lnTo>
                  <a:lnTo>
                    <a:pt x="499" y="107"/>
                  </a:lnTo>
                  <a:lnTo>
                    <a:pt x="499" y="107"/>
                  </a:lnTo>
                  <a:lnTo>
                    <a:pt x="480" y="112"/>
                  </a:lnTo>
                  <a:lnTo>
                    <a:pt x="464" y="121"/>
                  </a:lnTo>
                  <a:lnTo>
                    <a:pt x="464" y="121"/>
                  </a:lnTo>
                  <a:lnTo>
                    <a:pt x="451" y="136"/>
                  </a:lnTo>
                  <a:lnTo>
                    <a:pt x="438" y="155"/>
                  </a:lnTo>
                  <a:lnTo>
                    <a:pt x="434" y="163"/>
                  </a:lnTo>
                  <a:lnTo>
                    <a:pt x="430" y="173"/>
                  </a:lnTo>
                  <a:lnTo>
                    <a:pt x="427" y="183"/>
                  </a:lnTo>
                  <a:lnTo>
                    <a:pt x="427" y="194"/>
                  </a:lnTo>
                  <a:lnTo>
                    <a:pt x="427" y="194"/>
                  </a:lnTo>
                  <a:lnTo>
                    <a:pt x="455" y="181"/>
                  </a:lnTo>
                  <a:lnTo>
                    <a:pt x="485" y="173"/>
                  </a:lnTo>
                  <a:lnTo>
                    <a:pt x="515" y="166"/>
                  </a:lnTo>
                  <a:lnTo>
                    <a:pt x="549" y="160"/>
                  </a:lnTo>
                  <a:lnTo>
                    <a:pt x="583" y="157"/>
                  </a:lnTo>
                  <a:lnTo>
                    <a:pt x="618" y="155"/>
                  </a:lnTo>
                  <a:lnTo>
                    <a:pt x="692" y="152"/>
                  </a:lnTo>
                  <a:lnTo>
                    <a:pt x="692" y="152"/>
                  </a:lnTo>
                  <a:lnTo>
                    <a:pt x="691" y="142"/>
                  </a:lnTo>
                  <a:lnTo>
                    <a:pt x="687" y="133"/>
                  </a:lnTo>
                  <a:lnTo>
                    <a:pt x="682" y="126"/>
                  </a:lnTo>
                  <a:lnTo>
                    <a:pt x="678" y="121"/>
                  </a:lnTo>
                  <a:lnTo>
                    <a:pt x="666" y="110"/>
                  </a:lnTo>
                  <a:lnTo>
                    <a:pt x="650" y="100"/>
                  </a:lnTo>
                  <a:lnTo>
                    <a:pt x="650" y="100"/>
                  </a:lnTo>
                  <a:close/>
                  <a:moveTo>
                    <a:pt x="640" y="24"/>
                  </a:moveTo>
                  <a:lnTo>
                    <a:pt x="640" y="24"/>
                  </a:lnTo>
                  <a:lnTo>
                    <a:pt x="636" y="21"/>
                  </a:lnTo>
                  <a:lnTo>
                    <a:pt x="631" y="18"/>
                  </a:lnTo>
                  <a:lnTo>
                    <a:pt x="631" y="18"/>
                  </a:lnTo>
                  <a:lnTo>
                    <a:pt x="619" y="16"/>
                  </a:lnTo>
                  <a:lnTo>
                    <a:pt x="608" y="16"/>
                  </a:lnTo>
                  <a:lnTo>
                    <a:pt x="597" y="16"/>
                  </a:lnTo>
                  <a:lnTo>
                    <a:pt x="586" y="16"/>
                  </a:lnTo>
                  <a:lnTo>
                    <a:pt x="586" y="16"/>
                  </a:lnTo>
                  <a:lnTo>
                    <a:pt x="573" y="14"/>
                  </a:lnTo>
                  <a:lnTo>
                    <a:pt x="562" y="14"/>
                  </a:lnTo>
                  <a:lnTo>
                    <a:pt x="551" y="16"/>
                  </a:lnTo>
                  <a:lnTo>
                    <a:pt x="539" y="18"/>
                  </a:lnTo>
                  <a:lnTo>
                    <a:pt x="517" y="24"/>
                  </a:lnTo>
                  <a:lnTo>
                    <a:pt x="493" y="30"/>
                  </a:lnTo>
                  <a:lnTo>
                    <a:pt x="493" y="30"/>
                  </a:lnTo>
                  <a:lnTo>
                    <a:pt x="472" y="34"/>
                  </a:lnTo>
                  <a:lnTo>
                    <a:pt x="452" y="39"/>
                  </a:lnTo>
                  <a:lnTo>
                    <a:pt x="434" y="46"/>
                  </a:lnTo>
                  <a:lnTo>
                    <a:pt x="417" y="53"/>
                  </a:lnTo>
                  <a:lnTo>
                    <a:pt x="400" y="62"/>
                  </a:lnTo>
                  <a:lnTo>
                    <a:pt x="385" y="72"/>
                  </a:lnTo>
                  <a:lnTo>
                    <a:pt x="369" y="81"/>
                  </a:lnTo>
                  <a:lnTo>
                    <a:pt x="357" y="93"/>
                  </a:lnTo>
                  <a:lnTo>
                    <a:pt x="357" y="93"/>
                  </a:lnTo>
                  <a:lnTo>
                    <a:pt x="347" y="105"/>
                  </a:lnTo>
                  <a:lnTo>
                    <a:pt x="337" y="119"/>
                  </a:lnTo>
                  <a:lnTo>
                    <a:pt x="327" y="135"/>
                  </a:lnTo>
                  <a:lnTo>
                    <a:pt x="319" y="150"/>
                  </a:lnTo>
                  <a:lnTo>
                    <a:pt x="312" y="167"/>
                  </a:lnTo>
                  <a:lnTo>
                    <a:pt x="309" y="176"/>
                  </a:lnTo>
                  <a:lnTo>
                    <a:pt x="308" y="185"/>
                  </a:lnTo>
                  <a:lnTo>
                    <a:pt x="308" y="194"/>
                  </a:lnTo>
                  <a:lnTo>
                    <a:pt x="308" y="204"/>
                  </a:lnTo>
                  <a:lnTo>
                    <a:pt x="309" y="213"/>
                  </a:lnTo>
                  <a:lnTo>
                    <a:pt x="313" y="225"/>
                  </a:lnTo>
                  <a:lnTo>
                    <a:pt x="313" y="225"/>
                  </a:lnTo>
                  <a:lnTo>
                    <a:pt x="322" y="230"/>
                  </a:lnTo>
                  <a:lnTo>
                    <a:pt x="332" y="236"/>
                  </a:lnTo>
                  <a:lnTo>
                    <a:pt x="341" y="239"/>
                  </a:lnTo>
                  <a:lnTo>
                    <a:pt x="353" y="242"/>
                  </a:lnTo>
                  <a:lnTo>
                    <a:pt x="374" y="244"/>
                  </a:lnTo>
                  <a:lnTo>
                    <a:pt x="396" y="244"/>
                  </a:lnTo>
                  <a:lnTo>
                    <a:pt x="396" y="244"/>
                  </a:lnTo>
                  <a:lnTo>
                    <a:pt x="393" y="233"/>
                  </a:lnTo>
                  <a:lnTo>
                    <a:pt x="391" y="222"/>
                  </a:lnTo>
                  <a:lnTo>
                    <a:pt x="391" y="211"/>
                  </a:lnTo>
                  <a:lnTo>
                    <a:pt x="391" y="198"/>
                  </a:lnTo>
                  <a:lnTo>
                    <a:pt x="392" y="176"/>
                  </a:lnTo>
                  <a:lnTo>
                    <a:pt x="398" y="153"/>
                  </a:lnTo>
                  <a:lnTo>
                    <a:pt x="405" y="132"/>
                  </a:lnTo>
                  <a:lnTo>
                    <a:pt x="414" y="112"/>
                  </a:lnTo>
                  <a:lnTo>
                    <a:pt x="424" y="94"/>
                  </a:lnTo>
                  <a:lnTo>
                    <a:pt x="437" y="80"/>
                  </a:lnTo>
                  <a:lnTo>
                    <a:pt x="437" y="80"/>
                  </a:lnTo>
                  <a:lnTo>
                    <a:pt x="448" y="73"/>
                  </a:lnTo>
                  <a:lnTo>
                    <a:pt x="459" y="66"/>
                  </a:lnTo>
                  <a:lnTo>
                    <a:pt x="487" y="53"/>
                  </a:lnTo>
                  <a:lnTo>
                    <a:pt x="517" y="44"/>
                  </a:lnTo>
                  <a:lnTo>
                    <a:pt x="549" y="37"/>
                  </a:lnTo>
                  <a:lnTo>
                    <a:pt x="581" y="31"/>
                  </a:lnTo>
                  <a:lnTo>
                    <a:pt x="612" y="28"/>
                  </a:lnTo>
                  <a:lnTo>
                    <a:pt x="643" y="28"/>
                  </a:lnTo>
                  <a:lnTo>
                    <a:pt x="656" y="30"/>
                  </a:lnTo>
                  <a:lnTo>
                    <a:pt x="668" y="32"/>
                  </a:lnTo>
                  <a:lnTo>
                    <a:pt x="668" y="32"/>
                  </a:lnTo>
                  <a:lnTo>
                    <a:pt x="663" y="28"/>
                  </a:lnTo>
                  <a:lnTo>
                    <a:pt x="656" y="27"/>
                  </a:lnTo>
                  <a:lnTo>
                    <a:pt x="640" y="24"/>
                  </a:lnTo>
                  <a:lnTo>
                    <a:pt x="640" y="24"/>
                  </a:lnTo>
                  <a:close/>
                  <a:moveTo>
                    <a:pt x="587" y="406"/>
                  </a:moveTo>
                  <a:lnTo>
                    <a:pt x="587" y="406"/>
                  </a:lnTo>
                  <a:lnTo>
                    <a:pt x="579" y="417"/>
                  </a:lnTo>
                  <a:lnTo>
                    <a:pt x="570" y="431"/>
                  </a:lnTo>
                  <a:lnTo>
                    <a:pt x="555" y="459"/>
                  </a:lnTo>
                  <a:lnTo>
                    <a:pt x="555" y="459"/>
                  </a:lnTo>
                  <a:lnTo>
                    <a:pt x="538" y="487"/>
                  </a:lnTo>
                  <a:lnTo>
                    <a:pt x="522" y="514"/>
                  </a:lnTo>
                  <a:lnTo>
                    <a:pt x="508" y="542"/>
                  </a:lnTo>
                  <a:lnTo>
                    <a:pt x="496" y="573"/>
                  </a:lnTo>
                  <a:lnTo>
                    <a:pt x="496" y="573"/>
                  </a:lnTo>
                  <a:lnTo>
                    <a:pt x="490" y="588"/>
                  </a:lnTo>
                  <a:lnTo>
                    <a:pt x="486" y="605"/>
                  </a:lnTo>
                  <a:lnTo>
                    <a:pt x="482" y="622"/>
                  </a:lnTo>
                  <a:lnTo>
                    <a:pt x="478" y="639"/>
                  </a:lnTo>
                  <a:lnTo>
                    <a:pt x="478" y="639"/>
                  </a:lnTo>
                  <a:lnTo>
                    <a:pt x="466" y="670"/>
                  </a:lnTo>
                  <a:lnTo>
                    <a:pt x="458" y="703"/>
                  </a:lnTo>
                  <a:lnTo>
                    <a:pt x="451" y="739"/>
                  </a:lnTo>
                  <a:lnTo>
                    <a:pt x="444" y="775"/>
                  </a:lnTo>
                  <a:lnTo>
                    <a:pt x="440" y="812"/>
                  </a:lnTo>
                  <a:lnTo>
                    <a:pt x="435" y="848"/>
                  </a:lnTo>
                  <a:lnTo>
                    <a:pt x="434" y="885"/>
                  </a:lnTo>
                  <a:lnTo>
                    <a:pt x="434" y="921"/>
                  </a:lnTo>
                  <a:lnTo>
                    <a:pt x="434" y="921"/>
                  </a:lnTo>
                  <a:lnTo>
                    <a:pt x="441" y="924"/>
                  </a:lnTo>
                  <a:lnTo>
                    <a:pt x="451" y="925"/>
                  </a:lnTo>
                  <a:lnTo>
                    <a:pt x="451" y="925"/>
                  </a:lnTo>
                  <a:lnTo>
                    <a:pt x="448" y="910"/>
                  </a:lnTo>
                  <a:lnTo>
                    <a:pt x="447" y="896"/>
                  </a:lnTo>
                  <a:lnTo>
                    <a:pt x="447" y="882"/>
                  </a:lnTo>
                  <a:lnTo>
                    <a:pt x="448" y="869"/>
                  </a:lnTo>
                  <a:lnTo>
                    <a:pt x="451" y="842"/>
                  </a:lnTo>
                  <a:lnTo>
                    <a:pt x="455" y="816"/>
                  </a:lnTo>
                  <a:lnTo>
                    <a:pt x="455" y="816"/>
                  </a:lnTo>
                  <a:lnTo>
                    <a:pt x="461" y="768"/>
                  </a:lnTo>
                  <a:lnTo>
                    <a:pt x="469" y="723"/>
                  </a:lnTo>
                  <a:lnTo>
                    <a:pt x="479" y="678"/>
                  </a:lnTo>
                  <a:lnTo>
                    <a:pt x="490" y="635"/>
                  </a:lnTo>
                  <a:lnTo>
                    <a:pt x="503" y="593"/>
                  </a:lnTo>
                  <a:lnTo>
                    <a:pt x="517" y="550"/>
                  </a:lnTo>
                  <a:lnTo>
                    <a:pt x="534" y="510"/>
                  </a:lnTo>
                  <a:lnTo>
                    <a:pt x="552" y="469"/>
                  </a:lnTo>
                  <a:lnTo>
                    <a:pt x="552" y="469"/>
                  </a:lnTo>
                  <a:lnTo>
                    <a:pt x="570" y="448"/>
                  </a:lnTo>
                  <a:lnTo>
                    <a:pt x="580" y="437"/>
                  </a:lnTo>
                  <a:lnTo>
                    <a:pt x="587" y="424"/>
                  </a:lnTo>
                  <a:lnTo>
                    <a:pt x="587" y="424"/>
                  </a:lnTo>
                  <a:lnTo>
                    <a:pt x="607" y="410"/>
                  </a:lnTo>
                  <a:lnTo>
                    <a:pt x="626" y="397"/>
                  </a:lnTo>
                  <a:lnTo>
                    <a:pt x="646" y="383"/>
                  </a:lnTo>
                  <a:lnTo>
                    <a:pt x="654" y="376"/>
                  </a:lnTo>
                  <a:lnTo>
                    <a:pt x="661" y="369"/>
                  </a:lnTo>
                  <a:lnTo>
                    <a:pt x="661" y="369"/>
                  </a:lnTo>
                  <a:lnTo>
                    <a:pt x="653" y="375"/>
                  </a:lnTo>
                  <a:lnTo>
                    <a:pt x="643" y="379"/>
                  </a:lnTo>
                  <a:lnTo>
                    <a:pt x="624" y="386"/>
                  </a:lnTo>
                  <a:lnTo>
                    <a:pt x="604" y="395"/>
                  </a:lnTo>
                  <a:lnTo>
                    <a:pt x="595" y="400"/>
                  </a:lnTo>
                  <a:lnTo>
                    <a:pt x="587" y="406"/>
                  </a:lnTo>
                  <a:lnTo>
                    <a:pt x="587" y="406"/>
                  </a:lnTo>
                  <a:close/>
                  <a:moveTo>
                    <a:pt x="605" y="1401"/>
                  </a:moveTo>
                  <a:lnTo>
                    <a:pt x="605" y="1401"/>
                  </a:lnTo>
                  <a:lnTo>
                    <a:pt x="610" y="1401"/>
                  </a:lnTo>
                  <a:lnTo>
                    <a:pt x="617" y="1400"/>
                  </a:lnTo>
                  <a:lnTo>
                    <a:pt x="622" y="1398"/>
                  </a:lnTo>
                  <a:lnTo>
                    <a:pt x="626" y="1396"/>
                  </a:lnTo>
                  <a:lnTo>
                    <a:pt x="626" y="1396"/>
                  </a:lnTo>
                  <a:lnTo>
                    <a:pt x="629" y="1393"/>
                  </a:lnTo>
                  <a:lnTo>
                    <a:pt x="631" y="1389"/>
                  </a:lnTo>
                  <a:lnTo>
                    <a:pt x="631" y="1377"/>
                  </a:lnTo>
                  <a:lnTo>
                    <a:pt x="631" y="1372"/>
                  </a:lnTo>
                  <a:lnTo>
                    <a:pt x="629" y="1366"/>
                  </a:lnTo>
                  <a:lnTo>
                    <a:pt x="628" y="1362"/>
                  </a:lnTo>
                  <a:lnTo>
                    <a:pt x="624" y="1358"/>
                  </a:lnTo>
                  <a:lnTo>
                    <a:pt x="624" y="1358"/>
                  </a:lnTo>
                  <a:lnTo>
                    <a:pt x="618" y="1355"/>
                  </a:lnTo>
                  <a:lnTo>
                    <a:pt x="611" y="1355"/>
                  </a:lnTo>
                  <a:lnTo>
                    <a:pt x="604" y="1355"/>
                  </a:lnTo>
                  <a:lnTo>
                    <a:pt x="597" y="1354"/>
                  </a:lnTo>
                  <a:lnTo>
                    <a:pt x="597" y="1354"/>
                  </a:lnTo>
                  <a:lnTo>
                    <a:pt x="595" y="1361"/>
                  </a:lnTo>
                  <a:lnTo>
                    <a:pt x="591" y="1368"/>
                  </a:lnTo>
                  <a:lnTo>
                    <a:pt x="587" y="1376"/>
                  </a:lnTo>
                  <a:lnTo>
                    <a:pt x="586" y="1382"/>
                  </a:lnTo>
                  <a:lnTo>
                    <a:pt x="586" y="1387"/>
                  </a:lnTo>
                  <a:lnTo>
                    <a:pt x="586" y="1387"/>
                  </a:lnTo>
                  <a:lnTo>
                    <a:pt x="593" y="1390"/>
                  </a:lnTo>
                  <a:lnTo>
                    <a:pt x="597" y="1394"/>
                  </a:lnTo>
                  <a:lnTo>
                    <a:pt x="601" y="1398"/>
                  </a:lnTo>
                  <a:lnTo>
                    <a:pt x="605" y="1401"/>
                  </a:lnTo>
                  <a:lnTo>
                    <a:pt x="605" y="1401"/>
                  </a:lnTo>
                  <a:close/>
                  <a:moveTo>
                    <a:pt x="607" y="1484"/>
                  </a:moveTo>
                  <a:lnTo>
                    <a:pt x="607" y="1484"/>
                  </a:lnTo>
                  <a:lnTo>
                    <a:pt x="605" y="1488"/>
                  </a:lnTo>
                  <a:lnTo>
                    <a:pt x="602" y="1491"/>
                  </a:lnTo>
                  <a:lnTo>
                    <a:pt x="595" y="1495"/>
                  </a:lnTo>
                  <a:lnTo>
                    <a:pt x="587" y="1497"/>
                  </a:lnTo>
                  <a:lnTo>
                    <a:pt x="579" y="1495"/>
                  </a:lnTo>
                  <a:lnTo>
                    <a:pt x="570" y="1493"/>
                  </a:lnTo>
                  <a:lnTo>
                    <a:pt x="565" y="1487"/>
                  </a:lnTo>
                  <a:lnTo>
                    <a:pt x="560" y="1480"/>
                  </a:lnTo>
                  <a:lnTo>
                    <a:pt x="559" y="1476"/>
                  </a:lnTo>
                  <a:lnTo>
                    <a:pt x="559" y="1470"/>
                  </a:lnTo>
                  <a:lnTo>
                    <a:pt x="559" y="1470"/>
                  </a:lnTo>
                  <a:lnTo>
                    <a:pt x="559" y="1469"/>
                  </a:lnTo>
                  <a:lnTo>
                    <a:pt x="560" y="1466"/>
                  </a:lnTo>
                  <a:lnTo>
                    <a:pt x="563" y="1463"/>
                  </a:lnTo>
                  <a:lnTo>
                    <a:pt x="563" y="1463"/>
                  </a:lnTo>
                  <a:lnTo>
                    <a:pt x="567" y="1443"/>
                  </a:lnTo>
                  <a:lnTo>
                    <a:pt x="573" y="1421"/>
                  </a:lnTo>
                  <a:lnTo>
                    <a:pt x="573" y="1421"/>
                  </a:lnTo>
                  <a:lnTo>
                    <a:pt x="566" y="1428"/>
                  </a:lnTo>
                  <a:lnTo>
                    <a:pt x="560" y="1436"/>
                  </a:lnTo>
                  <a:lnTo>
                    <a:pt x="553" y="1446"/>
                  </a:lnTo>
                  <a:lnTo>
                    <a:pt x="549" y="1456"/>
                  </a:lnTo>
                  <a:lnTo>
                    <a:pt x="545" y="1466"/>
                  </a:lnTo>
                  <a:lnTo>
                    <a:pt x="544" y="1477"/>
                  </a:lnTo>
                  <a:lnTo>
                    <a:pt x="544" y="1488"/>
                  </a:lnTo>
                  <a:lnTo>
                    <a:pt x="546" y="1500"/>
                  </a:lnTo>
                  <a:lnTo>
                    <a:pt x="546" y="1500"/>
                  </a:lnTo>
                  <a:lnTo>
                    <a:pt x="551" y="1498"/>
                  </a:lnTo>
                  <a:lnTo>
                    <a:pt x="556" y="1497"/>
                  </a:lnTo>
                  <a:lnTo>
                    <a:pt x="556" y="1497"/>
                  </a:lnTo>
                  <a:lnTo>
                    <a:pt x="559" y="1501"/>
                  </a:lnTo>
                  <a:lnTo>
                    <a:pt x="562" y="1504"/>
                  </a:lnTo>
                  <a:lnTo>
                    <a:pt x="572" y="1508"/>
                  </a:lnTo>
                  <a:lnTo>
                    <a:pt x="577" y="1509"/>
                  </a:lnTo>
                  <a:lnTo>
                    <a:pt x="583" y="1509"/>
                  </a:lnTo>
                  <a:lnTo>
                    <a:pt x="587" y="1509"/>
                  </a:lnTo>
                  <a:lnTo>
                    <a:pt x="591" y="1507"/>
                  </a:lnTo>
                  <a:lnTo>
                    <a:pt x="591" y="1507"/>
                  </a:lnTo>
                  <a:lnTo>
                    <a:pt x="593" y="1509"/>
                  </a:lnTo>
                  <a:lnTo>
                    <a:pt x="594" y="1511"/>
                  </a:lnTo>
                  <a:lnTo>
                    <a:pt x="598" y="1512"/>
                  </a:lnTo>
                  <a:lnTo>
                    <a:pt x="608" y="1509"/>
                  </a:lnTo>
                  <a:lnTo>
                    <a:pt x="608" y="1509"/>
                  </a:lnTo>
                  <a:lnTo>
                    <a:pt x="611" y="1501"/>
                  </a:lnTo>
                  <a:lnTo>
                    <a:pt x="614" y="1493"/>
                  </a:lnTo>
                  <a:lnTo>
                    <a:pt x="615" y="1474"/>
                  </a:lnTo>
                  <a:lnTo>
                    <a:pt x="615" y="1436"/>
                  </a:lnTo>
                  <a:lnTo>
                    <a:pt x="615" y="1436"/>
                  </a:lnTo>
                  <a:lnTo>
                    <a:pt x="614" y="1443"/>
                  </a:lnTo>
                  <a:lnTo>
                    <a:pt x="612" y="1450"/>
                  </a:lnTo>
                  <a:lnTo>
                    <a:pt x="611" y="1462"/>
                  </a:lnTo>
                  <a:lnTo>
                    <a:pt x="611" y="1473"/>
                  </a:lnTo>
                  <a:lnTo>
                    <a:pt x="610" y="1478"/>
                  </a:lnTo>
                  <a:lnTo>
                    <a:pt x="607" y="1484"/>
                  </a:lnTo>
                  <a:lnTo>
                    <a:pt x="607" y="1484"/>
                  </a:lnTo>
                  <a:close/>
                  <a:moveTo>
                    <a:pt x="586" y="1405"/>
                  </a:moveTo>
                  <a:lnTo>
                    <a:pt x="586" y="1405"/>
                  </a:lnTo>
                  <a:lnTo>
                    <a:pt x="587" y="1414"/>
                  </a:lnTo>
                  <a:lnTo>
                    <a:pt x="586" y="1422"/>
                  </a:lnTo>
                  <a:lnTo>
                    <a:pt x="579" y="1442"/>
                  </a:lnTo>
                  <a:lnTo>
                    <a:pt x="572" y="1460"/>
                  </a:lnTo>
                  <a:lnTo>
                    <a:pt x="570" y="1469"/>
                  </a:lnTo>
                  <a:lnTo>
                    <a:pt x="572" y="1476"/>
                  </a:lnTo>
                  <a:lnTo>
                    <a:pt x="572" y="1476"/>
                  </a:lnTo>
                  <a:lnTo>
                    <a:pt x="574" y="1480"/>
                  </a:lnTo>
                  <a:lnTo>
                    <a:pt x="580" y="1484"/>
                  </a:lnTo>
                  <a:lnTo>
                    <a:pt x="586" y="1484"/>
                  </a:lnTo>
                  <a:lnTo>
                    <a:pt x="591" y="1483"/>
                  </a:lnTo>
                  <a:lnTo>
                    <a:pt x="591" y="1483"/>
                  </a:lnTo>
                  <a:lnTo>
                    <a:pt x="595" y="1478"/>
                  </a:lnTo>
                  <a:lnTo>
                    <a:pt x="598" y="1471"/>
                  </a:lnTo>
                  <a:lnTo>
                    <a:pt x="602" y="1456"/>
                  </a:lnTo>
                  <a:lnTo>
                    <a:pt x="602" y="1456"/>
                  </a:lnTo>
                  <a:lnTo>
                    <a:pt x="605" y="1446"/>
                  </a:lnTo>
                  <a:lnTo>
                    <a:pt x="605" y="1435"/>
                  </a:lnTo>
                  <a:lnTo>
                    <a:pt x="607" y="1425"/>
                  </a:lnTo>
                  <a:lnTo>
                    <a:pt x="608" y="1414"/>
                  </a:lnTo>
                  <a:lnTo>
                    <a:pt x="608" y="1414"/>
                  </a:lnTo>
                  <a:lnTo>
                    <a:pt x="602" y="1412"/>
                  </a:lnTo>
                  <a:lnTo>
                    <a:pt x="597" y="1408"/>
                  </a:lnTo>
                  <a:lnTo>
                    <a:pt x="591" y="1407"/>
                  </a:lnTo>
                  <a:lnTo>
                    <a:pt x="586" y="1405"/>
                  </a:lnTo>
                  <a:lnTo>
                    <a:pt x="586" y="1405"/>
                  </a:lnTo>
                  <a:close/>
                  <a:moveTo>
                    <a:pt x="558" y="1518"/>
                  </a:moveTo>
                  <a:lnTo>
                    <a:pt x="558" y="1518"/>
                  </a:lnTo>
                  <a:lnTo>
                    <a:pt x="551" y="1540"/>
                  </a:lnTo>
                  <a:lnTo>
                    <a:pt x="545" y="1564"/>
                  </a:lnTo>
                  <a:lnTo>
                    <a:pt x="541" y="1588"/>
                  </a:lnTo>
                  <a:lnTo>
                    <a:pt x="535" y="1612"/>
                  </a:lnTo>
                  <a:lnTo>
                    <a:pt x="535" y="1612"/>
                  </a:lnTo>
                  <a:lnTo>
                    <a:pt x="539" y="1610"/>
                  </a:lnTo>
                  <a:lnTo>
                    <a:pt x="544" y="1610"/>
                  </a:lnTo>
                  <a:lnTo>
                    <a:pt x="553" y="1612"/>
                  </a:lnTo>
                  <a:lnTo>
                    <a:pt x="553" y="1612"/>
                  </a:lnTo>
                  <a:lnTo>
                    <a:pt x="562" y="1591"/>
                  </a:lnTo>
                  <a:lnTo>
                    <a:pt x="570" y="1570"/>
                  </a:lnTo>
                  <a:lnTo>
                    <a:pt x="576" y="1547"/>
                  </a:lnTo>
                  <a:lnTo>
                    <a:pt x="583" y="1523"/>
                  </a:lnTo>
                  <a:lnTo>
                    <a:pt x="583" y="1523"/>
                  </a:lnTo>
                  <a:lnTo>
                    <a:pt x="569" y="1519"/>
                  </a:lnTo>
                  <a:lnTo>
                    <a:pt x="563" y="1518"/>
                  </a:lnTo>
                  <a:lnTo>
                    <a:pt x="558" y="1518"/>
                  </a:lnTo>
                  <a:lnTo>
                    <a:pt x="558" y="1518"/>
                  </a:lnTo>
                  <a:close/>
                  <a:moveTo>
                    <a:pt x="494" y="263"/>
                  </a:moveTo>
                  <a:lnTo>
                    <a:pt x="494" y="263"/>
                  </a:lnTo>
                  <a:lnTo>
                    <a:pt x="492" y="267"/>
                  </a:lnTo>
                  <a:lnTo>
                    <a:pt x="489" y="272"/>
                  </a:lnTo>
                  <a:lnTo>
                    <a:pt x="489" y="272"/>
                  </a:lnTo>
                  <a:lnTo>
                    <a:pt x="499" y="267"/>
                  </a:lnTo>
                  <a:lnTo>
                    <a:pt x="507" y="263"/>
                  </a:lnTo>
                  <a:lnTo>
                    <a:pt x="507" y="263"/>
                  </a:lnTo>
                  <a:lnTo>
                    <a:pt x="494" y="263"/>
                  </a:lnTo>
                  <a:lnTo>
                    <a:pt x="494" y="263"/>
                  </a:lnTo>
                  <a:close/>
                  <a:moveTo>
                    <a:pt x="441" y="1641"/>
                  </a:moveTo>
                  <a:lnTo>
                    <a:pt x="441" y="1641"/>
                  </a:lnTo>
                  <a:lnTo>
                    <a:pt x="445" y="1640"/>
                  </a:lnTo>
                  <a:lnTo>
                    <a:pt x="451" y="1639"/>
                  </a:lnTo>
                  <a:lnTo>
                    <a:pt x="456" y="1637"/>
                  </a:lnTo>
                  <a:lnTo>
                    <a:pt x="461" y="1634"/>
                  </a:lnTo>
                  <a:lnTo>
                    <a:pt x="461" y="1634"/>
                  </a:lnTo>
                  <a:lnTo>
                    <a:pt x="458" y="1630"/>
                  </a:lnTo>
                  <a:lnTo>
                    <a:pt x="459" y="1625"/>
                  </a:lnTo>
                  <a:lnTo>
                    <a:pt x="461" y="1615"/>
                  </a:lnTo>
                  <a:lnTo>
                    <a:pt x="461" y="1615"/>
                  </a:lnTo>
                  <a:lnTo>
                    <a:pt x="462" y="1615"/>
                  </a:lnTo>
                  <a:lnTo>
                    <a:pt x="464" y="1616"/>
                  </a:lnTo>
                  <a:lnTo>
                    <a:pt x="465" y="1616"/>
                  </a:lnTo>
                  <a:lnTo>
                    <a:pt x="466" y="1613"/>
                  </a:lnTo>
                  <a:lnTo>
                    <a:pt x="466" y="1613"/>
                  </a:lnTo>
                  <a:lnTo>
                    <a:pt x="471" y="1605"/>
                  </a:lnTo>
                  <a:lnTo>
                    <a:pt x="472" y="1595"/>
                  </a:lnTo>
                  <a:lnTo>
                    <a:pt x="478" y="1575"/>
                  </a:lnTo>
                  <a:lnTo>
                    <a:pt x="478" y="1575"/>
                  </a:lnTo>
                  <a:lnTo>
                    <a:pt x="492" y="1523"/>
                  </a:lnTo>
                  <a:lnTo>
                    <a:pt x="499" y="1497"/>
                  </a:lnTo>
                  <a:lnTo>
                    <a:pt x="503" y="1471"/>
                  </a:lnTo>
                  <a:lnTo>
                    <a:pt x="503" y="1471"/>
                  </a:lnTo>
                  <a:lnTo>
                    <a:pt x="503" y="1456"/>
                  </a:lnTo>
                  <a:lnTo>
                    <a:pt x="503" y="1441"/>
                  </a:lnTo>
                  <a:lnTo>
                    <a:pt x="503" y="1407"/>
                  </a:lnTo>
                  <a:lnTo>
                    <a:pt x="503" y="1407"/>
                  </a:lnTo>
                  <a:lnTo>
                    <a:pt x="503" y="1323"/>
                  </a:lnTo>
                  <a:lnTo>
                    <a:pt x="501" y="1238"/>
                  </a:lnTo>
                  <a:lnTo>
                    <a:pt x="497" y="1070"/>
                  </a:lnTo>
                  <a:lnTo>
                    <a:pt x="497" y="1070"/>
                  </a:lnTo>
                  <a:lnTo>
                    <a:pt x="496" y="1077"/>
                  </a:lnTo>
                  <a:lnTo>
                    <a:pt x="493" y="1083"/>
                  </a:lnTo>
                  <a:lnTo>
                    <a:pt x="489" y="1088"/>
                  </a:lnTo>
                  <a:lnTo>
                    <a:pt x="485" y="1092"/>
                  </a:lnTo>
                  <a:lnTo>
                    <a:pt x="476" y="1101"/>
                  </a:lnTo>
                  <a:lnTo>
                    <a:pt x="472" y="1106"/>
                  </a:lnTo>
                  <a:lnTo>
                    <a:pt x="471" y="1112"/>
                  </a:lnTo>
                  <a:lnTo>
                    <a:pt x="471" y="1112"/>
                  </a:lnTo>
                  <a:lnTo>
                    <a:pt x="469" y="1125"/>
                  </a:lnTo>
                  <a:lnTo>
                    <a:pt x="469" y="1140"/>
                  </a:lnTo>
                  <a:lnTo>
                    <a:pt x="471" y="1156"/>
                  </a:lnTo>
                  <a:lnTo>
                    <a:pt x="473" y="1164"/>
                  </a:lnTo>
                  <a:lnTo>
                    <a:pt x="473" y="1164"/>
                  </a:lnTo>
                  <a:lnTo>
                    <a:pt x="475" y="1170"/>
                  </a:lnTo>
                  <a:lnTo>
                    <a:pt x="478" y="1174"/>
                  </a:lnTo>
                  <a:lnTo>
                    <a:pt x="480" y="1178"/>
                  </a:lnTo>
                  <a:lnTo>
                    <a:pt x="482" y="1182"/>
                  </a:lnTo>
                  <a:lnTo>
                    <a:pt x="482" y="1182"/>
                  </a:lnTo>
                  <a:lnTo>
                    <a:pt x="480" y="1186"/>
                  </a:lnTo>
                  <a:lnTo>
                    <a:pt x="479" y="1189"/>
                  </a:lnTo>
                  <a:lnTo>
                    <a:pt x="473" y="1196"/>
                  </a:lnTo>
                  <a:lnTo>
                    <a:pt x="468" y="1203"/>
                  </a:lnTo>
                  <a:lnTo>
                    <a:pt x="466" y="1206"/>
                  </a:lnTo>
                  <a:lnTo>
                    <a:pt x="466" y="1209"/>
                  </a:lnTo>
                  <a:lnTo>
                    <a:pt x="466" y="1209"/>
                  </a:lnTo>
                  <a:lnTo>
                    <a:pt x="466" y="1212"/>
                  </a:lnTo>
                  <a:lnTo>
                    <a:pt x="468" y="1215"/>
                  </a:lnTo>
                  <a:lnTo>
                    <a:pt x="472" y="1219"/>
                  </a:lnTo>
                  <a:lnTo>
                    <a:pt x="476" y="1224"/>
                  </a:lnTo>
                  <a:lnTo>
                    <a:pt x="480" y="1230"/>
                  </a:lnTo>
                  <a:lnTo>
                    <a:pt x="480" y="1230"/>
                  </a:lnTo>
                  <a:lnTo>
                    <a:pt x="480" y="1237"/>
                  </a:lnTo>
                  <a:lnTo>
                    <a:pt x="480" y="1244"/>
                  </a:lnTo>
                  <a:lnTo>
                    <a:pt x="476" y="1255"/>
                  </a:lnTo>
                  <a:lnTo>
                    <a:pt x="476" y="1255"/>
                  </a:lnTo>
                  <a:lnTo>
                    <a:pt x="480" y="1261"/>
                  </a:lnTo>
                  <a:lnTo>
                    <a:pt x="483" y="1268"/>
                  </a:lnTo>
                  <a:lnTo>
                    <a:pt x="485" y="1275"/>
                  </a:lnTo>
                  <a:lnTo>
                    <a:pt x="485" y="1282"/>
                  </a:lnTo>
                  <a:lnTo>
                    <a:pt x="485" y="1289"/>
                  </a:lnTo>
                  <a:lnTo>
                    <a:pt x="482" y="1296"/>
                  </a:lnTo>
                  <a:lnTo>
                    <a:pt x="479" y="1303"/>
                  </a:lnTo>
                  <a:lnTo>
                    <a:pt x="476" y="1309"/>
                  </a:lnTo>
                  <a:lnTo>
                    <a:pt x="476" y="1309"/>
                  </a:lnTo>
                  <a:lnTo>
                    <a:pt x="479" y="1314"/>
                  </a:lnTo>
                  <a:lnTo>
                    <a:pt x="482" y="1320"/>
                  </a:lnTo>
                  <a:lnTo>
                    <a:pt x="483" y="1325"/>
                  </a:lnTo>
                  <a:lnTo>
                    <a:pt x="483" y="1332"/>
                  </a:lnTo>
                  <a:lnTo>
                    <a:pt x="482" y="1338"/>
                  </a:lnTo>
                  <a:lnTo>
                    <a:pt x="480" y="1342"/>
                  </a:lnTo>
                  <a:lnTo>
                    <a:pt x="478" y="1347"/>
                  </a:lnTo>
                  <a:lnTo>
                    <a:pt x="475" y="1348"/>
                  </a:lnTo>
                  <a:lnTo>
                    <a:pt x="475" y="1348"/>
                  </a:lnTo>
                  <a:lnTo>
                    <a:pt x="476" y="1356"/>
                  </a:lnTo>
                  <a:lnTo>
                    <a:pt x="479" y="1363"/>
                  </a:lnTo>
                  <a:lnTo>
                    <a:pt x="482" y="1370"/>
                  </a:lnTo>
                  <a:lnTo>
                    <a:pt x="483" y="1373"/>
                  </a:lnTo>
                  <a:lnTo>
                    <a:pt x="483" y="1377"/>
                  </a:lnTo>
                  <a:lnTo>
                    <a:pt x="483" y="1377"/>
                  </a:lnTo>
                  <a:lnTo>
                    <a:pt x="482" y="1382"/>
                  </a:lnTo>
                  <a:lnTo>
                    <a:pt x="480" y="1384"/>
                  </a:lnTo>
                  <a:lnTo>
                    <a:pt x="475" y="1391"/>
                  </a:lnTo>
                  <a:lnTo>
                    <a:pt x="471" y="1397"/>
                  </a:lnTo>
                  <a:lnTo>
                    <a:pt x="469" y="1400"/>
                  </a:lnTo>
                  <a:lnTo>
                    <a:pt x="469" y="1403"/>
                  </a:lnTo>
                  <a:lnTo>
                    <a:pt x="469" y="1403"/>
                  </a:lnTo>
                  <a:lnTo>
                    <a:pt x="469" y="1405"/>
                  </a:lnTo>
                  <a:lnTo>
                    <a:pt x="471" y="1410"/>
                  </a:lnTo>
                  <a:lnTo>
                    <a:pt x="473" y="1414"/>
                  </a:lnTo>
                  <a:lnTo>
                    <a:pt x="478" y="1420"/>
                  </a:lnTo>
                  <a:lnTo>
                    <a:pt x="480" y="1424"/>
                  </a:lnTo>
                  <a:lnTo>
                    <a:pt x="480" y="1424"/>
                  </a:lnTo>
                  <a:lnTo>
                    <a:pt x="480" y="1428"/>
                  </a:lnTo>
                  <a:lnTo>
                    <a:pt x="479" y="1432"/>
                  </a:lnTo>
                  <a:lnTo>
                    <a:pt x="476" y="1438"/>
                  </a:lnTo>
                  <a:lnTo>
                    <a:pt x="473" y="1445"/>
                  </a:lnTo>
                  <a:lnTo>
                    <a:pt x="471" y="1453"/>
                  </a:lnTo>
                  <a:lnTo>
                    <a:pt x="471" y="1453"/>
                  </a:lnTo>
                  <a:lnTo>
                    <a:pt x="471" y="1460"/>
                  </a:lnTo>
                  <a:lnTo>
                    <a:pt x="473" y="1470"/>
                  </a:lnTo>
                  <a:lnTo>
                    <a:pt x="475" y="1480"/>
                  </a:lnTo>
                  <a:lnTo>
                    <a:pt x="475" y="1486"/>
                  </a:lnTo>
                  <a:lnTo>
                    <a:pt x="475" y="1490"/>
                  </a:lnTo>
                  <a:lnTo>
                    <a:pt x="475" y="1490"/>
                  </a:lnTo>
                  <a:lnTo>
                    <a:pt x="472" y="1495"/>
                  </a:lnTo>
                  <a:lnTo>
                    <a:pt x="469" y="1501"/>
                  </a:lnTo>
                  <a:lnTo>
                    <a:pt x="466" y="1507"/>
                  </a:lnTo>
                  <a:lnTo>
                    <a:pt x="465" y="1512"/>
                  </a:lnTo>
                  <a:lnTo>
                    <a:pt x="465" y="1512"/>
                  </a:lnTo>
                  <a:lnTo>
                    <a:pt x="465" y="1521"/>
                  </a:lnTo>
                  <a:lnTo>
                    <a:pt x="468" y="1528"/>
                  </a:lnTo>
                  <a:lnTo>
                    <a:pt x="475" y="1540"/>
                  </a:lnTo>
                  <a:lnTo>
                    <a:pt x="475" y="1540"/>
                  </a:lnTo>
                  <a:lnTo>
                    <a:pt x="473" y="1546"/>
                  </a:lnTo>
                  <a:lnTo>
                    <a:pt x="471" y="1550"/>
                  </a:lnTo>
                  <a:lnTo>
                    <a:pt x="464" y="1556"/>
                  </a:lnTo>
                  <a:lnTo>
                    <a:pt x="456" y="1561"/>
                  </a:lnTo>
                  <a:lnTo>
                    <a:pt x="454" y="1566"/>
                  </a:lnTo>
                  <a:lnTo>
                    <a:pt x="452" y="1570"/>
                  </a:lnTo>
                  <a:lnTo>
                    <a:pt x="452" y="1570"/>
                  </a:lnTo>
                  <a:lnTo>
                    <a:pt x="452" y="1574"/>
                  </a:lnTo>
                  <a:lnTo>
                    <a:pt x="452" y="1578"/>
                  </a:lnTo>
                  <a:lnTo>
                    <a:pt x="456" y="1588"/>
                  </a:lnTo>
                  <a:lnTo>
                    <a:pt x="459" y="1596"/>
                  </a:lnTo>
                  <a:lnTo>
                    <a:pt x="459" y="1602"/>
                  </a:lnTo>
                  <a:lnTo>
                    <a:pt x="459" y="1608"/>
                  </a:lnTo>
                  <a:lnTo>
                    <a:pt x="459" y="1608"/>
                  </a:lnTo>
                  <a:lnTo>
                    <a:pt x="448" y="1613"/>
                  </a:lnTo>
                  <a:lnTo>
                    <a:pt x="444" y="1616"/>
                  </a:lnTo>
                  <a:lnTo>
                    <a:pt x="440" y="1620"/>
                  </a:lnTo>
                  <a:lnTo>
                    <a:pt x="440" y="1620"/>
                  </a:lnTo>
                  <a:lnTo>
                    <a:pt x="438" y="1626"/>
                  </a:lnTo>
                  <a:lnTo>
                    <a:pt x="440" y="1632"/>
                  </a:lnTo>
                  <a:lnTo>
                    <a:pt x="441" y="1641"/>
                  </a:lnTo>
                  <a:lnTo>
                    <a:pt x="441" y="1641"/>
                  </a:lnTo>
                  <a:close/>
                  <a:moveTo>
                    <a:pt x="486" y="251"/>
                  </a:moveTo>
                  <a:lnTo>
                    <a:pt x="486" y="251"/>
                  </a:lnTo>
                  <a:lnTo>
                    <a:pt x="478" y="253"/>
                  </a:lnTo>
                  <a:lnTo>
                    <a:pt x="469" y="254"/>
                  </a:lnTo>
                  <a:lnTo>
                    <a:pt x="452" y="261"/>
                  </a:lnTo>
                  <a:lnTo>
                    <a:pt x="438" y="270"/>
                  </a:lnTo>
                  <a:lnTo>
                    <a:pt x="424" y="279"/>
                  </a:lnTo>
                  <a:lnTo>
                    <a:pt x="424" y="279"/>
                  </a:lnTo>
                  <a:lnTo>
                    <a:pt x="428" y="279"/>
                  </a:lnTo>
                  <a:lnTo>
                    <a:pt x="433" y="281"/>
                  </a:lnTo>
                  <a:lnTo>
                    <a:pt x="434" y="284"/>
                  </a:lnTo>
                  <a:lnTo>
                    <a:pt x="438" y="286"/>
                  </a:lnTo>
                  <a:lnTo>
                    <a:pt x="438" y="286"/>
                  </a:lnTo>
                  <a:lnTo>
                    <a:pt x="442" y="284"/>
                  </a:lnTo>
                  <a:lnTo>
                    <a:pt x="445" y="281"/>
                  </a:lnTo>
                  <a:lnTo>
                    <a:pt x="449" y="274"/>
                  </a:lnTo>
                  <a:lnTo>
                    <a:pt x="454" y="265"/>
                  </a:lnTo>
                  <a:lnTo>
                    <a:pt x="456" y="263"/>
                  </a:lnTo>
                  <a:lnTo>
                    <a:pt x="461" y="261"/>
                  </a:lnTo>
                  <a:lnTo>
                    <a:pt x="461" y="261"/>
                  </a:lnTo>
                  <a:lnTo>
                    <a:pt x="466" y="260"/>
                  </a:lnTo>
                  <a:lnTo>
                    <a:pt x="472" y="261"/>
                  </a:lnTo>
                  <a:lnTo>
                    <a:pt x="478" y="261"/>
                  </a:lnTo>
                  <a:lnTo>
                    <a:pt x="485" y="263"/>
                  </a:lnTo>
                  <a:lnTo>
                    <a:pt x="485" y="263"/>
                  </a:lnTo>
                  <a:lnTo>
                    <a:pt x="486" y="257"/>
                  </a:lnTo>
                  <a:lnTo>
                    <a:pt x="487" y="253"/>
                  </a:lnTo>
                  <a:lnTo>
                    <a:pt x="486" y="251"/>
                  </a:lnTo>
                  <a:lnTo>
                    <a:pt x="486" y="251"/>
                  </a:lnTo>
                  <a:close/>
                  <a:moveTo>
                    <a:pt x="462" y="274"/>
                  </a:moveTo>
                  <a:lnTo>
                    <a:pt x="462" y="274"/>
                  </a:lnTo>
                  <a:lnTo>
                    <a:pt x="459" y="277"/>
                  </a:lnTo>
                  <a:lnTo>
                    <a:pt x="456" y="281"/>
                  </a:lnTo>
                  <a:lnTo>
                    <a:pt x="454" y="291"/>
                  </a:lnTo>
                  <a:lnTo>
                    <a:pt x="454" y="291"/>
                  </a:lnTo>
                  <a:lnTo>
                    <a:pt x="468" y="282"/>
                  </a:lnTo>
                  <a:lnTo>
                    <a:pt x="482" y="275"/>
                  </a:lnTo>
                  <a:lnTo>
                    <a:pt x="482" y="275"/>
                  </a:lnTo>
                  <a:lnTo>
                    <a:pt x="476" y="275"/>
                  </a:lnTo>
                  <a:lnTo>
                    <a:pt x="472" y="275"/>
                  </a:lnTo>
                  <a:lnTo>
                    <a:pt x="468" y="274"/>
                  </a:lnTo>
                  <a:lnTo>
                    <a:pt x="462" y="274"/>
                  </a:lnTo>
                  <a:lnTo>
                    <a:pt x="462" y="274"/>
                  </a:lnTo>
                  <a:close/>
                  <a:moveTo>
                    <a:pt x="466" y="1097"/>
                  </a:moveTo>
                  <a:lnTo>
                    <a:pt x="466" y="1097"/>
                  </a:lnTo>
                  <a:lnTo>
                    <a:pt x="473" y="1087"/>
                  </a:lnTo>
                  <a:lnTo>
                    <a:pt x="482" y="1077"/>
                  </a:lnTo>
                  <a:lnTo>
                    <a:pt x="482" y="1077"/>
                  </a:lnTo>
                  <a:lnTo>
                    <a:pt x="480" y="1061"/>
                  </a:lnTo>
                  <a:lnTo>
                    <a:pt x="478" y="1049"/>
                  </a:lnTo>
                  <a:lnTo>
                    <a:pt x="473" y="1038"/>
                  </a:lnTo>
                  <a:lnTo>
                    <a:pt x="469" y="1026"/>
                  </a:lnTo>
                  <a:lnTo>
                    <a:pt x="469" y="1026"/>
                  </a:lnTo>
                  <a:lnTo>
                    <a:pt x="462" y="1011"/>
                  </a:lnTo>
                  <a:lnTo>
                    <a:pt x="458" y="1005"/>
                  </a:lnTo>
                  <a:lnTo>
                    <a:pt x="454" y="1001"/>
                  </a:lnTo>
                  <a:lnTo>
                    <a:pt x="454" y="1001"/>
                  </a:lnTo>
                  <a:lnTo>
                    <a:pt x="459" y="1011"/>
                  </a:lnTo>
                  <a:lnTo>
                    <a:pt x="464" y="1022"/>
                  </a:lnTo>
                  <a:lnTo>
                    <a:pt x="468" y="1035"/>
                  </a:lnTo>
                  <a:lnTo>
                    <a:pt x="469" y="1047"/>
                  </a:lnTo>
                  <a:lnTo>
                    <a:pt x="469" y="1060"/>
                  </a:lnTo>
                  <a:lnTo>
                    <a:pt x="468" y="1066"/>
                  </a:lnTo>
                  <a:lnTo>
                    <a:pt x="466" y="1070"/>
                  </a:lnTo>
                  <a:lnTo>
                    <a:pt x="462" y="1074"/>
                  </a:lnTo>
                  <a:lnTo>
                    <a:pt x="459" y="1078"/>
                  </a:lnTo>
                  <a:lnTo>
                    <a:pt x="454" y="1081"/>
                  </a:lnTo>
                  <a:lnTo>
                    <a:pt x="448" y="1084"/>
                  </a:lnTo>
                  <a:lnTo>
                    <a:pt x="448" y="1084"/>
                  </a:lnTo>
                  <a:lnTo>
                    <a:pt x="444" y="1084"/>
                  </a:lnTo>
                  <a:lnTo>
                    <a:pt x="438" y="1083"/>
                  </a:lnTo>
                  <a:lnTo>
                    <a:pt x="431" y="1081"/>
                  </a:lnTo>
                  <a:lnTo>
                    <a:pt x="426" y="1078"/>
                  </a:lnTo>
                  <a:lnTo>
                    <a:pt x="426" y="1078"/>
                  </a:lnTo>
                  <a:lnTo>
                    <a:pt x="421" y="1061"/>
                  </a:lnTo>
                  <a:lnTo>
                    <a:pt x="420" y="1043"/>
                  </a:lnTo>
                  <a:lnTo>
                    <a:pt x="420" y="1026"/>
                  </a:lnTo>
                  <a:lnTo>
                    <a:pt x="419" y="1011"/>
                  </a:lnTo>
                  <a:lnTo>
                    <a:pt x="419" y="1011"/>
                  </a:lnTo>
                  <a:lnTo>
                    <a:pt x="419" y="1019"/>
                  </a:lnTo>
                  <a:lnTo>
                    <a:pt x="417" y="1031"/>
                  </a:lnTo>
                  <a:lnTo>
                    <a:pt x="414" y="1053"/>
                  </a:lnTo>
                  <a:lnTo>
                    <a:pt x="414" y="1064"/>
                  </a:lnTo>
                  <a:lnTo>
                    <a:pt x="416" y="1076"/>
                  </a:lnTo>
                  <a:lnTo>
                    <a:pt x="419" y="1085"/>
                  </a:lnTo>
                  <a:lnTo>
                    <a:pt x="421" y="1091"/>
                  </a:lnTo>
                  <a:lnTo>
                    <a:pt x="426" y="1095"/>
                  </a:lnTo>
                  <a:lnTo>
                    <a:pt x="426" y="1095"/>
                  </a:lnTo>
                  <a:lnTo>
                    <a:pt x="430" y="1094"/>
                  </a:lnTo>
                  <a:lnTo>
                    <a:pt x="435" y="1094"/>
                  </a:lnTo>
                  <a:lnTo>
                    <a:pt x="445" y="1095"/>
                  </a:lnTo>
                  <a:lnTo>
                    <a:pt x="455" y="1097"/>
                  </a:lnTo>
                  <a:lnTo>
                    <a:pt x="461" y="1097"/>
                  </a:lnTo>
                  <a:lnTo>
                    <a:pt x="466" y="1097"/>
                  </a:lnTo>
                  <a:lnTo>
                    <a:pt x="466" y="1097"/>
                  </a:lnTo>
                  <a:close/>
                  <a:moveTo>
                    <a:pt x="475" y="1275"/>
                  </a:moveTo>
                  <a:lnTo>
                    <a:pt x="475" y="1275"/>
                  </a:lnTo>
                  <a:lnTo>
                    <a:pt x="472" y="1272"/>
                  </a:lnTo>
                  <a:lnTo>
                    <a:pt x="469" y="1268"/>
                  </a:lnTo>
                  <a:lnTo>
                    <a:pt x="466" y="1264"/>
                  </a:lnTo>
                  <a:lnTo>
                    <a:pt x="465" y="1258"/>
                  </a:lnTo>
                  <a:lnTo>
                    <a:pt x="465" y="1258"/>
                  </a:lnTo>
                  <a:lnTo>
                    <a:pt x="465" y="1252"/>
                  </a:lnTo>
                  <a:lnTo>
                    <a:pt x="466" y="1247"/>
                  </a:lnTo>
                  <a:lnTo>
                    <a:pt x="471" y="1236"/>
                  </a:lnTo>
                  <a:lnTo>
                    <a:pt x="471" y="1236"/>
                  </a:lnTo>
                  <a:lnTo>
                    <a:pt x="466" y="1230"/>
                  </a:lnTo>
                  <a:lnTo>
                    <a:pt x="462" y="1226"/>
                  </a:lnTo>
                  <a:lnTo>
                    <a:pt x="458" y="1222"/>
                  </a:lnTo>
                  <a:lnTo>
                    <a:pt x="456" y="1216"/>
                  </a:lnTo>
                  <a:lnTo>
                    <a:pt x="456" y="1216"/>
                  </a:lnTo>
                  <a:lnTo>
                    <a:pt x="455" y="1210"/>
                  </a:lnTo>
                  <a:lnTo>
                    <a:pt x="456" y="1206"/>
                  </a:lnTo>
                  <a:lnTo>
                    <a:pt x="461" y="1196"/>
                  </a:lnTo>
                  <a:lnTo>
                    <a:pt x="466" y="1188"/>
                  </a:lnTo>
                  <a:lnTo>
                    <a:pt x="468" y="1184"/>
                  </a:lnTo>
                  <a:lnTo>
                    <a:pt x="469" y="1179"/>
                  </a:lnTo>
                  <a:lnTo>
                    <a:pt x="469" y="1179"/>
                  </a:lnTo>
                  <a:lnTo>
                    <a:pt x="468" y="1175"/>
                  </a:lnTo>
                  <a:lnTo>
                    <a:pt x="464" y="1171"/>
                  </a:lnTo>
                  <a:lnTo>
                    <a:pt x="461" y="1168"/>
                  </a:lnTo>
                  <a:lnTo>
                    <a:pt x="459" y="1163"/>
                  </a:lnTo>
                  <a:lnTo>
                    <a:pt x="459" y="1163"/>
                  </a:lnTo>
                  <a:lnTo>
                    <a:pt x="458" y="1157"/>
                  </a:lnTo>
                  <a:lnTo>
                    <a:pt x="458" y="1151"/>
                  </a:lnTo>
                  <a:lnTo>
                    <a:pt x="459" y="1137"/>
                  </a:lnTo>
                  <a:lnTo>
                    <a:pt x="461" y="1123"/>
                  </a:lnTo>
                  <a:lnTo>
                    <a:pt x="459" y="1116"/>
                  </a:lnTo>
                  <a:lnTo>
                    <a:pt x="458" y="1111"/>
                  </a:lnTo>
                  <a:lnTo>
                    <a:pt x="458" y="1111"/>
                  </a:lnTo>
                  <a:lnTo>
                    <a:pt x="448" y="1109"/>
                  </a:lnTo>
                  <a:lnTo>
                    <a:pt x="440" y="1109"/>
                  </a:lnTo>
                  <a:lnTo>
                    <a:pt x="440" y="1109"/>
                  </a:lnTo>
                  <a:lnTo>
                    <a:pt x="444" y="1139"/>
                  </a:lnTo>
                  <a:lnTo>
                    <a:pt x="447" y="1170"/>
                  </a:lnTo>
                  <a:lnTo>
                    <a:pt x="448" y="1199"/>
                  </a:lnTo>
                  <a:lnTo>
                    <a:pt x="448" y="1227"/>
                  </a:lnTo>
                  <a:lnTo>
                    <a:pt x="447" y="1288"/>
                  </a:lnTo>
                  <a:lnTo>
                    <a:pt x="447" y="1349"/>
                  </a:lnTo>
                  <a:lnTo>
                    <a:pt x="447" y="1349"/>
                  </a:lnTo>
                  <a:lnTo>
                    <a:pt x="445" y="1380"/>
                  </a:lnTo>
                  <a:lnTo>
                    <a:pt x="444" y="1412"/>
                  </a:lnTo>
                  <a:lnTo>
                    <a:pt x="441" y="1477"/>
                  </a:lnTo>
                  <a:lnTo>
                    <a:pt x="441" y="1477"/>
                  </a:lnTo>
                  <a:lnTo>
                    <a:pt x="438" y="1508"/>
                  </a:lnTo>
                  <a:lnTo>
                    <a:pt x="434" y="1537"/>
                  </a:lnTo>
                  <a:lnTo>
                    <a:pt x="426" y="1592"/>
                  </a:lnTo>
                  <a:lnTo>
                    <a:pt x="426" y="1592"/>
                  </a:lnTo>
                  <a:lnTo>
                    <a:pt x="421" y="1609"/>
                  </a:lnTo>
                  <a:lnTo>
                    <a:pt x="417" y="1625"/>
                  </a:lnTo>
                  <a:lnTo>
                    <a:pt x="417" y="1632"/>
                  </a:lnTo>
                  <a:lnTo>
                    <a:pt x="419" y="1637"/>
                  </a:lnTo>
                  <a:lnTo>
                    <a:pt x="423" y="1640"/>
                  </a:lnTo>
                  <a:lnTo>
                    <a:pt x="430" y="1643"/>
                  </a:lnTo>
                  <a:lnTo>
                    <a:pt x="430" y="1643"/>
                  </a:lnTo>
                  <a:lnTo>
                    <a:pt x="430" y="1636"/>
                  </a:lnTo>
                  <a:lnTo>
                    <a:pt x="428" y="1630"/>
                  </a:lnTo>
                  <a:lnTo>
                    <a:pt x="428" y="1626"/>
                  </a:lnTo>
                  <a:lnTo>
                    <a:pt x="430" y="1619"/>
                  </a:lnTo>
                  <a:lnTo>
                    <a:pt x="430" y="1619"/>
                  </a:lnTo>
                  <a:lnTo>
                    <a:pt x="431" y="1616"/>
                  </a:lnTo>
                  <a:lnTo>
                    <a:pt x="434" y="1612"/>
                  </a:lnTo>
                  <a:lnTo>
                    <a:pt x="440" y="1608"/>
                  </a:lnTo>
                  <a:lnTo>
                    <a:pt x="445" y="1602"/>
                  </a:lnTo>
                  <a:lnTo>
                    <a:pt x="448" y="1599"/>
                  </a:lnTo>
                  <a:lnTo>
                    <a:pt x="449" y="1596"/>
                  </a:lnTo>
                  <a:lnTo>
                    <a:pt x="449" y="1596"/>
                  </a:lnTo>
                  <a:lnTo>
                    <a:pt x="449" y="1594"/>
                  </a:lnTo>
                  <a:lnTo>
                    <a:pt x="448" y="1589"/>
                  </a:lnTo>
                  <a:lnTo>
                    <a:pt x="445" y="1581"/>
                  </a:lnTo>
                  <a:lnTo>
                    <a:pt x="442" y="1573"/>
                  </a:lnTo>
                  <a:lnTo>
                    <a:pt x="441" y="1570"/>
                  </a:lnTo>
                  <a:lnTo>
                    <a:pt x="442" y="1566"/>
                  </a:lnTo>
                  <a:lnTo>
                    <a:pt x="442" y="1566"/>
                  </a:lnTo>
                  <a:lnTo>
                    <a:pt x="444" y="1563"/>
                  </a:lnTo>
                  <a:lnTo>
                    <a:pt x="445" y="1559"/>
                  </a:lnTo>
                  <a:lnTo>
                    <a:pt x="452" y="1553"/>
                  </a:lnTo>
                  <a:lnTo>
                    <a:pt x="458" y="1547"/>
                  </a:lnTo>
                  <a:lnTo>
                    <a:pt x="461" y="1543"/>
                  </a:lnTo>
                  <a:lnTo>
                    <a:pt x="462" y="1540"/>
                  </a:lnTo>
                  <a:lnTo>
                    <a:pt x="462" y="1540"/>
                  </a:lnTo>
                  <a:lnTo>
                    <a:pt x="462" y="1536"/>
                  </a:lnTo>
                  <a:lnTo>
                    <a:pt x="461" y="1533"/>
                  </a:lnTo>
                  <a:lnTo>
                    <a:pt x="458" y="1525"/>
                  </a:lnTo>
                  <a:lnTo>
                    <a:pt x="454" y="1516"/>
                  </a:lnTo>
                  <a:lnTo>
                    <a:pt x="454" y="1512"/>
                  </a:lnTo>
                  <a:lnTo>
                    <a:pt x="454" y="1508"/>
                  </a:lnTo>
                  <a:lnTo>
                    <a:pt x="454" y="1508"/>
                  </a:lnTo>
                  <a:lnTo>
                    <a:pt x="455" y="1501"/>
                  </a:lnTo>
                  <a:lnTo>
                    <a:pt x="459" y="1495"/>
                  </a:lnTo>
                  <a:lnTo>
                    <a:pt x="462" y="1488"/>
                  </a:lnTo>
                  <a:lnTo>
                    <a:pt x="465" y="1481"/>
                  </a:lnTo>
                  <a:lnTo>
                    <a:pt x="465" y="1481"/>
                  </a:lnTo>
                  <a:lnTo>
                    <a:pt x="464" y="1473"/>
                  </a:lnTo>
                  <a:lnTo>
                    <a:pt x="461" y="1466"/>
                  </a:lnTo>
                  <a:lnTo>
                    <a:pt x="459" y="1459"/>
                  </a:lnTo>
                  <a:lnTo>
                    <a:pt x="458" y="1450"/>
                  </a:lnTo>
                  <a:lnTo>
                    <a:pt x="458" y="1450"/>
                  </a:lnTo>
                  <a:lnTo>
                    <a:pt x="461" y="1446"/>
                  </a:lnTo>
                  <a:lnTo>
                    <a:pt x="464" y="1442"/>
                  </a:lnTo>
                  <a:lnTo>
                    <a:pt x="466" y="1436"/>
                  </a:lnTo>
                  <a:lnTo>
                    <a:pt x="469" y="1431"/>
                  </a:lnTo>
                  <a:lnTo>
                    <a:pt x="469" y="1431"/>
                  </a:lnTo>
                  <a:lnTo>
                    <a:pt x="468" y="1428"/>
                  </a:lnTo>
                  <a:lnTo>
                    <a:pt x="468" y="1424"/>
                  </a:lnTo>
                  <a:lnTo>
                    <a:pt x="464" y="1417"/>
                  </a:lnTo>
                  <a:lnTo>
                    <a:pt x="459" y="1410"/>
                  </a:lnTo>
                  <a:lnTo>
                    <a:pt x="458" y="1405"/>
                  </a:lnTo>
                  <a:lnTo>
                    <a:pt x="458" y="1401"/>
                  </a:lnTo>
                  <a:lnTo>
                    <a:pt x="458" y="1401"/>
                  </a:lnTo>
                  <a:lnTo>
                    <a:pt x="458" y="1398"/>
                  </a:lnTo>
                  <a:lnTo>
                    <a:pt x="459" y="1394"/>
                  </a:lnTo>
                  <a:lnTo>
                    <a:pt x="465" y="1387"/>
                  </a:lnTo>
                  <a:lnTo>
                    <a:pt x="469" y="1382"/>
                  </a:lnTo>
                  <a:lnTo>
                    <a:pt x="471" y="1377"/>
                  </a:lnTo>
                  <a:lnTo>
                    <a:pt x="472" y="1375"/>
                  </a:lnTo>
                  <a:lnTo>
                    <a:pt x="472" y="1375"/>
                  </a:lnTo>
                  <a:lnTo>
                    <a:pt x="471" y="1369"/>
                  </a:lnTo>
                  <a:lnTo>
                    <a:pt x="466" y="1362"/>
                  </a:lnTo>
                  <a:lnTo>
                    <a:pt x="464" y="1356"/>
                  </a:lnTo>
                  <a:lnTo>
                    <a:pt x="462" y="1349"/>
                  </a:lnTo>
                  <a:lnTo>
                    <a:pt x="462" y="1349"/>
                  </a:lnTo>
                  <a:lnTo>
                    <a:pt x="468" y="1339"/>
                  </a:lnTo>
                  <a:lnTo>
                    <a:pt x="473" y="1330"/>
                  </a:lnTo>
                  <a:lnTo>
                    <a:pt x="473" y="1330"/>
                  </a:lnTo>
                  <a:lnTo>
                    <a:pt x="468" y="1323"/>
                  </a:lnTo>
                  <a:lnTo>
                    <a:pt x="466" y="1316"/>
                  </a:lnTo>
                  <a:lnTo>
                    <a:pt x="466" y="1309"/>
                  </a:lnTo>
                  <a:lnTo>
                    <a:pt x="468" y="1302"/>
                  </a:lnTo>
                  <a:lnTo>
                    <a:pt x="473" y="1288"/>
                  </a:lnTo>
                  <a:lnTo>
                    <a:pt x="475" y="1282"/>
                  </a:lnTo>
                  <a:lnTo>
                    <a:pt x="475" y="1275"/>
                  </a:lnTo>
                  <a:lnTo>
                    <a:pt x="475" y="1275"/>
                  </a:lnTo>
                  <a:close/>
                  <a:moveTo>
                    <a:pt x="438" y="997"/>
                  </a:moveTo>
                  <a:lnTo>
                    <a:pt x="438" y="997"/>
                  </a:lnTo>
                  <a:lnTo>
                    <a:pt x="431" y="997"/>
                  </a:lnTo>
                  <a:lnTo>
                    <a:pt x="430" y="997"/>
                  </a:lnTo>
                  <a:lnTo>
                    <a:pt x="428" y="1000"/>
                  </a:lnTo>
                  <a:lnTo>
                    <a:pt x="428" y="1000"/>
                  </a:lnTo>
                  <a:lnTo>
                    <a:pt x="430" y="1008"/>
                  </a:lnTo>
                  <a:lnTo>
                    <a:pt x="431" y="1018"/>
                  </a:lnTo>
                  <a:lnTo>
                    <a:pt x="431" y="1038"/>
                  </a:lnTo>
                  <a:lnTo>
                    <a:pt x="431" y="1046"/>
                  </a:lnTo>
                  <a:lnTo>
                    <a:pt x="431" y="1056"/>
                  </a:lnTo>
                  <a:lnTo>
                    <a:pt x="434" y="1064"/>
                  </a:lnTo>
                  <a:lnTo>
                    <a:pt x="438" y="1071"/>
                  </a:lnTo>
                  <a:lnTo>
                    <a:pt x="438" y="1071"/>
                  </a:lnTo>
                  <a:lnTo>
                    <a:pt x="444" y="1070"/>
                  </a:lnTo>
                  <a:lnTo>
                    <a:pt x="449" y="1069"/>
                  </a:lnTo>
                  <a:lnTo>
                    <a:pt x="454" y="1066"/>
                  </a:lnTo>
                  <a:lnTo>
                    <a:pt x="456" y="1061"/>
                  </a:lnTo>
                  <a:lnTo>
                    <a:pt x="458" y="1057"/>
                  </a:lnTo>
                  <a:lnTo>
                    <a:pt x="458" y="1052"/>
                  </a:lnTo>
                  <a:lnTo>
                    <a:pt x="458" y="1039"/>
                  </a:lnTo>
                  <a:lnTo>
                    <a:pt x="454" y="1026"/>
                  </a:lnTo>
                  <a:lnTo>
                    <a:pt x="449" y="1014"/>
                  </a:lnTo>
                  <a:lnTo>
                    <a:pt x="444" y="1004"/>
                  </a:lnTo>
                  <a:lnTo>
                    <a:pt x="438" y="997"/>
                  </a:lnTo>
                  <a:lnTo>
                    <a:pt x="438" y="997"/>
                  </a:lnTo>
                  <a:close/>
                  <a:moveTo>
                    <a:pt x="419" y="939"/>
                  </a:moveTo>
                  <a:lnTo>
                    <a:pt x="419" y="939"/>
                  </a:lnTo>
                  <a:lnTo>
                    <a:pt x="417" y="953"/>
                  </a:lnTo>
                  <a:lnTo>
                    <a:pt x="417" y="966"/>
                  </a:lnTo>
                  <a:lnTo>
                    <a:pt x="419" y="976"/>
                  </a:lnTo>
                  <a:lnTo>
                    <a:pt x="424" y="987"/>
                  </a:lnTo>
                  <a:lnTo>
                    <a:pt x="424" y="987"/>
                  </a:lnTo>
                  <a:lnTo>
                    <a:pt x="431" y="984"/>
                  </a:lnTo>
                  <a:lnTo>
                    <a:pt x="437" y="984"/>
                  </a:lnTo>
                  <a:lnTo>
                    <a:pt x="442" y="984"/>
                  </a:lnTo>
                  <a:lnTo>
                    <a:pt x="448" y="983"/>
                  </a:lnTo>
                  <a:lnTo>
                    <a:pt x="448" y="983"/>
                  </a:lnTo>
                  <a:lnTo>
                    <a:pt x="448" y="980"/>
                  </a:lnTo>
                  <a:lnTo>
                    <a:pt x="449" y="977"/>
                  </a:lnTo>
                  <a:lnTo>
                    <a:pt x="449" y="977"/>
                  </a:lnTo>
                  <a:lnTo>
                    <a:pt x="452" y="980"/>
                  </a:lnTo>
                  <a:lnTo>
                    <a:pt x="452" y="980"/>
                  </a:lnTo>
                  <a:lnTo>
                    <a:pt x="454" y="970"/>
                  </a:lnTo>
                  <a:lnTo>
                    <a:pt x="454" y="960"/>
                  </a:lnTo>
                  <a:lnTo>
                    <a:pt x="451" y="952"/>
                  </a:lnTo>
                  <a:lnTo>
                    <a:pt x="447" y="945"/>
                  </a:lnTo>
                  <a:lnTo>
                    <a:pt x="441" y="939"/>
                  </a:lnTo>
                  <a:lnTo>
                    <a:pt x="435" y="937"/>
                  </a:lnTo>
                  <a:lnTo>
                    <a:pt x="427" y="937"/>
                  </a:lnTo>
                  <a:lnTo>
                    <a:pt x="419" y="939"/>
                  </a:lnTo>
                  <a:lnTo>
                    <a:pt x="419" y="939"/>
                  </a:lnTo>
                  <a:close/>
                  <a:moveTo>
                    <a:pt x="428" y="295"/>
                  </a:moveTo>
                  <a:lnTo>
                    <a:pt x="428" y="295"/>
                  </a:lnTo>
                  <a:lnTo>
                    <a:pt x="428" y="299"/>
                  </a:lnTo>
                  <a:lnTo>
                    <a:pt x="427" y="303"/>
                  </a:lnTo>
                  <a:lnTo>
                    <a:pt x="427" y="308"/>
                  </a:lnTo>
                  <a:lnTo>
                    <a:pt x="428" y="310"/>
                  </a:lnTo>
                  <a:lnTo>
                    <a:pt x="428" y="310"/>
                  </a:lnTo>
                  <a:lnTo>
                    <a:pt x="435" y="305"/>
                  </a:lnTo>
                  <a:lnTo>
                    <a:pt x="444" y="298"/>
                  </a:lnTo>
                  <a:lnTo>
                    <a:pt x="444" y="298"/>
                  </a:lnTo>
                  <a:lnTo>
                    <a:pt x="434" y="296"/>
                  </a:lnTo>
                  <a:lnTo>
                    <a:pt x="431" y="296"/>
                  </a:lnTo>
                  <a:lnTo>
                    <a:pt x="428" y="295"/>
                  </a:lnTo>
                  <a:lnTo>
                    <a:pt x="428" y="295"/>
                  </a:lnTo>
                  <a:close/>
                  <a:moveTo>
                    <a:pt x="385" y="312"/>
                  </a:moveTo>
                  <a:lnTo>
                    <a:pt x="385" y="312"/>
                  </a:lnTo>
                  <a:lnTo>
                    <a:pt x="391" y="313"/>
                  </a:lnTo>
                  <a:lnTo>
                    <a:pt x="396" y="313"/>
                  </a:lnTo>
                  <a:lnTo>
                    <a:pt x="400" y="312"/>
                  </a:lnTo>
                  <a:lnTo>
                    <a:pt x="405" y="310"/>
                  </a:lnTo>
                  <a:lnTo>
                    <a:pt x="409" y="305"/>
                  </a:lnTo>
                  <a:lnTo>
                    <a:pt x="412" y="299"/>
                  </a:lnTo>
                  <a:lnTo>
                    <a:pt x="412" y="299"/>
                  </a:lnTo>
                  <a:lnTo>
                    <a:pt x="414" y="301"/>
                  </a:lnTo>
                  <a:lnTo>
                    <a:pt x="417" y="301"/>
                  </a:lnTo>
                  <a:lnTo>
                    <a:pt x="417" y="301"/>
                  </a:lnTo>
                  <a:lnTo>
                    <a:pt x="420" y="291"/>
                  </a:lnTo>
                  <a:lnTo>
                    <a:pt x="420" y="285"/>
                  </a:lnTo>
                  <a:lnTo>
                    <a:pt x="420" y="281"/>
                  </a:lnTo>
                  <a:lnTo>
                    <a:pt x="420" y="281"/>
                  </a:lnTo>
                  <a:lnTo>
                    <a:pt x="410" y="288"/>
                  </a:lnTo>
                  <a:lnTo>
                    <a:pt x="400" y="295"/>
                  </a:lnTo>
                  <a:lnTo>
                    <a:pt x="392" y="303"/>
                  </a:lnTo>
                  <a:lnTo>
                    <a:pt x="385" y="312"/>
                  </a:lnTo>
                  <a:lnTo>
                    <a:pt x="385" y="312"/>
                  </a:lnTo>
                  <a:close/>
                  <a:moveTo>
                    <a:pt x="228" y="868"/>
                  </a:moveTo>
                  <a:lnTo>
                    <a:pt x="228" y="868"/>
                  </a:lnTo>
                  <a:lnTo>
                    <a:pt x="229" y="830"/>
                  </a:lnTo>
                  <a:lnTo>
                    <a:pt x="229" y="793"/>
                  </a:lnTo>
                  <a:lnTo>
                    <a:pt x="229" y="755"/>
                  </a:lnTo>
                  <a:lnTo>
                    <a:pt x="230" y="716"/>
                  </a:lnTo>
                  <a:lnTo>
                    <a:pt x="230" y="716"/>
                  </a:lnTo>
                  <a:lnTo>
                    <a:pt x="233" y="685"/>
                  </a:lnTo>
                  <a:lnTo>
                    <a:pt x="236" y="654"/>
                  </a:lnTo>
                  <a:lnTo>
                    <a:pt x="242" y="623"/>
                  </a:lnTo>
                  <a:lnTo>
                    <a:pt x="247" y="594"/>
                  </a:lnTo>
                  <a:lnTo>
                    <a:pt x="247" y="594"/>
                  </a:lnTo>
                  <a:lnTo>
                    <a:pt x="256" y="564"/>
                  </a:lnTo>
                  <a:lnTo>
                    <a:pt x="267" y="535"/>
                  </a:lnTo>
                  <a:lnTo>
                    <a:pt x="291" y="477"/>
                  </a:lnTo>
                  <a:lnTo>
                    <a:pt x="291" y="477"/>
                  </a:lnTo>
                  <a:lnTo>
                    <a:pt x="298" y="462"/>
                  </a:lnTo>
                  <a:lnTo>
                    <a:pt x="308" y="447"/>
                  </a:lnTo>
                  <a:lnTo>
                    <a:pt x="318" y="432"/>
                  </a:lnTo>
                  <a:lnTo>
                    <a:pt x="327" y="418"/>
                  </a:lnTo>
                  <a:lnTo>
                    <a:pt x="350" y="392"/>
                  </a:lnTo>
                  <a:lnTo>
                    <a:pt x="360" y="378"/>
                  </a:lnTo>
                  <a:lnTo>
                    <a:pt x="369" y="364"/>
                  </a:lnTo>
                  <a:lnTo>
                    <a:pt x="369" y="364"/>
                  </a:lnTo>
                  <a:lnTo>
                    <a:pt x="381" y="354"/>
                  </a:lnTo>
                  <a:lnTo>
                    <a:pt x="393" y="343"/>
                  </a:lnTo>
                  <a:lnTo>
                    <a:pt x="405" y="330"/>
                  </a:lnTo>
                  <a:lnTo>
                    <a:pt x="413" y="319"/>
                  </a:lnTo>
                  <a:lnTo>
                    <a:pt x="413" y="319"/>
                  </a:lnTo>
                  <a:lnTo>
                    <a:pt x="402" y="322"/>
                  </a:lnTo>
                  <a:lnTo>
                    <a:pt x="393" y="326"/>
                  </a:lnTo>
                  <a:lnTo>
                    <a:pt x="386" y="331"/>
                  </a:lnTo>
                  <a:lnTo>
                    <a:pt x="381" y="338"/>
                  </a:lnTo>
                  <a:lnTo>
                    <a:pt x="369" y="352"/>
                  </a:lnTo>
                  <a:lnTo>
                    <a:pt x="362" y="359"/>
                  </a:lnTo>
                  <a:lnTo>
                    <a:pt x="355" y="364"/>
                  </a:lnTo>
                  <a:lnTo>
                    <a:pt x="355" y="364"/>
                  </a:lnTo>
                  <a:lnTo>
                    <a:pt x="353" y="372"/>
                  </a:lnTo>
                  <a:lnTo>
                    <a:pt x="350" y="378"/>
                  </a:lnTo>
                  <a:lnTo>
                    <a:pt x="344" y="383"/>
                  </a:lnTo>
                  <a:lnTo>
                    <a:pt x="339" y="386"/>
                  </a:lnTo>
                  <a:lnTo>
                    <a:pt x="339" y="386"/>
                  </a:lnTo>
                  <a:lnTo>
                    <a:pt x="330" y="388"/>
                  </a:lnTo>
                  <a:lnTo>
                    <a:pt x="326" y="388"/>
                  </a:lnTo>
                  <a:lnTo>
                    <a:pt x="320" y="389"/>
                  </a:lnTo>
                  <a:lnTo>
                    <a:pt x="320" y="389"/>
                  </a:lnTo>
                  <a:lnTo>
                    <a:pt x="323" y="402"/>
                  </a:lnTo>
                  <a:lnTo>
                    <a:pt x="323" y="407"/>
                  </a:lnTo>
                  <a:lnTo>
                    <a:pt x="322" y="410"/>
                  </a:lnTo>
                  <a:lnTo>
                    <a:pt x="320" y="413"/>
                  </a:lnTo>
                  <a:lnTo>
                    <a:pt x="316" y="416"/>
                  </a:lnTo>
                  <a:lnTo>
                    <a:pt x="312" y="417"/>
                  </a:lnTo>
                  <a:lnTo>
                    <a:pt x="306" y="418"/>
                  </a:lnTo>
                  <a:lnTo>
                    <a:pt x="306" y="418"/>
                  </a:lnTo>
                  <a:lnTo>
                    <a:pt x="301" y="432"/>
                  </a:lnTo>
                  <a:lnTo>
                    <a:pt x="294" y="444"/>
                  </a:lnTo>
                  <a:lnTo>
                    <a:pt x="289" y="449"/>
                  </a:lnTo>
                  <a:lnTo>
                    <a:pt x="285" y="454"/>
                  </a:lnTo>
                  <a:lnTo>
                    <a:pt x="278" y="456"/>
                  </a:lnTo>
                  <a:lnTo>
                    <a:pt x="273" y="459"/>
                  </a:lnTo>
                  <a:lnTo>
                    <a:pt x="273" y="459"/>
                  </a:lnTo>
                  <a:lnTo>
                    <a:pt x="274" y="468"/>
                  </a:lnTo>
                  <a:lnTo>
                    <a:pt x="274" y="473"/>
                  </a:lnTo>
                  <a:lnTo>
                    <a:pt x="273" y="479"/>
                  </a:lnTo>
                  <a:lnTo>
                    <a:pt x="271" y="483"/>
                  </a:lnTo>
                  <a:lnTo>
                    <a:pt x="266" y="491"/>
                  </a:lnTo>
                  <a:lnTo>
                    <a:pt x="259" y="497"/>
                  </a:lnTo>
                  <a:lnTo>
                    <a:pt x="259" y="497"/>
                  </a:lnTo>
                  <a:lnTo>
                    <a:pt x="261" y="501"/>
                  </a:lnTo>
                  <a:lnTo>
                    <a:pt x="263" y="507"/>
                  </a:lnTo>
                  <a:lnTo>
                    <a:pt x="266" y="515"/>
                  </a:lnTo>
                  <a:lnTo>
                    <a:pt x="266" y="515"/>
                  </a:lnTo>
                  <a:lnTo>
                    <a:pt x="264" y="518"/>
                  </a:lnTo>
                  <a:lnTo>
                    <a:pt x="263" y="520"/>
                  </a:lnTo>
                  <a:lnTo>
                    <a:pt x="259" y="522"/>
                  </a:lnTo>
                  <a:lnTo>
                    <a:pt x="254" y="524"/>
                  </a:lnTo>
                  <a:lnTo>
                    <a:pt x="253" y="525"/>
                  </a:lnTo>
                  <a:lnTo>
                    <a:pt x="252" y="528"/>
                  </a:lnTo>
                  <a:lnTo>
                    <a:pt x="252" y="528"/>
                  </a:lnTo>
                  <a:lnTo>
                    <a:pt x="252" y="534"/>
                  </a:lnTo>
                  <a:lnTo>
                    <a:pt x="254" y="536"/>
                  </a:lnTo>
                  <a:lnTo>
                    <a:pt x="256" y="541"/>
                  </a:lnTo>
                  <a:lnTo>
                    <a:pt x="257" y="545"/>
                  </a:lnTo>
                  <a:lnTo>
                    <a:pt x="257" y="545"/>
                  </a:lnTo>
                  <a:lnTo>
                    <a:pt x="253" y="552"/>
                  </a:lnTo>
                  <a:lnTo>
                    <a:pt x="249" y="557"/>
                  </a:lnTo>
                  <a:lnTo>
                    <a:pt x="242" y="562"/>
                  </a:lnTo>
                  <a:lnTo>
                    <a:pt x="237" y="567"/>
                  </a:lnTo>
                  <a:lnTo>
                    <a:pt x="237" y="567"/>
                  </a:lnTo>
                  <a:lnTo>
                    <a:pt x="239" y="571"/>
                  </a:lnTo>
                  <a:lnTo>
                    <a:pt x="242" y="577"/>
                  </a:lnTo>
                  <a:lnTo>
                    <a:pt x="243" y="581"/>
                  </a:lnTo>
                  <a:lnTo>
                    <a:pt x="243" y="588"/>
                  </a:lnTo>
                  <a:lnTo>
                    <a:pt x="243" y="588"/>
                  </a:lnTo>
                  <a:lnTo>
                    <a:pt x="236" y="593"/>
                  </a:lnTo>
                  <a:lnTo>
                    <a:pt x="230" y="597"/>
                  </a:lnTo>
                  <a:lnTo>
                    <a:pt x="230" y="597"/>
                  </a:lnTo>
                  <a:lnTo>
                    <a:pt x="230" y="600"/>
                  </a:lnTo>
                  <a:lnTo>
                    <a:pt x="230" y="602"/>
                  </a:lnTo>
                  <a:lnTo>
                    <a:pt x="232" y="607"/>
                  </a:lnTo>
                  <a:lnTo>
                    <a:pt x="235" y="611"/>
                  </a:lnTo>
                  <a:lnTo>
                    <a:pt x="235" y="614"/>
                  </a:lnTo>
                  <a:lnTo>
                    <a:pt x="235" y="616"/>
                  </a:lnTo>
                  <a:lnTo>
                    <a:pt x="235" y="616"/>
                  </a:lnTo>
                  <a:lnTo>
                    <a:pt x="233" y="619"/>
                  </a:lnTo>
                  <a:lnTo>
                    <a:pt x="230" y="621"/>
                  </a:lnTo>
                  <a:lnTo>
                    <a:pt x="225" y="625"/>
                  </a:lnTo>
                  <a:lnTo>
                    <a:pt x="219" y="628"/>
                  </a:lnTo>
                  <a:lnTo>
                    <a:pt x="216" y="630"/>
                  </a:lnTo>
                  <a:lnTo>
                    <a:pt x="216" y="635"/>
                  </a:lnTo>
                  <a:lnTo>
                    <a:pt x="216" y="635"/>
                  </a:lnTo>
                  <a:lnTo>
                    <a:pt x="216" y="637"/>
                  </a:lnTo>
                  <a:lnTo>
                    <a:pt x="218" y="640"/>
                  </a:lnTo>
                  <a:lnTo>
                    <a:pt x="222" y="643"/>
                  </a:lnTo>
                  <a:lnTo>
                    <a:pt x="225" y="649"/>
                  </a:lnTo>
                  <a:lnTo>
                    <a:pt x="226" y="652"/>
                  </a:lnTo>
                  <a:lnTo>
                    <a:pt x="228" y="656"/>
                  </a:lnTo>
                  <a:lnTo>
                    <a:pt x="228" y="656"/>
                  </a:lnTo>
                  <a:lnTo>
                    <a:pt x="223" y="663"/>
                  </a:lnTo>
                  <a:lnTo>
                    <a:pt x="218" y="668"/>
                  </a:lnTo>
                  <a:lnTo>
                    <a:pt x="214" y="674"/>
                  </a:lnTo>
                  <a:lnTo>
                    <a:pt x="214" y="678"/>
                  </a:lnTo>
                  <a:lnTo>
                    <a:pt x="214" y="682"/>
                  </a:lnTo>
                  <a:lnTo>
                    <a:pt x="214" y="682"/>
                  </a:lnTo>
                  <a:lnTo>
                    <a:pt x="215" y="685"/>
                  </a:lnTo>
                  <a:lnTo>
                    <a:pt x="218" y="687"/>
                  </a:lnTo>
                  <a:lnTo>
                    <a:pt x="225" y="691"/>
                  </a:lnTo>
                  <a:lnTo>
                    <a:pt x="226" y="692"/>
                  </a:lnTo>
                  <a:lnTo>
                    <a:pt x="228" y="695"/>
                  </a:lnTo>
                  <a:lnTo>
                    <a:pt x="229" y="699"/>
                  </a:lnTo>
                  <a:lnTo>
                    <a:pt x="228" y="703"/>
                  </a:lnTo>
                  <a:lnTo>
                    <a:pt x="228" y="703"/>
                  </a:lnTo>
                  <a:lnTo>
                    <a:pt x="219" y="709"/>
                  </a:lnTo>
                  <a:lnTo>
                    <a:pt x="215" y="712"/>
                  </a:lnTo>
                  <a:lnTo>
                    <a:pt x="212" y="715"/>
                  </a:lnTo>
                  <a:lnTo>
                    <a:pt x="212" y="715"/>
                  </a:lnTo>
                  <a:lnTo>
                    <a:pt x="215" y="719"/>
                  </a:lnTo>
                  <a:lnTo>
                    <a:pt x="216" y="723"/>
                  </a:lnTo>
                  <a:lnTo>
                    <a:pt x="219" y="733"/>
                  </a:lnTo>
                  <a:lnTo>
                    <a:pt x="219" y="733"/>
                  </a:lnTo>
                  <a:lnTo>
                    <a:pt x="218" y="737"/>
                  </a:lnTo>
                  <a:lnTo>
                    <a:pt x="215" y="740"/>
                  </a:lnTo>
                  <a:lnTo>
                    <a:pt x="212" y="743"/>
                  </a:lnTo>
                  <a:lnTo>
                    <a:pt x="211" y="747"/>
                  </a:lnTo>
                  <a:lnTo>
                    <a:pt x="211" y="747"/>
                  </a:lnTo>
                  <a:lnTo>
                    <a:pt x="214" y="751"/>
                  </a:lnTo>
                  <a:lnTo>
                    <a:pt x="218" y="755"/>
                  </a:lnTo>
                  <a:lnTo>
                    <a:pt x="221" y="760"/>
                  </a:lnTo>
                  <a:lnTo>
                    <a:pt x="222" y="764"/>
                  </a:lnTo>
                  <a:lnTo>
                    <a:pt x="222" y="764"/>
                  </a:lnTo>
                  <a:lnTo>
                    <a:pt x="222" y="767"/>
                  </a:lnTo>
                  <a:lnTo>
                    <a:pt x="221" y="768"/>
                  </a:lnTo>
                  <a:lnTo>
                    <a:pt x="216" y="771"/>
                  </a:lnTo>
                  <a:lnTo>
                    <a:pt x="212" y="772"/>
                  </a:lnTo>
                  <a:lnTo>
                    <a:pt x="209" y="775"/>
                  </a:lnTo>
                  <a:lnTo>
                    <a:pt x="209" y="775"/>
                  </a:lnTo>
                  <a:lnTo>
                    <a:pt x="208" y="781"/>
                  </a:lnTo>
                  <a:lnTo>
                    <a:pt x="209" y="786"/>
                  </a:lnTo>
                  <a:lnTo>
                    <a:pt x="212" y="791"/>
                  </a:lnTo>
                  <a:lnTo>
                    <a:pt x="214" y="795"/>
                  </a:lnTo>
                  <a:lnTo>
                    <a:pt x="219" y="803"/>
                  </a:lnTo>
                  <a:lnTo>
                    <a:pt x="221" y="807"/>
                  </a:lnTo>
                  <a:lnTo>
                    <a:pt x="221" y="813"/>
                  </a:lnTo>
                  <a:lnTo>
                    <a:pt x="221" y="813"/>
                  </a:lnTo>
                  <a:lnTo>
                    <a:pt x="212" y="817"/>
                  </a:lnTo>
                  <a:lnTo>
                    <a:pt x="208" y="820"/>
                  </a:lnTo>
                  <a:lnTo>
                    <a:pt x="205" y="823"/>
                  </a:lnTo>
                  <a:lnTo>
                    <a:pt x="205" y="823"/>
                  </a:lnTo>
                  <a:lnTo>
                    <a:pt x="205" y="827"/>
                  </a:lnTo>
                  <a:lnTo>
                    <a:pt x="208" y="830"/>
                  </a:lnTo>
                  <a:lnTo>
                    <a:pt x="214" y="834"/>
                  </a:lnTo>
                  <a:lnTo>
                    <a:pt x="219" y="838"/>
                  </a:lnTo>
                  <a:lnTo>
                    <a:pt x="221" y="841"/>
                  </a:lnTo>
                  <a:lnTo>
                    <a:pt x="222" y="844"/>
                  </a:lnTo>
                  <a:lnTo>
                    <a:pt x="222" y="844"/>
                  </a:lnTo>
                  <a:lnTo>
                    <a:pt x="222" y="847"/>
                  </a:lnTo>
                  <a:lnTo>
                    <a:pt x="221" y="849"/>
                  </a:lnTo>
                  <a:lnTo>
                    <a:pt x="218" y="854"/>
                  </a:lnTo>
                  <a:lnTo>
                    <a:pt x="214" y="858"/>
                  </a:lnTo>
                  <a:lnTo>
                    <a:pt x="209" y="864"/>
                  </a:lnTo>
                  <a:lnTo>
                    <a:pt x="209" y="864"/>
                  </a:lnTo>
                  <a:lnTo>
                    <a:pt x="212" y="869"/>
                  </a:lnTo>
                  <a:lnTo>
                    <a:pt x="216" y="873"/>
                  </a:lnTo>
                  <a:lnTo>
                    <a:pt x="219" y="878"/>
                  </a:lnTo>
                  <a:lnTo>
                    <a:pt x="222" y="883"/>
                  </a:lnTo>
                  <a:lnTo>
                    <a:pt x="222" y="883"/>
                  </a:lnTo>
                  <a:lnTo>
                    <a:pt x="221" y="886"/>
                  </a:lnTo>
                  <a:lnTo>
                    <a:pt x="219" y="889"/>
                  </a:lnTo>
                  <a:lnTo>
                    <a:pt x="218" y="890"/>
                  </a:lnTo>
                  <a:lnTo>
                    <a:pt x="221" y="893"/>
                  </a:lnTo>
                  <a:lnTo>
                    <a:pt x="221" y="893"/>
                  </a:lnTo>
                  <a:lnTo>
                    <a:pt x="222" y="892"/>
                  </a:lnTo>
                  <a:lnTo>
                    <a:pt x="223" y="889"/>
                  </a:lnTo>
                  <a:lnTo>
                    <a:pt x="226" y="883"/>
                  </a:lnTo>
                  <a:lnTo>
                    <a:pt x="228" y="868"/>
                  </a:lnTo>
                  <a:lnTo>
                    <a:pt x="228" y="868"/>
                  </a:lnTo>
                  <a:close/>
                  <a:moveTo>
                    <a:pt x="360" y="336"/>
                  </a:moveTo>
                  <a:lnTo>
                    <a:pt x="360" y="336"/>
                  </a:lnTo>
                  <a:lnTo>
                    <a:pt x="365" y="334"/>
                  </a:lnTo>
                  <a:lnTo>
                    <a:pt x="369" y="331"/>
                  </a:lnTo>
                  <a:lnTo>
                    <a:pt x="374" y="326"/>
                  </a:lnTo>
                  <a:lnTo>
                    <a:pt x="376" y="319"/>
                  </a:lnTo>
                  <a:lnTo>
                    <a:pt x="376" y="319"/>
                  </a:lnTo>
                  <a:lnTo>
                    <a:pt x="371" y="323"/>
                  </a:lnTo>
                  <a:lnTo>
                    <a:pt x="365" y="327"/>
                  </a:lnTo>
                  <a:lnTo>
                    <a:pt x="361" y="331"/>
                  </a:lnTo>
                  <a:lnTo>
                    <a:pt x="360" y="336"/>
                  </a:lnTo>
                  <a:lnTo>
                    <a:pt x="360" y="336"/>
                  </a:lnTo>
                  <a:close/>
                  <a:moveTo>
                    <a:pt x="372" y="1090"/>
                  </a:moveTo>
                  <a:lnTo>
                    <a:pt x="372" y="1090"/>
                  </a:lnTo>
                  <a:lnTo>
                    <a:pt x="330" y="1098"/>
                  </a:lnTo>
                  <a:lnTo>
                    <a:pt x="291" y="1106"/>
                  </a:lnTo>
                  <a:lnTo>
                    <a:pt x="291" y="1106"/>
                  </a:lnTo>
                  <a:lnTo>
                    <a:pt x="294" y="1112"/>
                  </a:lnTo>
                  <a:lnTo>
                    <a:pt x="298" y="1116"/>
                  </a:lnTo>
                  <a:lnTo>
                    <a:pt x="303" y="1120"/>
                  </a:lnTo>
                  <a:lnTo>
                    <a:pt x="306" y="1127"/>
                  </a:lnTo>
                  <a:lnTo>
                    <a:pt x="306" y="1127"/>
                  </a:lnTo>
                  <a:lnTo>
                    <a:pt x="325" y="1123"/>
                  </a:lnTo>
                  <a:lnTo>
                    <a:pt x="340" y="1118"/>
                  </a:lnTo>
                  <a:lnTo>
                    <a:pt x="355" y="1112"/>
                  </a:lnTo>
                  <a:lnTo>
                    <a:pt x="372" y="1108"/>
                  </a:lnTo>
                  <a:lnTo>
                    <a:pt x="372" y="1108"/>
                  </a:lnTo>
                  <a:lnTo>
                    <a:pt x="372" y="1097"/>
                  </a:lnTo>
                  <a:lnTo>
                    <a:pt x="372" y="1090"/>
                  </a:lnTo>
                  <a:lnTo>
                    <a:pt x="372" y="1090"/>
                  </a:lnTo>
                  <a:close/>
                  <a:moveTo>
                    <a:pt x="360" y="1126"/>
                  </a:moveTo>
                  <a:lnTo>
                    <a:pt x="360" y="1126"/>
                  </a:lnTo>
                  <a:lnTo>
                    <a:pt x="362" y="1129"/>
                  </a:lnTo>
                  <a:lnTo>
                    <a:pt x="365" y="1133"/>
                  </a:lnTo>
                  <a:lnTo>
                    <a:pt x="368" y="1137"/>
                  </a:lnTo>
                  <a:lnTo>
                    <a:pt x="372" y="1142"/>
                  </a:lnTo>
                  <a:lnTo>
                    <a:pt x="372" y="1142"/>
                  </a:lnTo>
                  <a:lnTo>
                    <a:pt x="372" y="1129"/>
                  </a:lnTo>
                  <a:lnTo>
                    <a:pt x="372" y="1123"/>
                  </a:lnTo>
                  <a:lnTo>
                    <a:pt x="371" y="1119"/>
                  </a:lnTo>
                  <a:lnTo>
                    <a:pt x="371" y="1119"/>
                  </a:lnTo>
                  <a:lnTo>
                    <a:pt x="368" y="1120"/>
                  </a:lnTo>
                  <a:lnTo>
                    <a:pt x="365" y="1122"/>
                  </a:lnTo>
                  <a:lnTo>
                    <a:pt x="360" y="1126"/>
                  </a:lnTo>
                  <a:lnTo>
                    <a:pt x="360" y="1126"/>
                  </a:lnTo>
                  <a:close/>
                  <a:moveTo>
                    <a:pt x="367" y="1163"/>
                  </a:moveTo>
                  <a:lnTo>
                    <a:pt x="367" y="1163"/>
                  </a:lnTo>
                  <a:lnTo>
                    <a:pt x="362" y="1171"/>
                  </a:lnTo>
                  <a:lnTo>
                    <a:pt x="358" y="1177"/>
                  </a:lnTo>
                  <a:lnTo>
                    <a:pt x="353" y="1184"/>
                  </a:lnTo>
                  <a:lnTo>
                    <a:pt x="348" y="1189"/>
                  </a:lnTo>
                  <a:lnTo>
                    <a:pt x="348" y="1189"/>
                  </a:lnTo>
                  <a:lnTo>
                    <a:pt x="353" y="1198"/>
                  </a:lnTo>
                  <a:lnTo>
                    <a:pt x="357" y="1205"/>
                  </a:lnTo>
                  <a:lnTo>
                    <a:pt x="361" y="1212"/>
                  </a:lnTo>
                  <a:lnTo>
                    <a:pt x="367" y="1219"/>
                  </a:lnTo>
                  <a:lnTo>
                    <a:pt x="367" y="1219"/>
                  </a:lnTo>
                  <a:lnTo>
                    <a:pt x="369" y="1205"/>
                  </a:lnTo>
                  <a:lnTo>
                    <a:pt x="372" y="1191"/>
                  </a:lnTo>
                  <a:lnTo>
                    <a:pt x="372" y="1184"/>
                  </a:lnTo>
                  <a:lnTo>
                    <a:pt x="371" y="1177"/>
                  </a:lnTo>
                  <a:lnTo>
                    <a:pt x="369" y="1170"/>
                  </a:lnTo>
                  <a:lnTo>
                    <a:pt x="367" y="1163"/>
                  </a:lnTo>
                  <a:lnTo>
                    <a:pt x="367" y="1163"/>
                  </a:lnTo>
                  <a:close/>
                  <a:moveTo>
                    <a:pt x="365" y="1240"/>
                  </a:moveTo>
                  <a:lnTo>
                    <a:pt x="365" y="1240"/>
                  </a:lnTo>
                  <a:lnTo>
                    <a:pt x="354" y="1252"/>
                  </a:lnTo>
                  <a:lnTo>
                    <a:pt x="350" y="1258"/>
                  </a:lnTo>
                  <a:lnTo>
                    <a:pt x="346" y="1265"/>
                  </a:lnTo>
                  <a:lnTo>
                    <a:pt x="346" y="1265"/>
                  </a:lnTo>
                  <a:lnTo>
                    <a:pt x="353" y="1276"/>
                  </a:lnTo>
                  <a:lnTo>
                    <a:pt x="357" y="1282"/>
                  </a:lnTo>
                  <a:lnTo>
                    <a:pt x="361" y="1286"/>
                  </a:lnTo>
                  <a:lnTo>
                    <a:pt x="361" y="1286"/>
                  </a:lnTo>
                  <a:lnTo>
                    <a:pt x="365" y="1276"/>
                  </a:lnTo>
                  <a:lnTo>
                    <a:pt x="368" y="1265"/>
                  </a:lnTo>
                  <a:lnTo>
                    <a:pt x="369" y="1254"/>
                  </a:lnTo>
                  <a:lnTo>
                    <a:pt x="371" y="1241"/>
                  </a:lnTo>
                  <a:lnTo>
                    <a:pt x="371" y="1241"/>
                  </a:lnTo>
                  <a:lnTo>
                    <a:pt x="368" y="1241"/>
                  </a:lnTo>
                  <a:lnTo>
                    <a:pt x="365" y="1240"/>
                  </a:lnTo>
                  <a:lnTo>
                    <a:pt x="365" y="1240"/>
                  </a:lnTo>
                  <a:close/>
                  <a:moveTo>
                    <a:pt x="361" y="1304"/>
                  </a:moveTo>
                  <a:lnTo>
                    <a:pt x="361" y="1304"/>
                  </a:lnTo>
                  <a:lnTo>
                    <a:pt x="353" y="1317"/>
                  </a:lnTo>
                  <a:lnTo>
                    <a:pt x="344" y="1328"/>
                  </a:lnTo>
                  <a:lnTo>
                    <a:pt x="344" y="1328"/>
                  </a:lnTo>
                  <a:lnTo>
                    <a:pt x="354" y="1339"/>
                  </a:lnTo>
                  <a:lnTo>
                    <a:pt x="364" y="1351"/>
                  </a:lnTo>
                  <a:lnTo>
                    <a:pt x="364" y="1351"/>
                  </a:lnTo>
                  <a:lnTo>
                    <a:pt x="364" y="1339"/>
                  </a:lnTo>
                  <a:lnTo>
                    <a:pt x="367" y="1327"/>
                  </a:lnTo>
                  <a:lnTo>
                    <a:pt x="367" y="1320"/>
                  </a:lnTo>
                  <a:lnTo>
                    <a:pt x="367" y="1314"/>
                  </a:lnTo>
                  <a:lnTo>
                    <a:pt x="365" y="1309"/>
                  </a:lnTo>
                  <a:lnTo>
                    <a:pt x="361" y="1304"/>
                  </a:lnTo>
                  <a:lnTo>
                    <a:pt x="361" y="1304"/>
                  </a:lnTo>
                  <a:close/>
                  <a:moveTo>
                    <a:pt x="365" y="1151"/>
                  </a:moveTo>
                  <a:lnTo>
                    <a:pt x="365" y="1151"/>
                  </a:lnTo>
                  <a:lnTo>
                    <a:pt x="362" y="1146"/>
                  </a:lnTo>
                  <a:lnTo>
                    <a:pt x="358" y="1140"/>
                  </a:lnTo>
                  <a:lnTo>
                    <a:pt x="355" y="1135"/>
                  </a:lnTo>
                  <a:lnTo>
                    <a:pt x="354" y="1129"/>
                  </a:lnTo>
                  <a:lnTo>
                    <a:pt x="354" y="1129"/>
                  </a:lnTo>
                  <a:lnTo>
                    <a:pt x="348" y="1130"/>
                  </a:lnTo>
                  <a:lnTo>
                    <a:pt x="344" y="1133"/>
                  </a:lnTo>
                  <a:lnTo>
                    <a:pt x="337" y="1139"/>
                  </a:lnTo>
                  <a:lnTo>
                    <a:pt x="326" y="1154"/>
                  </a:lnTo>
                  <a:lnTo>
                    <a:pt x="326" y="1154"/>
                  </a:lnTo>
                  <a:lnTo>
                    <a:pt x="334" y="1167"/>
                  </a:lnTo>
                  <a:lnTo>
                    <a:pt x="343" y="1179"/>
                  </a:lnTo>
                  <a:lnTo>
                    <a:pt x="343" y="1179"/>
                  </a:lnTo>
                  <a:lnTo>
                    <a:pt x="348" y="1174"/>
                  </a:lnTo>
                  <a:lnTo>
                    <a:pt x="354" y="1167"/>
                  </a:lnTo>
                  <a:lnTo>
                    <a:pt x="360" y="1158"/>
                  </a:lnTo>
                  <a:lnTo>
                    <a:pt x="365" y="1151"/>
                  </a:lnTo>
                  <a:lnTo>
                    <a:pt x="365" y="1151"/>
                  </a:lnTo>
                  <a:close/>
                  <a:moveTo>
                    <a:pt x="362" y="1366"/>
                  </a:moveTo>
                  <a:lnTo>
                    <a:pt x="362" y="1366"/>
                  </a:lnTo>
                  <a:lnTo>
                    <a:pt x="355" y="1359"/>
                  </a:lnTo>
                  <a:lnTo>
                    <a:pt x="350" y="1351"/>
                  </a:lnTo>
                  <a:lnTo>
                    <a:pt x="344" y="1342"/>
                  </a:lnTo>
                  <a:lnTo>
                    <a:pt x="341" y="1338"/>
                  </a:lnTo>
                  <a:lnTo>
                    <a:pt x="337" y="1335"/>
                  </a:lnTo>
                  <a:lnTo>
                    <a:pt x="337" y="1335"/>
                  </a:lnTo>
                  <a:lnTo>
                    <a:pt x="325" y="1354"/>
                  </a:lnTo>
                  <a:lnTo>
                    <a:pt x="312" y="1370"/>
                  </a:lnTo>
                  <a:lnTo>
                    <a:pt x="312" y="1370"/>
                  </a:lnTo>
                  <a:lnTo>
                    <a:pt x="319" y="1380"/>
                  </a:lnTo>
                  <a:lnTo>
                    <a:pt x="326" y="1390"/>
                  </a:lnTo>
                  <a:lnTo>
                    <a:pt x="332" y="1400"/>
                  </a:lnTo>
                  <a:lnTo>
                    <a:pt x="340" y="1408"/>
                  </a:lnTo>
                  <a:lnTo>
                    <a:pt x="340" y="1408"/>
                  </a:lnTo>
                  <a:lnTo>
                    <a:pt x="353" y="1390"/>
                  </a:lnTo>
                  <a:lnTo>
                    <a:pt x="358" y="1379"/>
                  </a:lnTo>
                  <a:lnTo>
                    <a:pt x="362" y="1366"/>
                  </a:lnTo>
                  <a:lnTo>
                    <a:pt x="362" y="1366"/>
                  </a:lnTo>
                  <a:close/>
                  <a:moveTo>
                    <a:pt x="344" y="1417"/>
                  </a:moveTo>
                  <a:lnTo>
                    <a:pt x="344" y="1417"/>
                  </a:lnTo>
                  <a:lnTo>
                    <a:pt x="347" y="1421"/>
                  </a:lnTo>
                  <a:lnTo>
                    <a:pt x="351" y="1424"/>
                  </a:lnTo>
                  <a:lnTo>
                    <a:pt x="354" y="1428"/>
                  </a:lnTo>
                  <a:lnTo>
                    <a:pt x="358" y="1431"/>
                  </a:lnTo>
                  <a:lnTo>
                    <a:pt x="358" y="1431"/>
                  </a:lnTo>
                  <a:lnTo>
                    <a:pt x="360" y="1412"/>
                  </a:lnTo>
                  <a:lnTo>
                    <a:pt x="361" y="1403"/>
                  </a:lnTo>
                  <a:lnTo>
                    <a:pt x="360" y="1394"/>
                  </a:lnTo>
                  <a:lnTo>
                    <a:pt x="360" y="1394"/>
                  </a:lnTo>
                  <a:lnTo>
                    <a:pt x="355" y="1400"/>
                  </a:lnTo>
                  <a:lnTo>
                    <a:pt x="351" y="1405"/>
                  </a:lnTo>
                  <a:lnTo>
                    <a:pt x="344" y="1417"/>
                  </a:lnTo>
                  <a:lnTo>
                    <a:pt x="344" y="1417"/>
                  </a:lnTo>
                  <a:close/>
                  <a:moveTo>
                    <a:pt x="360" y="1229"/>
                  </a:moveTo>
                  <a:lnTo>
                    <a:pt x="360" y="1229"/>
                  </a:lnTo>
                  <a:lnTo>
                    <a:pt x="351" y="1215"/>
                  </a:lnTo>
                  <a:lnTo>
                    <a:pt x="344" y="1198"/>
                  </a:lnTo>
                  <a:lnTo>
                    <a:pt x="344" y="1198"/>
                  </a:lnTo>
                  <a:lnTo>
                    <a:pt x="337" y="1203"/>
                  </a:lnTo>
                  <a:lnTo>
                    <a:pt x="332" y="1210"/>
                  </a:lnTo>
                  <a:lnTo>
                    <a:pt x="326" y="1217"/>
                  </a:lnTo>
                  <a:lnTo>
                    <a:pt x="320" y="1223"/>
                  </a:lnTo>
                  <a:lnTo>
                    <a:pt x="320" y="1223"/>
                  </a:lnTo>
                  <a:lnTo>
                    <a:pt x="330" y="1241"/>
                  </a:lnTo>
                  <a:lnTo>
                    <a:pt x="341" y="1257"/>
                  </a:lnTo>
                  <a:lnTo>
                    <a:pt x="341" y="1257"/>
                  </a:lnTo>
                  <a:lnTo>
                    <a:pt x="346" y="1250"/>
                  </a:lnTo>
                  <a:lnTo>
                    <a:pt x="351" y="1244"/>
                  </a:lnTo>
                  <a:lnTo>
                    <a:pt x="355" y="1237"/>
                  </a:lnTo>
                  <a:lnTo>
                    <a:pt x="360" y="1229"/>
                  </a:lnTo>
                  <a:lnTo>
                    <a:pt x="360" y="1229"/>
                  </a:lnTo>
                  <a:close/>
                  <a:moveTo>
                    <a:pt x="350" y="1474"/>
                  </a:moveTo>
                  <a:lnTo>
                    <a:pt x="350" y="1474"/>
                  </a:lnTo>
                  <a:lnTo>
                    <a:pt x="347" y="1474"/>
                  </a:lnTo>
                  <a:lnTo>
                    <a:pt x="344" y="1474"/>
                  </a:lnTo>
                  <a:lnTo>
                    <a:pt x="343" y="1473"/>
                  </a:lnTo>
                  <a:lnTo>
                    <a:pt x="340" y="1473"/>
                  </a:lnTo>
                  <a:lnTo>
                    <a:pt x="340" y="1473"/>
                  </a:lnTo>
                  <a:lnTo>
                    <a:pt x="334" y="1477"/>
                  </a:lnTo>
                  <a:lnTo>
                    <a:pt x="327" y="1481"/>
                  </a:lnTo>
                  <a:lnTo>
                    <a:pt x="320" y="1484"/>
                  </a:lnTo>
                  <a:lnTo>
                    <a:pt x="312" y="1486"/>
                  </a:lnTo>
                  <a:lnTo>
                    <a:pt x="295" y="1487"/>
                  </a:lnTo>
                  <a:lnTo>
                    <a:pt x="278" y="1486"/>
                  </a:lnTo>
                  <a:lnTo>
                    <a:pt x="278" y="1486"/>
                  </a:lnTo>
                  <a:lnTo>
                    <a:pt x="268" y="1478"/>
                  </a:lnTo>
                  <a:lnTo>
                    <a:pt x="259" y="1471"/>
                  </a:lnTo>
                  <a:lnTo>
                    <a:pt x="247" y="1467"/>
                  </a:lnTo>
                  <a:lnTo>
                    <a:pt x="242" y="1464"/>
                  </a:lnTo>
                  <a:lnTo>
                    <a:pt x="236" y="1464"/>
                  </a:lnTo>
                  <a:lnTo>
                    <a:pt x="236" y="1464"/>
                  </a:lnTo>
                  <a:lnTo>
                    <a:pt x="239" y="1486"/>
                  </a:lnTo>
                  <a:lnTo>
                    <a:pt x="240" y="1507"/>
                  </a:lnTo>
                  <a:lnTo>
                    <a:pt x="240" y="1529"/>
                  </a:lnTo>
                  <a:lnTo>
                    <a:pt x="240" y="1550"/>
                  </a:lnTo>
                  <a:lnTo>
                    <a:pt x="237" y="1591"/>
                  </a:lnTo>
                  <a:lnTo>
                    <a:pt x="236" y="1609"/>
                  </a:lnTo>
                  <a:lnTo>
                    <a:pt x="237" y="1626"/>
                  </a:lnTo>
                  <a:lnTo>
                    <a:pt x="237" y="1626"/>
                  </a:lnTo>
                  <a:lnTo>
                    <a:pt x="245" y="1629"/>
                  </a:lnTo>
                  <a:lnTo>
                    <a:pt x="252" y="1632"/>
                  </a:lnTo>
                  <a:lnTo>
                    <a:pt x="259" y="1633"/>
                  </a:lnTo>
                  <a:lnTo>
                    <a:pt x="267" y="1634"/>
                  </a:lnTo>
                  <a:lnTo>
                    <a:pt x="274" y="1633"/>
                  </a:lnTo>
                  <a:lnTo>
                    <a:pt x="281" y="1632"/>
                  </a:lnTo>
                  <a:lnTo>
                    <a:pt x="288" y="1629"/>
                  </a:lnTo>
                  <a:lnTo>
                    <a:pt x="294" y="1623"/>
                  </a:lnTo>
                  <a:lnTo>
                    <a:pt x="294" y="1623"/>
                  </a:lnTo>
                  <a:lnTo>
                    <a:pt x="296" y="1608"/>
                  </a:lnTo>
                  <a:lnTo>
                    <a:pt x="299" y="1594"/>
                  </a:lnTo>
                  <a:lnTo>
                    <a:pt x="302" y="1561"/>
                  </a:lnTo>
                  <a:lnTo>
                    <a:pt x="305" y="1532"/>
                  </a:lnTo>
                  <a:lnTo>
                    <a:pt x="308" y="1519"/>
                  </a:lnTo>
                  <a:lnTo>
                    <a:pt x="310" y="1507"/>
                  </a:lnTo>
                  <a:lnTo>
                    <a:pt x="310" y="1507"/>
                  </a:lnTo>
                  <a:lnTo>
                    <a:pt x="313" y="1521"/>
                  </a:lnTo>
                  <a:lnTo>
                    <a:pt x="315" y="1535"/>
                  </a:lnTo>
                  <a:lnTo>
                    <a:pt x="313" y="1550"/>
                  </a:lnTo>
                  <a:lnTo>
                    <a:pt x="312" y="1567"/>
                  </a:lnTo>
                  <a:lnTo>
                    <a:pt x="308" y="1599"/>
                  </a:lnTo>
                  <a:lnTo>
                    <a:pt x="303" y="1632"/>
                  </a:lnTo>
                  <a:lnTo>
                    <a:pt x="303" y="1632"/>
                  </a:lnTo>
                  <a:lnTo>
                    <a:pt x="309" y="1630"/>
                  </a:lnTo>
                  <a:lnTo>
                    <a:pt x="316" y="1629"/>
                  </a:lnTo>
                  <a:lnTo>
                    <a:pt x="322" y="1626"/>
                  </a:lnTo>
                  <a:lnTo>
                    <a:pt x="327" y="1623"/>
                  </a:lnTo>
                  <a:lnTo>
                    <a:pt x="337" y="1613"/>
                  </a:lnTo>
                  <a:lnTo>
                    <a:pt x="346" y="1603"/>
                  </a:lnTo>
                  <a:lnTo>
                    <a:pt x="346" y="1603"/>
                  </a:lnTo>
                  <a:lnTo>
                    <a:pt x="344" y="1599"/>
                  </a:lnTo>
                  <a:lnTo>
                    <a:pt x="343" y="1596"/>
                  </a:lnTo>
                  <a:lnTo>
                    <a:pt x="341" y="1594"/>
                  </a:lnTo>
                  <a:lnTo>
                    <a:pt x="340" y="1591"/>
                  </a:lnTo>
                  <a:lnTo>
                    <a:pt x="340" y="1591"/>
                  </a:lnTo>
                  <a:lnTo>
                    <a:pt x="344" y="1587"/>
                  </a:lnTo>
                  <a:lnTo>
                    <a:pt x="346" y="1584"/>
                  </a:lnTo>
                  <a:lnTo>
                    <a:pt x="347" y="1581"/>
                  </a:lnTo>
                  <a:lnTo>
                    <a:pt x="347" y="1581"/>
                  </a:lnTo>
                  <a:lnTo>
                    <a:pt x="351" y="1551"/>
                  </a:lnTo>
                  <a:lnTo>
                    <a:pt x="355" y="1526"/>
                  </a:lnTo>
                  <a:lnTo>
                    <a:pt x="358" y="1498"/>
                  </a:lnTo>
                  <a:lnTo>
                    <a:pt x="360" y="1483"/>
                  </a:lnTo>
                  <a:lnTo>
                    <a:pt x="360" y="1466"/>
                  </a:lnTo>
                  <a:lnTo>
                    <a:pt x="360" y="1466"/>
                  </a:lnTo>
                  <a:lnTo>
                    <a:pt x="360" y="1464"/>
                  </a:lnTo>
                  <a:lnTo>
                    <a:pt x="358" y="1464"/>
                  </a:lnTo>
                  <a:lnTo>
                    <a:pt x="358" y="1464"/>
                  </a:lnTo>
                  <a:lnTo>
                    <a:pt x="355" y="1466"/>
                  </a:lnTo>
                  <a:lnTo>
                    <a:pt x="353" y="1469"/>
                  </a:lnTo>
                  <a:lnTo>
                    <a:pt x="350" y="1474"/>
                  </a:lnTo>
                  <a:lnTo>
                    <a:pt x="350" y="1474"/>
                  </a:lnTo>
                  <a:close/>
                  <a:moveTo>
                    <a:pt x="358" y="1446"/>
                  </a:moveTo>
                  <a:lnTo>
                    <a:pt x="358" y="1446"/>
                  </a:lnTo>
                  <a:lnTo>
                    <a:pt x="347" y="1435"/>
                  </a:lnTo>
                  <a:lnTo>
                    <a:pt x="339" y="1422"/>
                  </a:lnTo>
                  <a:lnTo>
                    <a:pt x="339" y="1422"/>
                  </a:lnTo>
                  <a:lnTo>
                    <a:pt x="327" y="1435"/>
                  </a:lnTo>
                  <a:lnTo>
                    <a:pt x="322" y="1441"/>
                  </a:lnTo>
                  <a:lnTo>
                    <a:pt x="318" y="1448"/>
                  </a:lnTo>
                  <a:lnTo>
                    <a:pt x="318" y="1448"/>
                  </a:lnTo>
                  <a:lnTo>
                    <a:pt x="329" y="1455"/>
                  </a:lnTo>
                  <a:lnTo>
                    <a:pt x="340" y="1462"/>
                  </a:lnTo>
                  <a:lnTo>
                    <a:pt x="340" y="1462"/>
                  </a:lnTo>
                  <a:lnTo>
                    <a:pt x="346" y="1459"/>
                  </a:lnTo>
                  <a:lnTo>
                    <a:pt x="351" y="1456"/>
                  </a:lnTo>
                  <a:lnTo>
                    <a:pt x="355" y="1452"/>
                  </a:lnTo>
                  <a:lnTo>
                    <a:pt x="358" y="1446"/>
                  </a:lnTo>
                  <a:lnTo>
                    <a:pt x="358" y="1446"/>
                  </a:lnTo>
                  <a:close/>
                  <a:moveTo>
                    <a:pt x="355" y="1296"/>
                  </a:moveTo>
                  <a:lnTo>
                    <a:pt x="355" y="1296"/>
                  </a:lnTo>
                  <a:lnTo>
                    <a:pt x="351" y="1290"/>
                  </a:lnTo>
                  <a:lnTo>
                    <a:pt x="347" y="1285"/>
                  </a:lnTo>
                  <a:lnTo>
                    <a:pt x="344" y="1278"/>
                  </a:lnTo>
                  <a:lnTo>
                    <a:pt x="341" y="1271"/>
                  </a:lnTo>
                  <a:lnTo>
                    <a:pt x="341" y="1271"/>
                  </a:lnTo>
                  <a:lnTo>
                    <a:pt x="329" y="1283"/>
                  </a:lnTo>
                  <a:lnTo>
                    <a:pt x="323" y="1290"/>
                  </a:lnTo>
                  <a:lnTo>
                    <a:pt x="319" y="1297"/>
                  </a:lnTo>
                  <a:lnTo>
                    <a:pt x="319" y="1297"/>
                  </a:lnTo>
                  <a:lnTo>
                    <a:pt x="325" y="1303"/>
                  </a:lnTo>
                  <a:lnTo>
                    <a:pt x="329" y="1310"/>
                  </a:lnTo>
                  <a:lnTo>
                    <a:pt x="333" y="1316"/>
                  </a:lnTo>
                  <a:lnTo>
                    <a:pt x="340" y="1320"/>
                  </a:lnTo>
                  <a:lnTo>
                    <a:pt x="340" y="1320"/>
                  </a:lnTo>
                  <a:lnTo>
                    <a:pt x="348" y="1309"/>
                  </a:lnTo>
                  <a:lnTo>
                    <a:pt x="351" y="1303"/>
                  </a:lnTo>
                  <a:lnTo>
                    <a:pt x="355" y="1296"/>
                  </a:lnTo>
                  <a:lnTo>
                    <a:pt x="355" y="1296"/>
                  </a:lnTo>
                  <a:close/>
                  <a:moveTo>
                    <a:pt x="270" y="447"/>
                  </a:moveTo>
                  <a:lnTo>
                    <a:pt x="270" y="447"/>
                  </a:lnTo>
                  <a:lnTo>
                    <a:pt x="277" y="445"/>
                  </a:lnTo>
                  <a:lnTo>
                    <a:pt x="282" y="441"/>
                  </a:lnTo>
                  <a:lnTo>
                    <a:pt x="287" y="435"/>
                  </a:lnTo>
                  <a:lnTo>
                    <a:pt x="289" y="430"/>
                  </a:lnTo>
                  <a:lnTo>
                    <a:pt x="294" y="417"/>
                  </a:lnTo>
                  <a:lnTo>
                    <a:pt x="296" y="410"/>
                  </a:lnTo>
                  <a:lnTo>
                    <a:pt x="299" y="403"/>
                  </a:lnTo>
                  <a:lnTo>
                    <a:pt x="299" y="403"/>
                  </a:lnTo>
                  <a:lnTo>
                    <a:pt x="301" y="403"/>
                  </a:lnTo>
                  <a:lnTo>
                    <a:pt x="303" y="402"/>
                  </a:lnTo>
                  <a:lnTo>
                    <a:pt x="309" y="402"/>
                  </a:lnTo>
                  <a:lnTo>
                    <a:pt x="309" y="402"/>
                  </a:lnTo>
                  <a:lnTo>
                    <a:pt x="308" y="395"/>
                  </a:lnTo>
                  <a:lnTo>
                    <a:pt x="309" y="389"/>
                  </a:lnTo>
                  <a:lnTo>
                    <a:pt x="312" y="385"/>
                  </a:lnTo>
                  <a:lnTo>
                    <a:pt x="318" y="382"/>
                  </a:lnTo>
                  <a:lnTo>
                    <a:pt x="329" y="378"/>
                  </a:lnTo>
                  <a:lnTo>
                    <a:pt x="334" y="376"/>
                  </a:lnTo>
                  <a:lnTo>
                    <a:pt x="340" y="372"/>
                  </a:lnTo>
                  <a:lnTo>
                    <a:pt x="340" y="372"/>
                  </a:lnTo>
                  <a:lnTo>
                    <a:pt x="343" y="369"/>
                  </a:lnTo>
                  <a:lnTo>
                    <a:pt x="346" y="365"/>
                  </a:lnTo>
                  <a:lnTo>
                    <a:pt x="347" y="358"/>
                  </a:lnTo>
                  <a:lnTo>
                    <a:pt x="348" y="350"/>
                  </a:lnTo>
                  <a:lnTo>
                    <a:pt x="350" y="345"/>
                  </a:lnTo>
                  <a:lnTo>
                    <a:pt x="353" y="341"/>
                  </a:lnTo>
                  <a:lnTo>
                    <a:pt x="353" y="341"/>
                  </a:lnTo>
                  <a:lnTo>
                    <a:pt x="340" y="352"/>
                  </a:lnTo>
                  <a:lnTo>
                    <a:pt x="327" y="364"/>
                  </a:lnTo>
                  <a:lnTo>
                    <a:pt x="316" y="376"/>
                  </a:lnTo>
                  <a:lnTo>
                    <a:pt x="305" y="389"/>
                  </a:lnTo>
                  <a:lnTo>
                    <a:pt x="295" y="402"/>
                  </a:lnTo>
                  <a:lnTo>
                    <a:pt x="285" y="416"/>
                  </a:lnTo>
                  <a:lnTo>
                    <a:pt x="277" y="431"/>
                  </a:lnTo>
                  <a:lnTo>
                    <a:pt x="270" y="447"/>
                  </a:lnTo>
                  <a:lnTo>
                    <a:pt x="270" y="447"/>
                  </a:lnTo>
                  <a:close/>
                  <a:moveTo>
                    <a:pt x="337" y="1188"/>
                  </a:moveTo>
                  <a:lnTo>
                    <a:pt x="337" y="1188"/>
                  </a:lnTo>
                  <a:lnTo>
                    <a:pt x="337" y="1185"/>
                  </a:lnTo>
                  <a:lnTo>
                    <a:pt x="336" y="1181"/>
                  </a:lnTo>
                  <a:lnTo>
                    <a:pt x="330" y="1174"/>
                  </a:lnTo>
                  <a:lnTo>
                    <a:pt x="325" y="1168"/>
                  </a:lnTo>
                  <a:lnTo>
                    <a:pt x="320" y="1160"/>
                  </a:lnTo>
                  <a:lnTo>
                    <a:pt x="320" y="1160"/>
                  </a:lnTo>
                  <a:lnTo>
                    <a:pt x="315" y="1168"/>
                  </a:lnTo>
                  <a:lnTo>
                    <a:pt x="309" y="1175"/>
                  </a:lnTo>
                  <a:lnTo>
                    <a:pt x="302" y="1182"/>
                  </a:lnTo>
                  <a:lnTo>
                    <a:pt x="298" y="1189"/>
                  </a:lnTo>
                  <a:lnTo>
                    <a:pt x="298" y="1189"/>
                  </a:lnTo>
                  <a:lnTo>
                    <a:pt x="306" y="1203"/>
                  </a:lnTo>
                  <a:lnTo>
                    <a:pt x="315" y="1216"/>
                  </a:lnTo>
                  <a:lnTo>
                    <a:pt x="315" y="1216"/>
                  </a:lnTo>
                  <a:lnTo>
                    <a:pt x="320" y="1210"/>
                  </a:lnTo>
                  <a:lnTo>
                    <a:pt x="327" y="1203"/>
                  </a:lnTo>
                  <a:lnTo>
                    <a:pt x="334" y="1196"/>
                  </a:lnTo>
                  <a:lnTo>
                    <a:pt x="336" y="1192"/>
                  </a:lnTo>
                  <a:lnTo>
                    <a:pt x="337" y="1188"/>
                  </a:lnTo>
                  <a:lnTo>
                    <a:pt x="337" y="1188"/>
                  </a:lnTo>
                  <a:close/>
                  <a:moveTo>
                    <a:pt x="313" y="1230"/>
                  </a:moveTo>
                  <a:lnTo>
                    <a:pt x="313" y="1230"/>
                  </a:lnTo>
                  <a:lnTo>
                    <a:pt x="312" y="1234"/>
                  </a:lnTo>
                  <a:lnTo>
                    <a:pt x="308" y="1237"/>
                  </a:lnTo>
                  <a:lnTo>
                    <a:pt x="299" y="1245"/>
                  </a:lnTo>
                  <a:lnTo>
                    <a:pt x="291" y="1252"/>
                  </a:lnTo>
                  <a:lnTo>
                    <a:pt x="288" y="1257"/>
                  </a:lnTo>
                  <a:lnTo>
                    <a:pt x="287" y="1259"/>
                  </a:lnTo>
                  <a:lnTo>
                    <a:pt x="287" y="1259"/>
                  </a:lnTo>
                  <a:lnTo>
                    <a:pt x="288" y="1264"/>
                  </a:lnTo>
                  <a:lnTo>
                    <a:pt x="292" y="1268"/>
                  </a:lnTo>
                  <a:lnTo>
                    <a:pt x="299" y="1275"/>
                  </a:lnTo>
                  <a:lnTo>
                    <a:pt x="299" y="1275"/>
                  </a:lnTo>
                  <a:lnTo>
                    <a:pt x="306" y="1283"/>
                  </a:lnTo>
                  <a:lnTo>
                    <a:pt x="313" y="1289"/>
                  </a:lnTo>
                  <a:lnTo>
                    <a:pt x="313" y="1289"/>
                  </a:lnTo>
                  <a:lnTo>
                    <a:pt x="336" y="1262"/>
                  </a:lnTo>
                  <a:lnTo>
                    <a:pt x="336" y="1262"/>
                  </a:lnTo>
                  <a:lnTo>
                    <a:pt x="330" y="1255"/>
                  </a:lnTo>
                  <a:lnTo>
                    <a:pt x="325" y="1247"/>
                  </a:lnTo>
                  <a:lnTo>
                    <a:pt x="319" y="1238"/>
                  </a:lnTo>
                  <a:lnTo>
                    <a:pt x="313" y="1230"/>
                  </a:lnTo>
                  <a:lnTo>
                    <a:pt x="313" y="1230"/>
                  </a:lnTo>
                  <a:close/>
                  <a:moveTo>
                    <a:pt x="333" y="1325"/>
                  </a:moveTo>
                  <a:lnTo>
                    <a:pt x="333" y="1325"/>
                  </a:lnTo>
                  <a:lnTo>
                    <a:pt x="327" y="1320"/>
                  </a:lnTo>
                  <a:lnTo>
                    <a:pt x="322" y="1313"/>
                  </a:lnTo>
                  <a:lnTo>
                    <a:pt x="316" y="1307"/>
                  </a:lnTo>
                  <a:lnTo>
                    <a:pt x="310" y="1302"/>
                  </a:lnTo>
                  <a:lnTo>
                    <a:pt x="310" y="1302"/>
                  </a:lnTo>
                  <a:lnTo>
                    <a:pt x="305" y="1310"/>
                  </a:lnTo>
                  <a:lnTo>
                    <a:pt x="298" y="1317"/>
                  </a:lnTo>
                  <a:lnTo>
                    <a:pt x="291" y="1323"/>
                  </a:lnTo>
                  <a:lnTo>
                    <a:pt x="287" y="1331"/>
                  </a:lnTo>
                  <a:lnTo>
                    <a:pt x="287" y="1331"/>
                  </a:lnTo>
                  <a:lnTo>
                    <a:pt x="296" y="1347"/>
                  </a:lnTo>
                  <a:lnTo>
                    <a:pt x="306" y="1362"/>
                  </a:lnTo>
                  <a:lnTo>
                    <a:pt x="306" y="1362"/>
                  </a:lnTo>
                  <a:lnTo>
                    <a:pt x="320" y="1345"/>
                  </a:lnTo>
                  <a:lnTo>
                    <a:pt x="327" y="1337"/>
                  </a:lnTo>
                  <a:lnTo>
                    <a:pt x="333" y="1325"/>
                  </a:lnTo>
                  <a:lnTo>
                    <a:pt x="333" y="1325"/>
                  </a:lnTo>
                  <a:close/>
                  <a:moveTo>
                    <a:pt x="333" y="1414"/>
                  </a:moveTo>
                  <a:lnTo>
                    <a:pt x="333" y="1414"/>
                  </a:lnTo>
                  <a:lnTo>
                    <a:pt x="320" y="1397"/>
                  </a:lnTo>
                  <a:lnTo>
                    <a:pt x="315" y="1387"/>
                  </a:lnTo>
                  <a:lnTo>
                    <a:pt x="309" y="1377"/>
                  </a:lnTo>
                  <a:lnTo>
                    <a:pt x="309" y="1377"/>
                  </a:lnTo>
                  <a:lnTo>
                    <a:pt x="301" y="1384"/>
                  </a:lnTo>
                  <a:lnTo>
                    <a:pt x="294" y="1391"/>
                  </a:lnTo>
                  <a:lnTo>
                    <a:pt x="282" y="1408"/>
                  </a:lnTo>
                  <a:lnTo>
                    <a:pt x="282" y="1408"/>
                  </a:lnTo>
                  <a:lnTo>
                    <a:pt x="296" y="1425"/>
                  </a:lnTo>
                  <a:lnTo>
                    <a:pt x="310" y="1441"/>
                  </a:lnTo>
                  <a:lnTo>
                    <a:pt x="310" y="1441"/>
                  </a:lnTo>
                  <a:lnTo>
                    <a:pt x="318" y="1435"/>
                  </a:lnTo>
                  <a:lnTo>
                    <a:pt x="323" y="1429"/>
                  </a:lnTo>
                  <a:lnTo>
                    <a:pt x="333" y="1414"/>
                  </a:lnTo>
                  <a:lnTo>
                    <a:pt x="333" y="1414"/>
                  </a:lnTo>
                  <a:close/>
                  <a:moveTo>
                    <a:pt x="318" y="1144"/>
                  </a:moveTo>
                  <a:lnTo>
                    <a:pt x="318" y="1144"/>
                  </a:lnTo>
                  <a:lnTo>
                    <a:pt x="319" y="1144"/>
                  </a:lnTo>
                  <a:lnTo>
                    <a:pt x="320" y="1144"/>
                  </a:lnTo>
                  <a:lnTo>
                    <a:pt x="322" y="1147"/>
                  </a:lnTo>
                  <a:lnTo>
                    <a:pt x="322" y="1147"/>
                  </a:lnTo>
                  <a:lnTo>
                    <a:pt x="326" y="1140"/>
                  </a:lnTo>
                  <a:lnTo>
                    <a:pt x="327" y="1137"/>
                  </a:lnTo>
                  <a:lnTo>
                    <a:pt x="327" y="1136"/>
                  </a:lnTo>
                  <a:lnTo>
                    <a:pt x="327" y="1136"/>
                  </a:lnTo>
                  <a:lnTo>
                    <a:pt x="326" y="1137"/>
                  </a:lnTo>
                  <a:lnTo>
                    <a:pt x="325" y="1139"/>
                  </a:lnTo>
                  <a:lnTo>
                    <a:pt x="322" y="1139"/>
                  </a:lnTo>
                  <a:lnTo>
                    <a:pt x="319" y="1140"/>
                  </a:lnTo>
                  <a:lnTo>
                    <a:pt x="318" y="1142"/>
                  </a:lnTo>
                  <a:lnTo>
                    <a:pt x="318" y="1144"/>
                  </a:lnTo>
                  <a:lnTo>
                    <a:pt x="318" y="1144"/>
                  </a:lnTo>
                  <a:close/>
                  <a:moveTo>
                    <a:pt x="310" y="1453"/>
                  </a:moveTo>
                  <a:lnTo>
                    <a:pt x="310" y="1453"/>
                  </a:lnTo>
                  <a:lnTo>
                    <a:pt x="306" y="1457"/>
                  </a:lnTo>
                  <a:lnTo>
                    <a:pt x="302" y="1462"/>
                  </a:lnTo>
                  <a:lnTo>
                    <a:pt x="296" y="1466"/>
                  </a:lnTo>
                  <a:lnTo>
                    <a:pt x="294" y="1470"/>
                  </a:lnTo>
                  <a:lnTo>
                    <a:pt x="294" y="1470"/>
                  </a:lnTo>
                  <a:lnTo>
                    <a:pt x="302" y="1473"/>
                  </a:lnTo>
                  <a:lnTo>
                    <a:pt x="312" y="1473"/>
                  </a:lnTo>
                  <a:lnTo>
                    <a:pt x="322" y="1470"/>
                  </a:lnTo>
                  <a:lnTo>
                    <a:pt x="329" y="1466"/>
                  </a:lnTo>
                  <a:lnTo>
                    <a:pt x="329" y="1466"/>
                  </a:lnTo>
                  <a:lnTo>
                    <a:pt x="323" y="1463"/>
                  </a:lnTo>
                  <a:lnTo>
                    <a:pt x="319" y="1460"/>
                  </a:lnTo>
                  <a:lnTo>
                    <a:pt x="315" y="1456"/>
                  </a:lnTo>
                  <a:lnTo>
                    <a:pt x="310" y="1453"/>
                  </a:lnTo>
                  <a:lnTo>
                    <a:pt x="310" y="1453"/>
                  </a:lnTo>
                  <a:close/>
                  <a:moveTo>
                    <a:pt x="306" y="1140"/>
                  </a:moveTo>
                  <a:lnTo>
                    <a:pt x="306" y="1140"/>
                  </a:lnTo>
                  <a:lnTo>
                    <a:pt x="298" y="1142"/>
                  </a:lnTo>
                  <a:lnTo>
                    <a:pt x="289" y="1142"/>
                  </a:lnTo>
                  <a:lnTo>
                    <a:pt x="281" y="1143"/>
                  </a:lnTo>
                  <a:lnTo>
                    <a:pt x="273" y="1144"/>
                  </a:lnTo>
                  <a:lnTo>
                    <a:pt x="273" y="1144"/>
                  </a:lnTo>
                  <a:lnTo>
                    <a:pt x="277" y="1154"/>
                  </a:lnTo>
                  <a:lnTo>
                    <a:pt x="282" y="1163"/>
                  </a:lnTo>
                  <a:lnTo>
                    <a:pt x="287" y="1171"/>
                  </a:lnTo>
                  <a:lnTo>
                    <a:pt x="292" y="1179"/>
                  </a:lnTo>
                  <a:lnTo>
                    <a:pt x="292" y="1179"/>
                  </a:lnTo>
                  <a:lnTo>
                    <a:pt x="302" y="1171"/>
                  </a:lnTo>
                  <a:lnTo>
                    <a:pt x="306" y="1167"/>
                  </a:lnTo>
                  <a:lnTo>
                    <a:pt x="310" y="1161"/>
                  </a:lnTo>
                  <a:lnTo>
                    <a:pt x="313" y="1156"/>
                  </a:lnTo>
                  <a:lnTo>
                    <a:pt x="313" y="1150"/>
                  </a:lnTo>
                  <a:lnTo>
                    <a:pt x="312" y="1144"/>
                  </a:lnTo>
                  <a:lnTo>
                    <a:pt x="306" y="1140"/>
                  </a:lnTo>
                  <a:lnTo>
                    <a:pt x="306" y="1140"/>
                  </a:lnTo>
                  <a:close/>
                  <a:moveTo>
                    <a:pt x="309" y="1220"/>
                  </a:moveTo>
                  <a:lnTo>
                    <a:pt x="309" y="1220"/>
                  </a:lnTo>
                  <a:lnTo>
                    <a:pt x="301" y="1209"/>
                  </a:lnTo>
                  <a:lnTo>
                    <a:pt x="294" y="1195"/>
                  </a:lnTo>
                  <a:lnTo>
                    <a:pt x="294" y="1195"/>
                  </a:lnTo>
                  <a:lnTo>
                    <a:pt x="287" y="1203"/>
                  </a:lnTo>
                  <a:lnTo>
                    <a:pt x="277" y="1210"/>
                  </a:lnTo>
                  <a:lnTo>
                    <a:pt x="268" y="1219"/>
                  </a:lnTo>
                  <a:lnTo>
                    <a:pt x="267" y="1223"/>
                  </a:lnTo>
                  <a:lnTo>
                    <a:pt x="266" y="1227"/>
                  </a:lnTo>
                  <a:lnTo>
                    <a:pt x="266" y="1227"/>
                  </a:lnTo>
                  <a:lnTo>
                    <a:pt x="266" y="1231"/>
                  </a:lnTo>
                  <a:lnTo>
                    <a:pt x="267" y="1234"/>
                  </a:lnTo>
                  <a:lnTo>
                    <a:pt x="273" y="1240"/>
                  </a:lnTo>
                  <a:lnTo>
                    <a:pt x="278" y="1247"/>
                  </a:lnTo>
                  <a:lnTo>
                    <a:pt x="282" y="1252"/>
                  </a:lnTo>
                  <a:lnTo>
                    <a:pt x="282" y="1252"/>
                  </a:lnTo>
                  <a:lnTo>
                    <a:pt x="289" y="1245"/>
                  </a:lnTo>
                  <a:lnTo>
                    <a:pt x="296" y="1238"/>
                  </a:lnTo>
                  <a:lnTo>
                    <a:pt x="303" y="1230"/>
                  </a:lnTo>
                  <a:lnTo>
                    <a:pt x="306" y="1226"/>
                  </a:lnTo>
                  <a:lnTo>
                    <a:pt x="309" y="1220"/>
                  </a:lnTo>
                  <a:lnTo>
                    <a:pt x="309" y="1220"/>
                  </a:lnTo>
                  <a:close/>
                  <a:moveTo>
                    <a:pt x="281" y="1264"/>
                  </a:moveTo>
                  <a:lnTo>
                    <a:pt x="281" y="1264"/>
                  </a:lnTo>
                  <a:lnTo>
                    <a:pt x="273" y="1274"/>
                  </a:lnTo>
                  <a:lnTo>
                    <a:pt x="268" y="1278"/>
                  </a:lnTo>
                  <a:lnTo>
                    <a:pt x="264" y="1281"/>
                  </a:lnTo>
                  <a:lnTo>
                    <a:pt x="264" y="1281"/>
                  </a:lnTo>
                  <a:lnTo>
                    <a:pt x="266" y="1274"/>
                  </a:lnTo>
                  <a:lnTo>
                    <a:pt x="270" y="1268"/>
                  </a:lnTo>
                  <a:lnTo>
                    <a:pt x="278" y="1258"/>
                  </a:lnTo>
                  <a:lnTo>
                    <a:pt x="278" y="1258"/>
                  </a:lnTo>
                  <a:lnTo>
                    <a:pt x="274" y="1252"/>
                  </a:lnTo>
                  <a:lnTo>
                    <a:pt x="270" y="1245"/>
                  </a:lnTo>
                  <a:lnTo>
                    <a:pt x="266" y="1238"/>
                  </a:lnTo>
                  <a:lnTo>
                    <a:pt x="261" y="1231"/>
                  </a:lnTo>
                  <a:lnTo>
                    <a:pt x="261" y="1231"/>
                  </a:lnTo>
                  <a:lnTo>
                    <a:pt x="256" y="1275"/>
                  </a:lnTo>
                  <a:lnTo>
                    <a:pt x="256" y="1275"/>
                  </a:lnTo>
                  <a:lnTo>
                    <a:pt x="268" y="1299"/>
                  </a:lnTo>
                  <a:lnTo>
                    <a:pt x="281" y="1323"/>
                  </a:lnTo>
                  <a:lnTo>
                    <a:pt x="281" y="1323"/>
                  </a:lnTo>
                  <a:lnTo>
                    <a:pt x="288" y="1317"/>
                  </a:lnTo>
                  <a:lnTo>
                    <a:pt x="295" y="1310"/>
                  </a:lnTo>
                  <a:lnTo>
                    <a:pt x="308" y="1295"/>
                  </a:lnTo>
                  <a:lnTo>
                    <a:pt x="308" y="1295"/>
                  </a:lnTo>
                  <a:lnTo>
                    <a:pt x="301" y="1288"/>
                  </a:lnTo>
                  <a:lnTo>
                    <a:pt x="294" y="1281"/>
                  </a:lnTo>
                  <a:lnTo>
                    <a:pt x="281" y="1264"/>
                  </a:lnTo>
                  <a:lnTo>
                    <a:pt x="281" y="1264"/>
                  </a:lnTo>
                  <a:close/>
                  <a:moveTo>
                    <a:pt x="305" y="1445"/>
                  </a:moveTo>
                  <a:lnTo>
                    <a:pt x="305" y="1445"/>
                  </a:lnTo>
                  <a:lnTo>
                    <a:pt x="301" y="1442"/>
                  </a:lnTo>
                  <a:lnTo>
                    <a:pt x="296" y="1438"/>
                  </a:lnTo>
                  <a:lnTo>
                    <a:pt x="289" y="1429"/>
                  </a:lnTo>
                  <a:lnTo>
                    <a:pt x="284" y="1420"/>
                  </a:lnTo>
                  <a:lnTo>
                    <a:pt x="280" y="1415"/>
                  </a:lnTo>
                  <a:lnTo>
                    <a:pt x="275" y="1412"/>
                  </a:lnTo>
                  <a:lnTo>
                    <a:pt x="275" y="1412"/>
                  </a:lnTo>
                  <a:lnTo>
                    <a:pt x="273" y="1418"/>
                  </a:lnTo>
                  <a:lnTo>
                    <a:pt x="268" y="1422"/>
                  </a:lnTo>
                  <a:lnTo>
                    <a:pt x="260" y="1431"/>
                  </a:lnTo>
                  <a:lnTo>
                    <a:pt x="260" y="1431"/>
                  </a:lnTo>
                  <a:lnTo>
                    <a:pt x="266" y="1441"/>
                  </a:lnTo>
                  <a:lnTo>
                    <a:pt x="273" y="1449"/>
                  </a:lnTo>
                  <a:lnTo>
                    <a:pt x="280" y="1457"/>
                  </a:lnTo>
                  <a:lnTo>
                    <a:pt x="288" y="1464"/>
                  </a:lnTo>
                  <a:lnTo>
                    <a:pt x="288" y="1464"/>
                  </a:lnTo>
                  <a:lnTo>
                    <a:pt x="292" y="1460"/>
                  </a:lnTo>
                  <a:lnTo>
                    <a:pt x="298" y="1456"/>
                  </a:lnTo>
                  <a:lnTo>
                    <a:pt x="302" y="1452"/>
                  </a:lnTo>
                  <a:lnTo>
                    <a:pt x="303" y="1449"/>
                  </a:lnTo>
                  <a:lnTo>
                    <a:pt x="305" y="1445"/>
                  </a:lnTo>
                  <a:lnTo>
                    <a:pt x="305" y="1445"/>
                  </a:lnTo>
                  <a:close/>
                  <a:moveTo>
                    <a:pt x="302" y="1368"/>
                  </a:moveTo>
                  <a:lnTo>
                    <a:pt x="302" y="1368"/>
                  </a:lnTo>
                  <a:lnTo>
                    <a:pt x="296" y="1361"/>
                  </a:lnTo>
                  <a:lnTo>
                    <a:pt x="291" y="1352"/>
                  </a:lnTo>
                  <a:lnTo>
                    <a:pt x="287" y="1344"/>
                  </a:lnTo>
                  <a:lnTo>
                    <a:pt x="281" y="1337"/>
                  </a:lnTo>
                  <a:lnTo>
                    <a:pt x="281" y="1337"/>
                  </a:lnTo>
                  <a:lnTo>
                    <a:pt x="275" y="1345"/>
                  </a:lnTo>
                  <a:lnTo>
                    <a:pt x="268" y="1354"/>
                  </a:lnTo>
                  <a:lnTo>
                    <a:pt x="261" y="1361"/>
                  </a:lnTo>
                  <a:lnTo>
                    <a:pt x="256" y="1369"/>
                  </a:lnTo>
                  <a:lnTo>
                    <a:pt x="256" y="1369"/>
                  </a:lnTo>
                  <a:lnTo>
                    <a:pt x="260" y="1377"/>
                  </a:lnTo>
                  <a:lnTo>
                    <a:pt x="264" y="1386"/>
                  </a:lnTo>
                  <a:lnTo>
                    <a:pt x="275" y="1400"/>
                  </a:lnTo>
                  <a:lnTo>
                    <a:pt x="275" y="1400"/>
                  </a:lnTo>
                  <a:lnTo>
                    <a:pt x="284" y="1393"/>
                  </a:lnTo>
                  <a:lnTo>
                    <a:pt x="291" y="1386"/>
                  </a:lnTo>
                  <a:lnTo>
                    <a:pt x="296" y="1377"/>
                  </a:lnTo>
                  <a:lnTo>
                    <a:pt x="302" y="1368"/>
                  </a:lnTo>
                  <a:lnTo>
                    <a:pt x="302" y="1368"/>
                  </a:lnTo>
                  <a:close/>
                  <a:moveTo>
                    <a:pt x="101" y="1099"/>
                  </a:moveTo>
                  <a:lnTo>
                    <a:pt x="101" y="1099"/>
                  </a:lnTo>
                  <a:lnTo>
                    <a:pt x="100" y="1102"/>
                  </a:lnTo>
                  <a:lnTo>
                    <a:pt x="101" y="1105"/>
                  </a:lnTo>
                  <a:lnTo>
                    <a:pt x="103" y="1108"/>
                  </a:lnTo>
                  <a:lnTo>
                    <a:pt x="106" y="1111"/>
                  </a:lnTo>
                  <a:lnTo>
                    <a:pt x="111" y="1115"/>
                  </a:lnTo>
                  <a:lnTo>
                    <a:pt x="115" y="1120"/>
                  </a:lnTo>
                  <a:lnTo>
                    <a:pt x="115" y="1120"/>
                  </a:lnTo>
                  <a:lnTo>
                    <a:pt x="152" y="1127"/>
                  </a:lnTo>
                  <a:lnTo>
                    <a:pt x="186" y="1132"/>
                  </a:lnTo>
                  <a:lnTo>
                    <a:pt x="219" y="1135"/>
                  </a:lnTo>
                  <a:lnTo>
                    <a:pt x="257" y="1135"/>
                  </a:lnTo>
                  <a:lnTo>
                    <a:pt x="257" y="1135"/>
                  </a:lnTo>
                  <a:lnTo>
                    <a:pt x="259" y="1133"/>
                  </a:lnTo>
                  <a:lnTo>
                    <a:pt x="259" y="1132"/>
                  </a:lnTo>
                  <a:lnTo>
                    <a:pt x="257" y="1129"/>
                  </a:lnTo>
                  <a:lnTo>
                    <a:pt x="256" y="1127"/>
                  </a:lnTo>
                  <a:lnTo>
                    <a:pt x="259" y="1126"/>
                  </a:lnTo>
                  <a:lnTo>
                    <a:pt x="259" y="1126"/>
                  </a:lnTo>
                  <a:lnTo>
                    <a:pt x="260" y="1129"/>
                  </a:lnTo>
                  <a:lnTo>
                    <a:pt x="261" y="1130"/>
                  </a:lnTo>
                  <a:lnTo>
                    <a:pt x="267" y="1135"/>
                  </a:lnTo>
                  <a:lnTo>
                    <a:pt x="267" y="1135"/>
                  </a:lnTo>
                  <a:lnTo>
                    <a:pt x="274" y="1132"/>
                  </a:lnTo>
                  <a:lnTo>
                    <a:pt x="282" y="1130"/>
                  </a:lnTo>
                  <a:lnTo>
                    <a:pt x="291" y="1130"/>
                  </a:lnTo>
                  <a:lnTo>
                    <a:pt x="299" y="1129"/>
                  </a:lnTo>
                  <a:lnTo>
                    <a:pt x="299" y="1129"/>
                  </a:lnTo>
                  <a:lnTo>
                    <a:pt x="296" y="1123"/>
                  </a:lnTo>
                  <a:lnTo>
                    <a:pt x="294" y="1118"/>
                  </a:lnTo>
                  <a:lnTo>
                    <a:pt x="291" y="1113"/>
                  </a:lnTo>
                  <a:lnTo>
                    <a:pt x="288" y="1108"/>
                  </a:lnTo>
                  <a:lnTo>
                    <a:pt x="288" y="1108"/>
                  </a:lnTo>
                  <a:lnTo>
                    <a:pt x="266" y="1109"/>
                  </a:lnTo>
                  <a:lnTo>
                    <a:pt x="245" y="1109"/>
                  </a:lnTo>
                  <a:lnTo>
                    <a:pt x="223" y="1109"/>
                  </a:lnTo>
                  <a:lnTo>
                    <a:pt x="201" y="1106"/>
                  </a:lnTo>
                  <a:lnTo>
                    <a:pt x="159" y="1099"/>
                  </a:lnTo>
                  <a:lnTo>
                    <a:pt x="120" y="1094"/>
                  </a:lnTo>
                  <a:lnTo>
                    <a:pt x="120" y="1094"/>
                  </a:lnTo>
                  <a:lnTo>
                    <a:pt x="117" y="1088"/>
                  </a:lnTo>
                  <a:lnTo>
                    <a:pt x="111" y="1085"/>
                  </a:lnTo>
                  <a:lnTo>
                    <a:pt x="99" y="1080"/>
                  </a:lnTo>
                  <a:lnTo>
                    <a:pt x="99" y="1080"/>
                  </a:lnTo>
                  <a:lnTo>
                    <a:pt x="97" y="1085"/>
                  </a:lnTo>
                  <a:lnTo>
                    <a:pt x="94" y="1092"/>
                  </a:lnTo>
                  <a:lnTo>
                    <a:pt x="94" y="1092"/>
                  </a:lnTo>
                  <a:lnTo>
                    <a:pt x="97" y="1094"/>
                  </a:lnTo>
                  <a:lnTo>
                    <a:pt x="99" y="1097"/>
                  </a:lnTo>
                  <a:lnTo>
                    <a:pt x="100" y="1098"/>
                  </a:lnTo>
                  <a:lnTo>
                    <a:pt x="101" y="1099"/>
                  </a:lnTo>
                  <a:lnTo>
                    <a:pt x="101" y="1099"/>
                  </a:lnTo>
                  <a:close/>
                  <a:moveTo>
                    <a:pt x="288" y="1189"/>
                  </a:moveTo>
                  <a:lnTo>
                    <a:pt x="288" y="1189"/>
                  </a:lnTo>
                  <a:lnTo>
                    <a:pt x="280" y="1170"/>
                  </a:lnTo>
                  <a:lnTo>
                    <a:pt x="274" y="1161"/>
                  </a:lnTo>
                  <a:lnTo>
                    <a:pt x="268" y="1151"/>
                  </a:lnTo>
                  <a:lnTo>
                    <a:pt x="268" y="1151"/>
                  </a:lnTo>
                  <a:lnTo>
                    <a:pt x="268" y="1167"/>
                  </a:lnTo>
                  <a:lnTo>
                    <a:pt x="267" y="1184"/>
                  </a:lnTo>
                  <a:lnTo>
                    <a:pt x="266" y="1200"/>
                  </a:lnTo>
                  <a:lnTo>
                    <a:pt x="266" y="1217"/>
                  </a:lnTo>
                  <a:lnTo>
                    <a:pt x="266" y="1217"/>
                  </a:lnTo>
                  <a:lnTo>
                    <a:pt x="270" y="1210"/>
                  </a:lnTo>
                  <a:lnTo>
                    <a:pt x="275" y="1203"/>
                  </a:lnTo>
                  <a:lnTo>
                    <a:pt x="288" y="1189"/>
                  </a:lnTo>
                  <a:lnTo>
                    <a:pt x="288" y="1189"/>
                  </a:lnTo>
                  <a:close/>
                  <a:moveTo>
                    <a:pt x="277" y="1324"/>
                  </a:moveTo>
                  <a:lnTo>
                    <a:pt x="277" y="1324"/>
                  </a:lnTo>
                  <a:lnTo>
                    <a:pt x="266" y="1303"/>
                  </a:lnTo>
                  <a:lnTo>
                    <a:pt x="254" y="1282"/>
                  </a:lnTo>
                  <a:lnTo>
                    <a:pt x="254" y="1282"/>
                  </a:lnTo>
                  <a:lnTo>
                    <a:pt x="250" y="1311"/>
                  </a:lnTo>
                  <a:lnTo>
                    <a:pt x="245" y="1341"/>
                  </a:lnTo>
                  <a:lnTo>
                    <a:pt x="239" y="1369"/>
                  </a:lnTo>
                  <a:lnTo>
                    <a:pt x="235" y="1394"/>
                  </a:lnTo>
                  <a:lnTo>
                    <a:pt x="235" y="1394"/>
                  </a:lnTo>
                  <a:lnTo>
                    <a:pt x="240" y="1400"/>
                  </a:lnTo>
                  <a:lnTo>
                    <a:pt x="245" y="1408"/>
                  </a:lnTo>
                  <a:lnTo>
                    <a:pt x="249" y="1417"/>
                  </a:lnTo>
                  <a:lnTo>
                    <a:pt x="254" y="1425"/>
                  </a:lnTo>
                  <a:lnTo>
                    <a:pt x="254" y="1425"/>
                  </a:lnTo>
                  <a:lnTo>
                    <a:pt x="264" y="1417"/>
                  </a:lnTo>
                  <a:lnTo>
                    <a:pt x="270" y="1411"/>
                  </a:lnTo>
                  <a:lnTo>
                    <a:pt x="273" y="1404"/>
                  </a:lnTo>
                  <a:lnTo>
                    <a:pt x="273" y="1404"/>
                  </a:lnTo>
                  <a:lnTo>
                    <a:pt x="263" y="1389"/>
                  </a:lnTo>
                  <a:lnTo>
                    <a:pt x="252" y="1373"/>
                  </a:lnTo>
                  <a:lnTo>
                    <a:pt x="252" y="1373"/>
                  </a:lnTo>
                  <a:lnTo>
                    <a:pt x="247" y="1377"/>
                  </a:lnTo>
                  <a:lnTo>
                    <a:pt x="246" y="1379"/>
                  </a:lnTo>
                  <a:lnTo>
                    <a:pt x="243" y="1377"/>
                  </a:lnTo>
                  <a:lnTo>
                    <a:pt x="243" y="1377"/>
                  </a:lnTo>
                  <a:lnTo>
                    <a:pt x="247" y="1369"/>
                  </a:lnTo>
                  <a:lnTo>
                    <a:pt x="250" y="1359"/>
                  </a:lnTo>
                  <a:lnTo>
                    <a:pt x="250" y="1359"/>
                  </a:lnTo>
                  <a:lnTo>
                    <a:pt x="252" y="1361"/>
                  </a:lnTo>
                  <a:lnTo>
                    <a:pt x="252" y="1361"/>
                  </a:lnTo>
                  <a:lnTo>
                    <a:pt x="253" y="1362"/>
                  </a:lnTo>
                  <a:lnTo>
                    <a:pt x="254" y="1362"/>
                  </a:lnTo>
                  <a:lnTo>
                    <a:pt x="254" y="1362"/>
                  </a:lnTo>
                  <a:lnTo>
                    <a:pt x="256" y="1358"/>
                  </a:lnTo>
                  <a:lnTo>
                    <a:pt x="260" y="1352"/>
                  </a:lnTo>
                  <a:lnTo>
                    <a:pt x="268" y="1344"/>
                  </a:lnTo>
                  <a:lnTo>
                    <a:pt x="273" y="1338"/>
                  </a:lnTo>
                  <a:lnTo>
                    <a:pt x="275" y="1334"/>
                  </a:lnTo>
                  <a:lnTo>
                    <a:pt x="277" y="1330"/>
                  </a:lnTo>
                  <a:lnTo>
                    <a:pt x="277" y="1324"/>
                  </a:lnTo>
                  <a:lnTo>
                    <a:pt x="277" y="1324"/>
                  </a:lnTo>
                  <a:close/>
                  <a:moveTo>
                    <a:pt x="257" y="1438"/>
                  </a:moveTo>
                  <a:lnTo>
                    <a:pt x="257" y="1438"/>
                  </a:lnTo>
                  <a:lnTo>
                    <a:pt x="254" y="1439"/>
                  </a:lnTo>
                  <a:lnTo>
                    <a:pt x="252" y="1441"/>
                  </a:lnTo>
                  <a:lnTo>
                    <a:pt x="247" y="1445"/>
                  </a:lnTo>
                  <a:lnTo>
                    <a:pt x="246" y="1446"/>
                  </a:lnTo>
                  <a:lnTo>
                    <a:pt x="243" y="1448"/>
                  </a:lnTo>
                  <a:lnTo>
                    <a:pt x="242" y="1448"/>
                  </a:lnTo>
                  <a:lnTo>
                    <a:pt x="239" y="1445"/>
                  </a:lnTo>
                  <a:lnTo>
                    <a:pt x="239" y="1445"/>
                  </a:lnTo>
                  <a:lnTo>
                    <a:pt x="245" y="1438"/>
                  </a:lnTo>
                  <a:lnTo>
                    <a:pt x="252" y="1431"/>
                  </a:lnTo>
                  <a:lnTo>
                    <a:pt x="252" y="1431"/>
                  </a:lnTo>
                  <a:lnTo>
                    <a:pt x="242" y="1415"/>
                  </a:lnTo>
                  <a:lnTo>
                    <a:pt x="233" y="1398"/>
                  </a:lnTo>
                  <a:lnTo>
                    <a:pt x="233" y="1398"/>
                  </a:lnTo>
                  <a:lnTo>
                    <a:pt x="232" y="1412"/>
                  </a:lnTo>
                  <a:lnTo>
                    <a:pt x="232" y="1427"/>
                  </a:lnTo>
                  <a:lnTo>
                    <a:pt x="236" y="1452"/>
                  </a:lnTo>
                  <a:lnTo>
                    <a:pt x="236" y="1452"/>
                  </a:lnTo>
                  <a:lnTo>
                    <a:pt x="246" y="1453"/>
                  </a:lnTo>
                  <a:lnTo>
                    <a:pt x="257" y="1456"/>
                  </a:lnTo>
                  <a:lnTo>
                    <a:pt x="266" y="1462"/>
                  </a:lnTo>
                  <a:lnTo>
                    <a:pt x="275" y="1466"/>
                  </a:lnTo>
                  <a:lnTo>
                    <a:pt x="275" y="1466"/>
                  </a:lnTo>
                  <a:lnTo>
                    <a:pt x="271" y="1457"/>
                  </a:lnTo>
                  <a:lnTo>
                    <a:pt x="267" y="1452"/>
                  </a:lnTo>
                  <a:lnTo>
                    <a:pt x="261" y="1445"/>
                  </a:lnTo>
                  <a:lnTo>
                    <a:pt x="257" y="1438"/>
                  </a:lnTo>
                  <a:lnTo>
                    <a:pt x="257" y="1438"/>
                  </a:lnTo>
                  <a:close/>
                  <a:moveTo>
                    <a:pt x="216" y="595"/>
                  </a:moveTo>
                  <a:lnTo>
                    <a:pt x="216" y="595"/>
                  </a:lnTo>
                  <a:lnTo>
                    <a:pt x="223" y="590"/>
                  </a:lnTo>
                  <a:lnTo>
                    <a:pt x="226" y="581"/>
                  </a:lnTo>
                  <a:lnTo>
                    <a:pt x="228" y="573"/>
                  </a:lnTo>
                  <a:lnTo>
                    <a:pt x="226" y="562"/>
                  </a:lnTo>
                  <a:lnTo>
                    <a:pt x="226" y="562"/>
                  </a:lnTo>
                  <a:lnTo>
                    <a:pt x="229" y="559"/>
                  </a:lnTo>
                  <a:lnTo>
                    <a:pt x="232" y="556"/>
                  </a:lnTo>
                  <a:lnTo>
                    <a:pt x="236" y="553"/>
                  </a:lnTo>
                  <a:lnTo>
                    <a:pt x="240" y="552"/>
                  </a:lnTo>
                  <a:lnTo>
                    <a:pt x="240" y="552"/>
                  </a:lnTo>
                  <a:lnTo>
                    <a:pt x="240" y="541"/>
                  </a:lnTo>
                  <a:lnTo>
                    <a:pt x="242" y="528"/>
                  </a:lnTo>
                  <a:lnTo>
                    <a:pt x="243" y="522"/>
                  </a:lnTo>
                  <a:lnTo>
                    <a:pt x="246" y="518"/>
                  </a:lnTo>
                  <a:lnTo>
                    <a:pt x="249" y="514"/>
                  </a:lnTo>
                  <a:lnTo>
                    <a:pt x="253" y="510"/>
                  </a:lnTo>
                  <a:lnTo>
                    <a:pt x="253" y="510"/>
                  </a:lnTo>
                  <a:lnTo>
                    <a:pt x="249" y="501"/>
                  </a:lnTo>
                  <a:lnTo>
                    <a:pt x="249" y="496"/>
                  </a:lnTo>
                  <a:lnTo>
                    <a:pt x="252" y="490"/>
                  </a:lnTo>
                  <a:lnTo>
                    <a:pt x="254" y="484"/>
                  </a:lnTo>
                  <a:lnTo>
                    <a:pt x="259" y="479"/>
                  </a:lnTo>
                  <a:lnTo>
                    <a:pt x="261" y="473"/>
                  </a:lnTo>
                  <a:lnTo>
                    <a:pt x="263" y="466"/>
                  </a:lnTo>
                  <a:lnTo>
                    <a:pt x="263" y="458"/>
                  </a:lnTo>
                  <a:lnTo>
                    <a:pt x="263" y="458"/>
                  </a:lnTo>
                  <a:lnTo>
                    <a:pt x="254" y="473"/>
                  </a:lnTo>
                  <a:lnTo>
                    <a:pt x="247" y="489"/>
                  </a:lnTo>
                  <a:lnTo>
                    <a:pt x="240" y="506"/>
                  </a:lnTo>
                  <a:lnTo>
                    <a:pt x="235" y="522"/>
                  </a:lnTo>
                  <a:lnTo>
                    <a:pt x="225" y="559"/>
                  </a:lnTo>
                  <a:lnTo>
                    <a:pt x="216" y="595"/>
                  </a:lnTo>
                  <a:lnTo>
                    <a:pt x="216" y="595"/>
                  </a:lnTo>
                  <a:close/>
                  <a:moveTo>
                    <a:pt x="135" y="1462"/>
                  </a:moveTo>
                  <a:lnTo>
                    <a:pt x="135" y="1462"/>
                  </a:lnTo>
                  <a:lnTo>
                    <a:pt x="153" y="1467"/>
                  </a:lnTo>
                  <a:lnTo>
                    <a:pt x="174" y="1473"/>
                  </a:lnTo>
                  <a:lnTo>
                    <a:pt x="184" y="1474"/>
                  </a:lnTo>
                  <a:lnTo>
                    <a:pt x="194" y="1476"/>
                  </a:lnTo>
                  <a:lnTo>
                    <a:pt x="204" y="1474"/>
                  </a:lnTo>
                  <a:lnTo>
                    <a:pt x="212" y="1471"/>
                  </a:lnTo>
                  <a:lnTo>
                    <a:pt x="212" y="1471"/>
                  </a:lnTo>
                  <a:lnTo>
                    <a:pt x="218" y="1466"/>
                  </a:lnTo>
                  <a:lnTo>
                    <a:pt x="221" y="1460"/>
                  </a:lnTo>
                  <a:lnTo>
                    <a:pt x="222" y="1455"/>
                  </a:lnTo>
                  <a:lnTo>
                    <a:pt x="222" y="1449"/>
                  </a:lnTo>
                  <a:lnTo>
                    <a:pt x="221" y="1438"/>
                  </a:lnTo>
                  <a:lnTo>
                    <a:pt x="219" y="1424"/>
                  </a:lnTo>
                  <a:lnTo>
                    <a:pt x="219" y="1424"/>
                  </a:lnTo>
                  <a:lnTo>
                    <a:pt x="219" y="1412"/>
                  </a:lnTo>
                  <a:lnTo>
                    <a:pt x="221" y="1400"/>
                  </a:lnTo>
                  <a:lnTo>
                    <a:pt x="225" y="1373"/>
                  </a:lnTo>
                  <a:lnTo>
                    <a:pt x="225" y="1373"/>
                  </a:lnTo>
                  <a:lnTo>
                    <a:pt x="230" y="1348"/>
                  </a:lnTo>
                  <a:lnTo>
                    <a:pt x="237" y="1321"/>
                  </a:lnTo>
                  <a:lnTo>
                    <a:pt x="237" y="1321"/>
                  </a:lnTo>
                  <a:lnTo>
                    <a:pt x="245" y="1278"/>
                  </a:lnTo>
                  <a:lnTo>
                    <a:pt x="252" y="1236"/>
                  </a:lnTo>
                  <a:lnTo>
                    <a:pt x="256" y="1192"/>
                  </a:lnTo>
                  <a:lnTo>
                    <a:pt x="256" y="1170"/>
                  </a:lnTo>
                  <a:lnTo>
                    <a:pt x="256" y="1147"/>
                  </a:lnTo>
                  <a:lnTo>
                    <a:pt x="256" y="1147"/>
                  </a:lnTo>
                  <a:lnTo>
                    <a:pt x="209" y="1146"/>
                  </a:lnTo>
                  <a:lnTo>
                    <a:pt x="187" y="1144"/>
                  </a:lnTo>
                  <a:lnTo>
                    <a:pt x="163" y="1143"/>
                  </a:lnTo>
                  <a:lnTo>
                    <a:pt x="163" y="1143"/>
                  </a:lnTo>
                  <a:lnTo>
                    <a:pt x="163" y="1175"/>
                  </a:lnTo>
                  <a:lnTo>
                    <a:pt x="163" y="1209"/>
                  </a:lnTo>
                  <a:lnTo>
                    <a:pt x="163" y="1227"/>
                  </a:lnTo>
                  <a:lnTo>
                    <a:pt x="164" y="1244"/>
                  </a:lnTo>
                  <a:lnTo>
                    <a:pt x="166" y="1259"/>
                  </a:lnTo>
                  <a:lnTo>
                    <a:pt x="170" y="1275"/>
                  </a:lnTo>
                  <a:lnTo>
                    <a:pt x="170" y="1275"/>
                  </a:lnTo>
                  <a:lnTo>
                    <a:pt x="169" y="1278"/>
                  </a:lnTo>
                  <a:lnTo>
                    <a:pt x="166" y="1278"/>
                  </a:lnTo>
                  <a:lnTo>
                    <a:pt x="164" y="1279"/>
                  </a:lnTo>
                  <a:lnTo>
                    <a:pt x="164" y="1282"/>
                  </a:lnTo>
                  <a:lnTo>
                    <a:pt x="164" y="1282"/>
                  </a:lnTo>
                  <a:lnTo>
                    <a:pt x="164" y="1290"/>
                  </a:lnTo>
                  <a:lnTo>
                    <a:pt x="163" y="1299"/>
                  </a:lnTo>
                  <a:lnTo>
                    <a:pt x="159" y="1316"/>
                  </a:lnTo>
                  <a:lnTo>
                    <a:pt x="155" y="1334"/>
                  </a:lnTo>
                  <a:lnTo>
                    <a:pt x="155" y="1342"/>
                  </a:lnTo>
                  <a:lnTo>
                    <a:pt x="155" y="1349"/>
                  </a:lnTo>
                  <a:lnTo>
                    <a:pt x="155" y="1349"/>
                  </a:lnTo>
                  <a:lnTo>
                    <a:pt x="153" y="1351"/>
                  </a:lnTo>
                  <a:lnTo>
                    <a:pt x="150" y="1351"/>
                  </a:lnTo>
                  <a:lnTo>
                    <a:pt x="148" y="1351"/>
                  </a:lnTo>
                  <a:lnTo>
                    <a:pt x="146" y="1352"/>
                  </a:lnTo>
                  <a:lnTo>
                    <a:pt x="146" y="1352"/>
                  </a:lnTo>
                  <a:lnTo>
                    <a:pt x="142" y="1366"/>
                  </a:lnTo>
                  <a:lnTo>
                    <a:pt x="136" y="1377"/>
                  </a:lnTo>
                  <a:lnTo>
                    <a:pt x="129" y="1389"/>
                  </a:lnTo>
                  <a:lnTo>
                    <a:pt x="122" y="1398"/>
                  </a:lnTo>
                  <a:lnTo>
                    <a:pt x="107" y="1418"/>
                  </a:lnTo>
                  <a:lnTo>
                    <a:pt x="100" y="1429"/>
                  </a:lnTo>
                  <a:lnTo>
                    <a:pt x="94" y="1441"/>
                  </a:lnTo>
                  <a:lnTo>
                    <a:pt x="94" y="1441"/>
                  </a:lnTo>
                  <a:lnTo>
                    <a:pt x="104" y="1445"/>
                  </a:lnTo>
                  <a:lnTo>
                    <a:pt x="114" y="1450"/>
                  </a:lnTo>
                  <a:lnTo>
                    <a:pt x="124" y="1457"/>
                  </a:lnTo>
                  <a:lnTo>
                    <a:pt x="135" y="1462"/>
                  </a:lnTo>
                  <a:lnTo>
                    <a:pt x="135" y="1462"/>
                  </a:lnTo>
                  <a:close/>
                  <a:moveTo>
                    <a:pt x="162" y="1035"/>
                  </a:moveTo>
                  <a:lnTo>
                    <a:pt x="162" y="1035"/>
                  </a:lnTo>
                  <a:lnTo>
                    <a:pt x="163" y="1039"/>
                  </a:lnTo>
                  <a:lnTo>
                    <a:pt x="166" y="1045"/>
                  </a:lnTo>
                  <a:lnTo>
                    <a:pt x="170" y="1049"/>
                  </a:lnTo>
                  <a:lnTo>
                    <a:pt x="174" y="1052"/>
                  </a:lnTo>
                  <a:lnTo>
                    <a:pt x="187" y="1057"/>
                  </a:lnTo>
                  <a:lnTo>
                    <a:pt x="200" y="1059"/>
                  </a:lnTo>
                  <a:lnTo>
                    <a:pt x="212" y="1059"/>
                  </a:lnTo>
                  <a:lnTo>
                    <a:pt x="219" y="1057"/>
                  </a:lnTo>
                  <a:lnTo>
                    <a:pt x="225" y="1056"/>
                  </a:lnTo>
                  <a:lnTo>
                    <a:pt x="229" y="1053"/>
                  </a:lnTo>
                  <a:lnTo>
                    <a:pt x="233" y="1049"/>
                  </a:lnTo>
                  <a:lnTo>
                    <a:pt x="236" y="1045"/>
                  </a:lnTo>
                  <a:lnTo>
                    <a:pt x="239" y="1040"/>
                  </a:lnTo>
                  <a:lnTo>
                    <a:pt x="239" y="1040"/>
                  </a:lnTo>
                  <a:lnTo>
                    <a:pt x="240" y="1031"/>
                  </a:lnTo>
                  <a:lnTo>
                    <a:pt x="240" y="1019"/>
                  </a:lnTo>
                  <a:lnTo>
                    <a:pt x="237" y="1008"/>
                  </a:lnTo>
                  <a:lnTo>
                    <a:pt x="235" y="997"/>
                  </a:lnTo>
                  <a:lnTo>
                    <a:pt x="229" y="976"/>
                  </a:lnTo>
                  <a:lnTo>
                    <a:pt x="225" y="959"/>
                  </a:lnTo>
                  <a:lnTo>
                    <a:pt x="225" y="959"/>
                  </a:lnTo>
                  <a:lnTo>
                    <a:pt x="225" y="966"/>
                  </a:lnTo>
                  <a:lnTo>
                    <a:pt x="225" y="976"/>
                  </a:lnTo>
                  <a:lnTo>
                    <a:pt x="228" y="994"/>
                  </a:lnTo>
                  <a:lnTo>
                    <a:pt x="229" y="1011"/>
                  </a:lnTo>
                  <a:lnTo>
                    <a:pt x="228" y="1019"/>
                  </a:lnTo>
                  <a:lnTo>
                    <a:pt x="226" y="1026"/>
                  </a:lnTo>
                  <a:lnTo>
                    <a:pt x="226" y="1026"/>
                  </a:lnTo>
                  <a:lnTo>
                    <a:pt x="222" y="1032"/>
                  </a:lnTo>
                  <a:lnTo>
                    <a:pt x="216" y="1035"/>
                  </a:lnTo>
                  <a:lnTo>
                    <a:pt x="211" y="1038"/>
                  </a:lnTo>
                  <a:lnTo>
                    <a:pt x="205" y="1038"/>
                  </a:lnTo>
                  <a:lnTo>
                    <a:pt x="198" y="1036"/>
                  </a:lnTo>
                  <a:lnTo>
                    <a:pt x="193" y="1033"/>
                  </a:lnTo>
                  <a:lnTo>
                    <a:pt x="187" y="1029"/>
                  </a:lnTo>
                  <a:lnTo>
                    <a:pt x="184" y="1024"/>
                  </a:lnTo>
                  <a:lnTo>
                    <a:pt x="184" y="1024"/>
                  </a:lnTo>
                  <a:lnTo>
                    <a:pt x="183" y="1017"/>
                  </a:lnTo>
                  <a:lnTo>
                    <a:pt x="181" y="1010"/>
                  </a:lnTo>
                  <a:lnTo>
                    <a:pt x="183" y="996"/>
                  </a:lnTo>
                  <a:lnTo>
                    <a:pt x="183" y="981"/>
                  </a:lnTo>
                  <a:lnTo>
                    <a:pt x="183" y="974"/>
                  </a:lnTo>
                  <a:lnTo>
                    <a:pt x="181" y="969"/>
                  </a:lnTo>
                  <a:lnTo>
                    <a:pt x="181" y="969"/>
                  </a:lnTo>
                  <a:lnTo>
                    <a:pt x="179" y="976"/>
                  </a:lnTo>
                  <a:lnTo>
                    <a:pt x="176" y="984"/>
                  </a:lnTo>
                  <a:lnTo>
                    <a:pt x="167" y="998"/>
                  </a:lnTo>
                  <a:lnTo>
                    <a:pt x="164" y="1007"/>
                  </a:lnTo>
                  <a:lnTo>
                    <a:pt x="162" y="1015"/>
                  </a:lnTo>
                  <a:lnTo>
                    <a:pt x="160" y="1025"/>
                  </a:lnTo>
                  <a:lnTo>
                    <a:pt x="162" y="1035"/>
                  </a:lnTo>
                  <a:lnTo>
                    <a:pt x="162" y="1035"/>
                  </a:lnTo>
                  <a:close/>
                  <a:moveTo>
                    <a:pt x="232" y="1523"/>
                  </a:moveTo>
                  <a:lnTo>
                    <a:pt x="232" y="1523"/>
                  </a:lnTo>
                  <a:lnTo>
                    <a:pt x="232" y="1501"/>
                  </a:lnTo>
                  <a:lnTo>
                    <a:pt x="230" y="1490"/>
                  </a:lnTo>
                  <a:lnTo>
                    <a:pt x="229" y="1484"/>
                  </a:lnTo>
                  <a:lnTo>
                    <a:pt x="226" y="1478"/>
                  </a:lnTo>
                  <a:lnTo>
                    <a:pt x="226" y="1478"/>
                  </a:lnTo>
                  <a:lnTo>
                    <a:pt x="221" y="1481"/>
                  </a:lnTo>
                  <a:lnTo>
                    <a:pt x="216" y="1486"/>
                  </a:lnTo>
                  <a:lnTo>
                    <a:pt x="211" y="1490"/>
                  </a:lnTo>
                  <a:lnTo>
                    <a:pt x="205" y="1491"/>
                  </a:lnTo>
                  <a:lnTo>
                    <a:pt x="205" y="1491"/>
                  </a:lnTo>
                  <a:lnTo>
                    <a:pt x="198" y="1491"/>
                  </a:lnTo>
                  <a:lnTo>
                    <a:pt x="191" y="1491"/>
                  </a:lnTo>
                  <a:lnTo>
                    <a:pt x="179" y="1487"/>
                  </a:lnTo>
                  <a:lnTo>
                    <a:pt x="157" y="1478"/>
                  </a:lnTo>
                  <a:lnTo>
                    <a:pt x="157" y="1478"/>
                  </a:lnTo>
                  <a:lnTo>
                    <a:pt x="129" y="1471"/>
                  </a:lnTo>
                  <a:lnTo>
                    <a:pt x="117" y="1467"/>
                  </a:lnTo>
                  <a:lnTo>
                    <a:pt x="106" y="1463"/>
                  </a:lnTo>
                  <a:lnTo>
                    <a:pt x="106" y="1463"/>
                  </a:lnTo>
                  <a:lnTo>
                    <a:pt x="101" y="1460"/>
                  </a:lnTo>
                  <a:lnTo>
                    <a:pt x="97" y="1457"/>
                  </a:lnTo>
                  <a:lnTo>
                    <a:pt x="94" y="1455"/>
                  </a:lnTo>
                  <a:lnTo>
                    <a:pt x="90" y="1453"/>
                  </a:lnTo>
                  <a:lnTo>
                    <a:pt x="90" y="1453"/>
                  </a:lnTo>
                  <a:lnTo>
                    <a:pt x="87" y="1471"/>
                  </a:lnTo>
                  <a:lnTo>
                    <a:pt x="87" y="1488"/>
                  </a:lnTo>
                  <a:lnTo>
                    <a:pt x="87" y="1504"/>
                  </a:lnTo>
                  <a:lnTo>
                    <a:pt x="89" y="1521"/>
                  </a:lnTo>
                  <a:lnTo>
                    <a:pt x="93" y="1550"/>
                  </a:lnTo>
                  <a:lnTo>
                    <a:pt x="100" y="1582"/>
                  </a:lnTo>
                  <a:lnTo>
                    <a:pt x="100" y="1582"/>
                  </a:lnTo>
                  <a:lnTo>
                    <a:pt x="111" y="1591"/>
                  </a:lnTo>
                  <a:lnTo>
                    <a:pt x="122" y="1596"/>
                  </a:lnTo>
                  <a:lnTo>
                    <a:pt x="136" y="1602"/>
                  </a:lnTo>
                  <a:lnTo>
                    <a:pt x="152" y="1606"/>
                  </a:lnTo>
                  <a:lnTo>
                    <a:pt x="180" y="1615"/>
                  </a:lnTo>
                  <a:lnTo>
                    <a:pt x="194" y="1619"/>
                  </a:lnTo>
                  <a:lnTo>
                    <a:pt x="207" y="1626"/>
                  </a:lnTo>
                  <a:lnTo>
                    <a:pt x="207" y="1626"/>
                  </a:lnTo>
                  <a:lnTo>
                    <a:pt x="211" y="1625"/>
                  </a:lnTo>
                  <a:lnTo>
                    <a:pt x="215" y="1625"/>
                  </a:lnTo>
                  <a:lnTo>
                    <a:pt x="218" y="1625"/>
                  </a:lnTo>
                  <a:lnTo>
                    <a:pt x="223" y="1625"/>
                  </a:lnTo>
                  <a:lnTo>
                    <a:pt x="223" y="1625"/>
                  </a:lnTo>
                  <a:lnTo>
                    <a:pt x="226" y="1599"/>
                  </a:lnTo>
                  <a:lnTo>
                    <a:pt x="229" y="1574"/>
                  </a:lnTo>
                  <a:lnTo>
                    <a:pt x="232" y="1549"/>
                  </a:lnTo>
                  <a:lnTo>
                    <a:pt x="232" y="1523"/>
                  </a:lnTo>
                  <a:lnTo>
                    <a:pt x="232" y="1523"/>
                  </a:lnTo>
                  <a:close/>
                  <a:moveTo>
                    <a:pt x="197" y="907"/>
                  </a:moveTo>
                  <a:lnTo>
                    <a:pt x="197" y="907"/>
                  </a:lnTo>
                  <a:lnTo>
                    <a:pt x="193" y="915"/>
                  </a:lnTo>
                  <a:lnTo>
                    <a:pt x="190" y="930"/>
                  </a:lnTo>
                  <a:lnTo>
                    <a:pt x="190" y="935"/>
                  </a:lnTo>
                  <a:lnTo>
                    <a:pt x="190" y="939"/>
                  </a:lnTo>
                  <a:lnTo>
                    <a:pt x="191" y="944"/>
                  </a:lnTo>
                  <a:lnTo>
                    <a:pt x="194" y="945"/>
                  </a:lnTo>
                  <a:lnTo>
                    <a:pt x="194" y="945"/>
                  </a:lnTo>
                  <a:lnTo>
                    <a:pt x="195" y="946"/>
                  </a:lnTo>
                  <a:lnTo>
                    <a:pt x="200" y="946"/>
                  </a:lnTo>
                  <a:lnTo>
                    <a:pt x="208" y="945"/>
                  </a:lnTo>
                  <a:lnTo>
                    <a:pt x="222" y="942"/>
                  </a:lnTo>
                  <a:lnTo>
                    <a:pt x="222" y="942"/>
                  </a:lnTo>
                  <a:lnTo>
                    <a:pt x="225" y="934"/>
                  </a:lnTo>
                  <a:lnTo>
                    <a:pt x="225" y="925"/>
                  </a:lnTo>
                  <a:lnTo>
                    <a:pt x="222" y="906"/>
                  </a:lnTo>
                  <a:lnTo>
                    <a:pt x="222" y="906"/>
                  </a:lnTo>
                  <a:lnTo>
                    <a:pt x="215" y="903"/>
                  </a:lnTo>
                  <a:lnTo>
                    <a:pt x="209" y="903"/>
                  </a:lnTo>
                  <a:lnTo>
                    <a:pt x="197" y="907"/>
                  </a:lnTo>
                  <a:lnTo>
                    <a:pt x="197" y="907"/>
                  </a:lnTo>
                  <a:close/>
                  <a:moveTo>
                    <a:pt x="216" y="597"/>
                  </a:moveTo>
                  <a:lnTo>
                    <a:pt x="216" y="597"/>
                  </a:lnTo>
                  <a:lnTo>
                    <a:pt x="215" y="604"/>
                  </a:lnTo>
                  <a:lnTo>
                    <a:pt x="214" y="609"/>
                  </a:lnTo>
                  <a:lnTo>
                    <a:pt x="212" y="615"/>
                  </a:lnTo>
                  <a:lnTo>
                    <a:pt x="212" y="618"/>
                  </a:lnTo>
                  <a:lnTo>
                    <a:pt x="214" y="621"/>
                  </a:lnTo>
                  <a:lnTo>
                    <a:pt x="214" y="621"/>
                  </a:lnTo>
                  <a:lnTo>
                    <a:pt x="215" y="618"/>
                  </a:lnTo>
                  <a:lnTo>
                    <a:pt x="218" y="616"/>
                  </a:lnTo>
                  <a:lnTo>
                    <a:pt x="219" y="615"/>
                  </a:lnTo>
                  <a:lnTo>
                    <a:pt x="221" y="612"/>
                  </a:lnTo>
                  <a:lnTo>
                    <a:pt x="221" y="612"/>
                  </a:lnTo>
                  <a:lnTo>
                    <a:pt x="219" y="608"/>
                  </a:lnTo>
                  <a:lnTo>
                    <a:pt x="219" y="604"/>
                  </a:lnTo>
                  <a:lnTo>
                    <a:pt x="218" y="600"/>
                  </a:lnTo>
                  <a:lnTo>
                    <a:pt x="216" y="597"/>
                  </a:lnTo>
                  <a:lnTo>
                    <a:pt x="216" y="597"/>
                  </a:lnTo>
                  <a:close/>
                  <a:moveTo>
                    <a:pt x="195" y="960"/>
                  </a:moveTo>
                  <a:lnTo>
                    <a:pt x="195" y="960"/>
                  </a:lnTo>
                  <a:lnTo>
                    <a:pt x="194" y="966"/>
                  </a:lnTo>
                  <a:lnTo>
                    <a:pt x="193" y="974"/>
                  </a:lnTo>
                  <a:lnTo>
                    <a:pt x="193" y="990"/>
                  </a:lnTo>
                  <a:lnTo>
                    <a:pt x="194" y="1019"/>
                  </a:lnTo>
                  <a:lnTo>
                    <a:pt x="194" y="1019"/>
                  </a:lnTo>
                  <a:lnTo>
                    <a:pt x="201" y="1024"/>
                  </a:lnTo>
                  <a:lnTo>
                    <a:pt x="204" y="1025"/>
                  </a:lnTo>
                  <a:lnTo>
                    <a:pt x="209" y="1026"/>
                  </a:lnTo>
                  <a:lnTo>
                    <a:pt x="209" y="1026"/>
                  </a:lnTo>
                  <a:lnTo>
                    <a:pt x="214" y="1019"/>
                  </a:lnTo>
                  <a:lnTo>
                    <a:pt x="216" y="1008"/>
                  </a:lnTo>
                  <a:lnTo>
                    <a:pt x="218" y="997"/>
                  </a:lnTo>
                  <a:lnTo>
                    <a:pt x="216" y="984"/>
                  </a:lnTo>
                  <a:lnTo>
                    <a:pt x="215" y="973"/>
                  </a:lnTo>
                  <a:lnTo>
                    <a:pt x="214" y="969"/>
                  </a:lnTo>
                  <a:lnTo>
                    <a:pt x="211" y="965"/>
                  </a:lnTo>
                  <a:lnTo>
                    <a:pt x="208" y="962"/>
                  </a:lnTo>
                  <a:lnTo>
                    <a:pt x="204" y="959"/>
                  </a:lnTo>
                  <a:lnTo>
                    <a:pt x="200" y="959"/>
                  </a:lnTo>
                  <a:lnTo>
                    <a:pt x="195" y="960"/>
                  </a:lnTo>
                  <a:lnTo>
                    <a:pt x="195" y="960"/>
                  </a:lnTo>
                  <a:close/>
                  <a:moveTo>
                    <a:pt x="208" y="642"/>
                  </a:moveTo>
                  <a:lnTo>
                    <a:pt x="208" y="642"/>
                  </a:lnTo>
                  <a:lnTo>
                    <a:pt x="207" y="647"/>
                  </a:lnTo>
                  <a:lnTo>
                    <a:pt x="205" y="652"/>
                  </a:lnTo>
                  <a:lnTo>
                    <a:pt x="205" y="657"/>
                  </a:lnTo>
                  <a:lnTo>
                    <a:pt x="207" y="661"/>
                  </a:lnTo>
                  <a:lnTo>
                    <a:pt x="207" y="661"/>
                  </a:lnTo>
                  <a:lnTo>
                    <a:pt x="211" y="657"/>
                  </a:lnTo>
                  <a:lnTo>
                    <a:pt x="214" y="653"/>
                  </a:lnTo>
                  <a:lnTo>
                    <a:pt x="212" y="647"/>
                  </a:lnTo>
                  <a:lnTo>
                    <a:pt x="208" y="642"/>
                  </a:lnTo>
                  <a:lnTo>
                    <a:pt x="208" y="642"/>
                  </a:lnTo>
                  <a:close/>
                  <a:moveTo>
                    <a:pt x="195" y="892"/>
                  </a:moveTo>
                  <a:lnTo>
                    <a:pt x="195" y="892"/>
                  </a:lnTo>
                  <a:lnTo>
                    <a:pt x="201" y="890"/>
                  </a:lnTo>
                  <a:lnTo>
                    <a:pt x="205" y="887"/>
                  </a:lnTo>
                  <a:lnTo>
                    <a:pt x="209" y="885"/>
                  </a:lnTo>
                  <a:lnTo>
                    <a:pt x="211" y="882"/>
                  </a:lnTo>
                  <a:lnTo>
                    <a:pt x="211" y="882"/>
                  </a:lnTo>
                  <a:lnTo>
                    <a:pt x="207" y="876"/>
                  </a:lnTo>
                  <a:lnTo>
                    <a:pt x="202" y="872"/>
                  </a:lnTo>
                  <a:lnTo>
                    <a:pt x="201" y="869"/>
                  </a:lnTo>
                  <a:lnTo>
                    <a:pt x="201" y="869"/>
                  </a:lnTo>
                  <a:lnTo>
                    <a:pt x="200" y="861"/>
                  </a:lnTo>
                  <a:lnTo>
                    <a:pt x="201" y="855"/>
                  </a:lnTo>
                  <a:lnTo>
                    <a:pt x="204" y="851"/>
                  </a:lnTo>
                  <a:lnTo>
                    <a:pt x="208" y="844"/>
                  </a:lnTo>
                  <a:lnTo>
                    <a:pt x="208" y="844"/>
                  </a:lnTo>
                  <a:lnTo>
                    <a:pt x="204" y="841"/>
                  </a:lnTo>
                  <a:lnTo>
                    <a:pt x="200" y="835"/>
                  </a:lnTo>
                  <a:lnTo>
                    <a:pt x="197" y="831"/>
                  </a:lnTo>
                  <a:lnTo>
                    <a:pt x="195" y="826"/>
                  </a:lnTo>
                  <a:lnTo>
                    <a:pt x="195" y="820"/>
                  </a:lnTo>
                  <a:lnTo>
                    <a:pt x="197" y="814"/>
                  </a:lnTo>
                  <a:lnTo>
                    <a:pt x="201" y="812"/>
                  </a:lnTo>
                  <a:lnTo>
                    <a:pt x="208" y="809"/>
                  </a:lnTo>
                  <a:lnTo>
                    <a:pt x="208" y="809"/>
                  </a:lnTo>
                  <a:lnTo>
                    <a:pt x="202" y="798"/>
                  </a:lnTo>
                  <a:lnTo>
                    <a:pt x="200" y="791"/>
                  </a:lnTo>
                  <a:lnTo>
                    <a:pt x="198" y="785"/>
                  </a:lnTo>
                  <a:lnTo>
                    <a:pt x="198" y="779"/>
                  </a:lnTo>
                  <a:lnTo>
                    <a:pt x="200" y="774"/>
                  </a:lnTo>
                  <a:lnTo>
                    <a:pt x="202" y="768"/>
                  </a:lnTo>
                  <a:lnTo>
                    <a:pt x="208" y="762"/>
                  </a:lnTo>
                  <a:lnTo>
                    <a:pt x="208" y="762"/>
                  </a:lnTo>
                  <a:lnTo>
                    <a:pt x="205" y="758"/>
                  </a:lnTo>
                  <a:lnTo>
                    <a:pt x="202" y="754"/>
                  </a:lnTo>
                  <a:lnTo>
                    <a:pt x="201" y="750"/>
                  </a:lnTo>
                  <a:lnTo>
                    <a:pt x="200" y="744"/>
                  </a:lnTo>
                  <a:lnTo>
                    <a:pt x="200" y="744"/>
                  </a:lnTo>
                  <a:lnTo>
                    <a:pt x="201" y="740"/>
                  </a:lnTo>
                  <a:lnTo>
                    <a:pt x="202" y="737"/>
                  </a:lnTo>
                  <a:lnTo>
                    <a:pt x="205" y="733"/>
                  </a:lnTo>
                  <a:lnTo>
                    <a:pt x="207" y="729"/>
                  </a:lnTo>
                  <a:lnTo>
                    <a:pt x="207" y="729"/>
                  </a:lnTo>
                  <a:lnTo>
                    <a:pt x="207" y="720"/>
                  </a:lnTo>
                  <a:lnTo>
                    <a:pt x="207" y="710"/>
                  </a:lnTo>
                  <a:lnTo>
                    <a:pt x="208" y="703"/>
                  </a:lnTo>
                  <a:lnTo>
                    <a:pt x="209" y="701"/>
                  </a:lnTo>
                  <a:lnTo>
                    <a:pt x="212" y="698"/>
                  </a:lnTo>
                  <a:lnTo>
                    <a:pt x="212" y="698"/>
                  </a:lnTo>
                  <a:lnTo>
                    <a:pt x="208" y="692"/>
                  </a:lnTo>
                  <a:lnTo>
                    <a:pt x="205" y="684"/>
                  </a:lnTo>
                  <a:lnTo>
                    <a:pt x="204" y="677"/>
                  </a:lnTo>
                  <a:lnTo>
                    <a:pt x="204" y="671"/>
                  </a:lnTo>
                  <a:lnTo>
                    <a:pt x="204" y="671"/>
                  </a:lnTo>
                  <a:lnTo>
                    <a:pt x="200" y="694"/>
                  </a:lnTo>
                  <a:lnTo>
                    <a:pt x="195" y="719"/>
                  </a:lnTo>
                  <a:lnTo>
                    <a:pt x="193" y="747"/>
                  </a:lnTo>
                  <a:lnTo>
                    <a:pt x="191" y="776"/>
                  </a:lnTo>
                  <a:lnTo>
                    <a:pt x="191" y="806"/>
                  </a:lnTo>
                  <a:lnTo>
                    <a:pt x="191" y="835"/>
                  </a:lnTo>
                  <a:lnTo>
                    <a:pt x="193" y="865"/>
                  </a:lnTo>
                  <a:lnTo>
                    <a:pt x="195" y="892"/>
                  </a:lnTo>
                  <a:lnTo>
                    <a:pt x="195" y="892"/>
                  </a:lnTo>
                  <a:close/>
                  <a:moveTo>
                    <a:pt x="149" y="1254"/>
                  </a:moveTo>
                  <a:lnTo>
                    <a:pt x="149" y="1254"/>
                  </a:lnTo>
                  <a:lnTo>
                    <a:pt x="136" y="1259"/>
                  </a:lnTo>
                  <a:lnTo>
                    <a:pt x="131" y="1262"/>
                  </a:lnTo>
                  <a:lnTo>
                    <a:pt x="124" y="1264"/>
                  </a:lnTo>
                  <a:lnTo>
                    <a:pt x="124" y="1264"/>
                  </a:lnTo>
                  <a:lnTo>
                    <a:pt x="129" y="1283"/>
                  </a:lnTo>
                  <a:lnTo>
                    <a:pt x="132" y="1293"/>
                  </a:lnTo>
                  <a:lnTo>
                    <a:pt x="136" y="1300"/>
                  </a:lnTo>
                  <a:lnTo>
                    <a:pt x="136" y="1300"/>
                  </a:lnTo>
                  <a:lnTo>
                    <a:pt x="142" y="1297"/>
                  </a:lnTo>
                  <a:lnTo>
                    <a:pt x="148" y="1293"/>
                  </a:lnTo>
                  <a:lnTo>
                    <a:pt x="152" y="1288"/>
                  </a:lnTo>
                  <a:lnTo>
                    <a:pt x="155" y="1282"/>
                  </a:lnTo>
                  <a:lnTo>
                    <a:pt x="155" y="1275"/>
                  </a:lnTo>
                  <a:lnTo>
                    <a:pt x="155" y="1268"/>
                  </a:lnTo>
                  <a:lnTo>
                    <a:pt x="153" y="1261"/>
                  </a:lnTo>
                  <a:lnTo>
                    <a:pt x="149" y="1254"/>
                  </a:lnTo>
                  <a:lnTo>
                    <a:pt x="149" y="1254"/>
                  </a:lnTo>
                  <a:close/>
                  <a:moveTo>
                    <a:pt x="150" y="1210"/>
                  </a:moveTo>
                  <a:lnTo>
                    <a:pt x="150" y="1210"/>
                  </a:lnTo>
                  <a:lnTo>
                    <a:pt x="148" y="1215"/>
                  </a:lnTo>
                  <a:lnTo>
                    <a:pt x="143" y="1216"/>
                  </a:lnTo>
                  <a:lnTo>
                    <a:pt x="139" y="1217"/>
                  </a:lnTo>
                  <a:lnTo>
                    <a:pt x="136" y="1220"/>
                  </a:lnTo>
                  <a:lnTo>
                    <a:pt x="136" y="1220"/>
                  </a:lnTo>
                  <a:lnTo>
                    <a:pt x="141" y="1226"/>
                  </a:lnTo>
                  <a:lnTo>
                    <a:pt x="143" y="1231"/>
                  </a:lnTo>
                  <a:lnTo>
                    <a:pt x="148" y="1237"/>
                  </a:lnTo>
                  <a:lnTo>
                    <a:pt x="152" y="1241"/>
                  </a:lnTo>
                  <a:lnTo>
                    <a:pt x="152" y="1241"/>
                  </a:lnTo>
                  <a:lnTo>
                    <a:pt x="153" y="1234"/>
                  </a:lnTo>
                  <a:lnTo>
                    <a:pt x="153" y="1226"/>
                  </a:lnTo>
                  <a:lnTo>
                    <a:pt x="152" y="1219"/>
                  </a:lnTo>
                  <a:lnTo>
                    <a:pt x="150" y="1210"/>
                  </a:lnTo>
                  <a:lnTo>
                    <a:pt x="150" y="1210"/>
                  </a:lnTo>
                  <a:close/>
                  <a:moveTo>
                    <a:pt x="143" y="1147"/>
                  </a:moveTo>
                  <a:lnTo>
                    <a:pt x="143" y="1147"/>
                  </a:lnTo>
                  <a:lnTo>
                    <a:pt x="131" y="1164"/>
                  </a:lnTo>
                  <a:lnTo>
                    <a:pt x="127" y="1174"/>
                  </a:lnTo>
                  <a:lnTo>
                    <a:pt x="124" y="1178"/>
                  </a:lnTo>
                  <a:lnTo>
                    <a:pt x="124" y="1182"/>
                  </a:lnTo>
                  <a:lnTo>
                    <a:pt x="124" y="1182"/>
                  </a:lnTo>
                  <a:lnTo>
                    <a:pt x="132" y="1179"/>
                  </a:lnTo>
                  <a:lnTo>
                    <a:pt x="141" y="1174"/>
                  </a:lnTo>
                  <a:lnTo>
                    <a:pt x="141" y="1174"/>
                  </a:lnTo>
                  <a:lnTo>
                    <a:pt x="141" y="1171"/>
                  </a:lnTo>
                  <a:lnTo>
                    <a:pt x="139" y="1167"/>
                  </a:lnTo>
                  <a:lnTo>
                    <a:pt x="138" y="1164"/>
                  </a:lnTo>
                  <a:lnTo>
                    <a:pt x="139" y="1160"/>
                  </a:lnTo>
                  <a:lnTo>
                    <a:pt x="139" y="1160"/>
                  </a:lnTo>
                  <a:lnTo>
                    <a:pt x="142" y="1165"/>
                  </a:lnTo>
                  <a:lnTo>
                    <a:pt x="145" y="1167"/>
                  </a:lnTo>
                  <a:lnTo>
                    <a:pt x="148" y="1167"/>
                  </a:lnTo>
                  <a:lnTo>
                    <a:pt x="148" y="1167"/>
                  </a:lnTo>
                  <a:lnTo>
                    <a:pt x="150" y="1163"/>
                  </a:lnTo>
                  <a:lnTo>
                    <a:pt x="152" y="1154"/>
                  </a:lnTo>
                  <a:lnTo>
                    <a:pt x="152" y="1151"/>
                  </a:lnTo>
                  <a:lnTo>
                    <a:pt x="150" y="1149"/>
                  </a:lnTo>
                  <a:lnTo>
                    <a:pt x="148" y="1147"/>
                  </a:lnTo>
                  <a:lnTo>
                    <a:pt x="143" y="1147"/>
                  </a:lnTo>
                  <a:lnTo>
                    <a:pt x="143" y="1147"/>
                  </a:lnTo>
                  <a:close/>
                  <a:moveTo>
                    <a:pt x="139" y="1309"/>
                  </a:moveTo>
                  <a:lnTo>
                    <a:pt x="139" y="1309"/>
                  </a:lnTo>
                  <a:lnTo>
                    <a:pt x="142" y="1317"/>
                  </a:lnTo>
                  <a:lnTo>
                    <a:pt x="146" y="1323"/>
                  </a:lnTo>
                  <a:lnTo>
                    <a:pt x="146" y="1323"/>
                  </a:lnTo>
                  <a:lnTo>
                    <a:pt x="148" y="1317"/>
                  </a:lnTo>
                  <a:lnTo>
                    <a:pt x="150" y="1311"/>
                  </a:lnTo>
                  <a:lnTo>
                    <a:pt x="152" y="1307"/>
                  </a:lnTo>
                  <a:lnTo>
                    <a:pt x="150" y="1303"/>
                  </a:lnTo>
                  <a:lnTo>
                    <a:pt x="150" y="1303"/>
                  </a:lnTo>
                  <a:lnTo>
                    <a:pt x="149" y="1306"/>
                  </a:lnTo>
                  <a:lnTo>
                    <a:pt x="145" y="1307"/>
                  </a:lnTo>
                  <a:lnTo>
                    <a:pt x="142" y="1307"/>
                  </a:lnTo>
                  <a:lnTo>
                    <a:pt x="139" y="1309"/>
                  </a:lnTo>
                  <a:lnTo>
                    <a:pt x="139" y="1309"/>
                  </a:lnTo>
                  <a:close/>
                  <a:moveTo>
                    <a:pt x="148" y="1181"/>
                  </a:moveTo>
                  <a:lnTo>
                    <a:pt x="148" y="1181"/>
                  </a:lnTo>
                  <a:lnTo>
                    <a:pt x="127" y="1188"/>
                  </a:lnTo>
                  <a:lnTo>
                    <a:pt x="127" y="1188"/>
                  </a:lnTo>
                  <a:lnTo>
                    <a:pt x="129" y="1189"/>
                  </a:lnTo>
                  <a:lnTo>
                    <a:pt x="131" y="1191"/>
                  </a:lnTo>
                  <a:lnTo>
                    <a:pt x="132" y="1193"/>
                  </a:lnTo>
                  <a:lnTo>
                    <a:pt x="131" y="1195"/>
                  </a:lnTo>
                  <a:lnTo>
                    <a:pt x="128" y="1203"/>
                  </a:lnTo>
                  <a:lnTo>
                    <a:pt x="128" y="1203"/>
                  </a:lnTo>
                  <a:lnTo>
                    <a:pt x="128" y="1206"/>
                  </a:lnTo>
                  <a:lnTo>
                    <a:pt x="129" y="1206"/>
                  </a:lnTo>
                  <a:lnTo>
                    <a:pt x="131" y="1208"/>
                  </a:lnTo>
                  <a:lnTo>
                    <a:pt x="131" y="1209"/>
                  </a:lnTo>
                  <a:lnTo>
                    <a:pt x="131" y="1209"/>
                  </a:lnTo>
                  <a:lnTo>
                    <a:pt x="136" y="1209"/>
                  </a:lnTo>
                  <a:lnTo>
                    <a:pt x="141" y="1206"/>
                  </a:lnTo>
                  <a:lnTo>
                    <a:pt x="145" y="1203"/>
                  </a:lnTo>
                  <a:lnTo>
                    <a:pt x="148" y="1200"/>
                  </a:lnTo>
                  <a:lnTo>
                    <a:pt x="149" y="1196"/>
                  </a:lnTo>
                  <a:lnTo>
                    <a:pt x="150" y="1192"/>
                  </a:lnTo>
                  <a:lnTo>
                    <a:pt x="149" y="1186"/>
                  </a:lnTo>
                  <a:lnTo>
                    <a:pt x="148" y="1181"/>
                  </a:lnTo>
                  <a:lnTo>
                    <a:pt x="148" y="1181"/>
                  </a:lnTo>
                  <a:close/>
                  <a:moveTo>
                    <a:pt x="143" y="1244"/>
                  </a:moveTo>
                  <a:lnTo>
                    <a:pt x="143" y="1244"/>
                  </a:lnTo>
                  <a:lnTo>
                    <a:pt x="138" y="1231"/>
                  </a:lnTo>
                  <a:lnTo>
                    <a:pt x="134" y="1226"/>
                  </a:lnTo>
                  <a:lnTo>
                    <a:pt x="131" y="1224"/>
                  </a:lnTo>
                  <a:lnTo>
                    <a:pt x="128" y="1222"/>
                  </a:lnTo>
                  <a:lnTo>
                    <a:pt x="128" y="1222"/>
                  </a:lnTo>
                  <a:lnTo>
                    <a:pt x="111" y="1227"/>
                  </a:lnTo>
                  <a:lnTo>
                    <a:pt x="111" y="1227"/>
                  </a:lnTo>
                  <a:lnTo>
                    <a:pt x="115" y="1243"/>
                  </a:lnTo>
                  <a:lnTo>
                    <a:pt x="121" y="1257"/>
                  </a:lnTo>
                  <a:lnTo>
                    <a:pt x="121" y="1257"/>
                  </a:lnTo>
                  <a:lnTo>
                    <a:pt x="134" y="1252"/>
                  </a:lnTo>
                  <a:lnTo>
                    <a:pt x="139" y="1250"/>
                  </a:lnTo>
                  <a:lnTo>
                    <a:pt x="143" y="1244"/>
                  </a:lnTo>
                  <a:lnTo>
                    <a:pt x="143" y="1244"/>
                  </a:lnTo>
                  <a:close/>
                  <a:moveTo>
                    <a:pt x="131" y="1313"/>
                  </a:moveTo>
                  <a:lnTo>
                    <a:pt x="131" y="1313"/>
                  </a:lnTo>
                  <a:lnTo>
                    <a:pt x="125" y="1317"/>
                  </a:lnTo>
                  <a:lnTo>
                    <a:pt x="120" y="1320"/>
                  </a:lnTo>
                  <a:lnTo>
                    <a:pt x="114" y="1323"/>
                  </a:lnTo>
                  <a:lnTo>
                    <a:pt x="108" y="1325"/>
                  </a:lnTo>
                  <a:lnTo>
                    <a:pt x="108" y="1325"/>
                  </a:lnTo>
                  <a:lnTo>
                    <a:pt x="111" y="1331"/>
                  </a:lnTo>
                  <a:lnTo>
                    <a:pt x="114" y="1337"/>
                  </a:lnTo>
                  <a:lnTo>
                    <a:pt x="120" y="1349"/>
                  </a:lnTo>
                  <a:lnTo>
                    <a:pt x="120" y="1349"/>
                  </a:lnTo>
                  <a:lnTo>
                    <a:pt x="127" y="1348"/>
                  </a:lnTo>
                  <a:lnTo>
                    <a:pt x="132" y="1345"/>
                  </a:lnTo>
                  <a:lnTo>
                    <a:pt x="136" y="1341"/>
                  </a:lnTo>
                  <a:lnTo>
                    <a:pt x="141" y="1337"/>
                  </a:lnTo>
                  <a:lnTo>
                    <a:pt x="141" y="1337"/>
                  </a:lnTo>
                  <a:lnTo>
                    <a:pt x="139" y="1331"/>
                  </a:lnTo>
                  <a:lnTo>
                    <a:pt x="136" y="1324"/>
                  </a:lnTo>
                  <a:lnTo>
                    <a:pt x="131" y="1313"/>
                  </a:lnTo>
                  <a:lnTo>
                    <a:pt x="131" y="1313"/>
                  </a:lnTo>
                  <a:close/>
                  <a:moveTo>
                    <a:pt x="125" y="1358"/>
                  </a:moveTo>
                  <a:lnTo>
                    <a:pt x="125" y="1358"/>
                  </a:lnTo>
                  <a:lnTo>
                    <a:pt x="125" y="1361"/>
                  </a:lnTo>
                  <a:lnTo>
                    <a:pt x="127" y="1363"/>
                  </a:lnTo>
                  <a:lnTo>
                    <a:pt x="129" y="1366"/>
                  </a:lnTo>
                  <a:lnTo>
                    <a:pt x="129" y="1366"/>
                  </a:lnTo>
                  <a:lnTo>
                    <a:pt x="131" y="1363"/>
                  </a:lnTo>
                  <a:lnTo>
                    <a:pt x="132" y="1361"/>
                  </a:lnTo>
                  <a:lnTo>
                    <a:pt x="134" y="1358"/>
                  </a:lnTo>
                  <a:lnTo>
                    <a:pt x="135" y="1355"/>
                  </a:lnTo>
                  <a:lnTo>
                    <a:pt x="135" y="1355"/>
                  </a:lnTo>
                  <a:lnTo>
                    <a:pt x="132" y="1355"/>
                  </a:lnTo>
                  <a:lnTo>
                    <a:pt x="129" y="1356"/>
                  </a:lnTo>
                  <a:lnTo>
                    <a:pt x="128" y="1358"/>
                  </a:lnTo>
                  <a:lnTo>
                    <a:pt x="125" y="1358"/>
                  </a:lnTo>
                  <a:lnTo>
                    <a:pt x="125" y="1358"/>
                  </a:lnTo>
                  <a:close/>
                  <a:moveTo>
                    <a:pt x="91" y="1119"/>
                  </a:moveTo>
                  <a:lnTo>
                    <a:pt x="91" y="1119"/>
                  </a:lnTo>
                  <a:lnTo>
                    <a:pt x="54" y="1226"/>
                  </a:lnTo>
                  <a:lnTo>
                    <a:pt x="34" y="1282"/>
                  </a:lnTo>
                  <a:lnTo>
                    <a:pt x="16" y="1339"/>
                  </a:lnTo>
                  <a:lnTo>
                    <a:pt x="16" y="1339"/>
                  </a:lnTo>
                  <a:lnTo>
                    <a:pt x="16" y="1349"/>
                  </a:lnTo>
                  <a:lnTo>
                    <a:pt x="17" y="1358"/>
                  </a:lnTo>
                  <a:lnTo>
                    <a:pt x="18" y="1366"/>
                  </a:lnTo>
                  <a:lnTo>
                    <a:pt x="21" y="1373"/>
                  </a:lnTo>
                  <a:lnTo>
                    <a:pt x="24" y="1380"/>
                  </a:lnTo>
                  <a:lnTo>
                    <a:pt x="28" y="1386"/>
                  </a:lnTo>
                  <a:lnTo>
                    <a:pt x="37" y="1396"/>
                  </a:lnTo>
                  <a:lnTo>
                    <a:pt x="47" y="1404"/>
                  </a:lnTo>
                  <a:lnTo>
                    <a:pt x="58" y="1412"/>
                  </a:lnTo>
                  <a:lnTo>
                    <a:pt x="69" y="1420"/>
                  </a:lnTo>
                  <a:lnTo>
                    <a:pt x="80" y="1428"/>
                  </a:lnTo>
                  <a:lnTo>
                    <a:pt x="80" y="1428"/>
                  </a:lnTo>
                  <a:lnTo>
                    <a:pt x="76" y="1408"/>
                  </a:lnTo>
                  <a:lnTo>
                    <a:pt x="72" y="1386"/>
                  </a:lnTo>
                  <a:lnTo>
                    <a:pt x="66" y="1342"/>
                  </a:lnTo>
                  <a:lnTo>
                    <a:pt x="66" y="1342"/>
                  </a:lnTo>
                  <a:lnTo>
                    <a:pt x="58" y="1339"/>
                  </a:lnTo>
                  <a:lnTo>
                    <a:pt x="55" y="1337"/>
                  </a:lnTo>
                  <a:lnTo>
                    <a:pt x="55" y="1335"/>
                  </a:lnTo>
                  <a:lnTo>
                    <a:pt x="55" y="1332"/>
                  </a:lnTo>
                  <a:lnTo>
                    <a:pt x="55" y="1332"/>
                  </a:lnTo>
                  <a:lnTo>
                    <a:pt x="56" y="1332"/>
                  </a:lnTo>
                  <a:lnTo>
                    <a:pt x="58" y="1332"/>
                  </a:lnTo>
                  <a:lnTo>
                    <a:pt x="59" y="1334"/>
                  </a:lnTo>
                  <a:lnTo>
                    <a:pt x="62" y="1335"/>
                  </a:lnTo>
                  <a:lnTo>
                    <a:pt x="63" y="1335"/>
                  </a:lnTo>
                  <a:lnTo>
                    <a:pt x="65" y="1334"/>
                  </a:lnTo>
                  <a:lnTo>
                    <a:pt x="65" y="1334"/>
                  </a:lnTo>
                  <a:lnTo>
                    <a:pt x="65" y="1318"/>
                  </a:lnTo>
                  <a:lnTo>
                    <a:pt x="66" y="1303"/>
                  </a:lnTo>
                  <a:lnTo>
                    <a:pt x="68" y="1289"/>
                  </a:lnTo>
                  <a:lnTo>
                    <a:pt x="70" y="1275"/>
                  </a:lnTo>
                  <a:lnTo>
                    <a:pt x="79" y="1248"/>
                  </a:lnTo>
                  <a:lnTo>
                    <a:pt x="89" y="1224"/>
                  </a:lnTo>
                  <a:lnTo>
                    <a:pt x="100" y="1200"/>
                  </a:lnTo>
                  <a:lnTo>
                    <a:pt x="111" y="1179"/>
                  </a:lnTo>
                  <a:lnTo>
                    <a:pt x="122" y="1157"/>
                  </a:lnTo>
                  <a:lnTo>
                    <a:pt x="134" y="1137"/>
                  </a:lnTo>
                  <a:lnTo>
                    <a:pt x="134" y="1137"/>
                  </a:lnTo>
                  <a:lnTo>
                    <a:pt x="122" y="1135"/>
                  </a:lnTo>
                  <a:lnTo>
                    <a:pt x="113" y="1130"/>
                  </a:lnTo>
                  <a:lnTo>
                    <a:pt x="91" y="1119"/>
                  </a:lnTo>
                  <a:lnTo>
                    <a:pt x="91" y="1119"/>
                  </a:lnTo>
                  <a:close/>
                  <a:moveTo>
                    <a:pt x="118" y="1268"/>
                  </a:moveTo>
                  <a:lnTo>
                    <a:pt x="118" y="1268"/>
                  </a:lnTo>
                  <a:lnTo>
                    <a:pt x="111" y="1271"/>
                  </a:lnTo>
                  <a:lnTo>
                    <a:pt x="103" y="1274"/>
                  </a:lnTo>
                  <a:lnTo>
                    <a:pt x="89" y="1279"/>
                  </a:lnTo>
                  <a:lnTo>
                    <a:pt x="89" y="1279"/>
                  </a:lnTo>
                  <a:lnTo>
                    <a:pt x="91" y="1289"/>
                  </a:lnTo>
                  <a:lnTo>
                    <a:pt x="96" y="1297"/>
                  </a:lnTo>
                  <a:lnTo>
                    <a:pt x="104" y="1316"/>
                  </a:lnTo>
                  <a:lnTo>
                    <a:pt x="104" y="1316"/>
                  </a:lnTo>
                  <a:lnTo>
                    <a:pt x="117" y="1310"/>
                  </a:lnTo>
                  <a:lnTo>
                    <a:pt x="128" y="1303"/>
                  </a:lnTo>
                  <a:lnTo>
                    <a:pt x="128" y="1303"/>
                  </a:lnTo>
                  <a:lnTo>
                    <a:pt x="121" y="1286"/>
                  </a:lnTo>
                  <a:lnTo>
                    <a:pt x="120" y="1276"/>
                  </a:lnTo>
                  <a:lnTo>
                    <a:pt x="118" y="1268"/>
                  </a:lnTo>
                  <a:lnTo>
                    <a:pt x="118" y="1268"/>
                  </a:lnTo>
                  <a:close/>
                  <a:moveTo>
                    <a:pt x="104" y="1223"/>
                  </a:moveTo>
                  <a:lnTo>
                    <a:pt x="104" y="1223"/>
                  </a:lnTo>
                  <a:lnTo>
                    <a:pt x="108" y="1220"/>
                  </a:lnTo>
                  <a:lnTo>
                    <a:pt x="114" y="1217"/>
                  </a:lnTo>
                  <a:lnTo>
                    <a:pt x="125" y="1213"/>
                  </a:lnTo>
                  <a:lnTo>
                    <a:pt x="125" y="1213"/>
                  </a:lnTo>
                  <a:lnTo>
                    <a:pt x="124" y="1206"/>
                  </a:lnTo>
                  <a:lnTo>
                    <a:pt x="122" y="1200"/>
                  </a:lnTo>
                  <a:lnTo>
                    <a:pt x="118" y="1189"/>
                  </a:lnTo>
                  <a:lnTo>
                    <a:pt x="118" y="1189"/>
                  </a:lnTo>
                  <a:lnTo>
                    <a:pt x="115" y="1199"/>
                  </a:lnTo>
                  <a:lnTo>
                    <a:pt x="110" y="1208"/>
                  </a:lnTo>
                  <a:lnTo>
                    <a:pt x="106" y="1216"/>
                  </a:lnTo>
                  <a:lnTo>
                    <a:pt x="104" y="1223"/>
                  </a:lnTo>
                  <a:lnTo>
                    <a:pt x="104" y="1223"/>
                  </a:lnTo>
                  <a:close/>
                  <a:moveTo>
                    <a:pt x="115" y="1362"/>
                  </a:moveTo>
                  <a:lnTo>
                    <a:pt x="115" y="1362"/>
                  </a:lnTo>
                  <a:lnTo>
                    <a:pt x="111" y="1363"/>
                  </a:lnTo>
                  <a:lnTo>
                    <a:pt x="107" y="1366"/>
                  </a:lnTo>
                  <a:lnTo>
                    <a:pt x="103" y="1368"/>
                  </a:lnTo>
                  <a:lnTo>
                    <a:pt x="99" y="1369"/>
                  </a:lnTo>
                  <a:lnTo>
                    <a:pt x="99" y="1369"/>
                  </a:lnTo>
                  <a:lnTo>
                    <a:pt x="101" y="1377"/>
                  </a:lnTo>
                  <a:lnTo>
                    <a:pt x="104" y="1383"/>
                  </a:lnTo>
                  <a:lnTo>
                    <a:pt x="108" y="1390"/>
                  </a:lnTo>
                  <a:lnTo>
                    <a:pt x="113" y="1394"/>
                  </a:lnTo>
                  <a:lnTo>
                    <a:pt x="113" y="1394"/>
                  </a:lnTo>
                  <a:lnTo>
                    <a:pt x="118" y="1387"/>
                  </a:lnTo>
                  <a:lnTo>
                    <a:pt x="121" y="1379"/>
                  </a:lnTo>
                  <a:lnTo>
                    <a:pt x="122" y="1375"/>
                  </a:lnTo>
                  <a:lnTo>
                    <a:pt x="121" y="1370"/>
                  </a:lnTo>
                  <a:lnTo>
                    <a:pt x="120" y="1366"/>
                  </a:lnTo>
                  <a:lnTo>
                    <a:pt x="115" y="1362"/>
                  </a:lnTo>
                  <a:lnTo>
                    <a:pt x="115" y="1362"/>
                  </a:lnTo>
                  <a:close/>
                  <a:moveTo>
                    <a:pt x="108" y="1229"/>
                  </a:moveTo>
                  <a:lnTo>
                    <a:pt x="108" y="1229"/>
                  </a:lnTo>
                  <a:lnTo>
                    <a:pt x="103" y="1231"/>
                  </a:lnTo>
                  <a:lnTo>
                    <a:pt x="97" y="1236"/>
                  </a:lnTo>
                  <a:lnTo>
                    <a:pt x="93" y="1241"/>
                  </a:lnTo>
                  <a:lnTo>
                    <a:pt x="90" y="1247"/>
                  </a:lnTo>
                  <a:lnTo>
                    <a:pt x="86" y="1261"/>
                  </a:lnTo>
                  <a:lnTo>
                    <a:pt x="83" y="1274"/>
                  </a:lnTo>
                  <a:lnTo>
                    <a:pt x="83" y="1274"/>
                  </a:lnTo>
                  <a:lnTo>
                    <a:pt x="83" y="1269"/>
                  </a:lnTo>
                  <a:lnTo>
                    <a:pt x="83" y="1269"/>
                  </a:lnTo>
                  <a:lnTo>
                    <a:pt x="87" y="1271"/>
                  </a:lnTo>
                  <a:lnTo>
                    <a:pt x="90" y="1271"/>
                  </a:lnTo>
                  <a:lnTo>
                    <a:pt x="99" y="1268"/>
                  </a:lnTo>
                  <a:lnTo>
                    <a:pt x="107" y="1264"/>
                  </a:lnTo>
                  <a:lnTo>
                    <a:pt x="111" y="1261"/>
                  </a:lnTo>
                  <a:lnTo>
                    <a:pt x="115" y="1259"/>
                  </a:lnTo>
                  <a:lnTo>
                    <a:pt x="115" y="1259"/>
                  </a:lnTo>
                  <a:lnTo>
                    <a:pt x="114" y="1252"/>
                  </a:lnTo>
                  <a:lnTo>
                    <a:pt x="111" y="1245"/>
                  </a:lnTo>
                  <a:lnTo>
                    <a:pt x="110" y="1237"/>
                  </a:lnTo>
                  <a:lnTo>
                    <a:pt x="108" y="1229"/>
                  </a:lnTo>
                  <a:lnTo>
                    <a:pt x="108" y="1229"/>
                  </a:lnTo>
                  <a:close/>
                  <a:moveTo>
                    <a:pt x="100" y="1327"/>
                  </a:moveTo>
                  <a:lnTo>
                    <a:pt x="100" y="1327"/>
                  </a:lnTo>
                  <a:lnTo>
                    <a:pt x="96" y="1330"/>
                  </a:lnTo>
                  <a:lnTo>
                    <a:pt x="91" y="1332"/>
                  </a:lnTo>
                  <a:lnTo>
                    <a:pt x="82" y="1335"/>
                  </a:lnTo>
                  <a:lnTo>
                    <a:pt x="82" y="1335"/>
                  </a:lnTo>
                  <a:lnTo>
                    <a:pt x="84" y="1344"/>
                  </a:lnTo>
                  <a:lnTo>
                    <a:pt x="87" y="1349"/>
                  </a:lnTo>
                  <a:lnTo>
                    <a:pt x="93" y="1363"/>
                  </a:lnTo>
                  <a:lnTo>
                    <a:pt x="93" y="1363"/>
                  </a:lnTo>
                  <a:lnTo>
                    <a:pt x="103" y="1359"/>
                  </a:lnTo>
                  <a:lnTo>
                    <a:pt x="107" y="1356"/>
                  </a:lnTo>
                  <a:lnTo>
                    <a:pt x="113" y="1355"/>
                  </a:lnTo>
                  <a:lnTo>
                    <a:pt x="113" y="1355"/>
                  </a:lnTo>
                  <a:lnTo>
                    <a:pt x="107" y="1341"/>
                  </a:lnTo>
                  <a:lnTo>
                    <a:pt x="104" y="1334"/>
                  </a:lnTo>
                  <a:lnTo>
                    <a:pt x="100" y="1327"/>
                  </a:lnTo>
                  <a:lnTo>
                    <a:pt x="100" y="1327"/>
                  </a:lnTo>
                  <a:close/>
                  <a:moveTo>
                    <a:pt x="91" y="1373"/>
                  </a:moveTo>
                  <a:lnTo>
                    <a:pt x="91" y="1373"/>
                  </a:lnTo>
                  <a:lnTo>
                    <a:pt x="86" y="1375"/>
                  </a:lnTo>
                  <a:lnTo>
                    <a:pt x="83" y="1373"/>
                  </a:lnTo>
                  <a:lnTo>
                    <a:pt x="82" y="1370"/>
                  </a:lnTo>
                  <a:lnTo>
                    <a:pt x="82" y="1370"/>
                  </a:lnTo>
                  <a:lnTo>
                    <a:pt x="83" y="1369"/>
                  </a:lnTo>
                  <a:lnTo>
                    <a:pt x="84" y="1369"/>
                  </a:lnTo>
                  <a:lnTo>
                    <a:pt x="87" y="1368"/>
                  </a:lnTo>
                  <a:lnTo>
                    <a:pt x="87" y="1365"/>
                  </a:lnTo>
                  <a:lnTo>
                    <a:pt x="87" y="1365"/>
                  </a:lnTo>
                  <a:lnTo>
                    <a:pt x="82" y="1352"/>
                  </a:lnTo>
                  <a:lnTo>
                    <a:pt x="80" y="1345"/>
                  </a:lnTo>
                  <a:lnTo>
                    <a:pt x="76" y="1339"/>
                  </a:lnTo>
                  <a:lnTo>
                    <a:pt x="76" y="1339"/>
                  </a:lnTo>
                  <a:lnTo>
                    <a:pt x="77" y="1361"/>
                  </a:lnTo>
                  <a:lnTo>
                    <a:pt x="82" y="1382"/>
                  </a:lnTo>
                  <a:lnTo>
                    <a:pt x="86" y="1400"/>
                  </a:lnTo>
                  <a:lnTo>
                    <a:pt x="89" y="1420"/>
                  </a:lnTo>
                  <a:lnTo>
                    <a:pt x="89" y="1420"/>
                  </a:lnTo>
                  <a:lnTo>
                    <a:pt x="96" y="1417"/>
                  </a:lnTo>
                  <a:lnTo>
                    <a:pt x="100" y="1411"/>
                  </a:lnTo>
                  <a:lnTo>
                    <a:pt x="101" y="1405"/>
                  </a:lnTo>
                  <a:lnTo>
                    <a:pt x="101" y="1400"/>
                  </a:lnTo>
                  <a:lnTo>
                    <a:pt x="100" y="1393"/>
                  </a:lnTo>
                  <a:lnTo>
                    <a:pt x="97" y="1387"/>
                  </a:lnTo>
                  <a:lnTo>
                    <a:pt x="91" y="1373"/>
                  </a:lnTo>
                  <a:lnTo>
                    <a:pt x="91" y="1373"/>
                  </a:lnTo>
                  <a:close/>
                  <a:moveTo>
                    <a:pt x="99" y="1320"/>
                  </a:moveTo>
                  <a:lnTo>
                    <a:pt x="99" y="1320"/>
                  </a:lnTo>
                  <a:lnTo>
                    <a:pt x="91" y="1300"/>
                  </a:lnTo>
                  <a:lnTo>
                    <a:pt x="83" y="1281"/>
                  </a:lnTo>
                  <a:lnTo>
                    <a:pt x="83" y="1281"/>
                  </a:lnTo>
                  <a:lnTo>
                    <a:pt x="80" y="1286"/>
                  </a:lnTo>
                  <a:lnTo>
                    <a:pt x="77" y="1290"/>
                  </a:lnTo>
                  <a:lnTo>
                    <a:pt x="76" y="1297"/>
                  </a:lnTo>
                  <a:lnTo>
                    <a:pt x="76" y="1304"/>
                  </a:lnTo>
                  <a:lnTo>
                    <a:pt x="76" y="1317"/>
                  </a:lnTo>
                  <a:lnTo>
                    <a:pt x="80" y="1328"/>
                  </a:lnTo>
                  <a:lnTo>
                    <a:pt x="80" y="1328"/>
                  </a:lnTo>
                  <a:lnTo>
                    <a:pt x="99" y="1320"/>
                  </a:lnTo>
                  <a:lnTo>
                    <a:pt x="99" y="1320"/>
                  </a:lnTo>
                  <a:close/>
                  <a:moveTo>
                    <a:pt x="83" y="1450"/>
                  </a:moveTo>
                  <a:lnTo>
                    <a:pt x="83" y="1450"/>
                  </a:lnTo>
                  <a:lnTo>
                    <a:pt x="76" y="1442"/>
                  </a:lnTo>
                  <a:lnTo>
                    <a:pt x="69" y="1435"/>
                  </a:lnTo>
                  <a:lnTo>
                    <a:pt x="52" y="1422"/>
                  </a:lnTo>
                  <a:lnTo>
                    <a:pt x="34" y="1410"/>
                  </a:lnTo>
                  <a:lnTo>
                    <a:pt x="27" y="1403"/>
                  </a:lnTo>
                  <a:lnTo>
                    <a:pt x="18" y="1396"/>
                  </a:lnTo>
                  <a:lnTo>
                    <a:pt x="18" y="1396"/>
                  </a:lnTo>
                  <a:lnTo>
                    <a:pt x="18" y="1418"/>
                  </a:lnTo>
                  <a:lnTo>
                    <a:pt x="21" y="1441"/>
                  </a:lnTo>
                  <a:lnTo>
                    <a:pt x="24" y="1460"/>
                  </a:lnTo>
                  <a:lnTo>
                    <a:pt x="26" y="1480"/>
                  </a:lnTo>
                  <a:lnTo>
                    <a:pt x="26" y="1480"/>
                  </a:lnTo>
                  <a:lnTo>
                    <a:pt x="26" y="1494"/>
                  </a:lnTo>
                  <a:lnTo>
                    <a:pt x="24" y="1507"/>
                  </a:lnTo>
                  <a:lnTo>
                    <a:pt x="24" y="1507"/>
                  </a:lnTo>
                  <a:lnTo>
                    <a:pt x="26" y="1514"/>
                  </a:lnTo>
                  <a:lnTo>
                    <a:pt x="27" y="1519"/>
                  </a:lnTo>
                  <a:lnTo>
                    <a:pt x="34" y="1529"/>
                  </a:lnTo>
                  <a:lnTo>
                    <a:pt x="41" y="1537"/>
                  </a:lnTo>
                  <a:lnTo>
                    <a:pt x="48" y="1547"/>
                  </a:lnTo>
                  <a:lnTo>
                    <a:pt x="48" y="1547"/>
                  </a:lnTo>
                  <a:lnTo>
                    <a:pt x="58" y="1553"/>
                  </a:lnTo>
                  <a:lnTo>
                    <a:pt x="68" y="1560"/>
                  </a:lnTo>
                  <a:lnTo>
                    <a:pt x="77" y="1566"/>
                  </a:lnTo>
                  <a:lnTo>
                    <a:pt x="83" y="1568"/>
                  </a:lnTo>
                  <a:lnTo>
                    <a:pt x="87" y="1570"/>
                  </a:lnTo>
                  <a:lnTo>
                    <a:pt x="87" y="1570"/>
                  </a:lnTo>
                  <a:lnTo>
                    <a:pt x="83" y="1554"/>
                  </a:lnTo>
                  <a:lnTo>
                    <a:pt x="82" y="1539"/>
                  </a:lnTo>
                  <a:lnTo>
                    <a:pt x="80" y="1523"/>
                  </a:lnTo>
                  <a:lnTo>
                    <a:pt x="79" y="1508"/>
                  </a:lnTo>
                  <a:lnTo>
                    <a:pt x="80" y="1480"/>
                  </a:lnTo>
                  <a:lnTo>
                    <a:pt x="83" y="1450"/>
                  </a:lnTo>
                  <a:lnTo>
                    <a:pt x="83" y="1450"/>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29" name="Freeform 126"/>
            <p:cNvSpPr>
              <a:spLocks noEditPoints="1"/>
            </p:cNvSpPr>
            <p:nvPr/>
          </p:nvSpPr>
          <p:spPr bwMode="auto">
            <a:xfrm>
              <a:off x="2552701" y="657225"/>
              <a:ext cx="125413" cy="58738"/>
            </a:xfrm>
            <a:custGeom>
              <a:avLst/>
              <a:gdLst/>
              <a:ahLst/>
              <a:cxnLst>
                <a:cxn ang="0">
                  <a:pos x="212" y="102"/>
                </a:cxn>
                <a:cxn ang="0">
                  <a:pos x="190" y="103"/>
                </a:cxn>
                <a:cxn ang="0">
                  <a:pos x="141" y="98"/>
                </a:cxn>
                <a:cxn ang="0">
                  <a:pos x="115" y="98"/>
                </a:cxn>
                <a:cxn ang="0">
                  <a:pos x="108" y="99"/>
                </a:cxn>
                <a:cxn ang="0">
                  <a:pos x="93" y="103"/>
                </a:cxn>
                <a:cxn ang="0">
                  <a:pos x="86" y="105"/>
                </a:cxn>
                <a:cxn ang="0">
                  <a:pos x="49" y="106"/>
                </a:cxn>
                <a:cxn ang="0">
                  <a:pos x="38" y="109"/>
                </a:cxn>
                <a:cxn ang="0">
                  <a:pos x="25" y="95"/>
                </a:cxn>
                <a:cxn ang="0">
                  <a:pos x="10" y="77"/>
                </a:cxn>
                <a:cxn ang="0">
                  <a:pos x="0" y="57"/>
                </a:cxn>
                <a:cxn ang="0">
                  <a:pos x="0" y="46"/>
                </a:cxn>
                <a:cxn ang="0">
                  <a:pos x="4" y="35"/>
                </a:cxn>
                <a:cxn ang="0">
                  <a:pos x="21" y="25"/>
                </a:cxn>
                <a:cxn ang="0">
                  <a:pos x="59" y="11"/>
                </a:cxn>
                <a:cxn ang="0">
                  <a:pos x="100" y="2"/>
                </a:cxn>
                <a:cxn ang="0">
                  <a:pos x="143" y="0"/>
                </a:cxn>
                <a:cxn ang="0">
                  <a:pos x="164" y="1"/>
                </a:cxn>
                <a:cxn ang="0">
                  <a:pos x="181" y="7"/>
                </a:cxn>
                <a:cxn ang="0">
                  <a:pos x="197" y="12"/>
                </a:cxn>
                <a:cxn ang="0">
                  <a:pos x="218" y="16"/>
                </a:cxn>
                <a:cxn ang="0">
                  <a:pos x="230" y="23"/>
                </a:cxn>
                <a:cxn ang="0">
                  <a:pos x="235" y="26"/>
                </a:cxn>
                <a:cxn ang="0">
                  <a:pos x="235" y="47"/>
                </a:cxn>
                <a:cxn ang="0">
                  <a:pos x="229" y="67"/>
                </a:cxn>
                <a:cxn ang="0">
                  <a:pos x="212" y="102"/>
                </a:cxn>
                <a:cxn ang="0">
                  <a:pos x="148" y="23"/>
                </a:cxn>
                <a:cxn ang="0">
                  <a:pos x="132" y="25"/>
                </a:cxn>
                <a:cxn ang="0">
                  <a:pos x="100" y="28"/>
                </a:cxn>
                <a:cxn ang="0">
                  <a:pos x="84" y="29"/>
                </a:cxn>
                <a:cxn ang="0">
                  <a:pos x="72" y="28"/>
                </a:cxn>
                <a:cxn ang="0">
                  <a:pos x="62" y="30"/>
                </a:cxn>
                <a:cxn ang="0">
                  <a:pos x="42" y="40"/>
                </a:cxn>
                <a:cxn ang="0">
                  <a:pos x="35" y="43"/>
                </a:cxn>
                <a:cxn ang="0">
                  <a:pos x="38" y="57"/>
                </a:cxn>
                <a:cxn ang="0">
                  <a:pos x="45" y="70"/>
                </a:cxn>
                <a:cxn ang="0">
                  <a:pos x="84" y="67"/>
                </a:cxn>
                <a:cxn ang="0">
                  <a:pos x="157" y="66"/>
                </a:cxn>
                <a:cxn ang="0">
                  <a:pos x="194" y="68"/>
                </a:cxn>
                <a:cxn ang="0">
                  <a:pos x="199" y="61"/>
                </a:cxn>
                <a:cxn ang="0">
                  <a:pos x="204" y="43"/>
                </a:cxn>
                <a:cxn ang="0">
                  <a:pos x="201" y="33"/>
                </a:cxn>
                <a:cxn ang="0">
                  <a:pos x="162" y="26"/>
                </a:cxn>
                <a:cxn ang="0">
                  <a:pos x="148" y="23"/>
                </a:cxn>
              </a:cxnLst>
              <a:rect l="0" t="0" r="r" b="b"/>
              <a:pathLst>
                <a:path w="235" h="109">
                  <a:moveTo>
                    <a:pt x="212" y="102"/>
                  </a:moveTo>
                  <a:lnTo>
                    <a:pt x="212" y="102"/>
                  </a:lnTo>
                  <a:lnTo>
                    <a:pt x="201" y="103"/>
                  </a:lnTo>
                  <a:lnTo>
                    <a:pt x="190" y="103"/>
                  </a:lnTo>
                  <a:lnTo>
                    <a:pt x="166" y="101"/>
                  </a:lnTo>
                  <a:lnTo>
                    <a:pt x="141" y="98"/>
                  </a:lnTo>
                  <a:lnTo>
                    <a:pt x="128" y="98"/>
                  </a:lnTo>
                  <a:lnTo>
                    <a:pt x="115" y="98"/>
                  </a:lnTo>
                  <a:lnTo>
                    <a:pt x="115" y="98"/>
                  </a:lnTo>
                  <a:lnTo>
                    <a:pt x="108" y="99"/>
                  </a:lnTo>
                  <a:lnTo>
                    <a:pt x="100" y="102"/>
                  </a:lnTo>
                  <a:lnTo>
                    <a:pt x="93" y="103"/>
                  </a:lnTo>
                  <a:lnTo>
                    <a:pt x="86" y="105"/>
                  </a:lnTo>
                  <a:lnTo>
                    <a:pt x="86" y="105"/>
                  </a:lnTo>
                  <a:lnTo>
                    <a:pt x="61" y="106"/>
                  </a:lnTo>
                  <a:lnTo>
                    <a:pt x="49" y="106"/>
                  </a:lnTo>
                  <a:lnTo>
                    <a:pt x="38" y="109"/>
                  </a:lnTo>
                  <a:lnTo>
                    <a:pt x="38" y="109"/>
                  </a:lnTo>
                  <a:lnTo>
                    <a:pt x="32" y="102"/>
                  </a:lnTo>
                  <a:lnTo>
                    <a:pt x="25" y="95"/>
                  </a:lnTo>
                  <a:lnTo>
                    <a:pt x="17" y="87"/>
                  </a:lnTo>
                  <a:lnTo>
                    <a:pt x="10" y="77"/>
                  </a:lnTo>
                  <a:lnTo>
                    <a:pt x="4" y="67"/>
                  </a:lnTo>
                  <a:lnTo>
                    <a:pt x="0" y="57"/>
                  </a:lnTo>
                  <a:lnTo>
                    <a:pt x="0" y="52"/>
                  </a:lnTo>
                  <a:lnTo>
                    <a:pt x="0" y="46"/>
                  </a:lnTo>
                  <a:lnTo>
                    <a:pt x="2" y="40"/>
                  </a:lnTo>
                  <a:lnTo>
                    <a:pt x="4" y="35"/>
                  </a:lnTo>
                  <a:lnTo>
                    <a:pt x="4" y="35"/>
                  </a:lnTo>
                  <a:lnTo>
                    <a:pt x="21" y="25"/>
                  </a:lnTo>
                  <a:lnTo>
                    <a:pt x="39" y="16"/>
                  </a:lnTo>
                  <a:lnTo>
                    <a:pt x="59" y="11"/>
                  </a:lnTo>
                  <a:lnTo>
                    <a:pt x="79" y="5"/>
                  </a:lnTo>
                  <a:lnTo>
                    <a:pt x="100" y="2"/>
                  </a:lnTo>
                  <a:lnTo>
                    <a:pt x="121" y="0"/>
                  </a:lnTo>
                  <a:lnTo>
                    <a:pt x="143" y="0"/>
                  </a:lnTo>
                  <a:lnTo>
                    <a:pt x="164" y="1"/>
                  </a:lnTo>
                  <a:lnTo>
                    <a:pt x="164" y="1"/>
                  </a:lnTo>
                  <a:lnTo>
                    <a:pt x="174" y="4"/>
                  </a:lnTo>
                  <a:lnTo>
                    <a:pt x="181" y="7"/>
                  </a:lnTo>
                  <a:lnTo>
                    <a:pt x="197" y="12"/>
                  </a:lnTo>
                  <a:lnTo>
                    <a:pt x="197" y="12"/>
                  </a:lnTo>
                  <a:lnTo>
                    <a:pt x="207" y="15"/>
                  </a:lnTo>
                  <a:lnTo>
                    <a:pt x="218" y="16"/>
                  </a:lnTo>
                  <a:lnTo>
                    <a:pt x="226" y="21"/>
                  </a:lnTo>
                  <a:lnTo>
                    <a:pt x="230" y="23"/>
                  </a:lnTo>
                  <a:lnTo>
                    <a:pt x="235" y="26"/>
                  </a:lnTo>
                  <a:lnTo>
                    <a:pt x="235" y="26"/>
                  </a:lnTo>
                  <a:lnTo>
                    <a:pt x="235" y="37"/>
                  </a:lnTo>
                  <a:lnTo>
                    <a:pt x="235" y="47"/>
                  </a:lnTo>
                  <a:lnTo>
                    <a:pt x="232" y="57"/>
                  </a:lnTo>
                  <a:lnTo>
                    <a:pt x="229" y="67"/>
                  </a:lnTo>
                  <a:lnTo>
                    <a:pt x="221" y="85"/>
                  </a:lnTo>
                  <a:lnTo>
                    <a:pt x="212" y="102"/>
                  </a:lnTo>
                  <a:lnTo>
                    <a:pt x="212" y="102"/>
                  </a:lnTo>
                  <a:close/>
                  <a:moveTo>
                    <a:pt x="148" y="23"/>
                  </a:moveTo>
                  <a:lnTo>
                    <a:pt x="148" y="23"/>
                  </a:lnTo>
                  <a:lnTo>
                    <a:pt x="132" y="25"/>
                  </a:lnTo>
                  <a:lnTo>
                    <a:pt x="117" y="26"/>
                  </a:lnTo>
                  <a:lnTo>
                    <a:pt x="100" y="28"/>
                  </a:lnTo>
                  <a:lnTo>
                    <a:pt x="84" y="29"/>
                  </a:lnTo>
                  <a:lnTo>
                    <a:pt x="84" y="29"/>
                  </a:lnTo>
                  <a:lnTo>
                    <a:pt x="77" y="29"/>
                  </a:lnTo>
                  <a:lnTo>
                    <a:pt x="72" y="28"/>
                  </a:lnTo>
                  <a:lnTo>
                    <a:pt x="72" y="28"/>
                  </a:lnTo>
                  <a:lnTo>
                    <a:pt x="62" y="30"/>
                  </a:lnTo>
                  <a:lnTo>
                    <a:pt x="51" y="36"/>
                  </a:lnTo>
                  <a:lnTo>
                    <a:pt x="42" y="40"/>
                  </a:lnTo>
                  <a:lnTo>
                    <a:pt x="35" y="43"/>
                  </a:lnTo>
                  <a:lnTo>
                    <a:pt x="35" y="43"/>
                  </a:lnTo>
                  <a:lnTo>
                    <a:pt x="35" y="50"/>
                  </a:lnTo>
                  <a:lnTo>
                    <a:pt x="38" y="57"/>
                  </a:lnTo>
                  <a:lnTo>
                    <a:pt x="41" y="64"/>
                  </a:lnTo>
                  <a:lnTo>
                    <a:pt x="45" y="70"/>
                  </a:lnTo>
                  <a:lnTo>
                    <a:pt x="45" y="70"/>
                  </a:lnTo>
                  <a:lnTo>
                    <a:pt x="84" y="67"/>
                  </a:lnTo>
                  <a:lnTo>
                    <a:pt x="121" y="66"/>
                  </a:lnTo>
                  <a:lnTo>
                    <a:pt x="157" y="66"/>
                  </a:lnTo>
                  <a:lnTo>
                    <a:pt x="176" y="67"/>
                  </a:lnTo>
                  <a:lnTo>
                    <a:pt x="194" y="68"/>
                  </a:lnTo>
                  <a:lnTo>
                    <a:pt x="194" y="68"/>
                  </a:lnTo>
                  <a:lnTo>
                    <a:pt x="199" y="61"/>
                  </a:lnTo>
                  <a:lnTo>
                    <a:pt x="202" y="53"/>
                  </a:lnTo>
                  <a:lnTo>
                    <a:pt x="204" y="43"/>
                  </a:lnTo>
                  <a:lnTo>
                    <a:pt x="201" y="33"/>
                  </a:lnTo>
                  <a:lnTo>
                    <a:pt x="201" y="33"/>
                  </a:lnTo>
                  <a:lnTo>
                    <a:pt x="176" y="29"/>
                  </a:lnTo>
                  <a:lnTo>
                    <a:pt x="162" y="26"/>
                  </a:lnTo>
                  <a:lnTo>
                    <a:pt x="148" y="23"/>
                  </a:lnTo>
                  <a:lnTo>
                    <a:pt x="148" y="23"/>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grpSp>
      <p:sp>
        <p:nvSpPr>
          <p:cNvPr id="30" name="Freeform 127"/>
          <p:cNvSpPr>
            <a:spLocks noEditPoints="1"/>
          </p:cNvSpPr>
          <p:nvPr/>
        </p:nvSpPr>
        <p:spPr bwMode="auto">
          <a:xfrm>
            <a:off x="9741252" y="2418907"/>
            <a:ext cx="1297958" cy="898586"/>
          </a:xfrm>
          <a:custGeom>
            <a:avLst/>
            <a:gdLst/>
            <a:ahLst/>
            <a:cxnLst>
              <a:cxn ang="0">
                <a:pos x="4" y="455"/>
              </a:cxn>
              <a:cxn ang="0">
                <a:pos x="782" y="3"/>
              </a:cxn>
              <a:cxn ang="0">
                <a:pos x="1721" y="189"/>
              </a:cxn>
              <a:cxn ang="0">
                <a:pos x="1600" y="407"/>
              </a:cxn>
              <a:cxn ang="0">
                <a:pos x="1620" y="823"/>
              </a:cxn>
              <a:cxn ang="0">
                <a:pos x="2082" y="841"/>
              </a:cxn>
              <a:cxn ang="0">
                <a:pos x="1746" y="1082"/>
              </a:cxn>
              <a:cxn ang="0">
                <a:pos x="1260" y="1259"/>
              </a:cxn>
              <a:cxn ang="0">
                <a:pos x="880" y="1195"/>
              </a:cxn>
              <a:cxn ang="0">
                <a:pos x="207" y="1096"/>
              </a:cxn>
              <a:cxn ang="0">
                <a:pos x="127" y="750"/>
              </a:cxn>
              <a:cxn ang="0">
                <a:pos x="1976" y="722"/>
              </a:cxn>
              <a:cxn ang="0">
                <a:pos x="1611" y="941"/>
              </a:cxn>
              <a:cxn ang="0">
                <a:pos x="499" y="441"/>
              </a:cxn>
              <a:cxn ang="0">
                <a:pos x="893" y="782"/>
              </a:cxn>
              <a:cxn ang="0">
                <a:pos x="1849" y="241"/>
              </a:cxn>
              <a:cxn ang="0">
                <a:pos x="820" y="20"/>
              </a:cxn>
              <a:cxn ang="0">
                <a:pos x="28" y="477"/>
              </a:cxn>
              <a:cxn ang="0">
                <a:pos x="480" y="386"/>
              </a:cxn>
              <a:cxn ang="0">
                <a:pos x="946" y="295"/>
              </a:cxn>
              <a:cxn ang="0">
                <a:pos x="1533" y="1064"/>
              </a:cxn>
              <a:cxn ang="0">
                <a:pos x="1604" y="1117"/>
              </a:cxn>
              <a:cxn ang="0">
                <a:pos x="1630" y="995"/>
              </a:cxn>
              <a:cxn ang="0">
                <a:pos x="1526" y="750"/>
              </a:cxn>
              <a:cxn ang="0">
                <a:pos x="1551" y="835"/>
              </a:cxn>
              <a:cxn ang="0">
                <a:pos x="1535" y="848"/>
              </a:cxn>
              <a:cxn ang="0">
                <a:pos x="1485" y="978"/>
              </a:cxn>
              <a:cxn ang="0">
                <a:pos x="1281" y="1082"/>
              </a:cxn>
              <a:cxn ang="0">
                <a:pos x="1071" y="1165"/>
              </a:cxn>
              <a:cxn ang="0">
                <a:pos x="1526" y="1018"/>
              </a:cxn>
              <a:cxn ang="0">
                <a:pos x="1517" y="1059"/>
              </a:cxn>
              <a:cxn ang="0">
                <a:pos x="887" y="792"/>
              </a:cxn>
              <a:cxn ang="0">
                <a:pos x="339" y="865"/>
              </a:cxn>
              <a:cxn ang="0">
                <a:pos x="855" y="1160"/>
              </a:cxn>
              <a:cxn ang="0">
                <a:pos x="1017" y="1042"/>
              </a:cxn>
              <a:cxn ang="0">
                <a:pos x="1265" y="793"/>
              </a:cxn>
              <a:cxn ang="0">
                <a:pos x="1467" y="827"/>
              </a:cxn>
              <a:cxn ang="0">
                <a:pos x="1462" y="901"/>
              </a:cxn>
              <a:cxn ang="0">
                <a:pos x="1423" y="790"/>
              </a:cxn>
              <a:cxn ang="0">
                <a:pos x="1402" y="752"/>
              </a:cxn>
              <a:cxn ang="0">
                <a:pos x="1304" y="883"/>
              </a:cxn>
              <a:cxn ang="0">
                <a:pos x="1371" y="1001"/>
              </a:cxn>
              <a:cxn ang="0">
                <a:pos x="1307" y="1101"/>
              </a:cxn>
              <a:cxn ang="0">
                <a:pos x="1079" y="1254"/>
              </a:cxn>
              <a:cxn ang="0">
                <a:pos x="992" y="1129"/>
              </a:cxn>
              <a:cxn ang="0">
                <a:pos x="1039" y="1190"/>
              </a:cxn>
              <a:cxn ang="0">
                <a:pos x="1001" y="1202"/>
              </a:cxn>
              <a:cxn ang="0">
                <a:pos x="852" y="326"/>
              </a:cxn>
              <a:cxn ang="0">
                <a:pos x="835" y="223"/>
              </a:cxn>
              <a:cxn ang="0">
                <a:pos x="738" y="289"/>
              </a:cxn>
              <a:cxn ang="0">
                <a:pos x="240" y="556"/>
              </a:cxn>
              <a:cxn ang="0">
                <a:pos x="377" y="500"/>
              </a:cxn>
              <a:cxn ang="0">
                <a:pos x="255" y="585"/>
              </a:cxn>
              <a:cxn ang="0">
                <a:pos x="389" y="731"/>
              </a:cxn>
              <a:cxn ang="0">
                <a:pos x="193" y="755"/>
              </a:cxn>
              <a:cxn ang="0">
                <a:pos x="115" y="796"/>
              </a:cxn>
              <a:cxn ang="0">
                <a:pos x="126" y="983"/>
              </a:cxn>
              <a:cxn ang="0">
                <a:pos x="168" y="1040"/>
              </a:cxn>
              <a:cxn ang="0">
                <a:pos x="282" y="1009"/>
              </a:cxn>
              <a:cxn ang="0">
                <a:pos x="226" y="729"/>
              </a:cxn>
              <a:cxn ang="0">
                <a:pos x="193" y="733"/>
              </a:cxn>
              <a:cxn ang="0">
                <a:pos x="168" y="705"/>
              </a:cxn>
            </a:cxnLst>
            <a:rect l="0" t="0" r="r" b="b"/>
            <a:pathLst>
              <a:path w="2100" h="1388">
                <a:moveTo>
                  <a:pt x="153" y="731"/>
                </a:moveTo>
                <a:lnTo>
                  <a:pt x="153" y="731"/>
                </a:lnTo>
                <a:lnTo>
                  <a:pt x="146" y="715"/>
                </a:lnTo>
                <a:lnTo>
                  <a:pt x="139" y="696"/>
                </a:lnTo>
                <a:lnTo>
                  <a:pt x="137" y="688"/>
                </a:lnTo>
                <a:lnTo>
                  <a:pt x="136" y="678"/>
                </a:lnTo>
                <a:lnTo>
                  <a:pt x="137" y="668"/>
                </a:lnTo>
                <a:lnTo>
                  <a:pt x="139" y="658"/>
                </a:lnTo>
                <a:lnTo>
                  <a:pt x="139" y="658"/>
                </a:lnTo>
                <a:lnTo>
                  <a:pt x="143" y="650"/>
                </a:lnTo>
                <a:lnTo>
                  <a:pt x="147" y="643"/>
                </a:lnTo>
                <a:lnTo>
                  <a:pt x="153" y="639"/>
                </a:lnTo>
                <a:lnTo>
                  <a:pt x="160" y="633"/>
                </a:lnTo>
                <a:lnTo>
                  <a:pt x="167" y="630"/>
                </a:lnTo>
                <a:lnTo>
                  <a:pt x="175" y="626"/>
                </a:lnTo>
                <a:lnTo>
                  <a:pt x="193" y="622"/>
                </a:lnTo>
                <a:lnTo>
                  <a:pt x="193" y="622"/>
                </a:lnTo>
                <a:lnTo>
                  <a:pt x="193" y="616"/>
                </a:lnTo>
                <a:lnTo>
                  <a:pt x="193" y="609"/>
                </a:lnTo>
                <a:lnTo>
                  <a:pt x="193" y="594"/>
                </a:lnTo>
                <a:lnTo>
                  <a:pt x="192" y="578"/>
                </a:lnTo>
                <a:lnTo>
                  <a:pt x="192" y="570"/>
                </a:lnTo>
                <a:lnTo>
                  <a:pt x="193" y="563"/>
                </a:lnTo>
                <a:lnTo>
                  <a:pt x="193" y="563"/>
                </a:lnTo>
                <a:lnTo>
                  <a:pt x="171" y="553"/>
                </a:lnTo>
                <a:lnTo>
                  <a:pt x="147" y="543"/>
                </a:lnTo>
                <a:lnTo>
                  <a:pt x="99" y="524"/>
                </a:lnTo>
                <a:lnTo>
                  <a:pt x="52" y="505"/>
                </a:lnTo>
                <a:lnTo>
                  <a:pt x="4" y="484"/>
                </a:lnTo>
                <a:lnTo>
                  <a:pt x="4" y="484"/>
                </a:lnTo>
                <a:lnTo>
                  <a:pt x="1" y="479"/>
                </a:lnTo>
                <a:lnTo>
                  <a:pt x="0" y="473"/>
                </a:lnTo>
                <a:lnTo>
                  <a:pt x="0" y="467"/>
                </a:lnTo>
                <a:lnTo>
                  <a:pt x="0" y="463"/>
                </a:lnTo>
                <a:lnTo>
                  <a:pt x="4" y="455"/>
                </a:lnTo>
                <a:lnTo>
                  <a:pt x="10" y="446"/>
                </a:lnTo>
                <a:lnTo>
                  <a:pt x="21" y="432"/>
                </a:lnTo>
                <a:lnTo>
                  <a:pt x="26" y="425"/>
                </a:lnTo>
                <a:lnTo>
                  <a:pt x="28" y="421"/>
                </a:lnTo>
                <a:lnTo>
                  <a:pt x="29" y="417"/>
                </a:lnTo>
                <a:lnTo>
                  <a:pt x="29" y="417"/>
                </a:lnTo>
                <a:lnTo>
                  <a:pt x="36" y="410"/>
                </a:lnTo>
                <a:lnTo>
                  <a:pt x="43" y="404"/>
                </a:lnTo>
                <a:lnTo>
                  <a:pt x="52" y="399"/>
                </a:lnTo>
                <a:lnTo>
                  <a:pt x="59" y="392"/>
                </a:lnTo>
                <a:lnTo>
                  <a:pt x="59" y="392"/>
                </a:lnTo>
                <a:lnTo>
                  <a:pt x="68" y="389"/>
                </a:lnTo>
                <a:lnTo>
                  <a:pt x="78" y="385"/>
                </a:lnTo>
                <a:lnTo>
                  <a:pt x="87" y="380"/>
                </a:lnTo>
                <a:lnTo>
                  <a:pt x="95" y="375"/>
                </a:lnTo>
                <a:lnTo>
                  <a:pt x="95" y="375"/>
                </a:lnTo>
                <a:lnTo>
                  <a:pt x="150" y="352"/>
                </a:lnTo>
                <a:lnTo>
                  <a:pt x="203" y="328"/>
                </a:lnTo>
                <a:lnTo>
                  <a:pt x="257" y="300"/>
                </a:lnTo>
                <a:lnTo>
                  <a:pt x="310" y="272"/>
                </a:lnTo>
                <a:lnTo>
                  <a:pt x="360" y="243"/>
                </a:lnTo>
                <a:lnTo>
                  <a:pt x="412" y="212"/>
                </a:lnTo>
                <a:lnTo>
                  <a:pt x="514" y="153"/>
                </a:lnTo>
                <a:lnTo>
                  <a:pt x="514" y="153"/>
                </a:lnTo>
                <a:lnTo>
                  <a:pt x="581" y="114"/>
                </a:lnTo>
                <a:lnTo>
                  <a:pt x="581" y="114"/>
                </a:lnTo>
                <a:lnTo>
                  <a:pt x="615" y="94"/>
                </a:lnTo>
                <a:lnTo>
                  <a:pt x="645" y="74"/>
                </a:lnTo>
                <a:lnTo>
                  <a:pt x="678" y="53"/>
                </a:lnTo>
                <a:lnTo>
                  <a:pt x="713" y="34"/>
                </a:lnTo>
                <a:lnTo>
                  <a:pt x="713" y="34"/>
                </a:lnTo>
                <a:lnTo>
                  <a:pt x="734" y="22"/>
                </a:lnTo>
                <a:lnTo>
                  <a:pt x="758" y="11"/>
                </a:lnTo>
                <a:lnTo>
                  <a:pt x="769" y="7"/>
                </a:lnTo>
                <a:lnTo>
                  <a:pt x="782" y="3"/>
                </a:lnTo>
                <a:lnTo>
                  <a:pt x="794" y="1"/>
                </a:lnTo>
                <a:lnTo>
                  <a:pt x="807" y="0"/>
                </a:lnTo>
                <a:lnTo>
                  <a:pt x="807" y="0"/>
                </a:lnTo>
                <a:lnTo>
                  <a:pt x="825" y="3"/>
                </a:lnTo>
                <a:lnTo>
                  <a:pt x="843" y="5"/>
                </a:lnTo>
                <a:lnTo>
                  <a:pt x="862" y="10"/>
                </a:lnTo>
                <a:lnTo>
                  <a:pt x="878" y="13"/>
                </a:lnTo>
                <a:lnTo>
                  <a:pt x="878" y="13"/>
                </a:lnTo>
                <a:lnTo>
                  <a:pt x="919" y="27"/>
                </a:lnTo>
                <a:lnTo>
                  <a:pt x="960" y="39"/>
                </a:lnTo>
                <a:lnTo>
                  <a:pt x="1003" y="50"/>
                </a:lnTo>
                <a:lnTo>
                  <a:pt x="1046" y="62"/>
                </a:lnTo>
                <a:lnTo>
                  <a:pt x="1090" y="71"/>
                </a:lnTo>
                <a:lnTo>
                  <a:pt x="1134" y="81"/>
                </a:lnTo>
                <a:lnTo>
                  <a:pt x="1179" y="88"/>
                </a:lnTo>
                <a:lnTo>
                  <a:pt x="1224" y="95"/>
                </a:lnTo>
                <a:lnTo>
                  <a:pt x="1224" y="95"/>
                </a:lnTo>
                <a:lnTo>
                  <a:pt x="1263" y="101"/>
                </a:lnTo>
                <a:lnTo>
                  <a:pt x="1281" y="101"/>
                </a:lnTo>
                <a:lnTo>
                  <a:pt x="1300" y="100"/>
                </a:lnTo>
                <a:lnTo>
                  <a:pt x="1300" y="100"/>
                </a:lnTo>
                <a:lnTo>
                  <a:pt x="1302" y="102"/>
                </a:lnTo>
                <a:lnTo>
                  <a:pt x="1308" y="104"/>
                </a:lnTo>
                <a:lnTo>
                  <a:pt x="1312" y="105"/>
                </a:lnTo>
                <a:lnTo>
                  <a:pt x="1315" y="107"/>
                </a:lnTo>
                <a:lnTo>
                  <a:pt x="1315" y="107"/>
                </a:lnTo>
                <a:lnTo>
                  <a:pt x="1406" y="119"/>
                </a:lnTo>
                <a:lnTo>
                  <a:pt x="1496" y="133"/>
                </a:lnTo>
                <a:lnTo>
                  <a:pt x="1583" y="149"/>
                </a:lnTo>
                <a:lnTo>
                  <a:pt x="1624" y="159"/>
                </a:lnTo>
                <a:lnTo>
                  <a:pt x="1665" y="168"/>
                </a:lnTo>
                <a:lnTo>
                  <a:pt x="1665" y="168"/>
                </a:lnTo>
                <a:lnTo>
                  <a:pt x="1684" y="174"/>
                </a:lnTo>
                <a:lnTo>
                  <a:pt x="1703" y="182"/>
                </a:lnTo>
                <a:lnTo>
                  <a:pt x="1721" y="189"/>
                </a:lnTo>
                <a:lnTo>
                  <a:pt x="1740" y="195"/>
                </a:lnTo>
                <a:lnTo>
                  <a:pt x="1740" y="195"/>
                </a:lnTo>
                <a:lnTo>
                  <a:pt x="1754" y="198"/>
                </a:lnTo>
                <a:lnTo>
                  <a:pt x="1770" y="199"/>
                </a:lnTo>
                <a:lnTo>
                  <a:pt x="1787" y="201"/>
                </a:lnTo>
                <a:lnTo>
                  <a:pt x="1804" y="203"/>
                </a:lnTo>
                <a:lnTo>
                  <a:pt x="1804" y="203"/>
                </a:lnTo>
                <a:lnTo>
                  <a:pt x="1819" y="208"/>
                </a:lnTo>
                <a:lnTo>
                  <a:pt x="1834" y="212"/>
                </a:lnTo>
                <a:lnTo>
                  <a:pt x="1864" y="223"/>
                </a:lnTo>
                <a:lnTo>
                  <a:pt x="1864" y="223"/>
                </a:lnTo>
                <a:lnTo>
                  <a:pt x="1871" y="233"/>
                </a:lnTo>
                <a:lnTo>
                  <a:pt x="1872" y="239"/>
                </a:lnTo>
                <a:lnTo>
                  <a:pt x="1872" y="243"/>
                </a:lnTo>
                <a:lnTo>
                  <a:pt x="1871" y="253"/>
                </a:lnTo>
                <a:lnTo>
                  <a:pt x="1868" y="260"/>
                </a:lnTo>
                <a:lnTo>
                  <a:pt x="1863" y="267"/>
                </a:lnTo>
                <a:lnTo>
                  <a:pt x="1856" y="274"/>
                </a:lnTo>
                <a:lnTo>
                  <a:pt x="1842" y="285"/>
                </a:lnTo>
                <a:lnTo>
                  <a:pt x="1842" y="285"/>
                </a:lnTo>
                <a:lnTo>
                  <a:pt x="1832" y="289"/>
                </a:lnTo>
                <a:lnTo>
                  <a:pt x="1822" y="293"/>
                </a:lnTo>
                <a:lnTo>
                  <a:pt x="1804" y="306"/>
                </a:lnTo>
                <a:lnTo>
                  <a:pt x="1785" y="319"/>
                </a:lnTo>
                <a:lnTo>
                  <a:pt x="1767" y="330"/>
                </a:lnTo>
                <a:lnTo>
                  <a:pt x="1767" y="330"/>
                </a:lnTo>
                <a:lnTo>
                  <a:pt x="1756" y="334"/>
                </a:lnTo>
                <a:lnTo>
                  <a:pt x="1746" y="337"/>
                </a:lnTo>
                <a:lnTo>
                  <a:pt x="1735" y="341"/>
                </a:lnTo>
                <a:lnTo>
                  <a:pt x="1725" y="345"/>
                </a:lnTo>
                <a:lnTo>
                  <a:pt x="1725" y="345"/>
                </a:lnTo>
                <a:lnTo>
                  <a:pt x="1680" y="369"/>
                </a:lnTo>
                <a:lnTo>
                  <a:pt x="1634" y="390"/>
                </a:lnTo>
                <a:lnTo>
                  <a:pt x="1634" y="390"/>
                </a:lnTo>
                <a:lnTo>
                  <a:pt x="1600" y="407"/>
                </a:lnTo>
                <a:lnTo>
                  <a:pt x="1568" y="424"/>
                </a:lnTo>
                <a:lnTo>
                  <a:pt x="1503" y="462"/>
                </a:lnTo>
                <a:lnTo>
                  <a:pt x="1439" y="500"/>
                </a:lnTo>
                <a:lnTo>
                  <a:pt x="1375" y="538"/>
                </a:lnTo>
                <a:lnTo>
                  <a:pt x="1375" y="538"/>
                </a:lnTo>
                <a:lnTo>
                  <a:pt x="1415" y="584"/>
                </a:lnTo>
                <a:lnTo>
                  <a:pt x="1434" y="609"/>
                </a:lnTo>
                <a:lnTo>
                  <a:pt x="1453" y="634"/>
                </a:lnTo>
                <a:lnTo>
                  <a:pt x="1469" y="661"/>
                </a:lnTo>
                <a:lnTo>
                  <a:pt x="1484" y="688"/>
                </a:lnTo>
                <a:lnTo>
                  <a:pt x="1498" y="717"/>
                </a:lnTo>
                <a:lnTo>
                  <a:pt x="1507" y="748"/>
                </a:lnTo>
                <a:lnTo>
                  <a:pt x="1507" y="748"/>
                </a:lnTo>
                <a:lnTo>
                  <a:pt x="1521" y="738"/>
                </a:lnTo>
                <a:lnTo>
                  <a:pt x="1535" y="729"/>
                </a:lnTo>
                <a:lnTo>
                  <a:pt x="1542" y="724"/>
                </a:lnTo>
                <a:lnTo>
                  <a:pt x="1551" y="722"/>
                </a:lnTo>
                <a:lnTo>
                  <a:pt x="1559" y="720"/>
                </a:lnTo>
                <a:lnTo>
                  <a:pt x="1569" y="722"/>
                </a:lnTo>
                <a:lnTo>
                  <a:pt x="1569" y="722"/>
                </a:lnTo>
                <a:lnTo>
                  <a:pt x="1576" y="722"/>
                </a:lnTo>
                <a:lnTo>
                  <a:pt x="1580" y="724"/>
                </a:lnTo>
                <a:lnTo>
                  <a:pt x="1585" y="727"/>
                </a:lnTo>
                <a:lnTo>
                  <a:pt x="1587" y="731"/>
                </a:lnTo>
                <a:lnTo>
                  <a:pt x="1590" y="736"/>
                </a:lnTo>
                <a:lnTo>
                  <a:pt x="1590" y="740"/>
                </a:lnTo>
                <a:lnTo>
                  <a:pt x="1590" y="751"/>
                </a:lnTo>
                <a:lnTo>
                  <a:pt x="1587" y="775"/>
                </a:lnTo>
                <a:lnTo>
                  <a:pt x="1587" y="786"/>
                </a:lnTo>
                <a:lnTo>
                  <a:pt x="1589" y="792"/>
                </a:lnTo>
                <a:lnTo>
                  <a:pt x="1590" y="796"/>
                </a:lnTo>
                <a:lnTo>
                  <a:pt x="1590" y="796"/>
                </a:lnTo>
                <a:lnTo>
                  <a:pt x="1594" y="804"/>
                </a:lnTo>
                <a:lnTo>
                  <a:pt x="1603" y="811"/>
                </a:lnTo>
                <a:lnTo>
                  <a:pt x="1620" y="823"/>
                </a:lnTo>
                <a:lnTo>
                  <a:pt x="1628" y="830"/>
                </a:lnTo>
                <a:lnTo>
                  <a:pt x="1635" y="837"/>
                </a:lnTo>
                <a:lnTo>
                  <a:pt x="1638" y="841"/>
                </a:lnTo>
                <a:lnTo>
                  <a:pt x="1641" y="845"/>
                </a:lnTo>
                <a:lnTo>
                  <a:pt x="1642" y="851"/>
                </a:lnTo>
                <a:lnTo>
                  <a:pt x="1642" y="858"/>
                </a:lnTo>
                <a:lnTo>
                  <a:pt x="1642" y="858"/>
                </a:lnTo>
                <a:lnTo>
                  <a:pt x="1660" y="851"/>
                </a:lnTo>
                <a:lnTo>
                  <a:pt x="1679" y="842"/>
                </a:lnTo>
                <a:lnTo>
                  <a:pt x="1696" y="834"/>
                </a:lnTo>
                <a:lnTo>
                  <a:pt x="1712" y="825"/>
                </a:lnTo>
                <a:lnTo>
                  <a:pt x="1743" y="804"/>
                </a:lnTo>
                <a:lnTo>
                  <a:pt x="1773" y="782"/>
                </a:lnTo>
                <a:lnTo>
                  <a:pt x="1773" y="782"/>
                </a:lnTo>
                <a:lnTo>
                  <a:pt x="1804" y="761"/>
                </a:lnTo>
                <a:lnTo>
                  <a:pt x="1836" y="740"/>
                </a:lnTo>
                <a:lnTo>
                  <a:pt x="1851" y="729"/>
                </a:lnTo>
                <a:lnTo>
                  <a:pt x="1867" y="716"/>
                </a:lnTo>
                <a:lnTo>
                  <a:pt x="1881" y="705"/>
                </a:lnTo>
                <a:lnTo>
                  <a:pt x="1893" y="691"/>
                </a:lnTo>
                <a:lnTo>
                  <a:pt x="1893" y="691"/>
                </a:lnTo>
                <a:lnTo>
                  <a:pt x="1910" y="691"/>
                </a:lnTo>
                <a:lnTo>
                  <a:pt x="1927" y="692"/>
                </a:lnTo>
                <a:lnTo>
                  <a:pt x="1944" y="695"/>
                </a:lnTo>
                <a:lnTo>
                  <a:pt x="1961" y="700"/>
                </a:lnTo>
                <a:lnTo>
                  <a:pt x="1976" y="706"/>
                </a:lnTo>
                <a:lnTo>
                  <a:pt x="1992" y="715"/>
                </a:lnTo>
                <a:lnTo>
                  <a:pt x="2007" y="723"/>
                </a:lnTo>
                <a:lnTo>
                  <a:pt x="2020" y="733"/>
                </a:lnTo>
                <a:lnTo>
                  <a:pt x="2020" y="733"/>
                </a:lnTo>
                <a:lnTo>
                  <a:pt x="2034" y="751"/>
                </a:lnTo>
                <a:lnTo>
                  <a:pt x="2048" y="772"/>
                </a:lnTo>
                <a:lnTo>
                  <a:pt x="2061" y="793"/>
                </a:lnTo>
                <a:lnTo>
                  <a:pt x="2072" y="817"/>
                </a:lnTo>
                <a:lnTo>
                  <a:pt x="2082" y="841"/>
                </a:lnTo>
                <a:lnTo>
                  <a:pt x="2089" y="868"/>
                </a:lnTo>
                <a:lnTo>
                  <a:pt x="2094" y="893"/>
                </a:lnTo>
                <a:lnTo>
                  <a:pt x="2098" y="921"/>
                </a:lnTo>
                <a:lnTo>
                  <a:pt x="2098" y="921"/>
                </a:lnTo>
                <a:lnTo>
                  <a:pt x="2100" y="935"/>
                </a:lnTo>
                <a:lnTo>
                  <a:pt x="2100" y="946"/>
                </a:lnTo>
                <a:lnTo>
                  <a:pt x="2098" y="956"/>
                </a:lnTo>
                <a:lnTo>
                  <a:pt x="2096" y="964"/>
                </a:lnTo>
                <a:lnTo>
                  <a:pt x="2096" y="964"/>
                </a:lnTo>
                <a:lnTo>
                  <a:pt x="2097" y="971"/>
                </a:lnTo>
                <a:lnTo>
                  <a:pt x="2098" y="978"/>
                </a:lnTo>
                <a:lnTo>
                  <a:pt x="2097" y="983"/>
                </a:lnTo>
                <a:lnTo>
                  <a:pt x="2094" y="987"/>
                </a:lnTo>
                <a:lnTo>
                  <a:pt x="2090" y="990"/>
                </a:lnTo>
                <a:lnTo>
                  <a:pt x="2086" y="993"/>
                </a:lnTo>
                <a:lnTo>
                  <a:pt x="2076" y="995"/>
                </a:lnTo>
                <a:lnTo>
                  <a:pt x="2076" y="995"/>
                </a:lnTo>
                <a:lnTo>
                  <a:pt x="2051" y="998"/>
                </a:lnTo>
                <a:lnTo>
                  <a:pt x="2028" y="1002"/>
                </a:lnTo>
                <a:lnTo>
                  <a:pt x="1983" y="1012"/>
                </a:lnTo>
                <a:lnTo>
                  <a:pt x="1940" y="1023"/>
                </a:lnTo>
                <a:lnTo>
                  <a:pt x="1893" y="1036"/>
                </a:lnTo>
                <a:lnTo>
                  <a:pt x="1893" y="1036"/>
                </a:lnTo>
                <a:lnTo>
                  <a:pt x="1849" y="1047"/>
                </a:lnTo>
                <a:lnTo>
                  <a:pt x="1849" y="1047"/>
                </a:lnTo>
                <a:lnTo>
                  <a:pt x="1833" y="1053"/>
                </a:lnTo>
                <a:lnTo>
                  <a:pt x="1818" y="1059"/>
                </a:lnTo>
                <a:lnTo>
                  <a:pt x="1802" y="1064"/>
                </a:lnTo>
                <a:lnTo>
                  <a:pt x="1784" y="1068"/>
                </a:lnTo>
                <a:lnTo>
                  <a:pt x="1784" y="1068"/>
                </a:lnTo>
                <a:lnTo>
                  <a:pt x="1776" y="1071"/>
                </a:lnTo>
                <a:lnTo>
                  <a:pt x="1767" y="1075"/>
                </a:lnTo>
                <a:lnTo>
                  <a:pt x="1756" y="1080"/>
                </a:lnTo>
                <a:lnTo>
                  <a:pt x="1746" y="1082"/>
                </a:lnTo>
                <a:lnTo>
                  <a:pt x="1746" y="1082"/>
                </a:lnTo>
                <a:lnTo>
                  <a:pt x="1724" y="1088"/>
                </a:lnTo>
                <a:lnTo>
                  <a:pt x="1703" y="1092"/>
                </a:lnTo>
                <a:lnTo>
                  <a:pt x="1683" y="1098"/>
                </a:lnTo>
                <a:lnTo>
                  <a:pt x="1674" y="1101"/>
                </a:lnTo>
                <a:lnTo>
                  <a:pt x="1667" y="1103"/>
                </a:lnTo>
                <a:lnTo>
                  <a:pt x="1667" y="1103"/>
                </a:lnTo>
                <a:lnTo>
                  <a:pt x="1656" y="1110"/>
                </a:lnTo>
                <a:lnTo>
                  <a:pt x="1646" y="1115"/>
                </a:lnTo>
                <a:lnTo>
                  <a:pt x="1642" y="1116"/>
                </a:lnTo>
                <a:lnTo>
                  <a:pt x="1638" y="1115"/>
                </a:lnTo>
                <a:lnTo>
                  <a:pt x="1632" y="1113"/>
                </a:lnTo>
                <a:lnTo>
                  <a:pt x="1627" y="1109"/>
                </a:lnTo>
                <a:lnTo>
                  <a:pt x="1627" y="1109"/>
                </a:lnTo>
                <a:lnTo>
                  <a:pt x="1623" y="1115"/>
                </a:lnTo>
                <a:lnTo>
                  <a:pt x="1620" y="1120"/>
                </a:lnTo>
                <a:lnTo>
                  <a:pt x="1617" y="1126"/>
                </a:lnTo>
                <a:lnTo>
                  <a:pt x="1613" y="1132"/>
                </a:lnTo>
                <a:lnTo>
                  <a:pt x="1613" y="1132"/>
                </a:lnTo>
                <a:lnTo>
                  <a:pt x="1600" y="1133"/>
                </a:lnTo>
                <a:lnTo>
                  <a:pt x="1589" y="1137"/>
                </a:lnTo>
                <a:lnTo>
                  <a:pt x="1566" y="1148"/>
                </a:lnTo>
                <a:lnTo>
                  <a:pt x="1557" y="1153"/>
                </a:lnTo>
                <a:lnTo>
                  <a:pt x="1547" y="1155"/>
                </a:lnTo>
                <a:lnTo>
                  <a:pt x="1541" y="1155"/>
                </a:lnTo>
                <a:lnTo>
                  <a:pt x="1537" y="1155"/>
                </a:lnTo>
                <a:lnTo>
                  <a:pt x="1533" y="1154"/>
                </a:lnTo>
                <a:lnTo>
                  <a:pt x="1528" y="1151"/>
                </a:lnTo>
                <a:lnTo>
                  <a:pt x="1528" y="1151"/>
                </a:lnTo>
                <a:lnTo>
                  <a:pt x="1472" y="1169"/>
                </a:lnTo>
                <a:lnTo>
                  <a:pt x="1416" y="1190"/>
                </a:lnTo>
                <a:lnTo>
                  <a:pt x="1359" y="1213"/>
                </a:lnTo>
                <a:lnTo>
                  <a:pt x="1331" y="1226"/>
                </a:lnTo>
                <a:lnTo>
                  <a:pt x="1302" y="1238"/>
                </a:lnTo>
                <a:lnTo>
                  <a:pt x="1302" y="1238"/>
                </a:lnTo>
                <a:lnTo>
                  <a:pt x="1260" y="1259"/>
                </a:lnTo>
                <a:lnTo>
                  <a:pt x="1220" y="1283"/>
                </a:lnTo>
                <a:lnTo>
                  <a:pt x="1179" y="1307"/>
                </a:lnTo>
                <a:lnTo>
                  <a:pt x="1138" y="1331"/>
                </a:lnTo>
                <a:lnTo>
                  <a:pt x="1138" y="1331"/>
                </a:lnTo>
                <a:lnTo>
                  <a:pt x="1112" y="1346"/>
                </a:lnTo>
                <a:lnTo>
                  <a:pt x="1097" y="1355"/>
                </a:lnTo>
                <a:lnTo>
                  <a:pt x="1085" y="1363"/>
                </a:lnTo>
                <a:lnTo>
                  <a:pt x="1085" y="1363"/>
                </a:lnTo>
                <a:lnTo>
                  <a:pt x="1078" y="1367"/>
                </a:lnTo>
                <a:lnTo>
                  <a:pt x="1072" y="1374"/>
                </a:lnTo>
                <a:lnTo>
                  <a:pt x="1067" y="1380"/>
                </a:lnTo>
                <a:lnTo>
                  <a:pt x="1060" y="1384"/>
                </a:lnTo>
                <a:lnTo>
                  <a:pt x="1060" y="1384"/>
                </a:lnTo>
                <a:lnTo>
                  <a:pt x="1051" y="1387"/>
                </a:lnTo>
                <a:lnTo>
                  <a:pt x="1043" y="1387"/>
                </a:lnTo>
                <a:lnTo>
                  <a:pt x="1033" y="1388"/>
                </a:lnTo>
                <a:lnTo>
                  <a:pt x="1024" y="1387"/>
                </a:lnTo>
                <a:lnTo>
                  <a:pt x="1015" y="1384"/>
                </a:lnTo>
                <a:lnTo>
                  <a:pt x="1006" y="1381"/>
                </a:lnTo>
                <a:lnTo>
                  <a:pt x="989" y="1374"/>
                </a:lnTo>
                <a:lnTo>
                  <a:pt x="973" y="1365"/>
                </a:lnTo>
                <a:lnTo>
                  <a:pt x="957" y="1353"/>
                </a:lnTo>
                <a:lnTo>
                  <a:pt x="944" y="1342"/>
                </a:lnTo>
                <a:lnTo>
                  <a:pt x="935" y="1332"/>
                </a:lnTo>
                <a:lnTo>
                  <a:pt x="935" y="1332"/>
                </a:lnTo>
                <a:lnTo>
                  <a:pt x="925" y="1324"/>
                </a:lnTo>
                <a:lnTo>
                  <a:pt x="918" y="1314"/>
                </a:lnTo>
                <a:lnTo>
                  <a:pt x="912" y="1304"/>
                </a:lnTo>
                <a:lnTo>
                  <a:pt x="907" y="1293"/>
                </a:lnTo>
                <a:lnTo>
                  <a:pt x="897" y="1268"/>
                </a:lnTo>
                <a:lnTo>
                  <a:pt x="888" y="1238"/>
                </a:lnTo>
                <a:lnTo>
                  <a:pt x="888" y="1238"/>
                </a:lnTo>
                <a:lnTo>
                  <a:pt x="886" y="1226"/>
                </a:lnTo>
                <a:lnTo>
                  <a:pt x="883" y="1210"/>
                </a:lnTo>
                <a:lnTo>
                  <a:pt x="880" y="1195"/>
                </a:lnTo>
                <a:lnTo>
                  <a:pt x="880" y="1178"/>
                </a:lnTo>
                <a:lnTo>
                  <a:pt x="880" y="1178"/>
                </a:lnTo>
                <a:lnTo>
                  <a:pt x="822" y="1169"/>
                </a:lnTo>
                <a:lnTo>
                  <a:pt x="765" y="1162"/>
                </a:lnTo>
                <a:lnTo>
                  <a:pt x="709" y="1153"/>
                </a:lnTo>
                <a:lnTo>
                  <a:pt x="651" y="1140"/>
                </a:lnTo>
                <a:lnTo>
                  <a:pt x="651" y="1140"/>
                </a:lnTo>
                <a:lnTo>
                  <a:pt x="606" y="1129"/>
                </a:lnTo>
                <a:lnTo>
                  <a:pt x="564" y="1113"/>
                </a:lnTo>
                <a:lnTo>
                  <a:pt x="522" y="1096"/>
                </a:lnTo>
                <a:lnTo>
                  <a:pt x="481" y="1077"/>
                </a:lnTo>
                <a:lnTo>
                  <a:pt x="442" y="1057"/>
                </a:lnTo>
                <a:lnTo>
                  <a:pt x="404" y="1035"/>
                </a:lnTo>
                <a:lnTo>
                  <a:pt x="368" y="1012"/>
                </a:lnTo>
                <a:lnTo>
                  <a:pt x="332" y="990"/>
                </a:lnTo>
                <a:lnTo>
                  <a:pt x="332" y="990"/>
                </a:lnTo>
                <a:lnTo>
                  <a:pt x="331" y="994"/>
                </a:lnTo>
                <a:lnTo>
                  <a:pt x="331" y="998"/>
                </a:lnTo>
                <a:lnTo>
                  <a:pt x="331" y="1002"/>
                </a:lnTo>
                <a:lnTo>
                  <a:pt x="330" y="1007"/>
                </a:lnTo>
                <a:lnTo>
                  <a:pt x="330" y="1007"/>
                </a:lnTo>
                <a:lnTo>
                  <a:pt x="323" y="1009"/>
                </a:lnTo>
                <a:lnTo>
                  <a:pt x="316" y="1012"/>
                </a:lnTo>
                <a:lnTo>
                  <a:pt x="300" y="1018"/>
                </a:lnTo>
                <a:lnTo>
                  <a:pt x="300" y="1018"/>
                </a:lnTo>
                <a:lnTo>
                  <a:pt x="304" y="1035"/>
                </a:lnTo>
                <a:lnTo>
                  <a:pt x="307" y="1042"/>
                </a:lnTo>
                <a:lnTo>
                  <a:pt x="307" y="1047"/>
                </a:lnTo>
                <a:lnTo>
                  <a:pt x="307" y="1047"/>
                </a:lnTo>
                <a:lnTo>
                  <a:pt x="293" y="1060"/>
                </a:lnTo>
                <a:lnTo>
                  <a:pt x="279" y="1071"/>
                </a:lnTo>
                <a:lnTo>
                  <a:pt x="262" y="1081"/>
                </a:lnTo>
                <a:lnTo>
                  <a:pt x="245" y="1088"/>
                </a:lnTo>
                <a:lnTo>
                  <a:pt x="227" y="1094"/>
                </a:lnTo>
                <a:lnTo>
                  <a:pt x="207" y="1096"/>
                </a:lnTo>
                <a:lnTo>
                  <a:pt x="186" y="1095"/>
                </a:lnTo>
                <a:lnTo>
                  <a:pt x="175" y="1094"/>
                </a:lnTo>
                <a:lnTo>
                  <a:pt x="165" y="1092"/>
                </a:lnTo>
                <a:lnTo>
                  <a:pt x="165" y="1092"/>
                </a:lnTo>
                <a:lnTo>
                  <a:pt x="157" y="1087"/>
                </a:lnTo>
                <a:lnTo>
                  <a:pt x="153" y="1084"/>
                </a:lnTo>
                <a:lnTo>
                  <a:pt x="147" y="1082"/>
                </a:lnTo>
                <a:lnTo>
                  <a:pt x="147" y="1082"/>
                </a:lnTo>
                <a:lnTo>
                  <a:pt x="144" y="1082"/>
                </a:lnTo>
                <a:lnTo>
                  <a:pt x="140" y="1085"/>
                </a:lnTo>
                <a:lnTo>
                  <a:pt x="137" y="1085"/>
                </a:lnTo>
                <a:lnTo>
                  <a:pt x="133" y="1085"/>
                </a:lnTo>
                <a:lnTo>
                  <a:pt x="133" y="1085"/>
                </a:lnTo>
                <a:lnTo>
                  <a:pt x="116" y="1077"/>
                </a:lnTo>
                <a:lnTo>
                  <a:pt x="101" y="1067"/>
                </a:lnTo>
                <a:lnTo>
                  <a:pt x="85" y="1056"/>
                </a:lnTo>
                <a:lnTo>
                  <a:pt x="73" y="1043"/>
                </a:lnTo>
                <a:lnTo>
                  <a:pt x="60" y="1030"/>
                </a:lnTo>
                <a:lnTo>
                  <a:pt x="49" y="1018"/>
                </a:lnTo>
                <a:lnTo>
                  <a:pt x="38" y="1004"/>
                </a:lnTo>
                <a:lnTo>
                  <a:pt x="29" y="988"/>
                </a:lnTo>
                <a:lnTo>
                  <a:pt x="29" y="988"/>
                </a:lnTo>
                <a:lnTo>
                  <a:pt x="36" y="978"/>
                </a:lnTo>
                <a:lnTo>
                  <a:pt x="43" y="967"/>
                </a:lnTo>
                <a:lnTo>
                  <a:pt x="49" y="955"/>
                </a:lnTo>
                <a:lnTo>
                  <a:pt x="54" y="941"/>
                </a:lnTo>
                <a:lnTo>
                  <a:pt x="66" y="911"/>
                </a:lnTo>
                <a:lnTo>
                  <a:pt x="74" y="879"/>
                </a:lnTo>
                <a:lnTo>
                  <a:pt x="84" y="847"/>
                </a:lnTo>
                <a:lnTo>
                  <a:pt x="94" y="816"/>
                </a:lnTo>
                <a:lnTo>
                  <a:pt x="105" y="786"/>
                </a:lnTo>
                <a:lnTo>
                  <a:pt x="112" y="772"/>
                </a:lnTo>
                <a:lnTo>
                  <a:pt x="119" y="759"/>
                </a:lnTo>
                <a:lnTo>
                  <a:pt x="119" y="759"/>
                </a:lnTo>
                <a:lnTo>
                  <a:pt x="127" y="750"/>
                </a:lnTo>
                <a:lnTo>
                  <a:pt x="137" y="740"/>
                </a:lnTo>
                <a:lnTo>
                  <a:pt x="147" y="733"/>
                </a:lnTo>
                <a:lnTo>
                  <a:pt x="151" y="731"/>
                </a:lnTo>
                <a:lnTo>
                  <a:pt x="153" y="731"/>
                </a:lnTo>
                <a:lnTo>
                  <a:pt x="153" y="731"/>
                </a:lnTo>
                <a:close/>
                <a:moveTo>
                  <a:pt x="1818" y="1044"/>
                </a:moveTo>
                <a:lnTo>
                  <a:pt x="1818" y="1044"/>
                </a:lnTo>
                <a:lnTo>
                  <a:pt x="1861" y="1030"/>
                </a:lnTo>
                <a:lnTo>
                  <a:pt x="1909" y="1016"/>
                </a:lnTo>
                <a:lnTo>
                  <a:pt x="1957" y="1004"/>
                </a:lnTo>
                <a:lnTo>
                  <a:pt x="2003" y="993"/>
                </a:lnTo>
                <a:lnTo>
                  <a:pt x="2003" y="993"/>
                </a:lnTo>
                <a:lnTo>
                  <a:pt x="2024" y="988"/>
                </a:lnTo>
                <a:lnTo>
                  <a:pt x="2046" y="984"/>
                </a:lnTo>
                <a:lnTo>
                  <a:pt x="2056" y="981"/>
                </a:lnTo>
                <a:lnTo>
                  <a:pt x="2065" y="977"/>
                </a:lnTo>
                <a:lnTo>
                  <a:pt x="2072" y="973"/>
                </a:lnTo>
                <a:lnTo>
                  <a:pt x="2077" y="966"/>
                </a:lnTo>
                <a:lnTo>
                  <a:pt x="2077" y="966"/>
                </a:lnTo>
                <a:lnTo>
                  <a:pt x="2082" y="948"/>
                </a:lnTo>
                <a:lnTo>
                  <a:pt x="2083" y="929"/>
                </a:lnTo>
                <a:lnTo>
                  <a:pt x="2082" y="910"/>
                </a:lnTo>
                <a:lnTo>
                  <a:pt x="2079" y="890"/>
                </a:lnTo>
                <a:lnTo>
                  <a:pt x="2075" y="870"/>
                </a:lnTo>
                <a:lnTo>
                  <a:pt x="2069" y="852"/>
                </a:lnTo>
                <a:lnTo>
                  <a:pt x="2062" y="835"/>
                </a:lnTo>
                <a:lnTo>
                  <a:pt x="2055" y="818"/>
                </a:lnTo>
                <a:lnTo>
                  <a:pt x="2055" y="818"/>
                </a:lnTo>
                <a:lnTo>
                  <a:pt x="2032" y="775"/>
                </a:lnTo>
                <a:lnTo>
                  <a:pt x="2020" y="755"/>
                </a:lnTo>
                <a:lnTo>
                  <a:pt x="2013" y="747"/>
                </a:lnTo>
                <a:lnTo>
                  <a:pt x="2007" y="741"/>
                </a:lnTo>
                <a:lnTo>
                  <a:pt x="2007" y="741"/>
                </a:lnTo>
                <a:lnTo>
                  <a:pt x="1986" y="727"/>
                </a:lnTo>
                <a:lnTo>
                  <a:pt x="1976" y="722"/>
                </a:lnTo>
                <a:lnTo>
                  <a:pt x="1965" y="717"/>
                </a:lnTo>
                <a:lnTo>
                  <a:pt x="1955" y="713"/>
                </a:lnTo>
                <a:lnTo>
                  <a:pt x="1944" y="710"/>
                </a:lnTo>
                <a:lnTo>
                  <a:pt x="1933" y="708"/>
                </a:lnTo>
                <a:lnTo>
                  <a:pt x="1920" y="708"/>
                </a:lnTo>
                <a:lnTo>
                  <a:pt x="1920" y="708"/>
                </a:lnTo>
                <a:lnTo>
                  <a:pt x="1893" y="720"/>
                </a:lnTo>
                <a:lnTo>
                  <a:pt x="1867" y="736"/>
                </a:lnTo>
                <a:lnTo>
                  <a:pt x="1842" y="751"/>
                </a:lnTo>
                <a:lnTo>
                  <a:pt x="1816" y="769"/>
                </a:lnTo>
                <a:lnTo>
                  <a:pt x="1766" y="806"/>
                </a:lnTo>
                <a:lnTo>
                  <a:pt x="1715" y="841"/>
                </a:lnTo>
                <a:lnTo>
                  <a:pt x="1715" y="841"/>
                </a:lnTo>
                <a:lnTo>
                  <a:pt x="1701" y="849"/>
                </a:lnTo>
                <a:lnTo>
                  <a:pt x="1687" y="856"/>
                </a:lnTo>
                <a:lnTo>
                  <a:pt x="1658" y="868"/>
                </a:lnTo>
                <a:lnTo>
                  <a:pt x="1658" y="868"/>
                </a:lnTo>
                <a:lnTo>
                  <a:pt x="1651" y="875"/>
                </a:lnTo>
                <a:lnTo>
                  <a:pt x="1648" y="879"/>
                </a:lnTo>
                <a:lnTo>
                  <a:pt x="1646" y="879"/>
                </a:lnTo>
                <a:lnTo>
                  <a:pt x="1644" y="879"/>
                </a:lnTo>
                <a:lnTo>
                  <a:pt x="1644" y="879"/>
                </a:lnTo>
                <a:lnTo>
                  <a:pt x="1646" y="884"/>
                </a:lnTo>
                <a:lnTo>
                  <a:pt x="1646" y="891"/>
                </a:lnTo>
                <a:lnTo>
                  <a:pt x="1646" y="897"/>
                </a:lnTo>
                <a:lnTo>
                  <a:pt x="1646" y="901"/>
                </a:lnTo>
                <a:lnTo>
                  <a:pt x="1645" y="905"/>
                </a:lnTo>
                <a:lnTo>
                  <a:pt x="1642" y="910"/>
                </a:lnTo>
                <a:lnTo>
                  <a:pt x="1635" y="917"/>
                </a:lnTo>
                <a:lnTo>
                  <a:pt x="1627" y="921"/>
                </a:lnTo>
                <a:lnTo>
                  <a:pt x="1618" y="925"/>
                </a:lnTo>
                <a:lnTo>
                  <a:pt x="1607" y="927"/>
                </a:lnTo>
                <a:lnTo>
                  <a:pt x="1597" y="927"/>
                </a:lnTo>
                <a:lnTo>
                  <a:pt x="1597" y="927"/>
                </a:lnTo>
                <a:lnTo>
                  <a:pt x="1611" y="941"/>
                </a:lnTo>
                <a:lnTo>
                  <a:pt x="1624" y="957"/>
                </a:lnTo>
                <a:lnTo>
                  <a:pt x="1637" y="976"/>
                </a:lnTo>
                <a:lnTo>
                  <a:pt x="1646" y="995"/>
                </a:lnTo>
                <a:lnTo>
                  <a:pt x="1655" y="1016"/>
                </a:lnTo>
                <a:lnTo>
                  <a:pt x="1662" y="1039"/>
                </a:lnTo>
                <a:lnTo>
                  <a:pt x="1666" y="1061"/>
                </a:lnTo>
                <a:lnTo>
                  <a:pt x="1667" y="1085"/>
                </a:lnTo>
                <a:lnTo>
                  <a:pt x="1667" y="1085"/>
                </a:lnTo>
                <a:lnTo>
                  <a:pt x="1704" y="1074"/>
                </a:lnTo>
                <a:lnTo>
                  <a:pt x="1742" y="1064"/>
                </a:lnTo>
                <a:lnTo>
                  <a:pt x="1780" y="1056"/>
                </a:lnTo>
                <a:lnTo>
                  <a:pt x="1818" y="1044"/>
                </a:lnTo>
                <a:lnTo>
                  <a:pt x="1818" y="1044"/>
                </a:lnTo>
                <a:close/>
                <a:moveTo>
                  <a:pt x="821" y="334"/>
                </a:moveTo>
                <a:lnTo>
                  <a:pt x="821" y="334"/>
                </a:lnTo>
                <a:lnTo>
                  <a:pt x="801" y="331"/>
                </a:lnTo>
                <a:lnTo>
                  <a:pt x="786" y="328"/>
                </a:lnTo>
                <a:lnTo>
                  <a:pt x="772" y="326"/>
                </a:lnTo>
                <a:lnTo>
                  <a:pt x="765" y="323"/>
                </a:lnTo>
                <a:lnTo>
                  <a:pt x="759" y="319"/>
                </a:lnTo>
                <a:lnTo>
                  <a:pt x="759" y="319"/>
                </a:lnTo>
                <a:lnTo>
                  <a:pt x="755" y="316"/>
                </a:lnTo>
                <a:lnTo>
                  <a:pt x="751" y="314"/>
                </a:lnTo>
                <a:lnTo>
                  <a:pt x="747" y="314"/>
                </a:lnTo>
                <a:lnTo>
                  <a:pt x="742" y="314"/>
                </a:lnTo>
                <a:lnTo>
                  <a:pt x="732" y="319"/>
                </a:lnTo>
                <a:lnTo>
                  <a:pt x="720" y="324"/>
                </a:lnTo>
                <a:lnTo>
                  <a:pt x="720" y="324"/>
                </a:lnTo>
                <a:lnTo>
                  <a:pt x="695" y="335"/>
                </a:lnTo>
                <a:lnTo>
                  <a:pt x="669" y="348"/>
                </a:lnTo>
                <a:lnTo>
                  <a:pt x="624" y="371"/>
                </a:lnTo>
                <a:lnTo>
                  <a:pt x="624" y="371"/>
                </a:lnTo>
                <a:lnTo>
                  <a:pt x="582" y="392"/>
                </a:lnTo>
                <a:lnTo>
                  <a:pt x="542" y="415"/>
                </a:lnTo>
                <a:lnTo>
                  <a:pt x="499" y="441"/>
                </a:lnTo>
                <a:lnTo>
                  <a:pt x="457" y="466"/>
                </a:lnTo>
                <a:lnTo>
                  <a:pt x="375" y="518"/>
                </a:lnTo>
                <a:lnTo>
                  <a:pt x="332" y="542"/>
                </a:lnTo>
                <a:lnTo>
                  <a:pt x="290" y="566"/>
                </a:lnTo>
                <a:lnTo>
                  <a:pt x="290" y="566"/>
                </a:lnTo>
                <a:lnTo>
                  <a:pt x="289" y="567"/>
                </a:lnTo>
                <a:lnTo>
                  <a:pt x="289" y="569"/>
                </a:lnTo>
                <a:lnTo>
                  <a:pt x="289" y="569"/>
                </a:lnTo>
                <a:lnTo>
                  <a:pt x="289" y="569"/>
                </a:lnTo>
                <a:lnTo>
                  <a:pt x="289" y="567"/>
                </a:lnTo>
                <a:lnTo>
                  <a:pt x="290" y="567"/>
                </a:lnTo>
                <a:lnTo>
                  <a:pt x="290" y="567"/>
                </a:lnTo>
                <a:lnTo>
                  <a:pt x="338" y="577"/>
                </a:lnTo>
                <a:lnTo>
                  <a:pt x="380" y="590"/>
                </a:lnTo>
                <a:lnTo>
                  <a:pt x="421" y="605"/>
                </a:lnTo>
                <a:lnTo>
                  <a:pt x="463" y="623"/>
                </a:lnTo>
                <a:lnTo>
                  <a:pt x="463" y="623"/>
                </a:lnTo>
                <a:lnTo>
                  <a:pt x="490" y="634"/>
                </a:lnTo>
                <a:lnTo>
                  <a:pt x="519" y="646"/>
                </a:lnTo>
                <a:lnTo>
                  <a:pt x="549" y="654"/>
                </a:lnTo>
                <a:lnTo>
                  <a:pt x="578" y="663"/>
                </a:lnTo>
                <a:lnTo>
                  <a:pt x="578" y="663"/>
                </a:lnTo>
                <a:lnTo>
                  <a:pt x="623" y="677"/>
                </a:lnTo>
                <a:lnTo>
                  <a:pt x="667" y="691"/>
                </a:lnTo>
                <a:lnTo>
                  <a:pt x="710" y="705"/>
                </a:lnTo>
                <a:lnTo>
                  <a:pt x="749" y="719"/>
                </a:lnTo>
                <a:lnTo>
                  <a:pt x="749" y="719"/>
                </a:lnTo>
                <a:lnTo>
                  <a:pt x="777" y="729"/>
                </a:lnTo>
                <a:lnTo>
                  <a:pt x="805" y="738"/>
                </a:lnTo>
                <a:lnTo>
                  <a:pt x="805" y="738"/>
                </a:lnTo>
                <a:lnTo>
                  <a:pt x="818" y="744"/>
                </a:lnTo>
                <a:lnTo>
                  <a:pt x="831" y="751"/>
                </a:lnTo>
                <a:lnTo>
                  <a:pt x="862" y="768"/>
                </a:lnTo>
                <a:lnTo>
                  <a:pt x="877" y="775"/>
                </a:lnTo>
                <a:lnTo>
                  <a:pt x="893" y="782"/>
                </a:lnTo>
                <a:lnTo>
                  <a:pt x="908" y="786"/>
                </a:lnTo>
                <a:lnTo>
                  <a:pt x="922" y="788"/>
                </a:lnTo>
                <a:lnTo>
                  <a:pt x="922" y="788"/>
                </a:lnTo>
                <a:lnTo>
                  <a:pt x="932" y="786"/>
                </a:lnTo>
                <a:lnTo>
                  <a:pt x="939" y="783"/>
                </a:lnTo>
                <a:lnTo>
                  <a:pt x="947" y="781"/>
                </a:lnTo>
                <a:lnTo>
                  <a:pt x="953" y="781"/>
                </a:lnTo>
                <a:lnTo>
                  <a:pt x="957" y="782"/>
                </a:lnTo>
                <a:lnTo>
                  <a:pt x="957" y="782"/>
                </a:lnTo>
                <a:lnTo>
                  <a:pt x="1005" y="748"/>
                </a:lnTo>
                <a:lnTo>
                  <a:pt x="1055" y="716"/>
                </a:lnTo>
                <a:lnTo>
                  <a:pt x="1107" y="686"/>
                </a:lnTo>
                <a:lnTo>
                  <a:pt x="1159" y="656"/>
                </a:lnTo>
                <a:lnTo>
                  <a:pt x="1211" y="626"/>
                </a:lnTo>
                <a:lnTo>
                  <a:pt x="1263" y="595"/>
                </a:lnTo>
                <a:lnTo>
                  <a:pt x="1312" y="563"/>
                </a:lnTo>
                <a:lnTo>
                  <a:pt x="1338" y="546"/>
                </a:lnTo>
                <a:lnTo>
                  <a:pt x="1361" y="529"/>
                </a:lnTo>
                <a:lnTo>
                  <a:pt x="1361" y="529"/>
                </a:lnTo>
                <a:lnTo>
                  <a:pt x="1422" y="494"/>
                </a:lnTo>
                <a:lnTo>
                  <a:pt x="1482" y="459"/>
                </a:lnTo>
                <a:lnTo>
                  <a:pt x="1542" y="422"/>
                </a:lnTo>
                <a:lnTo>
                  <a:pt x="1573" y="406"/>
                </a:lnTo>
                <a:lnTo>
                  <a:pt x="1606" y="389"/>
                </a:lnTo>
                <a:lnTo>
                  <a:pt x="1606" y="389"/>
                </a:lnTo>
                <a:lnTo>
                  <a:pt x="1638" y="373"/>
                </a:lnTo>
                <a:lnTo>
                  <a:pt x="1670" y="358"/>
                </a:lnTo>
                <a:lnTo>
                  <a:pt x="1735" y="327"/>
                </a:lnTo>
                <a:lnTo>
                  <a:pt x="1767" y="310"/>
                </a:lnTo>
                <a:lnTo>
                  <a:pt x="1798" y="292"/>
                </a:lnTo>
                <a:lnTo>
                  <a:pt x="1826" y="272"/>
                </a:lnTo>
                <a:lnTo>
                  <a:pt x="1840" y="262"/>
                </a:lnTo>
                <a:lnTo>
                  <a:pt x="1854" y="251"/>
                </a:lnTo>
                <a:lnTo>
                  <a:pt x="1854" y="251"/>
                </a:lnTo>
                <a:lnTo>
                  <a:pt x="1849" y="241"/>
                </a:lnTo>
                <a:lnTo>
                  <a:pt x="1842" y="234"/>
                </a:lnTo>
                <a:lnTo>
                  <a:pt x="1833" y="229"/>
                </a:lnTo>
                <a:lnTo>
                  <a:pt x="1825" y="225"/>
                </a:lnTo>
                <a:lnTo>
                  <a:pt x="1815" y="222"/>
                </a:lnTo>
                <a:lnTo>
                  <a:pt x="1805" y="219"/>
                </a:lnTo>
                <a:lnTo>
                  <a:pt x="1785" y="216"/>
                </a:lnTo>
                <a:lnTo>
                  <a:pt x="1785" y="216"/>
                </a:lnTo>
                <a:lnTo>
                  <a:pt x="1745" y="208"/>
                </a:lnTo>
                <a:lnTo>
                  <a:pt x="1724" y="203"/>
                </a:lnTo>
                <a:lnTo>
                  <a:pt x="1704" y="196"/>
                </a:lnTo>
                <a:lnTo>
                  <a:pt x="1704" y="196"/>
                </a:lnTo>
                <a:lnTo>
                  <a:pt x="1673" y="185"/>
                </a:lnTo>
                <a:lnTo>
                  <a:pt x="1642" y="177"/>
                </a:lnTo>
                <a:lnTo>
                  <a:pt x="1611" y="168"/>
                </a:lnTo>
                <a:lnTo>
                  <a:pt x="1580" y="161"/>
                </a:lnTo>
                <a:lnTo>
                  <a:pt x="1516" y="149"/>
                </a:lnTo>
                <a:lnTo>
                  <a:pt x="1450" y="139"/>
                </a:lnTo>
                <a:lnTo>
                  <a:pt x="1450" y="139"/>
                </a:lnTo>
                <a:lnTo>
                  <a:pt x="1378" y="128"/>
                </a:lnTo>
                <a:lnTo>
                  <a:pt x="1311" y="118"/>
                </a:lnTo>
                <a:lnTo>
                  <a:pt x="1243" y="111"/>
                </a:lnTo>
                <a:lnTo>
                  <a:pt x="1176" y="105"/>
                </a:lnTo>
                <a:lnTo>
                  <a:pt x="1176" y="105"/>
                </a:lnTo>
                <a:lnTo>
                  <a:pt x="1147" y="97"/>
                </a:lnTo>
                <a:lnTo>
                  <a:pt x="1119" y="91"/>
                </a:lnTo>
                <a:lnTo>
                  <a:pt x="1060" y="80"/>
                </a:lnTo>
                <a:lnTo>
                  <a:pt x="1060" y="80"/>
                </a:lnTo>
                <a:lnTo>
                  <a:pt x="1005" y="66"/>
                </a:lnTo>
                <a:lnTo>
                  <a:pt x="978" y="59"/>
                </a:lnTo>
                <a:lnTo>
                  <a:pt x="953" y="49"/>
                </a:lnTo>
                <a:lnTo>
                  <a:pt x="953" y="49"/>
                </a:lnTo>
                <a:lnTo>
                  <a:pt x="900" y="34"/>
                </a:lnTo>
                <a:lnTo>
                  <a:pt x="873" y="28"/>
                </a:lnTo>
                <a:lnTo>
                  <a:pt x="846" y="22"/>
                </a:lnTo>
                <a:lnTo>
                  <a:pt x="820" y="20"/>
                </a:lnTo>
                <a:lnTo>
                  <a:pt x="807" y="20"/>
                </a:lnTo>
                <a:lnTo>
                  <a:pt x="793" y="20"/>
                </a:lnTo>
                <a:lnTo>
                  <a:pt x="780" y="21"/>
                </a:lnTo>
                <a:lnTo>
                  <a:pt x="768" y="24"/>
                </a:lnTo>
                <a:lnTo>
                  <a:pt x="755" y="28"/>
                </a:lnTo>
                <a:lnTo>
                  <a:pt x="742" y="34"/>
                </a:lnTo>
                <a:lnTo>
                  <a:pt x="742" y="34"/>
                </a:lnTo>
                <a:lnTo>
                  <a:pt x="713" y="49"/>
                </a:lnTo>
                <a:lnTo>
                  <a:pt x="685" y="64"/>
                </a:lnTo>
                <a:lnTo>
                  <a:pt x="629" y="100"/>
                </a:lnTo>
                <a:lnTo>
                  <a:pt x="629" y="100"/>
                </a:lnTo>
                <a:lnTo>
                  <a:pt x="571" y="135"/>
                </a:lnTo>
                <a:lnTo>
                  <a:pt x="515" y="168"/>
                </a:lnTo>
                <a:lnTo>
                  <a:pt x="403" y="233"/>
                </a:lnTo>
                <a:lnTo>
                  <a:pt x="403" y="233"/>
                </a:lnTo>
                <a:lnTo>
                  <a:pt x="348" y="267"/>
                </a:lnTo>
                <a:lnTo>
                  <a:pt x="320" y="283"/>
                </a:lnTo>
                <a:lnTo>
                  <a:pt x="293" y="298"/>
                </a:lnTo>
                <a:lnTo>
                  <a:pt x="293" y="298"/>
                </a:lnTo>
                <a:lnTo>
                  <a:pt x="179" y="354"/>
                </a:lnTo>
                <a:lnTo>
                  <a:pt x="120" y="382"/>
                </a:lnTo>
                <a:lnTo>
                  <a:pt x="61" y="408"/>
                </a:lnTo>
                <a:lnTo>
                  <a:pt x="61" y="408"/>
                </a:lnTo>
                <a:lnTo>
                  <a:pt x="59" y="415"/>
                </a:lnTo>
                <a:lnTo>
                  <a:pt x="54" y="422"/>
                </a:lnTo>
                <a:lnTo>
                  <a:pt x="49" y="428"/>
                </a:lnTo>
                <a:lnTo>
                  <a:pt x="42" y="434"/>
                </a:lnTo>
                <a:lnTo>
                  <a:pt x="35" y="439"/>
                </a:lnTo>
                <a:lnTo>
                  <a:pt x="29" y="446"/>
                </a:lnTo>
                <a:lnTo>
                  <a:pt x="25" y="453"/>
                </a:lnTo>
                <a:lnTo>
                  <a:pt x="22" y="460"/>
                </a:lnTo>
                <a:lnTo>
                  <a:pt x="22" y="460"/>
                </a:lnTo>
                <a:lnTo>
                  <a:pt x="22" y="466"/>
                </a:lnTo>
                <a:lnTo>
                  <a:pt x="24" y="473"/>
                </a:lnTo>
                <a:lnTo>
                  <a:pt x="28" y="477"/>
                </a:lnTo>
                <a:lnTo>
                  <a:pt x="33" y="481"/>
                </a:lnTo>
                <a:lnTo>
                  <a:pt x="39" y="486"/>
                </a:lnTo>
                <a:lnTo>
                  <a:pt x="46" y="488"/>
                </a:lnTo>
                <a:lnTo>
                  <a:pt x="54" y="490"/>
                </a:lnTo>
                <a:lnTo>
                  <a:pt x="61" y="490"/>
                </a:lnTo>
                <a:lnTo>
                  <a:pt x="61" y="490"/>
                </a:lnTo>
                <a:lnTo>
                  <a:pt x="80" y="500"/>
                </a:lnTo>
                <a:lnTo>
                  <a:pt x="99" y="508"/>
                </a:lnTo>
                <a:lnTo>
                  <a:pt x="119" y="515"/>
                </a:lnTo>
                <a:lnTo>
                  <a:pt x="137" y="519"/>
                </a:lnTo>
                <a:lnTo>
                  <a:pt x="137" y="519"/>
                </a:lnTo>
                <a:lnTo>
                  <a:pt x="153" y="531"/>
                </a:lnTo>
                <a:lnTo>
                  <a:pt x="171" y="539"/>
                </a:lnTo>
                <a:lnTo>
                  <a:pt x="191" y="546"/>
                </a:lnTo>
                <a:lnTo>
                  <a:pt x="200" y="549"/>
                </a:lnTo>
                <a:lnTo>
                  <a:pt x="210" y="550"/>
                </a:lnTo>
                <a:lnTo>
                  <a:pt x="210" y="550"/>
                </a:lnTo>
                <a:lnTo>
                  <a:pt x="222" y="542"/>
                </a:lnTo>
                <a:lnTo>
                  <a:pt x="231" y="536"/>
                </a:lnTo>
                <a:lnTo>
                  <a:pt x="255" y="526"/>
                </a:lnTo>
                <a:lnTo>
                  <a:pt x="279" y="518"/>
                </a:lnTo>
                <a:lnTo>
                  <a:pt x="290" y="512"/>
                </a:lnTo>
                <a:lnTo>
                  <a:pt x="302" y="505"/>
                </a:lnTo>
                <a:lnTo>
                  <a:pt x="302" y="505"/>
                </a:lnTo>
                <a:lnTo>
                  <a:pt x="313" y="497"/>
                </a:lnTo>
                <a:lnTo>
                  <a:pt x="324" y="487"/>
                </a:lnTo>
                <a:lnTo>
                  <a:pt x="335" y="476"/>
                </a:lnTo>
                <a:lnTo>
                  <a:pt x="346" y="467"/>
                </a:lnTo>
                <a:lnTo>
                  <a:pt x="346" y="467"/>
                </a:lnTo>
                <a:lnTo>
                  <a:pt x="373" y="452"/>
                </a:lnTo>
                <a:lnTo>
                  <a:pt x="401" y="437"/>
                </a:lnTo>
                <a:lnTo>
                  <a:pt x="401" y="437"/>
                </a:lnTo>
                <a:lnTo>
                  <a:pt x="428" y="418"/>
                </a:lnTo>
                <a:lnTo>
                  <a:pt x="453" y="401"/>
                </a:lnTo>
                <a:lnTo>
                  <a:pt x="480" y="386"/>
                </a:lnTo>
                <a:lnTo>
                  <a:pt x="494" y="378"/>
                </a:lnTo>
                <a:lnTo>
                  <a:pt x="508" y="371"/>
                </a:lnTo>
                <a:lnTo>
                  <a:pt x="508" y="371"/>
                </a:lnTo>
                <a:lnTo>
                  <a:pt x="565" y="345"/>
                </a:lnTo>
                <a:lnTo>
                  <a:pt x="623" y="319"/>
                </a:lnTo>
                <a:lnTo>
                  <a:pt x="682" y="293"/>
                </a:lnTo>
                <a:lnTo>
                  <a:pt x="711" y="281"/>
                </a:lnTo>
                <a:lnTo>
                  <a:pt x="742" y="269"/>
                </a:lnTo>
                <a:lnTo>
                  <a:pt x="742" y="269"/>
                </a:lnTo>
                <a:lnTo>
                  <a:pt x="749" y="258"/>
                </a:lnTo>
                <a:lnTo>
                  <a:pt x="758" y="248"/>
                </a:lnTo>
                <a:lnTo>
                  <a:pt x="766" y="239"/>
                </a:lnTo>
                <a:lnTo>
                  <a:pt x="776" y="229"/>
                </a:lnTo>
                <a:lnTo>
                  <a:pt x="787" y="222"/>
                </a:lnTo>
                <a:lnTo>
                  <a:pt x="800" y="215"/>
                </a:lnTo>
                <a:lnTo>
                  <a:pt x="814" y="210"/>
                </a:lnTo>
                <a:lnTo>
                  <a:pt x="829" y="206"/>
                </a:lnTo>
                <a:lnTo>
                  <a:pt x="829" y="206"/>
                </a:lnTo>
                <a:lnTo>
                  <a:pt x="842" y="205"/>
                </a:lnTo>
                <a:lnTo>
                  <a:pt x="849" y="205"/>
                </a:lnTo>
                <a:lnTo>
                  <a:pt x="866" y="206"/>
                </a:lnTo>
                <a:lnTo>
                  <a:pt x="866" y="206"/>
                </a:lnTo>
                <a:lnTo>
                  <a:pt x="884" y="209"/>
                </a:lnTo>
                <a:lnTo>
                  <a:pt x="898" y="213"/>
                </a:lnTo>
                <a:lnTo>
                  <a:pt x="911" y="218"/>
                </a:lnTo>
                <a:lnTo>
                  <a:pt x="921" y="223"/>
                </a:lnTo>
                <a:lnTo>
                  <a:pt x="921" y="223"/>
                </a:lnTo>
                <a:lnTo>
                  <a:pt x="925" y="227"/>
                </a:lnTo>
                <a:lnTo>
                  <a:pt x="930" y="232"/>
                </a:lnTo>
                <a:lnTo>
                  <a:pt x="937" y="244"/>
                </a:lnTo>
                <a:lnTo>
                  <a:pt x="951" y="268"/>
                </a:lnTo>
                <a:lnTo>
                  <a:pt x="951" y="268"/>
                </a:lnTo>
                <a:lnTo>
                  <a:pt x="950" y="278"/>
                </a:lnTo>
                <a:lnTo>
                  <a:pt x="949" y="288"/>
                </a:lnTo>
                <a:lnTo>
                  <a:pt x="946" y="295"/>
                </a:lnTo>
                <a:lnTo>
                  <a:pt x="942" y="303"/>
                </a:lnTo>
                <a:lnTo>
                  <a:pt x="937" y="309"/>
                </a:lnTo>
                <a:lnTo>
                  <a:pt x="932" y="316"/>
                </a:lnTo>
                <a:lnTo>
                  <a:pt x="921" y="326"/>
                </a:lnTo>
                <a:lnTo>
                  <a:pt x="921" y="326"/>
                </a:lnTo>
                <a:lnTo>
                  <a:pt x="908" y="331"/>
                </a:lnTo>
                <a:lnTo>
                  <a:pt x="895" y="335"/>
                </a:lnTo>
                <a:lnTo>
                  <a:pt x="883" y="338"/>
                </a:lnTo>
                <a:lnTo>
                  <a:pt x="871" y="340"/>
                </a:lnTo>
                <a:lnTo>
                  <a:pt x="859" y="338"/>
                </a:lnTo>
                <a:lnTo>
                  <a:pt x="846" y="338"/>
                </a:lnTo>
                <a:lnTo>
                  <a:pt x="821" y="334"/>
                </a:lnTo>
                <a:lnTo>
                  <a:pt x="821" y="334"/>
                </a:lnTo>
                <a:close/>
                <a:moveTo>
                  <a:pt x="1618" y="966"/>
                </a:moveTo>
                <a:lnTo>
                  <a:pt x="1618" y="966"/>
                </a:lnTo>
                <a:lnTo>
                  <a:pt x="1596" y="948"/>
                </a:lnTo>
                <a:lnTo>
                  <a:pt x="1576" y="927"/>
                </a:lnTo>
                <a:lnTo>
                  <a:pt x="1576" y="927"/>
                </a:lnTo>
                <a:lnTo>
                  <a:pt x="1545" y="931"/>
                </a:lnTo>
                <a:lnTo>
                  <a:pt x="1516" y="936"/>
                </a:lnTo>
                <a:lnTo>
                  <a:pt x="1516" y="936"/>
                </a:lnTo>
                <a:lnTo>
                  <a:pt x="1520" y="948"/>
                </a:lnTo>
                <a:lnTo>
                  <a:pt x="1526" y="957"/>
                </a:lnTo>
                <a:lnTo>
                  <a:pt x="1537" y="978"/>
                </a:lnTo>
                <a:lnTo>
                  <a:pt x="1537" y="978"/>
                </a:lnTo>
                <a:lnTo>
                  <a:pt x="1537" y="993"/>
                </a:lnTo>
                <a:lnTo>
                  <a:pt x="1538" y="1007"/>
                </a:lnTo>
                <a:lnTo>
                  <a:pt x="1538" y="1021"/>
                </a:lnTo>
                <a:lnTo>
                  <a:pt x="1537" y="1036"/>
                </a:lnTo>
                <a:lnTo>
                  <a:pt x="1537" y="1036"/>
                </a:lnTo>
                <a:lnTo>
                  <a:pt x="1535" y="1043"/>
                </a:lnTo>
                <a:lnTo>
                  <a:pt x="1534" y="1050"/>
                </a:lnTo>
                <a:lnTo>
                  <a:pt x="1533" y="1056"/>
                </a:lnTo>
                <a:lnTo>
                  <a:pt x="1533" y="1064"/>
                </a:lnTo>
                <a:lnTo>
                  <a:pt x="1533" y="1064"/>
                </a:lnTo>
                <a:lnTo>
                  <a:pt x="1534" y="1071"/>
                </a:lnTo>
                <a:lnTo>
                  <a:pt x="1538" y="1080"/>
                </a:lnTo>
                <a:lnTo>
                  <a:pt x="1544" y="1089"/>
                </a:lnTo>
                <a:lnTo>
                  <a:pt x="1547" y="1099"/>
                </a:lnTo>
                <a:lnTo>
                  <a:pt x="1547" y="1099"/>
                </a:lnTo>
                <a:lnTo>
                  <a:pt x="1547" y="1108"/>
                </a:lnTo>
                <a:lnTo>
                  <a:pt x="1547" y="1117"/>
                </a:lnTo>
                <a:lnTo>
                  <a:pt x="1547" y="1127"/>
                </a:lnTo>
                <a:lnTo>
                  <a:pt x="1548" y="1137"/>
                </a:lnTo>
                <a:lnTo>
                  <a:pt x="1548" y="1137"/>
                </a:lnTo>
                <a:lnTo>
                  <a:pt x="1552" y="1137"/>
                </a:lnTo>
                <a:lnTo>
                  <a:pt x="1557" y="1136"/>
                </a:lnTo>
                <a:lnTo>
                  <a:pt x="1562" y="1132"/>
                </a:lnTo>
                <a:lnTo>
                  <a:pt x="1568" y="1126"/>
                </a:lnTo>
                <a:lnTo>
                  <a:pt x="1571" y="1124"/>
                </a:lnTo>
                <a:lnTo>
                  <a:pt x="1575" y="1123"/>
                </a:lnTo>
                <a:lnTo>
                  <a:pt x="1575" y="1123"/>
                </a:lnTo>
                <a:lnTo>
                  <a:pt x="1576" y="1103"/>
                </a:lnTo>
                <a:lnTo>
                  <a:pt x="1576" y="1082"/>
                </a:lnTo>
                <a:lnTo>
                  <a:pt x="1576" y="1082"/>
                </a:lnTo>
                <a:lnTo>
                  <a:pt x="1573" y="1073"/>
                </a:lnTo>
                <a:lnTo>
                  <a:pt x="1571" y="1061"/>
                </a:lnTo>
                <a:lnTo>
                  <a:pt x="1571" y="1056"/>
                </a:lnTo>
                <a:lnTo>
                  <a:pt x="1571" y="1050"/>
                </a:lnTo>
                <a:lnTo>
                  <a:pt x="1572" y="1046"/>
                </a:lnTo>
                <a:lnTo>
                  <a:pt x="1575" y="1043"/>
                </a:lnTo>
                <a:lnTo>
                  <a:pt x="1575" y="1043"/>
                </a:lnTo>
                <a:lnTo>
                  <a:pt x="1578" y="1051"/>
                </a:lnTo>
                <a:lnTo>
                  <a:pt x="1580" y="1061"/>
                </a:lnTo>
                <a:lnTo>
                  <a:pt x="1583" y="1081"/>
                </a:lnTo>
                <a:lnTo>
                  <a:pt x="1587" y="1122"/>
                </a:lnTo>
                <a:lnTo>
                  <a:pt x="1587" y="1122"/>
                </a:lnTo>
                <a:lnTo>
                  <a:pt x="1596" y="1120"/>
                </a:lnTo>
                <a:lnTo>
                  <a:pt x="1604" y="1117"/>
                </a:lnTo>
                <a:lnTo>
                  <a:pt x="1604" y="1117"/>
                </a:lnTo>
                <a:lnTo>
                  <a:pt x="1606" y="1094"/>
                </a:lnTo>
                <a:lnTo>
                  <a:pt x="1607" y="1071"/>
                </a:lnTo>
                <a:lnTo>
                  <a:pt x="1607" y="1071"/>
                </a:lnTo>
                <a:lnTo>
                  <a:pt x="1603" y="1063"/>
                </a:lnTo>
                <a:lnTo>
                  <a:pt x="1601" y="1054"/>
                </a:lnTo>
                <a:lnTo>
                  <a:pt x="1600" y="1046"/>
                </a:lnTo>
                <a:lnTo>
                  <a:pt x="1599" y="1037"/>
                </a:lnTo>
                <a:lnTo>
                  <a:pt x="1599" y="1037"/>
                </a:lnTo>
                <a:lnTo>
                  <a:pt x="1593" y="1026"/>
                </a:lnTo>
                <a:lnTo>
                  <a:pt x="1587" y="1015"/>
                </a:lnTo>
                <a:lnTo>
                  <a:pt x="1585" y="1011"/>
                </a:lnTo>
                <a:lnTo>
                  <a:pt x="1583" y="1005"/>
                </a:lnTo>
                <a:lnTo>
                  <a:pt x="1583" y="1001"/>
                </a:lnTo>
                <a:lnTo>
                  <a:pt x="1585" y="995"/>
                </a:lnTo>
                <a:lnTo>
                  <a:pt x="1585" y="995"/>
                </a:lnTo>
                <a:lnTo>
                  <a:pt x="1592" y="1004"/>
                </a:lnTo>
                <a:lnTo>
                  <a:pt x="1597" y="1015"/>
                </a:lnTo>
                <a:lnTo>
                  <a:pt x="1601" y="1026"/>
                </a:lnTo>
                <a:lnTo>
                  <a:pt x="1607" y="1037"/>
                </a:lnTo>
                <a:lnTo>
                  <a:pt x="1613" y="1063"/>
                </a:lnTo>
                <a:lnTo>
                  <a:pt x="1618" y="1087"/>
                </a:lnTo>
                <a:lnTo>
                  <a:pt x="1618" y="1087"/>
                </a:lnTo>
                <a:lnTo>
                  <a:pt x="1627" y="1088"/>
                </a:lnTo>
                <a:lnTo>
                  <a:pt x="1634" y="1091"/>
                </a:lnTo>
                <a:lnTo>
                  <a:pt x="1641" y="1095"/>
                </a:lnTo>
                <a:lnTo>
                  <a:pt x="1648" y="1095"/>
                </a:lnTo>
                <a:lnTo>
                  <a:pt x="1648" y="1095"/>
                </a:lnTo>
                <a:lnTo>
                  <a:pt x="1651" y="1087"/>
                </a:lnTo>
                <a:lnTo>
                  <a:pt x="1652" y="1078"/>
                </a:lnTo>
                <a:lnTo>
                  <a:pt x="1652" y="1070"/>
                </a:lnTo>
                <a:lnTo>
                  <a:pt x="1652" y="1061"/>
                </a:lnTo>
                <a:lnTo>
                  <a:pt x="1649" y="1044"/>
                </a:lnTo>
                <a:lnTo>
                  <a:pt x="1644" y="1028"/>
                </a:lnTo>
                <a:lnTo>
                  <a:pt x="1638" y="1011"/>
                </a:lnTo>
                <a:lnTo>
                  <a:pt x="1630" y="995"/>
                </a:lnTo>
                <a:lnTo>
                  <a:pt x="1624" y="980"/>
                </a:lnTo>
                <a:lnTo>
                  <a:pt x="1618" y="966"/>
                </a:lnTo>
                <a:lnTo>
                  <a:pt x="1618" y="966"/>
                </a:lnTo>
                <a:close/>
                <a:moveTo>
                  <a:pt x="1583" y="914"/>
                </a:moveTo>
                <a:lnTo>
                  <a:pt x="1583" y="914"/>
                </a:lnTo>
                <a:lnTo>
                  <a:pt x="1599" y="911"/>
                </a:lnTo>
                <a:lnTo>
                  <a:pt x="1614" y="908"/>
                </a:lnTo>
                <a:lnTo>
                  <a:pt x="1620" y="907"/>
                </a:lnTo>
                <a:lnTo>
                  <a:pt x="1625" y="903"/>
                </a:lnTo>
                <a:lnTo>
                  <a:pt x="1628" y="897"/>
                </a:lnTo>
                <a:lnTo>
                  <a:pt x="1630" y="890"/>
                </a:lnTo>
                <a:lnTo>
                  <a:pt x="1630" y="890"/>
                </a:lnTo>
                <a:lnTo>
                  <a:pt x="1630" y="875"/>
                </a:lnTo>
                <a:lnTo>
                  <a:pt x="1627" y="861"/>
                </a:lnTo>
                <a:lnTo>
                  <a:pt x="1623" y="849"/>
                </a:lnTo>
                <a:lnTo>
                  <a:pt x="1615" y="839"/>
                </a:lnTo>
                <a:lnTo>
                  <a:pt x="1607" y="830"/>
                </a:lnTo>
                <a:lnTo>
                  <a:pt x="1597" y="823"/>
                </a:lnTo>
                <a:lnTo>
                  <a:pt x="1579" y="809"/>
                </a:lnTo>
                <a:lnTo>
                  <a:pt x="1579" y="809"/>
                </a:lnTo>
                <a:lnTo>
                  <a:pt x="1576" y="797"/>
                </a:lnTo>
                <a:lnTo>
                  <a:pt x="1576" y="785"/>
                </a:lnTo>
                <a:lnTo>
                  <a:pt x="1579" y="759"/>
                </a:lnTo>
                <a:lnTo>
                  <a:pt x="1579" y="750"/>
                </a:lnTo>
                <a:lnTo>
                  <a:pt x="1578" y="740"/>
                </a:lnTo>
                <a:lnTo>
                  <a:pt x="1575" y="737"/>
                </a:lnTo>
                <a:lnTo>
                  <a:pt x="1572" y="734"/>
                </a:lnTo>
                <a:lnTo>
                  <a:pt x="1569" y="733"/>
                </a:lnTo>
                <a:lnTo>
                  <a:pt x="1564" y="731"/>
                </a:lnTo>
                <a:lnTo>
                  <a:pt x="1564" y="731"/>
                </a:lnTo>
                <a:lnTo>
                  <a:pt x="1552" y="734"/>
                </a:lnTo>
                <a:lnTo>
                  <a:pt x="1540" y="738"/>
                </a:lnTo>
                <a:lnTo>
                  <a:pt x="1540" y="738"/>
                </a:lnTo>
                <a:lnTo>
                  <a:pt x="1533" y="743"/>
                </a:lnTo>
                <a:lnTo>
                  <a:pt x="1526" y="750"/>
                </a:lnTo>
                <a:lnTo>
                  <a:pt x="1520" y="755"/>
                </a:lnTo>
                <a:lnTo>
                  <a:pt x="1513" y="759"/>
                </a:lnTo>
                <a:lnTo>
                  <a:pt x="1513" y="759"/>
                </a:lnTo>
                <a:lnTo>
                  <a:pt x="1513" y="765"/>
                </a:lnTo>
                <a:lnTo>
                  <a:pt x="1514" y="771"/>
                </a:lnTo>
                <a:lnTo>
                  <a:pt x="1516" y="781"/>
                </a:lnTo>
                <a:lnTo>
                  <a:pt x="1516" y="785"/>
                </a:lnTo>
                <a:lnTo>
                  <a:pt x="1514" y="789"/>
                </a:lnTo>
                <a:lnTo>
                  <a:pt x="1510" y="790"/>
                </a:lnTo>
                <a:lnTo>
                  <a:pt x="1505" y="790"/>
                </a:lnTo>
                <a:lnTo>
                  <a:pt x="1505" y="790"/>
                </a:lnTo>
                <a:lnTo>
                  <a:pt x="1503" y="782"/>
                </a:lnTo>
                <a:lnTo>
                  <a:pt x="1503" y="779"/>
                </a:lnTo>
                <a:lnTo>
                  <a:pt x="1500" y="776"/>
                </a:lnTo>
                <a:lnTo>
                  <a:pt x="1500" y="776"/>
                </a:lnTo>
                <a:lnTo>
                  <a:pt x="1489" y="799"/>
                </a:lnTo>
                <a:lnTo>
                  <a:pt x="1484" y="811"/>
                </a:lnTo>
                <a:lnTo>
                  <a:pt x="1479" y="824"/>
                </a:lnTo>
                <a:lnTo>
                  <a:pt x="1475" y="837"/>
                </a:lnTo>
                <a:lnTo>
                  <a:pt x="1474" y="849"/>
                </a:lnTo>
                <a:lnTo>
                  <a:pt x="1472" y="862"/>
                </a:lnTo>
                <a:lnTo>
                  <a:pt x="1475" y="873"/>
                </a:lnTo>
                <a:lnTo>
                  <a:pt x="1475" y="873"/>
                </a:lnTo>
                <a:lnTo>
                  <a:pt x="1482" y="865"/>
                </a:lnTo>
                <a:lnTo>
                  <a:pt x="1491" y="855"/>
                </a:lnTo>
                <a:lnTo>
                  <a:pt x="1498" y="845"/>
                </a:lnTo>
                <a:lnTo>
                  <a:pt x="1506" y="835"/>
                </a:lnTo>
                <a:lnTo>
                  <a:pt x="1514" y="828"/>
                </a:lnTo>
                <a:lnTo>
                  <a:pt x="1524" y="824"/>
                </a:lnTo>
                <a:lnTo>
                  <a:pt x="1528" y="824"/>
                </a:lnTo>
                <a:lnTo>
                  <a:pt x="1534" y="824"/>
                </a:lnTo>
                <a:lnTo>
                  <a:pt x="1538" y="825"/>
                </a:lnTo>
                <a:lnTo>
                  <a:pt x="1544" y="828"/>
                </a:lnTo>
                <a:lnTo>
                  <a:pt x="1544" y="828"/>
                </a:lnTo>
                <a:lnTo>
                  <a:pt x="1551" y="835"/>
                </a:lnTo>
                <a:lnTo>
                  <a:pt x="1554" y="844"/>
                </a:lnTo>
                <a:lnTo>
                  <a:pt x="1554" y="849"/>
                </a:lnTo>
                <a:lnTo>
                  <a:pt x="1551" y="855"/>
                </a:lnTo>
                <a:lnTo>
                  <a:pt x="1547" y="861"/>
                </a:lnTo>
                <a:lnTo>
                  <a:pt x="1541" y="865"/>
                </a:lnTo>
                <a:lnTo>
                  <a:pt x="1527" y="875"/>
                </a:lnTo>
                <a:lnTo>
                  <a:pt x="1513" y="883"/>
                </a:lnTo>
                <a:lnTo>
                  <a:pt x="1507" y="887"/>
                </a:lnTo>
                <a:lnTo>
                  <a:pt x="1502" y="893"/>
                </a:lnTo>
                <a:lnTo>
                  <a:pt x="1498" y="898"/>
                </a:lnTo>
                <a:lnTo>
                  <a:pt x="1498" y="904"/>
                </a:lnTo>
                <a:lnTo>
                  <a:pt x="1498" y="912"/>
                </a:lnTo>
                <a:lnTo>
                  <a:pt x="1502" y="921"/>
                </a:lnTo>
                <a:lnTo>
                  <a:pt x="1502" y="921"/>
                </a:lnTo>
                <a:lnTo>
                  <a:pt x="1527" y="918"/>
                </a:lnTo>
                <a:lnTo>
                  <a:pt x="1557" y="915"/>
                </a:lnTo>
                <a:lnTo>
                  <a:pt x="1557" y="915"/>
                </a:lnTo>
                <a:lnTo>
                  <a:pt x="1559" y="911"/>
                </a:lnTo>
                <a:lnTo>
                  <a:pt x="1564" y="908"/>
                </a:lnTo>
                <a:lnTo>
                  <a:pt x="1569" y="905"/>
                </a:lnTo>
                <a:lnTo>
                  <a:pt x="1575" y="904"/>
                </a:lnTo>
                <a:lnTo>
                  <a:pt x="1575" y="904"/>
                </a:lnTo>
                <a:lnTo>
                  <a:pt x="1575" y="908"/>
                </a:lnTo>
                <a:lnTo>
                  <a:pt x="1578" y="910"/>
                </a:lnTo>
                <a:lnTo>
                  <a:pt x="1583" y="914"/>
                </a:lnTo>
                <a:lnTo>
                  <a:pt x="1583" y="914"/>
                </a:lnTo>
                <a:close/>
                <a:moveTo>
                  <a:pt x="1493" y="879"/>
                </a:moveTo>
                <a:lnTo>
                  <a:pt x="1493" y="879"/>
                </a:lnTo>
                <a:lnTo>
                  <a:pt x="1499" y="875"/>
                </a:lnTo>
                <a:lnTo>
                  <a:pt x="1505" y="870"/>
                </a:lnTo>
                <a:lnTo>
                  <a:pt x="1516" y="865"/>
                </a:lnTo>
                <a:lnTo>
                  <a:pt x="1527" y="858"/>
                </a:lnTo>
                <a:lnTo>
                  <a:pt x="1531" y="854"/>
                </a:lnTo>
                <a:lnTo>
                  <a:pt x="1535" y="848"/>
                </a:lnTo>
                <a:lnTo>
                  <a:pt x="1535" y="848"/>
                </a:lnTo>
                <a:lnTo>
                  <a:pt x="1531" y="845"/>
                </a:lnTo>
                <a:lnTo>
                  <a:pt x="1528" y="844"/>
                </a:lnTo>
                <a:lnTo>
                  <a:pt x="1527" y="841"/>
                </a:lnTo>
                <a:lnTo>
                  <a:pt x="1527" y="841"/>
                </a:lnTo>
                <a:lnTo>
                  <a:pt x="1521" y="844"/>
                </a:lnTo>
                <a:lnTo>
                  <a:pt x="1514" y="848"/>
                </a:lnTo>
                <a:lnTo>
                  <a:pt x="1509" y="854"/>
                </a:lnTo>
                <a:lnTo>
                  <a:pt x="1505" y="859"/>
                </a:lnTo>
                <a:lnTo>
                  <a:pt x="1498" y="870"/>
                </a:lnTo>
                <a:lnTo>
                  <a:pt x="1493" y="879"/>
                </a:lnTo>
                <a:lnTo>
                  <a:pt x="1493" y="879"/>
                </a:lnTo>
                <a:close/>
                <a:moveTo>
                  <a:pt x="1526" y="1080"/>
                </a:moveTo>
                <a:lnTo>
                  <a:pt x="1526" y="1080"/>
                </a:lnTo>
                <a:lnTo>
                  <a:pt x="1524" y="1085"/>
                </a:lnTo>
                <a:lnTo>
                  <a:pt x="1523" y="1091"/>
                </a:lnTo>
                <a:lnTo>
                  <a:pt x="1520" y="1094"/>
                </a:lnTo>
                <a:lnTo>
                  <a:pt x="1514" y="1096"/>
                </a:lnTo>
                <a:lnTo>
                  <a:pt x="1514" y="1096"/>
                </a:lnTo>
                <a:lnTo>
                  <a:pt x="1506" y="1094"/>
                </a:lnTo>
                <a:lnTo>
                  <a:pt x="1498" y="1092"/>
                </a:lnTo>
                <a:lnTo>
                  <a:pt x="1488" y="1092"/>
                </a:lnTo>
                <a:lnTo>
                  <a:pt x="1479" y="1092"/>
                </a:lnTo>
                <a:lnTo>
                  <a:pt x="1461" y="1095"/>
                </a:lnTo>
                <a:lnTo>
                  <a:pt x="1447" y="1099"/>
                </a:lnTo>
                <a:lnTo>
                  <a:pt x="1447" y="1099"/>
                </a:lnTo>
                <a:lnTo>
                  <a:pt x="1447" y="1096"/>
                </a:lnTo>
                <a:lnTo>
                  <a:pt x="1446" y="1095"/>
                </a:lnTo>
                <a:lnTo>
                  <a:pt x="1444" y="1094"/>
                </a:lnTo>
                <a:lnTo>
                  <a:pt x="1443" y="1092"/>
                </a:lnTo>
                <a:lnTo>
                  <a:pt x="1443" y="1092"/>
                </a:lnTo>
                <a:lnTo>
                  <a:pt x="1457" y="1067"/>
                </a:lnTo>
                <a:lnTo>
                  <a:pt x="1468" y="1039"/>
                </a:lnTo>
                <a:lnTo>
                  <a:pt x="1478" y="1009"/>
                </a:lnTo>
                <a:lnTo>
                  <a:pt x="1485" y="978"/>
                </a:lnTo>
                <a:lnTo>
                  <a:pt x="1485" y="978"/>
                </a:lnTo>
                <a:lnTo>
                  <a:pt x="1479" y="973"/>
                </a:lnTo>
                <a:lnTo>
                  <a:pt x="1475" y="967"/>
                </a:lnTo>
                <a:lnTo>
                  <a:pt x="1471" y="963"/>
                </a:lnTo>
                <a:lnTo>
                  <a:pt x="1464" y="959"/>
                </a:lnTo>
                <a:lnTo>
                  <a:pt x="1464" y="959"/>
                </a:lnTo>
                <a:lnTo>
                  <a:pt x="1455" y="966"/>
                </a:lnTo>
                <a:lnTo>
                  <a:pt x="1447" y="973"/>
                </a:lnTo>
                <a:lnTo>
                  <a:pt x="1441" y="976"/>
                </a:lnTo>
                <a:lnTo>
                  <a:pt x="1436" y="977"/>
                </a:lnTo>
                <a:lnTo>
                  <a:pt x="1432" y="977"/>
                </a:lnTo>
                <a:lnTo>
                  <a:pt x="1426" y="976"/>
                </a:lnTo>
                <a:lnTo>
                  <a:pt x="1426" y="976"/>
                </a:lnTo>
                <a:lnTo>
                  <a:pt x="1409" y="987"/>
                </a:lnTo>
                <a:lnTo>
                  <a:pt x="1394" y="998"/>
                </a:lnTo>
                <a:lnTo>
                  <a:pt x="1380" y="1011"/>
                </a:lnTo>
                <a:lnTo>
                  <a:pt x="1367" y="1025"/>
                </a:lnTo>
                <a:lnTo>
                  <a:pt x="1354" y="1040"/>
                </a:lnTo>
                <a:lnTo>
                  <a:pt x="1343" y="1056"/>
                </a:lnTo>
                <a:lnTo>
                  <a:pt x="1333" y="1073"/>
                </a:lnTo>
                <a:lnTo>
                  <a:pt x="1324" y="1089"/>
                </a:lnTo>
                <a:lnTo>
                  <a:pt x="1324" y="1089"/>
                </a:lnTo>
                <a:lnTo>
                  <a:pt x="1322" y="1095"/>
                </a:lnTo>
                <a:lnTo>
                  <a:pt x="1322" y="1102"/>
                </a:lnTo>
                <a:lnTo>
                  <a:pt x="1322" y="1102"/>
                </a:lnTo>
                <a:lnTo>
                  <a:pt x="1319" y="1106"/>
                </a:lnTo>
                <a:lnTo>
                  <a:pt x="1316" y="1110"/>
                </a:lnTo>
                <a:lnTo>
                  <a:pt x="1309" y="1120"/>
                </a:lnTo>
                <a:lnTo>
                  <a:pt x="1307" y="1124"/>
                </a:lnTo>
                <a:lnTo>
                  <a:pt x="1302" y="1126"/>
                </a:lnTo>
                <a:lnTo>
                  <a:pt x="1298" y="1124"/>
                </a:lnTo>
                <a:lnTo>
                  <a:pt x="1293" y="1119"/>
                </a:lnTo>
                <a:lnTo>
                  <a:pt x="1293" y="1119"/>
                </a:lnTo>
                <a:lnTo>
                  <a:pt x="1291" y="1108"/>
                </a:lnTo>
                <a:lnTo>
                  <a:pt x="1287" y="1095"/>
                </a:lnTo>
                <a:lnTo>
                  <a:pt x="1281" y="1082"/>
                </a:lnTo>
                <a:lnTo>
                  <a:pt x="1277" y="1077"/>
                </a:lnTo>
                <a:lnTo>
                  <a:pt x="1273" y="1073"/>
                </a:lnTo>
                <a:lnTo>
                  <a:pt x="1273" y="1073"/>
                </a:lnTo>
                <a:lnTo>
                  <a:pt x="1265" y="1066"/>
                </a:lnTo>
                <a:lnTo>
                  <a:pt x="1256" y="1060"/>
                </a:lnTo>
                <a:lnTo>
                  <a:pt x="1248" y="1057"/>
                </a:lnTo>
                <a:lnTo>
                  <a:pt x="1239" y="1054"/>
                </a:lnTo>
                <a:lnTo>
                  <a:pt x="1222" y="1049"/>
                </a:lnTo>
                <a:lnTo>
                  <a:pt x="1214" y="1046"/>
                </a:lnTo>
                <a:lnTo>
                  <a:pt x="1207" y="1043"/>
                </a:lnTo>
                <a:lnTo>
                  <a:pt x="1207" y="1043"/>
                </a:lnTo>
                <a:lnTo>
                  <a:pt x="1206" y="1040"/>
                </a:lnTo>
                <a:lnTo>
                  <a:pt x="1206" y="1037"/>
                </a:lnTo>
                <a:lnTo>
                  <a:pt x="1208" y="1033"/>
                </a:lnTo>
                <a:lnTo>
                  <a:pt x="1211" y="1029"/>
                </a:lnTo>
                <a:lnTo>
                  <a:pt x="1211" y="1028"/>
                </a:lnTo>
                <a:lnTo>
                  <a:pt x="1210" y="1025"/>
                </a:lnTo>
                <a:lnTo>
                  <a:pt x="1210" y="1025"/>
                </a:lnTo>
                <a:lnTo>
                  <a:pt x="1186" y="1032"/>
                </a:lnTo>
                <a:lnTo>
                  <a:pt x="1159" y="1039"/>
                </a:lnTo>
                <a:lnTo>
                  <a:pt x="1131" y="1046"/>
                </a:lnTo>
                <a:lnTo>
                  <a:pt x="1102" y="1051"/>
                </a:lnTo>
                <a:lnTo>
                  <a:pt x="1074" y="1054"/>
                </a:lnTo>
                <a:lnTo>
                  <a:pt x="1044" y="1057"/>
                </a:lnTo>
                <a:lnTo>
                  <a:pt x="1015" y="1057"/>
                </a:lnTo>
                <a:lnTo>
                  <a:pt x="987" y="1054"/>
                </a:lnTo>
                <a:lnTo>
                  <a:pt x="987" y="1054"/>
                </a:lnTo>
                <a:lnTo>
                  <a:pt x="989" y="1060"/>
                </a:lnTo>
                <a:lnTo>
                  <a:pt x="992" y="1064"/>
                </a:lnTo>
                <a:lnTo>
                  <a:pt x="1002" y="1073"/>
                </a:lnTo>
                <a:lnTo>
                  <a:pt x="1022" y="1088"/>
                </a:lnTo>
                <a:lnTo>
                  <a:pt x="1022" y="1088"/>
                </a:lnTo>
                <a:lnTo>
                  <a:pt x="1040" y="1110"/>
                </a:lnTo>
                <a:lnTo>
                  <a:pt x="1055" y="1137"/>
                </a:lnTo>
                <a:lnTo>
                  <a:pt x="1071" y="1165"/>
                </a:lnTo>
                <a:lnTo>
                  <a:pt x="1076" y="1181"/>
                </a:lnTo>
                <a:lnTo>
                  <a:pt x="1082" y="1198"/>
                </a:lnTo>
                <a:lnTo>
                  <a:pt x="1086" y="1213"/>
                </a:lnTo>
                <a:lnTo>
                  <a:pt x="1090" y="1231"/>
                </a:lnTo>
                <a:lnTo>
                  <a:pt x="1093" y="1248"/>
                </a:lnTo>
                <a:lnTo>
                  <a:pt x="1095" y="1266"/>
                </a:lnTo>
                <a:lnTo>
                  <a:pt x="1096" y="1285"/>
                </a:lnTo>
                <a:lnTo>
                  <a:pt x="1095" y="1303"/>
                </a:lnTo>
                <a:lnTo>
                  <a:pt x="1093" y="1322"/>
                </a:lnTo>
                <a:lnTo>
                  <a:pt x="1090" y="1342"/>
                </a:lnTo>
                <a:lnTo>
                  <a:pt x="1090" y="1342"/>
                </a:lnTo>
                <a:lnTo>
                  <a:pt x="1168" y="1296"/>
                </a:lnTo>
                <a:lnTo>
                  <a:pt x="1207" y="1273"/>
                </a:lnTo>
                <a:lnTo>
                  <a:pt x="1246" y="1251"/>
                </a:lnTo>
                <a:lnTo>
                  <a:pt x="1288" y="1230"/>
                </a:lnTo>
                <a:lnTo>
                  <a:pt x="1329" y="1210"/>
                </a:lnTo>
                <a:lnTo>
                  <a:pt x="1371" y="1192"/>
                </a:lnTo>
                <a:lnTo>
                  <a:pt x="1415" y="1174"/>
                </a:lnTo>
                <a:lnTo>
                  <a:pt x="1415" y="1174"/>
                </a:lnTo>
                <a:lnTo>
                  <a:pt x="1446" y="1164"/>
                </a:lnTo>
                <a:lnTo>
                  <a:pt x="1475" y="1153"/>
                </a:lnTo>
                <a:lnTo>
                  <a:pt x="1506" y="1141"/>
                </a:lnTo>
                <a:lnTo>
                  <a:pt x="1520" y="1134"/>
                </a:lnTo>
                <a:lnTo>
                  <a:pt x="1534" y="1126"/>
                </a:lnTo>
                <a:lnTo>
                  <a:pt x="1534" y="1126"/>
                </a:lnTo>
                <a:lnTo>
                  <a:pt x="1534" y="1113"/>
                </a:lnTo>
                <a:lnTo>
                  <a:pt x="1534" y="1101"/>
                </a:lnTo>
                <a:lnTo>
                  <a:pt x="1531" y="1089"/>
                </a:lnTo>
                <a:lnTo>
                  <a:pt x="1528" y="1084"/>
                </a:lnTo>
                <a:lnTo>
                  <a:pt x="1526" y="1080"/>
                </a:lnTo>
                <a:lnTo>
                  <a:pt x="1526" y="1080"/>
                </a:lnTo>
                <a:close/>
                <a:moveTo>
                  <a:pt x="1521" y="1043"/>
                </a:moveTo>
                <a:lnTo>
                  <a:pt x="1521" y="1043"/>
                </a:lnTo>
                <a:lnTo>
                  <a:pt x="1524" y="1030"/>
                </a:lnTo>
                <a:lnTo>
                  <a:pt x="1526" y="1018"/>
                </a:lnTo>
                <a:lnTo>
                  <a:pt x="1526" y="1004"/>
                </a:lnTo>
                <a:lnTo>
                  <a:pt x="1524" y="991"/>
                </a:lnTo>
                <a:lnTo>
                  <a:pt x="1521" y="978"/>
                </a:lnTo>
                <a:lnTo>
                  <a:pt x="1517" y="967"/>
                </a:lnTo>
                <a:lnTo>
                  <a:pt x="1513" y="957"/>
                </a:lnTo>
                <a:lnTo>
                  <a:pt x="1506" y="950"/>
                </a:lnTo>
                <a:lnTo>
                  <a:pt x="1506" y="950"/>
                </a:lnTo>
                <a:lnTo>
                  <a:pt x="1506" y="955"/>
                </a:lnTo>
                <a:lnTo>
                  <a:pt x="1505" y="959"/>
                </a:lnTo>
                <a:lnTo>
                  <a:pt x="1502" y="966"/>
                </a:lnTo>
                <a:lnTo>
                  <a:pt x="1498" y="971"/>
                </a:lnTo>
                <a:lnTo>
                  <a:pt x="1495" y="976"/>
                </a:lnTo>
                <a:lnTo>
                  <a:pt x="1495" y="976"/>
                </a:lnTo>
                <a:lnTo>
                  <a:pt x="1495" y="981"/>
                </a:lnTo>
                <a:lnTo>
                  <a:pt x="1496" y="987"/>
                </a:lnTo>
                <a:lnTo>
                  <a:pt x="1496" y="993"/>
                </a:lnTo>
                <a:lnTo>
                  <a:pt x="1495" y="1000"/>
                </a:lnTo>
                <a:lnTo>
                  <a:pt x="1495" y="1000"/>
                </a:lnTo>
                <a:lnTo>
                  <a:pt x="1493" y="1009"/>
                </a:lnTo>
                <a:lnTo>
                  <a:pt x="1489" y="1019"/>
                </a:lnTo>
                <a:lnTo>
                  <a:pt x="1481" y="1037"/>
                </a:lnTo>
                <a:lnTo>
                  <a:pt x="1477" y="1047"/>
                </a:lnTo>
                <a:lnTo>
                  <a:pt x="1472" y="1057"/>
                </a:lnTo>
                <a:lnTo>
                  <a:pt x="1469" y="1067"/>
                </a:lnTo>
                <a:lnTo>
                  <a:pt x="1469" y="1078"/>
                </a:lnTo>
                <a:lnTo>
                  <a:pt x="1469" y="1078"/>
                </a:lnTo>
                <a:lnTo>
                  <a:pt x="1481" y="1078"/>
                </a:lnTo>
                <a:lnTo>
                  <a:pt x="1496" y="1078"/>
                </a:lnTo>
                <a:lnTo>
                  <a:pt x="1505" y="1078"/>
                </a:lnTo>
                <a:lnTo>
                  <a:pt x="1510" y="1075"/>
                </a:lnTo>
                <a:lnTo>
                  <a:pt x="1516" y="1070"/>
                </a:lnTo>
                <a:lnTo>
                  <a:pt x="1517" y="1067"/>
                </a:lnTo>
                <a:lnTo>
                  <a:pt x="1519" y="1064"/>
                </a:lnTo>
                <a:lnTo>
                  <a:pt x="1519" y="1064"/>
                </a:lnTo>
                <a:lnTo>
                  <a:pt x="1517" y="1059"/>
                </a:lnTo>
                <a:lnTo>
                  <a:pt x="1516" y="1056"/>
                </a:lnTo>
                <a:lnTo>
                  <a:pt x="1514" y="1051"/>
                </a:lnTo>
                <a:lnTo>
                  <a:pt x="1514" y="1046"/>
                </a:lnTo>
                <a:lnTo>
                  <a:pt x="1514" y="1046"/>
                </a:lnTo>
                <a:lnTo>
                  <a:pt x="1516" y="1044"/>
                </a:lnTo>
                <a:lnTo>
                  <a:pt x="1517" y="1044"/>
                </a:lnTo>
                <a:lnTo>
                  <a:pt x="1520" y="1046"/>
                </a:lnTo>
                <a:lnTo>
                  <a:pt x="1521" y="1046"/>
                </a:lnTo>
                <a:lnTo>
                  <a:pt x="1521" y="1043"/>
                </a:lnTo>
                <a:lnTo>
                  <a:pt x="1521" y="1043"/>
                </a:lnTo>
                <a:close/>
                <a:moveTo>
                  <a:pt x="1498" y="761"/>
                </a:moveTo>
                <a:lnTo>
                  <a:pt x="1498" y="761"/>
                </a:lnTo>
                <a:lnTo>
                  <a:pt x="1495" y="755"/>
                </a:lnTo>
                <a:lnTo>
                  <a:pt x="1495" y="755"/>
                </a:lnTo>
                <a:lnTo>
                  <a:pt x="1484" y="726"/>
                </a:lnTo>
                <a:lnTo>
                  <a:pt x="1469" y="695"/>
                </a:lnTo>
                <a:lnTo>
                  <a:pt x="1455" y="667"/>
                </a:lnTo>
                <a:lnTo>
                  <a:pt x="1440" y="640"/>
                </a:lnTo>
                <a:lnTo>
                  <a:pt x="1422" y="615"/>
                </a:lnTo>
                <a:lnTo>
                  <a:pt x="1404" y="591"/>
                </a:lnTo>
                <a:lnTo>
                  <a:pt x="1382" y="570"/>
                </a:lnTo>
                <a:lnTo>
                  <a:pt x="1359" y="550"/>
                </a:lnTo>
                <a:lnTo>
                  <a:pt x="1359" y="550"/>
                </a:lnTo>
                <a:lnTo>
                  <a:pt x="1308" y="583"/>
                </a:lnTo>
                <a:lnTo>
                  <a:pt x="1256" y="613"/>
                </a:lnTo>
                <a:lnTo>
                  <a:pt x="1152" y="675"/>
                </a:lnTo>
                <a:lnTo>
                  <a:pt x="1100" y="706"/>
                </a:lnTo>
                <a:lnTo>
                  <a:pt x="1048" y="737"/>
                </a:lnTo>
                <a:lnTo>
                  <a:pt x="998" y="771"/>
                </a:lnTo>
                <a:lnTo>
                  <a:pt x="949" y="804"/>
                </a:lnTo>
                <a:lnTo>
                  <a:pt x="949" y="804"/>
                </a:lnTo>
                <a:lnTo>
                  <a:pt x="930" y="804"/>
                </a:lnTo>
                <a:lnTo>
                  <a:pt x="915" y="802"/>
                </a:lnTo>
                <a:lnTo>
                  <a:pt x="901" y="797"/>
                </a:lnTo>
                <a:lnTo>
                  <a:pt x="887" y="792"/>
                </a:lnTo>
                <a:lnTo>
                  <a:pt x="862" y="779"/>
                </a:lnTo>
                <a:lnTo>
                  <a:pt x="835" y="766"/>
                </a:lnTo>
                <a:lnTo>
                  <a:pt x="835" y="766"/>
                </a:lnTo>
                <a:lnTo>
                  <a:pt x="831" y="765"/>
                </a:lnTo>
                <a:lnTo>
                  <a:pt x="827" y="765"/>
                </a:lnTo>
                <a:lnTo>
                  <a:pt x="821" y="764"/>
                </a:lnTo>
                <a:lnTo>
                  <a:pt x="817" y="762"/>
                </a:lnTo>
                <a:lnTo>
                  <a:pt x="817" y="762"/>
                </a:lnTo>
                <a:lnTo>
                  <a:pt x="800" y="755"/>
                </a:lnTo>
                <a:lnTo>
                  <a:pt x="783" y="747"/>
                </a:lnTo>
                <a:lnTo>
                  <a:pt x="766" y="738"/>
                </a:lnTo>
                <a:lnTo>
                  <a:pt x="749" y="731"/>
                </a:lnTo>
                <a:lnTo>
                  <a:pt x="749" y="731"/>
                </a:lnTo>
                <a:lnTo>
                  <a:pt x="730" y="724"/>
                </a:lnTo>
                <a:lnTo>
                  <a:pt x="711" y="719"/>
                </a:lnTo>
                <a:lnTo>
                  <a:pt x="672" y="709"/>
                </a:lnTo>
                <a:lnTo>
                  <a:pt x="672" y="709"/>
                </a:lnTo>
                <a:lnTo>
                  <a:pt x="648" y="700"/>
                </a:lnTo>
                <a:lnTo>
                  <a:pt x="626" y="692"/>
                </a:lnTo>
                <a:lnTo>
                  <a:pt x="579" y="675"/>
                </a:lnTo>
                <a:lnTo>
                  <a:pt x="579" y="675"/>
                </a:lnTo>
                <a:lnTo>
                  <a:pt x="528" y="660"/>
                </a:lnTo>
                <a:lnTo>
                  <a:pt x="476" y="644"/>
                </a:lnTo>
                <a:lnTo>
                  <a:pt x="476" y="644"/>
                </a:lnTo>
                <a:lnTo>
                  <a:pt x="469" y="649"/>
                </a:lnTo>
                <a:lnTo>
                  <a:pt x="463" y="656"/>
                </a:lnTo>
                <a:lnTo>
                  <a:pt x="456" y="661"/>
                </a:lnTo>
                <a:lnTo>
                  <a:pt x="449" y="667"/>
                </a:lnTo>
                <a:lnTo>
                  <a:pt x="449" y="667"/>
                </a:lnTo>
                <a:lnTo>
                  <a:pt x="426" y="696"/>
                </a:lnTo>
                <a:lnTo>
                  <a:pt x="407" y="727"/>
                </a:lnTo>
                <a:lnTo>
                  <a:pt x="389" y="759"/>
                </a:lnTo>
                <a:lnTo>
                  <a:pt x="370" y="793"/>
                </a:lnTo>
                <a:lnTo>
                  <a:pt x="355" y="828"/>
                </a:lnTo>
                <a:lnTo>
                  <a:pt x="339" y="865"/>
                </a:lnTo>
                <a:lnTo>
                  <a:pt x="325" y="901"/>
                </a:lnTo>
                <a:lnTo>
                  <a:pt x="311" y="939"/>
                </a:lnTo>
                <a:lnTo>
                  <a:pt x="311" y="939"/>
                </a:lnTo>
                <a:lnTo>
                  <a:pt x="314" y="939"/>
                </a:lnTo>
                <a:lnTo>
                  <a:pt x="316" y="941"/>
                </a:lnTo>
                <a:lnTo>
                  <a:pt x="317" y="945"/>
                </a:lnTo>
                <a:lnTo>
                  <a:pt x="317" y="949"/>
                </a:lnTo>
                <a:lnTo>
                  <a:pt x="316" y="952"/>
                </a:lnTo>
                <a:lnTo>
                  <a:pt x="316" y="952"/>
                </a:lnTo>
                <a:lnTo>
                  <a:pt x="324" y="962"/>
                </a:lnTo>
                <a:lnTo>
                  <a:pt x="328" y="966"/>
                </a:lnTo>
                <a:lnTo>
                  <a:pt x="331" y="973"/>
                </a:lnTo>
                <a:lnTo>
                  <a:pt x="331" y="973"/>
                </a:lnTo>
                <a:lnTo>
                  <a:pt x="379" y="1004"/>
                </a:lnTo>
                <a:lnTo>
                  <a:pt x="429" y="1033"/>
                </a:lnTo>
                <a:lnTo>
                  <a:pt x="456" y="1047"/>
                </a:lnTo>
                <a:lnTo>
                  <a:pt x="483" y="1061"/>
                </a:lnTo>
                <a:lnTo>
                  <a:pt x="509" y="1074"/>
                </a:lnTo>
                <a:lnTo>
                  <a:pt x="537" y="1085"/>
                </a:lnTo>
                <a:lnTo>
                  <a:pt x="565" y="1096"/>
                </a:lnTo>
                <a:lnTo>
                  <a:pt x="595" y="1106"/>
                </a:lnTo>
                <a:lnTo>
                  <a:pt x="624" y="1116"/>
                </a:lnTo>
                <a:lnTo>
                  <a:pt x="655" y="1124"/>
                </a:lnTo>
                <a:lnTo>
                  <a:pt x="686" y="1132"/>
                </a:lnTo>
                <a:lnTo>
                  <a:pt x="718" y="1137"/>
                </a:lnTo>
                <a:lnTo>
                  <a:pt x="752" y="1143"/>
                </a:lnTo>
                <a:lnTo>
                  <a:pt x="786" y="1146"/>
                </a:lnTo>
                <a:lnTo>
                  <a:pt x="786" y="1146"/>
                </a:lnTo>
                <a:lnTo>
                  <a:pt x="791" y="1150"/>
                </a:lnTo>
                <a:lnTo>
                  <a:pt x="797" y="1151"/>
                </a:lnTo>
                <a:lnTo>
                  <a:pt x="810" y="1151"/>
                </a:lnTo>
                <a:lnTo>
                  <a:pt x="810" y="1151"/>
                </a:lnTo>
                <a:lnTo>
                  <a:pt x="827" y="1154"/>
                </a:lnTo>
                <a:lnTo>
                  <a:pt x="845" y="1158"/>
                </a:lnTo>
                <a:lnTo>
                  <a:pt x="855" y="1160"/>
                </a:lnTo>
                <a:lnTo>
                  <a:pt x="864" y="1160"/>
                </a:lnTo>
                <a:lnTo>
                  <a:pt x="873" y="1160"/>
                </a:lnTo>
                <a:lnTo>
                  <a:pt x="881" y="1158"/>
                </a:lnTo>
                <a:lnTo>
                  <a:pt x="881" y="1158"/>
                </a:lnTo>
                <a:lnTo>
                  <a:pt x="884" y="1147"/>
                </a:lnTo>
                <a:lnTo>
                  <a:pt x="888" y="1139"/>
                </a:lnTo>
                <a:lnTo>
                  <a:pt x="893" y="1130"/>
                </a:lnTo>
                <a:lnTo>
                  <a:pt x="898" y="1122"/>
                </a:lnTo>
                <a:lnTo>
                  <a:pt x="911" y="1108"/>
                </a:lnTo>
                <a:lnTo>
                  <a:pt x="923" y="1095"/>
                </a:lnTo>
                <a:lnTo>
                  <a:pt x="923" y="1095"/>
                </a:lnTo>
                <a:lnTo>
                  <a:pt x="933" y="1091"/>
                </a:lnTo>
                <a:lnTo>
                  <a:pt x="943" y="1089"/>
                </a:lnTo>
                <a:lnTo>
                  <a:pt x="951" y="1089"/>
                </a:lnTo>
                <a:lnTo>
                  <a:pt x="961" y="1089"/>
                </a:lnTo>
                <a:lnTo>
                  <a:pt x="980" y="1089"/>
                </a:lnTo>
                <a:lnTo>
                  <a:pt x="989" y="1089"/>
                </a:lnTo>
                <a:lnTo>
                  <a:pt x="999" y="1087"/>
                </a:lnTo>
                <a:lnTo>
                  <a:pt x="999" y="1087"/>
                </a:lnTo>
                <a:lnTo>
                  <a:pt x="994" y="1081"/>
                </a:lnTo>
                <a:lnTo>
                  <a:pt x="988" y="1075"/>
                </a:lnTo>
                <a:lnTo>
                  <a:pt x="975" y="1068"/>
                </a:lnTo>
                <a:lnTo>
                  <a:pt x="961" y="1061"/>
                </a:lnTo>
                <a:lnTo>
                  <a:pt x="946" y="1057"/>
                </a:lnTo>
                <a:lnTo>
                  <a:pt x="946" y="1057"/>
                </a:lnTo>
                <a:lnTo>
                  <a:pt x="946" y="1053"/>
                </a:lnTo>
                <a:lnTo>
                  <a:pt x="947" y="1049"/>
                </a:lnTo>
                <a:lnTo>
                  <a:pt x="949" y="1047"/>
                </a:lnTo>
                <a:lnTo>
                  <a:pt x="951" y="1044"/>
                </a:lnTo>
                <a:lnTo>
                  <a:pt x="957" y="1042"/>
                </a:lnTo>
                <a:lnTo>
                  <a:pt x="964" y="1040"/>
                </a:lnTo>
                <a:lnTo>
                  <a:pt x="964" y="1040"/>
                </a:lnTo>
                <a:lnTo>
                  <a:pt x="977" y="1040"/>
                </a:lnTo>
                <a:lnTo>
                  <a:pt x="989" y="1040"/>
                </a:lnTo>
                <a:lnTo>
                  <a:pt x="1017" y="1042"/>
                </a:lnTo>
                <a:lnTo>
                  <a:pt x="1044" y="1043"/>
                </a:lnTo>
                <a:lnTo>
                  <a:pt x="1058" y="1043"/>
                </a:lnTo>
                <a:lnTo>
                  <a:pt x="1072" y="1043"/>
                </a:lnTo>
                <a:lnTo>
                  <a:pt x="1072" y="1043"/>
                </a:lnTo>
                <a:lnTo>
                  <a:pt x="1093" y="1040"/>
                </a:lnTo>
                <a:lnTo>
                  <a:pt x="1113" y="1036"/>
                </a:lnTo>
                <a:lnTo>
                  <a:pt x="1151" y="1028"/>
                </a:lnTo>
                <a:lnTo>
                  <a:pt x="1189" y="1018"/>
                </a:lnTo>
                <a:lnTo>
                  <a:pt x="1228" y="1008"/>
                </a:lnTo>
                <a:lnTo>
                  <a:pt x="1228" y="1008"/>
                </a:lnTo>
                <a:lnTo>
                  <a:pt x="1243" y="997"/>
                </a:lnTo>
                <a:lnTo>
                  <a:pt x="1260" y="985"/>
                </a:lnTo>
                <a:lnTo>
                  <a:pt x="1277" y="977"/>
                </a:lnTo>
                <a:lnTo>
                  <a:pt x="1295" y="967"/>
                </a:lnTo>
                <a:lnTo>
                  <a:pt x="1332" y="950"/>
                </a:lnTo>
                <a:lnTo>
                  <a:pt x="1366" y="934"/>
                </a:lnTo>
                <a:lnTo>
                  <a:pt x="1366" y="934"/>
                </a:lnTo>
                <a:lnTo>
                  <a:pt x="1345" y="925"/>
                </a:lnTo>
                <a:lnTo>
                  <a:pt x="1326" y="915"/>
                </a:lnTo>
                <a:lnTo>
                  <a:pt x="1308" y="904"/>
                </a:lnTo>
                <a:lnTo>
                  <a:pt x="1291" y="889"/>
                </a:lnTo>
                <a:lnTo>
                  <a:pt x="1291" y="889"/>
                </a:lnTo>
                <a:lnTo>
                  <a:pt x="1280" y="879"/>
                </a:lnTo>
                <a:lnTo>
                  <a:pt x="1270" y="868"/>
                </a:lnTo>
                <a:lnTo>
                  <a:pt x="1260" y="855"/>
                </a:lnTo>
                <a:lnTo>
                  <a:pt x="1253" y="842"/>
                </a:lnTo>
                <a:lnTo>
                  <a:pt x="1251" y="837"/>
                </a:lnTo>
                <a:lnTo>
                  <a:pt x="1249" y="830"/>
                </a:lnTo>
                <a:lnTo>
                  <a:pt x="1249" y="824"/>
                </a:lnTo>
                <a:lnTo>
                  <a:pt x="1249" y="817"/>
                </a:lnTo>
                <a:lnTo>
                  <a:pt x="1251" y="811"/>
                </a:lnTo>
                <a:lnTo>
                  <a:pt x="1255" y="804"/>
                </a:lnTo>
                <a:lnTo>
                  <a:pt x="1259" y="799"/>
                </a:lnTo>
                <a:lnTo>
                  <a:pt x="1265" y="793"/>
                </a:lnTo>
                <a:lnTo>
                  <a:pt x="1265" y="793"/>
                </a:lnTo>
                <a:lnTo>
                  <a:pt x="1273" y="790"/>
                </a:lnTo>
                <a:lnTo>
                  <a:pt x="1280" y="789"/>
                </a:lnTo>
                <a:lnTo>
                  <a:pt x="1294" y="788"/>
                </a:lnTo>
                <a:lnTo>
                  <a:pt x="1300" y="788"/>
                </a:lnTo>
                <a:lnTo>
                  <a:pt x="1305" y="786"/>
                </a:lnTo>
                <a:lnTo>
                  <a:pt x="1311" y="783"/>
                </a:lnTo>
                <a:lnTo>
                  <a:pt x="1315" y="779"/>
                </a:lnTo>
                <a:lnTo>
                  <a:pt x="1315" y="779"/>
                </a:lnTo>
                <a:lnTo>
                  <a:pt x="1319" y="773"/>
                </a:lnTo>
                <a:lnTo>
                  <a:pt x="1321" y="766"/>
                </a:lnTo>
                <a:lnTo>
                  <a:pt x="1322" y="752"/>
                </a:lnTo>
                <a:lnTo>
                  <a:pt x="1324" y="738"/>
                </a:lnTo>
                <a:lnTo>
                  <a:pt x="1324" y="731"/>
                </a:lnTo>
                <a:lnTo>
                  <a:pt x="1326" y="724"/>
                </a:lnTo>
                <a:lnTo>
                  <a:pt x="1326" y="724"/>
                </a:lnTo>
                <a:lnTo>
                  <a:pt x="1331" y="717"/>
                </a:lnTo>
                <a:lnTo>
                  <a:pt x="1336" y="710"/>
                </a:lnTo>
                <a:lnTo>
                  <a:pt x="1343" y="706"/>
                </a:lnTo>
                <a:lnTo>
                  <a:pt x="1350" y="703"/>
                </a:lnTo>
                <a:lnTo>
                  <a:pt x="1350" y="703"/>
                </a:lnTo>
                <a:lnTo>
                  <a:pt x="1363" y="708"/>
                </a:lnTo>
                <a:lnTo>
                  <a:pt x="1374" y="712"/>
                </a:lnTo>
                <a:lnTo>
                  <a:pt x="1384" y="719"/>
                </a:lnTo>
                <a:lnTo>
                  <a:pt x="1394" y="726"/>
                </a:lnTo>
                <a:lnTo>
                  <a:pt x="1402" y="733"/>
                </a:lnTo>
                <a:lnTo>
                  <a:pt x="1411" y="741"/>
                </a:lnTo>
                <a:lnTo>
                  <a:pt x="1418" y="751"/>
                </a:lnTo>
                <a:lnTo>
                  <a:pt x="1425" y="761"/>
                </a:lnTo>
                <a:lnTo>
                  <a:pt x="1436" y="782"/>
                </a:lnTo>
                <a:lnTo>
                  <a:pt x="1446" y="804"/>
                </a:lnTo>
                <a:lnTo>
                  <a:pt x="1454" y="828"/>
                </a:lnTo>
                <a:lnTo>
                  <a:pt x="1462" y="854"/>
                </a:lnTo>
                <a:lnTo>
                  <a:pt x="1462" y="854"/>
                </a:lnTo>
                <a:lnTo>
                  <a:pt x="1464" y="839"/>
                </a:lnTo>
                <a:lnTo>
                  <a:pt x="1467" y="827"/>
                </a:lnTo>
                <a:lnTo>
                  <a:pt x="1469" y="816"/>
                </a:lnTo>
                <a:lnTo>
                  <a:pt x="1474" y="804"/>
                </a:lnTo>
                <a:lnTo>
                  <a:pt x="1485" y="782"/>
                </a:lnTo>
                <a:lnTo>
                  <a:pt x="1498" y="761"/>
                </a:lnTo>
                <a:lnTo>
                  <a:pt x="1498" y="761"/>
                </a:lnTo>
                <a:close/>
                <a:moveTo>
                  <a:pt x="1440" y="897"/>
                </a:moveTo>
                <a:lnTo>
                  <a:pt x="1440" y="897"/>
                </a:lnTo>
                <a:lnTo>
                  <a:pt x="1436" y="905"/>
                </a:lnTo>
                <a:lnTo>
                  <a:pt x="1433" y="912"/>
                </a:lnTo>
                <a:lnTo>
                  <a:pt x="1430" y="920"/>
                </a:lnTo>
                <a:lnTo>
                  <a:pt x="1429" y="928"/>
                </a:lnTo>
                <a:lnTo>
                  <a:pt x="1430" y="945"/>
                </a:lnTo>
                <a:lnTo>
                  <a:pt x="1433" y="962"/>
                </a:lnTo>
                <a:lnTo>
                  <a:pt x="1433" y="962"/>
                </a:lnTo>
                <a:lnTo>
                  <a:pt x="1439" y="962"/>
                </a:lnTo>
                <a:lnTo>
                  <a:pt x="1443" y="959"/>
                </a:lnTo>
                <a:lnTo>
                  <a:pt x="1447" y="956"/>
                </a:lnTo>
                <a:lnTo>
                  <a:pt x="1450" y="952"/>
                </a:lnTo>
                <a:lnTo>
                  <a:pt x="1455" y="943"/>
                </a:lnTo>
                <a:lnTo>
                  <a:pt x="1460" y="941"/>
                </a:lnTo>
                <a:lnTo>
                  <a:pt x="1464" y="938"/>
                </a:lnTo>
                <a:lnTo>
                  <a:pt x="1464" y="938"/>
                </a:lnTo>
                <a:lnTo>
                  <a:pt x="1468" y="939"/>
                </a:lnTo>
                <a:lnTo>
                  <a:pt x="1471" y="942"/>
                </a:lnTo>
                <a:lnTo>
                  <a:pt x="1475" y="948"/>
                </a:lnTo>
                <a:lnTo>
                  <a:pt x="1481" y="953"/>
                </a:lnTo>
                <a:lnTo>
                  <a:pt x="1484" y="956"/>
                </a:lnTo>
                <a:lnTo>
                  <a:pt x="1489" y="957"/>
                </a:lnTo>
                <a:lnTo>
                  <a:pt x="1489" y="957"/>
                </a:lnTo>
                <a:lnTo>
                  <a:pt x="1489" y="943"/>
                </a:lnTo>
                <a:lnTo>
                  <a:pt x="1489" y="931"/>
                </a:lnTo>
                <a:lnTo>
                  <a:pt x="1485" y="921"/>
                </a:lnTo>
                <a:lnTo>
                  <a:pt x="1479" y="912"/>
                </a:lnTo>
                <a:lnTo>
                  <a:pt x="1471" y="905"/>
                </a:lnTo>
                <a:lnTo>
                  <a:pt x="1462" y="901"/>
                </a:lnTo>
                <a:lnTo>
                  <a:pt x="1451" y="898"/>
                </a:lnTo>
                <a:lnTo>
                  <a:pt x="1440" y="897"/>
                </a:lnTo>
                <a:lnTo>
                  <a:pt x="1440" y="897"/>
                </a:lnTo>
                <a:close/>
                <a:moveTo>
                  <a:pt x="1423" y="790"/>
                </a:moveTo>
                <a:lnTo>
                  <a:pt x="1423" y="790"/>
                </a:lnTo>
                <a:lnTo>
                  <a:pt x="1416" y="785"/>
                </a:lnTo>
                <a:lnTo>
                  <a:pt x="1411" y="781"/>
                </a:lnTo>
                <a:lnTo>
                  <a:pt x="1404" y="779"/>
                </a:lnTo>
                <a:lnTo>
                  <a:pt x="1396" y="779"/>
                </a:lnTo>
                <a:lnTo>
                  <a:pt x="1391" y="782"/>
                </a:lnTo>
                <a:lnTo>
                  <a:pt x="1385" y="785"/>
                </a:lnTo>
                <a:lnTo>
                  <a:pt x="1380" y="789"/>
                </a:lnTo>
                <a:lnTo>
                  <a:pt x="1373" y="795"/>
                </a:lnTo>
                <a:lnTo>
                  <a:pt x="1373" y="795"/>
                </a:lnTo>
                <a:lnTo>
                  <a:pt x="1389" y="807"/>
                </a:lnTo>
                <a:lnTo>
                  <a:pt x="1404" y="823"/>
                </a:lnTo>
                <a:lnTo>
                  <a:pt x="1418" y="839"/>
                </a:lnTo>
                <a:lnTo>
                  <a:pt x="1422" y="848"/>
                </a:lnTo>
                <a:lnTo>
                  <a:pt x="1427" y="858"/>
                </a:lnTo>
                <a:lnTo>
                  <a:pt x="1427" y="858"/>
                </a:lnTo>
                <a:lnTo>
                  <a:pt x="1429" y="865"/>
                </a:lnTo>
                <a:lnTo>
                  <a:pt x="1430" y="872"/>
                </a:lnTo>
                <a:lnTo>
                  <a:pt x="1432" y="876"/>
                </a:lnTo>
                <a:lnTo>
                  <a:pt x="1434" y="879"/>
                </a:lnTo>
                <a:lnTo>
                  <a:pt x="1437" y="880"/>
                </a:lnTo>
                <a:lnTo>
                  <a:pt x="1441" y="882"/>
                </a:lnTo>
                <a:lnTo>
                  <a:pt x="1441" y="882"/>
                </a:lnTo>
                <a:lnTo>
                  <a:pt x="1444" y="873"/>
                </a:lnTo>
                <a:lnTo>
                  <a:pt x="1446" y="863"/>
                </a:lnTo>
                <a:lnTo>
                  <a:pt x="1446" y="851"/>
                </a:lnTo>
                <a:lnTo>
                  <a:pt x="1443" y="837"/>
                </a:lnTo>
                <a:lnTo>
                  <a:pt x="1440" y="824"/>
                </a:lnTo>
                <a:lnTo>
                  <a:pt x="1436" y="811"/>
                </a:lnTo>
                <a:lnTo>
                  <a:pt x="1430" y="800"/>
                </a:lnTo>
                <a:lnTo>
                  <a:pt x="1423" y="790"/>
                </a:lnTo>
                <a:lnTo>
                  <a:pt x="1423" y="790"/>
                </a:lnTo>
                <a:close/>
                <a:moveTo>
                  <a:pt x="1370" y="804"/>
                </a:moveTo>
                <a:lnTo>
                  <a:pt x="1370" y="804"/>
                </a:lnTo>
                <a:lnTo>
                  <a:pt x="1371" y="818"/>
                </a:lnTo>
                <a:lnTo>
                  <a:pt x="1375" y="831"/>
                </a:lnTo>
                <a:lnTo>
                  <a:pt x="1381" y="841"/>
                </a:lnTo>
                <a:lnTo>
                  <a:pt x="1388" y="851"/>
                </a:lnTo>
                <a:lnTo>
                  <a:pt x="1396" y="859"/>
                </a:lnTo>
                <a:lnTo>
                  <a:pt x="1405" y="868"/>
                </a:lnTo>
                <a:lnTo>
                  <a:pt x="1420" y="880"/>
                </a:lnTo>
                <a:lnTo>
                  <a:pt x="1420" y="880"/>
                </a:lnTo>
                <a:lnTo>
                  <a:pt x="1416" y="868"/>
                </a:lnTo>
                <a:lnTo>
                  <a:pt x="1412" y="858"/>
                </a:lnTo>
                <a:lnTo>
                  <a:pt x="1406" y="847"/>
                </a:lnTo>
                <a:lnTo>
                  <a:pt x="1401" y="837"/>
                </a:lnTo>
                <a:lnTo>
                  <a:pt x="1394" y="828"/>
                </a:lnTo>
                <a:lnTo>
                  <a:pt x="1387" y="820"/>
                </a:lnTo>
                <a:lnTo>
                  <a:pt x="1378" y="811"/>
                </a:lnTo>
                <a:lnTo>
                  <a:pt x="1370" y="804"/>
                </a:lnTo>
                <a:lnTo>
                  <a:pt x="1370" y="804"/>
                </a:lnTo>
                <a:close/>
                <a:moveTo>
                  <a:pt x="1370" y="775"/>
                </a:moveTo>
                <a:lnTo>
                  <a:pt x="1370" y="775"/>
                </a:lnTo>
                <a:lnTo>
                  <a:pt x="1375" y="769"/>
                </a:lnTo>
                <a:lnTo>
                  <a:pt x="1384" y="765"/>
                </a:lnTo>
                <a:lnTo>
                  <a:pt x="1392" y="761"/>
                </a:lnTo>
                <a:lnTo>
                  <a:pt x="1398" y="761"/>
                </a:lnTo>
                <a:lnTo>
                  <a:pt x="1402" y="761"/>
                </a:lnTo>
                <a:lnTo>
                  <a:pt x="1402" y="761"/>
                </a:lnTo>
                <a:lnTo>
                  <a:pt x="1406" y="764"/>
                </a:lnTo>
                <a:lnTo>
                  <a:pt x="1411" y="766"/>
                </a:lnTo>
                <a:lnTo>
                  <a:pt x="1413" y="769"/>
                </a:lnTo>
                <a:lnTo>
                  <a:pt x="1413" y="768"/>
                </a:lnTo>
                <a:lnTo>
                  <a:pt x="1413" y="766"/>
                </a:lnTo>
                <a:lnTo>
                  <a:pt x="1413" y="766"/>
                </a:lnTo>
                <a:lnTo>
                  <a:pt x="1402" y="752"/>
                </a:lnTo>
                <a:lnTo>
                  <a:pt x="1387" y="737"/>
                </a:lnTo>
                <a:lnTo>
                  <a:pt x="1378" y="730"/>
                </a:lnTo>
                <a:lnTo>
                  <a:pt x="1370" y="724"/>
                </a:lnTo>
                <a:lnTo>
                  <a:pt x="1361" y="720"/>
                </a:lnTo>
                <a:lnTo>
                  <a:pt x="1354" y="719"/>
                </a:lnTo>
                <a:lnTo>
                  <a:pt x="1354" y="719"/>
                </a:lnTo>
                <a:lnTo>
                  <a:pt x="1349" y="720"/>
                </a:lnTo>
                <a:lnTo>
                  <a:pt x="1346" y="722"/>
                </a:lnTo>
                <a:lnTo>
                  <a:pt x="1343" y="724"/>
                </a:lnTo>
                <a:lnTo>
                  <a:pt x="1340" y="729"/>
                </a:lnTo>
                <a:lnTo>
                  <a:pt x="1338" y="737"/>
                </a:lnTo>
                <a:lnTo>
                  <a:pt x="1336" y="748"/>
                </a:lnTo>
                <a:lnTo>
                  <a:pt x="1333" y="771"/>
                </a:lnTo>
                <a:lnTo>
                  <a:pt x="1331" y="781"/>
                </a:lnTo>
                <a:lnTo>
                  <a:pt x="1329" y="785"/>
                </a:lnTo>
                <a:lnTo>
                  <a:pt x="1326" y="789"/>
                </a:lnTo>
                <a:lnTo>
                  <a:pt x="1326" y="789"/>
                </a:lnTo>
                <a:lnTo>
                  <a:pt x="1319" y="795"/>
                </a:lnTo>
                <a:lnTo>
                  <a:pt x="1312" y="799"/>
                </a:lnTo>
                <a:lnTo>
                  <a:pt x="1307" y="800"/>
                </a:lnTo>
                <a:lnTo>
                  <a:pt x="1300" y="800"/>
                </a:lnTo>
                <a:lnTo>
                  <a:pt x="1286" y="802"/>
                </a:lnTo>
                <a:lnTo>
                  <a:pt x="1277" y="803"/>
                </a:lnTo>
                <a:lnTo>
                  <a:pt x="1270" y="807"/>
                </a:lnTo>
                <a:lnTo>
                  <a:pt x="1270" y="807"/>
                </a:lnTo>
                <a:lnTo>
                  <a:pt x="1267" y="810"/>
                </a:lnTo>
                <a:lnTo>
                  <a:pt x="1265" y="814"/>
                </a:lnTo>
                <a:lnTo>
                  <a:pt x="1263" y="823"/>
                </a:lnTo>
                <a:lnTo>
                  <a:pt x="1265" y="832"/>
                </a:lnTo>
                <a:lnTo>
                  <a:pt x="1267" y="841"/>
                </a:lnTo>
                <a:lnTo>
                  <a:pt x="1273" y="849"/>
                </a:lnTo>
                <a:lnTo>
                  <a:pt x="1279" y="858"/>
                </a:lnTo>
                <a:lnTo>
                  <a:pt x="1293" y="873"/>
                </a:lnTo>
                <a:lnTo>
                  <a:pt x="1293" y="873"/>
                </a:lnTo>
                <a:lnTo>
                  <a:pt x="1304" y="883"/>
                </a:lnTo>
                <a:lnTo>
                  <a:pt x="1315" y="891"/>
                </a:lnTo>
                <a:lnTo>
                  <a:pt x="1326" y="900"/>
                </a:lnTo>
                <a:lnTo>
                  <a:pt x="1339" y="907"/>
                </a:lnTo>
                <a:lnTo>
                  <a:pt x="1352" y="912"/>
                </a:lnTo>
                <a:lnTo>
                  <a:pt x="1364" y="917"/>
                </a:lnTo>
                <a:lnTo>
                  <a:pt x="1391" y="925"/>
                </a:lnTo>
                <a:lnTo>
                  <a:pt x="1391" y="925"/>
                </a:lnTo>
                <a:lnTo>
                  <a:pt x="1398" y="924"/>
                </a:lnTo>
                <a:lnTo>
                  <a:pt x="1405" y="922"/>
                </a:lnTo>
                <a:lnTo>
                  <a:pt x="1411" y="924"/>
                </a:lnTo>
                <a:lnTo>
                  <a:pt x="1416" y="925"/>
                </a:lnTo>
                <a:lnTo>
                  <a:pt x="1416" y="925"/>
                </a:lnTo>
                <a:lnTo>
                  <a:pt x="1416" y="920"/>
                </a:lnTo>
                <a:lnTo>
                  <a:pt x="1418" y="914"/>
                </a:lnTo>
                <a:lnTo>
                  <a:pt x="1420" y="904"/>
                </a:lnTo>
                <a:lnTo>
                  <a:pt x="1420" y="904"/>
                </a:lnTo>
                <a:lnTo>
                  <a:pt x="1395" y="877"/>
                </a:lnTo>
                <a:lnTo>
                  <a:pt x="1382" y="862"/>
                </a:lnTo>
                <a:lnTo>
                  <a:pt x="1371" y="847"/>
                </a:lnTo>
                <a:lnTo>
                  <a:pt x="1361" y="831"/>
                </a:lnTo>
                <a:lnTo>
                  <a:pt x="1357" y="823"/>
                </a:lnTo>
                <a:lnTo>
                  <a:pt x="1356" y="813"/>
                </a:lnTo>
                <a:lnTo>
                  <a:pt x="1354" y="804"/>
                </a:lnTo>
                <a:lnTo>
                  <a:pt x="1354" y="795"/>
                </a:lnTo>
                <a:lnTo>
                  <a:pt x="1356" y="785"/>
                </a:lnTo>
                <a:lnTo>
                  <a:pt x="1359" y="775"/>
                </a:lnTo>
                <a:lnTo>
                  <a:pt x="1359" y="775"/>
                </a:lnTo>
                <a:lnTo>
                  <a:pt x="1363" y="773"/>
                </a:lnTo>
                <a:lnTo>
                  <a:pt x="1366" y="775"/>
                </a:lnTo>
                <a:lnTo>
                  <a:pt x="1367" y="776"/>
                </a:lnTo>
                <a:lnTo>
                  <a:pt x="1370" y="775"/>
                </a:lnTo>
                <a:lnTo>
                  <a:pt x="1370" y="775"/>
                </a:lnTo>
                <a:close/>
                <a:moveTo>
                  <a:pt x="1364" y="1008"/>
                </a:moveTo>
                <a:lnTo>
                  <a:pt x="1364" y="1008"/>
                </a:lnTo>
                <a:lnTo>
                  <a:pt x="1371" y="1001"/>
                </a:lnTo>
                <a:lnTo>
                  <a:pt x="1381" y="995"/>
                </a:lnTo>
                <a:lnTo>
                  <a:pt x="1401" y="980"/>
                </a:lnTo>
                <a:lnTo>
                  <a:pt x="1409" y="973"/>
                </a:lnTo>
                <a:lnTo>
                  <a:pt x="1415" y="964"/>
                </a:lnTo>
                <a:lnTo>
                  <a:pt x="1418" y="959"/>
                </a:lnTo>
                <a:lnTo>
                  <a:pt x="1418" y="955"/>
                </a:lnTo>
                <a:lnTo>
                  <a:pt x="1418" y="950"/>
                </a:lnTo>
                <a:lnTo>
                  <a:pt x="1416" y="945"/>
                </a:lnTo>
                <a:lnTo>
                  <a:pt x="1416" y="945"/>
                </a:lnTo>
                <a:lnTo>
                  <a:pt x="1411" y="943"/>
                </a:lnTo>
                <a:lnTo>
                  <a:pt x="1405" y="943"/>
                </a:lnTo>
                <a:lnTo>
                  <a:pt x="1399" y="943"/>
                </a:lnTo>
                <a:lnTo>
                  <a:pt x="1394" y="941"/>
                </a:lnTo>
                <a:lnTo>
                  <a:pt x="1394" y="941"/>
                </a:lnTo>
                <a:lnTo>
                  <a:pt x="1359" y="955"/>
                </a:lnTo>
                <a:lnTo>
                  <a:pt x="1322" y="970"/>
                </a:lnTo>
                <a:lnTo>
                  <a:pt x="1286" y="987"/>
                </a:lnTo>
                <a:lnTo>
                  <a:pt x="1252" y="1004"/>
                </a:lnTo>
                <a:lnTo>
                  <a:pt x="1252" y="1004"/>
                </a:lnTo>
                <a:lnTo>
                  <a:pt x="1252" y="1009"/>
                </a:lnTo>
                <a:lnTo>
                  <a:pt x="1249" y="1014"/>
                </a:lnTo>
                <a:lnTo>
                  <a:pt x="1249" y="1014"/>
                </a:lnTo>
                <a:lnTo>
                  <a:pt x="1235" y="1021"/>
                </a:lnTo>
                <a:lnTo>
                  <a:pt x="1229" y="1026"/>
                </a:lnTo>
                <a:lnTo>
                  <a:pt x="1228" y="1029"/>
                </a:lnTo>
                <a:lnTo>
                  <a:pt x="1227" y="1033"/>
                </a:lnTo>
                <a:lnTo>
                  <a:pt x="1227" y="1033"/>
                </a:lnTo>
                <a:lnTo>
                  <a:pt x="1243" y="1039"/>
                </a:lnTo>
                <a:lnTo>
                  <a:pt x="1258" y="1047"/>
                </a:lnTo>
                <a:lnTo>
                  <a:pt x="1286" y="1066"/>
                </a:lnTo>
                <a:lnTo>
                  <a:pt x="1286" y="1066"/>
                </a:lnTo>
                <a:lnTo>
                  <a:pt x="1294" y="1084"/>
                </a:lnTo>
                <a:lnTo>
                  <a:pt x="1300" y="1094"/>
                </a:lnTo>
                <a:lnTo>
                  <a:pt x="1307" y="1101"/>
                </a:lnTo>
                <a:lnTo>
                  <a:pt x="1307" y="1101"/>
                </a:lnTo>
                <a:lnTo>
                  <a:pt x="1318" y="1077"/>
                </a:lnTo>
                <a:lnTo>
                  <a:pt x="1332" y="1053"/>
                </a:lnTo>
                <a:lnTo>
                  <a:pt x="1346" y="1029"/>
                </a:lnTo>
                <a:lnTo>
                  <a:pt x="1354" y="1018"/>
                </a:lnTo>
                <a:lnTo>
                  <a:pt x="1364" y="1008"/>
                </a:lnTo>
                <a:lnTo>
                  <a:pt x="1364" y="1008"/>
                </a:lnTo>
                <a:close/>
                <a:moveTo>
                  <a:pt x="894" y="1178"/>
                </a:moveTo>
                <a:lnTo>
                  <a:pt x="894" y="1178"/>
                </a:lnTo>
                <a:lnTo>
                  <a:pt x="900" y="1217"/>
                </a:lnTo>
                <a:lnTo>
                  <a:pt x="902" y="1237"/>
                </a:lnTo>
                <a:lnTo>
                  <a:pt x="908" y="1256"/>
                </a:lnTo>
                <a:lnTo>
                  <a:pt x="914" y="1275"/>
                </a:lnTo>
                <a:lnTo>
                  <a:pt x="921" y="1292"/>
                </a:lnTo>
                <a:lnTo>
                  <a:pt x="929" y="1307"/>
                </a:lnTo>
                <a:lnTo>
                  <a:pt x="939" y="1321"/>
                </a:lnTo>
                <a:lnTo>
                  <a:pt x="939" y="1321"/>
                </a:lnTo>
                <a:lnTo>
                  <a:pt x="953" y="1334"/>
                </a:lnTo>
                <a:lnTo>
                  <a:pt x="970" y="1346"/>
                </a:lnTo>
                <a:lnTo>
                  <a:pt x="987" y="1358"/>
                </a:lnTo>
                <a:lnTo>
                  <a:pt x="996" y="1362"/>
                </a:lnTo>
                <a:lnTo>
                  <a:pt x="1006" y="1365"/>
                </a:lnTo>
                <a:lnTo>
                  <a:pt x="1015" y="1367"/>
                </a:lnTo>
                <a:lnTo>
                  <a:pt x="1024" y="1369"/>
                </a:lnTo>
                <a:lnTo>
                  <a:pt x="1033" y="1369"/>
                </a:lnTo>
                <a:lnTo>
                  <a:pt x="1043" y="1369"/>
                </a:lnTo>
                <a:lnTo>
                  <a:pt x="1051" y="1366"/>
                </a:lnTo>
                <a:lnTo>
                  <a:pt x="1060" y="1362"/>
                </a:lnTo>
                <a:lnTo>
                  <a:pt x="1067" y="1355"/>
                </a:lnTo>
                <a:lnTo>
                  <a:pt x="1074" y="1346"/>
                </a:lnTo>
                <a:lnTo>
                  <a:pt x="1074" y="1346"/>
                </a:lnTo>
                <a:lnTo>
                  <a:pt x="1079" y="1324"/>
                </a:lnTo>
                <a:lnTo>
                  <a:pt x="1082" y="1299"/>
                </a:lnTo>
                <a:lnTo>
                  <a:pt x="1082" y="1275"/>
                </a:lnTo>
                <a:lnTo>
                  <a:pt x="1079" y="1254"/>
                </a:lnTo>
                <a:lnTo>
                  <a:pt x="1079" y="1254"/>
                </a:lnTo>
                <a:lnTo>
                  <a:pt x="1068" y="1258"/>
                </a:lnTo>
                <a:lnTo>
                  <a:pt x="1058" y="1263"/>
                </a:lnTo>
                <a:lnTo>
                  <a:pt x="1041" y="1275"/>
                </a:lnTo>
                <a:lnTo>
                  <a:pt x="1032" y="1279"/>
                </a:lnTo>
                <a:lnTo>
                  <a:pt x="1022" y="1283"/>
                </a:lnTo>
                <a:lnTo>
                  <a:pt x="1010" y="1287"/>
                </a:lnTo>
                <a:lnTo>
                  <a:pt x="998" y="1289"/>
                </a:lnTo>
                <a:lnTo>
                  <a:pt x="998" y="1289"/>
                </a:lnTo>
                <a:lnTo>
                  <a:pt x="987" y="1285"/>
                </a:lnTo>
                <a:lnTo>
                  <a:pt x="978" y="1279"/>
                </a:lnTo>
                <a:lnTo>
                  <a:pt x="971" y="1271"/>
                </a:lnTo>
                <a:lnTo>
                  <a:pt x="964" y="1262"/>
                </a:lnTo>
                <a:lnTo>
                  <a:pt x="960" y="1252"/>
                </a:lnTo>
                <a:lnTo>
                  <a:pt x="954" y="1242"/>
                </a:lnTo>
                <a:lnTo>
                  <a:pt x="946" y="1223"/>
                </a:lnTo>
                <a:lnTo>
                  <a:pt x="946" y="1223"/>
                </a:lnTo>
                <a:lnTo>
                  <a:pt x="940" y="1210"/>
                </a:lnTo>
                <a:lnTo>
                  <a:pt x="935" y="1199"/>
                </a:lnTo>
                <a:lnTo>
                  <a:pt x="933" y="1195"/>
                </a:lnTo>
                <a:lnTo>
                  <a:pt x="933" y="1190"/>
                </a:lnTo>
                <a:lnTo>
                  <a:pt x="936" y="1186"/>
                </a:lnTo>
                <a:lnTo>
                  <a:pt x="939" y="1182"/>
                </a:lnTo>
                <a:lnTo>
                  <a:pt x="939" y="1182"/>
                </a:lnTo>
                <a:lnTo>
                  <a:pt x="949" y="1186"/>
                </a:lnTo>
                <a:lnTo>
                  <a:pt x="957" y="1189"/>
                </a:lnTo>
                <a:lnTo>
                  <a:pt x="968" y="1190"/>
                </a:lnTo>
                <a:lnTo>
                  <a:pt x="978" y="1189"/>
                </a:lnTo>
                <a:lnTo>
                  <a:pt x="989" y="1188"/>
                </a:lnTo>
                <a:lnTo>
                  <a:pt x="999" y="1185"/>
                </a:lnTo>
                <a:lnTo>
                  <a:pt x="1020" y="1178"/>
                </a:lnTo>
                <a:lnTo>
                  <a:pt x="1020" y="1178"/>
                </a:lnTo>
                <a:lnTo>
                  <a:pt x="1015" y="1164"/>
                </a:lnTo>
                <a:lnTo>
                  <a:pt x="1008" y="1151"/>
                </a:lnTo>
                <a:lnTo>
                  <a:pt x="1001" y="1140"/>
                </a:lnTo>
                <a:lnTo>
                  <a:pt x="992" y="1129"/>
                </a:lnTo>
                <a:lnTo>
                  <a:pt x="982" y="1120"/>
                </a:lnTo>
                <a:lnTo>
                  <a:pt x="971" y="1112"/>
                </a:lnTo>
                <a:lnTo>
                  <a:pt x="959" y="1106"/>
                </a:lnTo>
                <a:lnTo>
                  <a:pt x="944" y="1103"/>
                </a:lnTo>
                <a:lnTo>
                  <a:pt x="944" y="1103"/>
                </a:lnTo>
                <a:lnTo>
                  <a:pt x="936" y="1108"/>
                </a:lnTo>
                <a:lnTo>
                  <a:pt x="929" y="1113"/>
                </a:lnTo>
                <a:lnTo>
                  <a:pt x="922" y="1119"/>
                </a:lnTo>
                <a:lnTo>
                  <a:pt x="915" y="1124"/>
                </a:lnTo>
                <a:lnTo>
                  <a:pt x="909" y="1133"/>
                </a:lnTo>
                <a:lnTo>
                  <a:pt x="905" y="1140"/>
                </a:lnTo>
                <a:lnTo>
                  <a:pt x="898" y="1158"/>
                </a:lnTo>
                <a:lnTo>
                  <a:pt x="898" y="1158"/>
                </a:lnTo>
                <a:lnTo>
                  <a:pt x="900" y="1160"/>
                </a:lnTo>
                <a:lnTo>
                  <a:pt x="902" y="1162"/>
                </a:lnTo>
                <a:lnTo>
                  <a:pt x="902" y="1167"/>
                </a:lnTo>
                <a:lnTo>
                  <a:pt x="902" y="1171"/>
                </a:lnTo>
                <a:lnTo>
                  <a:pt x="902" y="1171"/>
                </a:lnTo>
                <a:lnTo>
                  <a:pt x="900" y="1175"/>
                </a:lnTo>
                <a:lnTo>
                  <a:pt x="894" y="1178"/>
                </a:lnTo>
                <a:lnTo>
                  <a:pt x="894" y="1178"/>
                </a:lnTo>
                <a:close/>
                <a:moveTo>
                  <a:pt x="1009" y="1101"/>
                </a:moveTo>
                <a:lnTo>
                  <a:pt x="1009" y="1101"/>
                </a:lnTo>
                <a:lnTo>
                  <a:pt x="1003" y="1102"/>
                </a:lnTo>
                <a:lnTo>
                  <a:pt x="998" y="1103"/>
                </a:lnTo>
                <a:lnTo>
                  <a:pt x="992" y="1105"/>
                </a:lnTo>
                <a:lnTo>
                  <a:pt x="987" y="1108"/>
                </a:lnTo>
                <a:lnTo>
                  <a:pt x="987" y="1108"/>
                </a:lnTo>
                <a:lnTo>
                  <a:pt x="994" y="1112"/>
                </a:lnTo>
                <a:lnTo>
                  <a:pt x="1002" y="1119"/>
                </a:lnTo>
                <a:lnTo>
                  <a:pt x="1008" y="1126"/>
                </a:lnTo>
                <a:lnTo>
                  <a:pt x="1015" y="1133"/>
                </a:lnTo>
                <a:lnTo>
                  <a:pt x="1024" y="1150"/>
                </a:lnTo>
                <a:lnTo>
                  <a:pt x="1033" y="1169"/>
                </a:lnTo>
                <a:lnTo>
                  <a:pt x="1039" y="1190"/>
                </a:lnTo>
                <a:lnTo>
                  <a:pt x="1041" y="1213"/>
                </a:lnTo>
                <a:lnTo>
                  <a:pt x="1041" y="1235"/>
                </a:lnTo>
                <a:lnTo>
                  <a:pt x="1040" y="1247"/>
                </a:lnTo>
                <a:lnTo>
                  <a:pt x="1037" y="1258"/>
                </a:lnTo>
                <a:lnTo>
                  <a:pt x="1037" y="1258"/>
                </a:lnTo>
                <a:lnTo>
                  <a:pt x="1050" y="1252"/>
                </a:lnTo>
                <a:lnTo>
                  <a:pt x="1060" y="1245"/>
                </a:lnTo>
                <a:lnTo>
                  <a:pt x="1069" y="1238"/>
                </a:lnTo>
                <a:lnTo>
                  <a:pt x="1078" y="1230"/>
                </a:lnTo>
                <a:lnTo>
                  <a:pt x="1078" y="1230"/>
                </a:lnTo>
                <a:lnTo>
                  <a:pt x="1074" y="1210"/>
                </a:lnTo>
                <a:lnTo>
                  <a:pt x="1068" y="1192"/>
                </a:lnTo>
                <a:lnTo>
                  <a:pt x="1061" y="1175"/>
                </a:lnTo>
                <a:lnTo>
                  <a:pt x="1053" y="1158"/>
                </a:lnTo>
                <a:lnTo>
                  <a:pt x="1043" y="1141"/>
                </a:lnTo>
                <a:lnTo>
                  <a:pt x="1033" y="1127"/>
                </a:lnTo>
                <a:lnTo>
                  <a:pt x="1022" y="1113"/>
                </a:lnTo>
                <a:lnTo>
                  <a:pt x="1009" y="1101"/>
                </a:lnTo>
                <a:lnTo>
                  <a:pt x="1009" y="1101"/>
                </a:lnTo>
                <a:close/>
                <a:moveTo>
                  <a:pt x="999" y="1273"/>
                </a:moveTo>
                <a:lnTo>
                  <a:pt x="999" y="1273"/>
                </a:lnTo>
                <a:lnTo>
                  <a:pt x="1005" y="1273"/>
                </a:lnTo>
                <a:lnTo>
                  <a:pt x="1009" y="1271"/>
                </a:lnTo>
                <a:lnTo>
                  <a:pt x="1013" y="1268"/>
                </a:lnTo>
                <a:lnTo>
                  <a:pt x="1016" y="1263"/>
                </a:lnTo>
                <a:lnTo>
                  <a:pt x="1022" y="1254"/>
                </a:lnTo>
                <a:lnTo>
                  <a:pt x="1026" y="1241"/>
                </a:lnTo>
                <a:lnTo>
                  <a:pt x="1027" y="1227"/>
                </a:lnTo>
                <a:lnTo>
                  <a:pt x="1027" y="1213"/>
                </a:lnTo>
                <a:lnTo>
                  <a:pt x="1026" y="1202"/>
                </a:lnTo>
                <a:lnTo>
                  <a:pt x="1023" y="1192"/>
                </a:lnTo>
                <a:lnTo>
                  <a:pt x="1023" y="1192"/>
                </a:lnTo>
                <a:lnTo>
                  <a:pt x="1017" y="1196"/>
                </a:lnTo>
                <a:lnTo>
                  <a:pt x="1009" y="1199"/>
                </a:lnTo>
                <a:lnTo>
                  <a:pt x="1001" y="1202"/>
                </a:lnTo>
                <a:lnTo>
                  <a:pt x="991" y="1203"/>
                </a:lnTo>
                <a:lnTo>
                  <a:pt x="971" y="1206"/>
                </a:lnTo>
                <a:lnTo>
                  <a:pt x="953" y="1207"/>
                </a:lnTo>
                <a:lnTo>
                  <a:pt x="953" y="1207"/>
                </a:lnTo>
                <a:lnTo>
                  <a:pt x="957" y="1214"/>
                </a:lnTo>
                <a:lnTo>
                  <a:pt x="961" y="1224"/>
                </a:lnTo>
                <a:lnTo>
                  <a:pt x="971" y="1247"/>
                </a:lnTo>
                <a:lnTo>
                  <a:pt x="977" y="1256"/>
                </a:lnTo>
                <a:lnTo>
                  <a:pt x="982" y="1265"/>
                </a:lnTo>
                <a:lnTo>
                  <a:pt x="987" y="1269"/>
                </a:lnTo>
                <a:lnTo>
                  <a:pt x="991" y="1271"/>
                </a:lnTo>
                <a:lnTo>
                  <a:pt x="995" y="1273"/>
                </a:lnTo>
                <a:lnTo>
                  <a:pt x="999" y="1273"/>
                </a:lnTo>
                <a:lnTo>
                  <a:pt x="999" y="1273"/>
                </a:lnTo>
                <a:close/>
                <a:moveTo>
                  <a:pt x="770" y="291"/>
                </a:moveTo>
                <a:lnTo>
                  <a:pt x="770" y="291"/>
                </a:lnTo>
                <a:lnTo>
                  <a:pt x="768" y="283"/>
                </a:lnTo>
                <a:lnTo>
                  <a:pt x="766" y="275"/>
                </a:lnTo>
                <a:lnTo>
                  <a:pt x="763" y="262"/>
                </a:lnTo>
                <a:lnTo>
                  <a:pt x="763" y="262"/>
                </a:lnTo>
                <a:lnTo>
                  <a:pt x="759" y="267"/>
                </a:lnTo>
                <a:lnTo>
                  <a:pt x="756" y="272"/>
                </a:lnTo>
                <a:lnTo>
                  <a:pt x="755" y="278"/>
                </a:lnTo>
                <a:lnTo>
                  <a:pt x="754" y="283"/>
                </a:lnTo>
                <a:lnTo>
                  <a:pt x="754" y="283"/>
                </a:lnTo>
                <a:lnTo>
                  <a:pt x="759" y="288"/>
                </a:lnTo>
                <a:lnTo>
                  <a:pt x="765" y="292"/>
                </a:lnTo>
                <a:lnTo>
                  <a:pt x="769" y="298"/>
                </a:lnTo>
                <a:lnTo>
                  <a:pt x="770" y="302"/>
                </a:lnTo>
                <a:lnTo>
                  <a:pt x="770" y="306"/>
                </a:lnTo>
                <a:lnTo>
                  <a:pt x="770" y="306"/>
                </a:lnTo>
                <a:lnTo>
                  <a:pt x="790" y="314"/>
                </a:lnTo>
                <a:lnTo>
                  <a:pt x="813" y="320"/>
                </a:lnTo>
                <a:lnTo>
                  <a:pt x="839" y="324"/>
                </a:lnTo>
                <a:lnTo>
                  <a:pt x="852" y="326"/>
                </a:lnTo>
                <a:lnTo>
                  <a:pt x="864" y="326"/>
                </a:lnTo>
                <a:lnTo>
                  <a:pt x="877" y="324"/>
                </a:lnTo>
                <a:lnTo>
                  <a:pt x="890" y="321"/>
                </a:lnTo>
                <a:lnTo>
                  <a:pt x="900" y="319"/>
                </a:lnTo>
                <a:lnTo>
                  <a:pt x="909" y="313"/>
                </a:lnTo>
                <a:lnTo>
                  <a:pt x="918" y="307"/>
                </a:lnTo>
                <a:lnTo>
                  <a:pt x="925" y="299"/>
                </a:lnTo>
                <a:lnTo>
                  <a:pt x="930" y="289"/>
                </a:lnTo>
                <a:lnTo>
                  <a:pt x="932" y="276"/>
                </a:lnTo>
                <a:lnTo>
                  <a:pt x="932" y="276"/>
                </a:lnTo>
                <a:lnTo>
                  <a:pt x="926" y="285"/>
                </a:lnTo>
                <a:lnTo>
                  <a:pt x="919" y="292"/>
                </a:lnTo>
                <a:lnTo>
                  <a:pt x="909" y="298"/>
                </a:lnTo>
                <a:lnTo>
                  <a:pt x="901" y="303"/>
                </a:lnTo>
                <a:lnTo>
                  <a:pt x="890" y="306"/>
                </a:lnTo>
                <a:lnTo>
                  <a:pt x="878" y="310"/>
                </a:lnTo>
                <a:lnTo>
                  <a:pt x="867" y="312"/>
                </a:lnTo>
                <a:lnTo>
                  <a:pt x="856" y="313"/>
                </a:lnTo>
                <a:lnTo>
                  <a:pt x="845" y="313"/>
                </a:lnTo>
                <a:lnTo>
                  <a:pt x="832" y="312"/>
                </a:lnTo>
                <a:lnTo>
                  <a:pt x="821" y="310"/>
                </a:lnTo>
                <a:lnTo>
                  <a:pt x="810" y="309"/>
                </a:lnTo>
                <a:lnTo>
                  <a:pt x="798" y="305"/>
                </a:lnTo>
                <a:lnTo>
                  <a:pt x="789" y="300"/>
                </a:lnTo>
                <a:lnTo>
                  <a:pt x="779" y="296"/>
                </a:lnTo>
                <a:lnTo>
                  <a:pt x="770" y="291"/>
                </a:lnTo>
                <a:lnTo>
                  <a:pt x="770" y="291"/>
                </a:lnTo>
                <a:close/>
                <a:moveTo>
                  <a:pt x="907" y="240"/>
                </a:moveTo>
                <a:lnTo>
                  <a:pt x="907" y="240"/>
                </a:lnTo>
                <a:lnTo>
                  <a:pt x="901" y="233"/>
                </a:lnTo>
                <a:lnTo>
                  <a:pt x="895" y="227"/>
                </a:lnTo>
                <a:lnTo>
                  <a:pt x="895" y="227"/>
                </a:lnTo>
                <a:lnTo>
                  <a:pt x="878" y="225"/>
                </a:lnTo>
                <a:lnTo>
                  <a:pt x="857" y="222"/>
                </a:lnTo>
                <a:lnTo>
                  <a:pt x="835" y="223"/>
                </a:lnTo>
                <a:lnTo>
                  <a:pt x="824" y="225"/>
                </a:lnTo>
                <a:lnTo>
                  <a:pt x="813" y="227"/>
                </a:lnTo>
                <a:lnTo>
                  <a:pt x="803" y="230"/>
                </a:lnTo>
                <a:lnTo>
                  <a:pt x="794" y="234"/>
                </a:lnTo>
                <a:lnTo>
                  <a:pt x="787" y="240"/>
                </a:lnTo>
                <a:lnTo>
                  <a:pt x="783" y="247"/>
                </a:lnTo>
                <a:lnTo>
                  <a:pt x="780" y="254"/>
                </a:lnTo>
                <a:lnTo>
                  <a:pt x="780" y="264"/>
                </a:lnTo>
                <a:lnTo>
                  <a:pt x="783" y="274"/>
                </a:lnTo>
                <a:lnTo>
                  <a:pt x="789" y="285"/>
                </a:lnTo>
                <a:lnTo>
                  <a:pt x="789" y="285"/>
                </a:lnTo>
                <a:lnTo>
                  <a:pt x="796" y="289"/>
                </a:lnTo>
                <a:lnTo>
                  <a:pt x="804" y="293"/>
                </a:lnTo>
                <a:lnTo>
                  <a:pt x="824" y="298"/>
                </a:lnTo>
                <a:lnTo>
                  <a:pt x="845" y="299"/>
                </a:lnTo>
                <a:lnTo>
                  <a:pt x="856" y="299"/>
                </a:lnTo>
                <a:lnTo>
                  <a:pt x="867" y="299"/>
                </a:lnTo>
                <a:lnTo>
                  <a:pt x="878" y="298"/>
                </a:lnTo>
                <a:lnTo>
                  <a:pt x="888" y="295"/>
                </a:lnTo>
                <a:lnTo>
                  <a:pt x="898" y="291"/>
                </a:lnTo>
                <a:lnTo>
                  <a:pt x="905" y="286"/>
                </a:lnTo>
                <a:lnTo>
                  <a:pt x="912" y="281"/>
                </a:lnTo>
                <a:lnTo>
                  <a:pt x="916" y="274"/>
                </a:lnTo>
                <a:lnTo>
                  <a:pt x="919" y="265"/>
                </a:lnTo>
                <a:lnTo>
                  <a:pt x="921" y="255"/>
                </a:lnTo>
                <a:lnTo>
                  <a:pt x="921" y="255"/>
                </a:lnTo>
                <a:lnTo>
                  <a:pt x="915" y="253"/>
                </a:lnTo>
                <a:lnTo>
                  <a:pt x="911" y="247"/>
                </a:lnTo>
                <a:lnTo>
                  <a:pt x="902" y="239"/>
                </a:lnTo>
                <a:lnTo>
                  <a:pt x="902" y="239"/>
                </a:lnTo>
                <a:lnTo>
                  <a:pt x="905" y="239"/>
                </a:lnTo>
                <a:lnTo>
                  <a:pt x="907" y="240"/>
                </a:lnTo>
                <a:lnTo>
                  <a:pt x="907" y="240"/>
                </a:lnTo>
                <a:close/>
                <a:moveTo>
                  <a:pt x="738" y="289"/>
                </a:moveTo>
                <a:lnTo>
                  <a:pt x="738" y="289"/>
                </a:lnTo>
                <a:lnTo>
                  <a:pt x="721" y="295"/>
                </a:lnTo>
                <a:lnTo>
                  <a:pt x="704" y="300"/>
                </a:lnTo>
                <a:lnTo>
                  <a:pt x="689" y="307"/>
                </a:lnTo>
                <a:lnTo>
                  <a:pt x="675" y="316"/>
                </a:lnTo>
                <a:lnTo>
                  <a:pt x="675" y="316"/>
                </a:lnTo>
                <a:lnTo>
                  <a:pt x="661" y="320"/>
                </a:lnTo>
                <a:lnTo>
                  <a:pt x="650" y="326"/>
                </a:lnTo>
                <a:lnTo>
                  <a:pt x="650" y="326"/>
                </a:lnTo>
                <a:lnTo>
                  <a:pt x="631" y="331"/>
                </a:lnTo>
                <a:lnTo>
                  <a:pt x="616" y="338"/>
                </a:lnTo>
                <a:lnTo>
                  <a:pt x="584" y="354"/>
                </a:lnTo>
                <a:lnTo>
                  <a:pt x="554" y="369"/>
                </a:lnTo>
                <a:lnTo>
                  <a:pt x="522" y="383"/>
                </a:lnTo>
                <a:lnTo>
                  <a:pt x="522" y="383"/>
                </a:lnTo>
                <a:lnTo>
                  <a:pt x="508" y="387"/>
                </a:lnTo>
                <a:lnTo>
                  <a:pt x="495" y="392"/>
                </a:lnTo>
                <a:lnTo>
                  <a:pt x="484" y="399"/>
                </a:lnTo>
                <a:lnTo>
                  <a:pt x="474" y="406"/>
                </a:lnTo>
                <a:lnTo>
                  <a:pt x="453" y="420"/>
                </a:lnTo>
                <a:lnTo>
                  <a:pt x="443" y="427"/>
                </a:lnTo>
                <a:lnTo>
                  <a:pt x="431" y="432"/>
                </a:lnTo>
                <a:lnTo>
                  <a:pt x="431" y="432"/>
                </a:lnTo>
                <a:lnTo>
                  <a:pt x="422" y="441"/>
                </a:lnTo>
                <a:lnTo>
                  <a:pt x="414" y="446"/>
                </a:lnTo>
                <a:lnTo>
                  <a:pt x="394" y="458"/>
                </a:lnTo>
                <a:lnTo>
                  <a:pt x="373" y="469"/>
                </a:lnTo>
                <a:lnTo>
                  <a:pt x="363" y="473"/>
                </a:lnTo>
                <a:lnTo>
                  <a:pt x="353" y="480"/>
                </a:lnTo>
                <a:lnTo>
                  <a:pt x="353" y="480"/>
                </a:lnTo>
                <a:lnTo>
                  <a:pt x="327" y="500"/>
                </a:lnTo>
                <a:lnTo>
                  <a:pt x="299" y="522"/>
                </a:lnTo>
                <a:lnTo>
                  <a:pt x="285" y="532"/>
                </a:lnTo>
                <a:lnTo>
                  <a:pt x="271" y="542"/>
                </a:lnTo>
                <a:lnTo>
                  <a:pt x="255" y="550"/>
                </a:lnTo>
                <a:lnTo>
                  <a:pt x="240" y="556"/>
                </a:lnTo>
                <a:lnTo>
                  <a:pt x="240" y="556"/>
                </a:lnTo>
                <a:lnTo>
                  <a:pt x="234" y="556"/>
                </a:lnTo>
                <a:lnTo>
                  <a:pt x="230" y="554"/>
                </a:lnTo>
                <a:lnTo>
                  <a:pt x="230" y="554"/>
                </a:lnTo>
                <a:lnTo>
                  <a:pt x="223" y="560"/>
                </a:lnTo>
                <a:lnTo>
                  <a:pt x="217" y="567"/>
                </a:lnTo>
                <a:lnTo>
                  <a:pt x="213" y="574"/>
                </a:lnTo>
                <a:lnTo>
                  <a:pt x="209" y="583"/>
                </a:lnTo>
                <a:lnTo>
                  <a:pt x="205" y="601"/>
                </a:lnTo>
                <a:lnTo>
                  <a:pt x="202" y="622"/>
                </a:lnTo>
                <a:lnTo>
                  <a:pt x="202" y="622"/>
                </a:lnTo>
                <a:lnTo>
                  <a:pt x="216" y="627"/>
                </a:lnTo>
                <a:lnTo>
                  <a:pt x="230" y="633"/>
                </a:lnTo>
                <a:lnTo>
                  <a:pt x="230" y="633"/>
                </a:lnTo>
                <a:lnTo>
                  <a:pt x="231" y="626"/>
                </a:lnTo>
                <a:lnTo>
                  <a:pt x="233" y="619"/>
                </a:lnTo>
                <a:lnTo>
                  <a:pt x="234" y="604"/>
                </a:lnTo>
                <a:lnTo>
                  <a:pt x="236" y="588"/>
                </a:lnTo>
                <a:lnTo>
                  <a:pt x="237" y="581"/>
                </a:lnTo>
                <a:lnTo>
                  <a:pt x="238" y="576"/>
                </a:lnTo>
                <a:lnTo>
                  <a:pt x="238" y="576"/>
                </a:lnTo>
                <a:lnTo>
                  <a:pt x="245" y="571"/>
                </a:lnTo>
                <a:lnTo>
                  <a:pt x="251" y="567"/>
                </a:lnTo>
                <a:lnTo>
                  <a:pt x="257" y="561"/>
                </a:lnTo>
                <a:lnTo>
                  <a:pt x="264" y="556"/>
                </a:lnTo>
                <a:lnTo>
                  <a:pt x="264" y="556"/>
                </a:lnTo>
                <a:lnTo>
                  <a:pt x="269" y="554"/>
                </a:lnTo>
                <a:lnTo>
                  <a:pt x="275" y="553"/>
                </a:lnTo>
                <a:lnTo>
                  <a:pt x="282" y="552"/>
                </a:lnTo>
                <a:lnTo>
                  <a:pt x="287" y="550"/>
                </a:lnTo>
                <a:lnTo>
                  <a:pt x="287" y="550"/>
                </a:lnTo>
                <a:lnTo>
                  <a:pt x="296" y="543"/>
                </a:lnTo>
                <a:lnTo>
                  <a:pt x="304" y="538"/>
                </a:lnTo>
                <a:lnTo>
                  <a:pt x="304" y="538"/>
                </a:lnTo>
                <a:lnTo>
                  <a:pt x="377" y="500"/>
                </a:lnTo>
                <a:lnTo>
                  <a:pt x="411" y="479"/>
                </a:lnTo>
                <a:lnTo>
                  <a:pt x="428" y="469"/>
                </a:lnTo>
                <a:lnTo>
                  <a:pt x="443" y="458"/>
                </a:lnTo>
                <a:lnTo>
                  <a:pt x="443" y="458"/>
                </a:lnTo>
                <a:lnTo>
                  <a:pt x="448" y="455"/>
                </a:lnTo>
                <a:lnTo>
                  <a:pt x="452" y="453"/>
                </a:lnTo>
                <a:lnTo>
                  <a:pt x="456" y="451"/>
                </a:lnTo>
                <a:lnTo>
                  <a:pt x="460" y="451"/>
                </a:lnTo>
                <a:lnTo>
                  <a:pt x="460" y="451"/>
                </a:lnTo>
                <a:lnTo>
                  <a:pt x="492" y="428"/>
                </a:lnTo>
                <a:lnTo>
                  <a:pt x="526" y="407"/>
                </a:lnTo>
                <a:lnTo>
                  <a:pt x="560" y="387"/>
                </a:lnTo>
                <a:lnTo>
                  <a:pt x="595" y="369"/>
                </a:lnTo>
                <a:lnTo>
                  <a:pt x="668" y="333"/>
                </a:lnTo>
                <a:lnTo>
                  <a:pt x="741" y="298"/>
                </a:lnTo>
                <a:lnTo>
                  <a:pt x="741" y="298"/>
                </a:lnTo>
                <a:lnTo>
                  <a:pt x="742" y="298"/>
                </a:lnTo>
                <a:lnTo>
                  <a:pt x="742" y="296"/>
                </a:lnTo>
                <a:lnTo>
                  <a:pt x="742" y="296"/>
                </a:lnTo>
                <a:lnTo>
                  <a:pt x="740" y="296"/>
                </a:lnTo>
                <a:lnTo>
                  <a:pt x="738" y="295"/>
                </a:lnTo>
                <a:lnTo>
                  <a:pt x="738" y="289"/>
                </a:lnTo>
                <a:lnTo>
                  <a:pt x="738" y="289"/>
                </a:lnTo>
                <a:close/>
                <a:moveTo>
                  <a:pt x="457" y="637"/>
                </a:moveTo>
                <a:lnTo>
                  <a:pt x="457" y="637"/>
                </a:lnTo>
                <a:lnTo>
                  <a:pt x="457" y="633"/>
                </a:lnTo>
                <a:lnTo>
                  <a:pt x="457" y="633"/>
                </a:lnTo>
                <a:lnTo>
                  <a:pt x="410" y="615"/>
                </a:lnTo>
                <a:lnTo>
                  <a:pt x="362" y="599"/>
                </a:lnTo>
                <a:lnTo>
                  <a:pt x="338" y="594"/>
                </a:lnTo>
                <a:lnTo>
                  <a:pt x="313" y="587"/>
                </a:lnTo>
                <a:lnTo>
                  <a:pt x="286" y="583"/>
                </a:lnTo>
                <a:lnTo>
                  <a:pt x="259" y="580"/>
                </a:lnTo>
                <a:lnTo>
                  <a:pt x="259" y="580"/>
                </a:lnTo>
                <a:lnTo>
                  <a:pt x="255" y="585"/>
                </a:lnTo>
                <a:lnTo>
                  <a:pt x="251" y="591"/>
                </a:lnTo>
                <a:lnTo>
                  <a:pt x="248" y="598"/>
                </a:lnTo>
                <a:lnTo>
                  <a:pt x="247" y="606"/>
                </a:lnTo>
                <a:lnTo>
                  <a:pt x="243" y="623"/>
                </a:lnTo>
                <a:lnTo>
                  <a:pt x="240" y="640"/>
                </a:lnTo>
                <a:lnTo>
                  <a:pt x="240" y="640"/>
                </a:lnTo>
                <a:lnTo>
                  <a:pt x="250" y="646"/>
                </a:lnTo>
                <a:lnTo>
                  <a:pt x="258" y="653"/>
                </a:lnTo>
                <a:lnTo>
                  <a:pt x="265" y="661"/>
                </a:lnTo>
                <a:lnTo>
                  <a:pt x="271" y="671"/>
                </a:lnTo>
                <a:lnTo>
                  <a:pt x="273" y="682"/>
                </a:lnTo>
                <a:lnTo>
                  <a:pt x="273" y="693"/>
                </a:lnTo>
                <a:lnTo>
                  <a:pt x="272" y="705"/>
                </a:lnTo>
                <a:lnTo>
                  <a:pt x="268" y="717"/>
                </a:lnTo>
                <a:lnTo>
                  <a:pt x="268" y="717"/>
                </a:lnTo>
                <a:lnTo>
                  <a:pt x="264" y="724"/>
                </a:lnTo>
                <a:lnTo>
                  <a:pt x="257" y="730"/>
                </a:lnTo>
                <a:lnTo>
                  <a:pt x="251" y="736"/>
                </a:lnTo>
                <a:lnTo>
                  <a:pt x="245" y="741"/>
                </a:lnTo>
                <a:lnTo>
                  <a:pt x="245" y="741"/>
                </a:lnTo>
                <a:lnTo>
                  <a:pt x="254" y="750"/>
                </a:lnTo>
                <a:lnTo>
                  <a:pt x="259" y="758"/>
                </a:lnTo>
                <a:lnTo>
                  <a:pt x="266" y="766"/>
                </a:lnTo>
                <a:lnTo>
                  <a:pt x="271" y="776"/>
                </a:lnTo>
                <a:lnTo>
                  <a:pt x="279" y="799"/>
                </a:lnTo>
                <a:lnTo>
                  <a:pt x="285" y="823"/>
                </a:lnTo>
                <a:lnTo>
                  <a:pt x="295" y="873"/>
                </a:lnTo>
                <a:lnTo>
                  <a:pt x="299" y="897"/>
                </a:lnTo>
                <a:lnTo>
                  <a:pt x="304" y="921"/>
                </a:lnTo>
                <a:lnTo>
                  <a:pt x="304" y="921"/>
                </a:lnTo>
                <a:lnTo>
                  <a:pt x="318" y="879"/>
                </a:lnTo>
                <a:lnTo>
                  <a:pt x="334" y="839"/>
                </a:lnTo>
                <a:lnTo>
                  <a:pt x="351" y="802"/>
                </a:lnTo>
                <a:lnTo>
                  <a:pt x="369" y="766"/>
                </a:lnTo>
                <a:lnTo>
                  <a:pt x="389" y="731"/>
                </a:lnTo>
                <a:lnTo>
                  <a:pt x="410" y="698"/>
                </a:lnTo>
                <a:lnTo>
                  <a:pt x="432" y="667"/>
                </a:lnTo>
                <a:lnTo>
                  <a:pt x="457" y="637"/>
                </a:lnTo>
                <a:lnTo>
                  <a:pt x="457" y="637"/>
                </a:lnTo>
                <a:close/>
                <a:moveTo>
                  <a:pt x="286" y="901"/>
                </a:moveTo>
                <a:lnTo>
                  <a:pt x="286" y="901"/>
                </a:lnTo>
                <a:lnTo>
                  <a:pt x="276" y="848"/>
                </a:lnTo>
                <a:lnTo>
                  <a:pt x="271" y="823"/>
                </a:lnTo>
                <a:lnTo>
                  <a:pt x="265" y="800"/>
                </a:lnTo>
                <a:lnTo>
                  <a:pt x="265" y="800"/>
                </a:lnTo>
                <a:lnTo>
                  <a:pt x="261" y="789"/>
                </a:lnTo>
                <a:lnTo>
                  <a:pt x="257" y="779"/>
                </a:lnTo>
                <a:lnTo>
                  <a:pt x="251" y="769"/>
                </a:lnTo>
                <a:lnTo>
                  <a:pt x="244" y="761"/>
                </a:lnTo>
                <a:lnTo>
                  <a:pt x="237" y="754"/>
                </a:lnTo>
                <a:lnTo>
                  <a:pt x="229" y="750"/>
                </a:lnTo>
                <a:lnTo>
                  <a:pt x="224" y="750"/>
                </a:lnTo>
                <a:lnTo>
                  <a:pt x="219" y="750"/>
                </a:lnTo>
                <a:lnTo>
                  <a:pt x="214" y="750"/>
                </a:lnTo>
                <a:lnTo>
                  <a:pt x="209" y="752"/>
                </a:lnTo>
                <a:lnTo>
                  <a:pt x="209" y="752"/>
                </a:lnTo>
                <a:lnTo>
                  <a:pt x="209" y="768"/>
                </a:lnTo>
                <a:lnTo>
                  <a:pt x="210" y="782"/>
                </a:lnTo>
                <a:lnTo>
                  <a:pt x="214" y="811"/>
                </a:lnTo>
                <a:lnTo>
                  <a:pt x="216" y="824"/>
                </a:lnTo>
                <a:lnTo>
                  <a:pt x="216" y="838"/>
                </a:lnTo>
                <a:lnTo>
                  <a:pt x="214" y="851"/>
                </a:lnTo>
                <a:lnTo>
                  <a:pt x="210" y="862"/>
                </a:lnTo>
                <a:lnTo>
                  <a:pt x="210" y="862"/>
                </a:lnTo>
                <a:lnTo>
                  <a:pt x="206" y="835"/>
                </a:lnTo>
                <a:lnTo>
                  <a:pt x="203" y="809"/>
                </a:lnTo>
                <a:lnTo>
                  <a:pt x="200" y="783"/>
                </a:lnTo>
                <a:lnTo>
                  <a:pt x="198" y="769"/>
                </a:lnTo>
                <a:lnTo>
                  <a:pt x="193" y="755"/>
                </a:lnTo>
                <a:lnTo>
                  <a:pt x="193" y="755"/>
                </a:lnTo>
                <a:lnTo>
                  <a:pt x="191" y="768"/>
                </a:lnTo>
                <a:lnTo>
                  <a:pt x="191" y="781"/>
                </a:lnTo>
                <a:lnTo>
                  <a:pt x="191" y="807"/>
                </a:lnTo>
                <a:lnTo>
                  <a:pt x="189" y="820"/>
                </a:lnTo>
                <a:lnTo>
                  <a:pt x="189" y="832"/>
                </a:lnTo>
                <a:lnTo>
                  <a:pt x="186" y="844"/>
                </a:lnTo>
                <a:lnTo>
                  <a:pt x="182" y="854"/>
                </a:lnTo>
                <a:lnTo>
                  <a:pt x="182" y="854"/>
                </a:lnTo>
                <a:lnTo>
                  <a:pt x="179" y="821"/>
                </a:lnTo>
                <a:lnTo>
                  <a:pt x="179" y="793"/>
                </a:lnTo>
                <a:lnTo>
                  <a:pt x="179" y="793"/>
                </a:lnTo>
                <a:lnTo>
                  <a:pt x="181" y="776"/>
                </a:lnTo>
                <a:lnTo>
                  <a:pt x="182" y="761"/>
                </a:lnTo>
                <a:lnTo>
                  <a:pt x="181" y="754"/>
                </a:lnTo>
                <a:lnTo>
                  <a:pt x="179" y="750"/>
                </a:lnTo>
                <a:lnTo>
                  <a:pt x="175" y="747"/>
                </a:lnTo>
                <a:lnTo>
                  <a:pt x="168" y="745"/>
                </a:lnTo>
                <a:lnTo>
                  <a:pt x="168" y="745"/>
                </a:lnTo>
                <a:lnTo>
                  <a:pt x="161" y="758"/>
                </a:lnTo>
                <a:lnTo>
                  <a:pt x="154" y="772"/>
                </a:lnTo>
                <a:lnTo>
                  <a:pt x="147" y="786"/>
                </a:lnTo>
                <a:lnTo>
                  <a:pt x="139" y="797"/>
                </a:lnTo>
                <a:lnTo>
                  <a:pt x="139" y="797"/>
                </a:lnTo>
                <a:lnTo>
                  <a:pt x="137" y="789"/>
                </a:lnTo>
                <a:lnTo>
                  <a:pt x="139" y="782"/>
                </a:lnTo>
                <a:lnTo>
                  <a:pt x="140" y="776"/>
                </a:lnTo>
                <a:lnTo>
                  <a:pt x="143" y="771"/>
                </a:lnTo>
                <a:lnTo>
                  <a:pt x="149" y="759"/>
                </a:lnTo>
                <a:lnTo>
                  <a:pt x="151" y="752"/>
                </a:lnTo>
                <a:lnTo>
                  <a:pt x="153" y="745"/>
                </a:lnTo>
                <a:lnTo>
                  <a:pt x="153" y="745"/>
                </a:lnTo>
                <a:lnTo>
                  <a:pt x="141" y="755"/>
                </a:lnTo>
                <a:lnTo>
                  <a:pt x="132" y="768"/>
                </a:lnTo>
                <a:lnTo>
                  <a:pt x="122" y="781"/>
                </a:lnTo>
                <a:lnTo>
                  <a:pt x="115" y="796"/>
                </a:lnTo>
                <a:lnTo>
                  <a:pt x="108" y="810"/>
                </a:lnTo>
                <a:lnTo>
                  <a:pt x="102" y="827"/>
                </a:lnTo>
                <a:lnTo>
                  <a:pt x="91" y="861"/>
                </a:lnTo>
                <a:lnTo>
                  <a:pt x="73" y="929"/>
                </a:lnTo>
                <a:lnTo>
                  <a:pt x="61" y="963"/>
                </a:lnTo>
                <a:lnTo>
                  <a:pt x="56" y="978"/>
                </a:lnTo>
                <a:lnTo>
                  <a:pt x="47" y="994"/>
                </a:lnTo>
                <a:lnTo>
                  <a:pt x="47" y="994"/>
                </a:lnTo>
                <a:lnTo>
                  <a:pt x="56" y="1001"/>
                </a:lnTo>
                <a:lnTo>
                  <a:pt x="63" y="1009"/>
                </a:lnTo>
                <a:lnTo>
                  <a:pt x="76" y="1028"/>
                </a:lnTo>
                <a:lnTo>
                  <a:pt x="83" y="1036"/>
                </a:lnTo>
                <a:lnTo>
                  <a:pt x="90" y="1043"/>
                </a:lnTo>
                <a:lnTo>
                  <a:pt x="98" y="1049"/>
                </a:lnTo>
                <a:lnTo>
                  <a:pt x="108" y="1051"/>
                </a:lnTo>
                <a:lnTo>
                  <a:pt x="108" y="1051"/>
                </a:lnTo>
                <a:lnTo>
                  <a:pt x="111" y="1028"/>
                </a:lnTo>
                <a:lnTo>
                  <a:pt x="113" y="1004"/>
                </a:lnTo>
                <a:lnTo>
                  <a:pt x="119" y="955"/>
                </a:lnTo>
                <a:lnTo>
                  <a:pt x="123" y="905"/>
                </a:lnTo>
                <a:lnTo>
                  <a:pt x="127" y="882"/>
                </a:lnTo>
                <a:lnTo>
                  <a:pt x="132" y="859"/>
                </a:lnTo>
                <a:lnTo>
                  <a:pt x="132" y="859"/>
                </a:lnTo>
                <a:lnTo>
                  <a:pt x="133" y="851"/>
                </a:lnTo>
                <a:lnTo>
                  <a:pt x="136" y="841"/>
                </a:lnTo>
                <a:lnTo>
                  <a:pt x="139" y="837"/>
                </a:lnTo>
                <a:lnTo>
                  <a:pt x="141" y="832"/>
                </a:lnTo>
                <a:lnTo>
                  <a:pt x="144" y="830"/>
                </a:lnTo>
                <a:lnTo>
                  <a:pt x="150" y="830"/>
                </a:lnTo>
                <a:lnTo>
                  <a:pt x="150" y="830"/>
                </a:lnTo>
                <a:lnTo>
                  <a:pt x="143" y="856"/>
                </a:lnTo>
                <a:lnTo>
                  <a:pt x="137" y="882"/>
                </a:lnTo>
                <a:lnTo>
                  <a:pt x="133" y="907"/>
                </a:lnTo>
                <a:lnTo>
                  <a:pt x="130" y="932"/>
                </a:lnTo>
                <a:lnTo>
                  <a:pt x="126" y="983"/>
                </a:lnTo>
                <a:lnTo>
                  <a:pt x="125" y="1033"/>
                </a:lnTo>
                <a:lnTo>
                  <a:pt x="125" y="1033"/>
                </a:lnTo>
                <a:lnTo>
                  <a:pt x="122" y="1037"/>
                </a:lnTo>
                <a:lnTo>
                  <a:pt x="120" y="1042"/>
                </a:lnTo>
                <a:lnTo>
                  <a:pt x="119" y="1046"/>
                </a:lnTo>
                <a:lnTo>
                  <a:pt x="120" y="1051"/>
                </a:lnTo>
                <a:lnTo>
                  <a:pt x="120" y="1056"/>
                </a:lnTo>
                <a:lnTo>
                  <a:pt x="123" y="1060"/>
                </a:lnTo>
                <a:lnTo>
                  <a:pt x="126" y="1063"/>
                </a:lnTo>
                <a:lnTo>
                  <a:pt x="130" y="1064"/>
                </a:lnTo>
                <a:lnTo>
                  <a:pt x="130" y="1064"/>
                </a:lnTo>
                <a:lnTo>
                  <a:pt x="137" y="1018"/>
                </a:lnTo>
                <a:lnTo>
                  <a:pt x="141" y="995"/>
                </a:lnTo>
                <a:lnTo>
                  <a:pt x="144" y="984"/>
                </a:lnTo>
                <a:lnTo>
                  <a:pt x="147" y="974"/>
                </a:lnTo>
                <a:lnTo>
                  <a:pt x="147" y="974"/>
                </a:lnTo>
                <a:lnTo>
                  <a:pt x="149" y="985"/>
                </a:lnTo>
                <a:lnTo>
                  <a:pt x="149" y="998"/>
                </a:lnTo>
                <a:lnTo>
                  <a:pt x="146" y="1025"/>
                </a:lnTo>
                <a:lnTo>
                  <a:pt x="143" y="1049"/>
                </a:lnTo>
                <a:lnTo>
                  <a:pt x="143" y="1060"/>
                </a:lnTo>
                <a:lnTo>
                  <a:pt x="144" y="1071"/>
                </a:lnTo>
                <a:lnTo>
                  <a:pt x="144" y="1071"/>
                </a:lnTo>
                <a:lnTo>
                  <a:pt x="147" y="1071"/>
                </a:lnTo>
                <a:lnTo>
                  <a:pt x="151" y="1071"/>
                </a:lnTo>
                <a:lnTo>
                  <a:pt x="154" y="1073"/>
                </a:lnTo>
                <a:lnTo>
                  <a:pt x="158" y="1073"/>
                </a:lnTo>
                <a:lnTo>
                  <a:pt x="158" y="1073"/>
                </a:lnTo>
                <a:lnTo>
                  <a:pt x="160" y="1056"/>
                </a:lnTo>
                <a:lnTo>
                  <a:pt x="160" y="1037"/>
                </a:lnTo>
                <a:lnTo>
                  <a:pt x="161" y="1019"/>
                </a:lnTo>
                <a:lnTo>
                  <a:pt x="163" y="1012"/>
                </a:lnTo>
                <a:lnTo>
                  <a:pt x="165" y="1007"/>
                </a:lnTo>
                <a:lnTo>
                  <a:pt x="165" y="1007"/>
                </a:lnTo>
                <a:lnTo>
                  <a:pt x="168" y="1040"/>
                </a:lnTo>
                <a:lnTo>
                  <a:pt x="170" y="1059"/>
                </a:lnTo>
                <a:lnTo>
                  <a:pt x="171" y="1075"/>
                </a:lnTo>
                <a:lnTo>
                  <a:pt x="171" y="1075"/>
                </a:lnTo>
                <a:lnTo>
                  <a:pt x="181" y="1078"/>
                </a:lnTo>
                <a:lnTo>
                  <a:pt x="193" y="1081"/>
                </a:lnTo>
                <a:lnTo>
                  <a:pt x="202" y="1081"/>
                </a:lnTo>
                <a:lnTo>
                  <a:pt x="209" y="1081"/>
                </a:lnTo>
                <a:lnTo>
                  <a:pt x="214" y="1080"/>
                </a:lnTo>
                <a:lnTo>
                  <a:pt x="222" y="1078"/>
                </a:lnTo>
                <a:lnTo>
                  <a:pt x="222" y="1078"/>
                </a:lnTo>
                <a:lnTo>
                  <a:pt x="223" y="1066"/>
                </a:lnTo>
                <a:lnTo>
                  <a:pt x="223" y="1054"/>
                </a:lnTo>
                <a:lnTo>
                  <a:pt x="222" y="1030"/>
                </a:lnTo>
                <a:lnTo>
                  <a:pt x="220" y="1008"/>
                </a:lnTo>
                <a:lnTo>
                  <a:pt x="220" y="998"/>
                </a:lnTo>
                <a:lnTo>
                  <a:pt x="223" y="988"/>
                </a:lnTo>
                <a:lnTo>
                  <a:pt x="223" y="988"/>
                </a:lnTo>
                <a:lnTo>
                  <a:pt x="230" y="1032"/>
                </a:lnTo>
                <a:lnTo>
                  <a:pt x="233" y="1054"/>
                </a:lnTo>
                <a:lnTo>
                  <a:pt x="236" y="1075"/>
                </a:lnTo>
                <a:lnTo>
                  <a:pt x="236" y="1075"/>
                </a:lnTo>
                <a:lnTo>
                  <a:pt x="243" y="1074"/>
                </a:lnTo>
                <a:lnTo>
                  <a:pt x="251" y="1071"/>
                </a:lnTo>
                <a:lnTo>
                  <a:pt x="257" y="1067"/>
                </a:lnTo>
                <a:lnTo>
                  <a:pt x="262" y="1063"/>
                </a:lnTo>
                <a:lnTo>
                  <a:pt x="273" y="1053"/>
                </a:lnTo>
                <a:lnTo>
                  <a:pt x="283" y="1043"/>
                </a:lnTo>
                <a:lnTo>
                  <a:pt x="283" y="1043"/>
                </a:lnTo>
                <a:lnTo>
                  <a:pt x="285" y="1028"/>
                </a:lnTo>
                <a:lnTo>
                  <a:pt x="283" y="1022"/>
                </a:lnTo>
                <a:lnTo>
                  <a:pt x="282" y="1019"/>
                </a:lnTo>
                <a:lnTo>
                  <a:pt x="279" y="1018"/>
                </a:lnTo>
                <a:lnTo>
                  <a:pt x="279" y="1018"/>
                </a:lnTo>
                <a:lnTo>
                  <a:pt x="282" y="1012"/>
                </a:lnTo>
                <a:lnTo>
                  <a:pt x="282" y="1009"/>
                </a:lnTo>
                <a:lnTo>
                  <a:pt x="282" y="1004"/>
                </a:lnTo>
                <a:lnTo>
                  <a:pt x="282" y="1004"/>
                </a:lnTo>
                <a:lnTo>
                  <a:pt x="262" y="924"/>
                </a:lnTo>
                <a:lnTo>
                  <a:pt x="245" y="844"/>
                </a:lnTo>
                <a:lnTo>
                  <a:pt x="245" y="844"/>
                </a:lnTo>
                <a:lnTo>
                  <a:pt x="243" y="838"/>
                </a:lnTo>
                <a:lnTo>
                  <a:pt x="241" y="831"/>
                </a:lnTo>
                <a:lnTo>
                  <a:pt x="240" y="828"/>
                </a:lnTo>
                <a:lnTo>
                  <a:pt x="241" y="825"/>
                </a:lnTo>
                <a:lnTo>
                  <a:pt x="243" y="823"/>
                </a:lnTo>
                <a:lnTo>
                  <a:pt x="247" y="821"/>
                </a:lnTo>
                <a:lnTo>
                  <a:pt x="247" y="821"/>
                </a:lnTo>
                <a:lnTo>
                  <a:pt x="251" y="827"/>
                </a:lnTo>
                <a:lnTo>
                  <a:pt x="255" y="835"/>
                </a:lnTo>
                <a:lnTo>
                  <a:pt x="257" y="842"/>
                </a:lnTo>
                <a:lnTo>
                  <a:pt x="259" y="851"/>
                </a:lnTo>
                <a:lnTo>
                  <a:pt x="261" y="869"/>
                </a:lnTo>
                <a:lnTo>
                  <a:pt x="264" y="886"/>
                </a:lnTo>
                <a:lnTo>
                  <a:pt x="264" y="886"/>
                </a:lnTo>
                <a:lnTo>
                  <a:pt x="271" y="918"/>
                </a:lnTo>
                <a:lnTo>
                  <a:pt x="280" y="949"/>
                </a:lnTo>
                <a:lnTo>
                  <a:pt x="290" y="978"/>
                </a:lnTo>
                <a:lnTo>
                  <a:pt x="297" y="1007"/>
                </a:lnTo>
                <a:lnTo>
                  <a:pt x="297" y="1007"/>
                </a:lnTo>
                <a:lnTo>
                  <a:pt x="302" y="1004"/>
                </a:lnTo>
                <a:lnTo>
                  <a:pt x="304" y="1001"/>
                </a:lnTo>
                <a:lnTo>
                  <a:pt x="309" y="1000"/>
                </a:lnTo>
                <a:lnTo>
                  <a:pt x="311" y="997"/>
                </a:lnTo>
                <a:lnTo>
                  <a:pt x="311" y="997"/>
                </a:lnTo>
                <a:lnTo>
                  <a:pt x="306" y="976"/>
                </a:lnTo>
                <a:lnTo>
                  <a:pt x="299" y="950"/>
                </a:lnTo>
                <a:lnTo>
                  <a:pt x="292" y="924"/>
                </a:lnTo>
                <a:lnTo>
                  <a:pt x="286" y="901"/>
                </a:lnTo>
                <a:lnTo>
                  <a:pt x="286" y="901"/>
                </a:lnTo>
                <a:close/>
                <a:moveTo>
                  <a:pt x="226" y="729"/>
                </a:moveTo>
                <a:lnTo>
                  <a:pt x="226" y="729"/>
                </a:lnTo>
                <a:lnTo>
                  <a:pt x="230" y="730"/>
                </a:lnTo>
                <a:lnTo>
                  <a:pt x="236" y="729"/>
                </a:lnTo>
                <a:lnTo>
                  <a:pt x="241" y="726"/>
                </a:lnTo>
                <a:lnTo>
                  <a:pt x="247" y="720"/>
                </a:lnTo>
                <a:lnTo>
                  <a:pt x="251" y="715"/>
                </a:lnTo>
                <a:lnTo>
                  <a:pt x="255" y="709"/>
                </a:lnTo>
                <a:lnTo>
                  <a:pt x="257" y="702"/>
                </a:lnTo>
                <a:lnTo>
                  <a:pt x="257" y="695"/>
                </a:lnTo>
                <a:lnTo>
                  <a:pt x="257" y="695"/>
                </a:lnTo>
                <a:lnTo>
                  <a:pt x="243" y="712"/>
                </a:lnTo>
                <a:lnTo>
                  <a:pt x="234" y="720"/>
                </a:lnTo>
                <a:lnTo>
                  <a:pt x="226" y="729"/>
                </a:lnTo>
                <a:lnTo>
                  <a:pt x="226" y="729"/>
                </a:lnTo>
                <a:close/>
                <a:moveTo>
                  <a:pt x="254" y="670"/>
                </a:moveTo>
                <a:lnTo>
                  <a:pt x="254" y="670"/>
                </a:lnTo>
                <a:lnTo>
                  <a:pt x="252" y="668"/>
                </a:lnTo>
                <a:lnTo>
                  <a:pt x="250" y="664"/>
                </a:lnTo>
                <a:lnTo>
                  <a:pt x="248" y="663"/>
                </a:lnTo>
                <a:lnTo>
                  <a:pt x="247" y="661"/>
                </a:lnTo>
                <a:lnTo>
                  <a:pt x="244" y="661"/>
                </a:lnTo>
                <a:lnTo>
                  <a:pt x="244" y="661"/>
                </a:lnTo>
                <a:lnTo>
                  <a:pt x="241" y="674"/>
                </a:lnTo>
                <a:lnTo>
                  <a:pt x="236" y="685"/>
                </a:lnTo>
                <a:lnTo>
                  <a:pt x="227" y="695"/>
                </a:lnTo>
                <a:lnTo>
                  <a:pt x="217" y="702"/>
                </a:lnTo>
                <a:lnTo>
                  <a:pt x="206" y="709"/>
                </a:lnTo>
                <a:lnTo>
                  <a:pt x="193" y="715"/>
                </a:lnTo>
                <a:lnTo>
                  <a:pt x="179" y="719"/>
                </a:lnTo>
                <a:lnTo>
                  <a:pt x="165" y="722"/>
                </a:lnTo>
                <a:lnTo>
                  <a:pt x="165" y="722"/>
                </a:lnTo>
                <a:lnTo>
                  <a:pt x="172" y="727"/>
                </a:lnTo>
                <a:lnTo>
                  <a:pt x="179" y="730"/>
                </a:lnTo>
                <a:lnTo>
                  <a:pt x="186" y="733"/>
                </a:lnTo>
                <a:lnTo>
                  <a:pt x="193" y="733"/>
                </a:lnTo>
                <a:lnTo>
                  <a:pt x="199" y="731"/>
                </a:lnTo>
                <a:lnTo>
                  <a:pt x="206" y="729"/>
                </a:lnTo>
                <a:lnTo>
                  <a:pt x="213" y="726"/>
                </a:lnTo>
                <a:lnTo>
                  <a:pt x="219" y="720"/>
                </a:lnTo>
                <a:lnTo>
                  <a:pt x="230" y="709"/>
                </a:lnTo>
                <a:lnTo>
                  <a:pt x="240" y="696"/>
                </a:lnTo>
                <a:lnTo>
                  <a:pt x="248" y="682"/>
                </a:lnTo>
                <a:lnTo>
                  <a:pt x="254" y="670"/>
                </a:lnTo>
                <a:lnTo>
                  <a:pt x="254" y="670"/>
                </a:lnTo>
                <a:close/>
                <a:moveTo>
                  <a:pt x="168" y="705"/>
                </a:moveTo>
                <a:lnTo>
                  <a:pt x="168" y="705"/>
                </a:lnTo>
                <a:lnTo>
                  <a:pt x="179" y="703"/>
                </a:lnTo>
                <a:lnTo>
                  <a:pt x="192" y="700"/>
                </a:lnTo>
                <a:lnTo>
                  <a:pt x="205" y="695"/>
                </a:lnTo>
                <a:lnTo>
                  <a:pt x="214" y="688"/>
                </a:lnTo>
                <a:lnTo>
                  <a:pt x="223" y="681"/>
                </a:lnTo>
                <a:lnTo>
                  <a:pt x="226" y="675"/>
                </a:lnTo>
                <a:lnTo>
                  <a:pt x="227" y="671"/>
                </a:lnTo>
                <a:lnTo>
                  <a:pt x="227" y="667"/>
                </a:lnTo>
                <a:lnTo>
                  <a:pt x="227" y="661"/>
                </a:lnTo>
                <a:lnTo>
                  <a:pt x="224" y="656"/>
                </a:lnTo>
                <a:lnTo>
                  <a:pt x="222" y="651"/>
                </a:lnTo>
                <a:lnTo>
                  <a:pt x="222" y="651"/>
                </a:lnTo>
                <a:lnTo>
                  <a:pt x="214" y="658"/>
                </a:lnTo>
                <a:lnTo>
                  <a:pt x="206" y="665"/>
                </a:lnTo>
                <a:lnTo>
                  <a:pt x="191" y="677"/>
                </a:lnTo>
                <a:lnTo>
                  <a:pt x="172" y="688"/>
                </a:lnTo>
                <a:lnTo>
                  <a:pt x="154" y="698"/>
                </a:lnTo>
                <a:lnTo>
                  <a:pt x="154" y="698"/>
                </a:lnTo>
                <a:lnTo>
                  <a:pt x="154" y="700"/>
                </a:lnTo>
                <a:lnTo>
                  <a:pt x="156" y="702"/>
                </a:lnTo>
                <a:lnTo>
                  <a:pt x="160" y="705"/>
                </a:lnTo>
                <a:lnTo>
                  <a:pt x="164" y="705"/>
                </a:lnTo>
                <a:lnTo>
                  <a:pt x="168" y="705"/>
                </a:lnTo>
                <a:lnTo>
                  <a:pt x="168" y="705"/>
                </a:lnTo>
                <a:close/>
                <a:moveTo>
                  <a:pt x="189" y="639"/>
                </a:moveTo>
                <a:lnTo>
                  <a:pt x="189" y="639"/>
                </a:lnTo>
                <a:lnTo>
                  <a:pt x="179" y="642"/>
                </a:lnTo>
                <a:lnTo>
                  <a:pt x="171" y="646"/>
                </a:lnTo>
                <a:lnTo>
                  <a:pt x="164" y="650"/>
                </a:lnTo>
                <a:lnTo>
                  <a:pt x="160" y="657"/>
                </a:lnTo>
                <a:lnTo>
                  <a:pt x="156" y="664"/>
                </a:lnTo>
                <a:lnTo>
                  <a:pt x="153" y="671"/>
                </a:lnTo>
                <a:lnTo>
                  <a:pt x="153" y="679"/>
                </a:lnTo>
                <a:lnTo>
                  <a:pt x="153" y="686"/>
                </a:lnTo>
                <a:lnTo>
                  <a:pt x="153" y="686"/>
                </a:lnTo>
                <a:lnTo>
                  <a:pt x="161" y="682"/>
                </a:lnTo>
                <a:lnTo>
                  <a:pt x="168" y="678"/>
                </a:lnTo>
                <a:lnTo>
                  <a:pt x="181" y="670"/>
                </a:lnTo>
                <a:lnTo>
                  <a:pt x="192" y="658"/>
                </a:lnTo>
                <a:lnTo>
                  <a:pt x="205" y="649"/>
                </a:lnTo>
                <a:lnTo>
                  <a:pt x="205" y="649"/>
                </a:lnTo>
                <a:lnTo>
                  <a:pt x="205" y="649"/>
                </a:lnTo>
                <a:lnTo>
                  <a:pt x="205" y="646"/>
                </a:lnTo>
                <a:lnTo>
                  <a:pt x="205" y="643"/>
                </a:lnTo>
                <a:lnTo>
                  <a:pt x="205" y="643"/>
                </a:lnTo>
                <a:lnTo>
                  <a:pt x="200" y="643"/>
                </a:lnTo>
                <a:lnTo>
                  <a:pt x="198" y="642"/>
                </a:lnTo>
                <a:lnTo>
                  <a:pt x="193" y="640"/>
                </a:lnTo>
                <a:lnTo>
                  <a:pt x="189" y="639"/>
                </a:lnTo>
                <a:lnTo>
                  <a:pt x="189" y="639"/>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grpSp>
        <p:nvGrpSpPr>
          <p:cNvPr id="31" name="组合 30"/>
          <p:cNvGrpSpPr/>
          <p:nvPr/>
        </p:nvGrpSpPr>
        <p:grpSpPr>
          <a:xfrm>
            <a:off x="6945650" y="2299726"/>
            <a:ext cx="1246919" cy="785426"/>
            <a:chOff x="2163763" y="1033463"/>
            <a:chExt cx="892175" cy="561975"/>
          </a:xfrm>
        </p:grpSpPr>
        <p:sp>
          <p:nvSpPr>
            <p:cNvPr id="32" name="Freeform 128"/>
            <p:cNvSpPr>
              <a:spLocks noEditPoints="1"/>
            </p:cNvSpPr>
            <p:nvPr/>
          </p:nvSpPr>
          <p:spPr bwMode="auto">
            <a:xfrm>
              <a:off x="2727326" y="1279525"/>
              <a:ext cx="161925" cy="165100"/>
            </a:xfrm>
            <a:custGeom>
              <a:avLst/>
              <a:gdLst/>
              <a:ahLst/>
              <a:cxnLst>
                <a:cxn ang="0">
                  <a:pos x="252" y="126"/>
                </a:cxn>
                <a:cxn ang="0">
                  <a:pos x="233" y="126"/>
                </a:cxn>
                <a:cxn ang="0">
                  <a:pos x="203" y="105"/>
                </a:cxn>
                <a:cxn ang="0">
                  <a:pos x="175" y="98"/>
                </a:cxn>
                <a:cxn ang="0">
                  <a:pos x="137" y="116"/>
                </a:cxn>
                <a:cxn ang="0">
                  <a:pos x="120" y="151"/>
                </a:cxn>
                <a:cxn ang="0">
                  <a:pos x="125" y="186"/>
                </a:cxn>
                <a:cxn ang="0">
                  <a:pos x="144" y="206"/>
                </a:cxn>
                <a:cxn ang="0">
                  <a:pos x="167" y="210"/>
                </a:cxn>
                <a:cxn ang="0">
                  <a:pos x="212" y="209"/>
                </a:cxn>
                <a:cxn ang="0">
                  <a:pos x="231" y="224"/>
                </a:cxn>
                <a:cxn ang="0">
                  <a:pos x="242" y="259"/>
                </a:cxn>
                <a:cxn ang="0">
                  <a:pos x="228" y="288"/>
                </a:cxn>
                <a:cxn ang="0">
                  <a:pos x="185" y="309"/>
                </a:cxn>
                <a:cxn ang="0">
                  <a:pos x="130" y="310"/>
                </a:cxn>
                <a:cxn ang="0">
                  <a:pos x="57" y="288"/>
                </a:cxn>
                <a:cxn ang="0">
                  <a:pos x="9" y="210"/>
                </a:cxn>
                <a:cxn ang="0">
                  <a:pos x="0" y="161"/>
                </a:cxn>
                <a:cxn ang="0">
                  <a:pos x="8" y="112"/>
                </a:cxn>
                <a:cxn ang="0">
                  <a:pos x="18" y="98"/>
                </a:cxn>
                <a:cxn ang="0">
                  <a:pos x="22" y="81"/>
                </a:cxn>
                <a:cxn ang="0">
                  <a:pos x="57" y="38"/>
                </a:cxn>
                <a:cxn ang="0">
                  <a:pos x="126" y="3"/>
                </a:cxn>
                <a:cxn ang="0">
                  <a:pos x="160" y="1"/>
                </a:cxn>
                <a:cxn ang="0">
                  <a:pos x="219" y="22"/>
                </a:cxn>
                <a:cxn ang="0">
                  <a:pos x="255" y="21"/>
                </a:cxn>
                <a:cxn ang="0">
                  <a:pos x="286" y="12"/>
                </a:cxn>
                <a:cxn ang="0">
                  <a:pos x="304" y="28"/>
                </a:cxn>
                <a:cxn ang="0">
                  <a:pos x="306" y="59"/>
                </a:cxn>
                <a:cxn ang="0">
                  <a:pos x="271" y="122"/>
                </a:cxn>
                <a:cxn ang="0">
                  <a:pos x="279" y="26"/>
                </a:cxn>
                <a:cxn ang="0">
                  <a:pos x="241" y="50"/>
                </a:cxn>
                <a:cxn ang="0">
                  <a:pos x="213" y="39"/>
                </a:cxn>
                <a:cxn ang="0">
                  <a:pos x="186" y="24"/>
                </a:cxn>
                <a:cxn ang="0">
                  <a:pos x="119" y="22"/>
                </a:cxn>
                <a:cxn ang="0">
                  <a:pos x="61" y="56"/>
                </a:cxn>
                <a:cxn ang="0">
                  <a:pos x="24" y="112"/>
                </a:cxn>
                <a:cxn ang="0">
                  <a:pos x="16" y="163"/>
                </a:cxn>
                <a:cxn ang="0">
                  <a:pos x="39" y="238"/>
                </a:cxn>
                <a:cxn ang="0">
                  <a:pos x="78" y="279"/>
                </a:cxn>
                <a:cxn ang="0">
                  <a:pos x="106" y="290"/>
                </a:cxn>
                <a:cxn ang="0">
                  <a:pos x="168" y="295"/>
                </a:cxn>
                <a:cxn ang="0">
                  <a:pos x="210" y="281"/>
                </a:cxn>
                <a:cxn ang="0">
                  <a:pos x="223" y="251"/>
                </a:cxn>
                <a:cxn ang="0">
                  <a:pos x="205" y="226"/>
                </a:cxn>
                <a:cxn ang="0">
                  <a:pos x="161" y="227"/>
                </a:cxn>
                <a:cxn ang="0">
                  <a:pos x="132" y="217"/>
                </a:cxn>
                <a:cxn ang="0">
                  <a:pos x="108" y="185"/>
                </a:cxn>
                <a:cxn ang="0">
                  <a:pos x="104" y="146"/>
                </a:cxn>
                <a:cxn ang="0">
                  <a:pos x="120" y="109"/>
                </a:cxn>
                <a:cxn ang="0">
                  <a:pos x="147" y="91"/>
                </a:cxn>
                <a:cxn ang="0">
                  <a:pos x="189" y="85"/>
                </a:cxn>
                <a:cxn ang="0">
                  <a:pos x="223" y="98"/>
                </a:cxn>
                <a:cxn ang="0">
                  <a:pos x="251" y="111"/>
                </a:cxn>
                <a:cxn ang="0">
                  <a:pos x="273" y="94"/>
                </a:cxn>
                <a:cxn ang="0">
                  <a:pos x="293" y="52"/>
                </a:cxn>
                <a:cxn ang="0">
                  <a:pos x="285" y="31"/>
                </a:cxn>
              </a:cxnLst>
              <a:rect l="0" t="0" r="r" b="b"/>
              <a:pathLst>
                <a:path w="307" h="311">
                  <a:moveTo>
                    <a:pt x="259" y="130"/>
                  </a:moveTo>
                  <a:lnTo>
                    <a:pt x="259" y="130"/>
                  </a:lnTo>
                  <a:lnTo>
                    <a:pt x="257" y="127"/>
                  </a:lnTo>
                  <a:lnTo>
                    <a:pt x="252" y="126"/>
                  </a:lnTo>
                  <a:lnTo>
                    <a:pt x="247" y="127"/>
                  </a:lnTo>
                  <a:lnTo>
                    <a:pt x="241" y="127"/>
                  </a:lnTo>
                  <a:lnTo>
                    <a:pt x="233" y="126"/>
                  </a:lnTo>
                  <a:lnTo>
                    <a:pt x="233" y="126"/>
                  </a:lnTo>
                  <a:lnTo>
                    <a:pt x="226" y="123"/>
                  </a:lnTo>
                  <a:lnTo>
                    <a:pt x="220" y="119"/>
                  </a:lnTo>
                  <a:lnTo>
                    <a:pt x="209" y="109"/>
                  </a:lnTo>
                  <a:lnTo>
                    <a:pt x="203" y="105"/>
                  </a:lnTo>
                  <a:lnTo>
                    <a:pt x="196" y="101"/>
                  </a:lnTo>
                  <a:lnTo>
                    <a:pt x="186" y="98"/>
                  </a:lnTo>
                  <a:lnTo>
                    <a:pt x="175" y="98"/>
                  </a:lnTo>
                  <a:lnTo>
                    <a:pt x="175" y="98"/>
                  </a:lnTo>
                  <a:lnTo>
                    <a:pt x="165" y="101"/>
                  </a:lnTo>
                  <a:lnTo>
                    <a:pt x="154" y="105"/>
                  </a:lnTo>
                  <a:lnTo>
                    <a:pt x="144" y="111"/>
                  </a:lnTo>
                  <a:lnTo>
                    <a:pt x="137" y="116"/>
                  </a:lnTo>
                  <a:lnTo>
                    <a:pt x="137" y="116"/>
                  </a:lnTo>
                  <a:lnTo>
                    <a:pt x="129" y="126"/>
                  </a:lnTo>
                  <a:lnTo>
                    <a:pt x="123" y="139"/>
                  </a:lnTo>
                  <a:lnTo>
                    <a:pt x="120" y="151"/>
                  </a:lnTo>
                  <a:lnTo>
                    <a:pt x="120" y="165"/>
                  </a:lnTo>
                  <a:lnTo>
                    <a:pt x="120" y="172"/>
                  </a:lnTo>
                  <a:lnTo>
                    <a:pt x="122" y="179"/>
                  </a:lnTo>
                  <a:lnTo>
                    <a:pt x="125" y="186"/>
                  </a:lnTo>
                  <a:lnTo>
                    <a:pt x="127" y="192"/>
                  </a:lnTo>
                  <a:lnTo>
                    <a:pt x="132" y="198"/>
                  </a:lnTo>
                  <a:lnTo>
                    <a:pt x="137" y="202"/>
                  </a:lnTo>
                  <a:lnTo>
                    <a:pt x="144" y="206"/>
                  </a:lnTo>
                  <a:lnTo>
                    <a:pt x="151" y="209"/>
                  </a:lnTo>
                  <a:lnTo>
                    <a:pt x="151" y="209"/>
                  </a:lnTo>
                  <a:lnTo>
                    <a:pt x="158" y="210"/>
                  </a:lnTo>
                  <a:lnTo>
                    <a:pt x="167" y="210"/>
                  </a:lnTo>
                  <a:lnTo>
                    <a:pt x="182" y="209"/>
                  </a:lnTo>
                  <a:lnTo>
                    <a:pt x="198" y="208"/>
                  </a:lnTo>
                  <a:lnTo>
                    <a:pt x="205" y="208"/>
                  </a:lnTo>
                  <a:lnTo>
                    <a:pt x="212" y="209"/>
                  </a:lnTo>
                  <a:lnTo>
                    <a:pt x="212" y="209"/>
                  </a:lnTo>
                  <a:lnTo>
                    <a:pt x="220" y="212"/>
                  </a:lnTo>
                  <a:lnTo>
                    <a:pt x="226" y="217"/>
                  </a:lnTo>
                  <a:lnTo>
                    <a:pt x="231" y="224"/>
                  </a:lnTo>
                  <a:lnTo>
                    <a:pt x="235" y="233"/>
                  </a:lnTo>
                  <a:lnTo>
                    <a:pt x="238" y="241"/>
                  </a:lnTo>
                  <a:lnTo>
                    <a:pt x="241" y="250"/>
                  </a:lnTo>
                  <a:lnTo>
                    <a:pt x="242" y="259"/>
                  </a:lnTo>
                  <a:lnTo>
                    <a:pt x="242" y="268"/>
                  </a:lnTo>
                  <a:lnTo>
                    <a:pt x="242" y="268"/>
                  </a:lnTo>
                  <a:lnTo>
                    <a:pt x="235" y="279"/>
                  </a:lnTo>
                  <a:lnTo>
                    <a:pt x="228" y="288"/>
                  </a:lnTo>
                  <a:lnTo>
                    <a:pt x="219" y="295"/>
                  </a:lnTo>
                  <a:lnTo>
                    <a:pt x="207" y="302"/>
                  </a:lnTo>
                  <a:lnTo>
                    <a:pt x="196" y="306"/>
                  </a:lnTo>
                  <a:lnTo>
                    <a:pt x="185" y="309"/>
                  </a:lnTo>
                  <a:lnTo>
                    <a:pt x="171" y="310"/>
                  </a:lnTo>
                  <a:lnTo>
                    <a:pt x="158" y="311"/>
                  </a:lnTo>
                  <a:lnTo>
                    <a:pt x="144" y="311"/>
                  </a:lnTo>
                  <a:lnTo>
                    <a:pt x="130" y="310"/>
                  </a:lnTo>
                  <a:lnTo>
                    <a:pt x="104" y="304"/>
                  </a:lnTo>
                  <a:lnTo>
                    <a:pt x="78" y="297"/>
                  </a:lnTo>
                  <a:lnTo>
                    <a:pt x="57" y="288"/>
                  </a:lnTo>
                  <a:lnTo>
                    <a:pt x="57" y="288"/>
                  </a:lnTo>
                  <a:lnTo>
                    <a:pt x="43" y="272"/>
                  </a:lnTo>
                  <a:lnTo>
                    <a:pt x="31" y="254"/>
                  </a:lnTo>
                  <a:lnTo>
                    <a:pt x="18" y="233"/>
                  </a:lnTo>
                  <a:lnTo>
                    <a:pt x="9" y="210"/>
                  </a:lnTo>
                  <a:lnTo>
                    <a:pt x="5" y="199"/>
                  </a:lnTo>
                  <a:lnTo>
                    <a:pt x="2" y="186"/>
                  </a:lnTo>
                  <a:lnTo>
                    <a:pt x="1" y="174"/>
                  </a:lnTo>
                  <a:lnTo>
                    <a:pt x="0" y="161"/>
                  </a:lnTo>
                  <a:lnTo>
                    <a:pt x="0" y="149"/>
                  </a:lnTo>
                  <a:lnTo>
                    <a:pt x="1" y="137"/>
                  </a:lnTo>
                  <a:lnTo>
                    <a:pt x="4" y="125"/>
                  </a:lnTo>
                  <a:lnTo>
                    <a:pt x="8" y="112"/>
                  </a:lnTo>
                  <a:lnTo>
                    <a:pt x="8" y="112"/>
                  </a:lnTo>
                  <a:lnTo>
                    <a:pt x="11" y="108"/>
                  </a:lnTo>
                  <a:lnTo>
                    <a:pt x="14" y="102"/>
                  </a:lnTo>
                  <a:lnTo>
                    <a:pt x="18" y="98"/>
                  </a:lnTo>
                  <a:lnTo>
                    <a:pt x="19" y="92"/>
                  </a:lnTo>
                  <a:lnTo>
                    <a:pt x="19" y="92"/>
                  </a:lnTo>
                  <a:lnTo>
                    <a:pt x="21" y="87"/>
                  </a:lnTo>
                  <a:lnTo>
                    <a:pt x="22" y="81"/>
                  </a:lnTo>
                  <a:lnTo>
                    <a:pt x="22" y="81"/>
                  </a:lnTo>
                  <a:lnTo>
                    <a:pt x="31" y="66"/>
                  </a:lnTo>
                  <a:lnTo>
                    <a:pt x="43" y="52"/>
                  </a:lnTo>
                  <a:lnTo>
                    <a:pt x="57" y="38"/>
                  </a:lnTo>
                  <a:lnTo>
                    <a:pt x="73" y="26"/>
                  </a:lnTo>
                  <a:lnTo>
                    <a:pt x="91" y="15"/>
                  </a:lnTo>
                  <a:lnTo>
                    <a:pt x="108" y="8"/>
                  </a:lnTo>
                  <a:lnTo>
                    <a:pt x="126" y="3"/>
                  </a:lnTo>
                  <a:lnTo>
                    <a:pt x="136" y="1"/>
                  </a:lnTo>
                  <a:lnTo>
                    <a:pt x="144" y="0"/>
                  </a:lnTo>
                  <a:lnTo>
                    <a:pt x="144" y="0"/>
                  </a:lnTo>
                  <a:lnTo>
                    <a:pt x="160" y="1"/>
                  </a:lnTo>
                  <a:lnTo>
                    <a:pt x="174" y="4"/>
                  </a:lnTo>
                  <a:lnTo>
                    <a:pt x="186" y="8"/>
                  </a:lnTo>
                  <a:lnTo>
                    <a:pt x="196" y="12"/>
                  </a:lnTo>
                  <a:lnTo>
                    <a:pt x="219" y="22"/>
                  </a:lnTo>
                  <a:lnTo>
                    <a:pt x="230" y="25"/>
                  </a:lnTo>
                  <a:lnTo>
                    <a:pt x="242" y="28"/>
                  </a:lnTo>
                  <a:lnTo>
                    <a:pt x="242" y="28"/>
                  </a:lnTo>
                  <a:lnTo>
                    <a:pt x="255" y="21"/>
                  </a:lnTo>
                  <a:lnTo>
                    <a:pt x="266" y="14"/>
                  </a:lnTo>
                  <a:lnTo>
                    <a:pt x="273" y="11"/>
                  </a:lnTo>
                  <a:lnTo>
                    <a:pt x="279" y="11"/>
                  </a:lnTo>
                  <a:lnTo>
                    <a:pt x="286" y="12"/>
                  </a:lnTo>
                  <a:lnTo>
                    <a:pt x="294" y="17"/>
                  </a:lnTo>
                  <a:lnTo>
                    <a:pt x="294" y="17"/>
                  </a:lnTo>
                  <a:lnTo>
                    <a:pt x="300" y="21"/>
                  </a:lnTo>
                  <a:lnTo>
                    <a:pt x="304" y="28"/>
                  </a:lnTo>
                  <a:lnTo>
                    <a:pt x="307" y="33"/>
                  </a:lnTo>
                  <a:lnTo>
                    <a:pt x="307" y="42"/>
                  </a:lnTo>
                  <a:lnTo>
                    <a:pt x="307" y="50"/>
                  </a:lnTo>
                  <a:lnTo>
                    <a:pt x="306" y="59"/>
                  </a:lnTo>
                  <a:lnTo>
                    <a:pt x="300" y="76"/>
                  </a:lnTo>
                  <a:lnTo>
                    <a:pt x="292" y="92"/>
                  </a:lnTo>
                  <a:lnTo>
                    <a:pt x="282" y="109"/>
                  </a:lnTo>
                  <a:lnTo>
                    <a:pt x="271" y="122"/>
                  </a:lnTo>
                  <a:lnTo>
                    <a:pt x="259" y="130"/>
                  </a:lnTo>
                  <a:lnTo>
                    <a:pt x="259" y="130"/>
                  </a:lnTo>
                  <a:close/>
                  <a:moveTo>
                    <a:pt x="279" y="26"/>
                  </a:moveTo>
                  <a:lnTo>
                    <a:pt x="279" y="26"/>
                  </a:lnTo>
                  <a:lnTo>
                    <a:pt x="268" y="36"/>
                  </a:lnTo>
                  <a:lnTo>
                    <a:pt x="255" y="45"/>
                  </a:lnTo>
                  <a:lnTo>
                    <a:pt x="248" y="49"/>
                  </a:lnTo>
                  <a:lnTo>
                    <a:pt x="241" y="50"/>
                  </a:lnTo>
                  <a:lnTo>
                    <a:pt x="233" y="50"/>
                  </a:lnTo>
                  <a:lnTo>
                    <a:pt x="224" y="49"/>
                  </a:lnTo>
                  <a:lnTo>
                    <a:pt x="224" y="49"/>
                  </a:lnTo>
                  <a:lnTo>
                    <a:pt x="213" y="39"/>
                  </a:lnTo>
                  <a:lnTo>
                    <a:pt x="207" y="35"/>
                  </a:lnTo>
                  <a:lnTo>
                    <a:pt x="203" y="32"/>
                  </a:lnTo>
                  <a:lnTo>
                    <a:pt x="203" y="32"/>
                  </a:lnTo>
                  <a:lnTo>
                    <a:pt x="186" y="24"/>
                  </a:lnTo>
                  <a:lnTo>
                    <a:pt x="169" y="19"/>
                  </a:lnTo>
                  <a:lnTo>
                    <a:pt x="153" y="18"/>
                  </a:lnTo>
                  <a:lnTo>
                    <a:pt x="136" y="19"/>
                  </a:lnTo>
                  <a:lnTo>
                    <a:pt x="119" y="22"/>
                  </a:lnTo>
                  <a:lnTo>
                    <a:pt x="104" y="28"/>
                  </a:lnTo>
                  <a:lnTo>
                    <a:pt x="88" y="35"/>
                  </a:lnTo>
                  <a:lnTo>
                    <a:pt x="74" y="45"/>
                  </a:lnTo>
                  <a:lnTo>
                    <a:pt x="61" y="56"/>
                  </a:lnTo>
                  <a:lnTo>
                    <a:pt x="50" y="69"/>
                  </a:lnTo>
                  <a:lnTo>
                    <a:pt x="39" y="81"/>
                  </a:lnTo>
                  <a:lnTo>
                    <a:pt x="31" y="97"/>
                  </a:lnTo>
                  <a:lnTo>
                    <a:pt x="24" y="112"/>
                  </a:lnTo>
                  <a:lnTo>
                    <a:pt x="19" y="129"/>
                  </a:lnTo>
                  <a:lnTo>
                    <a:pt x="16" y="146"/>
                  </a:lnTo>
                  <a:lnTo>
                    <a:pt x="16" y="163"/>
                  </a:lnTo>
                  <a:lnTo>
                    <a:pt x="16" y="163"/>
                  </a:lnTo>
                  <a:lnTo>
                    <a:pt x="19" y="182"/>
                  </a:lnTo>
                  <a:lnTo>
                    <a:pt x="24" y="202"/>
                  </a:lnTo>
                  <a:lnTo>
                    <a:pt x="31" y="222"/>
                  </a:lnTo>
                  <a:lnTo>
                    <a:pt x="39" y="238"/>
                  </a:lnTo>
                  <a:lnTo>
                    <a:pt x="50" y="255"/>
                  </a:lnTo>
                  <a:lnTo>
                    <a:pt x="64" y="269"/>
                  </a:lnTo>
                  <a:lnTo>
                    <a:pt x="71" y="275"/>
                  </a:lnTo>
                  <a:lnTo>
                    <a:pt x="78" y="279"/>
                  </a:lnTo>
                  <a:lnTo>
                    <a:pt x="87" y="283"/>
                  </a:lnTo>
                  <a:lnTo>
                    <a:pt x="95" y="288"/>
                  </a:lnTo>
                  <a:lnTo>
                    <a:pt x="95" y="288"/>
                  </a:lnTo>
                  <a:lnTo>
                    <a:pt x="106" y="290"/>
                  </a:lnTo>
                  <a:lnTo>
                    <a:pt x="118" y="292"/>
                  </a:lnTo>
                  <a:lnTo>
                    <a:pt x="143" y="295"/>
                  </a:lnTo>
                  <a:lnTo>
                    <a:pt x="155" y="295"/>
                  </a:lnTo>
                  <a:lnTo>
                    <a:pt x="168" y="295"/>
                  </a:lnTo>
                  <a:lnTo>
                    <a:pt x="181" y="292"/>
                  </a:lnTo>
                  <a:lnTo>
                    <a:pt x="192" y="290"/>
                  </a:lnTo>
                  <a:lnTo>
                    <a:pt x="202" y="286"/>
                  </a:lnTo>
                  <a:lnTo>
                    <a:pt x="210" y="281"/>
                  </a:lnTo>
                  <a:lnTo>
                    <a:pt x="217" y="275"/>
                  </a:lnTo>
                  <a:lnTo>
                    <a:pt x="221" y="268"/>
                  </a:lnTo>
                  <a:lnTo>
                    <a:pt x="224" y="259"/>
                  </a:lnTo>
                  <a:lnTo>
                    <a:pt x="223" y="251"/>
                  </a:lnTo>
                  <a:lnTo>
                    <a:pt x="219" y="240"/>
                  </a:lnTo>
                  <a:lnTo>
                    <a:pt x="212" y="227"/>
                  </a:lnTo>
                  <a:lnTo>
                    <a:pt x="212" y="227"/>
                  </a:lnTo>
                  <a:lnTo>
                    <a:pt x="205" y="226"/>
                  </a:lnTo>
                  <a:lnTo>
                    <a:pt x="198" y="224"/>
                  </a:lnTo>
                  <a:lnTo>
                    <a:pt x="184" y="224"/>
                  </a:lnTo>
                  <a:lnTo>
                    <a:pt x="172" y="227"/>
                  </a:lnTo>
                  <a:lnTo>
                    <a:pt x="161" y="227"/>
                  </a:lnTo>
                  <a:lnTo>
                    <a:pt x="161" y="227"/>
                  </a:lnTo>
                  <a:lnTo>
                    <a:pt x="150" y="226"/>
                  </a:lnTo>
                  <a:lnTo>
                    <a:pt x="140" y="222"/>
                  </a:lnTo>
                  <a:lnTo>
                    <a:pt x="132" y="217"/>
                  </a:lnTo>
                  <a:lnTo>
                    <a:pt x="125" y="210"/>
                  </a:lnTo>
                  <a:lnTo>
                    <a:pt x="118" y="203"/>
                  </a:lnTo>
                  <a:lnTo>
                    <a:pt x="112" y="195"/>
                  </a:lnTo>
                  <a:lnTo>
                    <a:pt x="108" y="185"/>
                  </a:lnTo>
                  <a:lnTo>
                    <a:pt x="105" y="175"/>
                  </a:lnTo>
                  <a:lnTo>
                    <a:pt x="104" y="165"/>
                  </a:lnTo>
                  <a:lnTo>
                    <a:pt x="104" y="156"/>
                  </a:lnTo>
                  <a:lnTo>
                    <a:pt x="104" y="146"/>
                  </a:lnTo>
                  <a:lnTo>
                    <a:pt x="106" y="136"/>
                  </a:lnTo>
                  <a:lnTo>
                    <a:pt x="109" y="126"/>
                  </a:lnTo>
                  <a:lnTo>
                    <a:pt x="115" y="118"/>
                  </a:lnTo>
                  <a:lnTo>
                    <a:pt x="120" y="109"/>
                  </a:lnTo>
                  <a:lnTo>
                    <a:pt x="129" y="102"/>
                  </a:lnTo>
                  <a:lnTo>
                    <a:pt x="129" y="102"/>
                  </a:lnTo>
                  <a:lnTo>
                    <a:pt x="137" y="95"/>
                  </a:lnTo>
                  <a:lnTo>
                    <a:pt x="147" y="91"/>
                  </a:lnTo>
                  <a:lnTo>
                    <a:pt x="157" y="87"/>
                  </a:lnTo>
                  <a:lnTo>
                    <a:pt x="167" y="85"/>
                  </a:lnTo>
                  <a:lnTo>
                    <a:pt x="178" y="84"/>
                  </a:lnTo>
                  <a:lnTo>
                    <a:pt x="189" y="85"/>
                  </a:lnTo>
                  <a:lnTo>
                    <a:pt x="202" y="87"/>
                  </a:lnTo>
                  <a:lnTo>
                    <a:pt x="216" y="90"/>
                  </a:lnTo>
                  <a:lnTo>
                    <a:pt x="216" y="90"/>
                  </a:lnTo>
                  <a:lnTo>
                    <a:pt x="223" y="98"/>
                  </a:lnTo>
                  <a:lnTo>
                    <a:pt x="233" y="105"/>
                  </a:lnTo>
                  <a:lnTo>
                    <a:pt x="238" y="108"/>
                  </a:lnTo>
                  <a:lnTo>
                    <a:pt x="244" y="111"/>
                  </a:lnTo>
                  <a:lnTo>
                    <a:pt x="251" y="111"/>
                  </a:lnTo>
                  <a:lnTo>
                    <a:pt x="258" y="111"/>
                  </a:lnTo>
                  <a:lnTo>
                    <a:pt x="258" y="111"/>
                  </a:lnTo>
                  <a:lnTo>
                    <a:pt x="265" y="104"/>
                  </a:lnTo>
                  <a:lnTo>
                    <a:pt x="273" y="94"/>
                  </a:lnTo>
                  <a:lnTo>
                    <a:pt x="282" y="83"/>
                  </a:lnTo>
                  <a:lnTo>
                    <a:pt x="287" y="70"/>
                  </a:lnTo>
                  <a:lnTo>
                    <a:pt x="292" y="57"/>
                  </a:lnTo>
                  <a:lnTo>
                    <a:pt x="293" y="52"/>
                  </a:lnTo>
                  <a:lnTo>
                    <a:pt x="293" y="46"/>
                  </a:lnTo>
                  <a:lnTo>
                    <a:pt x="292" y="40"/>
                  </a:lnTo>
                  <a:lnTo>
                    <a:pt x="289" y="35"/>
                  </a:lnTo>
                  <a:lnTo>
                    <a:pt x="285" y="31"/>
                  </a:lnTo>
                  <a:lnTo>
                    <a:pt x="279" y="26"/>
                  </a:lnTo>
                  <a:lnTo>
                    <a:pt x="279" y="26"/>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3" name="Freeform 129"/>
            <p:cNvSpPr>
              <a:spLocks noEditPoints="1"/>
            </p:cNvSpPr>
            <p:nvPr/>
          </p:nvSpPr>
          <p:spPr bwMode="auto">
            <a:xfrm>
              <a:off x="2641601" y="1249363"/>
              <a:ext cx="34925" cy="38100"/>
            </a:xfrm>
            <a:custGeom>
              <a:avLst/>
              <a:gdLst/>
              <a:ahLst/>
              <a:cxnLst>
                <a:cxn ang="0">
                  <a:pos x="65" y="35"/>
                </a:cxn>
                <a:cxn ang="0">
                  <a:pos x="65" y="35"/>
                </a:cxn>
                <a:cxn ang="0">
                  <a:pos x="65" y="44"/>
                </a:cxn>
                <a:cxn ang="0">
                  <a:pos x="63" y="51"/>
                </a:cxn>
                <a:cxn ang="0">
                  <a:pos x="61" y="56"/>
                </a:cxn>
                <a:cxn ang="0">
                  <a:pos x="56" y="62"/>
                </a:cxn>
                <a:cxn ang="0">
                  <a:pos x="51" y="66"/>
                </a:cxn>
                <a:cxn ang="0">
                  <a:pos x="44" y="70"/>
                </a:cxn>
                <a:cxn ang="0">
                  <a:pos x="35" y="72"/>
                </a:cxn>
                <a:cxn ang="0">
                  <a:pos x="27" y="70"/>
                </a:cxn>
                <a:cxn ang="0">
                  <a:pos x="27" y="70"/>
                </a:cxn>
                <a:cxn ang="0">
                  <a:pos x="21" y="69"/>
                </a:cxn>
                <a:cxn ang="0">
                  <a:pos x="17" y="66"/>
                </a:cxn>
                <a:cxn ang="0">
                  <a:pos x="13" y="63"/>
                </a:cxn>
                <a:cxn ang="0">
                  <a:pos x="9" y="58"/>
                </a:cxn>
                <a:cxn ang="0">
                  <a:pos x="3" y="48"/>
                </a:cxn>
                <a:cxn ang="0">
                  <a:pos x="0" y="35"/>
                </a:cxn>
                <a:cxn ang="0">
                  <a:pos x="0" y="24"/>
                </a:cxn>
                <a:cxn ang="0">
                  <a:pos x="2" y="18"/>
                </a:cxn>
                <a:cxn ang="0">
                  <a:pos x="3" y="13"/>
                </a:cxn>
                <a:cxn ang="0">
                  <a:pos x="7" y="9"/>
                </a:cxn>
                <a:cxn ang="0">
                  <a:pos x="10" y="4"/>
                </a:cxn>
                <a:cxn ang="0">
                  <a:pos x="16" y="2"/>
                </a:cxn>
                <a:cxn ang="0">
                  <a:pos x="21" y="0"/>
                </a:cxn>
                <a:cxn ang="0">
                  <a:pos x="21" y="0"/>
                </a:cxn>
                <a:cxn ang="0">
                  <a:pos x="30" y="0"/>
                </a:cxn>
                <a:cxn ang="0">
                  <a:pos x="37" y="3"/>
                </a:cxn>
                <a:cxn ang="0">
                  <a:pos x="44" y="6"/>
                </a:cxn>
                <a:cxn ang="0">
                  <a:pos x="51" y="10"/>
                </a:cxn>
                <a:cxn ang="0">
                  <a:pos x="55" y="16"/>
                </a:cxn>
                <a:cxn ang="0">
                  <a:pos x="59" y="21"/>
                </a:cxn>
                <a:cxn ang="0">
                  <a:pos x="63" y="28"/>
                </a:cxn>
                <a:cxn ang="0">
                  <a:pos x="65" y="35"/>
                </a:cxn>
                <a:cxn ang="0">
                  <a:pos x="65" y="35"/>
                </a:cxn>
                <a:cxn ang="0">
                  <a:pos x="20" y="17"/>
                </a:cxn>
                <a:cxn ang="0">
                  <a:pos x="20" y="17"/>
                </a:cxn>
                <a:cxn ang="0">
                  <a:pos x="16" y="21"/>
                </a:cxn>
                <a:cxn ang="0">
                  <a:pos x="14" y="25"/>
                </a:cxn>
                <a:cxn ang="0">
                  <a:pos x="13" y="30"/>
                </a:cxn>
                <a:cxn ang="0">
                  <a:pos x="13" y="34"/>
                </a:cxn>
                <a:cxn ang="0">
                  <a:pos x="16" y="42"/>
                </a:cxn>
                <a:cxn ang="0">
                  <a:pos x="21" y="49"/>
                </a:cxn>
                <a:cxn ang="0">
                  <a:pos x="27" y="55"/>
                </a:cxn>
                <a:cxn ang="0">
                  <a:pos x="31" y="56"/>
                </a:cxn>
                <a:cxn ang="0">
                  <a:pos x="35" y="56"/>
                </a:cxn>
                <a:cxn ang="0">
                  <a:pos x="40" y="56"/>
                </a:cxn>
                <a:cxn ang="0">
                  <a:pos x="44" y="55"/>
                </a:cxn>
                <a:cxn ang="0">
                  <a:pos x="47" y="52"/>
                </a:cxn>
                <a:cxn ang="0">
                  <a:pos x="51" y="48"/>
                </a:cxn>
                <a:cxn ang="0">
                  <a:pos x="51" y="48"/>
                </a:cxn>
                <a:cxn ang="0">
                  <a:pos x="51" y="39"/>
                </a:cxn>
                <a:cxn ang="0">
                  <a:pos x="49" y="32"/>
                </a:cxn>
                <a:cxn ang="0">
                  <a:pos x="45" y="27"/>
                </a:cxn>
                <a:cxn ang="0">
                  <a:pos x="40" y="23"/>
                </a:cxn>
                <a:cxn ang="0">
                  <a:pos x="34" y="20"/>
                </a:cxn>
                <a:cxn ang="0">
                  <a:pos x="28" y="18"/>
                </a:cxn>
                <a:cxn ang="0">
                  <a:pos x="20" y="17"/>
                </a:cxn>
                <a:cxn ang="0">
                  <a:pos x="20" y="17"/>
                </a:cxn>
              </a:cxnLst>
              <a:rect l="0" t="0" r="r" b="b"/>
              <a:pathLst>
                <a:path w="65" h="72">
                  <a:moveTo>
                    <a:pt x="65" y="35"/>
                  </a:moveTo>
                  <a:lnTo>
                    <a:pt x="65" y="35"/>
                  </a:lnTo>
                  <a:lnTo>
                    <a:pt x="65" y="44"/>
                  </a:lnTo>
                  <a:lnTo>
                    <a:pt x="63" y="51"/>
                  </a:lnTo>
                  <a:lnTo>
                    <a:pt x="61" y="56"/>
                  </a:lnTo>
                  <a:lnTo>
                    <a:pt x="56" y="62"/>
                  </a:lnTo>
                  <a:lnTo>
                    <a:pt x="51" y="66"/>
                  </a:lnTo>
                  <a:lnTo>
                    <a:pt x="44" y="70"/>
                  </a:lnTo>
                  <a:lnTo>
                    <a:pt x="35" y="72"/>
                  </a:lnTo>
                  <a:lnTo>
                    <a:pt x="27" y="70"/>
                  </a:lnTo>
                  <a:lnTo>
                    <a:pt x="27" y="70"/>
                  </a:lnTo>
                  <a:lnTo>
                    <a:pt x="21" y="69"/>
                  </a:lnTo>
                  <a:lnTo>
                    <a:pt x="17" y="66"/>
                  </a:lnTo>
                  <a:lnTo>
                    <a:pt x="13" y="63"/>
                  </a:lnTo>
                  <a:lnTo>
                    <a:pt x="9" y="58"/>
                  </a:lnTo>
                  <a:lnTo>
                    <a:pt x="3" y="48"/>
                  </a:lnTo>
                  <a:lnTo>
                    <a:pt x="0" y="35"/>
                  </a:lnTo>
                  <a:lnTo>
                    <a:pt x="0" y="24"/>
                  </a:lnTo>
                  <a:lnTo>
                    <a:pt x="2" y="18"/>
                  </a:lnTo>
                  <a:lnTo>
                    <a:pt x="3" y="13"/>
                  </a:lnTo>
                  <a:lnTo>
                    <a:pt x="7" y="9"/>
                  </a:lnTo>
                  <a:lnTo>
                    <a:pt x="10" y="4"/>
                  </a:lnTo>
                  <a:lnTo>
                    <a:pt x="16" y="2"/>
                  </a:lnTo>
                  <a:lnTo>
                    <a:pt x="21" y="0"/>
                  </a:lnTo>
                  <a:lnTo>
                    <a:pt x="21" y="0"/>
                  </a:lnTo>
                  <a:lnTo>
                    <a:pt x="30" y="0"/>
                  </a:lnTo>
                  <a:lnTo>
                    <a:pt x="37" y="3"/>
                  </a:lnTo>
                  <a:lnTo>
                    <a:pt x="44" y="6"/>
                  </a:lnTo>
                  <a:lnTo>
                    <a:pt x="51" y="10"/>
                  </a:lnTo>
                  <a:lnTo>
                    <a:pt x="55" y="16"/>
                  </a:lnTo>
                  <a:lnTo>
                    <a:pt x="59" y="21"/>
                  </a:lnTo>
                  <a:lnTo>
                    <a:pt x="63" y="28"/>
                  </a:lnTo>
                  <a:lnTo>
                    <a:pt x="65" y="35"/>
                  </a:lnTo>
                  <a:lnTo>
                    <a:pt x="65" y="35"/>
                  </a:lnTo>
                  <a:close/>
                  <a:moveTo>
                    <a:pt x="20" y="17"/>
                  </a:moveTo>
                  <a:lnTo>
                    <a:pt x="20" y="17"/>
                  </a:lnTo>
                  <a:lnTo>
                    <a:pt x="16" y="21"/>
                  </a:lnTo>
                  <a:lnTo>
                    <a:pt x="14" y="25"/>
                  </a:lnTo>
                  <a:lnTo>
                    <a:pt x="13" y="30"/>
                  </a:lnTo>
                  <a:lnTo>
                    <a:pt x="13" y="34"/>
                  </a:lnTo>
                  <a:lnTo>
                    <a:pt x="16" y="42"/>
                  </a:lnTo>
                  <a:lnTo>
                    <a:pt x="21" y="49"/>
                  </a:lnTo>
                  <a:lnTo>
                    <a:pt x="27" y="55"/>
                  </a:lnTo>
                  <a:lnTo>
                    <a:pt x="31" y="56"/>
                  </a:lnTo>
                  <a:lnTo>
                    <a:pt x="35" y="56"/>
                  </a:lnTo>
                  <a:lnTo>
                    <a:pt x="40" y="56"/>
                  </a:lnTo>
                  <a:lnTo>
                    <a:pt x="44" y="55"/>
                  </a:lnTo>
                  <a:lnTo>
                    <a:pt x="47" y="52"/>
                  </a:lnTo>
                  <a:lnTo>
                    <a:pt x="51" y="48"/>
                  </a:lnTo>
                  <a:lnTo>
                    <a:pt x="51" y="48"/>
                  </a:lnTo>
                  <a:lnTo>
                    <a:pt x="51" y="39"/>
                  </a:lnTo>
                  <a:lnTo>
                    <a:pt x="49" y="32"/>
                  </a:lnTo>
                  <a:lnTo>
                    <a:pt x="45" y="27"/>
                  </a:lnTo>
                  <a:lnTo>
                    <a:pt x="40" y="23"/>
                  </a:lnTo>
                  <a:lnTo>
                    <a:pt x="34" y="20"/>
                  </a:lnTo>
                  <a:lnTo>
                    <a:pt x="28" y="18"/>
                  </a:lnTo>
                  <a:lnTo>
                    <a:pt x="20" y="17"/>
                  </a:lnTo>
                  <a:lnTo>
                    <a:pt x="20" y="17"/>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4" name="Freeform 130"/>
            <p:cNvSpPr>
              <a:spLocks noEditPoints="1"/>
            </p:cNvSpPr>
            <p:nvPr/>
          </p:nvSpPr>
          <p:spPr bwMode="auto">
            <a:xfrm>
              <a:off x="2619376" y="1327150"/>
              <a:ext cx="47625" cy="47625"/>
            </a:xfrm>
            <a:custGeom>
              <a:avLst/>
              <a:gdLst/>
              <a:ahLst/>
              <a:cxnLst>
                <a:cxn ang="0">
                  <a:pos x="85" y="74"/>
                </a:cxn>
                <a:cxn ang="0">
                  <a:pos x="69" y="87"/>
                </a:cxn>
                <a:cxn ang="0">
                  <a:pos x="51" y="91"/>
                </a:cxn>
                <a:cxn ang="0">
                  <a:pos x="31" y="88"/>
                </a:cxn>
                <a:cxn ang="0">
                  <a:pos x="13" y="80"/>
                </a:cxn>
                <a:cxn ang="0">
                  <a:pos x="8" y="71"/>
                </a:cxn>
                <a:cxn ang="0">
                  <a:pos x="2" y="52"/>
                </a:cxn>
                <a:cxn ang="0">
                  <a:pos x="2" y="32"/>
                </a:cxn>
                <a:cxn ang="0">
                  <a:pos x="10" y="14"/>
                </a:cxn>
                <a:cxn ang="0">
                  <a:pos x="16" y="7"/>
                </a:cxn>
                <a:cxn ang="0">
                  <a:pos x="40" y="0"/>
                </a:cxn>
                <a:cxn ang="0">
                  <a:pos x="68" y="2"/>
                </a:cxn>
                <a:cxn ang="0">
                  <a:pos x="73" y="9"/>
                </a:cxn>
                <a:cxn ang="0">
                  <a:pos x="83" y="26"/>
                </a:cxn>
                <a:cxn ang="0">
                  <a:pos x="89" y="46"/>
                </a:cxn>
                <a:cxn ang="0">
                  <a:pos x="88" y="66"/>
                </a:cxn>
                <a:cxn ang="0">
                  <a:pos x="85" y="74"/>
                </a:cxn>
                <a:cxn ang="0">
                  <a:pos x="37" y="78"/>
                </a:cxn>
                <a:cxn ang="0">
                  <a:pos x="51" y="78"/>
                </a:cxn>
                <a:cxn ang="0">
                  <a:pos x="61" y="73"/>
                </a:cxn>
                <a:cxn ang="0">
                  <a:pos x="69" y="64"/>
                </a:cxn>
                <a:cxn ang="0">
                  <a:pos x="72" y="53"/>
                </a:cxn>
                <a:cxn ang="0">
                  <a:pos x="73" y="40"/>
                </a:cxn>
                <a:cxn ang="0">
                  <a:pos x="69" y="28"/>
                </a:cxn>
                <a:cxn ang="0">
                  <a:pos x="62" y="18"/>
                </a:cxn>
                <a:cxn ang="0">
                  <a:pos x="50" y="9"/>
                </a:cxn>
                <a:cxn ang="0">
                  <a:pos x="43" y="11"/>
                </a:cxn>
                <a:cxn ang="0">
                  <a:pos x="31" y="18"/>
                </a:cxn>
                <a:cxn ang="0">
                  <a:pos x="23" y="26"/>
                </a:cxn>
                <a:cxn ang="0">
                  <a:pos x="17" y="37"/>
                </a:cxn>
                <a:cxn ang="0">
                  <a:pos x="16" y="49"/>
                </a:cxn>
                <a:cxn ang="0">
                  <a:pos x="17" y="60"/>
                </a:cxn>
                <a:cxn ang="0">
                  <a:pos x="23" y="70"/>
                </a:cxn>
                <a:cxn ang="0">
                  <a:pos x="31" y="77"/>
                </a:cxn>
                <a:cxn ang="0">
                  <a:pos x="37" y="78"/>
                </a:cxn>
              </a:cxnLst>
              <a:rect l="0" t="0" r="r" b="b"/>
              <a:pathLst>
                <a:path w="89" h="91">
                  <a:moveTo>
                    <a:pt x="85" y="74"/>
                  </a:moveTo>
                  <a:lnTo>
                    <a:pt x="85" y="74"/>
                  </a:lnTo>
                  <a:lnTo>
                    <a:pt x="78" y="81"/>
                  </a:lnTo>
                  <a:lnTo>
                    <a:pt x="69" y="87"/>
                  </a:lnTo>
                  <a:lnTo>
                    <a:pt x="61" y="89"/>
                  </a:lnTo>
                  <a:lnTo>
                    <a:pt x="51" y="91"/>
                  </a:lnTo>
                  <a:lnTo>
                    <a:pt x="41" y="91"/>
                  </a:lnTo>
                  <a:lnTo>
                    <a:pt x="31" y="88"/>
                  </a:lnTo>
                  <a:lnTo>
                    <a:pt x="22" y="85"/>
                  </a:lnTo>
                  <a:lnTo>
                    <a:pt x="13" y="80"/>
                  </a:lnTo>
                  <a:lnTo>
                    <a:pt x="13" y="80"/>
                  </a:lnTo>
                  <a:lnTo>
                    <a:pt x="8" y="71"/>
                  </a:lnTo>
                  <a:lnTo>
                    <a:pt x="3" y="61"/>
                  </a:lnTo>
                  <a:lnTo>
                    <a:pt x="2" y="52"/>
                  </a:lnTo>
                  <a:lnTo>
                    <a:pt x="0" y="42"/>
                  </a:lnTo>
                  <a:lnTo>
                    <a:pt x="2" y="32"/>
                  </a:lnTo>
                  <a:lnTo>
                    <a:pt x="6" y="22"/>
                  </a:lnTo>
                  <a:lnTo>
                    <a:pt x="10" y="14"/>
                  </a:lnTo>
                  <a:lnTo>
                    <a:pt x="16" y="7"/>
                  </a:lnTo>
                  <a:lnTo>
                    <a:pt x="16" y="7"/>
                  </a:lnTo>
                  <a:lnTo>
                    <a:pt x="27" y="2"/>
                  </a:lnTo>
                  <a:lnTo>
                    <a:pt x="40" y="0"/>
                  </a:lnTo>
                  <a:lnTo>
                    <a:pt x="52" y="0"/>
                  </a:lnTo>
                  <a:lnTo>
                    <a:pt x="68" y="2"/>
                  </a:lnTo>
                  <a:lnTo>
                    <a:pt x="68" y="2"/>
                  </a:lnTo>
                  <a:lnTo>
                    <a:pt x="73" y="9"/>
                  </a:lnTo>
                  <a:lnTo>
                    <a:pt x="79" y="18"/>
                  </a:lnTo>
                  <a:lnTo>
                    <a:pt x="83" y="26"/>
                  </a:lnTo>
                  <a:lnTo>
                    <a:pt x="88" y="36"/>
                  </a:lnTo>
                  <a:lnTo>
                    <a:pt x="89" y="46"/>
                  </a:lnTo>
                  <a:lnTo>
                    <a:pt x="89" y="56"/>
                  </a:lnTo>
                  <a:lnTo>
                    <a:pt x="88" y="66"/>
                  </a:lnTo>
                  <a:lnTo>
                    <a:pt x="85" y="74"/>
                  </a:lnTo>
                  <a:lnTo>
                    <a:pt x="85" y="74"/>
                  </a:lnTo>
                  <a:close/>
                  <a:moveTo>
                    <a:pt x="37" y="78"/>
                  </a:moveTo>
                  <a:lnTo>
                    <a:pt x="37" y="78"/>
                  </a:lnTo>
                  <a:lnTo>
                    <a:pt x="44" y="80"/>
                  </a:lnTo>
                  <a:lnTo>
                    <a:pt x="51" y="78"/>
                  </a:lnTo>
                  <a:lnTo>
                    <a:pt x="57" y="77"/>
                  </a:lnTo>
                  <a:lnTo>
                    <a:pt x="61" y="73"/>
                  </a:lnTo>
                  <a:lnTo>
                    <a:pt x="65" y="70"/>
                  </a:lnTo>
                  <a:lnTo>
                    <a:pt x="69" y="64"/>
                  </a:lnTo>
                  <a:lnTo>
                    <a:pt x="71" y="59"/>
                  </a:lnTo>
                  <a:lnTo>
                    <a:pt x="72" y="53"/>
                  </a:lnTo>
                  <a:lnTo>
                    <a:pt x="73" y="46"/>
                  </a:lnTo>
                  <a:lnTo>
                    <a:pt x="73" y="40"/>
                  </a:lnTo>
                  <a:lnTo>
                    <a:pt x="72" y="33"/>
                  </a:lnTo>
                  <a:lnTo>
                    <a:pt x="69" y="28"/>
                  </a:lnTo>
                  <a:lnTo>
                    <a:pt x="66" y="22"/>
                  </a:lnTo>
                  <a:lnTo>
                    <a:pt x="62" y="18"/>
                  </a:lnTo>
                  <a:lnTo>
                    <a:pt x="57" y="14"/>
                  </a:lnTo>
                  <a:lnTo>
                    <a:pt x="50" y="9"/>
                  </a:lnTo>
                  <a:lnTo>
                    <a:pt x="50" y="9"/>
                  </a:lnTo>
                  <a:lnTo>
                    <a:pt x="43" y="11"/>
                  </a:lnTo>
                  <a:lnTo>
                    <a:pt x="37" y="14"/>
                  </a:lnTo>
                  <a:lnTo>
                    <a:pt x="31" y="18"/>
                  </a:lnTo>
                  <a:lnTo>
                    <a:pt x="27" y="22"/>
                  </a:lnTo>
                  <a:lnTo>
                    <a:pt x="23" y="26"/>
                  </a:lnTo>
                  <a:lnTo>
                    <a:pt x="20" y="32"/>
                  </a:lnTo>
                  <a:lnTo>
                    <a:pt x="17" y="37"/>
                  </a:lnTo>
                  <a:lnTo>
                    <a:pt x="16" y="43"/>
                  </a:lnTo>
                  <a:lnTo>
                    <a:pt x="16" y="49"/>
                  </a:lnTo>
                  <a:lnTo>
                    <a:pt x="16" y="54"/>
                  </a:lnTo>
                  <a:lnTo>
                    <a:pt x="17" y="60"/>
                  </a:lnTo>
                  <a:lnTo>
                    <a:pt x="19" y="66"/>
                  </a:lnTo>
                  <a:lnTo>
                    <a:pt x="23" y="70"/>
                  </a:lnTo>
                  <a:lnTo>
                    <a:pt x="26" y="73"/>
                  </a:lnTo>
                  <a:lnTo>
                    <a:pt x="31" y="77"/>
                  </a:lnTo>
                  <a:lnTo>
                    <a:pt x="37" y="78"/>
                  </a:lnTo>
                  <a:lnTo>
                    <a:pt x="37" y="78"/>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5" name="Freeform 131"/>
            <p:cNvSpPr>
              <a:spLocks noEditPoints="1"/>
            </p:cNvSpPr>
            <p:nvPr/>
          </p:nvSpPr>
          <p:spPr bwMode="auto">
            <a:xfrm>
              <a:off x="2471738" y="1239838"/>
              <a:ext cx="44450" cy="60325"/>
            </a:xfrm>
            <a:custGeom>
              <a:avLst/>
              <a:gdLst/>
              <a:ahLst/>
              <a:cxnLst>
                <a:cxn ang="0">
                  <a:pos x="28" y="114"/>
                </a:cxn>
                <a:cxn ang="0">
                  <a:pos x="28" y="114"/>
                </a:cxn>
                <a:cxn ang="0">
                  <a:pos x="21" y="102"/>
                </a:cxn>
                <a:cxn ang="0">
                  <a:pos x="17" y="93"/>
                </a:cxn>
                <a:cxn ang="0">
                  <a:pos x="12" y="80"/>
                </a:cxn>
                <a:cxn ang="0">
                  <a:pos x="10" y="69"/>
                </a:cxn>
                <a:cxn ang="0">
                  <a:pos x="5" y="45"/>
                </a:cxn>
                <a:cxn ang="0">
                  <a:pos x="0" y="21"/>
                </a:cxn>
                <a:cxn ang="0">
                  <a:pos x="0" y="21"/>
                </a:cxn>
                <a:cxn ang="0">
                  <a:pos x="3" y="15"/>
                </a:cxn>
                <a:cxn ang="0">
                  <a:pos x="4" y="8"/>
                </a:cxn>
                <a:cxn ang="0">
                  <a:pos x="8" y="3"/>
                </a:cxn>
                <a:cxn ang="0">
                  <a:pos x="11" y="0"/>
                </a:cxn>
                <a:cxn ang="0">
                  <a:pos x="14" y="0"/>
                </a:cxn>
                <a:cxn ang="0">
                  <a:pos x="14" y="0"/>
                </a:cxn>
                <a:cxn ang="0">
                  <a:pos x="19" y="0"/>
                </a:cxn>
                <a:cxn ang="0">
                  <a:pos x="25" y="3"/>
                </a:cxn>
                <a:cxn ang="0">
                  <a:pos x="29" y="7"/>
                </a:cxn>
                <a:cxn ang="0">
                  <a:pos x="35" y="13"/>
                </a:cxn>
                <a:cxn ang="0">
                  <a:pos x="46" y="27"/>
                </a:cxn>
                <a:cxn ang="0">
                  <a:pos x="59" y="43"/>
                </a:cxn>
                <a:cxn ang="0">
                  <a:pos x="59" y="43"/>
                </a:cxn>
                <a:cxn ang="0">
                  <a:pos x="70" y="53"/>
                </a:cxn>
                <a:cxn ang="0">
                  <a:pos x="76" y="59"/>
                </a:cxn>
                <a:cxn ang="0">
                  <a:pos x="80" y="66"/>
                </a:cxn>
                <a:cxn ang="0">
                  <a:pos x="80" y="66"/>
                </a:cxn>
                <a:cxn ang="0">
                  <a:pos x="83" y="73"/>
                </a:cxn>
                <a:cxn ang="0">
                  <a:pos x="84" y="79"/>
                </a:cxn>
                <a:cxn ang="0">
                  <a:pos x="84" y="84"/>
                </a:cxn>
                <a:cxn ang="0">
                  <a:pos x="83" y="90"/>
                </a:cxn>
                <a:cxn ang="0">
                  <a:pos x="81" y="94"/>
                </a:cxn>
                <a:cxn ang="0">
                  <a:pos x="80" y="98"/>
                </a:cxn>
                <a:cxn ang="0">
                  <a:pos x="73" y="105"/>
                </a:cxn>
                <a:cxn ang="0">
                  <a:pos x="63" y="111"/>
                </a:cxn>
                <a:cxn ang="0">
                  <a:pos x="52" y="114"/>
                </a:cxn>
                <a:cxn ang="0">
                  <a:pos x="40" y="115"/>
                </a:cxn>
                <a:cxn ang="0">
                  <a:pos x="28" y="114"/>
                </a:cxn>
                <a:cxn ang="0">
                  <a:pos x="28" y="114"/>
                </a:cxn>
                <a:cxn ang="0">
                  <a:pos x="67" y="73"/>
                </a:cxn>
                <a:cxn ang="0">
                  <a:pos x="67" y="73"/>
                </a:cxn>
                <a:cxn ang="0">
                  <a:pos x="64" y="66"/>
                </a:cxn>
                <a:cxn ang="0">
                  <a:pos x="59" y="57"/>
                </a:cxn>
                <a:cxn ang="0">
                  <a:pos x="45" y="42"/>
                </a:cxn>
                <a:cxn ang="0">
                  <a:pos x="31" y="28"/>
                </a:cxn>
                <a:cxn ang="0">
                  <a:pos x="18" y="18"/>
                </a:cxn>
                <a:cxn ang="0">
                  <a:pos x="18" y="18"/>
                </a:cxn>
                <a:cxn ang="0">
                  <a:pos x="18" y="29"/>
                </a:cxn>
                <a:cxn ang="0">
                  <a:pos x="18" y="39"/>
                </a:cxn>
                <a:cxn ang="0">
                  <a:pos x="19" y="49"/>
                </a:cxn>
                <a:cxn ang="0">
                  <a:pos x="21" y="60"/>
                </a:cxn>
                <a:cxn ang="0">
                  <a:pos x="32" y="100"/>
                </a:cxn>
                <a:cxn ang="0">
                  <a:pos x="32" y="100"/>
                </a:cxn>
                <a:cxn ang="0">
                  <a:pos x="40" y="101"/>
                </a:cxn>
                <a:cxn ang="0">
                  <a:pos x="49" y="101"/>
                </a:cxn>
                <a:cxn ang="0">
                  <a:pos x="56" y="100"/>
                </a:cxn>
                <a:cxn ang="0">
                  <a:pos x="61" y="97"/>
                </a:cxn>
                <a:cxn ang="0">
                  <a:pos x="66" y="93"/>
                </a:cxn>
                <a:cxn ang="0">
                  <a:pos x="69" y="87"/>
                </a:cxn>
                <a:cxn ang="0">
                  <a:pos x="69" y="81"/>
                </a:cxn>
                <a:cxn ang="0">
                  <a:pos x="67" y="73"/>
                </a:cxn>
                <a:cxn ang="0">
                  <a:pos x="67" y="73"/>
                </a:cxn>
              </a:cxnLst>
              <a:rect l="0" t="0" r="r" b="b"/>
              <a:pathLst>
                <a:path w="84" h="115">
                  <a:moveTo>
                    <a:pt x="28" y="114"/>
                  </a:moveTo>
                  <a:lnTo>
                    <a:pt x="28" y="114"/>
                  </a:lnTo>
                  <a:lnTo>
                    <a:pt x="21" y="102"/>
                  </a:lnTo>
                  <a:lnTo>
                    <a:pt x="17" y="93"/>
                  </a:lnTo>
                  <a:lnTo>
                    <a:pt x="12" y="80"/>
                  </a:lnTo>
                  <a:lnTo>
                    <a:pt x="10" y="69"/>
                  </a:lnTo>
                  <a:lnTo>
                    <a:pt x="5" y="45"/>
                  </a:lnTo>
                  <a:lnTo>
                    <a:pt x="0" y="21"/>
                  </a:lnTo>
                  <a:lnTo>
                    <a:pt x="0" y="21"/>
                  </a:lnTo>
                  <a:lnTo>
                    <a:pt x="3" y="15"/>
                  </a:lnTo>
                  <a:lnTo>
                    <a:pt x="4" y="8"/>
                  </a:lnTo>
                  <a:lnTo>
                    <a:pt x="8" y="3"/>
                  </a:lnTo>
                  <a:lnTo>
                    <a:pt x="11" y="0"/>
                  </a:lnTo>
                  <a:lnTo>
                    <a:pt x="14" y="0"/>
                  </a:lnTo>
                  <a:lnTo>
                    <a:pt x="14" y="0"/>
                  </a:lnTo>
                  <a:lnTo>
                    <a:pt x="19" y="0"/>
                  </a:lnTo>
                  <a:lnTo>
                    <a:pt x="25" y="3"/>
                  </a:lnTo>
                  <a:lnTo>
                    <a:pt x="29" y="7"/>
                  </a:lnTo>
                  <a:lnTo>
                    <a:pt x="35" y="13"/>
                  </a:lnTo>
                  <a:lnTo>
                    <a:pt x="46" y="27"/>
                  </a:lnTo>
                  <a:lnTo>
                    <a:pt x="59" y="43"/>
                  </a:lnTo>
                  <a:lnTo>
                    <a:pt x="59" y="43"/>
                  </a:lnTo>
                  <a:lnTo>
                    <a:pt x="70" y="53"/>
                  </a:lnTo>
                  <a:lnTo>
                    <a:pt x="76" y="59"/>
                  </a:lnTo>
                  <a:lnTo>
                    <a:pt x="80" y="66"/>
                  </a:lnTo>
                  <a:lnTo>
                    <a:pt x="80" y="66"/>
                  </a:lnTo>
                  <a:lnTo>
                    <a:pt x="83" y="73"/>
                  </a:lnTo>
                  <a:lnTo>
                    <a:pt x="84" y="79"/>
                  </a:lnTo>
                  <a:lnTo>
                    <a:pt x="84" y="84"/>
                  </a:lnTo>
                  <a:lnTo>
                    <a:pt x="83" y="90"/>
                  </a:lnTo>
                  <a:lnTo>
                    <a:pt x="81" y="94"/>
                  </a:lnTo>
                  <a:lnTo>
                    <a:pt x="80" y="98"/>
                  </a:lnTo>
                  <a:lnTo>
                    <a:pt x="73" y="105"/>
                  </a:lnTo>
                  <a:lnTo>
                    <a:pt x="63" y="111"/>
                  </a:lnTo>
                  <a:lnTo>
                    <a:pt x="52" y="114"/>
                  </a:lnTo>
                  <a:lnTo>
                    <a:pt x="40" y="115"/>
                  </a:lnTo>
                  <a:lnTo>
                    <a:pt x="28" y="114"/>
                  </a:lnTo>
                  <a:lnTo>
                    <a:pt x="28" y="114"/>
                  </a:lnTo>
                  <a:close/>
                  <a:moveTo>
                    <a:pt x="67" y="73"/>
                  </a:moveTo>
                  <a:lnTo>
                    <a:pt x="67" y="73"/>
                  </a:lnTo>
                  <a:lnTo>
                    <a:pt x="64" y="66"/>
                  </a:lnTo>
                  <a:lnTo>
                    <a:pt x="59" y="57"/>
                  </a:lnTo>
                  <a:lnTo>
                    <a:pt x="45" y="42"/>
                  </a:lnTo>
                  <a:lnTo>
                    <a:pt x="31" y="28"/>
                  </a:lnTo>
                  <a:lnTo>
                    <a:pt x="18" y="18"/>
                  </a:lnTo>
                  <a:lnTo>
                    <a:pt x="18" y="18"/>
                  </a:lnTo>
                  <a:lnTo>
                    <a:pt x="18" y="29"/>
                  </a:lnTo>
                  <a:lnTo>
                    <a:pt x="18" y="39"/>
                  </a:lnTo>
                  <a:lnTo>
                    <a:pt x="19" y="49"/>
                  </a:lnTo>
                  <a:lnTo>
                    <a:pt x="21" y="60"/>
                  </a:lnTo>
                  <a:lnTo>
                    <a:pt x="32" y="100"/>
                  </a:lnTo>
                  <a:lnTo>
                    <a:pt x="32" y="100"/>
                  </a:lnTo>
                  <a:lnTo>
                    <a:pt x="40" y="101"/>
                  </a:lnTo>
                  <a:lnTo>
                    <a:pt x="49" y="101"/>
                  </a:lnTo>
                  <a:lnTo>
                    <a:pt x="56" y="100"/>
                  </a:lnTo>
                  <a:lnTo>
                    <a:pt x="61" y="97"/>
                  </a:lnTo>
                  <a:lnTo>
                    <a:pt x="66" y="93"/>
                  </a:lnTo>
                  <a:lnTo>
                    <a:pt x="69" y="87"/>
                  </a:lnTo>
                  <a:lnTo>
                    <a:pt x="69" y="81"/>
                  </a:lnTo>
                  <a:lnTo>
                    <a:pt x="67" y="73"/>
                  </a:lnTo>
                  <a:lnTo>
                    <a:pt x="67" y="73"/>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6" name="Freeform 132"/>
            <p:cNvSpPr>
              <a:spLocks noEditPoints="1"/>
            </p:cNvSpPr>
            <p:nvPr/>
          </p:nvSpPr>
          <p:spPr bwMode="auto">
            <a:xfrm>
              <a:off x="2163763" y="1033463"/>
              <a:ext cx="892175" cy="561975"/>
            </a:xfrm>
            <a:custGeom>
              <a:avLst/>
              <a:gdLst/>
              <a:ahLst/>
              <a:cxnLst>
                <a:cxn ang="0">
                  <a:pos x="932" y="146"/>
                </a:cxn>
                <a:cxn ang="0">
                  <a:pos x="1663" y="466"/>
                </a:cxn>
                <a:cxn ang="0">
                  <a:pos x="1374" y="1060"/>
                </a:cxn>
                <a:cxn ang="0">
                  <a:pos x="380" y="828"/>
                </a:cxn>
                <a:cxn ang="0">
                  <a:pos x="1" y="585"/>
                </a:cxn>
                <a:cxn ang="0">
                  <a:pos x="1561" y="757"/>
                </a:cxn>
                <a:cxn ang="0">
                  <a:pos x="1217" y="988"/>
                </a:cxn>
                <a:cxn ang="0">
                  <a:pos x="285" y="760"/>
                </a:cxn>
                <a:cxn ang="0">
                  <a:pos x="300" y="293"/>
                </a:cxn>
                <a:cxn ang="0">
                  <a:pos x="197" y="456"/>
                </a:cxn>
                <a:cxn ang="0">
                  <a:pos x="516" y="848"/>
                </a:cxn>
                <a:cxn ang="0">
                  <a:pos x="1430" y="1045"/>
                </a:cxn>
                <a:cxn ang="0">
                  <a:pos x="1631" y="600"/>
                </a:cxn>
                <a:cxn ang="0">
                  <a:pos x="838" y="219"/>
                </a:cxn>
                <a:cxn ang="0">
                  <a:pos x="283" y="98"/>
                </a:cxn>
                <a:cxn ang="0">
                  <a:pos x="819" y="261"/>
                </a:cxn>
                <a:cxn ang="0">
                  <a:pos x="297" y="392"/>
                </a:cxn>
                <a:cxn ang="0">
                  <a:pos x="617" y="726"/>
                </a:cxn>
                <a:cxn ang="0">
                  <a:pos x="1124" y="851"/>
                </a:cxn>
                <a:cxn ang="0">
                  <a:pos x="1502" y="817"/>
                </a:cxn>
                <a:cxn ang="0">
                  <a:pos x="1551" y="621"/>
                </a:cxn>
                <a:cxn ang="0">
                  <a:pos x="810" y="744"/>
                </a:cxn>
                <a:cxn ang="0">
                  <a:pos x="321" y="386"/>
                </a:cxn>
                <a:cxn ang="0">
                  <a:pos x="1573" y="385"/>
                </a:cxn>
                <a:cxn ang="0">
                  <a:pos x="1388" y="288"/>
                </a:cxn>
                <a:cxn ang="0">
                  <a:pos x="336" y="27"/>
                </a:cxn>
                <a:cxn ang="0">
                  <a:pos x="334" y="76"/>
                </a:cxn>
                <a:cxn ang="0">
                  <a:pos x="481" y="121"/>
                </a:cxn>
                <a:cxn ang="0">
                  <a:pos x="613" y="125"/>
                </a:cxn>
                <a:cxn ang="0">
                  <a:pos x="786" y="161"/>
                </a:cxn>
                <a:cxn ang="0">
                  <a:pos x="988" y="220"/>
                </a:cxn>
                <a:cxn ang="0">
                  <a:pos x="1155" y="270"/>
                </a:cxn>
                <a:cxn ang="0">
                  <a:pos x="1329" y="320"/>
                </a:cxn>
                <a:cxn ang="0">
                  <a:pos x="1460" y="355"/>
                </a:cxn>
                <a:cxn ang="0">
                  <a:pos x="342" y="521"/>
                </a:cxn>
                <a:cxn ang="0">
                  <a:pos x="838" y="734"/>
                </a:cxn>
                <a:cxn ang="0">
                  <a:pos x="1274" y="833"/>
                </a:cxn>
                <a:cxn ang="0">
                  <a:pos x="1448" y="430"/>
                </a:cxn>
                <a:cxn ang="0">
                  <a:pos x="824" y="271"/>
                </a:cxn>
                <a:cxn ang="0">
                  <a:pos x="1503" y="375"/>
                </a:cxn>
                <a:cxn ang="0">
                  <a:pos x="898" y="813"/>
                </a:cxn>
                <a:cxn ang="0">
                  <a:pos x="313" y="615"/>
                </a:cxn>
                <a:cxn ang="0">
                  <a:pos x="171" y="639"/>
                </a:cxn>
                <a:cxn ang="0">
                  <a:pos x="946" y="896"/>
                </a:cxn>
                <a:cxn ang="0">
                  <a:pos x="1489" y="852"/>
                </a:cxn>
                <a:cxn ang="0">
                  <a:pos x="1392" y="347"/>
                </a:cxn>
                <a:cxn ang="0">
                  <a:pos x="1190" y="293"/>
                </a:cxn>
                <a:cxn ang="0">
                  <a:pos x="1033" y="248"/>
                </a:cxn>
                <a:cxn ang="0">
                  <a:pos x="897" y="216"/>
                </a:cxn>
                <a:cxn ang="0">
                  <a:pos x="808" y="191"/>
                </a:cxn>
                <a:cxn ang="0">
                  <a:pos x="661" y="139"/>
                </a:cxn>
                <a:cxn ang="0">
                  <a:pos x="453" y="112"/>
                </a:cxn>
                <a:cxn ang="0">
                  <a:pos x="242" y="275"/>
                </a:cxn>
                <a:cxn ang="0">
                  <a:pos x="240" y="94"/>
                </a:cxn>
                <a:cxn ang="0">
                  <a:pos x="162" y="171"/>
                </a:cxn>
                <a:cxn ang="0">
                  <a:pos x="205" y="34"/>
                </a:cxn>
                <a:cxn ang="0">
                  <a:pos x="228" y="206"/>
                </a:cxn>
                <a:cxn ang="0">
                  <a:pos x="171" y="194"/>
                </a:cxn>
                <a:cxn ang="0">
                  <a:pos x="193" y="159"/>
                </a:cxn>
                <a:cxn ang="0">
                  <a:pos x="16" y="584"/>
                </a:cxn>
                <a:cxn ang="0">
                  <a:pos x="117" y="373"/>
                </a:cxn>
                <a:cxn ang="0">
                  <a:pos x="203" y="209"/>
                </a:cxn>
              </a:cxnLst>
              <a:rect l="0" t="0" r="r" b="b"/>
              <a:pathLst>
                <a:path w="1684" h="1061">
                  <a:moveTo>
                    <a:pt x="196" y="8"/>
                  </a:moveTo>
                  <a:lnTo>
                    <a:pt x="196" y="8"/>
                  </a:lnTo>
                  <a:lnTo>
                    <a:pt x="202" y="10"/>
                  </a:lnTo>
                  <a:lnTo>
                    <a:pt x="209" y="8"/>
                  </a:lnTo>
                  <a:lnTo>
                    <a:pt x="221" y="6"/>
                  </a:lnTo>
                  <a:lnTo>
                    <a:pt x="233" y="3"/>
                  </a:lnTo>
                  <a:lnTo>
                    <a:pt x="242" y="0"/>
                  </a:lnTo>
                  <a:lnTo>
                    <a:pt x="242" y="0"/>
                  </a:lnTo>
                  <a:lnTo>
                    <a:pt x="249" y="1"/>
                  </a:lnTo>
                  <a:lnTo>
                    <a:pt x="258" y="3"/>
                  </a:lnTo>
                  <a:lnTo>
                    <a:pt x="275" y="6"/>
                  </a:lnTo>
                  <a:lnTo>
                    <a:pt x="275" y="6"/>
                  </a:lnTo>
                  <a:lnTo>
                    <a:pt x="320" y="8"/>
                  </a:lnTo>
                  <a:lnTo>
                    <a:pt x="345" y="11"/>
                  </a:lnTo>
                  <a:lnTo>
                    <a:pt x="367" y="15"/>
                  </a:lnTo>
                  <a:lnTo>
                    <a:pt x="367" y="15"/>
                  </a:lnTo>
                  <a:lnTo>
                    <a:pt x="384" y="21"/>
                  </a:lnTo>
                  <a:lnTo>
                    <a:pt x="401" y="27"/>
                  </a:lnTo>
                  <a:lnTo>
                    <a:pt x="416" y="32"/>
                  </a:lnTo>
                  <a:lnTo>
                    <a:pt x="433" y="36"/>
                  </a:lnTo>
                  <a:lnTo>
                    <a:pt x="433" y="36"/>
                  </a:lnTo>
                  <a:lnTo>
                    <a:pt x="461" y="42"/>
                  </a:lnTo>
                  <a:lnTo>
                    <a:pt x="488" y="48"/>
                  </a:lnTo>
                  <a:lnTo>
                    <a:pt x="543" y="56"/>
                  </a:lnTo>
                  <a:lnTo>
                    <a:pt x="598" y="65"/>
                  </a:lnTo>
                  <a:lnTo>
                    <a:pt x="626" y="69"/>
                  </a:lnTo>
                  <a:lnTo>
                    <a:pt x="652" y="76"/>
                  </a:lnTo>
                  <a:lnTo>
                    <a:pt x="652" y="76"/>
                  </a:lnTo>
                  <a:lnTo>
                    <a:pt x="721" y="93"/>
                  </a:lnTo>
                  <a:lnTo>
                    <a:pt x="790" y="111"/>
                  </a:lnTo>
                  <a:lnTo>
                    <a:pt x="790" y="111"/>
                  </a:lnTo>
                  <a:lnTo>
                    <a:pt x="932" y="146"/>
                  </a:lnTo>
                  <a:lnTo>
                    <a:pt x="1002" y="166"/>
                  </a:lnTo>
                  <a:lnTo>
                    <a:pt x="1036" y="175"/>
                  </a:lnTo>
                  <a:lnTo>
                    <a:pt x="1069" y="187"/>
                  </a:lnTo>
                  <a:lnTo>
                    <a:pt x="1069" y="187"/>
                  </a:lnTo>
                  <a:lnTo>
                    <a:pt x="1104" y="198"/>
                  </a:lnTo>
                  <a:lnTo>
                    <a:pt x="1139" y="209"/>
                  </a:lnTo>
                  <a:lnTo>
                    <a:pt x="1175" y="219"/>
                  </a:lnTo>
                  <a:lnTo>
                    <a:pt x="1208" y="229"/>
                  </a:lnTo>
                  <a:lnTo>
                    <a:pt x="1208" y="229"/>
                  </a:lnTo>
                  <a:lnTo>
                    <a:pt x="1242" y="240"/>
                  </a:lnTo>
                  <a:lnTo>
                    <a:pt x="1276" y="250"/>
                  </a:lnTo>
                  <a:lnTo>
                    <a:pt x="1309" y="258"/>
                  </a:lnTo>
                  <a:lnTo>
                    <a:pt x="1343" y="265"/>
                  </a:lnTo>
                  <a:lnTo>
                    <a:pt x="1474" y="292"/>
                  </a:lnTo>
                  <a:lnTo>
                    <a:pt x="1474" y="292"/>
                  </a:lnTo>
                  <a:lnTo>
                    <a:pt x="1495" y="302"/>
                  </a:lnTo>
                  <a:lnTo>
                    <a:pt x="1506" y="305"/>
                  </a:lnTo>
                  <a:lnTo>
                    <a:pt x="1517" y="306"/>
                  </a:lnTo>
                  <a:lnTo>
                    <a:pt x="1517" y="306"/>
                  </a:lnTo>
                  <a:lnTo>
                    <a:pt x="1525" y="313"/>
                  </a:lnTo>
                  <a:lnTo>
                    <a:pt x="1534" y="317"/>
                  </a:lnTo>
                  <a:lnTo>
                    <a:pt x="1544" y="322"/>
                  </a:lnTo>
                  <a:lnTo>
                    <a:pt x="1552" y="327"/>
                  </a:lnTo>
                  <a:lnTo>
                    <a:pt x="1552" y="327"/>
                  </a:lnTo>
                  <a:lnTo>
                    <a:pt x="1561" y="334"/>
                  </a:lnTo>
                  <a:lnTo>
                    <a:pt x="1569" y="343"/>
                  </a:lnTo>
                  <a:lnTo>
                    <a:pt x="1586" y="362"/>
                  </a:lnTo>
                  <a:lnTo>
                    <a:pt x="1618" y="406"/>
                  </a:lnTo>
                  <a:lnTo>
                    <a:pt x="1618" y="406"/>
                  </a:lnTo>
                  <a:lnTo>
                    <a:pt x="1642" y="435"/>
                  </a:lnTo>
                  <a:lnTo>
                    <a:pt x="1653" y="451"/>
                  </a:lnTo>
                  <a:lnTo>
                    <a:pt x="1663" y="466"/>
                  </a:lnTo>
                  <a:lnTo>
                    <a:pt x="1673" y="483"/>
                  </a:lnTo>
                  <a:lnTo>
                    <a:pt x="1679" y="501"/>
                  </a:lnTo>
                  <a:lnTo>
                    <a:pt x="1681" y="510"/>
                  </a:lnTo>
                  <a:lnTo>
                    <a:pt x="1683" y="519"/>
                  </a:lnTo>
                  <a:lnTo>
                    <a:pt x="1684" y="529"/>
                  </a:lnTo>
                  <a:lnTo>
                    <a:pt x="1684" y="541"/>
                  </a:lnTo>
                  <a:lnTo>
                    <a:pt x="1684" y="541"/>
                  </a:lnTo>
                  <a:lnTo>
                    <a:pt x="1681" y="557"/>
                  </a:lnTo>
                  <a:lnTo>
                    <a:pt x="1680" y="574"/>
                  </a:lnTo>
                  <a:lnTo>
                    <a:pt x="1671" y="608"/>
                  </a:lnTo>
                  <a:lnTo>
                    <a:pt x="1660" y="642"/>
                  </a:lnTo>
                  <a:lnTo>
                    <a:pt x="1649" y="674"/>
                  </a:lnTo>
                  <a:lnTo>
                    <a:pt x="1649" y="674"/>
                  </a:lnTo>
                  <a:lnTo>
                    <a:pt x="1636" y="703"/>
                  </a:lnTo>
                  <a:lnTo>
                    <a:pt x="1624" y="731"/>
                  </a:lnTo>
                  <a:lnTo>
                    <a:pt x="1596" y="790"/>
                  </a:lnTo>
                  <a:lnTo>
                    <a:pt x="1596" y="790"/>
                  </a:lnTo>
                  <a:lnTo>
                    <a:pt x="1570" y="851"/>
                  </a:lnTo>
                  <a:lnTo>
                    <a:pt x="1545" y="911"/>
                  </a:lnTo>
                  <a:lnTo>
                    <a:pt x="1545" y="911"/>
                  </a:lnTo>
                  <a:lnTo>
                    <a:pt x="1530" y="949"/>
                  </a:lnTo>
                  <a:lnTo>
                    <a:pt x="1516" y="986"/>
                  </a:lnTo>
                  <a:lnTo>
                    <a:pt x="1509" y="1002"/>
                  </a:lnTo>
                  <a:lnTo>
                    <a:pt x="1500" y="1018"/>
                  </a:lnTo>
                  <a:lnTo>
                    <a:pt x="1492" y="1032"/>
                  </a:lnTo>
                  <a:lnTo>
                    <a:pt x="1481" y="1046"/>
                  </a:lnTo>
                  <a:lnTo>
                    <a:pt x="1481" y="1046"/>
                  </a:lnTo>
                  <a:lnTo>
                    <a:pt x="1440" y="1054"/>
                  </a:lnTo>
                  <a:lnTo>
                    <a:pt x="1416" y="1059"/>
                  </a:lnTo>
                  <a:lnTo>
                    <a:pt x="1389" y="1061"/>
                  </a:lnTo>
                  <a:lnTo>
                    <a:pt x="1389" y="1061"/>
                  </a:lnTo>
                  <a:lnTo>
                    <a:pt x="1374" y="1060"/>
                  </a:lnTo>
                  <a:lnTo>
                    <a:pt x="1357" y="1056"/>
                  </a:lnTo>
                  <a:lnTo>
                    <a:pt x="1328" y="1047"/>
                  </a:lnTo>
                  <a:lnTo>
                    <a:pt x="1298" y="1036"/>
                  </a:lnTo>
                  <a:lnTo>
                    <a:pt x="1283" y="1032"/>
                  </a:lnTo>
                  <a:lnTo>
                    <a:pt x="1267" y="1028"/>
                  </a:lnTo>
                  <a:lnTo>
                    <a:pt x="1267" y="1028"/>
                  </a:lnTo>
                  <a:lnTo>
                    <a:pt x="1221" y="1016"/>
                  </a:lnTo>
                  <a:lnTo>
                    <a:pt x="1175" y="1004"/>
                  </a:lnTo>
                  <a:lnTo>
                    <a:pt x="1128" y="990"/>
                  </a:lnTo>
                  <a:lnTo>
                    <a:pt x="1080" y="977"/>
                  </a:lnTo>
                  <a:lnTo>
                    <a:pt x="1080" y="977"/>
                  </a:lnTo>
                  <a:lnTo>
                    <a:pt x="984" y="955"/>
                  </a:lnTo>
                  <a:lnTo>
                    <a:pt x="984" y="955"/>
                  </a:lnTo>
                  <a:lnTo>
                    <a:pt x="892" y="931"/>
                  </a:lnTo>
                  <a:lnTo>
                    <a:pt x="846" y="920"/>
                  </a:lnTo>
                  <a:lnTo>
                    <a:pt x="822" y="915"/>
                  </a:lnTo>
                  <a:lnTo>
                    <a:pt x="798" y="911"/>
                  </a:lnTo>
                  <a:lnTo>
                    <a:pt x="798" y="911"/>
                  </a:lnTo>
                  <a:lnTo>
                    <a:pt x="696" y="897"/>
                  </a:lnTo>
                  <a:lnTo>
                    <a:pt x="696" y="897"/>
                  </a:lnTo>
                  <a:lnTo>
                    <a:pt x="666" y="892"/>
                  </a:lnTo>
                  <a:lnTo>
                    <a:pt x="638" y="886"/>
                  </a:lnTo>
                  <a:lnTo>
                    <a:pt x="610" y="880"/>
                  </a:lnTo>
                  <a:lnTo>
                    <a:pt x="595" y="879"/>
                  </a:lnTo>
                  <a:lnTo>
                    <a:pt x="579" y="877"/>
                  </a:lnTo>
                  <a:lnTo>
                    <a:pt x="579" y="877"/>
                  </a:lnTo>
                  <a:lnTo>
                    <a:pt x="554" y="869"/>
                  </a:lnTo>
                  <a:lnTo>
                    <a:pt x="529" y="862"/>
                  </a:lnTo>
                  <a:lnTo>
                    <a:pt x="478" y="851"/>
                  </a:lnTo>
                  <a:lnTo>
                    <a:pt x="428" y="841"/>
                  </a:lnTo>
                  <a:lnTo>
                    <a:pt x="380" y="828"/>
                  </a:lnTo>
                  <a:lnTo>
                    <a:pt x="380" y="828"/>
                  </a:lnTo>
                  <a:lnTo>
                    <a:pt x="336" y="819"/>
                  </a:lnTo>
                  <a:lnTo>
                    <a:pt x="294" y="809"/>
                  </a:lnTo>
                  <a:lnTo>
                    <a:pt x="251" y="799"/>
                  </a:lnTo>
                  <a:lnTo>
                    <a:pt x="231" y="792"/>
                  </a:lnTo>
                  <a:lnTo>
                    <a:pt x="210" y="785"/>
                  </a:lnTo>
                  <a:lnTo>
                    <a:pt x="210" y="785"/>
                  </a:lnTo>
                  <a:lnTo>
                    <a:pt x="197" y="785"/>
                  </a:lnTo>
                  <a:lnTo>
                    <a:pt x="186" y="783"/>
                  </a:lnTo>
                  <a:lnTo>
                    <a:pt x="175" y="782"/>
                  </a:lnTo>
                  <a:lnTo>
                    <a:pt x="165" y="778"/>
                  </a:lnTo>
                  <a:lnTo>
                    <a:pt x="144" y="772"/>
                  </a:lnTo>
                  <a:lnTo>
                    <a:pt x="132" y="769"/>
                  </a:lnTo>
                  <a:lnTo>
                    <a:pt x="119" y="768"/>
                  </a:lnTo>
                  <a:lnTo>
                    <a:pt x="119" y="768"/>
                  </a:lnTo>
                  <a:lnTo>
                    <a:pt x="109" y="761"/>
                  </a:lnTo>
                  <a:lnTo>
                    <a:pt x="98" y="755"/>
                  </a:lnTo>
                  <a:lnTo>
                    <a:pt x="89" y="748"/>
                  </a:lnTo>
                  <a:lnTo>
                    <a:pt x="81" y="741"/>
                  </a:lnTo>
                  <a:lnTo>
                    <a:pt x="81" y="741"/>
                  </a:lnTo>
                  <a:lnTo>
                    <a:pt x="75" y="736"/>
                  </a:lnTo>
                  <a:lnTo>
                    <a:pt x="73" y="729"/>
                  </a:lnTo>
                  <a:lnTo>
                    <a:pt x="68" y="722"/>
                  </a:lnTo>
                  <a:lnTo>
                    <a:pt x="64" y="713"/>
                  </a:lnTo>
                  <a:lnTo>
                    <a:pt x="64" y="713"/>
                  </a:lnTo>
                  <a:lnTo>
                    <a:pt x="54" y="698"/>
                  </a:lnTo>
                  <a:lnTo>
                    <a:pt x="42" y="682"/>
                  </a:lnTo>
                  <a:lnTo>
                    <a:pt x="30" y="667"/>
                  </a:lnTo>
                  <a:lnTo>
                    <a:pt x="21" y="650"/>
                  </a:lnTo>
                  <a:lnTo>
                    <a:pt x="21" y="650"/>
                  </a:lnTo>
                  <a:lnTo>
                    <a:pt x="14" y="632"/>
                  </a:lnTo>
                  <a:lnTo>
                    <a:pt x="5" y="609"/>
                  </a:lnTo>
                  <a:lnTo>
                    <a:pt x="1" y="585"/>
                  </a:lnTo>
                  <a:lnTo>
                    <a:pt x="0" y="574"/>
                  </a:lnTo>
                  <a:lnTo>
                    <a:pt x="0" y="563"/>
                  </a:lnTo>
                  <a:lnTo>
                    <a:pt x="0" y="563"/>
                  </a:lnTo>
                  <a:lnTo>
                    <a:pt x="2" y="546"/>
                  </a:lnTo>
                  <a:lnTo>
                    <a:pt x="8" y="529"/>
                  </a:lnTo>
                  <a:lnTo>
                    <a:pt x="14" y="512"/>
                  </a:lnTo>
                  <a:lnTo>
                    <a:pt x="22" y="496"/>
                  </a:lnTo>
                  <a:lnTo>
                    <a:pt x="37" y="463"/>
                  </a:lnTo>
                  <a:lnTo>
                    <a:pt x="46" y="448"/>
                  </a:lnTo>
                  <a:lnTo>
                    <a:pt x="53" y="432"/>
                  </a:lnTo>
                  <a:lnTo>
                    <a:pt x="53" y="432"/>
                  </a:lnTo>
                  <a:lnTo>
                    <a:pt x="66" y="397"/>
                  </a:lnTo>
                  <a:lnTo>
                    <a:pt x="78" y="362"/>
                  </a:lnTo>
                  <a:lnTo>
                    <a:pt x="102" y="292"/>
                  </a:lnTo>
                  <a:lnTo>
                    <a:pt x="102" y="292"/>
                  </a:lnTo>
                  <a:lnTo>
                    <a:pt x="113" y="254"/>
                  </a:lnTo>
                  <a:lnTo>
                    <a:pt x="124" y="216"/>
                  </a:lnTo>
                  <a:lnTo>
                    <a:pt x="146" y="142"/>
                  </a:lnTo>
                  <a:lnTo>
                    <a:pt x="155" y="107"/>
                  </a:lnTo>
                  <a:lnTo>
                    <a:pt x="168" y="72"/>
                  </a:lnTo>
                  <a:lnTo>
                    <a:pt x="181" y="39"/>
                  </a:lnTo>
                  <a:lnTo>
                    <a:pt x="196" y="8"/>
                  </a:lnTo>
                  <a:lnTo>
                    <a:pt x="196" y="8"/>
                  </a:lnTo>
                  <a:close/>
                  <a:moveTo>
                    <a:pt x="1631" y="600"/>
                  </a:moveTo>
                  <a:lnTo>
                    <a:pt x="1631" y="600"/>
                  </a:lnTo>
                  <a:lnTo>
                    <a:pt x="1627" y="618"/>
                  </a:lnTo>
                  <a:lnTo>
                    <a:pt x="1621" y="636"/>
                  </a:lnTo>
                  <a:lnTo>
                    <a:pt x="1614" y="653"/>
                  </a:lnTo>
                  <a:lnTo>
                    <a:pt x="1607" y="670"/>
                  </a:lnTo>
                  <a:lnTo>
                    <a:pt x="1607" y="670"/>
                  </a:lnTo>
                  <a:lnTo>
                    <a:pt x="1584" y="713"/>
                  </a:lnTo>
                  <a:lnTo>
                    <a:pt x="1561" y="757"/>
                  </a:lnTo>
                  <a:lnTo>
                    <a:pt x="1535" y="796"/>
                  </a:lnTo>
                  <a:lnTo>
                    <a:pt x="1509" y="833"/>
                  </a:lnTo>
                  <a:lnTo>
                    <a:pt x="1509" y="833"/>
                  </a:lnTo>
                  <a:lnTo>
                    <a:pt x="1504" y="858"/>
                  </a:lnTo>
                  <a:lnTo>
                    <a:pt x="1499" y="883"/>
                  </a:lnTo>
                  <a:lnTo>
                    <a:pt x="1490" y="908"/>
                  </a:lnTo>
                  <a:lnTo>
                    <a:pt x="1479" y="934"/>
                  </a:lnTo>
                  <a:lnTo>
                    <a:pt x="1467" y="958"/>
                  </a:lnTo>
                  <a:lnTo>
                    <a:pt x="1452" y="979"/>
                  </a:lnTo>
                  <a:lnTo>
                    <a:pt x="1436" y="997"/>
                  </a:lnTo>
                  <a:lnTo>
                    <a:pt x="1427" y="1005"/>
                  </a:lnTo>
                  <a:lnTo>
                    <a:pt x="1417" y="1012"/>
                  </a:lnTo>
                  <a:lnTo>
                    <a:pt x="1417" y="1012"/>
                  </a:lnTo>
                  <a:lnTo>
                    <a:pt x="1415" y="1012"/>
                  </a:lnTo>
                  <a:lnTo>
                    <a:pt x="1410" y="1014"/>
                  </a:lnTo>
                  <a:lnTo>
                    <a:pt x="1405" y="1015"/>
                  </a:lnTo>
                  <a:lnTo>
                    <a:pt x="1401" y="1016"/>
                  </a:lnTo>
                  <a:lnTo>
                    <a:pt x="1401" y="1016"/>
                  </a:lnTo>
                  <a:lnTo>
                    <a:pt x="1389" y="1015"/>
                  </a:lnTo>
                  <a:lnTo>
                    <a:pt x="1377" y="1012"/>
                  </a:lnTo>
                  <a:lnTo>
                    <a:pt x="1363" y="1011"/>
                  </a:lnTo>
                  <a:lnTo>
                    <a:pt x="1347" y="1009"/>
                  </a:lnTo>
                  <a:lnTo>
                    <a:pt x="1347" y="1009"/>
                  </a:lnTo>
                  <a:lnTo>
                    <a:pt x="1337" y="1009"/>
                  </a:lnTo>
                  <a:lnTo>
                    <a:pt x="1326" y="1011"/>
                  </a:lnTo>
                  <a:lnTo>
                    <a:pt x="1326" y="1011"/>
                  </a:lnTo>
                  <a:lnTo>
                    <a:pt x="1312" y="1009"/>
                  </a:lnTo>
                  <a:lnTo>
                    <a:pt x="1298" y="1007"/>
                  </a:lnTo>
                  <a:lnTo>
                    <a:pt x="1269" y="998"/>
                  </a:lnTo>
                  <a:lnTo>
                    <a:pt x="1242" y="991"/>
                  </a:lnTo>
                  <a:lnTo>
                    <a:pt x="1229" y="988"/>
                  </a:lnTo>
                  <a:lnTo>
                    <a:pt x="1217" y="988"/>
                  </a:lnTo>
                  <a:lnTo>
                    <a:pt x="1217" y="988"/>
                  </a:lnTo>
                  <a:lnTo>
                    <a:pt x="1210" y="983"/>
                  </a:lnTo>
                  <a:lnTo>
                    <a:pt x="1203" y="980"/>
                  </a:lnTo>
                  <a:lnTo>
                    <a:pt x="1187" y="974"/>
                  </a:lnTo>
                  <a:lnTo>
                    <a:pt x="1151" y="966"/>
                  </a:lnTo>
                  <a:lnTo>
                    <a:pt x="1151" y="966"/>
                  </a:lnTo>
                  <a:lnTo>
                    <a:pt x="1123" y="958"/>
                  </a:lnTo>
                  <a:lnTo>
                    <a:pt x="1110" y="953"/>
                  </a:lnTo>
                  <a:lnTo>
                    <a:pt x="1096" y="952"/>
                  </a:lnTo>
                  <a:lnTo>
                    <a:pt x="1096" y="952"/>
                  </a:lnTo>
                  <a:lnTo>
                    <a:pt x="1068" y="946"/>
                  </a:lnTo>
                  <a:lnTo>
                    <a:pt x="1041" y="939"/>
                  </a:lnTo>
                  <a:lnTo>
                    <a:pt x="988" y="921"/>
                  </a:lnTo>
                  <a:lnTo>
                    <a:pt x="988" y="921"/>
                  </a:lnTo>
                  <a:lnTo>
                    <a:pt x="960" y="914"/>
                  </a:lnTo>
                  <a:lnTo>
                    <a:pt x="933" y="907"/>
                  </a:lnTo>
                  <a:lnTo>
                    <a:pt x="876" y="896"/>
                  </a:lnTo>
                  <a:lnTo>
                    <a:pt x="821" y="886"/>
                  </a:lnTo>
                  <a:lnTo>
                    <a:pt x="766" y="876"/>
                  </a:lnTo>
                  <a:lnTo>
                    <a:pt x="766" y="876"/>
                  </a:lnTo>
                  <a:lnTo>
                    <a:pt x="735" y="869"/>
                  </a:lnTo>
                  <a:lnTo>
                    <a:pt x="706" y="861"/>
                  </a:lnTo>
                  <a:lnTo>
                    <a:pt x="647" y="842"/>
                  </a:lnTo>
                  <a:lnTo>
                    <a:pt x="647" y="842"/>
                  </a:lnTo>
                  <a:lnTo>
                    <a:pt x="588" y="826"/>
                  </a:lnTo>
                  <a:lnTo>
                    <a:pt x="527" y="810"/>
                  </a:lnTo>
                  <a:lnTo>
                    <a:pt x="468" y="795"/>
                  </a:lnTo>
                  <a:lnTo>
                    <a:pt x="409" y="782"/>
                  </a:lnTo>
                  <a:lnTo>
                    <a:pt x="409" y="782"/>
                  </a:lnTo>
                  <a:lnTo>
                    <a:pt x="346" y="769"/>
                  </a:lnTo>
                  <a:lnTo>
                    <a:pt x="285" y="760"/>
                  </a:lnTo>
                  <a:lnTo>
                    <a:pt x="285" y="760"/>
                  </a:lnTo>
                  <a:lnTo>
                    <a:pt x="266" y="757"/>
                  </a:lnTo>
                  <a:lnTo>
                    <a:pt x="245" y="754"/>
                  </a:lnTo>
                  <a:lnTo>
                    <a:pt x="223" y="751"/>
                  </a:lnTo>
                  <a:lnTo>
                    <a:pt x="203" y="746"/>
                  </a:lnTo>
                  <a:lnTo>
                    <a:pt x="203" y="746"/>
                  </a:lnTo>
                  <a:lnTo>
                    <a:pt x="189" y="740"/>
                  </a:lnTo>
                  <a:lnTo>
                    <a:pt x="178" y="733"/>
                  </a:lnTo>
                  <a:lnTo>
                    <a:pt x="168" y="726"/>
                  </a:lnTo>
                  <a:lnTo>
                    <a:pt x="161" y="716"/>
                  </a:lnTo>
                  <a:lnTo>
                    <a:pt x="157" y="706"/>
                  </a:lnTo>
                  <a:lnTo>
                    <a:pt x="153" y="694"/>
                  </a:lnTo>
                  <a:lnTo>
                    <a:pt x="151" y="681"/>
                  </a:lnTo>
                  <a:lnTo>
                    <a:pt x="153" y="664"/>
                  </a:lnTo>
                  <a:lnTo>
                    <a:pt x="153" y="664"/>
                  </a:lnTo>
                  <a:lnTo>
                    <a:pt x="154" y="649"/>
                  </a:lnTo>
                  <a:lnTo>
                    <a:pt x="157" y="630"/>
                  </a:lnTo>
                  <a:lnTo>
                    <a:pt x="161" y="611"/>
                  </a:lnTo>
                  <a:lnTo>
                    <a:pt x="167" y="591"/>
                  </a:lnTo>
                  <a:lnTo>
                    <a:pt x="167" y="591"/>
                  </a:lnTo>
                  <a:lnTo>
                    <a:pt x="172" y="576"/>
                  </a:lnTo>
                  <a:lnTo>
                    <a:pt x="179" y="560"/>
                  </a:lnTo>
                  <a:lnTo>
                    <a:pt x="196" y="528"/>
                  </a:lnTo>
                  <a:lnTo>
                    <a:pt x="214" y="496"/>
                  </a:lnTo>
                  <a:lnTo>
                    <a:pt x="223" y="479"/>
                  </a:lnTo>
                  <a:lnTo>
                    <a:pt x="231" y="462"/>
                  </a:lnTo>
                  <a:lnTo>
                    <a:pt x="231" y="462"/>
                  </a:lnTo>
                  <a:lnTo>
                    <a:pt x="259" y="392"/>
                  </a:lnTo>
                  <a:lnTo>
                    <a:pt x="287" y="324"/>
                  </a:lnTo>
                  <a:lnTo>
                    <a:pt x="287" y="324"/>
                  </a:lnTo>
                  <a:lnTo>
                    <a:pt x="297" y="299"/>
                  </a:lnTo>
                  <a:lnTo>
                    <a:pt x="297" y="299"/>
                  </a:lnTo>
                  <a:lnTo>
                    <a:pt x="300" y="293"/>
                  </a:lnTo>
                  <a:lnTo>
                    <a:pt x="304" y="288"/>
                  </a:lnTo>
                  <a:lnTo>
                    <a:pt x="308" y="282"/>
                  </a:lnTo>
                  <a:lnTo>
                    <a:pt x="311" y="277"/>
                  </a:lnTo>
                  <a:lnTo>
                    <a:pt x="311" y="277"/>
                  </a:lnTo>
                  <a:lnTo>
                    <a:pt x="314" y="270"/>
                  </a:lnTo>
                  <a:lnTo>
                    <a:pt x="315" y="261"/>
                  </a:lnTo>
                  <a:lnTo>
                    <a:pt x="317" y="251"/>
                  </a:lnTo>
                  <a:lnTo>
                    <a:pt x="318" y="243"/>
                  </a:lnTo>
                  <a:lnTo>
                    <a:pt x="318" y="243"/>
                  </a:lnTo>
                  <a:lnTo>
                    <a:pt x="327" y="220"/>
                  </a:lnTo>
                  <a:lnTo>
                    <a:pt x="329" y="209"/>
                  </a:lnTo>
                  <a:lnTo>
                    <a:pt x="334" y="197"/>
                  </a:lnTo>
                  <a:lnTo>
                    <a:pt x="335" y="184"/>
                  </a:lnTo>
                  <a:lnTo>
                    <a:pt x="335" y="173"/>
                  </a:lnTo>
                  <a:lnTo>
                    <a:pt x="332" y="161"/>
                  </a:lnTo>
                  <a:lnTo>
                    <a:pt x="331" y="157"/>
                  </a:lnTo>
                  <a:lnTo>
                    <a:pt x="327" y="153"/>
                  </a:lnTo>
                  <a:lnTo>
                    <a:pt x="327" y="153"/>
                  </a:lnTo>
                  <a:lnTo>
                    <a:pt x="317" y="154"/>
                  </a:lnTo>
                  <a:lnTo>
                    <a:pt x="308" y="159"/>
                  </a:lnTo>
                  <a:lnTo>
                    <a:pt x="290" y="168"/>
                  </a:lnTo>
                  <a:lnTo>
                    <a:pt x="290" y="168"/>
                  </a:lnTo>
                  <a:lnTo>
                    <a:pt x="283" y="185"/>
                  </a:lnTo>
                  <a:lnTo>
                    <a:pt x="278" y="204"/>
                  </a:lnTo>
                  <a:lnTo>
                    <a:pt x="268" y="240"/>
                  </a:lnTo>
                  <a:lnTo>
                    <a:pt x="258" y="277"/>
                  </a:lnTo>
                  <a:lnTo>
                    <a:pt x="248" y="313"/>
                  </a:lnTo>
                  <a:lnTo>
                    <a:pt x="248" y="313"/>
                  </a:lnTo>
                  <a:lnTo>
                    <a:pt x="237" y="348"/>
                  </a:lnTo>
                  <a:lnTo>
                    <a:pt x="226" y="385"/>
                  </a:lnTo>
                  <a:lnTo>
                    <a:pt x="213" y="421"/>
                  </a:lnTo>
                  <a:lnTo>
                    <a:pt x="197" y="456"/>
                  </a:lnTo>
                  <a:lnTo>
                    <a:pt x="197" y="456"/>
                  </a:lnTo>
                  <a:lnTo>
                    <a:pt x="182" y="487"/>
                  </a:lnTo>
                  <a:lnTo>
                    <a:pt x="167" y="519"/>
                  </a:lnTo>
                  <a:lnTo>
                    <a:pt x="150" y="552"/>
                  </a:lnTo>
                  <a:lnTo>
                    <a:pt x="133" y="585"/>
                  </a:lnTo>
                  <a:lnTo>
                    <a:pt x="133" y="585"/>
                  </a:lnTo>
                  <a:lnTo>
                    <a:pt x="126" y="602"/>
                  </a:lnTo>
                  <a:lnTo>
                    <a:pt x="120" y="619"/>
                  </a:lnTo>
                  <a:lnTo>
                    <a:pt x="109" y="660"/>
                  </a:lnTo>
                  <a:lnTo>
                    <a:pt x="109" y="660"/>
                  </a:lnTo>
                  <a:lnTo>
                    <a:pt x="103" y="680"/>
                  </a:lnTo>
                  <a:lnTo>
                    <a:pt x="98" y="701"/>
                  </a:lnTo>
                  <a:lnTo>
                    <a:pt x="96" y="710"/>
                  </a:lnTo>
                  <a:lnTo>
                    <a:pt x="95" y="720"/>
                  </a:lnTo>
                  <a:lnTo>
                    <a:pt x="96" y="729"/>
                  </a:lnTo>
                  <a:lnTo>
                    <a:pt x="98" y="736"/>
                  </a:lnTo>
                  <a:lnTo>
                    <a:pt x="98" y="736"/>
                  </a:lnTo>
                  <a:lnTo>
                    <a:pt x="102" y="741"/>
                  </a:lnTo>
                  <a:lnTo>
                    <a:pt x="110" y="747"/>
                  </a:lnTo>
                  <a:lnTo>
                    <a:pt x="120" y="751"/>
                  </a:lnTo>
                  <a:lnTo>
                    <a:pt x="132" y="755"/>
                  </a:lnTo>
                  <a:lnTo>
                    <a:pt x="158" y="762"/>
                  </a:lnTo>
                  <a:lnTo>
                    <a:pt x="183" y="768"/>
                  </a:lnTo>
                  <a:lnTo>
                    <a:pt x="183" y="768"/>
                  </a:lnTo>
                  <a:lnTo>
                    <a:pt x="221" y="776"/>
                  </a:lnTo>
                  <a:lnTo>
                    <a:pt x="258" y="785"/>
                  </a:lnTo>
                  <a:lnTo>
                    <a:pt x="328" y="804"/>
                  </a:lnTo>
                  <a:lnTo>
                    <a:pt x="395" y="823"/>
                  </a:lnTo>
                  <a:lnTo>
                    <a:pt x="431" y="831"/>
                  </a:lnTo>
                  <a:lnTo>
                    <a:pt x="466" y="838"/>
                  </a:lnTo>
                  <a:lnTo>
                    <a:pt x="466" y="838"/>
                  </a:lnTo>
                  <a:lnTo>
                    <a:pt x="516" y="848"/>
                  </a:lnTo>
                  <a:lnTo>
                    <a:pt x="568" y="861"/>
                  </a:lnTo>
                  <a:lnTo>
                    <a:pt x="620" y="873"/>
                  </a:lnTo>
                  <a:lnTo>
                    <a:pt x="647" y="879"/>
                  </a:lnTo>
                  <a:lnTo>
                    <a:pt x="673" y="883"/>
                  </a:lnTo>
                  <a:lnTo>
                    <a:pt x="673" y="883"/>
                  </a:lnTo>
                  <a:lnTo>
                    <a:pt x="728" y="890"/>
                  </a:lnTo>
                  <a:lnTo>
                    <a:pt x="783" y="897"/>
                  </a:lnTo>
                  <a:lnTo>
                    <a:pt x="783" y="897"/>
                  </a:lnTo>
                  <a:lnTo>
                    <a:pt x="810" y="901"/>
                  </a:lnTo>
                  <a:lnTo>
                    <a:pt x="836" y="907"/>
                  </a:lnTo>
                  <a:lnTo>
                    <a:pt x="888" y="920"/>
                  </a:lnTo>
                  <a:lnTo>
                    <a:pt x="888" y="920"/>
                  </a:lnTo>
                  <a:lnTo>
                    <a:pt x="967" y="938"/>
                  </a:lnTo>
                  <a:lnTo>
                    <a:pt x="1043" y="956"/>
                  </a:lnTo>
                  <a:lnTo>
                    <a:pt x="1189" y="994"/>
                  </a:lnTo>
                  <a:lnTo>
                    <a:pt x="1189" y="994"/>
                  </a:lnTo>
                  <a:lnTo>
                    <a:pt x="1214" y="1000"/>
                  </a:lnTo>
                  <a:lnTo>
                    <a:pt x="1239" y="1004"/>
                  </a:lnTo>
                  <a:lnTo>
                    <a:pt x="1264" y="1009"/>
                  </a:lnTo>
                  <a:lnTo>
                    <a:pt x="1290" y="1016"/>
                  </a:lnTo>
                  <a:lnTo>
                    <a:pt x="1290" y="1016"/>
                  </a:lnTo>
                  <a:lnTo>
                    <a:pt x="1305" y="1021"/>
                  </a:lnTo>
                  <a:lnTo>
                    <a:pt x="1321" y="1028"/>
                  </a:lnTo>
                  <a:lnTo>
                    <a:pt x="1336" y="1033"/>
                  </a:lnTo>
                  <a:lnTo>
                    <a:pt x="1351" y="1039"/>
                  </a:lnTo>
                  <a:lnTo>
                    <a:pt x="1351" y="1039"/>
                  </a:lnTo>
                  <a:lnTo>
                    <a:pt x="1365" y="1042"/>
                  </a:lnTo>
                  <a:lnTo>
                    <a:pt x="1385" y="1045"/>
                  </a:lnTo>
                  <a:lnTo>
                    <a:pt x="1405" y="1046"/>
                  </a:lnTo>
                  <a:lnTo>
                    <a:pt x="1422" y="1046"/>
                  </a:lnTo>
                  <a:lnTo>
                    <a:pt x="1422" y="1046"/>
                  </a:lnTo>
                  <a:lnTo>
                    <a:pt x="1430" y="1045"/>
                  </a:lnTo>
                  <a:lnTo>
                    <a:pt x="1438" y="1040"/>
                  </a:lnTo>
                  <a:lnTo>
                    <a:pt x="1455" y="1033"/>
                  </a:lnTo>
                  <a:lnTo>
                    <a:pt x="1472" y="1024"/>
                  </a:lnTo>
                  <a:lnTo>
                    <a:pt x="1488" y="1016"/>
                  </a:lnTo>
                  <a:lnTo>
                    <a:pt x="1488" y="1016"/>
                  </a:lnTo>
                  <a:lnTo>
                    <a:pt x="1503" y="974"/>
                  </a:lnTo>
                  <a:lnTo>
                    <a:pt x="1520" y="934"/>
                  </a:lnTo>
                  <a:lnTo>
                    <a:pt x="1556" y="851"/>
                  </a:lnTo>
                  <a:lnTo>
                    <a:pt x="1593" y="769"/>
                  </a:lnTo>
                  <a:lnTo>
                    <a:pt x="1611" y="729"/>
                  </a:lnTo>
                  <a:lnTo>
                    <a:pt x="1628" y="688"/>
                  </a:lnTo>
                  <a:lnTo>
                    <a:pt x="1628" y="688"/>
                  </a:lnTo>
                  <a:lnTo>
                    <a:pt x="1643" y="649"/>
                  </a:lnTo>
                  <a:lnTo>
                    <a:pt x="1650" y="628"/>
                  </a:lnTo>
                  <a:lnTo>
                    <a:pt x="1656" y="607"/>
                  </a:lnTo>
                  <a:lnTo>
                    <a:pt x="1662" y="585"/>
                  </a:lnTo>
                  <a:lnTo>
                    <a:pt x="1666" y="564"/>
                  </a:lnTo>
                  <a:lnTo>
                    <a:pt x="1667" y="543"/>
                  </a:lnTo>
                  <a:lnTo>
                    <a:pt x="1666" y="524"/>
                  </a:lnTo>
                  <a:lnTo>
                    <a:pt x="1666" y="524"/>
                  </a:lnTo>
                  <a:lnTo>
                    <a:pt x="1652" y="504"/>
                  </a:lnTo>
                  <a:lnTo>
                    <a:pt x="1645" y="496"/>
                  </a:lnTo>
                  <a:lnTo>
                    <a:pt x="1642" y="494"/>
                  </a:lnTo>
                  <a:lnTo>
                    <a:pt x="1642" y="496"/>
                  </a:lnTo>
                  <a:lnTo>
                    <a:pt x="1642" y="496"/>
                  </a:lnTo>
                  <a:lnTo>
                    <a:pt x="1646" y="508"/>
                  </a:lnTo>
                  <a:lnTo>
                    <a:pt x="1648" y="521"/>
                  </a:lnTo>
                  <a:lnTo>
                    <a:pt x="1648" y="534"/>
                  </a:lnTo>
                  <a:lnTo>
                    <a:pt x="1645" y="546"/>
                  </a:lnTo>
                  <a:lnTo>
                    <a:pt x="1639" y="573"/>
                  </a:lnTo>
                  <a:lnTo>
                    <a:pt x="1631" y="600"/>
                  </a:lnTo>
                  <a:lnTo>
                    <a:pt x="1631" y="600"/>
                  </a:lnTo>
                  <a:close/>
                  <a:moveTo>
                    <a:pt x="1629" y="442"/>
                  </a:moveTo>
                  <a:lnTo>
                    <a:pt x="1629" y="442"/>
                  </a:lnTo>
                  <a:lnTo>
                    <a:pt x="1621" y="441"/>
                  </a:lnTo>
                  <a:lnTo>
                    <a:pt x="1615" y="438"/>
                  </a:lnTo>
                  <a:lnTo>
                    <a:pt x="1610" y="434"/>
                  </a:lnTo>
                  <a:lnTo>
                    <a:pt x="1604" y="428"/>
                  </a:lnTo>
                  <a:lnTo>
                    <a:pt x="1604" y="428"/>
                  </a:lnTo>
                  <a:lnTo>
                    <a:pt x="1593" y="425"/>
                  </a:lnTo>
                  <a:lnTo>
                    <a:pt x="1580" y="423"/>
                  </a:lnTo>
                  <a:lnTo>
                    <a:pt x="1556" y="413"/>
                  </a:lnTo>
                  <a:lnTo>
                    <a:pt x="1545" y="409"/>
                  </a:lnTo>
                  <a:lnTo>
                    <a:pt x="1534" y="406"/>
                  </a:lnTo>
                  <a:lnTo>
                    <a:pt x="1523" y="404"/>
                  </a:lnTo>
                  <a:lnTo>
                    <a:pt x="1510" y="404"/>
                  </a:lnTo>
                  <a:lnTo>
                    <a:pt x="1510" y="404"/>
                  </a:lnTo>
                  <a:lnTo>
                    <a:pt x="1469" y="392"/>
                  </a:lnTo>
                  <a:lnTo>
                    <a:pt x="1429" y="379"/>
                  </a:lnTo>
                  <a:lnTo>
                    <a:pt x="1347" y="357"/>
                  </a:lnTo>
                  <a:lnTo>
                    <a:pt x="1266" y="336"/>
                  </a:lnTo>
                  <a:lnTo>
                    <a:pt x="1183" y="313"/>
                  </a:lnTo>
                  <a:lnTo>
                    <a:pt x="1183" y="313"/>
                  </a:lnTo>
                  <a:lnTo>
                    <a:pt x="1144" y="303"/>
                  </a:lnTo>
                  <a:lnTo>
                    <a:pt x="1104" y="293"/>
                  </a:lnTo>
                  <a:lnTo>
                    <a:pt x="1104" y="293"/>
                  </a:lnTo>
                  <a:lnTo>
                    <a:pt x="1048" y="279"/>
                  </a:lnTo>
                  <a:lnTo>
                    <a:pt x="993" y="264"/>
                  </a:lnTo>
                  <a:lnTo>
                    <a:pt x="993" y="264"/>
                  </a:lnTo>
                  <a:lnTo>
                    <a:pt x="954" y="254"/>
                  </a:lnTo>
                  <a:lnTo>
                    <a:pt x="915" y="243"/>
                  </a:lnTo>
                  <a:lnTo>
                    <a:pt x="915" y="243"/>
                  </a:lnTo>
                  <a:lnTo>
                    <a:pt x="876" y="232"/>
                  </a:lnTo>
                  <a:lnTo>
                    <a:pt x="838" y="219"/>
                  </a:lnTo>
                  <a:lnTo>
                    <a:pt x="798" y="206"/>
                  </a:lnTo>
                  <a:lnTo>
                    <a:pt x="777" y="202"/>
                  </a:lnTo>
                  <a:lnTo>
                    <a:pt x="758" y="198"/>
                  </a:lnTo>
                  <a:lnTo>
                    <a:pt x="758" y="198"/>
                  </a:lnTo>
                  <a:lnTo>
                    <a:pt x="727" y="188"/>
                  </a:lnTo>
                  <a:lnTo>
                    <a:pt x="694" y="180"/>
                  </a:lnTo>
                  <a:lnTo>
                    <a:pt x="661" y="171"/>
                  </a:lnTo>
                  <a:lnTo>
                    <a:pt x="628" y="166"/>
                  </a:lnTo>
                  <a:lnTo>
                    <a:pt x="560" y="153"/>
                  </a:lnTo>
                  <a:lnTo>
                    <a:pt x="526" y="146"/>
                  </a:lnTo>
                  <a:lnTo>
                    <a:pt x="492" y="139"/>
                  </a:lnTo>
                  <a:lnTo>
                    <a:pt x="492" y="139"/>
                  </a:lnTo>
                  <a:lnTo>
                    <a:pt x="491" y="138"/>
                  </a:lnTo>
                  <a:lnTo>
                    <a:pt x="489" y="138"/>
                  </a:lnTo>
                  <a:lnTo>
                    <a:pt x="485" y="140"/>
                  </a:lnTo>
                  <a:lnTo>
                    <a:pt x="481" y="142"/>
                  </a:lnTo>
                  <a:lnTo>
                    <a:pt x="478" y="142"/>
                  </a:lnTo>
                  <a:lnTo>
                    <a:pt x="475" y="140"/>
                  </a:lnTo>
                  <a:lnTo>
                    <a:pt x="475" y="140"/>
                  </a:lnTo>
                  <a:lnTo>
                    <a:pt x="473" y="139"/>
                  </a:lnTo>
                  <a:lnTo>
                    <a:pt x="471" y="139"/>
                  </a:lnTo>
                  <a:lnTo>
                    <a:pt x="470" y="135"/>
                  </a:lnTo>
                  <a:lnTo>
                    <a:pt x="467" y="131"/>
                  </a:lnTo>
                  <a:lnTo>
                    <a:pt x="466" y="131"/>
                  </a:lnTo>
                  <a:lnTo>
                    <a:pt x="463" y="129"/>
                  </a:lnTo>
                  <a:lnTo>
                    <a:pt x="463" y="129"/>
                  </a:lnTo>
                  <a:lnTo>
                    <a:pt x="415" y="118"/>
                  </a:lnTo>
                  <a:lnTo>
                    <a:pt x="369" y="108"/>
                  </a:lnTo>
                  <a:lnTo>
                    <a:pt x="324" y="100"/>
                  </a:lnTo>
                  <a:lnTo>
                    <a:pt x="278" y="94"/>
                  </a:lnTo>
                  <a:lnTo>
                    <a:pt x="278" y="94"/>
                  </a:lnTo>
                  <a:lnTo>
                    <a:pt x="283" y="98"/>
                  </a:lnTo>
                  <a:lnTo>
                    <a:pt x="289" y="104"/>
                  </a:lnTo>
                  <a:lnTo>
                    <a:pt x="297" y="117"/>
                  </a:lnTo>
                  <a:lnTo>
                    <a:pt x="307" y="128"/>
                  </a:lnTo>
                  <a:lnTo>
                    <a:pt x="313" y="133"/>
                  </a:lnTo>
                  <a:lnTo>
                    <a:pt x="318" y="136"/>
                  </a:lnTo>
                  <a:lnTo>
                    <a:pt x="318" y="136"/>
                  </a:lnTo>
                  <a:lnTo>
                    <a:pt x="325" y="139"/>
                  </a:lnTo>
                  <a:lnTo>
                    <a:pt x="332" y="139"/>
                  </a:lnTo>
                  <a:lnTo>
                    <a:pt x="346" y="139"/>
                  </a:lnTo>
                  <a:lnTo>
                    <a:pt x="353" y="139"/>
                  </a:lnTo>
                  <a:lnTo>
                    <a:pt x="359" y="140"/>
                  </a:lnTo>
                  <a:lnTo>
                    <a:pt x="366" y="142"/>
                  </a:lnTo>
                  <a:lnTo>
                    <a:pt x="373" y="146"/>
                  </a:lnTo>
                  <a:lnTo>
                    <a:pt x="373" y="146"/>
                  </a:lnTo>
                  <a:lnTo>
                    <a:pt x="374" y="145"/>
                  </a:lnTo>
                  <a:lnTo>
                    <a:pt x="376" y="145"/>
                  </a:lnTo>
                  <a:lnTo>
                    <a:pt x="377" y="140"/>
                  </a:lnTo>
                  <a:lnTo>
                    <a:pt x="380" y="139"/>
                  </a:lnTo>
                  <a:lnTo>
                    <a:pt x="381" y="138"/>
                  </a:lnTo>
                  <a:lnTo>
                    <a:pt x="384" y="139"/>
                  </a:lnTo>
                  <a:lnTo>
                    <a:pt x="384" y="139"/>
                  </a:lnTo>
                  <a:lnTo>
                    <a:pt x="387" y="140"/>
                  </a:lnTo>
                  <a:lnTo>
                    <a:pt x="388" y="145"/>
                  </a:lnTo>
                  <a:lnTo>
                    <a:pt x="391" y="147"/>
                  </a:lnTo>
                  <a:lnTo>
                    <a:pt x="393" y="149"/>
                  </a:lnTo>
                  <a:lnTo>
                    <a:pt x="395" y="149"/>
                  </a:lnTo>
                  <a:lnTo>
                    <a:pt x="395" y="149"/>
                  </a:lnTo>
                  <a:lnTo>
                    <a:pt x="502" y="177"/>
                  </a:lnTo>
                  <a:lnTo>
                    <a:pt x="606" y="205"/>
                  </a:lnTo>
                  <a:lnTo>
                    <a:pt x="711" y="233"/>
                  </a:lnTo>
                  <a:lnTo>
                    <a:pt x="819" y="261"/>
                  </a:lnTo>
                  <a:lnTo>
                    <a:pt x="819" y="261"/>
                  </a:lnTo>
                  <a:lnTo>
                    <a:pt x="888" y="277"/>
                  </a:lnTo>
                  <a:lnTo>
                    <a:pt x="957" y="292"/>
                  </a:lnTo>
                  <a:lnTo>
                    <a:pt x="1026" y="307"/>
                  </a:lnTo>
                  <a:lnTo>
                    <a:pt x="1095" y="324"/>
                  </a:lnTo>
                  <a:lnTo>
                    <a:pt x="1095" y="324"/>
                  </a:lnTo>
                  <a:lnTo>
                    <a:pt x="1226" y="358"/>
                  </a:lnTo>
                  <a:lnTo>
                    <a:pt x="1360" y="392"/>
                  </a:lnTo>
                  <a:lnTo>
                    <a:pt x="1360" y="392"/>
                  </a:lnTo>
                  <a:lnTo>
                    <a:pt x="1408" y="406"/>
                  </a:lnTo>
                  <a:lnTo>
                    <a:pt x="1458" y="420"/>
                  </a:lnTo>
                  <a:lnTo>
                    <a:pt x="1509" y="435"/>
                  </a:lnTo>
                  <a:lnTo>
                    <a:pt x="1534" y="441"/>
                  </a:lnTo>
                  <a:lnTo>
                    <a:pt x="1558" y="446"/>
                  </a:lnTo>
                  <a:lnTo>
                    <a:pt x="1558" y="446"/>
                  </a:lnTo>
                  <a:lnTo>
                    <a:pt x="1589" y="452"/>
                  </a:lnTo>
                  <a:lnTo>
                    <a:pt x="1603" y="456"/>
                  </a:lnTo>
                  <a:lnTo>
                    <a:pt x="1615" y="461"/>
                  </a:lnTo>
                  <a:lnTo>
                    <a:pt x="1628" y="466"/>
                  </a:lnTo>
                  <a:lnTo>
                    <a:pt x="1638" y="472"/>
                  </a:lnTo>
                  <a:lnTo>
                    <a:pt x="1648" y="479"/>
                  </a:lnTo>
                  <a:lnTo>
                    <a:pt x="1657" y="489"/>
                  </a:lnTo>
                  <a:lnTo>
                    <a:pt x="1657" y="489"/>
                  </a:lnTo>
                  <a:lnTo>
                    <a:pt x="1643" y="465"/>
                  </a:lnTo>
                  <a:lnTo>
                    <a:pt x="1629" y="442"/>
                  </a:lnTo>
                  <a:lnTo>
                    <a:pt x="1629" y="442"/>
                  </a:lnTo>
                  <a:close/>
                  <a:moveTo>
                    <a:pt x="327" y="263"/>
                  </a:moveTo>
                  <a:lnTo>
                    <a:pt x="327" y="263"/>
                  </a:lnTo>
                  <a:lnTo>
                    <a:pt x="318" y="303"/>
                  </a:lnTo>
                  <a:lnTo>
                    <a:pt x="310" y="347"/>
                  </a:lnTo>
                  <a:lnTo>
                    <a:pt x="310" y="347"/>
                  </a:lnTo>
                  <a:lnTo>
                    <a:pt x="304" y="369"/>
                  </a:lnTo>
                  <a:lnTo>
                    <a:pt x="297" y="392"/>
                  </a:lnTo>
                  <a:lnTo>
                    <a:pt x="292" y="413"/>
                  </a:lnTo>
                  <a:lnTo>
                    <a:pt x="289" y="434"/>
                  </a:lnTo>
                  <a:lnTo>
                    <a:pt x="289" y="434"/>
                  </a:lnTo>
                  <a:lnTo>
                    <a:pt x="286" y="458"/>
                  </a:lnTo>
                  <a:lnTo>
                    <a:pt x="285" y="470"/>
                  </a:lnTo>
                  <a:lnTo>
                    <a:pt x="285" y="482"/>
                  </a:lnTo>
                  <a:lnTo>
                    <a:pt x="285" y="482"/>
                  </a:lnTo>
                  <a:lnTo>
                    <a:pt x="286" y="487"/>
                  </a:lnTo>
                  <a:lnTo>
                    <a:pt x="289" y="493"/>
                  </a:lnTo>
                  <a:lnTo>
                    <a:pt x="292" y="500"/>
                  </a:lnTo>
                  <a:lnTo>
                    <a:pt x="294" y="507"/>
                  </a:lnTo>
                  <a:lnTo>
                    <a:pt x="294" y="507"/>
                  </a:lnTo>
                  <a:lnTo>
                    <a:pt x="296" y="524"/>
                  </a:lnTo>
                  <a:lnTo>
                    <a:pt x="299" y="539"/>
                  </a:lnTo>
                  <a:lnTo>
                    <a:pt x="300" y="555"/>
                  </a:lnTo>
                  <a:lnTo>
                    <a:pt x="303" y="569"/>
                  </a:lnTo>
                  <a:lnTo>
                    <a:pt x="303" y="569"/>
                  </a:lnTo>
                  <a:lnTo>
                    <a:pt x="304" y="574"/>
                  </a:lnTo>
                  <a:lnTo>
                    <a:pt x="308" y="581"/>
                  </a:lnTo>
                  <a:lnTo>
                    <a:pt x="317" y="595"/>
                  </a:lnTo>
                  <a:lnTo>
                    <a:pt x="328" y="608"/>
                  </a:lnTo>
                  <a:lnTo>
                    <a:pt x="339" y="621"/>
                  </a:lnTo>
                  <a:lnTo>
                    <a:pt x="339" y="621"/>
                  </a:lnTo>
                  <a:lnTo>
                    <a:pt x="355" y="635"/>
                  </a:lnTo>
                  <a:lnTo>
                    <a:pt x="372" y="647"/>
                  </a:lnTo>
                  <a:lnTo>
                    <a:pt x="390" y="657"/>
                  </a:lnTo>
                  <a:lnTo>
                    <a:pt x="408" y="665"/>
                  </a:lnTo>
                  <a:lnTo>
                    <a:pt x="429" y="673"/>
                  </a:lnTo>
                  <a:lnTo>
                    <a:pt x="450" y="678"/>
                  </a:lnTo>
                  <a:lnTo>
                    <a:pt x="496" y="691"/>
                  </a:lnTo>
                  <a:lnTo>
                    <a:pt x="496" y="691"/>
                  </a:lnTo>
                  <a:lnTo>
                    <a:pt x="617" y="726"/>
                  </a:lnTo>
                  <a:lnTo>
                    <a:pt x="617" y="726"/>
                  </a:lnTo>
                  <a:lnTo>
                    <a:pt x="648" y="737"/>
                  </a:lnTo>
                  <a:lnTo>
                    <a:pt x="662" y="743"/>
                  </a:lnTo>
                  <a:lnTo>
                    <a:pt x="678" y="747"/>
                  </a:lnTo>
                  <a:lnTo>
                    <a:pt x="678" y="747"/>
                  </a:lnTo>
                  <a:lnTo>
                    <a:pt x="692" y="750"/>
                  </a:lnTo>
                  <a:lnTo>
                    <a:pt x="704" y="751"/>
                  </a:lnTo>
                  <a:lnTo>
                    <a:pt x="731" y="754"/>
                  </a:lnTo>
                  <a:lnTo>
                    <a:pt x="731" y="754"/>
                  </a:lnTo>
                  <a:lnTo>
                    <a:pt x="742" y="757"/>
                  </a:lnTo>
                  <a:lnTo>
                    <a:pt x="753" y="760"/>
                  </a:lnTo>
                  <a:lnTo>
                    <a:pt x="776" y="768"/>
                  </a:lnTo>
                  <a:lnTo>
                    <a:pt x="776" y="768"/>
                  </a:lnTo>
                  <a:lnTo>
                    <a:pt x="801" y="774"/>
                  </a:lnTo>
                  <a:lnTo>
                    <a:pt x="826" y="779"/>
                  </a:lnTo>
                  <a:lnTo>
                    <a:pt x="877" y="790"/>
                  </a:lnTo>
                  <a:lnTo>
                    <a:pt x="877" y="790"/>
                  </a:lnTo>
                  <a:lnTo>
                    <a:pt x="904" y="797"/>
                  </a:lnTo>
                  <a:lnTo>
                    <a:pt x="929" y="804"/>
                  </a:lnTo>
                  <a:lnTo>
                    <a:pt x="954" y="812"/>
                  </a:lnTo>
                  <a:lnTo>
                    <a:pt x="979" y="817"/>
                  </a:lnTo>
                  <a:lnTo>
                    <a:pt x="979" y="817"/>
                  </a:lnTo>
                  <a:lnTo>
                    <a:pt x="995" y="820"/>
                  </a:lnTo>
                  <a:lnTo>
                    <a:pt x="1010" y="824"/>
                  </a:lnTo>
                  <a:lnTo>
                    <a:pt x="1040" y="833"/>
                  </a:lnTo>
                  <a:lnTo>
                    <a:pt x="1055" y="837"/>
                  </a:lnTo>
                  <a:lnTo>
                    <a:pt x="1069" y="840"/>
                  </a:lnTo>
                  <a:lnTo>
                    <a:pt x="1083" y="841"/>
                  </a:lnTo>
                  <a:lnTo>
                    <a:pt x="1097" y="841"/>
                  </a:lnTo>
                  <a:lnTo>
                    <a:pt x="1097" y="841"/>
                  </a:lnTo>
                  <a:lnTo>
                    <a:pt x="1110" y="847"/>
                  </a:lnTo>
                  <a:lnTo>
                    <a:pt x="1124" y="851"/>
                  </a:lnTo>
                  <a:lnTo>
                    <a:pt x="1139" y="852"/>
                  </a:lnTo>
                  <a:lnTo>
                    <a:pt x="1148" y="851"/>
                  </a:lnTo>
                  <a:lnTo>
                    <a:pt x="1155" y="849"/>
                  </a:lnTo>
                  <a:lnTo>
                    <a:pt x="1155" y="849"/>
                  </a:lnTo>
                  <a:lnTo>
                    <a:pt x="1162" y="854"/>
                  </a:lnTo>
                  <a:lnTo>
                    <a:pt x="1168" y="858"/>
                  </a:lnTo>
                  <a:lnTo>
                    <a:pt x="1182" y="862"/>
                  </a:lnTo>
                  <a:lnTo>
                    <a:pt x="1182" y="862"/>
                  </a:lnTo>
                  <a:lnTo>
                    <a:pt x="1233" y="876"/>
                  </a:lnTo>
                  <a:lnTo>
                    <a:pt x="1260" y="882"/>
                  </a:lnTo>
                  <a:lnTo>
                    <a:pt x="1273" y="885"/>
                  </a:lnTo>
                  <a:lnTo>
                    <a:pt x="1285" y="885"/>
                  </a:lnTo>
                  <a:lnTo>
                    <a:pt x="1285" y="885"/>
                  </a:lnTo>
                  <a:lnTo>
                    <a:pt x="1295" y="885"/>
                  </a:lnTo>
                  <a:lnTo>
                    <a:pt x="1306" y="885"/>
                  </a:lnTo>
                  <a:lnTo>
                    <a:pt x="1329" y="882"/>
                  </a:lnTo>
                  <a:lnTo>
                    <a:pt x="1329" y="882"/>
                  </a:lnTo>
                  <a:lnTo>
                    <a:pt x="1340" y="882"/>
                  </a:lnTo>
                  <a:lnTo>
                    <a:pt x="1353" y="882"/>
                  </a:lnTo>
                  <a:lnTo>
                    <a:pt x="1364" y="882"/>
                  </a:lnTo>
                  <a:lnTo>
                    <a:pt x="1375" y="882"/>
                  </a:lnTo>
                  <a:lnTo>
                    <a:pt x="1375" y="882"/>
                  </a:lnTo>
                  <a:lnTo>
                    <a:pt x="1392" y="879"/>
                  </a:lnTo>
                  <a:lnTo>
                    <a:pt x="1408" y="875"/>
                  </a:lnTo>
                  <a:lnTo>
                    <a:pt x="1423" y="870"/>
                  </a:lnTo>
                  <a:lnTo>
                    <a:pt x="1436" y="865"/>
                  </a:lnTo>
                  <a:lnTo>
                    <a:pt x="1450" y="859"/>
                  </a:lnTo>
                  <a:lnTo>
                    <a:pt x="1461" y="852"/>
                  </a:lnTo>
                  <a:lnTo>
                    <a:pt x="1472" y="844"/>
                  </a:lnTo>
                  <a:lnTo>
                    <a:pt x="1483" y="835"/>
                  </a:lnTo>
                  <a:lnTo>
                    <a:pt x="1493" y="827"/>
                  </a:lnTo>
                  <a:lnTo>
                    <a:pt x="1502" y="817"/>
                  </a:lnTo>
                  <a:lnTo>
                    <a:pt x="1518" y="796"/>
                  </a:lnTo>
                  <a:lnTo>
                    <a:pt x="1534" y="774"/>
                  </a:lnTo>
                  <a:lnTo>
                    <a:pt x="1549" y="748"/>
                  </a:lnTo>
                  <a:lnTo>
                    <a:pt x="1549" y="748"/>
                  </a:lnTo>
                  <a:lnTo>
                    <a:pt x="1575" y="701"/>
                  </a:lnTo>
                  <a:lnTo>
                    <a:pt x="1587" y="677"/>
                  </a:lnTo>
                  <a:lnTo>
                    <a:pt x="1598" y="651"/>
                  </a:lnTo>
                  <a:lnTo>
                    <a:pt x="1610" y="625"/>
                  </a:lnTo>
                  <a:lnTo>
                    <a:pt x="1620" y="598"/>
                  </a:lnTo>
                  <a:lnTo>
                    <a:pt x="1627" y="571"/>
                  </a:lnTo>
                  <a:lnTo>
                    <a:pt x="1632" y="542"/>
                  </a:lnTo>
                  <a:lnTo>
                    <a:pt x="1632" y="542"/>
                  </a:lnTo>
                  <a:lnTo>
                    <a:pt x="1634" y="526"/>
                  </a:lnTo>
                  <a:lnTo>
                    <a:pt x="1632" y="512"/>
                  </a:lnTo>
                  <a:lnTo>
                    <a:pt x="1628" y="500"/>
                  </a:lnTo>
                  <a:lnTo>
                    <a:pt x="1621" y="487"/>
                  </a:lnTo>
                  <a:lnTo>
                    <a:pt x="1611" y="477"/>
                  </a:lnTo>
                  <a:lnTo>
                    <a:pt x="1600" y="470"/>
                  </a:lnTo>
                  <a:lnTo>
                    <a:pt x="1584" y="465"/>
                  </a:lnTo>
                  <a:lnTo>
                    <a:pt x="1568" y="462"/>
                  </a:lnTo>
                  <a:lnTo>
                    <a:pt x="1568" y="462"/>
                  </a:lnTo>
                  <a:lnTo>
                    <a:pt x="1573" y="469"/>
                  </a:lnTo>
                  <a:lnTo>
                    <a:pt x="1576" y="476"/>
                  </a:lnTo>
                  <a:lnTo>
                    <a:pt x="1579" y="484"/>
                  </a:lnTo>
                  <a:lnTo>
                    <a:pt x="1582" y="493"/>
                  </a:lnTo>
                  <a:lnTo>
                    <a:pt x="1583" y="508"/>
                  </a:lnTo>
                  <a:lnTo>
                    <a:pt x="1582" y="525"/>
                  </a:lnTo>
                  <a:lnTo>
                    <a:pt x="1579" y="543"/>
                  </a:lnTo>
                  <a:lnTo>
                    <a:pt x="1573" y="560"/>
                  </a:lnTo>
                  <a:lnTo>
                    <a:pt x="1563" y="591"/>
                  </a:lnTo>
                  <a:lnTo>
                    <a:pt x="1563" y="591"/>
                  </a:lnTo>
                  <a:lnTo>
                    <a:pt x="1551" y="621"/>
                  </a:lnTo>
                  <a:lnTo>
                    <a:pt x="1540" y="647"/>
                  </a:lnTo>
                  <a:lnTo>
                    <a:pt x="1511" y="698"/>
                  </a:lnTo>
                  <a:lnTo>
                    <a:pt x="1511" y="698"/>
                  </a:lnTo>
                  <a:lnTo>
                    <a:pt x="1500" y="719"/>
                  </a:lnTo>
                  <a:lnTo>
                    <a:pt x="1485" y="740"/>
                  </a:lnTo>
                  <a:lnTo>
                    <a:pt x="1469" y="760"/>
                  </a:lnTo>
                  <a:lnTo>
                    <a:pt x="1452" y="778"/>
                  </a:lnTo>
                  <a:lnTo>
                    <a:pt x="1434" y="795"/>
                  </a:lnTo>
                  <a:lnTo>
                    <a:pt x="1416" y="810"/>
                  </a:lnTo>
                  <a:lnTo>
                    <a:pt x="1396" y="823"/>
                  </a:lnTo>
                  <a:lnTo>
                    <a:pt x="1378" y="834"/>
                  </a:lnTo>
                  <a:lnTo>
                    <a:pt x="1378" y="834"/>
                  </a:lnTo>
                  <a:lnTo>
                    <a:pt x="1349" y="841"/>
                  </a:lnTo>
                  <a:lnTo>
                    <a:pt x="1322" y="847"/>
                  </a:lnTo>
                  <a:lnTo>
                    <a:pt x="1294" y="849"/>
                  </a:lnTo>
                  <a:lnTo>
                    <a:pt x="1280" y="849"/>
                  </a:lnTo>
                  <a:lnTo>
                    <a:pt x="1266" y="848"/>
                  </a:lnTo>
                  <a:lnTo>
                    <a:pt x="1266" y="848"/>
                  </a:lnTo>
                  <a:lnTo>
                    <a:pt x="1238" y="844"/>
                  </a:lnTo>
                  <a:lnTo>
                    <a:pt x="1208" y="838"/>
                  </a:lnTo>
                  <a:lnTo>
                    <a:pt x="1152" y="821"/>
                  </a:lnTo>
                  <a:lnTo>
                    <a:pt x="1152" y="821"/>
                  </a:lnTo>
                  <a:lnTo>
                    <a:pt x="1125" y="814"/>
                  </a:lnTo>
                  <a:lnTo>
                    <a:pt x="1097" y="809"/>
                  </a:lnTo>
                  <a:lnTo>
                    <a:pt x="1040" y="797"/>
                  </a:lnTo>
                  <a:lnTo>
                    <a:pt x="1040" y="797"/>
                  </a:lnTo>
                  <a:lnTo>
                    <a:pt x="1010" y="792"/>
                  </a:lnTo>
                  <a:lnTo>
                    <a:pt x="982" y="783"/>
                  </a:lnTo>
                  <a:lnTo>
                    <a:pt x="953" y="776"/>
                  </a:lnTo>
                  <a:lnTo>
                    <a:pt x="925" y="769"/>
                  </a:lnTo>
                  <a:lnTo>
                    <a:pt x="925" y="769"/>
                  </a:lnTo>
                  <a:lnTo>
                    <a:pt x="810" y="744"/>
                  </a:lnTo>
                  <a:lnTo>
                    <a:pt x="694" y="717"/>
                  </a:lnTo>
                  <a:lnTo>
                    <a:pt x="694" y="717"/>
                  </a:lnTo>
                  <a:lnTo>
                    <a:pt x="666" y="709"/>
                  </a:lnTo>
                  <a:lnTo>
                    <a:pt x="640" y="701"/>
                  </a:lnTo>
                  <a:lnTo>
                    <a:pt x="612" y="692"/>
                  </a:lnTo>
                  <a:lnTo>
                    <a:pt x="584" y="684"/>
                  </a:lnTo>
                  <a:lnTo>
                    <a:pt x="584" y="684"/>
                  </a:lnTo>
                  <a:lnTo>
                    <a:pt x="554" y="677"/>
                  </a:lnTo>
                  <a:lnTo>
                    <a:pt x="523" y="671"/>
                  </a:lnTo>
                  <a:lnTo>
                    <a:pt x="495" y="665"/>
                  </a:lnTo>
                  <a:lnTo>
                    <a:pt x="467" y="657"/>
                  </a:lnTo>
                  <a:lnTo>
                    <a:pt x="467" y="657"/>
                  </a:lnTo>
                  <a:lnTo>
                    <a:pt x="456" y="653"/>
                  </a:lnTo>
                  <a:lnTo>
                    <a:pt x="445" y="647"/>
                  </a:lnTo>
                  <a:lnTo>
                    <a:pt x="424" y="633"/>
                  </a:lnTo>
                  <a:lnTo>
                    <a:pt x="402" y="618"/>
                  </a:lnTo>
                  <a:lnTo>
                    <a:pt x="391" y="612"/>
                  </a:lnTo>
                  <a:lnTo>
                    <a:pt x="380" y="607"/>
                  </a:lnTo>
                  <a:lnTo>
                    <a:pt x="380" y="607"/>
                  </a:lnTo>
                  <a:lnTo>
                    <a:pt x="365" y="588"/>
                  </a:lnTo>
                  <a:lnTo>
                    <a:pt x="352" y="571"/>
                  </a:lnTo>
                  <a:lnTo>
                    <a:pt x="341" y="556"/>
                  </a:lnTo>
                  <a:lnTo>
                    <a:pt x="335" y="546"/>
                  </a:lnTo>
                  <a:lnTo>
                    <a:pt x="331" y="536"/>
                  </a:lnTo>
                  <a:lnTo>
                    <a:pt x="331" y="536"/>
                  </a:lnTo>
                  <a:lnTo>
                    <a:pt x="324" y="519"/>
                  </a:lnTo>
                  <a:lnTo>
                    <a:pt x="320" y="501"/>
                  </a:lnTo>
                  <a:lnTo>
                    <a:pt x="318" y="483"/>
                  </a:lnTo>
                  <a:lnTo>
                    <a:pt x="317" y="465"/>
                  </a:lnTo>
                  <a:lnTo>
                    <a:pt x="317" y="445"/>
                  </a:lnTo>
                  <a:lnTo>
                    <a:pt x="318" y="425"/>
                  </a:lnTo>
                  <a:lnTo>
                    <a:pt x="321" y="386"/>
                  </a:lnTo>
                  <a:lnTo>
                    <a:pt x="321" y="386"/>
                  </a:lnTo>
                  <a:lnTo>
                    <a:pt x="324" y="373"/>
                  </a:lnTo>
                  <a:lnTo>
                    <a:pt x="328" y="361"/>
                  </a:lnTo>
                  <a:lnTo>
                    <a:pt x="336" y="334"/>
                  </a:lnTo>
                  <a:lnTo>
                    <a:pt x="348" y="309"/>
                  </a:lnTo>
                  <a:lnTo>
                    <a:pt x="356" y="284"/>
                  </a:lnTo>
                  <a:lnTo>
                    <a:pt x="356" y="284"/>
                  </a:lnTo>
                  <a:lnTo>
                    <a:pt x="360" y="275"/>
                  </a:lnTo>
                  <a:lnTo>
                    <a:pt x="363" y="268"/>
                  </a:lnTo>
                  <a:lnTo>
                    <a:pt x="367" y="260"/>
                  </a:lnTo>
                  <a:lnTo>
                    <a:pt x="370" y="251"/>
                  </a:lnTo>
                  <a:lnTo>
                    <a:pt x="370" y="251"/>
                  </a:lnTo>
                  <a:lnTo>
                    <a:pt x="376" y="229"/>
                  </a:lnTo>
                  <a:lnTo>
                    <a:pt x="379" y="208"/>
                  </a:lnTo>
                  <a:lnTo>
                    <a:pt x="379" y="187"/>
                  </a:lnTo>
                  <a:lnTo>
                    <a:pt x="376" y="164"/>
                  </a:lnTo>
                  <a:lnTo>
                    <a:pt x="376" y="164"/>
                  </a:lnTo>
                  <a:lnTo>
                    <a:pt x="363" y="159"/>
                  </a:lnTo>
                  <a:lnTo>
                    <a:pt x="356" y="157"/>
                  </a:lnTo>
                  <a:lnTo>
                    <a:pt x="348" y="156"/>
                  </a:lnTo>
                  <a:lnTo>
                    <a:pt x="348" y="156"/>
                  </a:lnTo>
                  <a:lnTo>
                    <a:pt x="349" y="171"/>
                  </a:lnTo>
                  <a:lnTo>
                    <a:pt x="349" y="185"/>
                  </a:lnTo>
                  <a:lnTo>
                    <a:pt x="348" y="198"/>
                  </a:lnTo>
                  <a:lnTo>
                    <a:pt x="343" y="211"/>
                  </a:lnTo>
                  <a:lnTo>
                    <a:pt x="335" y="236"/>
                  </a:lnTo>
                  <a:lnTo>
                    <a:pt x="331" y="250"/>
                  </a:lnTo>
                  <a:lnTo>
                    <a:pt x="327" y="263"/>
                  </a:lnTo>
                  <a:lnTo>
                    <a:pt x="327" y="263"/>
                  </a:lnTo>
                  <a:close/>
                  <a:moveTo>
                    <a:pt x="1586" y="385"/>
                  </a:moveTo>
                  <a:lnTo>
                    <a:pt x="1586" y="385"/>
                  </a:lnTo>
                  <a:lnTo>
                    <a:pt x="1573" y="385"/>
                  </a:lnTo>
                  <a:lnTo>
                    <a:pt x="1566" y="385"/>
                  </a:lnTo>
                  <a:lnTo>
                    <a:pt x="1562" y="385"/>
                  </a:lnTo>
                  <a:lnTo>
                    <a:pt x="1559" y="387"/>
                  </a:lnTo>
                  <a:lnTo>
                    <a:pt x="1554" y="393"/>
                  </a:lnTo>
                  <a:lnTo>
                    <a:pt x="1554" y="393"/>
                  </a:lnTo>
                  <a:lnTo>
                    <a:pt x="1582" y="404"/>
                  </a:lnTo>
                  <a:lnTo>
                    <a:pt x="1594" y="409"/>
                  </a:lnTo>
                  <a:lnTo>
                    <a:pt x="1607" y="411"/>
                  </a:lnTo>
                  <a:lnTo>
                    <a:pt x="1607" y="411"/>
                  </a:lnTo>
                  <a:lnTo>
                    <a:pt x="1601" y="404"/>
                  </a:lnTo>
                  <a:lnTo>
                    <a:pt x="1596" y="399"/>
                  </a:lnTo>
                  <a:lnTo>
                    <a:pt x="1591" y="392"/>
                  </a:lnTo>
                  <a:lnTo>
                    <a:pt x="1586" y="385"/>
                  </a:lnTo>
                  <a:lnTo>
                    <a:pt x="1586" y="385"/>
                  </a:lnTo>
                  <a:close/>
                  <a:moveTo>
                    <a:pt x="1547" y="376"/>
                  </a:moveTo>
                  <a:lnTo>
                    <a:pt x="1547" y="376"/>
                  </a:lnTo>
                  <a:lnTo>
                    <a:pt x="1552" y="375"/>
                  </a:lnTo>
                  <a:lnTo>
                    <a:pt x="1556" y="372"/>
                  </a:lnTo>
                  <a:lnTo>
                    <a:pt x="1568" y="364"/>
                  </a:lnTo>
                  <a:lnTo>
                    <a:pt x="1568" y="364"/>
                  </a:lnTo>
                  <a:lnTo>
                    <a:pt x="1559" y="354"/>
                  </a:lnTo>
                  <a:lnTo>
                    <a:pt x="1549" y="345"/>
                  </a:lnTo>
                  <a:lnTo>
                    <a:pt x="1538" y="336"/>
                  </a:lnTo>
                  <a:lnTo>
                    <a:pt x="1524" y="329"/>
                  </a:lnTo>
                  <a:lnTo>
                    <a:pt x="1511" y="322"/>
                  </a:lnTo>
                  <a:lnTo>
                    <a:pt x="1496" y="314"/>
                  </a:lnTo>
                  <a:lnTo>
                    <a:pt x="1481" y="310"/>
                  </a:lnTo>
                  <a:lnTo>
                    <a:pt x="1464" y="306"/>
                  </a:lnTo>
                  <a:lnTo>
                    <a:pt x="1464" y="306"/>
                  </a:lnTo>
                  <a:lnTo>
                    <a:pt x="1437" y="300"/>
                  </a:lnTo>
                  <a:lnTo>
                    <a:pt x="1412" y="295"/>
                  </a:lnTo>
                  <a:lnTo>
                    <a:pt x="1388" y="288"/>
                  </a:lnTo>
                  <a:lnTo>
                    <a:pt x="1365" y="284"/>
                  </a:lnTo>
                  <a:lnTo>
                    <a:pt x="1365" y="284"/>
                  </a:lnTo>
                  <a:lnTo>
                    <a:pt x="1339" y="279"/>
                  </a:lnTo>
                  <a:lnTo>
                    <a:pt x="1314" y="275"/>
                  </a:lnTo>
                  <a:lnTo>
                    <a:pt x="1314" y="275"/>
                  </a:lnTo>
                  <a:lnTo>
                    <a:pt x="1304" y="272"/>
                  </a:lnTo>
                  <a:lnTo>
                    <a:pt x="1294" y="268"/>
                  </a:lnTo>
                  <a:lnTo>
                    <a:pt x="1284" y="264"/>
                  </a:lnTo>
                  <a:lnTo>
                    <a:pt x="1274" y="261"/>
                  </a:lnTo>
                  <a:lnTo>
                    <a:pt x="1274" y="261"/>
                  </a:lnTo>
                  <a:lnTo>
                    <a:pt x="1196" y="239"/>
                  </a:lnTo>
                  <a:lnTo>
                    <a:pt x="1116" y="213"/>
                  </a:lnTo>
                  <a:lnTo>
                    <a:pt x="1116" y="213"/>
                  </a:lnTo>
                  <a:lnTo>
                    <a:pt x="1055" y="195"/>
                  </a:lnTo>
                  <a:lnTo>
                    <a:pt x="995" y="177"/>
                  </a:lnTo>
                  <a:lnTo>
                    <a:pt x="873" y="143"/>
                  </a:lnTo>
                  <a:lnTo>
                    <a:pt x="749" y="112"/>
                  </a:lnTo>
                  <a:lnTo>
                    <a:pt x="630" y="84"/>
                  </a:lnTo>
                  <a:lnTo>
                    <a:pt x="630" y="84"/>
                  </a:lnTo>
                  <a:lnTo>
                    <a:pt x="602" y="76"/>
                  </a:lnTo>
                  <a:lnTo>
                    <a:pt x="574" y="70"/>
                  </a:lnTo>
                  <a:lnTo>
                    <a:pt x="544" y="66"/>
                  </a:lnTo>
                  <a:lnTo>
                    <a:pt x="516" y="62"/>
                  </a:lnTo>
                  <a:lnTo>
                    <a:pt x="459" y="55"/>
                  </a:lnTo>
                  <a:lnTo>
                    <a:pt x="431" y="51"/>
                  </a:lnTo>
                  <a:lnTo>
                    <a:pt x="402" y="44"/>
                  </a:lnTo>
                  <a:lnTo>
                    <a:pt x="402" y="44"/>
                  </a:lnTo>
                  <a:lnTo>
                    <a:pt x="384" y="38"/>
                  </a:lnTo>
                  <a:lnTo>
                    <a:pt x="366" y="31"/>
                  </a:lnTo>
                  <a:lnTo>
                    <a:pt x="356" y="29"/>
                  </a:lnTo>
                  <a:lnTo>
                    <a:pt x="346" y="27"/>
                  </a:lnTo>
                  <a:lnTo>
                    <a:pt x="336" y="27"/>
                  </a:lnTo>
                  <a:lnTo>
                    <a:pt x="327" y="27"/>
                  </a:lnTo>
                  <a:lnTo>
                    <a:pt x="327" y="27"/>
                  </a:lnTo>
                  <a:lnTo>
                    <a:pt x="317" y="22"/>
                  </a:lnTo>
                  <a:lnTo>
                    <a:pt x="306" y="21"/>
                  </a:lnTo>
                  <a:lnTo>
                    <a:pt x="286" y="20"/>
                  </a:lnTo>
                  <a:lnTo>
                    <a:pt x="269" y="18"/>
                  </a:lnTo>
                  <a:lnTo>
                    <a:pt x="261" y="17"/>
                  </a:lnTo>
                  <a:lnTo>
                    <a:pt x="252" y="14"/>
                  </a:lnTo>
                  <a:lnTo>
                    <a:pt x="252" y="14"/>
                  </a:lnTo>
                  <a:lnTo>
                    <a:pt x="237" y="18"/>
                  </a:lnTo>
                  <a:lnTo>
                    <a:pt x="230" y="20"/>
                  </a:lnTo>
                  <a:lnTo>
                    <a:pt x="219" y="20"/>
                  </a:lnTo>
                  <a:lnTo>
                    <a:pt x="219" y="20"/>
                  </a:lnTo>
                  <a:lnTo>
                    <a:pt x="220" y="31"/>
                  </a:lnTo>
                  <a:lnTo>
                    <a:pt x="223" y="39"/>
                  </a:lnTo>
                  <a:lnTo>
                    <a:pt x="227" y="48"/>
                  </a:lnTo>
                  <a:lnTo>
                    <a:pt x="233" y="53"/>
                  </a:lnTo>
                  <a:lnTo>
                    <a:pt x="245" y="66"/>
                  </a:lnTo>
                  <a:lnTo>
                    <a:pt x="259" y="77"/>
                  </a:lnTo>
                  <a:lnTo>
                    <a:pt x="259" y="77"/>
                  </a:lnTo>
                  <a:lnTo>
                    <a:pt x="269" y="67"/>
                  </a:lnTo>
                  <a:lnTo>
                    <a:pt x="275" y="63"/>
                  </a:lnTo>
                  <a:lnTo>
                    <a:pt x="280" y="59"/>
                  </a:lnTo>
                  <a:lnTo>
                    <a:pt x="287" y="56"/>
                  </a:lnTo>
                  <a:lnTo>
                    <a:pt x="294" y="55"/>
                  </a:lnTo>
                  <a:lnTo>
                    <a:pt x="303" y="55"/>
                  </a:lnTo>
                  <a:lnTo>
                    <a:pt x="313" y="58"/>
                  </a:lnTo>
                  <a:lnTo>
                    <a:pt x="313" y="58"/>
                  </a:lnTo>
                  <a:lnTo>
                    <a:pt x="317" y="60"/>
                  </a:lnTo>
                  <a:lnTo>
                    <a:pt x="321" y="63"/>
                  </a:lnTo>
                  <a:lnTo>
                    <a:pt x="327" y="69"/>
                  </a:lnTo>
                  <a:lnTo>
                    <a:pt x="334" y="76"/>
                  </a:lnTo>
                  <a:lnTo>
                    <a:pt x="339" y="80"/>
                  </a:lnTo>
                  <a:lnTo>
                    <a:pt x="339" y="80"/>
                  </a:lnTo>
                  <a:lnTo>
                    <a:pt x="342" y="79"/>
                  </a:lnTo>
                  <a:lnTo>
                    <a:pt x="343" y="77"/>
                  </a:lnTo>
                  <a:lnTo>
                    <a:pt x="348" y="72"/>
                  </a:lnTo>
                  <a:lnTo>
                    <a:pt x="351" y="67"/>
                  </a:lnTo>
                  <a:lnTo>
                    <a:pt x="353" y="66"/>
                  </a:lnTo>
                  <a:lnTo>
                    <a:pt x="356" y="65"/>
                  </a:lnTo>
                  <a:lnTo>
                    <a:pt x="356" y="65"/>
                  </a:lnTo>
                  <a:lnTo>
                    <a:pt x="362" y="69"/>
                  </a:lnTo>
                  <a:lnTo>
                    <a:pt x="365" y="73"/>
                  </a:lnTo>
                  <a:lnTo>
                    <a:pt x="367" y="79"/>
                  </a:lnTo>
                  <a:lnTo>
                    <a:pt x="370" y="84"/>
                  </a:lnTo>
                  <a:lnTo>
                    <a:pt x="370" y="84"/>
                  </a:lnTo>
                  <a:lnTo>
                    <a:pt x="381" y="81"/>
                  </a:lnTo>
                  <a:lnTo>
                    <a:pt x="391" y="80"/>
                  </a:lnTo>
                  <a:lnTo>
                    <a:pt x="400" y="81"/>
                  </a:lnTo>
                  <a:lnTo>
                    <a:pt x="408" y="86"/>
                  </a:lnTo>
                  <a:lnTo>
                    <a:pt x="415" y="88"/>
                  </a:lnTo>
                  <a:lnTo>
                    <a:pt x="422" y="94"/>
                  </a:lnTo>
                  <a:lnTo>
                    <a:pt x="438" y="104"/>
                  </a:lnTo>
                  <a:lnTo>
                    <a:pt x="438" y="104"/>
                  </a:lnTo>
                  <a:lnTo>
                    <a:pt x="440" y="98"/>
                  </a:lnTo>
                  <a:lnTo>
                    <a:pt x="443" y="94"/>
                  </a:lnTo>
                  <a:lnTo>
                    <a:pt x="446" y="91"/>
                  </a:lnTo>
                  <a:lnTo>
                    <a:pt x="449" y="90"/>
                  </a:lnTo>
                  <a:lnTo>
                    <a:pt x="452" y="90"/>
                  </a:lnTo>
                  <a:lnTo>
                    <a:pt x="454" y="90"/>
                  </a:lnTo>
                  <a:lnTo>
                    <a:pt x="461" y="93"/>
                  </a:lnTo>
                  <a:lnTo>
                    <a:pt x="467" y="98"/>
                  </a:lnTo>
                  <a:lnTo>
                    <a:pt x="473" y="107"/>
                  </a:lnTo>
                  <a:lnTo>
                    <a:pt x="481" y="121"/>
                  </a:lnTo>
                  <a:lnTo>
                    <a:pt x="481" y="121"/>
                  </a:lnTo>
                  <a:lnTo>
                    <a:pt x="488" y="118"/>
                  </a:lnTo>
                  <a:lnTo>
                    <a:pt x="494" y="115"/>
                  </a:lnTo>
                  <a:lnTo>
                    <a:pt x="499" y="112"/>
                  </a:lnTo>
                  <a:lnTo>
                    <a:pt x="506" y="112"/>
                  </a:lnTo>
                  <a:lnTo>
                    <a:pt x="506" y="112"/>
                  </a:lnTo>
                  <a:lnTo>
                    <a:pt x="513" y="114"/>
                  </a:lnTo>
                  <a:lnTo>
                    <a:pt x="518" y="118"/>
                  </a:lnTo>
                  <a:lnTo>
                    <a:pt x="522" y="122"/>
                  </a:lnTo>
                  <a:lnTo>
                    <a:pt x="527" y="125"/>
                  </a:lnTo>
                  <a:lnTo>
                    <a:pt x="527" y="125"/>
                  </a:lnTo>
                  <a:lnTo>
                    <a:pt x="533" y="124"/>
                  </a:lnTo>
                  <a:lnTo>
                    <a:pt x="537" y="121"/>
                  </a:lnTo>
                  <a:lnTo>
                    <a:pt x="540" y="119"/>
                  </a:lnTo>
                  <a:lnTo>
                    <a:pt x="546" y="118"/>
                  </a:lnTo>
                  <a:lnTo>
                    <a:pt x="546" y="118"/>
                  </a:lnTo>
                  <a:lnTo>
                    <a:pt x="553" y="118"/>
                  </a:lnTo>
                  <a:lnTo>
                    <a:pt x="557" y="121"/>
                  </a:lnTo>
                  <a:lnTo>
                    <a:pt x="561" y="124"/>
                  </a:lnTo>
                  <a:lnTo>
                    <a:pt x="564" y="128"/>
                  </a:lnTo>
                  <a:lnTo>
                    <a:pt x="569" y="135"/>
                  </a:lnTo>
                  <a:lnTo>
                    <a:pt x="574" y="138"/>
                  </a:lnTo>
                  <a:lnTo>
                    <a:pt x="579" y="139"/>
                  </a:lnTo>
                  <a:lnTo>
                    <a:pt x="579" y="139"/>
                  </a:lnTo>
                  <a:lnTo>
                    <a:pt x="584" y="138"/>
                  </a:lnTo>
                  <a:lnTo>
                    <a:pt x="586" y="136"/>
                  </a:lnTo>
                  <a:lnTo>
                    <a:pt x="593" y="132"/>
                  </a:lnTo>
                  <a:lnTo>
                    <a:pt x="600" y="126"/>
                  </a:lnTo>
                  <a:lnTo>
                    <a:pt x="605" y="125"/>
                  </a:lnTo>
                  <a:lnTo>
                    <a:pt x="609" y="125"/>
                  </a:lnTo>
                  <a:lnTo>
                    <a:pt x="609" y="125"/>
                  </a:lnTo>
                  <a:lnTo>
                    <a:pt x="613" y="125"/>
                  </a:lnTo>
                  <a:lnTo>
                    <a:pt x="616" y="128"/>
                  </a:lnTo>
                  <a:lnTo>
                    <a:pt x="621" y="135"/>
                  </a:lnTo>
                  <a:lnTo>
                    <a:pt x="623" y="138"/>
                  </a:lnTo>
                  <a:lnTo>
                    <a:pt x="627" y="140"/>
                  </a:lnTo>
                  <a:lnTo>
                    <a:pt x="630" y="143"/>
                  </a:lnTo>
                  <a:lnTo>
                    <a:pt x="637" y="143"/>
                  </a:lnTo>
                  <a:lnTo>
                    <a:pt x="637" y="143"/>
                  </a:lnTo>
                  <a:lnTo>
                    <a:pt x="641" y="138"/>
                  </a:lnTo>
                  <a:lnTo>
                    <a:pt x="645" y="131"/>
                  </a:lnTo>
                  <a:lnTo>
                    <a:pt x="651" y="126"/>
                  </a:lnTo>
                  <a:lnTo>
                    <a:pt x="655" y="124"/>
                  </a:lnTo>
                  <a:lnTo>
                    <a:pt x="659" y="122"/>
                  </a:lnTo>
                  <a:lnTo>
                    <a:pt x="659" y="122"/>
                  </a:lnTo>
                  <a:lnTo>
                    <a:pt x="666" y="126"/>
                  </a:lnTo>
                  <a:lnTo>
                    <a:pt x="673" y="129"/>
                  </a:lnTo>
                  <a:lnTo>
                    <a:pt x="685" y="139"/>
                  </a:lnTo>
                  <a:lnTo>
                    <a:pt x="706" y="159"/>
                  </a:lnTo>
                  <a:lnTo>
                    <a:pt x="706" y="159"/>
                  </a:lnTo>
                  <a:lnTo>
                    <a:pt x="715" y="154"/>
                  </a:lnTo>
                  <a:lnTo>
                    <a:pt x="723" y="152"/>
                  </a:lnTo>
                  <a:lnTo>
                    <a:pt x="730" y="152"/>
                  </a:lnTo>
                  <a:lnTo>
                    <a:pt x="737" y="154"/>
                  </a:lnTo>
                  <a:lnTo>
                    <a:pt x="744" y="159"/>
                  </a:lnTo>
                  <a:lnTo>
                    <a:pt x="748" y="166"/>
                  </a:lnTo>
                  <a:lnTo>
                    <a:pt x="753" y="173"/>
                  </a:lnTo>
                  <a:lnTo>
                    <a:pt x="758" y="180"/>
                  </a:lnTo>
                  <a:lnTo>
                    <a:pt x="758" y="180"/>
                  </a:lnTo>
                  <a:lnTo>
                    <a:pt x="766" y="170"/>
                  </a:lnTo>
                  <a:lnTo>
                    <a:pt x="770" y="167"/>
                  </a:lnTo>
                  <a:lnTo>
                    <a:pt x="776" y="164"/>
                  </a:lnTo>
                  <a:lnTo>
                    <a:pt x="780" y="163"/>
                  </a:lnTo>
                  <a:lnTo>
                    <a:pt x="786" y="161"/>
                  </a:lnTo>
                  <a:lnTo>
                    <a:pt x="794" y="163"/>
                  </a:lnTo>
                  <a:lnTo>
                    <a:pt x="804" y="166"/>
                  </a:lnTo>
                  <a:lnTo>
                    <a:pt x="812" y="173"/>
                  </a:lnTo>
                  <a:lnTo>
                    <a:pt x="819" y="183"/>
                  </a:lnTo>
                  <a:lnTo>
                    <a:pt x="825" y="194"/>
                  </a:lnTo>
                  <a:lnTo>
                    <a:pt x="825" y="194"/>
                  </a:lnTo>
                  <a:lnTo>
                    <a:pt x="833" y="190"/>
                  </a:lnTo>
                  <a:lnTo>
                    <a:pt x="842" y="188"/>
                  </a:lnTo>
                  <a:lnTo>
                    <a:pt x="849" y="190"/>
                  </a:lnTo>
                  <a:lnTo>
                    <a:pt x="856" y="192"/>
                  </a:lnTo>
                  <a:lnTo>
                    <a:pt x="861" y="198"/>
                  </a:lnTo>
                  <a:lnTo>
                    <a:pt x="869" y="204"/>
                  </a:lnTo>
                  <a:lnTo>
                    <a:pt x="874" y="209"/>
                  </a:lnTo>
                  <a:lnTo>
                    <a:pt x="881" y="213"/>
                  </a:lnTo>
                  <a:lnTo>
                    <a:pt x="881" y="213"/>
                  </a:lnTo>
                  <a:lnTo>
                    <a:pt x="890" y="201"/>
                  </a:lnTo>
                  <a:lnTo>
                    <a:pt x="895" y="197"/>
                  </a:lnTo>
                  <a:lnTo>
                    <a:pt x="899" y="195"/>
                  </a:lnTo>
                  <a:lnTo>
                    <a:pt x="904" y="194"/>
                  </a:lnTo>
                  <a:lnTo>
                    <a:pt x="904" y="194"/>
                  </a:lnTo>
                  <a:lnTo>
                    <a:pt x="909" y="199"/>
                  </a:lnTo>
                  <a:lnTo>
                    <a:pt x="915" y="204"/>
                  </a:lnTo>
                  <a:lnTo>
                    <a:pt x="926" y="215"/>
                  </a:lnTo>
                  <a:lnTo>
                    <a:pt x="932" y="219"/>
                  </a:lnTo>
                  <a:lnTo>
                    <a:pt x="939" y="222"/>
                  </a:lnTo>
                  <a:lnTo>
                    <a:pt x="947" y="225"/>
                  </a:lnTo>
                  <a:lnTo>
                    <a:pt x="956" y="226"/>
                  </a:lnTo>
                  <a:lnTo>
                    <a:pt x="956" y="226"/>
                  </a:lnTo>
                  <a:lnTo>
                    <a:pt x="965" y="219"/>
                  </a:lnTo>
                  <a:lnTo>
                    <a:pt x="974" y="218"/>
                  </a:lnTo>
                  <a:lnTo>
                    <a:pt x="981" y="218"/>
                  </a:lnTo>
                  <a:lnTo>
                    <a:pt x="988" y="220"/>
                  </a:lnTo>
                  <a:lnTo>
                    <a:pt x="995" y="226"/>
                  </a:lnTo>
                  <a:lnTo>
                    <a:pt x="1000" y="233"/>
                  </a:lnTo>
                  <a:lnTo>
                    <a:pt x="1010" y="247"/>
                  </a:lnTo>
                  <a:lnTo>
                    <a:pt x="1010" y="247"/>
                  </a:lnTo>
                  <a:lnTo>
                    <a:pt x="1013" y="246"/>
                  </a:lnTo>
                  <a:lnTo>
                    <a:pt x="1015" y="244"/>
                  </a:lnTo>
                  <a:lnTo>
                    <a:pt x="1020" y="240"/>
                  </a:lnTo>
                  <a:lnTo>
                    <a:pt x="1026" y="236"/>
                  </a:lnTo>
                  <a:lnTo>
                    <a:pt x="1030" y="233"/>
                  </a:lnTo>
                  <a:lnTo>
                    <a:pt x="1033" y="233"/>
                  </a:lnTo>
                  <a:lnTo>
                    <a:pt x="1033" y="233"/>
                  </a:lnTo>
                  <a:lnTo>
                    <a:pt x="1037" y="236"/>
                  </a:lnTo>
                  <a:lnTo>
                    <a:pt x="1041" y="239"/>
                  </a:lnTo>
                  <a:lnTo>
                    <a:pt x="1045" y="246"/>
                  </a:lnTo>
                  <a:lnTo>
                    <a:pt x="1051" y="254"/>
                  </a:lnTo>
                  <a:lnTo>
                    <a:pt x="1055" y="263"/>
                  </a:lnTo>
                  <a:lnTo>
                    <a:pt x="1055" y="263"/>
                  </a:lnTo>
                  <a:lnTo>
                    <a:pt x="1068" y="261"/>
                  </a:lnTo>
                  <a:lnTo>
                    <a:pt x="1078" y="258"/>
                  </a:lnTo>
                  <a:lnTo>
                    <a:pt x="1088" y="256"/>
                  </a:lnTo>
                  <a:lnTo>
                    <a:pt x="1093" y="256"/>
                  </a:lnTo>
                  <a:lnTo>
                    <a:pt x="1097" y="257"/>
                  </a:lnTo>
                  <a:lnTo>
                    <a:pt x="1097" y="257"/>
                  </a:lnTo>
                  <a:lnTo>
                    <a:pt x="1110" y="270"/>
                  </a:lnTo>
                  <a:lnTo>
                    <a:pt x="1117" y="275"/>
                  </a:lnTo>
                  <a:lnTo>
                    <a:pt x="1125" y="278"/>
                  </a:lnTo>
                  <a:lnTo>
                    <a:pt x="1125" y="278"/>
                  </a:lnTo>
                  <a:lnTo>
                    <a:pt x="1131" y="272"/>
                  </a:lnTo>
                  <a:lnTo>
                    <a:pt x="1137" y="270"/>
                  </a:lnTo>
                  <a:lnTo>
                    <a:pt x="1142" y="268"/>
                  </a:lnTo>
                  <a:lnTo>
                    <a:pt x="1149" y="268"/>
                  </a:lnTo>
                  <a:lnTo>
                    <a:pt x="1155" y="270"/>
                  </a:lnTo>
                  <a:lnTo>
                    <a:pt x="1162" y="272"/>
                  </a:lnTo>
                  <a:lnTo>
                    <a:pt x="1173" y="279"/>
                  </a:lnTo>
                  <a:lnTo>
                    <a:pt x="1173" y="279"/>
                  </a:lnTo>
                  <a:lnTo>
                    <a:pt x="1182" y="277"/>
                  </a:lnTo>
                  <a:lnTo>
                    <a:pt x="1189" y="277"/>
                  </a:lnTo>
                  <a:lnTo>
                    <a:pt x="1196" y="278"/>
                  </a:lnTo>
                  <a:lnTo>
                    <a:pt x="1203" y="282"/>
                  </a:lnTo>
                  <a:lnTo>
                    <a:pt x="1214" y="293"/>
                  </a:lnTo>
                  <a:lnTo>
                    <a:pt x="1225" y="303"/>
                  </a:lnTo>
                  <a:lnTo>
                    <a:pt x="1225" y="303"/>
                  </a:lnTo>
                  <a:lnTo>
                    <a:pt x="1228" y="299"/>
                  </a:lnTo>
                  <a:lnTo>
                    <a:pt x="1232" y="295"/>
                  </a:lnTo>
                  <a:lnTo>
                    <a:pt x="1241" y="291"/>
                  </a:lnTo>
                  <a:lnTo>
                    <a:pt x="1241" y="291"/>
                  </a:lnTo>
                  <a:lnTo>
                    <a:pt x="1246" y="292"/>
                  </a:lnTo>
                  <a:lnTo>
                    <a:pt x="1250" y="295"/>
                  </a:lnTo>
                  <a:lnTo>
                    <a:pt x="1259" y="302"/>
                  </a:lnTo>
                  <a:lnTo>
                    <a:pt x="1264" y="309"/>
                  </a:lnTo>
                  <a:lnTo>
                    <a:pt x="1269" y="312"/>
                  </a:lnTo>
                  <a:lnTo>
                    <a:pt x="1273" y="314"/>
                  </a:lnTo>
                  <a:lnTo>
                    <a:pt x="1273" y="314"/>
                  </a:lnTo>
                  <a:lnTo>
                    <a:pt x="1280" y="310"/>
                  </a:lnTo>
                  <a:lnTo>
                    <a:pt x="1287" y="309"/>
                  </a:lnTo>
                  <a:lnTo>
                    <a:pt x="1294" y="307"/>
                  </a:lnTo>
                  <a:lnTo>
                    <a:pt x="1301" y="309"/>
                  </a:lnTo>
                  <a:lnTo>
                    <a:pt x="1306" y="310"/>
                  </a:lnTo>
                  <a:lnTo>
                    <a:pt x="1314" y="314"/>
                  </a:lnTo>
                  <a:lnTo>
                    <a:pt x="1319" y="319"/>
                  </a:lnTo>
                  <a:lnTo>
                    <a:pt x="1323" y="324"/>
                  </a:lnTo>
                  <a:lnTo>
                    <a:pt x="1323" y="324"/>
                  </a:lnTo>
                  <a:lnTo>
                    <a:pt x="1326" y="322"/>
                  </a:lnTo>
                  <a:lnTo>
                    <a:pt x="1329" y="320"/>
                  </a:lnTo>
                  <a:lnTo>
                    <a:pt x="1337" y="320"/>
                  </a:lnTo>
                  <a:lnTo>
                    <a:pt x="1337" y="320"/>
                  </a:lnTo>
                  <a:lnTo>
                    <a:pt x="1343" y="327"/>
                  </a:lnTo>
                  <a:lnTo>
                    <a:pt x="1349" y="333"/>
                  </a:lnTo>
                  <a:lnTo>
                    <a:pt x="1356" y="337"/>
                  </a:lnTo>
                  <a:lnTo>
                    <a:pt x="1364" y="341"/>
                  </a:lnTo>
                  <a:lnTo>
                    <a:pt x="1364" y="341"/>
                  </a:lnTo>
                  <a:lnTo>
                    <a:pt x="1371" y="337"/>
                  </a:lnTo>
                  <a:lnTo>
                    <a:pt x="1379" y="334"/>
                  </a:lnTo>
                  <a:lnTo>
                    <a:pt x="1387" y="334"/>
                  </a:lnTo>
                  <a:lnTo>
                    <a:pt x="1392" y="334"/>
                  </a:lnTo>
                  <a:lnTo>
                    <a:pt x="1399" y="336"/>
                  </a:lnTo>
                  <a:lnTo>
                    <a:pt x="1405" y="338"/>
                  </a:lnTo>
                  <a:lnTo>
                    <a:pt x="1416" y="347"/>
                  </a:lnTo>
                  <a:lnTo>
                    <a:pt x="1426" y="355"/>
                  </a:lnTo>
                  <a:lnTo>
                    <a:pt x="1438" y="364"/>
                  </a:lnTo>
                  <a:lnTo>
                    <a:pt x="1444" y="368"/>
                  </a:lnTo>
                  <a:lnTo>
                    <a:pt x="1451" y="371"/>
                  </a:lnTo>
                  <a:lnTo>
                    <a:pt x="1458" y="373"/>
                  </a:lnTo>
                  <a:lnTo>
                    <a:pt x="1465" y="375"/>
                  </a:lnTo>
                  <a:lnTo>
                    <a:pt x="1465" y="375"/>
                  </a:lnTo>
                  <a:lnTo>
                    <a:pt x="1464" y="371"/>
                  </a:lnTo>
                  <a:lnTo>
                    <a:pt x="1461" y="369"/>
                  </a:lnTo>
                  <a:lnTo>
                    <a:pt x="1455" y="366"/>
                  </a:lnTo>
                  <a:lnTo>
                    <a:pt x="1448" y="366"/>
                  </a:lnTo>
                  <a:lnTo>
                    <a:pt x="1445" y="365"/>
                  </a:lnTo>
                  <a:lnTo>
                    <a:pt x="1444" y="362"/>
                  </a:lnTo>
                  <a:lnTo>
                    <a:pt x="1444" y="362"/>
                  </a:lnTo>
                  <a:lnTo>
                    <a:pt x="1450" y="357"/>
                  </a:lnTo>
                  <a:lnTo>
                    <a:pt x="1451" y="354"/>
                  </a:lnTo>
                  <a:lnTo>
                    <a:pt x="1454" y="354"/>
                  </a:lnTo>
                  <a:lnTo>
                    <a:pt x="1460" y="355"/>
                  </a:lnTo>
                  <a:lnTo>
                    <a:pt x="1465" y="358"/>
                  </a:lnTo>
                  <a:lnTo>
                    <a:pt x="1478" y="365"/>
                  </a:lnTo>
                  <a:lnTo>
                    <a:pt x="1483" y="369"/>
                  </a:lnTo>
                  <a:lnTo>
                    <a:pt x="1489" y="371"/>
                  </a:lnTo>
                  <a:lnTo>
                    <a:pt x="1489" y="371"/>
                  </a:lnTo>
                  <a:lnTo>
                    <a:pt x="1492" y="366"/>
                  </a:lnTo>
                  <a:lnTo>
                    <a:pt x="1495" y="362"/>
                  </a:lnTo>
                  <a:lnTo>
                    <a:pt x="1497" y="359"/>
                  </a:lnTo>
                  <a:lnTo>
                    <a:pt x="1500" y="359"/>
                  </a:lnTo>
                  <a:lnTo>
                    <a:pt x="1504" y="358"/>
                  </a:lnTo>
                  <a:lnTo>
                    <a:pt x="1507" y="359"/>
                  </a:lnTo>
                  <a:lnTo>
                    <a:pt x="1514" y="362"/>
                  </a:lnTo>
                  <a:lnTo>
                    <a:pt x="1530" y="372"/>
                  </a:lnTo>
                  <a:lnTo>
                    <a:pt x="1538" y="375"/>
                  </a:lnTo>
                  <a:lnTo>
                    <a:pt x="1542" y="376"/>
                  </a:lnTo>
                  <a:lnTo>
                    <a:pt x="1547" y="376"/>
                  </a:lnTo>
                  <a:lnTo>
                    <a:pt x="1547" y="376"/>
                  </a:lnTo>
                  <a:close/>
                  <a:moveTo>
                    <a:pt x="374" y="289"/>
                  </a:moveTo>
                  <a:lnTo>
                    <a:pt x="374" y="289"/>
                  </a:lnTo>
                  <a:lnTo>
                    <a:pt x="363" y="319"/>
                  </a:lnTo>
                  <a:lnTo>
                    <a:pt x="352" y="347"/>
                  </a:lnTo>
                  <a:lnTo>
                    <a:pt x="346" y="361"/>
                  </a:lnTo>
                  <a:lnTo>
                    <a:pt x="342" y="375"/>
                  </a:lnTo>
                  <a:lnTo>
                    <a:pt x="339" y="390"/>
                  </a:lnTo>
                  <a:lnTo>
                    <a:pt x="338" y="406"/>
                  </a:lnTo>
                  <a:lnTo>
                    <a:pt x="338" y="406"/>
                  </a:lnTo>
                  <a:lnTo>
                    <a:pt x="335" y="448"/>
                  </a:lnTo>
                  <a:lnTo>
                    <a:pt x="334" y="469"/>
                  </a:lnTo>
                  <a:lnTo>
                    <a:pt x="335" y="491"/>
                  </a:lnTo>
                  <a:lnTo>
                    <a:pt x="335" y="491"/>
                  </a:lnTo>
                  <a:lnTo>
                    <a:pt x="338" y="507"/>
                  </a:lnTo>
                  <a:lnTo>
                    <a:pt x="342" y="521"/>
                  </a:lnTo>
                  <a:lnTo>
                    <a:pt x="348" y="534"/>
                  </a:lnTo>
                  <a:lnTo>
                    <a:pt x="353" y="545"/>
                  </a:lnTo>
                  <a:lnTo>
                    <a:pt x="366" y="566"/>
                  </a:lnTo>
                  <a:lnTo>
                    <a:pt x="381" y="585"/>
                  </a:lnTo>
                  <a:lnTo>
                    <a:pt x="381" y="585"/>
                  </a:lnTo>
                  <a:lnTo>
                    <a:pt x="390" y="595"/>
                  </a:lnTo>
                  <a:lnTo>
                    <a:pt x="398" y="602"/>
                  </a:lnTo>
                  <a:lnTo>
                    <a:pt x="424" y="616"/>
                  </a:lnTo>
                  <a:lnTo>
                    <a:pt x="424" y="616"/>
                  </a:lnTo>
                  <a:lnTo>
                    <a:pt x="447" y="629"/>
                  </a:lnTo>
                  <a:lnTo>
                    <a:pt x="474" y="642"/>
                  </a:lnTo>
                  <a:lnTo>
                    <a:pt x="501" y="651"/>
                  </a:lnTo>
                  <a:lnTo>
                    <a:pt x="515" y="656"/>
                  </a:lnTo>
                  <a:lnTo>
                    <a:pt x="530" y="660"/>
                  </a:lnTo>
                  <a:lnTo>
                    <a:pt x="530" y="660"/>
                  </a:lnTo>
                  <a:lnTo>
                    <a:pt x="537" y="660"/>
                  </a:lnTo>
                  <a:lnTo>
                    <a:pt x="544" y="660"/>
                  </a:lnTo>
                  <a:lnTo>
                    <a:pt x="551" y="660"/>
                  </a:lnTo>
                  <a:lnTo>
                    <a:pt x="558" y="661"/>
                  </a:lnTo>
                  <a:lnTo>
                    <a:pt x="558" y="661"/>
                  </a:lnTo>
                  <a:lnTo>
                    <a:pt x="578" y="665"/>
                  </a:lnTo>
                  <a:lnTo>
                    <a:pt x="596" y="671"/>
                  </a:lnTo>
                  <a:lnTo>
                    <a:pt x="634" y="684"/>
                  </a:lnTo>
                  <a:lnTo>
                    <a:pt x="669" y="695"/>
                  </a:lnTo>
                  <a:lnTo>
                    <a:pt x="706" y="706"/>
                  </a:lnTo>
                  <a:lnTo>
                    <a:pt x="706" y="706"/>
                  </a:lnTo>
                  <a:lnTo>
                    <a:pt x="762" y="720"/>
                  </a:lnTo>
                  <a:lnTo>
                    <a:pt x="818" y="733"/>
                  </a:lnTo>
                  <a:lnTo>
                    <a:pt x="818" y="733"/>
                  </a:lnTo>
                  <a:lnTo>
                    <a:pt x="828" y="733"/>
                  </a:lnTo>
                  <a:lnTo>
                    <a:pt x="838" y="734"/>
                  </a:lnTo>
                  <a:lnTo>
                    <a:pt x="838" y="734"/>
                  </a:lnTo>
                  <a:lnTo>
                    <a:pt x="842" y="737"/>
                  </a:lnTo>
                  <a:lnTo>
                    <a:pt x="846" y="738"/>
                  </a:lnTo>
                  <a:lnTo>
                    <a:pt x="850" y="741"/>
                  </a:lnTo>
                  <a:lnTo>
                    <a:pt x="854" y="743"/>
                  </a:lnTo>
                  <a:lnTo>
                    <a:pt x="854" y="743"/>
                  </a:lnTo>
                  <a:lnTo>
                    <a:pt x="860" y="744"/>
                  </a:lnTo>
                  <a:lnTo>
                    <a:pt x="866" y="743"/>
                  </a:lnTo>
                  <a:lnTo>
                    <a:pt x="871" y="743"/>
                  </a:lnTo>
                  <a:lnTo>
                    <a:pt x="876" y="743"/>
                  </a:lnTo>
                  <a:lnTo>
                    <a:pt x="876" y="743"/>
                  </a:lnTo>
                  <a:lnTo>
                    <a:pt x="885" y="747"/>
                  </a:lnTo>
                  <a:lnTo>
                    <a:pt x="895" y="750"/>
                  </a:lnTo>
                  <a:lnTo>
                    <a:pt x="895" y="750"/>
                  </a:lnTo>
                  <a:lnTo>
                    <a:pt x="949" y="764"/>
                  </a:lnTo>
                  <a:lnTo>
                    <a:pt x="975" y="769"/>
                  </a:lnTo>
                  <a:lnTo>
                    <a:pt x="1002" y="775"/>
                  </a:lnTo>
                  <a:lnTo>
                    <a:pt x="1002" y="775"/>
                  </a:lnTo>
                  <a:lnTo>
                    <a:pt x="1066" y="788"/>
                  </a:lnTo>
                  <a:lnTo>
                    <a:pt x="1066" y="788"/>
                  </a:lnTo>
                  <a:lnTo>
                    <a:pt x="1088" y="792"/>
                  </a:lnTo>
                  <a:lnTo>
                    <a:pt x="1109" y="796"/>
                  </a:lnTo>
                  <a:lnTo>
                    <a:pt x="1148" y="807"/>
                  </a:lnTo>
                  <a:lnTo>
                    <a:pt x="1187" y="819"/>
                  </a:lnTo>
                  <a:lnTo>
                    <a:pt x="1229" y="828"/>
                  </a:lnTo>
                  <a:lnTo>
                    <a:pt x="1229" y="828"/>
                  </a:lnTo>
                  <a:lnTo>
                    <a:pt x="1248" y="834"/>
                  </a:lnTo>
                  <a:lnTo>
                    <a:pt x="1266" y="835"/>
                  </a:lnTo>
                  <a:lnTo>
                    <a:pt x="1266" y="835"/>
                  </a:lnTo>
                  <a:lnTo>
                    <a:pt x="1269" y="835"/>
                  </a:lnTo>
                  <a:lnTo>
                    <a:pt x="1271" y="834"/>
                  </a:lnTo>
                  <a:lnTo>
                    <a:pt x="1274" y="833"/>
                  </a:lnTo>
                  <a:lnTo>
                    <a:pt x="1274" y="833"/>
                  </a:lnTo>
                  <a:lnTo>
                    <a:pt x="1280" y="834"/>
                  </a:lnTo>
                  <a:lnTo>
                    <a:pt x="1284" y="835"/>
                  </a:lnTo>
                  <a:lnTo>
                    <a:pt x="1288" y="835"/>
                  </a:lnTo>
                  <a:lnTo>
                    <a:pt x="1288" y="835"/>
                  </a:lnTo>
                  <a:lnTo>
                    <a:pt x="1309" y="834"/>
                  </a:lnTo>
                  <a:lnTo>
                    <a:pt x="1333" y="831"/>
                  </a:lnTo>
                  <a:lnTo>
                    <a:pt x="1356" y="826"/>
                  </a:lnTo>
                  <a:lnTo>
                    <a:pt x="1375" y="819"/>
                  </a:lnTo>
                  <a:lnTo>
                    <a:pt x="1375" y="819"/>
                  </a:lnTo>
                  <a:lnTo>
                    <a:pt x="1395" y="809"/>
                  </a:lnTo>
                  <a:lnTo>
                    <a:pt x="1412" y="796"/>
                  </a:lnTo>
                  <a:lnTo>
                    <a:pt x="1429" y="782"/>
                  </a:lnTo>
                  <a:lnTo>
                    <a:pt x="1444" y="765"/>
                  </a:lnTo>
                  <a:lnTo>
                    <a:pt x="1458" y="748"/>
                  </a:lnTo>
                  <a:lnTo>
                    <a:pt x="1472" y="731"/>
                  </a:lnTo>
                  <a:lnTo>
                    <a:pt x="1495" y="698"/>
                  </a:lnTo>
                  <a:lnTo>
                    <a:pt x="1495" y="698"/>
                  </a:lnTo>
                  <a:lnTo>
                    <a:pt x="1510" y="675"/>
                  </a:lnTo>
                  <a:lnTo>
                    <a:pt x="1523" y="651"/>
                  </a:lnTo>
                  <a:lnTo>
                    <a:pt x="1535" y="628"/>
                  </a:lnTo>
                  <a:lnTo>
                    <a:pt x="1547" y="602"/>
                  </a:lnTo>
                  <a:lnTo>
                    <a:pt x="1556" y="577"/>
                  </a:lnTo>
                  <a:lnTo>
                    <a:pt x="1562" y="550"/>
                  </a:lnTo>
                  <a:lnTo>
                    <a:pt x="1566" y="522"/>
                  </a:lnTo>
                  <a:lnTo>
                    <a:pt x="1568" y="491"/>
                  </a:lnTo>
                  <a:lnTo>
                    <a:pt x="1568" y="491"/>
                  </a:lnTo>
                  <a:lnTo>
                    <a:pt x="1562" y="482"/>
                  </a:lnTo>
                  <a:lnTo>
                    <a:pt x="1555" y="473"/>
                  </a:lnTo>
                  <a:lnTo>
                    <a:pt x="1540" y="458"/>
                  </a:lnTo>
                  <a:lnTo>
                    <a:pt x="1540" y="458"/>
                  </a:lnTo>
                  <a:lnTo>
                    <a:pt x="1495" y="444"/>
                  </a:lnTo>
                  <a:lnTo>
                    <a:pt x="1448" y="430"/>
                  </a:lnTo>
                  <a:lnTo>
                    <a:pt x="1402" y="416"/>
                  </a:lnTo>
                  <a:lnTo>
                    <a:pt x="1356" y="404"/>
                  </a:lnTo>
                  <a:lnTo>
                    <a:pt x="1173" y="358"/>
                  </a:lnTo>
                  <a:lnTo>
                    <a:pt x="1173" y="358"/>
                  </a:lnTo>
                  <a:lnTo>
                    <a:pt x="1141" y="351"/>
                  </a:lnTo>
                  <a:lnTo>
                    <a:pt x="1110" y="343"/>
                  </a:lnTo>
                  <a:lnTo>
                    <a:pt x="1110" y="343"/>
                  </a:lnTo>
                  <a:lnTo>
                    <a:pt x="1079" y="336"/>
                  </a:lnTo>
                  <a:lnTo>
                    <a:pt x="1048" y="329"/>
                  </a:lnTo>
                  <a:lnTo>
                    <a:pt x="1017" y="322"/>
                  </a:lnTo>
                  <a:lnTo>
                    <a:pt x="988" y="313"/>
                  </a:lnTo>
                  <a:lnTo>
                    <a:pt x="988" y="313"/>
                  </a:lnTo>
                  <a:lnTo>
                    <a:pt x="977" y="309"/>
                  </a:lnTo>
                  <a:lnTo>
                    <a:pt x="972" y="306"/>
                  </a:lnTo>
                  <a:lnTo>
                    <a:pt x="967" y="305"/>
                  </a:lnTo>
                  <a:lnTo>
                    <a:pt x="967" y="305"/>
                  </a:lnTo>
                  <a:lnTo>
                    <a:pt x="958" y="305"/>
                  </a:lnTo>
                  <a:lnTo>
                    <a:pt x="950" y="305"/>
                  </a:lnTo>
                  <a:lnTo>
                    <a:pt x="950" y="305"/>
                  </a:lnTo>
                  <a:lnTo>
                    <a:pt x="933" y="300"/>
                  </a:lnTo>
                  <a:lnTo>
                    <a:pt x="919" y="296"/>
                  </a:lnTo>
                  <a:lnTo>
                    <a:pt x="904" y="291"/>
                  </a:lnTo>
                  <a:lnTo>
                    <a:pt x="888" y="286"/>
                  </a:lnTo>
                  <a:lnTo>
                    <a:pt x="888" y="286"/>
                  </a:lnTo>
                  <a:lnTo>
                    <a:pt x="877" y="286"/>
                  </a:lnTo>
                  <a:lnTo>
                    <a:pt x="867" y="285"/>
                  </a:lnTo>
                  <a:lnTo>
                    <a:pt x="867" y="285"/>
                  </a:lnTo>
                  <a:lnTo>
                    <a:pt x="856" y="282"/>
                  </a:lnTo>
                  <a:lnTo>
                    <a:pt x="845" y="278"/>
                  </a:lnTo>
                  <a:lnTo>
                    <a:pt x="835" y="274"/>
                  </a:lnTo>
                  <a:lnTo>
                    <a:pt x="824" y="271"/>
                  </a:lnTo>
                  <a:lnTo>
                    <a:pt x="824" y="271"/>
                  </a:lnTo>
                  <a:lnTo>
                    <a:pt x="798" y="268"/>
                  </a:lnTo>
                  <a:lnTo>
                    <a:pt x="774" y="264"/>
                  </a:lnTo>
                  <a:lnTo>
                    <a:pt x="774" y="264"/>
                  </a:lnTo>
                  <a:lnTo>
                    <a:pt x="741" y="256"/>
                  </a:lnTo>
                  <a:lnTo>
                    <a:pt x="725" y="251"/>
                  </a:lnTo>
                  <a:lnTo>
                    <a:pt x="706" y="248"/>
                  </a:lnTo>
                  <a:lnTo>
                    <a:pt x="706" y="248"/>
                  </a:lnTo>
                  <a:lnTo>
                    <a:pt x="687" y="244"/>
                  </a:lnTo>
                  <a:lnTo>
                    <a:pt x="665" y="239"/>
                  </a:lnTo>
                  <a:lnTo>
                    <a:pt x="620" y="225"/>
                  </a:lnTo>
                  <a:lnTo>
                    <a:pt x="620" y="225"/>
                  </a:lnTo>
                  <a:lnTo>
                    <a:pt x="582" y="212"/>
                  </a:lnTo>
                  <a:lnTo>
                    <a:pt x="543" y="201"/>
                  </a:lnTo>
                  <a:lnTo>
                    <a:pt x="523" y="195"/>
                  </a:lnTo>
                  <a:lnTo>
                    <a:pt x="504" y="191"/>
                  </a:lnTo>
                  <a:lnTo>
                    <a:pt x="485" y="187"/>
                  </a:lnTo>
                  <a:lnTo>
                    <a:pt x="467" y="185"/>
                  </a:lnTo>
                  <a:lnTo>
                    <a:pt x="467" y="185"/>
                  </a:lnTo>
                  <a:lnTo>
                    <a:pt x="449" y="177"/>
                  </a:lnTo>
                  <a:lnTo>
                    <a:pt x="429" y="170"/>
                  </a:lnTo>
                  <a:lnTo>
                    <a:pt x="408" y="166"/>
                  </a:lnTo>
                  <a:lnTo>
                    <a:pt x="388" y="163"/>
                  </a:lnTo>
                  <a:lnTo>
                    <a:pt x="388" y="163"/>
                  </a:lnTo>
                  <a:lnTo>
                    <a:pt x="391" y="177"/>
                  </a:lnTo>
                  <a:lnTo>
                    <a:pt x="393" y="192"/>
                  </a:lnTo>
                  <a:lnTo>
                    <a:pt x="391" y="208"/>
                  </a:lnTo>
                  <a:lnTo>
                    <a:pt x="390" y="225"/>
                  </a:lnTo>
                  <a:lnTo>
                    <a:pt x="387" y="240"/>
                  </a:lnTo>
                  <a:lnTo>
                    <a:pt x="383" y="257"/>
                  </a:lnTo>
                  <a:lnTo>
                    <a:pt x="374" y="289"/>
                  </a:lnTo>
                  <a:lnTo>
                    <a:pt x="374" y="289"/>
                  </a:lnTo>
                  <a:close/>
                  <a:moveTo>
                    <a:pt x="1503" y="375"/>
                  </a:moveTo>
                  <a:lnTo>
                    <a:pt x="1503" y="375"/>
                  </a:lnTo>
                  <a:lnTo>
                    <a:pt x="1503" y="378"/>
                  </a:lnTo>
                  <a:lnTo>
                    <a:pt x="1502" y="382"/>
                  </a:lnTo>
                  <a:lnTo>
                    <a:pt x="1502" y="382"/>
                  </a:lnTo>
                  <a:lnTo>
                    <a:pt x="1509" y="383"/>
                  </a:lnTo>
                  <a:lnTo>
                    <a:pt x="1516" y="386"/>
                  </a:lnTo>
                  <a:lnTo>
                    <a:pt x="1523" y="387"/>
                  </a:lnTo>
                  <a:lnTo>
                    <a:pt x="1527" y="387"/>
                  </a:lnTo>
                  <a:lnTo>
                    <a:pt x="1530" y="386"/>
                  </a:lnTo>
                  <a:lnTo>
                    <a:pt x="1530" y="386"/>
                  </a:lnTo>
                  <a:lnTo>
                    <a:pt x="1523" y="383"/>
                  </a:lnTo>
                  <a:lnTo>
                    <a:pt x="1517" y="380"/>
                  </a:lnTo>
                  <a:lnTo>
                    <a:pt x="1511" y="376"/>
                  </a:lnTo>
                  <a:lnTo>
                    <a:pt x="1503" y="375"/>
                  </a:lnTo>
                  <a:lnTo>
                    <a:pt x="1503" y="375"/>
                  </a:lnTo>
                  <a:close/>
                  <a:moveTo>
                    <a:pt x="1190" y="883"/>
                  </a:moveTo>
                  <a:lnTo>
                    <a:pt x="1190" y="883"/>
                  </a:lnTo>
                  <a:lnTo>
                    <a:pt x="1180" y="877"/>
                  </a:lnTo>
                  <a:lnTo>
                    <a:pt x="1169" y="875"/>
                  </a:lnTo>
                  <a:lnTo>
                    <a:pt x="1158" y="872"/>
                  </a:lnTo>
                  <a:lnTo>
                    <a:pt x="1146" y="870"/>
                  </a:lnTo>
                  <a:lnTo>
                    <a:pt x="1124" y="868"/>
                  </a:lnTo>
                  <a:lnTo>
                    <a:pt x="1100" y="863"/>
                  </a:lnTo>
                  <a:lnTo>
                    <a:pt x="1100" y="863"/>
                  </a:lnTo>
                  <a:lnTo>
                    <a:pt x="1075" y="858"/>
                  </a:lnTo>
                  <a:lnTo>
                    <a:pt x="1051" y="851"/>
                  </a:lnTo>
                  <a:lnTo>
                    <a:pt x="1027" y="842"/>
                  </a:lnTo>
                  <a:lnTo>
                    <a:pt x="1002" y="835"/>
                  </a:lnTo>
                  <a:lnTo>
                    <a:pt x="1002" y="835"/>
                  </a:lnTo>
                  <a:lnTo>
                    <a:pt x="950" y="824"/>
                  </a:lnTo>
                  <a:lnTo>
                    <a:pt x="898" y="813"/>
                  </a:lnTo>
                  <a:lnTo>
                    <a:pt x="898" y="813"/>
                  </a:lnTo>
                  <a:lnTo>
                    <a:pt x="885" y="807"/>
                  </a:lnTo>
                  <a:lnTo>
                    <a:pt x="871" y="803"/>
                  </a:lnTo>
                  <a:lnTo>
                    <a:pt x="843" y="796"/>
                  </a:lnTo>
                  <a:lnTo>
                    <a:pt x="817" y="790"/>
                  </a:lnTo>
                  <a:lnTo>
                    <a:pt x="788" y="783"/>
                  </a:lnTo>
                  <a:lnTo>
                    <a:pt x="788" y="783"/>
                  </a:lnTo>
                  <a:lnTo>
                    <a:pt x="760" y="776"/>
                  </a:lnTo>
                  <a:lnTo>
                    <a:pt x="731" y="771"/>
                  </a:lnTo>
                  <a:lnTo>
                    <a:pt x="703" y="767"/>
                  </a:lnTo>
                  <a:lnTo>
                    <a:pt x="675" y="761"/>
                  </a:lnTo>
                  <a:lnTo>
                    <a:pt x="675" y="761"/>
                  </a:lnTo>
                  <a:lnTo>
                    <a:pt x="654" y="754"/>
                  </a:lnTo>
                  <a:lnTo>
                    <a:pt x="634" y="747"/>
                  </a:lnTo>
                  <a:lnTo>
                    <a:pt x="613" y="740"/>
                  </a:lnTo>
                  <a:lnTo>
                    <a:pt x="591" y="733"/>
                  </a:lnTo>
                  <a:lnTo>
                    <a:pt x="591" y="733"/>
                  </a:lnTo>
                  <a:lnTo>
                    <a:pt x="534" y="717"/>
                  </a:lnTo>
                  <a:lnTo>
                    <a:pt x="508" y="709"/>
                  </a:lnTo>
                  <a:lnTo>
                    <a:pt x="484" y="702"/>
                  </a:lnTo>
                  <a:lnTo>
                    <a:pt x="484" y="702"/>
                  </a:lnTo>
                  <a:lnTo>
                    <a:pt x="463" y="698"/>
                  </a:lnTo>
                  <a:lnTo>
                    <a:pt x="443" y="692"/>
                  </a:lnTo>
                  <a:lnTo>
                    <a:pt x="422" y="685"/>
                  </a:lnTo>
                  <a:lnTo>
                    <a:pt x="402" y="678"/>
                  </a:lnTo>
                  <a:lnTo>
                    <a:pt x="384" y="670"/>
                  </a:lnTo>
                  <a:lnTo>
                    <a:pt x="366" y="661"/>
                  </a:lnTo>
                  <a:lnTo>
                    <a:pt x="349" y="650"/>
                  </a:lnTo>
                  <a:lnTo>
                    <a:pt x="334" y="640"/>
                  </a:lnTo>
                  <a:lnTo>
                    <a:pt x="334" y="640"/>
                  </a:lnTo>
                  <a:lnTo>
                    <a:pt x="328" y="635"/>
                  </a:lnTo>
                  <a:lnTo>
                    <a:pt x="322" y="629"/>
                  </a:lnTo>
                  <a:lnTo>
                    <a:pt x="313" y="615"/>
                  </a:lnTo>
                  <a:lnTo>
                    <a:pt x="304" y="600"/>
                  </a:lnTo>
                  <a:lnTo>
                    <a:pt x="296" y="584"/>
                  </a:lnTo>
                  <a:lnTo>
                    <a:pt x="296" y="584"/>
                  </a:lnTo>
                  <a:lnTo>
                    <a:pt x="289" y="569"/>
                  </a:lnTo>
                  <a:lnTo>
                    <a:pt x="282" y="550"/>
                  </a:lnTo>
                  <a:lnTo>
                    <a:pt x="278" y="532"/>
                  </a:lnTo>
                  <a:lnTo>
                    <a:pt x="275" y="517"/>
                  </a:lnTo>
                  <a:lnTo>
                    <a:pt x="275" y="517"/>
                  </a:lnTo>
                  <a:lnTo>
                    <a:pt x="272" y="489"/>
                  </a:lnTo>
                  <a:lnTo>
                    <a:pt x="272" y="465"/>
                  </a:lnTo>
                  <a:lnTo>
                    <a:pt x="275" y="439"/>
                  </a:lnTo>
                  <a:lnTo>
                    <a:pt x="280" y="413"/>
                  </a:lnTo>
                  <a:lnTo>
                    <a:pt x="280" y="413"/>
                  </a:lnTo>
                  <a:lnTo>
                    <a:pt x="283" y="397"/>
                  </a:lnTo>
                  <a:lnTo>
                    <a:pt x="289" y="380"/>
                  </a:lnTo>
                  <a:lnTo>
                    <a:pt x="293" y="365"/>
                  </a:lnTo>
                  <a:lnTo>
                    <a:pt x="294" y="358"/>
                  </a:lnTo>
                  <a:lnTo>
                    <a:pt x="294" y="351"/>
                  </a:lnTo>
                  <a:lnTo>
                    <a:pt x="294" y="351"/>
                  </a:lnTo>
                  <a:lnTo>
                    <a:pt x="294" y="354"/>
                  </a:lnTo>
                  <a:lnTo>
                    <a:pt x="294" y="354"/>
                  </a:lnTo>
                  <a:lnTo>
                    <a:pt x="282" y="383"/>
                  </a:lnTo>
                  <a:lnTo>
                    <a:pt x="269" y="413"/>
                  </a:lnTo>
                  <a:lnTo>
                    <a:pt x="240" y="475"/>
                  </a:lnTo>
                  <a:lnTo>
                    <a:pt x="240" y="475"/>
                  </a:lnTo>
                  <a:lnTo>
                    <a:pt x="219" y="515"/>
                  </a:lnTo>
                  <a:lnTo>
                    <a:pt x="199" y="556"/>
                  </a:lnTo>
                  <a:lnTo>
                    <a:pt x="190" y="576"/>
                  </a:lnTo>
                  <a:lnTo>
                    <a:pt x="182" y="597"/>
                  </a:lnTo>
                  <a:lnTo>
                    <a:pt x="176" y="618"/>
                  </a:lnTo>
                  <a:lnTo>
                    <a:pt x="171" y="639"/>
                  </a:lnTo>
                  <a:lnTo>
                    <a:pt x="171" y="639"/>
                  </a:lnTo>
                  <a:lnTo>
                    <a:pt x="167" y="665"/>
                  </a:lnTo>
                  <a:lnTo>
                    <a:pt x="165" y="680"/>
                  </a:lnTo>
                  <a:lnTo>
                    <a:pt x="167" y="692"/>
                  </a:lnTo>
                  <a:lnTo>
                    <a:pt x="167" y="692"/>
                  </a:lnTo>
                  <a:lnTo>
                    <a:pt x="169" y="702"/>
                  </a:lnTo>
                  <a:lnTo>
                    <a:pt x="174" y="709"/>
                  </a:lnTo>
                  <a:lnTo>
                    <a:pt x="181" y="715"/>
                  </a:lnTo>
                  <a:lnTo>
                    <a:pt x="188" y="720"/>
                  </a:lnTo>
                  <a:lnTo>
                    <a:pt x="197" y="726"/>
                  </a:lnTo>
                  <a:lnTo>
                    <a:pt x="207" y="729"/>
                  </a:lnTo>
                  <a:lnTo>
                    <a:pt x="227" y="734"/>
                  </a:lnTo>
                  <a:lnTo>
                    <a:pt x="227" y="734"/>
                  </a:lnTo>
                  <a:lnTo>
                    <a:pt x="272" y="744"/>
                  </a:lnTo>
                  <a:lnTo>
                    <a:pt x="318" y="751"/>
                  </a:lnTo>
                  <a:lnTo>
                    <a:pt x="365" y="758"/>
                  </a:lnTo>
                  <a:lnTo>
                    <a:pt x="411" y="768"/>
                  </a:lnTo>
                  <a:lnTo>
                    <a:pt x="411" y="768"/>
                  </a:lnTo>
                  <a:lnTo>
                    <a:pt x="459" y="779"/>
                  </a:lnTo>
                  <a:lnTo>
                    <a:pt x="505" y="792"/>
                  </a:lnTo>
                  <a:lnTo>
                    <a:pt x="602" y="817"/>
                  </a:lnTo>
                  <a:lnTo>
                    <a:pt x="602" y="817"/>
                  </a:lnTo>
                  <a:lnTo>
                    <a:pt x="647" y="828"/>
                  </a:lnTo>
                  <a:lnTo>
                    <a:pt x="692" y="842"/>
                  </a:lnTo>
                  <a:lnTo>
                    <a:pt x="737" y="854"/>
                  </a:lnTo>
                  <a:lnTo>
                    <a:pt x="783" y="863"/>
                  </a:lnTo>
                  <a:lnTo>
                    <a:pt x="783" y="863"/>
                  </a:lnTo>
                  <a:lnTo>
                    <a:pt x="829" y="873"/>
                  </a:lnTo>
                  <a:lnTo>
                    <a:pt x="876" y="883"/>
                  </a:lnTo>
                  <a:lnTo>
                    <a:pt x="876" y="883"/>
                  </a:lnTo>
                  <a:lnTo>
                    <a:pt x="899" y="887"/>
                  </a:lnTo>
                  <a:lnTo>
                    <a:pt x="923" y="892"/>
                  </a:lnTo>
                  <a:lnTo>
                    <a:pt x="946" y="896"/>
                  </a:lnTo>
                  <a:lnTo>
                    <a:pt x="968" y="901"/>
                  </a:lnTo>
                  <a:lnTo>
                    <a:pt x="968" y="901"/>
                  </a:lnTo>
                  <a:lnTo>
                    <a:pt x="1023" y="917"/>
                  </a:lnTo>
                  <a:lnTo>
                    <a:pt x="1050" y="927"/>
                  </a:lnTo>
                  <a:lnTo>
                    <a:pt x="1079" y="934"/>
                  </a:lnTo>
                  <a:lnTo>
                    <a:pt x="1079" y="934"/>
                  </a:lnTo>
                  <a:lnTo>
                    <a:pt x="1148" y="952"/>
                  </a:lnTo>
                  <a:lnTo>
                    <a:pt x="1182" y="960"/>
                  </a:lnTo>
                  <a:lnTo>
                    <a:pt x="1197" y="962"/>
                  </a:lnTo>
                  <a:lnTo>
                    <a:pt x="1211" y="963"/>
                  </a:lnTo>
                  <a:lnTo>
                    <a:pt x="1211" y="963"/>
                  </a:lnTo>
                  <a:lnTo>
                    <a:pt x="1231" y="970"/>
                  </a:lnTo>
                  <a:lnTo>
                    <a:pt x="1252" y="974"/>
                  </a:lnTo>
                  <a:lnTo>
                    <a:pt x="1294" y="983"/>
                  </a:lnTo>
                  <a:lnTo>
                    <a:pt x="1294" y="983"/>
                  </a:lnTo>
                  <a:lnTo>
                    <a:pt x="1336" y="991"/>
                  </a:lnTo>
                  <a:lnTo>
                    <a:pt x="1357" y="994"/>
                  </a:lnTo>
                  <a:lnTo>
                    <a:pt x="1368" y="994"/>
                  </a:lnTo>
                  <a:lnTo>
                    <a:pt x="1379" y="994"/>
                  </a:lnTo>
                  <a:lnTo>
                    <a:pt x="1379" y="994"/>
                  </a:lnTo>
                  <a:lnTo>
                    <a:pt x="1391" y="991"/>
                  </a:lnTo>
                  <a:lnTo>
                    <a:pt x="1402" y="988"/>
                  </a:lnTo>
                  <a:lnTo>
                    <a:pt x="1415" y="986"/>
                  </a:lnTo>
                  <a:lnTo>
                    <a:pt x="1426" y="984"/>
                  </a:lnTo>
                  <a:lnTo>
                    <a:pt x="1426" y="984"/>
                  </a:lnTo>
                  <a:lnTo>
                    <a:pt x="1447" y="956"/>
                  </a:lnTo>
                  <a:lnTo>
                    <a:pt x="1458" y="941"/>
                  </a:lnTo>
                  <a:lnTo>
                    <a:pt x="1468" y="925"/>
                  </a:lnTo>
                  <a:lnTo>
                    <a:pt x="1476" y="908"/>
                  </a:lnTo>
                  <a:lnTo>
                    <a:pt x="1483" y="892"/>
                  </a:lnTo>
                  <a:lnTo>
                    <a:pt x="1488" y="872"/>
                  </a:lnTo>
                  <a:lnTo>
                    <a:pt x="1489" y="852"/>
                  </a:lnTo>
                  <a:lnTo>
                    <a:pt x="1489" y="852"/>
                  </a:lnTo>
                  <a:lnTo>
                    <a:pt x="1465" y="865"/>
                  </a:lnTo>
                  <a:lnTo>
                    <a:pt x="1437" y="877"/>
                  </a:lnTo>
                  <a:lnTo>
                    <a:pt x="1423" y="883"/>
                  </a:lnTo>
                  <a:lnTo>
                    <a:pt x="1408" y="887"/>
                  </a:lnTo>
                  <a:lnTo>
                    <a:pt x="1392" y="892"/>
                  </a:lnTo>
                  <a:lnTo>
                    <a:pt x="1378" y="894"/>
                  </a:lnTo>
                  <a:lnTo>
                    <a:pt x="1378" y="894"/>
                  </a:lnTo>
                  <a:lnTo>
                    <a:pt x="1370" y="894"/>
                  </a:lnTo>
                  <a:lnTo>
                    <a:pt x="1363" y="893"/>
                  </a:lnTo>
                  <a:lnTo>
                    <a:pt x="1356" y="894"/>
                  </a:lnTo>
                  <a:lnTo>
                    <a:pt x="1350" y="896"/>
                  </a:lnTo>
                  <a:lnTo>
                    <a:pt x="1350" y="896"/>
                  </a:lnTo>
                  <a:lnTo>
                    <a:pt x="1354" y="896"/>
                  </a:lnTo>
                  <a:lnTo>
                    <a:pt x="1357" y="897"/>
                  </a:lnTo>
                  <a:lnTo>
                    <a:pt x="1360" y="899"/>
                  </a:lnTo>
                  <a:lnTo>
                    <a:pt x="1360" y="903"/>
                  </a:lnTo>
                  <a:lnTo>
                    <a:pt x="1360" y="903"/>
                  </a:lnTo>
                  <a:lnTo>
                    <a:pt x="1315" y="900"/>
                  </a:lnTo>
                  <a:lnTo>
                    <a:pt x="1274" y="896"/>
                  </a:lnTo>
                  <a:lnTo>
                    <a:pt x="1190" y="883"/>
                  </a:lnTo>
                  <a:lnTo>
                    <a:pt x="1190" y="883"/>
                  </a:lnTo>
                  <a:close/>
                  <a:moveTo>
                    <a:pt x="1385" y="351"/>
                  </a:moveTo>
                  <a:lnTo>
                    <a:pt x="1385" y="351"/>
                  </a:lnTo>
                  <a:lnTo>
                    <a:pt x="1391" y="352"/>
                  </a:lnTo>
                  <a:lnTo>
                    <a:pt x="1398" y="354"/>
                  </a:lnTo>
                  <a:lnTo>
                    <a:pt x="1405" y="355"/>
                  </a:lnTo>
                  <a:lnTo>
                    <a:pt x="1409" y="355"/>
                  </a:lnTo>
                  <a:lnTo>
                    <a:pt x="1409" y="355"/>
                  </a:lnTo>
                  <a:lnTo>
                    <a:pt x="1403" y="352"/>
                  </a:lnTo>
                  <a:lnTo>
                    <a:pt x="1396" y="348"/>
                  </a:lnTo>
                  <a:lnTo>
                    <a:pt x="1392" y="347"/>
                  </a:lnTo>
                  <a:lnTo>
                    <a:pt x="1389" y="347"/>
                  </a:lnTo>
                  <a:lnTo>
                    <a:pt x="1387" y="348"/>
                  </a:lnTo>
                  <a:lnTo>
                    <a:pt x="1385" y="351"/>
                  </a:lnTo>
                  <a:lnTo>
                    <a:pt x="1385" y="351"/>
                  </a:lnTo>
                  <a:close/>
                  <a:moveTo>
                    <a:pt x="1238" y="312"/>
                  </a:moveTo>
                  <a:lnTo>
                    <a:pt x="1238" y="312"/>
                  </a:lnTo>
                  <a:lnTo>
                    <a:pt x="1245" y="312"/>
                  </a:lnTo>
                  <a:lnTo>
                    <a:pt x="1246" y="313"/>
                  </a:lnTo>
                  <a:lnTo>
                    <a:pt x="1248" y="313"/>
                  </a:lnTo>
                  <a:lnTo>
                    <a:pt x="1248" y="313"/>
                  </a:lnTo>
                  <a:lnTo>
                    <a:pt x="1249" y="314"/>
                  </a:lnTo>
                  <a:lnTo>
                    <a:pt x="1250" y="314"/>
                  </a:lnTo>
                  <a:lnTo>
                    <a:pt x="1250" y="314"/>
                  </a:lnTo>
                  <a:lnTo>
                    <a:pt x="1250" y="313"/>
                  </a:lnTo>
                  <a:lnTo>
                    <a:pt x="1249" y="310"/>
                  </a:lnTo>
                  <a:lnTo>
                    <a:pt x="1245" y="309"/>
                  </a:lnTo>
                  <a:lnTo>
                    <a:pt x="1241" y="309"/>
                  </a:lnTo>
                  <a:lnTo>
                    <a:pt x="1239" y="309"/>
                  </a:lnTo>
                  <a:lnTo>
                    <a:pt x="1238" y="312"/>
                  </a:lnTo>
                  <a:lnTo>
                    <a:pt x="1238" y="312"/>
                  </a:lnTo>
                  <a:close/>
                  <a:moveTo>
                    <a:pt x="1179" y="298"/>
                  </a:moveTo>
                  <a:lnTo>
                    <a:pt x="1179" y="298"/>
                  </a:lnTo>
                  <a:lnTo>
                    <a:pt x="1183" y="296"/>
                  </a:lnTo>
                  <a:lnTo>
                    <a:pt x="1186" y="298"/>
                  </a:lnTo>
                  <a:lnTo>
                    <a:pt x="1193" y="299"/>
                  </a:lnTo>
                  <a:lnTo>
                    <a:pt x="1198" y="302"/>
                  </a:lnTo>
                  <a:lnTo>
                    <a:pt x="1201" y="302"/>
                  </a:lnTo>
                  <a:lnTo>
                    <a:pt x="1203" y="300"/>
                  </a:lnTo>
                  <a:lnTo>
                    <a:pt x="1203" y="300"/>
                  </a:lnTo>
                  <a:lnTo>
                    <a:pt x="1200" y="298"/>
                  </a:lnTo>
                  <a:lnTo>
                    <a:pt x="1197" y="296"/>
                  </a:lnTo>
                  <a:lnTo>
                    <a:pt x="1190" y="293"/>
                  </a:lnTo>
                  <a:lnTo>
                    <a:pt x="1187" y="292"/>
                  </a:lnTo>
                  <a:lnTo>
                    <a:pt x="1183" y="293"/>
                  </a:lnTo>
                  <a:lnTo>
                    <a:pt x="1180" y="295"/>
                  </a:lnTo>
                  <a:lnTo>
                    <a:pt x="1179" y="298"/>
                  </a:lnTo>
                  <a:lnTo>
                    <a:pt x="1179" y="298"/>
                  </a:lnTo>
                  <a:close/>
                  <a:moveTo>
                    <a:pt x="1131" y="282"/>
                  </a:moveTo>
                  <a:lnTo>
                    <a:pt x="1131" y="282"/>
                  </a:lnTo>
                  <a:lnTo>
                    <a:pt x="1132" y="284"/>
                  </a:lnTo>
                  <a:lnTo>
                    <a:pt x="1135" y="286"/>
                  </a:lnTo>
                  <a:lnTo>
                    <a:pt x="1145" y="288"/>
                  </a:lnTo>
                  <a:lnTo>
                    <a:pt x="1153" y="289"/>
                  </a:lnTo>
                  <a:lnTo>
                    <a:pt x="1156" y="288"/>
                  </a:lnTo>
                  <a:lnTo>
                    <a:pt x="1158" y="286"/>
                  </a:lnTo>
                  <a:lnTo>
                    <a:pt x="1158" y="286"/>
                  </a:lnTo>
                  <a:lnTo>
                    <a:pt x="1152" y="284"/>
                  </a:lnTo>
                  <a:lnTo>
                    <a:pt x="1146" y="281"/>
                  </a:lnTo>
                  <a:lnTo>
                    <a:pt x="1139" y="279"/>
                  </a:lnTo>
                  <a:lnTo>
                    <a:pt x="1131" y="282"/>
                  </a:lnTo>
                  <a:lnTo>
                    <a:pt x="1131" y="282"/>
                  </a:lnTo>
                  <a:close/>
                  <a:moveTo>
                    <a:pt x="1083" y="271"/>
                  </a:moveTo>
                  <a:lnTo>
                    <a:pt x="1083" y="271"/>
                  </a:lnTo>
                  <a:lnTo>
                    <a:pt x="1090" y="274"/>
                  </a:lnTo>
                  <a:lnTo>
                    <a:pt x="1093" y="275"/>
                  </a:lnTo>
                  <a:lnTo>
                    <a:pt x="1093" y="274"/>
                  </a:lnTo>
                  <a:lnTo>
                    <a:pt x="1095" y="272"/>
                  </a:lnTo>
                  <a:lnTo>
                    <a:pt x="1095" y="272"/>
                  </a:lnTo>
                  <a:lnTo>
                    <a:pt x="1089" y="270"/>
                  </a:lnTo>
                  <a:lnTo>
                    <a:pt x="1086" y="270"/>
                  </a:lnTo>
                  <a:lnTo>
                    <a:pt x="1085" y="270"/>
                  </a:lnTo>
                  <a:lnTo>
                    <a:pt x="1083" y="271"/>
                  </a:lnTo>
                  <a:lnTo>
                    <a:pt x="1083" y="271"/>
                  </a:lnTo>
                  <a:close/>
                  <a:moveTo>
                    <a:pt x="1033" y="248"/>
                  </a:moveTo>
                  <a:lnTo>
                    <a:pt x="1033" y="248"/>
                  </a:lnTo>
                  <a:lnTo>
                    <a:pt x="1029" y="250"/>
                  </a:lnTo>
                  <a:lnTo>
                    <a:pt x="1026" y="253"/>
                  </a:lnTo>
                  <a:lnTo>
                    <a:pt x="1023" y="258"/>
                  </a:lnTo>
                  <a:lnTo>
                    <a:pt x="1023" y="258"/>
                  </a:lnTo>
                  <a:lnTo>
                    <a:pt x="1029" y="258"/>
                  </a:lnTo>
                  <a:lnTo>
                    <a:pt x="1033" y="260"/>
                  </a:lnTo>
                  <a:lnTo>
                    <a:pt x="1040" y="263"/>
                  </a:lnTo>
                  <a:lnTo>
                    <a:pt x="1040" y="263"/>
                  </a:lnTo>
                  <a:lnTo>
                    <a:pt x="1038" y="258"/>
                  </a:lnTo>
                  <a:lnTo>
                    <a:pt x="1037" y="256"/>
                  </a:lnTo>
                  <a:lnTo>
                    <a:pt x="1034" y="253"/>
                  </a:lnTo>
                  <a:lnTo>
                    <a:pt x="1033" y="248"/>
                  </a:lnTo>
                  <a:lnTo>
                    <a:pt x="1033" y="248"/>
                  </a:lnTo>
                  <a:close/>
                  <a:moveTo>
                    <a:pt x="965" y="241"/>
                  </a:moveTo>
                  <a:lnTo>
                    <a:pt x="965" y="241"/>
                  </a:lnTo>
                  <a:lnTo>
                    <a:pt x="972" y="243"/>
                  </a:lnTo>
                  <a:lnTo>
                    <a:pt x="979" y="244"/>
                  </a:lnTo>
                  <a:lnTo>
                    <a:pt x="993" y="250"/>
                  </a:lnTo>
                  <a:lnTo>
                    <a:pt x="993" y="250"/>
                  </a:lnTo>
                  <a:lnTo>
                    <a:pt x="992" y="244"/>
                  </a:lnTo>
                  <a:lnTo>
                    <a:pt x="991" y="239"/>
                  </a:lnTo>
                  <a:lnTo>
                    <a:pt x="986" y="234"/>
                  </a:lnTo>
                  <a:lnTo>
                    <a:pt x="982" y="233"/>
                  </a:lnTo>
                  <a:lnTo>
                    <a:pt x="977" y="232"/>
                  </a:lnTo>
                  <a:lnTo>
                    <a:pt x="972" y="233"/>
                  </a:lnTo>
                  <a:lnTo>
                    <a:pt x="968" y="236"/>
                  </a:lnTo>
                  <a:lnTo>
                    <a:pt x="965" y="241"/>
                  </a:lnTo>
                  <a:lnTo>
                    <a:pt x="965" y="241"/>
                  </a:lnTo>
                  <a:close/>
                  <a:moveTo>
                    <a:pt x="898" y="212"/>
                  </a:moveTo>
                  <a:lnTo>
                    <a:pt x="898" y="212"/>
                  </a:lnTo>
                  <a:lnTo>
                    <a:pt x="897" y="216"/>
                  </a:lnTo>
                  <a:lnTo>
                    <a:pt x="895" y="219"/>
                  </a:lnTo>
                  <a:lnTo>
                    <a:pt x="895" y="222"/>
                  </a:lnTo>
                  <a:lnTo>
                    <a:pt x="895" y="222"/>
                  </a:lnTo>
                  <a:lnTo>
                    <a:pt x="898" y="222"/>
                  </a:lnTo>
                  <a:lnTo>
                    <a:pt x="901" y="223"/>
                  </a:lnTo>
                  <a:lnTo>
                    <a:pt x="908" y="226"/>
                  </a:lnTo>
                  <a:lnTo>
                    <a:pt x="912" y="227"/>
                  </a:lnTo>
                  <a:lnTo>
                    <a:pt x="915" y="226"/>
                  </a:lnTo>
                  <a:lnTo>
                    <a:pt x="916" y="225"/>
                  </a:lnTo>
                  <a:lnTo>
                    <a:pt x="916" y="225"/>
                  </a:lnTo>
                  <a:lnTo>
                    <a:pt x="909" y="216"/>
                  </a:lnTo>
                  <a:lnTo>
                    <a:pt x="905" y="213"/>
                  </a:lnTo>
                  <a:lnTo>
                    <a:pt x="898" y="212"/>
                  </a:lnTo>
                  <a:lnTo>
                    <a:pt x="898" y="212"/>
                  </a:lnTo>
                  <a:close/>
                  <a:moveTo>
                    <a:pt x="840" y="205"/>
                  </a:moveTo>
                  <a:lnTo>
                    <a:pt x="840" y="205"/>
                  </a:lnTo>
                  <a:lnTo>
                    <a:pt x="847" y="208"/>
                  </a:lnTo>
                  <a:lnTo>
                    <a:pt x="854" y="211"/>
                  </a:lnTo>
                  <a:lnTo>
                    <a:pt x="854" y="211"/>
                  </a:lnTo>
                  <a:lnTo>
                    <a:pt x="854" y="208"/>
                  </a:lnTo>
                  <a:lnTo>
                    <a:pt x="853" y="205"/>
                  </a:lnTo>
                  <a:lnTo>
                    <a:pt x="849" y="202"/>
                  </a:lnTo>
                  <a:lnTo>
                    <a:pt x="843" y="202"/>
                  </a:lnTo>
                  <a:lnTo>
                    <a:pt x="842" y="202"/>
                  </a:lnTo>
                  <a:lnTo>
                    <a:pt x="840" y="205"/>
                  </a:lnTo>
                  <a:lnTo>
                    <a:pt x="840" y="205"/>
                  </a:lnTo>
                  <a:close/>
                  <a:moveTo>
                    <a:pt x="774" y="184"/>
                  </a:moveTo>
                  <a:lnTo>
                    <a:pt x="774" y="184"/>
                  </a:lnTo>
                  <a:lnTo>
                    <a:pt x="793" y="191"/>
                  </a:lnTo>
                  <a:lnTo>
                    <a:pt x="801" y="192"/>
                  </a:lnTo>
                  <a:lnTo>
                    <a:pt x="805" y="192"/>
                  </a:lnTo>
                  <a:lnTo>
                    <a:pt x="808" y="191"/>
                  </a:lnTo>
                  <a:lnTo>
                    <a:pt x="808" y="191"/>
                  </a:lnTo>
                  <a:lnTo>
                    <a:pt x="805" y="185"/>
                  </a:lnTo>
                  <a:lnTo>
                    <a:pt x="803" y="181"/>
                  </a:lnTo>
                  <a:lnTo>
                    <a:pt x="797" y="177"/>
                  </a:lnTo>
                  <a:lnTo>
                    <a:pt x="793" y="175"/>
                  </a:lnTo>
                  <a:lnTo>
                    <a:pt x="787" y="174"/>
                  </a:lnTo>
                  <a:lnTo>
                    <a:pt x="783" y="175"/>
                  </a:lnTo>
                  <a:lnTo>
                    <a:pt x="777" y="178"/>
                  </a:lnTo>
                  <a:lnTo>
                    <a:pt x="774" y="184"/>
                  </a:lnTo>
                  <a:lnTo>
                    <a:pt x="774" y="184"/>
                  </a:lnTo>
                  <a:close/>
                  <a:moveTo>
                    <a:pt x="734" y="168"/>
                  </a:moveTo>
                  <a:lnTo>
                    <a:pt x="734" y="168"/>
                  </a:lnTo>
                  <a:lnTo>
                    <a:pt x="727" y="168"/>
                  </a:lnTo>
                  <a:lnTo>
                    <a:pt x="724" y="170"/>
                  </a:lnTo>
                  <a:lnTo>
                    <a:pt x="723" y="171"/>
                  </a:lnTo>
                  <a:lnTo>
                    <a:pt x="723" y="171"/>
                  </a:lnTo>
                  <a:lnTo>
                    <a:pt x="727" y="171"/>
                  </a:lnTo>
                  <a:lnTo>
                    <a:pt x="731" y="174"/>
                  </a:lnTo>
                  <a:lnTo>
                    <a:pt x="735" y="174"/>
                  </a:lnTo>
                  <a:lnTo>
                    <a:pt x="737" y="174"/>
                  </a:lnTo>
                  <a:lnTo>
                    <a:pt x="738" y="173"/>
                  </a:lnTo>
                  <a:lnTo>
                    <a:pt x="738" y="173"/>
                  </a:lnTo>
                  <a:lnTo>
                    <a:pt x="737" y="173"/>
                  </a:lnTo>
                  <a:lnTo>
                    <a:pt x="735" y="171"/>
                  </a:lnTo>
                  <a:lnTo>
                    <a:pt x="734" y="168"/>
                  </a:lnTo>
                  <a:lnTo>
                    <a:pt x="734" y="168"/>
                  </a:lnTo>
                  <a:close/>
                  <a:moveTo>
                    <a:pt x="682" y="157"/>
                  </a:moveTo>
                  <a:lnTo>
                    <a:pt x="682" y="157"/>
                  </a:lnTo>
                  <a:lnTo>
                    <a:pt x="673" y="146"/>
                  </a:lnTo>
                  <a:lnTo>
                    <a:pt x="668" y="142"/>
                  </a:lnTo>
                  <a:lnTo>
                    <a:pt x="661" y="139"/>
                  </a:lnTo>
                  <a:lnTo>
                    <a:pt x="661" y="139"/>
                  </a:lnTo>
                  <a:lnTo>
                    <a:pt x="655" y="140"/>
                  </a:lnTo>
                  <a:lnTo>
                    <a:pt x="652" y="145"/>
                  </a:lnTo>
                  <a:lnTo>
                    <a:pt x="650" y="149"/>
                  </a:lnTo>
                  <a:lnTo>
                    <a:pt x="648" y="156"/>
                  </a:lnTo>
                  <a:lnTo>
                    <a:pt x="648" y="156"/>
                  </a:lnTo>
                  <a:lnTo>
                    <a:pt x="654" y="156"/>
                  </a:lnTo>
                  <a:lnTo>
                    <a:pt x="658" y="156"/>
                  </a:lnTo>
                  <a:lnTo>
                    <a:pt x="668" y="159"/>
                  </a:lnTo>
                  <a:lnTo>
                    <a:pt x="676" y="160"/>
                  </a:lnTo>
                  <a:lnTo>
                    <a:pt x="679" y="160"/>
                  </a:lnTo>
                  <a:lnTo>
                    <a:pt x="682" y="157"/>
                  </a:lnTo>
                  <a:lnTo>
                    <a:pt x="682" y="157"/>
                  </a:lnTo>
                  <a:close/>
                  <a:moveTo>
                    <a:pt x="602" y="146"/>
                  </a:moveTo>
                  <a:lnTo>
                    <a:pt x="602" y="146"/>
                  </a:lnTo>
                  <a:lnTo>
                    <a:pt x="605" y="146"/>
                  </a:lnTo>
                  <a:lnTo>
                    <a:pt x="609" y="147"/>
                  </a:lnTo>
                  <a:lnTo>
                    <a:pt x="612" y="147"/>
                  </a:lnTo>
                  <a:lnTo>
                    <a:pt x="613" y="147"/>
                  </a:lnTo>
                  <a:lnTo>
                    <a:pt x="613" y="146"/>
                  </a:lnTo>
                  <a:lnTo>
                    <a:pt x="613" y="146"/>
                  </a:lnTo>
                  <a:lnTo>
                    <a:pt x="610" y="143"/>
                  </a:lnTo>
                  <a:lnTo>
                    <a:pt x="607" y="142"/>
                  </a:lnTo>
                  <a:lnTo>
                    <a:pt x="605" y="142"/>
                  </a:lnTo>
                  <a:lnTo>
                    <a:pt x="602" y="146"/>
                  </a:lnTo>
                  <a:lnTo>
                    <a:pt x="602" y="146"/>
                  </a:lnTo>
                  <a:close/>
                  <a:moveTo>
                    <a:pt x="459" y="107"/>
                  </a:moveTo>
                  <a:lnTo>
                    <a:pt x="459" y="107"/>
                  </a:lnTo>
                  <a:lnTo>
                    <a:pt x="454" y="107"/>
                  </a:lnTo>
                  <a:lnTo>
                    <a:pt x="452" y="108"/>
                  </a:lnTo>
                  <a:lnTo>
                    <a:pt x="449" y="112"/>
                  </a:lnTo>
                  <a:lnTo>
                    <a:pt x="449" y="112"/>
                  </a:lnTo>
                  <a:lnTo>
                    <a:pt x="453" y="112"/>
                  </a:lnTo>
                  <a:lnTo>
                    <a:pt x="454" y="114"/>
                  </a:lnTo>
                  <a:lnTo>
                    <a:pt x="457" y="114"/>
                  </a:lnTo>
                  <a:lnTo>
                    <a:pt x="460" y="114"/>
                  </a:lnTo>
                  <a:lnTo>
                    <a:pt x="460" y="114"/>
                  </a:lnTo>
                  <a:lnTo>
                    <a:pt x="459" y="111"/>
                  </a:lnTo>
                  <a:lnTo>
                    <a:pt x="459" y="107"/>
                  </a:lnTo>
                  <a:lnTo>
                    <a:pt x="459" y="107"/>
                  </a:lnTo>
                  <a:close/>
                  <a:moveTo>
                    <a:pt x="285" y="76"/>
                  </a:moveTo>
                  <a:lnTo>
                    <a:pt x="285" y="76"/>
                  </a:lnTo>
                  <a:lnTo>
                    <a:pt x="292" y="79"/>
                  </a:lnTo>
                  <a:lnTo>
                    <a:pt x="301" y="80"/>
                  </a:lnTo>
                  <a:lnTo>
                    <a:pt x="310" y="80"/>
                  </a:lnTo>
                  <a:lnTo>
                    <a:pt x="314" y="80"/>
                  </a:lnTo>
                  <a:lnTo>
                    <a:pt x="318" y="77"/>
                  </a:lnTo>
                  <a:lnTo>
                    <a:pt x="318" y="77"/>
                  </a:lnTo>
                  <a:lnTo>
                    <a:pt x="311" y="73"/>
                  </a:lnTo>
                  <a:lnTo>
                    <a:pt x="300" y="69"/>
                  </a:lnTo>
                  <a:lnTo>
                    <a:pt x="296" y="69"/>
                  </a:lnTo>
                  <a:lnTo>
                    <a:pt x="292" y="69"/>
                  </a:lnTo>
                  <a:lnTo>
                    <a:pt x="287" y="72"/>
                  </a:lnTo>
                  <a:lnTo>
                    <a:pt x="285" y="76"/>
                  </a:lnTo>
                  <a:lnTo>
                    <a:pt x="285" y="76"/>
                  </a:lnTo>
                  <a:close/>
                  <a:moveTo>
                    <a:pt x="238" y="168"/>
                  </a:moveTo>
                  <a:lnTo>
                    <a:pt x="238" y="168"/>
                  </a:lnTo>
                  <a:lnTo>
                    <a:pt x="241" y="173"/>
                  </a:lnTo>
                  <a:lnTo>
                    <a:pt x="244" y="178"/>
                  </a:lnTo>
                  <a:lnTo>
                    <a:pt x="247" y="191"/>
                  </a:lnTo>
                  <a:lnTo>
                    <a:pt x="248" y="205"/>
                  </a:lnTo>
                  <a:lnTo>
                    <a:pt x="248" y="219"/>
                  </a:lnTo>
                  <a:lnTo>
                    <a:pt x="245" y="248"/>
                  </a:lnTo>
                  <a:lnTo>
                    <a:pt x="242" y="275"/>
                  </a:lnTo>
                  <a:lnTo>
                    <a:pt x="242" y="275"/>
                  </a:lnTo>
                  <a:lnTo>
                    <a:pt x="248" y="257"/>
                  </a:lnTo>
                  <a:lnTo>
                    <a:pt x="254" y="237"/>
                  </a:lnTo>
                  <a:lnTo>
                    <a:pt x="258" y="216"/>
                  </a:lnTo>
                  <a:lnTo>
                    <a:pt x="263" y="197"/>
                  </a:lnTo>
                  <a:lnTo>
                    <a:pt x="270" y="178"/>
                  </a:lnTo>
                  <a:lnTo>
                    <a:pt x="278" y="163"/>
                  </a:lnTo>
                  <a:lnTo>
                    <a:pt x="283" y="154"/>
                  </a:lnTo>
                  <a:lnTo>
                    <a:pt x="289" y="149"/>
                  </a:lnTo>
                  <a:lnTo>
                    <a:pt x="296" y="143"/>
                  </a:lnTo>
                  <a:lnTo>
                    <a:pt x="303" y="139"/>
                  </a:lnTo>
                  <a:lnTo>
                    <a:pt x="303" y="139"/>
                  </a:lnTo>
                  <a:lnTo>
                    <a:pt x="293" y="129"/>
                  </a:lnTo>
                  <a:lnTo>
                    <a:pt x="285" y="121"/>
                  </a:lnTo>
                  <a:lnTo>
                    <a:pt x="276" y="111"/>
                  </a:lnTo>
                  <a:lnTo>
                    <a:pt x="266" y="104"/>
                  </a:lnTo>
                  <a:lnTo>
                    <a:pt x="266" y="104"/>
                  </a:lnTo>
                  <a:lnTo>
                    <a:pt x="262" y="109"/>
                  </a:lnTo>
                  <a:lnTo>
                    <a:pt x="258" y="115"/>
                  </a:lnTo>
                  <a:lnTo>
                    <a:pt x="254" y="121"/>
                  </a:lnTo>
                  <a:lnTo>
                    <a:pt x="254" y="125"/>
                  </a:lnTo>
                  <a:lnTo>
                    <a:pt x="254" y="129"/>
                  </a:lnTo>
                  <a:lnTo>
                    <a:pt x="254" y="129"/>
                  </a:lnTo>
                  <a:lnTo>
                    <a:pt x="249" y="131"/>
                  </a:lnTo>
                  <a:lnTo>
                    <a:pt x="245" y="129"/>
                  </a:lnTo>
                  <a:lnTo>
                    <a:pt x="245" y="129"/>
                  </a:lnTo>
                  <a:lnTo>
                    <a:pt x="245" y="139"/>
                  </a:lnTo>
                  <a:lnTo>
                    <a:pt x="244" y="149"/>
                  </a:lnTo>
                  <a:lnTo>
                    <a:pt x="238" y="168"/>
                  </a:lnTo>
                  <a:lnTo>
                    <a:pt x="238" y="168"/>
                  </a:lnTo>
                  <a:close/>
                  <a:moveTo>
                    <a:pt x="240" y="91"/>
                  </a:moveTo>
                  <a:lnTo>
                    <a:pt x="240" y="91"/>
                  </a:lnTo>
                  <a:lnTo>
                    <a:pt x="240" y="94"/>
                  </a:lnTo>
                  <a:lnTo>
                    <a:pt x="238" y="95"/>
                  </a:lnTo>
                  <a:lnTo>
                    <a:pt x="234" y="97"/>
                  </a:lnTo>
                  <a:lnTo>
                    <a:pt x="234" y="97"/>
                  </a:lnTo>
                  <a:lnTo>
                    <a:pt x="235" y="111"/>
                  </a:lnTo>
                  <a:lnTo>
                    <a:pt x="237" y="117"/>
                  </a:lnTo>
                  <a:lnTo>
                    <a:pt x="238" y="119"/>
                  </a:lnTo>
                  <a:lnTo>
                    <a:pt x="241" y="121"/>
                  </a:lnTo>
                  <a:lnTo>
                    <a:pt x="241" y="121"/>
                  </a:lnTo>
                  <a:lnTo>
                    <a:pt x="247" y="105"/>
                  </a:lnTo>
                  <a:lnTo>
                    <a:pt x="251" y="100"/>
                  </a:lnTo>
                  <a:lnTo>
                    <a:pt x="255" y="93"/>
                  </a:lnTo>
                  <a:lnTo>
                    <a:pt x="255" y="93"/>
                  </a:lnTo>
                  <a:lnTo>
                    <a:pt x="251" y="93"/>
                  </a:lnTo>
                  <a:lnTo>
                    <a:pt x="248" y="91"/>
                  </a:lnTo>
                  <a:lnTo>
                    <a:pt x="244" y="91"/>
                  </a:lnTo>
                  <a:lnTo>
                    <a:pt x="240" y="91"/>
                  </a:lnTo>
                  <a:lnTo>
                    <a:pt x="240" y="91"/>
                  </a:lnTo>
                  <a:close/>
                  <a:moveTo>
                    <a:pt x="205" y="34"/>
                  </a:moveTo>
                  <a:lnTo>
                    <a:pt x="205" y="34"/>
                  </a:lnTo>
                  <a:lnTo>
                    <a:pt x="197" y="44"/>
                  </a:lnTo>
                  <a:lnTo>
                    <a:pt x="190" y="55"/>
                  </a:lnTo>
                  <a:lnTo>
                    <a:pt x="185" y="66"/>
                  </a:lnTo>
                  <a:lnTo>
                    <a:pt x="179" y="79"/>
                  </a:lnTo>
                  <a:lnTo>
                    <a:pt x="171" y="104"/>
                  </a:lnTo>
                  <a:lnTo>
                    <a:pt x="162" y="129"/>
                  </a:lnTo>
                  <a:lnTo>
                    <a:pt x="162" y="129"/>
                  </a:lnTo>
                  <a:lnTo>
                    <a:pt x="153" y="166"/>
                  </a:lnTo>
                  <a:lnTo>
                    <a:pt x="148" y="185"/>
                  </a:lnTo>
                  <a:lnTo>
                    <a:pt x="146" y="204"/>
                  </a:lnTo>
                  <a:lnTo>
                    <a:pt x="146" y="204"/>
                  </a:lnTo>
                  <a:lnTo>
                    <a:pt x="154" y="188"/>
                  </a:lnTo>
                  <a:lnTo>
                    <a:pt x="162" y="171"/>
                  </a:lnTo>
                  <a:lnTo>
                    <a:pt x="167" y="164"/>
                  </a:lnTo>
                  <a:lnTo>
                    <a:pt x="172" y="157"/>
                  </a:lnTo>
                  <a:lnTo>
                    <a:pt x="178" y="152"/>
                  </a:lnTo>
                  <a:lnTo>
                    <a:pt x="185" y="147"/>
                  </a:lnTo>
                  <a:lnTo>
                    <a:pt x="185" y="147"/>
                  </a:lnTo>
                  <a:lnTo>
                    <a:pt x="189" y="135"/>
                  </a:lnTo>
                  <a:lnTo>
                    <a:pt x="192" y="122"/>
                  </a:lnTo>
                  <a:lnTo>
                    <a:pt x="193" y="115"/>
                  </a:lnTo>
                  <a:lnTo>
                    <a:pt x="196" y="109"/>
                  </a:lnTo>
                  <a:lnTo>
                    <a:pt x="200" y="105"/>
                  </a:lnTo>
                  <a:lnTo>
                    <a:pt x="205" y="104"/>
                  </a:lnTo>
                  <a:lnTo>
                    <a:pt x="205" y="104"/>
                  </a:lnTo>
                  <a:lnTo>
                    <a:pt x="207" y="102"/>
                  </a:lnTo>
                  <a:lnTo>
                    <a:pt x="210" y="104"/>
                  </a:lnTo>
                  <a:lnTo>
                    <a:pt x="214" y="105"/>
                  </a:lnTo>
                  <a:lnTo>
                    <a:pt x="219" y="108"/>
                  </a:lnTo>
                  <a:lnTo>
                    <a:pt x="221" y="109"/>
                  </a:lnTo>
                  <a:lnTo>
                    <a:pt x="224" y="108"/>
                  </a:lnTo>
                  <a:lnTo>
                    <a:pt x="224" y="108"/>
                  </a:lnTo>
                  <a:lnTo>
                    <a:pt x="223" y="105"/>
                  </a:lnTo>
                  <a:lnTo>
                    <a:pt x="221" y="102"/>
                  </a:lnTo>
                  <a:lnTo>
                    <a:pt x="219" y="97"/>
                  </a:lnTo>
                  <a:lnTo>
                    <a:pt x="219" y="97"/>
                  </a:lnTo>
                  <a:lnTo>
                    <a:pt x="223" y="90"/>
                  </a:lnTo>
                  <a:lnTo>
                    <a:pt x="228" y="84"/>
                  </a:lnTo>
                  <a:lnTo>
                    <a:pt x="233" y="80"/>
                  </a:lnTo>
                  <a:lnTo>
                    <a:pt x="238" y="73"/>
                  </a:lnTo>
                  <a:lnTo>
                    <a:pt x="238" y="73"/>
                  </a:lnTo>
                  <a:lnTo>
                    <a:pt x="228" y="65"/>
                  </a:lnTo>
                  <a:lnTo>
                    <a:pt x="220" y="55"/>
                  </a:lnTo>
                  <a:lnTo>
                    <a:pt x="205" y="34"/>
                  </a:lnTo>
                  <a:lnTo>
                    <a:pt x="205" y="34"/>
                  </a:lnTo>
                  <a:close/>
                  <a:moveTo>
                    <a:pt x="112" y="348"/>
                  </a:moveTo>
                  <a:lnTo>
                    <a:pt x="112" y="348"/>
                  </a:lnTo>
                  <a:lnTo>
                    <a:pt x="119" y="355"/>
                  </a:lnTo>
                  <a:lnTo>
                    <a:pt x="127" y="364"/>
                  </a:lnTo>
                  <a:lnTo>
                    <a:pt x="136" y="371"/>
                  </a:lnTo>
                  <a:lnTo>
                    <a:pt x="146" y="376"/>
                  </a:lnTo>
                  <a:lnTo>
                    <a:pt x="155" y="380"/>
                  </a:lnTo>
                  <a:lnTo>
                    <a:pt x="167" y="385"/>
                  </a:lnTo>
                  <a:lnTo>
                    <a:pt x="178" y="385"/>
                  </a:lnTo>
                  <a:lnTo>
                    <a:pt x="189" y="383"/>
                  </a:lnTo>
                  <a:lnTo>
                    <a:pt x="189" y="383"/>
                  </a:lnTo>
                  <a:lnTo>
                    <a:pt x="192" y="378"/>
                  </a:lnTo>
                  <a:lnTo>
                    <a:pt x="196" y="373"/>
                  </a:lnTo>
                  <a:lnTo>
                    <a:pt x="200" y="368"/>
                  </a:lnTo>
                  <a:lnTo>
                    <a:pt x="200" y="365"/>
                  </a:lnTo>
                  <a:lnTo>
                    <a:pt x="199" y="362"/>
                  </a:lnTo>
                  <a:lnTo>
                    <a:pt x="199" y="362"/>
                  </a:lnTo>
                  <a:lnTo>
                    <a:pt x="206" y="351"/>
                  </a:lnTo>
                  <a:lnTo>
                    <a:pt x="212" y="340"/>
                  </a:lnTo>
                  <a:lnTo>
                    <a:pt x="217" y="326"/>
                  </a:lnTo>
                  <a:lnTo>
                    <a:pt x="221" y="310"/>
                  </a:lnTo>
                  <a:lnTo>
                    <a:pt x="228" y="279"/>
                  </a:lnTo>
                  <a:lnTo>
                    <a:pt x="233" y="247"/>
                  </a:lnTo>
                  <a:lnTo>
                    <a:pt x="233" y="247"/>
                  </a:lnTo>
                  <a:lnTo>
                    <a:pt x="234" y="234"/>
                  </a:lnTo>
                  <a:lnTo>
                    <a:pt x="234" y="222"/>
                  </a:lnTo>
                  <a:lnTo>
                    <a:pt x="233" y="211"/>
                  </a:lnTo>
                  <a:lnTo>
                    <a:pt x="231" y="206"/>
                  </a:lnTo>
                  <a:lnTo>
                    <a:pt x="228" y="201"/>
                  </a:lnTo>
                  <a:lnTo>
                    <a:pt x="228" y="201"/>
                  </a:lnTo>
                  <a:lnTo>
                    <a:pt x="230" y="204"/>
                  </a:lnTo>
                  <a:lnTo>
                    <a:pt x="228" y="206"/>
                  </a:lnTo>
                  <a:lnTo>
                    <a:pt x="227" y="209"/>
                  </a:lnTo>
                  <a:lnTo>
                    <a:pt x="223" y="213"/>
                  </a:lnTo>
                  <a:lnTo>
                    <a:pt x="220" y="218"/>
                  </a:lnTo>
                  <a:lnTo>
                    <a:pt x="220" y="218"/>
                  </a:lnTo>
                  <a:lnTo>
                    <a:pt x="219" y="229"/>
                  </a:lnTo>
                  <a:lnTo>
                    <a:pt x="217" y="240"/>
                  </a:lnTo>
                  <a:lnTo>
                    <a:pt x="216" y="253"/>
                  </a:lnTo>
                  <a:lnTo>
                    <a:pt x="213" y="265"/>
                  </a:lnTo>
                  <a:lnTo>
                    <a:pt x="213" y="265"/>
                  </a:lnTo>
                  <a:lnTo>
                    <a:pt x="209" y="282"/>
                  </a:lnTo>
                  <a:lnTo>
                    <a:pt x="203" y="296"/>
                  </a:lnTo>
                  <a:lnTo>
                    <a:pt x="199" y="309"/>
                  </a:lnTo>
                  <a:lnTo>
                    <a:pt x="196" y="322"/>
                  </a:lnTo>
                  <a:lnTo>
                    <a:pt x="196" y="322"/>
                  </a:lnTo>
                  <a:lnTo>
                    <a:pt x="189" y="326"/>
                  </a:lnTo>
                  <a:lnTo>
                    <a:pt x="182" y="329"/>
                  </a:lnTo>
                  <a:lnTo>
                    <a:pt x="175" y="329"/>
                  </a:lnTo>
                  <a:lnTo>
                    <a:pt x="168" y="329"/>
                  </a:lnTo>
                  <a:lnTo>
                    <a:pt x="161" y="326"/>
                  </a:lnTo>
                  <a:lnTo>
                    <a:pt x="154" y="323"/>
                  </a:lnTo>
                  <a:lnTo>
                    <a:pt x="143" y="314"/>
                  </a:lnTo>
                  <a:lnTo>
                    <a:pt x="143" y="314"/>
                  </a:lnTo>
                  <a:lnTo>
                    <a:pt x="141" y="305"/>
                  </a:lnTo>
                  <a:lnTo>
                    <a:pt x="141" y="295"/>
                  </a:lnTo>
                  <a:lnTo>
                    <a:pt x="143" y="285"/>
                  </a:lnTo>
                  <a:lnTo>
                    <a:pt x="146" y="277"/>
                  </a:lnTo>
                  <a:lnTo>
                    <a:pt x="154" y="258"/>
                  </a:lnTo>
                  <a:lnTo>
                    <a:pt x="158" y="248"/>
                  </a:lnTo>
                  <a:lnTo>
                    <a:pt x="161" y="236"/>
                  </a:lnTo>
                  <a:lnTo>
                    <a:pt x="161" y="236"/>
                  </a:lnTo>
                  <a:lnTo>
                    <a:pt x="168" y="205"/>
                  </a:lnTo>
                  <a:lnTo>
                    <a:pt x="171" y="194"/>
                  </a:lnTo>
                  <a:lnTo>
                    <a:pt x="176" y="184"/>
                  </a:lnTo>
                  <a:lnTo>
                    <a:pt x="176" y="184"/>
                  </a:lnTo>
                  <a:lnTo>
                    <a:pt x="175" y="184"/>
                  </a:lnTo>
                  <a:lnTo>
                    <a:pt x="175" y="183"/>
                  </a:lnTo>
                  <a:lnTo>
                    <a:pt x="175" y="180"/>
                  </a:lnTo>
                  <a:lnTo>
                    <a:pt x="176" y="177"/>
                  </a:lnTo>
                  <a:lnTo>
                    <a:pt x="176" y="177"/>
                  </a:lnTo>
                  <a:lnTo>
                    <a:pt x="175" y="177"/>
                  </a:lnTo>
                  <a:lnTo>
                    <a:pt x="175" y="177"/>
                  </a:lnTo>
                  <a:lnTo>
                    <a:pt x="164" y="195"/>
                  </a:lnTo>
                  <a:lnTo>
                    <a:pt x="155" y="215"/>
                  </a:lnTo>
                  <a:lnTo>
                    <a:pt x="147" y="236"/>
                  </a:lnTo>
                  <a:lnTo>
                    <a:pt x="139" y="258"/>
                  </a:lnTo>
                  <a:lnTo>
                    <a:pt x="126" y="303"/>
                  </a:lnTo>
                  <a:lnTo>
                    <a:pt x="112" y="348"/>
                  </a:lnTo>
                  <a:lnTo>
                    <a:pt x="112" y="348"/>
                  </a:lnTo>
                  <a:close/>
                  <a:moveTo>
                    <a:pt x="217" y="168"/>
                  </a:moveTo>
                  <a:lnTo>
                    <a:pt x="217" y="168"/>
                  </a:lnTo>
                  <a:lnTo>
                    <a:pt x="221" y="164"/>
                  </a:lnTo>
                  <a:lnTo>
                    <a:pt x="226" y="159"/>
                  </a:lnTo>
                  <a:lnTo>
                    <a:pt x="228" y="152"/>
                  </a:lnTo>
                  <a:lnTo>
                    <a:pt x="228" y="143"/>
                  </a:lnTo>
                  <a:lnTo>
                    <a:pt x="228" y="136"/>
                  </a:lnTo>
                  <a:lnTo>
                    <a:pt x="226" y="129"/>
                  </a:lnTo>
                  <a:lnTo>
                    <a:pt x="220" y="125"/>
                  </a:lnTo>
                  <a:lnTo>
                    <a:pt x="217" y="124"/>
                  </a:lnTo>
                  <a:lnTo>
                    <a:pt x="213" y="122"/>
                  </a:lnTo>
                  <a:lnTo>
                    <a:pt x="213" y="122"/>
                  </a:lnTo>
                  <a:lnTo>
                    <a:pt x="207" y="129"/>
                  </a:lnTo>
                  <a:lnTo>
                    <a:pt x="202" y="138"/>
                  </a:lnTo>
                  <a:lnTo>
                    <a:pt x="196" y="147"/>
                  </a:lnTo>
                  <a:lnTo>
                    <a:pt x="193" y="159"/>
                  </a:lnTo>
                  <a:lnTo>
                    <a:pt x="192" y="168"/>
                  </a:lnTo>
                  <a:lnTo>
                    <a:pt x="192" y="174"/>
                  </a:lnTo>
                  <a:lnTo>
                    <a:pt x="193" y="178"/>
                  </a:lnTo>
                  <a:lnTo>
                    <a:pt x="195" y="183"/>
                  </a:lnTo>
                  <a:lnTo>
                    <a:pt x="197" y="187"/>
                  </a:lnTo>
                  <a:lnTo>
                    <a:pt x="202" y="190"/>
                  </a:lnTo>
                  <a:lnTo>
                    <a:pt x="206" y="191"/>
                  </a:lnTo>
                  <a:lnTo>
                    <a:pt x="206" y="191"/>
                  </a:lnTo>
                  <a:lnTo>
                    <a:pt x="209" y="188"/>
                  </a:lnTo>
                  <a:lnTo>
                    <a:pt x="210" y="185"/>
                  </a:lnTo>
                  <a:lnTo>
                    <a:pt x="212" y="184"/>
                  </a:lnTo>
                  <a:lnTo>
                    <a:pt x="214" y="185"/>
                  </a:lnTo>
                  <a:lnTo>
                    <a:pt x="214" y="185"/>
                  </a:lnTo>
                  <a:lnTo>
                    <a:pt x="214" y="181"/>
                  </a:lnTo>
                  <a:lnTo>
                    <a:pt x="216" y="177"/>
                  </a:lnTo>
                  <a:lnTo>
                    <a:pt x="217" y="173"/>
                  </a:lnTo>
                  <a:lnTo>
                    <a:pt x="217" y="168"/>
                  </a:lnTo>
                  <a:lnTo>
                    <a:pt x="217" y="168"/>
                  </a:lnTo>
                  <a:close/>
                  <a:moveTo>
                    <a:pt x="98" y="350"/>
                  </a:moveTo>
                  <a:lnTo>
                    <a:pt x="98" y="350"/>
                  </a:lnTo>
                  <a:lnTo>
                    <a:pt x="89" y="375"/>
                  </a:lnTo>
                  <a:lnTo>
                    <a:pt x="81" y="400"/>
                  </a:lnTo>
                  <a:lnTo>
                    <a:pt x="60" y="453"/>
                  </a:lnTo>
                  <a:lnTo>
                    <a:pt x="60" y="453"/>
                  </a:lnTo>
                  <a:lnTo>
                    <a:pt x="47" y="480"/>
                  </a:lnTo>
                  <a:lnTo>
                    <a:pt x="35" y="510"/>
                  </a:lnTo>
                  <a:lnTo>
                    <a:pt x="23" y="536"/>
                  </a:lnTo>
                  <a:lnTo>
                    <a:pt x="19" y="549"/>
                  </a:lnTo>
                  <a:lnTo>
                    <a:pt x="18" y="560"/>
                  </a:lnTo>
                  <a:lnTo>
                    <a:pt x="18" y="560"/>
                  </a:lnTo>
                  <a:lnTo>
                    <a:pt x="16" y="571"/>
                  </a:lnTo>
                  <a:lnTo>
                    <a:pt x="16" y="584"/>
                  </a:lnTo>
                  <a:lnTo>
                    <a:pt x="18" y="595"/>
                  </a:lnTo>
                  <a:lnTo>
                    <a:pt x="21" y="607"/>
                  </a:lnTo>
                  <a:lnTo>
                    <a:pt x="26" y="628"/>
                  </a:lnTo>
                  <a:lnTo>
                    <a:pt x="35" y="647"/>
                  </a:lnTo>
                  <a:lnTo>
                    <a:pt x="46" y="665"/>
                  </a:lnTo>
                  <a:lnTo>
                    <a:pt x="57" y="684"/>
                  </a:lnTo>
                  <a:lnTo>
                    <a:pt x="82" y="716"/>
                  </a:lnTo>
                  <a:lnTo>
                    <a:pt x="82" y="716"/>
                  </a:lnTo>
                  <a:lnTo>
                    <a:pt x="84" y="692"/>
                  </a:lnTo>
                  <a:lnTo>
                    <a:pt x="88" y="670"/>
                  </a:lnTo>
                  <a:lnTo>
                    <a:pt x="94" y="647"/>
                  </a:lnTo>
                  <a:lnTo>
                    <a:pt x="101" y="626"/>
                  </a:lnTo>
                  <a:lnTo>
                    <a:pt x="109" y="605"/>
                  </a:lnTo>
                  <a:lnTo>
                    <a:pt x="117" y="584"/>
                  </a:lnTo>
                  <a:lnTo>
                    <a:pt x="139" y="545"/>
                  </a:lnTo>
                  <a:lnTo>
                    <a:pt x="158" y="505"/>
                  </a:lnTo>
                  <a:lnTo>
                    <a:pt x="179" y="465"/>
                  </a:lnTo>
                  <a:lnTo>
                    <a:pt x="188" y="445"/>
                  </a:lnTo>
                  <a:lnTo>
                    <a:pt x="196" y="424"/>
                  </a:lnTo>
                  <a:lnTo>
                    <a:pt x="203" y="403"/>
                  </a:lnTo>
                  <a:lnTo>
                    <a:pt x="210" y="382"/>
                  </a:lnTo>
                  <a:lnTo>
                    <a:pt x="210" y="382"/>
                  </a:lnTo>
                  <a:lnTo>
                    <a:pt x="205" y="387"/>
                  </a:lnTo>
                  <a:lnTo>
                    <a:pt x="197" y="393"/>
                  </a:lnTo>
                  <a:lnTo>
                    <a:pt x="190" y="396"/>
                  </a:lnTo>
                  <a:lnTo>
                    <a:pt x="182" y="397"/>
                  </a:lnTo>
                  <a:lnTo>
                    <a:pt x="174" y="399"/>
                  </a:lnTo>
                  <a:lnTo>
                    <a:pt x="165" y="397"/>
                  </a:lnTo>
                  <a:lnTo>
                    <a:pt x="157" y="396"/>
                  </a:lnTo>
                  <a:lnTo>
                    <a:pt x="148" y="393"/>
                  </a:lnTo>
                  <a:lnTo>
                    <a:pt x="133" y="385"/>
                  </a:lnTo>
                  <a:lnTo>
                    <a:pt x="117" y="373"/>
                  </a:lnTo>
                  <a:lnTo>
                    <a:pt x="106" y="362"/>
                  </a:lnTo>
                  <a:lnTo>
                    <a:pt x="102" y="357"/>
                  </a:lnTo>
                  <a:lnTo>
                    <a:pt x="98" y="350"/>
                  </a:lnTo>
                  <a:lnTo>
                    <a:pt x="98" y="350"/>
                  </a:lnTo>
                  <a:close/>
                  <a:moveTo>
                    <a:pt x="188" y="198"/>
                  </a:moveTo>
                  <a:lnTo>
                    <a:pt x="188" y="198"/>
                  </a:lnTo>
                  <a:lnTo>
                    <a:pt x="179" y="219"/>
                  </a:lnTo>
                  <a:lnTo>
                    <a:pt x="171" y="241"/>
                  </a:lnTo>
                  <a:lnTo>
                    <a:pt x="171" y="241"/>
                  </a:lnTo>
                  <a:lnTo>
                    <a:pt x="169" y="251"/>
                  </a:lnTo>
                  <a:lnTo>
                    <a:pt x="169" y="257"/>
                  </a:lnTo>
                  <a:lnTo>
                    <a:pt x="168" y="263"/>
                  </a:lnTo>
                  <a:lnTo>
                    <a:pt x="168" y="263"/>
                  </a:lnTo>
                  <a:lnTo>
                    <a:pt x="161" y="281"/>
                  </a:lnTo>
                  <a:lnTo>
                    <a:pt x="157" y="289"/>
                  </a:lnTo>
                  <a:lnTo>
                    <a:pt x="155" y="296"/>
                  </a:lnTo>
                  <a:lnTo>
                    <a:pt x="155" y="302"/>
                  </a:lnTo>
                  <a:lnTo>
                    <a:pt x="158" y="307"/>
                  </a:lnTo>
                  <a:lnTo>
                    <a:pt x="165" y="310"/>
                  </a:lnTo>
                  <a:lnTo>
                    <a:pt x="175" y="313"/>
                  </a:lnTo>
                  <a:lnTo>
                    <a:pt x="175" y="313"/>
                  </a:lnTo>
                  <a:lnTo>
                    <a:pt x="182" y="303"/>
                  </a:lnTo>
                  <a:lnTo>
                    <a:pt x="189" y="292"/>
                  </a:lnTo>
                  <a:lnTo>
                    <a:pt x="195" y="279"/>
                  </a:lnTo>
                  <a:lnTo>
                    <a:pt x="199" y="267"/>
                  </a:lnTo>
                  <a:lnTo>
                    <a:pt x="202" y="253"/>
                  </a:lnTo>
                  <a:lnTo>
                    <a:pt x="205" y="239"/>
                  </a:lnTo>
                  <a:lnTo>
                    <a:pt x="206" y="223"/>
                  </a:lnTo>
                  <a:lnTo>
                    <a:pt x="206" y="211"/>
                  </a:lnTo>
                  <a:lnTo>
                    <a:pt x="206" y="211"/>
                  </a:lnTo>
                  <a:lnTo>
                    <a:pt x="205" y="211"/>
                  </a:lnTo>
                  <a:lnTo>
                    <a:pt x="203" y="209"/>
                  </a:lnTo>
                  <a:lnTo>
                    <a:pt x="200" y="205"/>
                  </a:lnTo>
                  <a:lnTo>
                    <a:pt x="195" y="199"/>
                  </a:lnTo>
                  <a:lnTo>
                    <a:pt x="190" y="198"/>
                  </a:lnTo>
                  <a:lnTo>
                    <a:pt x="188" y="198"/>
                  </a:lnTo>
                  <a:lnTo>
                    <a:pt x="188" y="198"/>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sp>
          <p:nvSpPr>
            <p:cNvPr id="37" name="Freeform 133"/>
            <p:cNvSpPr>
              <a:spLocks noEditPoints="1"/>
            </p:cNvSpPr>
            <p:nvPr/>
          </p:nvSpPr>
          <p:spPr bwMode="auto">
            <a:xfrm>
              <a:off x="2443163" y="1201738"/>
              <a:ext cx="279400" cy="207963"/>
            </a:xfrm>
            <a:custGeom>
              <a:avLst/>
              <a:gdLst/>
              <a:ahLst/>
              <a:cxnLst>
                <a:cxn ang="0">
                  <a:pos x="311" y="83"/>
                </a:cxn>
                <a:cxn ang="0">
                  <a:pos x="306" y="72"/>
                </a:cxn>
                <a:cxn ang="0">
                  <a:pos x="347" y="33"/>
                </a:cxn>
                <a:cxn ang="0">
                  <a:pos x="386" y="44"/>
                </a:cxn>
                <a:cxn ang="0">
                  <a:pos x="466" y="68"/>
                </a:cxn>
                <a:cxn ang="0">
                  <a:pos x="506" y="93"/>
                </a:cxn>
                <a:cxn ang="0">
                  <a:pos x="527" y="144"/>
                </a:cxn>
                <a:cxn ang="0">
                  <a:pos x="497" y="198"/>
                </a:cxn>
                <a:cxn ang="0">
                  <a:pos x="459" y="226"/>
                </a:cxn>
                <a:cxn ang="0">
                  <a:pos x="493" y="284"/>
                </a:cxn>
                <a:cxn ang="0">
                  <a:pos x="497" y="340"/>
                </a:cxn>
                <a:cxn ang="0">
                  <a:pos x="447" y="386"/>
                </a:cxn>
                <a:cxn ang="0">
                  <a:pos x="371" y="395"/>
                </a:cxn>
                <a:cxn ang="0">
                  <a:pos x="290" y="371"/>
                </a:cxn>
                <a:cxn ang="0">
                  <a:pos x="226" y="299"/>
                </a:cxn>
                <a:cxn ang="0">
                  <a:pos x="247" y="261"/>
                </a:cxn>
                <a:cxn ang="0">
                  <a:pos x="210" y="274"/>
                </a:cxn>
                <a:cxn ang="0">
                  <a:pos x="167" y="256"/>
                </a:cxn>
                <a:cxn ang="0">
                  <a:pos x="167" y="226"/>
                </a:cxn>
                <a:cxn ang="0">
                  <a:pos x="132" y="233"/>
                </a:cxn>
                <a:cxn ang="0">
                  <a:pos x="120" y="271"/>
                </a:cxn>
                <a:cxn ang="0">
                  <a:pos x="71" y="318"/>
                </a:cxn>
                <a:cxn ang="0">
                  <a:pos x="14" y="323"/>
                </a:cxn>
                <a:cxn ang="0">
                  <a:pos x="3" y="299"/>
                </a:cxn>
                <a:cxn ang="0">
                  <a:pos x="19" y="242"/>
                </a:cxn>
                <a:cxn ang="0">
                  <a:pos x="12" y="111"/>
                </a:cxn>
                <a:cxn ang="0">
                  <a:pos x="5" y="40"/>
                </a:cxn>
                <a:cxn ang="0">
                  <a:pos x="75" y="0"/>
                </a:cxn>
                <a:cxn ang="0">
                  <a:pos x="117" y="30"/>
                </a:cxn>
                <a:cxn ang="0">
                  <a:pos x="197" y="151"/>
                </a:cxn>
                <a:cxn ang="0">
                  <a:pos x="271" y="200"/>
                </a:cxn>
                <a:cxn ang="0">
                  <a:pos x="277" y="208"/>
                </a:cxn>
                <a:cxn ang="0">
                  <a:pos x="292" y="179"/>
                </a:cxn>
                <a:cxn ang="0">
                  <a:pos x="323" y="101"/>
                </a:cxn>
                <a:cxn ang="0">
                  <a:pos x="509" y="145"/>
                </a:cxn>
                <a:cxn ang="0">
                  <a:pos x="480" y="93"/>
                </a:cxn>
                <a:cxn ang="0">
                  <a:pos x="349" y="48"/>
                </a:cxn>
                <a:cxn ang="0">
                  <a:pos x="333" y="72"/>
                </a:cxn>
                <a:cxn ang="0">
                  <a:pos x="320" y="151"/>
                </a:cxn>
                <a:cxn ang="0">
                  <a:pos x="250" y="278"/>
                </a:cxn>
                <a:cxn ang="0">
                  <a:pos x="270" y="332"/>
                </a:cxn>
                <a:cxn ang="0">
                  <a:pos x="318" y="367"/>
                </a:cxn>
                <a:cxn ang="0">
                  <a:pos x="392" y="379"/>
                </a:cxn>
                <a:cxn ang="0">
                  <a:pos x="462" y="360"/>
                </a:cxn>
                <a:cxn ang="0">
                  <a:pos x="485" y="318"/>
                </a:cxn>
                <a:cxn ang="0">
                  <a:pos x="450" y="247"/>
                </a:cxn>
                <a:cxn ang="0">
                  <a:pos x="447" y="205"/>
                </a:cxn>
                <a:cxn ang="0">
                  <a:pos x="151" y="107"/>
                </a:cxn>
                <a:cxn ang="0">
                  <a:pos x="101" y="33"/>
                </a:cxn>
                <a:cxn ang="0">
                  <a:pos x="68" y="17"/>
                </a:cxn>
                <a:cxn ang="0">
                  <a:pos x="38" y="28"/>
                </a:cxn>
                <a:cxn ang="0">
                  <a:pos x="24" y="110"/>
                </a:cxn>
                <a:cxn ang="0">
                  <a:pos x="21" y="288"/>
                </a:cxn>
                <a:cxn ang="0">
                  <a:pos x="21" y="309"/>
                </a:cxn>
                <a:cxn ang="0">
                  <a:pos x="100" y="287"/>
                </a:cxn>
                <a:cxn ang="0">
                  <a:pos x="87" y="252"/>
                </a:cxn>
                <a:cxn ang="0">
                  <a:pos x="117" y="221"/>
                </a:cxn>
                <a:cxn ang="0">
                  <a:pos x="181" y="214"/>
                </a:cxn>
                <a:cxn ang="0">
                  <a:pos x="188" y="260"/>
                </a:cxn>
                <a:cxn ang="0">
                  <a:pos x="233" y="245"/>
                </a:cxn>
                <a:cxn ang="0">
                  <a:pos x="267" y="218"/>
                </a:cxn>
                <a:cxn ang="0">
                  <a:pos x="197" y="174"/>
                </a:cxn>
              </a:cxnLst>
              <a:rect l="0" t="0" r="r" b="b"/>
              <a:pathLst>
                <a:path w="527" h="395">
                  <a:moveTo>
                    <a:pt x="323" y="101"/>
                  </a:moveTo>
                  <a:lnTo>
                    <a:pt x="323" y="101"/>
                  </a:lnTo>
                  <a:lnTo>
                    <a:pt x="318" y="90"/>
                  </a:lnTo>
                  <a:lnTo>
                    <a:pt x="311" y="80"/>
                  </a:lnTo>
                  <a:lnTo>
                    <a:pt x="311" y="80"/>
                  </a:lnTo>
                  <a:lnTo>
                    <a:pt x="311" y="83"/>
                  </a:lnTo>
                  <a:lnTo>
                    <a:pt x="312" y="83"/>
                  </a:lnTo>
                  <a:lnTo>
                    <a:pt x="312" y="83"/>
                  </a:lnTo>
                  <a:lnTo>
                    <a:pt x="309" y="82"/>
                  </a:lnTo>
                  <a:lnTo>
                    <a:pt x="308" y="79"/>
                  </a:lnTo>
                  <a:lnTo>
                    <a:pt x="306" y="75"/>
                  </a:lnTo>
                  <a:lnTo>
                    <a:pt x="306" y="72"/>
                  </a:lnTo>
                  <a:lnTo>
                    <a:pt x="309" y="63"/>
                  </a:lnTo>
                  <a:lnTo>
                    <a:pt x="315" y="55"/>
                  </a:lnTo>
                  <a:lnTo>
                    <a:pt x="322" y="48"/>
                  </a:lnTo>
                  <a:lnTo>
                    <a:pt x="330" y="41"/>
                  </a:lnTo>
                  <a:lnTo>
                    <a:pt x="339" y="35"/>
                  </a:lnTo>
                  <a:lnTo>
                    <a:pt x="347" y="33"/>
                  </a:lnTo>
                  <a:lnTo>
                    <a:pt x="347" y="33"/>
                  </a:lnTo>
                  <a:lnTo>
                    <a:pt x="353" y="33"/>
                  </a:lnTo>
                  <a:lnTo>
                    <a:pt x="357" y="34"/>
                  </a:lnTo>
                  <a:lnTo>
                    <a:pt x="368" y="38"/>
                  </a:lnTo>
                  <a:lnTo>
                    <a:pt x="368" y="38"/>
                  </a:lnTo>
                  <a:lnTo>
                    <a:pt x="386" y="44"/>
                  </a:lnTo>
                  <a:lnTo>
                    <a:pt x="407" y="48"/>
                  </a:lnTo>
                  <a:lnTo>
                    <a:pt x="426" y="52"/>
                  </a:lnTo>
                  <a:lnTo>
                    <a:pt x="443" y="58"/>
                  </a:lnTo>
                  <a:lnTo>
                    <a:pt x="443" y="58"/>
                  </a:lnTo>
                  <a:lnTo>
                    <a:pt x="454" y="62"/>
                  </a:lnTo>
                  <a:lnTo>
                    <a:pt x="466" y="68"/>
                  </a:lnTo>
                  <a:lnTo>
                    <a:pt x="466" y="68"/>
                  </a:lnTo>
                  <a:lnTo>
                    <a:pt x="478" y="73"/>
                  </a:lnTo>
                  <a:lnTo>
                    <a:pt x="489" y="79"/>
                  </a:lnTo>
                  <a:lnTo>
                    <a:pt x="497" y="86"/>
                  </a:lnTo>
                  <a:lnTo>
                    <a:pt x="506" y="93"/>
                  </a:lnTo>
                  <a:lnTo>
                    <a:pt x="506" y="93"/>
                  </a:lnTo>
                  <a:lnTo>
                    <a:pt x="509" y="100"/>
                  </a:lnTo>
                  <a:lnTo>
                    <a:pt x="511" y="106"/>
                  </a:lnTo>
                  <a:lnTo>
                    <a:pt x="518" y="117"/>
                  </a:lnTo>
                  <a:lnTo>
                    <a:pt x="524" y="129"/>
                  </a:lnTo>
                  <a:lnTo>
                    <a:pt x="527" y="135"/>
                  </a:lnTo>
                  <a:lnTo>
                    <a:pt x="527" y="144"/>
                  </a:lnTo>
                  <a:lnTo>
                    <a:pt x="527" y="144"/>
                  </a:lnTo>
                  <a:lnTo>
                    <a:pt x="525" y="158"/>
                  </a:lnTo>
                  <a:lnTo>
                    <a:pt x="521" y="170"/>
                  </a:lnTo>
                  <a:lnTo>
                    <a:pt x="516" y="180"/>
                  </a:lnTo>
                  <a:lnTo>
                    <a:pt x="507" y="190"/>
                  </a:lnTo>
                  <a:lnTo>
                    <a:pt x="497" y="198"/>
                  </a:lnTo>
                  <a:lnTo>
                    <a:pt x="486" y="204"/>
                  </a:lnTo>
                  <a:lnTo>
                    <a:pt x="475" y="209"/>
                  </a:lnTo>
                  <a:lnTo>
                    <a:pt x="462" y="214"/>
                  </a:lnTo>
                  <a:lnTo>
                    <a:pt x="462" y="214"/>
                  </a:lnTo>
                  <a:lnTo>
                    <a:pt x="459" y="219"/>
                  </a:lnTo>
                  <a:lnTo>
                    <a:pt x="459" y="226"/>
                  </a:lnTo>
                  <a:lnTo>
                    <a:pt x="461" y="232"/>
                  </a:lnTo>
                  <a:lnTo>
                    <a:pt x="464" y="239"/>
                  </a:lnTo>
                  <a:lnTo>
                    <a:pt x="464" y="239"/>
                  </a:lnTo>
                  <a:lnTo>
                    <a:pt x="479" y="260"/>
                  </a:lnTo>
                  <a:lnTo>
                    <a:pt x="486" y="271"/>
                  </a:lnTo>
                  <a:lnTo>
                    <a:pt x="493" y="284"/>
                  </a:lnTo>
                  <a:lnTo>
                    <a:pt x="497" y="297"/>
                  </a:lnTo>
                  <a:lnTo>
                    <a:pt x="500" y="311"/>
                  </a:lnTo>
                  <a:lnTo>
                    <a:pt x="500" y="325"/>
                  </a:lnTo>
                  <a:lnTo>
                    <a:pt x="500" y="333"/>
                  </a:lnTo>
                  <a:lnTo>
                    <a:pt x="497" y="340"/>
                  </a:lnTo>
                  <a:lnTo>
                    <a:pt x="497" y="340"/>
                  </a:lnTo>
                  <a:lnTo>
                    <a:pt x="493" y="351"/>
                  </a:lnTo>
                  <a:lnTo>
                    <a:pt x="486" y="360"/>
                  </a:lnTo>
                  <a:lnTo>
                    <a:pt x="478" y="368"/>
                  </a:lnTo>
                  <a:lnTo>
                    <a:pt x="469" y="375"/>
                  </a:lnTo>
                  <a:lnTo>
                    <a:pt x="458" y="382"/>
                  </a:lnTo>
                  <a:lnTo>
                    <a:pt x="447" y="386"/>
                  </a:lnTo>
                  <a:lnTo>
                    <a:pt x="436" y="391"/>
                  </a:lnTo>
                  <a:lnTo>
                    <a:pt x="424" y="393"/>
                  </a:lnTo>
                  <a:lnTo>
                    <a:pt x="424" y="393"/>
                  </a:lnTo>
                  <a:lnTo>
                    <a:pt x="406" y="395"/>
                  </a:lnTo>
                  <a:lnTo>
                    <a:pt x="389" y="395"/>
                  </a:lnTo>
                  <a:lnTo>
                    <a:pt x="371" y="395"/>
                  </a:lnTo>
                  <a:lnTo>
                    <a:pt x="354" y="392"/>
                  </a:lnTo>
                  <a:lnTo>
                    <a:pt x="336" y="388"/>
                  </a:lnTo>
                  <a:lnTo>
                    <a:pt x="320" y="384"/>
                  </a:lnTo>
                  <a:lnTo>
                    <a:pt x="304" y="377"/>
                  </a:lnTo>
                  <a:lnTo>
                    <a:pt x="290" y="371"/>
                  </a:lnTo>
                  <a:lnTo>
                    <a:pt x="290" y="371"/>
                  </a:lnTo>
                  <a:lnTo>
                    <a:pt x="273" y="354"/>
                  </a:lnTo>
                  <a:lnTo>
                    <a:pt x="254" y="337"/>
                  </a:lnTo>
                  <a:lnTo>
                    <a:pt x="246" y="329"/>
                  </a:lnTo>
                  <a:lnTo>
                    <a:pt x="239" y="320"/>
                  </a:lnTo>
                  <a:lnTo>
                    <a:pt x="232" y="311"/>
                  </a:lnTo>
                  <a:lnTo>
                    <a:pt x="226" y="299"/>
                  </a:lnTo>
                  <a:lnTo>
                    <a:pt x="226" y="299"/>
                  </a:lnTo>
                  <a:lnTo>
                    <a:pt x="226" y="290"/>
                  </a:lnTo>
                  <a:lnTo>
                    <a:pt x="229" y="283"/>
                  </a:lnTo>
                  <a:lnTo>
                    <a:pt x="232" y="277"/>
                  </a:lnTo>
                  <a:lnTo>
                    <a:pt x="236" y="271"/>
                  </a:lnTo>
                  <a:lnTo>
                    <a:pt x="247" y="261"/>
                  </a:lnTo>
                  <a:lnTo>
                    <a:pt x="257" y="252"/>
                  </a:lnTo>
                  <a:lnTo>
                    <a:pt x="257" y="252"/>
                  </a:lnTo>
                  <a:lnTo>
                    <a:pt x="249" y="256"/>
                  </a:lnTo>
                  <a:lnTo>
                    <a:pt x="239" y="261"/>
                  </a:lnTo>
                  <a:lnTo>
                    <a:pt x="219" y="271"/>
                  </a:lnTo>
                  <a:lnTo>
                    <a:pt x="210" y="274"/>
                  </a:lnTo>
                  <a:lnTo>
                    <a:pt x="198" y="275"/>
                  </a:lnTo>
                  <a:lnTo>
                    <a:pt x="187" y="274"/>
                  </a:lnTo>
                  <a:lnTo>
                    <a:pt x="174" y="271"/>
                  </a:lnTo>
                  <a:lnTo>
                    <a:pt x="174" y="271"/>
                  </a:lnTo>
                  <a:lnTo>
                    <a:pt x="169" y="261"/>
                  </a:lnTo>
                  <a:lnTo>
                    <a:pt x="167" y="256"/>
                  </a:lnTo>
                  <a:lnTo>
                    <a:pt x="166" y="252"/>
                  </a:lnTo>
                  <a:lnTo>
                    <a:pt x="167" y="242"/>
                  </a:lnTo>
                  <a:lnTo>
                    <a:pt x="172" y="231"/>
                  </a:lnTo>
                  <a:lnTo>
                    <a:pt x="172" y="231"/>
                  </a:lnTo>
                  <a:lnTo>
                    <a:pt x="170" y="228"/>
                  </a:lnTo>
                  <a:lnTo>
                    <a:pt x="167" y="226"/>
                  </a:lnTo>
                  <a:lnTo>
                    <a:pt x="163" y="225"/>
                  </a:lnTo>
                  <a:lnTo>
                    <a:pt x="162" y="222"/>
                  </a:lnTo>
                  <a:lnTo>
                    <a:pt x="162" y="222"/>
                  </a:lnTo>
                  <a:lnTo>
                    <a:pt x="155" y="224"/>
                  </a:lnTo>
                  <a:lnTo>
                    <a:pt x="146" y="226"/>
                  </a:lnTo>
                  <a:lnTo>
                    <a:pt x="132" y="233"/>
                  </a:lnTo>
                  <a:lnTo>
                    <a:pt x="118" y="240"/>
                  </a:lnTo>
                  <a:lnTo>
                    <a:pt x="104" y="246"/>
                  </a:lnTo>
                  <a:lnTo>
                    <a:pt x="104" y="246"/>
                  </a:lnTo>
                  <a:lnTo>
                    <a:pt x="113" y="259"/>
                  </a:lnTo>
                  <a:lnTo>
                    <a:pt x="117" y="266"/>
                  </a:lnTo>
                  <a:lnTo>
                    <a:pt x="120" y="271"/>
                  </a:lnTo>
                  <a:lnTo>
                    <a:pt x="121" y="278"/>
                  </a:lnTo>
                  <a:lnTo>
                    <a:pt x="121" y="285"/>
                  </a:lnTo>
                  <a:lnTo>
                    <a:pt x="118" y="292"/>
                  </a:lnTo>
                  <a:lnTo>
                    <a:pt x="113" y="299"/>
                  </a:lnTo>
                  <a:lnTo>
                    <a:pt x="113" y="299"/>
                  </a:lnTo>
                  <a:lnTo>
                    <a:pt x="71" y="318"/>
                  </a:lnTo>
                  <a:lnTo>
                    <a:pt x="51" y="325"/>
                  </a:lnTo>
                  <a:lnTo>
                    <a:pt x="41" y="327"/>
                  </a:lnTo>
                  <a:lnTo>
                    <a:pt x="31" y="329"/>
                  </a:lnTo>
                  <a:lnTo>
                    <a:pt x="31" y="329"/>
                  </a:lnTo>
                  <a:lnTo>
                    <a:pt x="23" y="327"/>
                  </a:lnTo>
                  <a:lnTo>
                    <a:pt x="14" y="323"/>
                  </a:lnTo>
                  <a:lnTo>
                    <a:pt x="10" y="319"/>
                  </a:lnTo>
                  <a:lnTo>
                    <a:pt x="6" y="315"/>
                  </a:lnTo>
                  <a:lnTo>
                    <a:pt x="5" y="309"/>
                  </a:lnTo>
                  <a:lnTo>
                    <a:pt x="3" y="304"/>
                  </a:lnTo>
                  <a:lnTo>
                    <a:pt x="3" y="304"/>
                  </a:lnTo>
                  <a:lnTo>
                    <a:pt x="3" y="299"/>
                  </a:lnTo>
                  <a:lnTo>
                    <a:pt x="3" y="294"/>
                  </a:lnTo>
                  <a:lnTo>
                    <a:pt x="7" y="283"/>
                  </a:lnTo>
                  <a:lnTo>
                    <a:pt x="13" y="270"/>
                  </a:lnTo>
                  <a:lnTo>
                    <a:pt x="17" y="257"/>
                  </a:lnTo>
                  <a:lnTo>
                    <a:pt x="17" y="257"/>
                  </a:lnTo>
                  <a:lnTo>
                    <a:pt x="19" y="242"/>
                  </a:lnTo>
                  <a:lnTo>
                    <a:pt x="20" y="228"/>
                  </a:lnTo>
                  <a:lnTo>
                    <a:pt x="20" y="200"/>
                  </a:lnTo>
                  <a:lnTo>
                    <a:pt x="19" y="170"/>
                  </a:lnTo>
                  <a:lnTo>
                    <a:pt x="14" y="136"/>
                  </a:lnTo>
                  <a:lnTo>
                    <a:pt x="14" y="136"/>
                  </a:lnTo>
                  <a:lnTo>
                    <a:pt x="12" y="111"/>
                  </a:lnTo>
                  <a:lnTo>
                    <a:pt x="6" y="87"/>
                  </a:lnTo>
                  <a:lnTo>
                    <a:pt x="2" y="66"/>
                  </a:lnTo>
                  <a:lnTo>
                    <a:pt x="0" y="58"/>
                  </a:lnTo>
                  <a:lnTo>
                    <a:pt x="0" y="51"/>
                  </a:lnTo>
                  <a:lnTo>
                    <a:pt x="0" y="51"/>
                  </a:lnTo>
                  <a:lnTo>
                    <a:pt x="5" y="40"/>
                  </a:lnTo>
                  <a:lnTo>
                    <a:pt x="10" y="31"/>
                  </a:lnTo>
                  <a:lnTo>
                    <a:pt x="19" y="23"/>
                  </a:lnTo>
                  <a:lnTo>
                    <a:pt x="30" y="16"/>
                  </a:lnTo>
                  <a:lnTo>
                    <a:pt x="40" y="10"/>
                  </a:lnTo>
                  <a:lnTo>
                    <a:pt x="52" y="6"/>
                  </a:lnTo>
                  <a:lnTo>
                    <a:pt x="75" y="0"/>
                  </a:lnTo>
                  <a:lnTo>
                    <a:pt x="75" y="0"/>
                  </a:lnTo>
                  <a:lnTo>
                    <a:pt x="87" y="5"/>
                  </a:lnTo>
                  <a:lnTo>
                    <a:pt x="97" y="10"/>
                  </a:lnTo>
                  <a:lnTo>
                    <a:pt x="107" y="19"/>
                  </a:lnTo>
                  <a:lnTo>
                    <a:pt x="117" y="30"/>
                  </a:lnTo>
                  <a:lnTo>
                    <a:pt x="117" y="30"/>
                  </a:lnTo>
                  <a:lnTo>
                    <a:pt x="132" y="52"/>
                  </a:lnTo>
                  <a:lnTo>
                    <a:pt x="148" y="76"/>
                  </a:lnTo>
                  <a:lnTo>
                    <a:pt x="179" y="125"/>
                  </a:lnTo>
                  <a:lnTo>
                    <a:pt x="179" y="125"/>
                  </a:lnTo>
                  <a:lnTo>
                    <a:pt x="187" y="138"/>
                  </a:lnTo>
                  <a:lnTo>
                    <a:pt x="197" y="151"/>
                  </a:lnTo>
                  <a:lnTo>
                    <a:pt x="207" y="163"/>
                  </a:lnTo>
                  <a:lnTo>
                    <a:pt x="218" y="173"/>
                  </a:lnTo>
                  <a:lnTo>
                    <a:pt x="231" y="183"/>
                  </a:lnTo>
                  <a:lnTo>
                    <a:pt x="243" y="191"/>
                  </a:lnTo>
                  <a:lnTo>
                    <a:pt x="257" y="197"/>
                  </a:lnTo>
                  <a:lnTo>
                    <a:pt x="271" y="200"/>
                  </a:lnTo>
                  <a:lnTo>
                    <a:pt x="271" y="200"/>
                  </a:lnTo>
                  <a:lnTo>
                    <a:pt x="273" y="202"/>
                  </a:lnTo>
                  <a:lnTo>
                    <a:pt x="274" y="207"/>
                  </a:lnTo>
                  <a:lnTo>
                    <a:pt x="274" y="207"/>
                  </a:lnTo>
                  <a:lnTo>
                    <a:pt x="276" y="207"/>
                  </a:lnTo>
                  <a:lnTo>
                    <a:pt x="277" y="208"/>
                  </a:lnTo>
                  <a:lnTo>
                    <a:pt x="277" y="208"/>
                  </a:lnTo>
                  <a:lnTo>
                    <a:pt x="277" y="202"/>
                  </a:lnTo>
                  <a:lnTo>
                    <a:pt x="277" y="200"/>
                  </a:lnTo>
                  <a:lnTo>
                    <a:pt x="281" y="191"/>
                  </a:lnTo>
                  <a:lnTo>
                    <a:pt x="292" y="179"/>
                  </a:lnTo>
                  <a:lnTo>
                    <a:pt x="292" y="179"/>
                  </a:lnTo>
                  <a:lnTo>
                    <a:pt x="298" y="170"/>
                  </a:lnTo>
                  <a:lnTo>
                    <a:pt x="302" y="160"/>
                  </a:lnTo>
                  <a:lnTo>
                    <a:pt x="309" y="142"/>
                  </a:lnTo>
                  <a:lnTo>
                    <a:pt x="315" y="121"/>
                  </a:lnTo>
                  <a:lnTo>
                    <a:pt x="323" y="101"/>
                  </a:lnTo>
                  <a:lnTo>
                    <a:pt x="323" y="101"/>
                  </a:lnTo>
                  <a:close/>
                  <a:moveTo>
                    <a:pt x="497" y="180"/>
                  </a:moveTo>
                  <a:lnTo>
                    <a:pt x="497" y="180"/>
                  </a:lnTo>
                  <a:lnTo>
                    <a:pt x="502" y="174"/>
                  </a:lnTo>
                  <a:lnTo>
                    <a:pt x="504" y="169"/>
                  </a:lnTo>
                  <a:lnTo>
                    <a:pt x="509" y="156"/>
                  </a:lnTo>
                  <a:lnTo>
                    <a:pt x="509" y="145"/>
                  </a:lnTo>
                  <a:lnTo>
                    <a:pt x="507" y="132"/>
                  </a:lnTo>
                  <a:lnTo>
                    <a:pt x="503" y="121"/>
                  </a:lnTo>
                  <a:lnTo>
                    <a:pt x="496" y="110"/>
                  </a:lnTo>
                  <a:lnTo>
                    <a:pt x="489" y="100"/>
                  </a:lnTo>
                  <a:lnTo>
                    <a:pt x="480" y="93"/>
                  </a:lnTo>
                  <a:lnTo>
                    <a:pt x="480" y="93"/>
                  </a:lnTo>
                  <a:lnTo>
                    <a:pt x="447" y="80"/>
                  </a:lnTo>
                  <a:lnTo>
                    <a:pt x="416" y="68"/>
                  </a:lnTo>
                  <a:lnTo>
                    <a:pt x="400" y="62"/>
                  </a:lnTo>
                  <a:lnTo>
                    <a:pt x="384" y="56"/>
                  </a:lnTo>
                  <a:lnTo>
                    <a:pt x="367" y="52"/>
                  </a:lnTo>
                  <a:lnTo>
                    <a:pt x="349" y="48"/>
                  </a:lnTo>
                  <a:lnTo>
                    <a:pt x="349" y="48"/>
                  </a:lnTo>
                  <a:lnTo>
                    <a:pt x="337" y="56"/>
                  </a:lnTo>
                  <a:lnTo>
                    <a:pt x="333" y="61"/>
                  </a:lnTo>
                  <a:lnTo>
                    <a:pt x="330" y="68"/>
                  </a:lnTo>
                  <a:lnTo>
                    <a:pt x="330" y="68"/>
                  </a:lnTo>
                  <a:lnTo>
                    <a:pt x="333" y="72"/>
                  </a:lnTo>
                  <a:lnTo>
                    <a:pt x="336" y="78"/>
                  </a:lnTo>
                  <a:lnTo>
                    <a:pt x="339" y="92"/>
                  </a:lnTo>
                  <a:lnTo>
                    <a:pt x="339" y="104"/>
                  </a:lnTo>
                  <a:lnTo>
                    <a:pt x="339" y="117"/>
                  </a:lnTo>
                  <a:lnTo>
                    <a:pt x="339" y="117"/>
                  </a:lnTo>
                  <a:lnTo>
                    <a:pt x="320" y="151"/>
                  </a:lnTo>
                  <a:lnTo>
                    <a:pt x="304" y="186"/>
                  </a:lnTo>
                  <a:lnTo>
                    <a:pt x="274" y="257"/>
                  </a:lnTo>
                  <a:lnTo>
                    <a:pt x="274" y="257"/>
                  </a:lnTo>
                  <a:lnTo>
                    <a:pt x="263" y="263"/>
                  </a:lnTo>
                  <a:lnTo>
                    <a:pt x="254" y="273"/>
                  </a:lnTo>
                  <a:lnTo>
                    <a:pt x="250" y="278"/>
                  </a:lnTo>
                  <a:lnTo>
                    <a:pt x="249" y="284"/>
                  </a:lnTo>
                  <a:lnTo>
                    <a:pt x="246" y="290"/>
                  </a:lnTo>
                  <a:lnTo>
                    <a:pt x="246" y="295"/>
                  </a:lnTo>
                  <a:lnTo>
                    <a:pt x="246" y="295"/>
                  </a:lnTo>
                  <a:lnTo>
                    <a:pt x="257" y="313"/>
                  </a:lnTo>
                  <a:lnTo>
                    <a:pt x="270" y="332"/>
                  </a:lnTo>
                  <a:lnTo>
                    <a:pt x="278" y="340"/>
                  </a:lnTo>
                  <a:lnTo>
                    <a:pt x="287" y="347"/>
                  </a:lnTo>
                  <a:lnTo>
                    <a:pt x="298" y="354"/>
                  </a:lnTo>
                  <a:lnTo>
                    <a:pt x="309" y="361"/>
                  </a:lnTo>
                  <a:lnTo>
                    <a:pt x="309" y="361"/>
                  </a:lnTo>
                  <a:lnTo>
                    <a:pt x="318" y="367"/>
                  </a:lnTo>
                  <a:lnTo>
                    <a:pt x="329" y="371"/>
                  </a:lnTo>
                  <a:lnTo>
                    <a:pt x="340" y="374"/>
                  </a:lnTo>
                  <a:lnTo>
                    <a:pt x="353" y="377"/>
                  </a:lnTo>
                  <a:lnTo>
                    <a:pt x="365" y="378"/>
                  </a:lnTo>
                  <a:lnTo>
                    <a:pt x="379" y="379"/>
                  </a:lnTo>
                  <a:lnTo>
                    <a:pt x="392" y="379"/>
                  </a:lnTo>
                  <a:lnTo>
                    <a:pt x="406" y="378"/>
                  </a:lnTo>
                  <a:lnTo>
                    <a:pt x="419" y="377"/>
                  </a:lnTo>
                  <a:lnTo>
                    <a:pt x="431" y="374"/>
                  </a:lnTo>
                  <a:lnTo>
                    <a:pt x="443" y="371"/>
                  </a:lnTo>
                  <a:lnTo>
                    <a:pt x="454" y="365"/>
                  </a:lnTo>
                  <a:lnTo>
                    <a:pt x="462" y="360"/>
                  </a:lnTo>
                  <a:lnTo>
                    <a:pt x="471" y="353"/>
                  </a:lnTo>
                  <a:lnTo>
                    <a:pt x="478" y="344"/>
                  </a:lnTo>
                  <a:lnTo>
                    <a:pt x="482" y="336"/>
                  </a:lnTo>
                  <a:lnTo>
                    <a:pt x="482" y="336"/>
                  </a:lnTo>
                  <a:lnTo>
                    <a:pt x="485" y="326"/>
                  </a:lnTo>
                  <a:lnTo>
                    <a:pt x="485" y="318"/>
                  </a:lnTo>
                  <a:lnTo>
                    <a:pt x="485" y="309"/>
                  </a:lnTo>
                  <a:lnTo>
                    <a:pt x="483" y="301"/>
                  </a:lnTo>
                  <a:lnTo>
                    <a:pt x="480" y="294"/>
                  </a:lnTo>
                  <a:lnTo>
                    <a:pt x="478" y="287"/>
                  </a:lnTo>
                  <a:lnTo>
                    <a:pt x="469" y="273"/>
                  </a:lnTo>
                  <a:lnTo>
                    <a:pt x="450" y="247"/>
                  </a:lnTo>
                  <a:lnTo>
                    <a:pt x="443" y="235"/>
                  </a:lnTo>
                  <a:lnTo>
                    <a:pt x="440" y="229"/>
                  </a:lnTo>
                  <a:lnTo>
                    <a:pt x="438" y="222"/>
                  </a:lnTo>
                  <a:lnTo>
                    <a:pt x="438" y="222"/>
                  </a:lnTo>
                  <a:lnTo>
                    <a:pt x="441" y="212"/>
                  </a:lnTo>
                  <a:lnTo>
                    <a:pt x="447" y="205"/>
                  </a:lnTo>
                  <a:lnTo>
                    <a:pt x="454" y="200"/>
                  </a:lnTo>
                  <a:lnTo>
                    <a:pt x="461" y="194"/>
                  </a:lnTo>
                  <a:lnTo>
                    <a:pt x="479" y="187"/>
                  </a:lnTo>
                  <a:lnTo>
                    <a:pt x="497" y="180"/>
                  </a:lnTo>
                  <a:lnTo>
                    <a:pt x="497" y="180"/>
                  </a:lnTo>
                  <a:close/>
                  <a:moveTo>
                    <a:pt x="151" y="107"/>
                  </a:moveTo>
                  <a:lnTo>
                    <a:pt x="151" y="107"/>
                  </a:lnTo>
                  <a:lnTo>
                    <a:pt x="128" y="69"/>
                  </a:lnTo>
                  <a:lnTo>
                    <a:pt x="118" y="52"/>
                  </a:lnTo>
                  <a:lnTo>
                    <a:pt x="107" y="38"/>
                  </a:lnTo>
                  <a:lnTo>
                    <a:pt x="107" y="38"/>
                  </a:lnTo>
                  <a:lnTo>
                    <a:pt x="101" y="33"/>
                  </a:lnTo>
                  <a:lnTo>
                    <a:pt x="93" y="26"/>
                  </a:lnTo>
                  <a:lnTo>
                    <a:pt x="85" y="20"/>
                  </a:lnTo>
                  <a:lnTo>
                    <a:pt x="78" y="17"/>
                  </a:lnTo>
                  <a:lnTo>
                    <a:pt x="78" y="17"/>
                  </a:lnTo>
                  <a:lnTo>
                    <a:pt x="72" y="17"/>
                  </a:lnTo>
                  <a:lnTo>
                    <a:pt x="68" y="17"/>
                  </a:lnTo>
                  <a:lnTo>
                    <a:pt x="59" y="20"/>
                  </a:lnTo>
                  <a:lnTo>
                    <a:pt x="54" y="23"/>
                  </a:lnTo>
                  <a:lnTo>
                    <a:pt x="51" y="23"/>
                  </a:lnTo>
                  <a:lnTo>
                    <a:pt x="47" y="23"/>
                  </a:lnTo>
                  <a:lnTo>
                    <a:pt x="47" y="23"/>
                  </a:lnTo>
                  <a:lnTo>
                    <a:pt x="38" y="28"/>
                  </a:lnTo>
                  <a:lnTo>
                    <a:pt x="33" y="37"/>
                  </a:lnTo>
                  <a:lnTo>
                    <a:pt x="26" y="44"/>
                  </a:lnTo>
                  <a:lnTo>
                    <a:pt x="19" y="51"/>
                  </a:lnTo>
                  <a:lnTo>
                    <a:pt x="19" y="51"/>
                  </a:lnTo>
                  <a:lnTo>
                    <a:pt x="20" y="80"/>
                  </a:lnTo>
                  <a:lnTo>
                    <a:pt x="24" y="110"/>
                  </a:lnTo>
                  <a:lnTo>
                    <a:pt x="30" y="172"/>
                  </a:lnTo>
                  <a:lnTo>
                    <a:pt x="31" y="202"/>
                  </a:lnTo>
                  <a:lnTo>
                    <a:pt x="31" y="232"/>
                  </a:lnTo>
                  <a:lnTo>
                    <a:pt x="28" y="260"/>
                  </a:lnTo>
                  <a:lnTo>
                    <a:pt x="26" y="274"/>
                  </a:lnTo>
                  <a:lnTo>
                    <a:pt x="21" y="288"/>
                  </a:lnTo>
                  <a:lnTo>
                    <a:pt x="21" y="288"/>
                  </a:lnTo>
                  <a:lnTo>
                    <a:pt x="21" y="294"/>
                  </a:lnTo>
                  <a:lnTo>
                    <a:pt x="20" y="299"/>
                  </a:lnTo>
                  <a:lnTo>
                    <a:pt x="20" y="304"/>
                  </a:lnTo>
                  <a:lnTo>
                    <a:pt x="21" y="309"/>
                  </a:lnTo>
                  <a:lnTo>
                    <a:pt x="21" y="309"/>
                  </a:lnTo>
                  <a:lnTo>
                    <a:pt x="48" y="308"/>
                  </a:lnTo>
                  <a:lnTo>
                    <a:pt x="59" y="305"/>
                  </a:lnTo>
                  <a:lnTo>
                    <a:pt x="71" y="302"/>
                  </a:lnTo>
                  <a:lnTo>
                    <a:pt x="82" y="298"/>
                  </a:lnTo>
                  <a:lnTo>
                    <a:pt x="92" y="292"/>
                  </a:lnTo>
                  <a:lnTo>
                    <a:pt x="100" y="287"/>
                  </a:lnTo>
                  <a:lnTo>
                    <a:pt x="107" y="278"/>
                  </a:lnTo>
                  <a:lnTo>
                    <a:pt x="107" y="278"/>
                  </a:lnTo>
                  <a:lnTo>
                    <a:pt x="99" y="271"/>
                  </a:lnTo>
                  <a:lnTo>
                    <a:pt x="92" y="264"/>
                  </a:lnTo>
                  <a:lnTo>
                    <a:pt x="89" y="259"/>
                  </a:lnTo>
                  <a:lnTo>
                    <a:pt x="87" y="252"/>
                  </a:lnTo>
                  <a:lnTo>
                    <a:pt x="89" y="246"/>
                  </a:lnTo>
                  <a:lnTo>
                    <a:pt x="92" y="240"/>
                  </a:lnTo>
                  <a:lnTo>
                    <a:pt x="96" y="235"/>
                  </a:lnTo>
                  <a:lnTo>
                    <a:pt x="101" y="229"/>
                  </a:lnTo>
                  <a:lnTo>
                    <a:pt x="108" y="225"/>
                  </a:lnTo>
                  <a:lnTo>
                    <a:pt x="117" y="221"/>
                  </a:lnTo>
                  <a:lnTo>
                    <a:pt x="134" y="214"/>
                  </a:lnTo>
                  <a:lnTo>
                    <a:pt x="153" y="208"/>
                  </a:lnTo>
                  <a:lnTo>
                    <a:pt x="170" y="204"/>
                  </a:lnTo>
                  <a:lnTo>
                    <a:pt x="170" y="204"/>
                  </a:lnTo>
                  <a:lnTo>
                    <a:pt x="177" y="208"/>
                  </a:lnTo>
                  <a:lnTo>
                    <a:pt x="181" y="214"/>
                  </a:lnTo>
                  <a:lnTo>
                    <a:pt x="184" y="221"/>
                  </a:lnTo>
                  <a:lnTo>
                    <a:pt x="184" y="228"/>
                  </a:lnTo>
                  <a:lnTo>
                    <a:pt x="184" y="243"/>
                  </a:lnTo>
                  <a:lnTo>
                    <a:pt x="183" y="257"/>
                  </a:lnTo>
                  <a:lnTo>
                    <a:pt x="183" y="257"/>
                  </a:lnTo>
                  <a:lnTo>
                    <a:pt x="188" y="260"/>
                  </a:lnTo>
                  <a:lnTo>
                    <a:pt x="194" y="260"/>
                  </a:lnTo>
                  <a:lnTo>
                    <a:pt x="200" y="260"/>
                  </a:lnTo>
                  <a:lnTo>
                    <a:pt x="207" y="259"/>
                  </a:lnTo>
                  <a:lnTo>
                    <a:pt x="219" y="252"/>
                  </a:lnTo>
                  <a:lnTo>
                    <a:pt x="233" y="245"/>
                  </a:lnTo>
                  <a:lnTo>
                    <a:pt x="233" y="245"/>
                  </a:lnTo>
                  <a:lnTo>
                    <a:pt x="245" y="240"/>
                  </a:lnTo>
                  <a:lnTo>
                    <a:pt x="254" y="235"/>
                  </a:lnTo>
                  <a:lnTo>
                    <a:pt x="259" y="232"/>
                  </a:lnTo>
                  <a:lnTo>
                    <a:pt x="263" y="229"/>
                  </a:lnTo>
                  <a:lnTo>
                    <a:pt x="266" y="224"/>
                  </a:lnTo>
                  <a:lnTo>
                    <a:pt x="267" y="218"/>
                  </a:lnTo>
                  <a:lnTo>
                    <a:pt x="267" y="218"/>
                  </a:lnTo>
                  <a:lnTo>
                    <a:pt x="256" y="215"/>
                  </a:lnTo>
                  <a:lnTo>
                    <a:pt x="246" y="211"/>
                  </a:lnTo>
                  <a:lnTo>
                    <a:pt x="228" y="201"/>
                  </a:lnTo>
                  <a:lnTo>
                    <a:pt x="211" y="188"/>
                  </a:lnTo>
                  <a:lnTo>
                    <a:pt x="197" y="174"/>
                  </a:lnTo>
                  <a:lnTo>
                    <a:pt x="184" y="159"/>
                  </a:lnTo>
                  <a:lnTo>
                    <a:pt x="173" y="142"/>
                  </a:lnTo>
                  <a:lnTo>
                    <a:pt x="151" y="107"/>
                  </a:lnTo>
                  <a:lnTo>
                    <a:pt x="151" y="107"/>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grpSp>
      <p:sp>
        <p:nvSpPr>
          <p:cNvPr id="39" name="文本框 38"/>
          <p:cNvSpPr txBox="1"/>
          <p:nvPr/>
        </p:nvSpPr>
        <p:spPr>
          <a:xfrm>
            <a:off x="1107571" y="3870462"/>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40" name="文本框 39"/>
          <p:cNvSpPr txBox="1"/>
          <p:nvPr/>
        </p:nvSpPr>
        <p:spPr>
          <a:xfrm>
            <a:off x="1050350" y="4473146"/>
            <a:ext cx="2155384" cy="1477328"/>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a:t>
            </a:r>
          </a:p>
        </p:txBody>
      </p:sp>
      <p:sp>
        <p:nvSpPr>
          <p:cNvPr id="41" name="文本框 40"/>
          <p:cNvSpPr txBox="1"/>
          <p:nvPr/>
        </p:nvSpPr>
        <p:spPr>
          <a:xfrm>
            <a:off x="3864641" y="3870462"/>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42" name="文本框 41"/>
          <p:cNvSpPr txBox="1"/>
          <p:nvPr/>
        </p:nvSpPr>
        <p:spPr>
          <a:xfrm>
            <a:off x="3807420" y="4473146"/>
            <a:ext cx="2155384" cy="1477328"/>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a:t>
            </a:r>
          </a:p>
        </p:txBody>
      </p:sp>
      <p:sp>
        <p:nvSpPr>
          <p:cNvPr id="43" name="文本框 42"/>
          <p:cNvSpPr txBox="1"/>
          <p:nvPr/>
        </p:nvSpPr>
        <p:spPr>
          <a:xfrm>
            <a:off x="6564490" y="3870462"/>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44" name="文本框 43"/>
          <p:cNvSpPr txBox="1"/>
          <p:nvPr/>
        </p:nvSpPr>
        <p:spPr>
          <a:xfrm>
            <a:off x="6507269" y="4473146"/>
            <a:ext cx="2155384" cy="1477328"/>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a:t>
            </a:r>
          </a:p>
        </p:txBody>
      </p:sp>
      <p:sp>
        <p:nvSpPr>
          <p:cNvPr id="45" name="文本框 44"/>
          <p:cNvSpPr txBox="1"/>
          <p:nvPr/>
        </p:nvSpPr>
        <p:spPr>
          <a:xfrm>
            <a:off x="9207118" y="3870462"/>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46" name="文本框 45"/>
          <p:cNvSpPr txBox="1"/>
          <p:nvPr/>
        </p:nvSpPr>
        <p:spPr>
          <a:xfrm>
            <a:off x="9149897" y="4473146"/>
            <a:ext cx="2155384" cy="1477328"/>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9926" b="89992" l="827" r="98553">
                        <a14:foregroundMark x1="48677" y1="58147" x2="48677" y2="58147"/>
                        <a14:foregroundMark x1="44706" y1="45492" x2="44706" y2="45492"/>
                        <a14:foregroundMark x1="91646" y1="77171" x2="91646" y2="77171"/>
                      </a14:backgroundRemoval>
                    </a14:imgEffect>
                  </a14:imgLayer>
                </a14:imgProps>
              </a:ext>
              <a:ext uri="{28A0092B-C50C-407E-A947-70E740481C1C}">
                <a14:useLocalDpi xmlns:a14="http://schemas.microsoft.com/office/drawing/2010/main" val="0"/>
              </a:ext>
            </a:extLst>
          </a:blip>
          <a:srcRect l="1113" t="6722" r="536" b="7175"/>
          <a:stretch>
            <a:fillRect/>
          </a:stretch>
        </p:blipFill>
        <p:spPr>
          <a:xfrm>
            <a:off x="29030" y="1533833"/>
            <a:ext cx="12162970" cy="5324167"/>
          </a:xfrm>
          <a:custGeom>
            <a:avLst/>
            <a:gdLst>
              <a:gd name="connsiteX0" fmla="*/ 0 w 11724968"/>
              <a:gd name="connsiteY0" fmla="*/ 0 h 5132438"/>
              <a:gd name="connsiteX1" fmla="*/ 11724968 w 11724968"/>
              <a:gd name="connsiteY1" fmla="*/ 0 h 5132438"/>
              <a:gd name="connsiteX2" fmla="*/ 11724968 w 11724968"/>
              <a:gd name="connsiteY2" fmla="*/ 5132438 h 5132438"/>
              <a:gd name="connsiteX3" fmla="*/ 0 w 11724968"/>
              <a:gd name="connsiteY3" fmla="*/ 5132438 h 5132438"/>
            </a:gdLst>
            <a:ahLst/>
            <a:cxnLst>
              <a:cxn ang="0">
                <a:pos x="connsiteX0" y="connsiteY0"/>
              </a:cxn>
              <a:cxn ang="0">
                <a:pos x="connsiteX1" y="connsiteY1"/>
              </a:cxn>
              <a:cxn ang="0">
                <a:pos x="connsiteX2" y="connsiteY2"/>
              </a:cxn>
              <a:cxn ang="0">
                <a:pos x="connsiteX3" y="connsiteY3"/>
              </a:cxn>
            </a:cxnLst>
            <a:rect l="l" t="t" r="r" b="b"/>
            <a:pathLst>
              <a:path w="11724968" h="5132438">
                <a:moveTo>
                  <a:pt x="0" y="0"/>
                </a:moveTo>
                <a:lnTo>
                  <a:pt x="11724968" y="0"/>
                </a:lnTo>
                <a:lnTo>
                  <a:pt x="11724968" y="5132438"/>
                </a:lnTo>
                <a:lnTo>
                  <a:pt x="0" y="5132438"/>
                </a:lnTo>
                <a:close/>
              </a:path>
            </a:pathLst>
          </a:custGeom>
        </p:spPr>
      </p:pic>
      <p:sp>
        <p:nvSpPr>
          <p:cNvPr id="7" name="文本框 6"/>
          <p:cNvSpPr txBox="1"/>
          <p:nvPr/>
        </p:nvSpPr>
        <p:spPr>
          <a:xfrm>
            <a:off x="2622901" y="1179890"/>
            <a:ext cx="6946197" cy="707886"/>
          </a:xfrm>
          <a:prstGeom prst="rect">
            <a:avLst/>
          </a:prstGeom>
          <a:noFill/>
        </p:spPr>
        <p:txBody>
          <a:bodyPr wrap="none" rtlCol="0">
            <a:spAutoFit/>
          </a:bodyPr>
          <a:lstStyle/>
          <a:p>
            <a:r>
              <a:rPr lang="en-US" altLang="zh-CN" sz="4000" b="1" dirty="0">
                <a:latin typeface="方正苏新诗柳楷简体" panose="02000000000000000000" pitchFamily="2" charset="-122"/>
                <a:ea typeface="方正苏新诗柳楷简体" panose="02000000000000000000" pitchFamily="2" charset="-122"/>
              </a:rPr>
              <a:t>04 </a:t>
            </a:r>
            <a:r>
              <a:rPr lang="zh-CN" altLang="en-US" sz="4000" b="1" dirty="0">
                <a:latin typeface="方正苏新诗柳楷简体" panose="02000000000000000000" pitchFamily="2" charset="-122"/>
                <a:ea typeface="方正苏新诗柳楷简体" panose="02000000000000000000" pitchFamily="2" charset="-122"/>
              </a:rPr>
              <a:t>Click here to add a title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sp>
        <p:nvSpPr>
          <p:cNvPr id="16" name="Freeform 5"/>
          <p:cNvSpPr>
            <a:spLocks noEditPoints="1"/>
          </p:cNvSpPr>
          <p:nvPr/>
        </p:nvSpPr>
        <p:spPr bwMode="auto">
          <a:xfrm flipH="1">
            <a:off x="3113810" y="1804042"/>
            <a:ext cx="1761632" cy="1874181"/>
          </a:xfrm>
          <a:custGeom>
            <a:avLst/>
            <a:gdLst>
              <a:gd name="T0" fmla="*/ 442 w 454"/>
              <a:gd name="T1" fmla="*/ 202 h 483"/>
              <a:gd name="T2" fmla="*/ 284 w 454"/>
              <a:gd name="T3" fmla="*/ 25 h 483"/>
              <a:gd name="T4" fmla="*/ 63 w 454"/>
              <a:gd name="T5" fmla="*/ 86 h 483"/>
              <a:gd name="T6" fmla="*/ 38 w 454"/>
              <a:gd name="T7" fmla="*/ 307 h 483"/>
              <a:gd name="T8" fmla="*/ 254 w 454"/>
              <a:gd name="T9" fmla="*/ 387 h 483"/>
              <a:gd name="T10" fmla="*/ 326 w 454"/>
              <a:gd name="T11" fmla="*/ 480 h 483"/>
              <a:gd name="T12" fmla="*/ 334 w 454"/>
              <a:gd name="T13" fmla="*/ 477 h 483"/>
              <a:gd name="T14" fmla="*/ 330 w 454"/>
              <a:gd name="T15" fmla="*/ 380 h 483"/>
              <a:gd name="T16" fmla="*/ 442 w 454"/>
              <a:gd name="T17" fmla="*/ 202 h 483"/>
              <a:gd name="T18" fmla="*/ 327 w 454"/>
              <a:gd name="T19" fmla="*/ 371 h 483"/>
              <a:gd name="T20" fmla="*/ 323 w 454"/>
              <a:gd name="T21" fmla="*/ 374 h 483"/>
              <a:gd name="T22" fmla="*/ 321 w 454"/>
              <a:gd name="T23" fmla="*/ 379 h 483"/>
              <a:gd name="T24" fmla="*/ 325 w 454"/>
              <a:gd name="T25" fmla="*/ 466 h 483"/>
              <a:gd name="T26" fmla="*/ 259 w 454"/>
              <a:gd name="T27" fmla="*/ 384 h 483"/>
              <a:gd name="T28" fmla="*/ 257 w 454"/>
              <a:gd name="T29" fmla="*/ 381 h 483"/>
              <a:gd name="T30" fmla="*/ 256 w 454"/>
              <a:gd name="T31" fmla="*/ 380 h 483"/>
              <a:gd name="T32" fmla="*/ 252 w 454"/>
              <a:gd name="T33" fmla="*/ 382 h 483"/>
              <a:gd name="T34" fmla="*/ 63 w 454"/>
              <a:gd name="T35" fmla="*/ 329 h 483"/>
              <a:gd name="T36" fmla="*/ 52 w 454"/>
              <a:gd name="T37" fmla="*/ 115 h 483"/>
              <a:gd name="T38" fmla="*/ 247 w 454"/>
              <a:gd name="T39" fmla="*/ 26 h 483"/>
              <a:gd name="T40" fmla="*/ 421 w 454"/>
              <a:gd name="T41" fmla="*/ 161 h 483"/>
              <a:gd name="T42" fmla="*/ 327 w 454"/>
              <a:gd name="T43" fmla="*/ 371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4" h="483">
                <a:moveTo>
                  <a:pt x="442" y="202"/>
                </a:moveTo>
                <a:cubicBezTo>
                  <a:pt x="429" y="118"/>
                  <a:pt x="363" y="49"/>
                  <a:pt x="284" y="25"/>
                </a:cubicBezTo>
                <a:cubicBezTo>
                  <a:pt x="206" y="0"/>
                  <a:pt x="117" y="25"/>
                  <a:pt x="63" y="86"/>
                </a:cubicBezTo>
                <a:cubicBezTo>
                  <a:pt x="10" y="146"/>
                  <a:pt x="0" y="237"/>
                  <a:pt x="38" y="307"/>
                </a:cubicBezTo>
                <a:cubicBezTo>
                  <a:pt x="77" y="378"/>
                  <a:pt x="178" y="423"/>
                  <a:pt x="254" y="387"/>
                </a:cubicBezTo>
                <a:cubicBezTo>
                  <a:pt x="272" y="422"/>
                  <a:pt x="298" y="452"/>
                  <a:pt x="326" y="480"/>
                </a:cubicBezTo>
                <a:cubicBezTo>
                  <a:pt x="329" y="483"/>
                  <a:pt x="333" y="480"/>
                  <a:pt x="334" y="477"/>
                </a:cubicBezTo>
                <a:cubicBezTo>
                  <a:pt x="338" y="444"/>
                  <a:pt x="336" y="412"/>
                  <a:pt x="330" y="380"/>
                </a:cubicBezTo>
                <a:cubicBezTo>
                  <a:pt x="412" y="364"/>
                  <a:pt x="454" y="279"/>
                  <a:pt x="442" y="202"/>
                </a:cubicBezTo>
                <a:close/>
                <a:moveTo>
                  <a:pt x="327" y="371"/>
                </a:moveTo>
                <a:cubicBezTo>
                  <a:pt x="325" y="371"/>
                  <a:pt x="324" y="372"/>
                  <a:pt x="323" y="374"/>
                </a:cubicBezTo>
                <a:cubicBezTo>
                  <a:pt x="322" y="375"/>
                  <a:pt x="320" y="377"/>
                  <a:pt x="321" y="379"/>
                </a:cubicBezTo>
                <a:cubicBezTo>
                  <a:pt x="327" y="408"/>
                  <a:pt x="328" y="437"/>
                  <a:pt x="325" y="466"/>
                </a:cubicBezTo>
                <a:cubicBezTo>
                  <a:pt x="301" y="441"/>
                  <a:pt x="280" y="413"/>
                  <a:pt x="259" y="384"/>
                </a:cubicBezTo>
                <a:cubicBezTo>
                  <a:pt x="259" y="383"/>
                  <a:pt x="258" y="381"/>
                  <a:pt x="257" y="381"/>
                </a:cubicBezTo>
                <a:cubicBezTo>
                  <a:pt x="257" y="381"/>
                  <a:pt x="257" y="380"/>
                  <a:pt x="256" y="380"/>
                </a:cubicBezTo>
                <a:cubicBezTo>
                  <a:pt x="255" y="378"/>
                  <a:pt x="251" y="380"/>
                  <a:pt x="252" y="382"/>
                </a:cubicBezTo>
                <a:cubicBezTo>
                  <a:pt x="183" y="399"/>
                  <a:pt x="111" y="386"/>
                  <a:pt x="63" y="329"/>
                </a:cubicBezTo>
                <a:cubicBezTo>
                  <a:pt x="14" y="270"/>
                  <a:pt x="11" y="179"/>
                  <a:pt x="52" y="115"/>
                </a:cubicBezTo>
                <a:cubicBezTo>
                  <a:pt x="93" y="51"/>
                  <a:pt x="172" y="16"/>
                  <a:pt x="247" y="26"/>
                </a:cubicBezTo>
                <a:cubicBezTo>
                  <a:pt x="323" y="37"/>
                  <a:pt x="392" y="89"/>
                  <a:pt x="421" y="161"/>
                </a:cubicBezTo>
                <a:cubicBezTo>
                  <a:pt x="454" y="244"/>
                  <a:pt x="423" y="352"/>
                  <a:pt x="327" y="371"/>
                </a:cubicBezTo>
                <a:close/>
              </a:path>
            </a:pathLst>
          </a:custGeom>
          <a:solidFill>
            <a:srgbClr val="21211F"/>
          </a:solidFill>
          <a:ln>
            <a:noFill/>
          </a:ln>
        </p:spPr>
        <p:txBody>
          <a:bodyPr vert="horz" wrap="square" lIns="91440" tIns="45720" rIns="91440" bIns="45720" numCol="1" anchor="t" anchorCtr="0" compatLnSpc="1"/>
          <a:lstStyle/>
          <a:p>
            <a:endParaRPr lang="zh-CN" altLang="en-US"/>
          </a:p>
        </p:txBody>
      </p:sp>
      <p:grpSp>
        <p:nvGrpSpPr>
          <p:cNvPr id="17" name="组合 16"/>
          <p:cNvGrpSpPr/>
          <p:nvPr/>
        </p:nvGrpSpPr>
        <p:grpSpPr>
          <a:xfrm>
            <a:off x="2616576" y="3526217"/>
            <a:ext cx="1432441" cy="2612403"/>
            <a:chOff x="4252914" y="314326"/>
            <a:chExt cx="441325" cy="804863"/>
          </a:xfrm>
          <a:solidFill>
            <a:schemeClr val="tx1"/>
          </a:solidFill>
        </p:grpSpPr>
        <p:sp>
          <p:nvSpPr>
            <p:cNvPr id="18" name="Freeform 3486"/>
            <p:cNvSpPr>
              <a:spLocks noEditPoints="1"/>
            </p:cNvSpPr>
            <p:nvPr/>
          </p:nvSpPr>
          <p:spPr bwMode="auto">
            <a:xfrm>
              <a:off x="4300539" y="398464"/>
              <a:ext cx="203200" cy="220663"/>
            </a:xfrm>
            <a:custGeom>
              <a:avLst/>
              <a:gdLst>
                <a:gd name="T0" fmla="*/ 0 w 117"/>
                <a:gd name="T1" fmla="*/ 63 h 127"/>
                <a:gd name="T2" fmla="*/ 59 w 117"/>
                <a:gd name="T3" fmla="*/ 0 h 127"/>
                <a:gd name="T4" fmla="*/ 59 w 117"/>
                <a:gd name="T5" fmla="*/ 0 h 127"/>
                <a:gd name="T6" fmla="*/ 117 w 117"/>
                <a:gd name="T7" fmla="*/ 63 h 127"/>
                <a:gd name="T8" fmla="*/ 117 w 117"/>
                <a:gd name="T9" fmla="*/ 63 h 127"/>
                <a:gd name="T10" fmla="*/ 59 w 117"/>
                <a:gd name="T11" fmla="*/ 127 h 127"/>
                <a:gd name="T12" fmla="*/ 59 w 117"/>
                <a:gd name="T13" fmla="*/ 127 h 127"/>
                <a:gd name="T14" fmla="*/ 0 w 117"/>
                <a:gd name="T15" fmla="*/ 63 h 127"/>
                <a:gd name="T16" fmla="*/ 4 w 117"/>
                <a:gd name="T17" fmla="*/ 63 h 127"/>
                <a:gd name="T18" fmla="*/ 59 w 117"/>
                <a:gd name="T19" fmla="*/ 123 h 127"/>
                <a:gd name="T20" fmla="*/ 59 w 117"/>
                <a:gd name="T21" fmla="*/ 123 h 127"/>
                <a:gd name="T22" fmla="*/ 113 w 117"/>
                <a:gd name="T23" fmla="*/ 63 h 127"/>
                <a:gd name="T24" fmla="*/ 113 w 117"/>
                <a:gd name="T25" fmla="*/ 63 h 127"/>
                <a:gd name="T26" fmla="*/ 59 w 117"/>
                <a:gd name="T27" fmla="*/ 4 h 127"/>
                <a:gd name="T28" fmla="*/ 59 w 117"/>
                <a:gd name="T29" fmla="*/ 4 h 127"/>
                <a:gd name="T30" fmla="*/ 4 w 117"/>
                <a:gd name="T31"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7">
                  <a:moveTo>
                    <a:pt x="0" y="63"/>
                  </a:moveTo>
                  <a:cubicBezTo>
                    <a:pt x="0" y="28"/>
                    <a:pt x="26" y="0"/>
                    <a:pt x="59" y="0"/>
                  </a:cubicBezTo>
                  <a:cubicBezTo>
                    <a:pt x="59" y="0"/>
                    <a:pt x="59" y="0"/>
                    <a:pt x="59" y="0"/>
                  </a:cubicBezTo>
                  <a:cubicBezTo>
                    <a:pt x="91" y="0"/>
                    <a:pt x="117" y="28"/>
                    <a:pt x="117" y="63"/>
                  </a:cubicBezTo>
                  <a:cubicBezTo>
                    <a:pt x="117" y="63"/>
                    <a:pt x="117" y="63"/>
                    <a:pt x="117" y="63"/>
                  </a:cubicBezTo>
                  <a:cubicBezTo>
                    <a:pt x="117" y="98"/>
                    <a:pt x="91" y="127"/>
                    <a:pt x="59" y="127"/>
                  </a:cubicBezTo>
                  <a:cubicBezTo>
                    <a:pt x="59" y="127"/>
                    <a:pt x="59" y="127"/>
                    <a:pt x="59" y="127"/>
                  </a:cubicBezTo>
                  <a:cubicBezTo>
                    <a:pt x="26" y="127"/>
                    <a:pt x="0" y="98"/>
                    <a:pt x="0" y="63"/>
                  </a:cubicBezTo>
                  <a:close/>
                  <a:moveTo>
                    <a:pt x="4" y="63"/>
                  </a:moveTo>
                  <a:cubicBezTo>
                    <a:pt x="4" y="96"/>
                    <a:pt x="29" y="123"/>
                    <a:pt x="59" y="123"/>
                  </a:cubicBezTo>
                  <a:cubicBezTo>
                    <a:pt x="59" y="123"/>
                    <a:pt x="59" y="123"/>
                    <a:pt x="59" y="123"/>
                  </a:cubicBezTo>
                  <a:cubicBezTo>
                    <a:pt x="89" y="123"/>
                    <a:pt x="113" y="96"/>
                    <a:pt x="113" y="63"/>
                  </a:cubicBezTo>
                  <a:cubicBezTo>
                    <a:pt x="113" y="63"/>
                    <a:pt x="113" y="63"/>
                    <a:pt x="113" y="63"/>
                  </a:cubicBezTo>
                  <a:cubicBezTo>
                    <a:pt x="113" y="30"/>
                    <a:pt x="89" y="4"/>
                    <a:pt x="59" y="4"/>
                  </a:cubicBezTo>
                  <a:cubicBezTo>
                    <a:pt x="59" y="4"/>
                    <a:pt x="59" y="4"/>
                    <a:pt x="59" y="4"/>
                  </a:cubicBezTo>
                  <a:cubicBezTo>
                    <a:pt x="29" y="4"/>
                    <a:pt x="4" y="30"/>
                    <a:pt x="4"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487"/>
            <p:cNvSpPr>
              <a:spLocks noEditPoints="1"/>
            </p:cNvSpPr>
            <p:nvPr/>
          </p:nvSpPr>
          <p:spPr bwMode="auto">
            <a:xfrm>
              <a:off x="4295777" y="395289"/>
              <a:ext cx="211138" cy="228600"/>
            </a:xfrm>
            <a:custGeom>
              <a:avLst/>
              <a:gdLst>
                <a:gd name="T0" fmla="*/ 0 w 121"/>
                <a:gd name="T1" fmla="*/ 65 h 131"/>
                <a:gd name="T2" fmla="*/ 61 w 121"/>
                <a:gd name="T3" fmla="*/ 0 h 131"/>
                <a:gd name="T4" fmla="*/ 61 w 121"/>
                <a:gd name="T5" fmla="*/ 0 h 131"/>
                <a:gd name="T6" fmla="*/ 121 w 121"/>
                <a:gd name="T7" fmla="*/ 65 h 131"/>
                <a:gd name="T8" fmla="*/ 121 w 121"/>
                <a:gd name="T9" fmla="*/ 65 h 131"/>
                <a:gd name="T10" fmla="*/ 61 w 121"/>
                <a:gd name="T11" fmla="*/ 131 h 131"/>
                <a:gd name="T12" fmla="*/ 61 w 121"/>
                <a:gd name="T13" fmla="*/ 131 h 131"/>
                <a:gd name="T14" fmla="*/ 0 w 121"/>
                <a:gd name="T15" fmla="*/ 65 h 131"/>
                <a:gd name="T16" fmla="*/ 61 w 121"/>
                <a:gd name="T17" fmla="*/ 127 h 131"/>
                <a:gd name="T18" fmla="*/ 102 w 121"/>
                <a:gd name="T19" fmla="*/ 107 h 131"/>
                <a:gd name="T20" fmla="*/ 102 w 121"/>
                <a:gd name="T21" fmla="*/ 107 h 131"/>
                <a:gd name="T22" fmla="*/ 61 w 121"/>
                <a:gd name="T23" fmla="*/ 127 h 131"/>
                <a:gd name="T24" fmla="*/ 61 w 121"/>
                <a:gd name="T25" fmla="*/ 127 h 131"/>
                <a:gd name="T26" fmla="*/ 19 w 121"/>
                <a:gd name="T27" fmla="*/ 107 h 131"/>
                <a:gd name="T28" fmla="*/ 19 w 121"/>
                <a:gd name="T29" fmla="*/ 107 h 131"/>
                <a:gd name="T30" fmla="*/ 61 w 121"/>
                <a:gd name="T31" fmla="*/ 127 h 131"/>
                <a:gd name="T32" fmla="*/ 61 w 121"/>
                <a:gd name="T33" fmla="*/ 123 h 131"/>
                <a:gd name="T34" fmla="*/ 113 w 121"/>
                <a:gd name="T35" fmla="*/ 65 h 131"/>
                <a:gd name="T36" fmla="*/ 113 w 121"/>
                <a:gd name="T37" fmla="*/ 65 h 131"/>
                <a:gd name="T38" fmla="*/ 61 w 121"/>
                <a:gd name="T39" fmla="*/ 8 h 131"/>
                <a:gd name="T40" fmla="*/ 61 w 121"/>
                <a:gd name="T41" fmla="*/ 8 h 131"/>
                <a:gd name="T42" fmla="*/ 8 w 121"/>
                <a:gd name="T43" fmla="*/ 65 h 131"/>
                <a:gd name="T44" fmla="*/ 8 w 121"/>
                <a:gd name="T45" fmla="*/ 65 h 131"/>
                <a:gd name="T46" fmla="*/ 61 w 121"/>
                <a:gd name="T47" fmla="*/ 123 h 131"/>
                <a:gd name="T48" fmla="*/ 103 w 121"/>
                <a:gd name="T49" fmla="*/ 25 h 131"/>
                <a:gd name="T50" fmla="*/ 61 w 121"/>
                <a:gd name="T51" fmla="*/ 4 h 131"/>
                <a:gd name="T52" fmla="*/ 61 w 121"/>
                <a:gd name="T53" fmla="*/ 4 h 131"/>
                <a:gd name="T54" fmla="*/ 103 w 121"/>
                <a:gd name="T55" fmla="*/ 25 h 131"/>
                <a:gd name="T56" fmla="*/ 19 w 121"/>
                <a:gd name="T57" fmla="*/ 23 h 131"/>
                <a:gd name="T58" fmla="*/ 61 w 121"/>
                <a:gd name="T59" fmla="*/ 4 h 131"/>
                <a:gd name="T60" fmla="*/ 61 w 121"/>
                <a:gd name="T61" fmla="*/ 4 h 131"/>
                <a:gd name="T62" fmla="*/ 19 w 121"/>
                <a:gd name="T63" fmla="*/ 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31">
                  <a:moveTo>
                    <a:pt x="0" y="65"/>
                  </a:moveTo>
                  <a:cubicBezTo>
                    <a:pt x="0" y="29"/>
                    <a:pt x="27" y="0"/>
                    <a:pt x="61" y="0"/>
                  </a:cubicBezTo>
                  <a:cubicBezTo>
                    <a:pt x="61" y="0"/>
                    <a:pt x="61" y="0"/>
                    <a:pt x="61" y="0"/>
                  </a:cubicBezTo>
                  <a:cubicBezTo>
                    <a:pt x="95" y="0"/>
                    <a:pt x="121" y="29"/>
                    <a:pt x="121" y="65"/>
                  </a:cubicBezTo>
                  <a:cubicBezTo>
                    <a:pt x="121" y="65"/>
                    <a:pt x="121" y="65"/>
                    <a:pt x="121" y="65"/>
                  </a:cubicBezTo>
                  <a:cubicBezTo>
                    <a:pt x="121" y="101"/>
                    <a:pt x="95" y="131"/>
                    <a:pt x="61" y="131"/>
                  </a:cubicBezTo>
                  <a:cubicBezTo>
                    <a:pt x="61" y="131"/>
                    <a:pt x="61" y="131"/>
                    <a:pt x="61" y="131"/>
                  </a:cubicBezTo>
                  <a:cubicBezTo>
                    <a:pt x="27" y="131"/>
                    <a:pt x="0" y="101"/>
                    <a:pt x="0" y="65"/>
                  </a:cubicBezTo>
                  <a:close/>
                  <a:moveTo>
                    <a:pt x="61" y="127"/>
                  </a:moveTo>
                  <a:cubicBezTo>
                    <a:pt x="77" y="127"/>
                    <a:pt x="92" y="119"/>
                    <a:pt x="102" y="107"/>
                  </a:cubicBezTo>
                  <a:cubicBezTo>
                    <a:pt x="102" y="107"/>
                    <a:pt x="102" y="107"/>
                    <a:pt x="102" y="107"/>
                  </a:cubicBezTo>
                  <a:cubicBezTo>
                    <a:pt x="92" y="119"/>
                    <a:pt x="77" y="127"/>
                    <a:pt x="61" y="127"/>
                  </a:cubicBezTo>
                  <a:cubicBezTo>
                    <a:pt x="61" y="127"/>
                    <a:pt x="61" y="127"/>
                    <a:pt x="61" y="127"/>
                  </a:cubicBezTo>
                  <a:cubicBezTo>
                    <a:pt x="44" y="127"/>
                    <a:pt x="29" y="119"/>
                    <a:pt x="19" y="107"/>
                  </a:cubicBezTo>
                  <a:cubicBezTo>
                    <a:pt x="19" y="107"/>
                    <a:pt x="19" y="107"/>
                    <a:pt x="19" y="107"/>
                  </a:cubicBezTo>
                  <a:cubicBezTo>
                    <a:pt x="29" y="119"/>
                    <a:pt x="44" y="127"/>
                    <a:pt x="61" y="127"/>
                  </a:cubicBezTo>
                  <a:close/>
                  <a:moveTo>
                    <a:pt x="61" y="123"/>
                  </a:moveTo>
                  <a:cubicBezTo>
                    <a:pt x="90" y="123"/>
                    <a:pt x="113" y="97"/>
                    <a:pt x="113" y="65"/>
                  </a:cubicBezTo>
                  <a:cubicBezTo>
                    <a:pt x="113" y="65"/>
                    <a:pt x="113" y="65"/>
                    <a:pt x="113" y="65"/>
                  </a:cubicBezTo>
                  <a:cubicBezTo>
                    <a:pt x="113" y="33"/>
                    <a:pt x="90" y="8"/>
                    <a:pt x="61" y="8"/>
                  </a:cubicBezTo>
                  <a:cubicBezTo>
                    <a:pt x="61" y="8"/>
                    <a:pt x="61" y="8"/>
                    <a:pt x="61" y="8"/>
                  </a:cubicBezTo>
                  <a:cubicBezTo>
                    <a:pt x="32" y="8"/>
                    <a:pt x="8" y="33"/>
                    <a:pt x="8" y="65"/>
                  </a:cubicBezTo>
                  <a:cubicBezTo>
                    <a:pt x="8" y="65"/>
                    <a:pt x="8" y="65"/>
                    <a:pt x="8" y="65"/>
                  </a:cubicBezTo>
                  <a:cubicBezTo>
                    <a:pt x="8" y="97"/>
                    <a:pt x="32" y="123"/>
                    <a:pt x="61" y="123"/>
                  </a:cubicBezTo>
                  <a:close/>
                  <a:moveTo>
                    <a:pt x="103" y="25"/>
                  </a:moveTo>
                  <a:cubicBezTo>
                    <a:pt x="93" y="12"/>
                    <a:pt x="78" y="4"/>
                    <a:pt x="61" y="4"/>
                  </a:cubicBezTo>
                  <a:cubicBezTo>
                    <a:pt x="61" y="4"/>
                    <a:pt x="61" y="4"/>
                    <a:pt x="61" y="4"/>
                  </a:cubicBezTo>
                  <a:cubicBezTo>
                    <a:pt x="78" y="4"/>
                    <a:pt x="93" y="12"/>
                    <a:pt x="103" y="25"/>
                  </a:cubicBezTo>
                  <a:close/>
                  <a:moveTo>
                    <a:pt x="19" y="23"/>
                  </a:moveTo>
                  <a:cubicBezTo>
                    <a:pt x="30" y="11"/>
                    <a:pt x="44" y="4"/>
                    <a:pt x="61" y="4"/>
                  </a:cubicBezTo>
                  <a:cubicBezTo>
                    <a:pt x="61" y="4"/>
                    <a:pt x="61" y="4"/>
                    <a:pt x="61" y="4"/>
                  </a:cubicBezTo>
                  <a:cubicBezTo>
                    <a:pt x="44" y="4"/>
                    <a:pt x="30" y="11"/>
                    <a:pt x="1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488"/>
            <p:cNvSpPr/>
            <p:nvPr/>
          </p:nvSpPr>
          <p:spPr bwMode="auto">
            <a:xfrm>
              <a:off x="4365627" y="452439"/>
              <a:ext cx="7938" cy="7938"/>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489"/>
            <p:cNvSpPr/>
            <p:nvPr/>
          </p:nvSpPr>
          <p:spPr bwMode="auto">
            <a:xfrm>
              <a:off x="4362452" y="449264"/>
              <a:ext cx="14288" cy="14288"/>
            </a:xfrm>
            <a:custGeom>
              <a:avLst/>
              <a:gdLst>
                <a:gd name="T0" fmla="*/ 7 w 9"/>
                <a:gd name="T1" fmla="*/ 9 h 9"/>
                <a:gd name="T2" fmla="*/ 2 w 9"/>
                <a:gd name="T3" fmla="*/ 9 h 9"/>
                <a:gd name="T4" fmla="*/ 2 w 9"/>
                <a:gd name="T5" fmla="*/ 7 h 9"/>
                <a:gd name="T6" fmla="*/ 5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7 w 9"/>
                <a:gd name="T21" fmla="*/ 9 h 9"/>
                <a:gd name="T22" fmla="*/ 7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7" y="9"/>
                  </a:moveTo>
                  <a:lnTo>
                    <a:pt x="2" y="9"/>
                  </a:lnTo>
                  <a:lnTo>
                    <a:pt x="2" y="7"/>
                  </a:lnTo>
                  <a:lnTo>
                    <a:pt x="5" y="7"/>
                  </a:lnTo>
                  <a:lnTo>
                    <a:pt x="2" y="7"/>
                  </a:lnTo>
                  <a:lnTo>
                    <a:pt x="2" y="9"/>
                  </a:lnTo>
                  <a:lnTo>
                    <a:pt x="0" y="9"/>
                  </a:lnTo>
                  <a:lnTo>
                    <a:pt x="0" y="0"/>
                  </a:lnTo>
                  <a:lnTo>
                    <a:pt x="9" y="0"/>
                  </a:lnTo>
                  <a:lnTo>
                    <a:pt x="9" y="9"/>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490"/>
            <p:cNvSpPr/>
            <p:nvPr/>
          </p:nvSpPr>
          <p:spPr bwMode="auto">
            <a:xfrm>
              <a:off x="4467227" y="461964"/>
              <a:ext cx="4763" cy="6350"/>
            </a:xfrm>
            <a:custGeom>
              <a:avLst/>
              <a:gdLst>
                <a:gd name="T0" fmla="*/ 0 w 3"/>
                <a:gd name="T1" fmla="*/ 4 h 4"/>
                <a:gd name="T2" fmla="*/ 0 w 3"/>
                <a:gd name="T3" fmla="*/ 0 h 4"/>
                <a:gd name="T4" fmla="*/ 3 w 3"/>
                <a:gd name="T5" fmla="*/ 0 h 4"/>
                <a:gd name="T6" fmla="*/ 3 w 3"/>
                <a:gd name="T7" fmla="*/ 4 h 4"/>
                <a:gd name="T8" fmla="*/ 0 w 3"/>
                <a:gd name="T9" fmla="*/ 4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0" y="0"/>
                  </a:lnTo>
                  <a:lnTo>
                    <a:pt x="3" y="0"/>
                  </a:lnTo>
                  <a:lnTo>
                    <a:pt x="3"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491"/>
            <p:cNvSpPr/>
            <p:nvPr/>
          </p:nvSpPr>
          <p:spPr bwMode="auto">
            <a:xfrm>
              <a:off x="4464052" y="457201"/>
              <a:ext cx="11113" cy="14288"/>
            </a:xfrm>
            <a:custGeom>
              <a:avLst/>
              <a:gdLst>
                <a:gd name="T0" fmla="*/ 5 w 7"/>
                <a:gd name="T1" fmla="*/ 9 h 9"/>
                <a:gd name="T2" fmla="*/ 2 w 7"/>
                <a:gd name="T3" fmla="*/ 9 h 9"/>
                <a:gd name="T4" fmla="*/ 2 w 7"/>
                <a:gd name="T5" fmla="*/ 7 h 9"/>
                <a:gd name="T6" fmla="*/ 4 w 7"/>
                <a:gd name="T7" fmla="*/ 7 h 9"/>
                <a:gd name="T8" fmla="*/ 2 w 7"/>
                <a:gd name="T9" fmla="*/ 7 h 9"/>
                <a:gd name="T10" fmla="*/ 2 w 7"/>
                <a:gd name="T11" fmla="*/ 9 h 9"/>
                <a:gd name="T12" fmla="*/ 0 w 7"/>
                <a:gd name="T13" fmla="*/ 9 h 9"/>
                <a:gd name="T14" fmla="*/ 0 w 7"/>
                <a:gd name="T15" fmla="*/ 0 h 9"/>
                <a:gd name="T16" fmla="*/ 2 w 7"/>
                <a:gd name="T17" fmla="*/ 0 h 9"/>
                <a:gd name="T18" fmla="*/ 7 w 7"/>
                <a:gd name="T19" fmla="*/ 0 h 9"/>
                <a:gd name="T20" fmla="*/ 7 w 7"/>
                <a:gd name="T21" fmla="*/ 9 h 9"/>
                <a:gd name="T22" fmla="*/ 5 w 7"/>
                <a:gd name="T23" fmla="*/ 9 h 9"/>
                <a:gd name="T24" fmla="*/ 5 w 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5" y="9"/>
                  </a:moveTo>
                  <a:lnTo>
                    <a:pt x="2" y="9"/>
                  </a:lnTo>
                  <a:lnTo>
                    <a:pt x="2" y="7"/>
                  </a:lnTo>
                  <a:lnTo>
                    <a:pt x="4" y="7"/>
                  </a:lnTo>
                  <a:lnTo>
                    <a:pt x="2" y="7"/>
                  </a:lnTo>
                  <a:lnTo>
                    <a:pt x="2" y="9"/>
                  </a:lnTo>
                  <a:lnTo>
                    <a:pt x="0" y="9"/>
                  </a:lnTo>
                  <a:lnTo>
                    <a:pt x="0" y="0"/>
                  </a:lnTo>
                  <a:lnTo>
                    <a:pt x="2" y="0"/>
                  </a:lnTo>
                  <a:lnTo>
                    <a:pt x="7" y="0"/>
                  </a:lnTo>
                  <a:lnTo>
                    <a:pt x="7" y="9"/>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492"/>
            <p:cNvSpPr/>
            <p:nvPr/>
          </p:nvSpPr>
          <p:spPr bwMode="auto">
            <a:xfrm>
              <a:off x="4298952" y="319089"/>
              <a:ext cx="280988" cy="128588"/>
            </a:xfrm>
            <a:custGeom>
              <a:avLst/>
              <a:gdLst>
                <a:gd name="T0" fmla="*/ 105 w 162"/>
                <a:gd name="T1" fmla="*/ 71 h 74"/>
                <a:gd name="T2" fmla="*/ 152 w 162"/>
                <a:gd name="T3" fmla="*/ 57 h 74"/>
                <a:gd name="T4" fmla="*/ 123 w 162"/>
                <a:gd name="T5" fmla="*/ 38 h 74"/>
                <a:gd name="T6" fmla="*/ 123 w 162"/>
                <a:gd name="T7" fmla="*/ 38 h 74"/>
                <a:gd name="T8" fmla="*/ 84 w 162"/>
                <a:gd name="T9" fmla="*/ 8 h 74"/>
                <a:gd name="T10" fmla="*/ 84 w 162"/>
                <a:gd name="T11" fmla="*/ 8 h 74"/>
                <a:gd name="T12" fmla="*/ 75 w 162"/>
                <a:gd name="T13" fmla="*/ 4 h 74"/>
                <a:gd name="T14" fmla="*/ 75 w 162"/>
                <a:gd name="T15" fmla="*/ 4 h 74"/>
                <a:gd name="T16" fmla="*/ 70 w 162"/>
                <a:gd name="T17" fmla="*/ 5 h 74"/>
                <a:gd name="T18" fmla="*/ 70 w 162"/>
                <a:gd name="T19" fmla="*/ 5 h 74"/>
                <a:gd name="T20" fmla="*/ 68 w 162"/>
                <a:gd name="T21" fmla="*/ 6 h 74"/>
                <a:gd name="T22" fmla="*/ 68 w 162"/>
                <a:gd name="T23" fmla="*/ 6 h 74"/>
                <a:gd name="T24" fmla="*/ 68 w 162"/>
                <a:gd name="T25" fmla="*/ 6 h 74"/>
                <a:gd name="T26" fmla="*/ 7 w 162"/>
                <a:gd name="T27" fmla="*/ 29 h 74"/>
                <a:gd name="T28" fmla="*/ 30 w 162"/>
                <a:gd name="T29" fmla="*/ 56 h 74"/>
                <a:gd name="T30" fmla="*/ 30 w 162"/>
                <a:gd name="T31" fmla="*/ 56 h 74"/>
                <a:gd name="T32" fmla="*/ 27 w 162"/>
                <a:gd name="T33" fmla="*/ 59 h 74"/>
                <a:gd name="T34" fmla="*/ 0 w 162"/>
                <a:gd name="T35" fmla="*/ 28 h 74"/>
                <a:gd name="T36" fmla="*/ 66 w 162"/>
                <a:gd name="T37" fmla="*/ 3 h 74"/>
                <a:gd name="T38" fmla="*/ 75 w 162"/>
                <a:gd name="T39" fmla="*/ 0 h 74"/>
                <a:gd name="T40" fmla="*/ 75 w 162"/>
                <a:gd name="T41" fmla="*/ 0 h 74"/>
                <a:gd name="T42" fmla="*/ 87 w 162"/>
                <a:gd name="T43" fmla="*/ 6 h 74"/>
                <a:gd name="T44" fmla="*/ 87 w 162"/>
                <a:gd name="T45" fmla="*/ 6 h 74"/>
                <a:gd name="T46" fmla="*/ 125 w 162"/>
                <a:gd name="T47" fmla="*/ 34 h 74"/>
                <a:gd name="T48" fmla="*/ 125 w 162"/>
                <a:gd name="T49" fmla="*/ 34 h 74"/>
                <a:gd name="T50" fmla="*/ 158 w 162"/>
                <a:gd name="T51" fmla="*/ 56 h 74"/>
                <a:gd name="T52" fmla="*/ 158 w 162"/>
                <a:gd name="T53" fmla="*/ 56 h 74"/>
                <a:gd name="T54" fmla="*/ 162 w 162"/>
                <a:gd name="T55" fmla="*/ 58 h 74"/>
                <a:gd name="T56" fmla="*/ 106 w 162"/>
                <a:gd name="T57" fmla="*/ 74 h 74"/>
                <a:gd name="T58" fmla="*/ 105 w 162"/>
                <a:gd name="T59"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74">
                  <a:moveTo>
                    <a:pt x="105" y="71"/>
                  </a:moveTo>
                  <a:cubicBezTo>
                    <a:pt x="152" y="57"/>
                    <a:pt x="152" y="57"/>
                    <a:pt x="152" y="57"/>
                  </a:cubicBezTo>
                  <a:cubicBezTo>
                    <a:pt x="146" y="53"/>
                    <a:pt x="135" y="46"/>
                    <a:pt x="123" y="38"/>
                  </a:cubicBezTo>
                  <a:cubicBezTo>
                    <a:pt x="123" y="38"/>
                    <a:pt x="123" y="38"/>
                    <a:pt x="123" y="38"/>
                  </a:cubicBezTo>
                  <a:cubicBezTo>
                    <a:pt x="106" y="26"/>
                    <a:pt x="88" y="14"/>
                    <a:pt x="84" y="8"/>
                  </a:cubicBezTo>
                  <a:cubicBezTo>
                    <a:pt x="84" y="8"/>
                    <a:pt x="84" y="8"/>
                    <a:pt x="84" y="8"/>
                  </a:cubicBezTo>
                  <a:cubicBezTo>
                    <a:pt x="81" y="5"/>
                    <a:pt x="78" y="4"/>
                    <a:pt x="75" y="4"/>
                  </a:cubicBezTo>
                  <a:cubicBezTo>
                    <a:pt x="75" y="4"/>
                    <a:pt x="75" y="4"/>
                    <a:pt x="75" y="4"/>
                  </a:cubicBezTo>
                  <a:cubicBezTo>
                    <a:pt x="73" y="4"/>
                    <a:pt x="71" y="5"/>
                    <a:pt x="70" y="5"/>
                  </a:cubicBezTo>
                  <a:cubicBezTo>
                    <a:pt x="70" y="5"/>
                    <a:pt x="70" y="5"/>
                    <a:pt x="70" y="5"/>
                  </a:cubicBezTo>
                  <a:cubicBezTo>
                    <a:pt x="69" y="6"/>
                    <a:pt x="68" y="6"/>
                    <a:pt x="68" y="6"/>
                  </a:cubicBezTo>
                  <a:cubicBezTo>
                    <a:pt x="68" y="6"/>
                    <a:pt x="68" y="6"/>
                    <a:pt x="68" y="6"/>
                  </a:cubicBezTo>
                  <a:cubicBezTo>
                    <a:pt x="68" y="6"/>
                    <a:pt x="68" y="6"/>
                    <a:pt x="68" y="6"/>
                  </a:cubicBezTo>
                  <a:cubicBezTo>
                    <a:pt x="7" y="29"/>
                    <a:pt x="7" y="29"/>
                    <a:pt x="7" y="29"/>
                  </a:cubicBezTo>
                  <a:cubicBezTo>
                    <a:pt x="30" y="56"/>
                    <a:pt x="30" y="56"/>
                    <a:pt x="30" y="56"/>
                  </a:cubicBezTo>
                  <a:cubicBezTo>
                    <a:pt x="30" y="56"/>
                    <a:pt x="30" y="56"/>
                    <a:pt x="30" y="56"/>
                  </a:cubicBezTo>
                  <a:cubicBezTo>
                    <a:pt x="27" y="59"/>
                    <a:pt x="27" y="59"/>
                    <a:pt x="27" y="59"/>
                  </a:cubicBezTo>
                  <a:cubicBezTo>
                    <a:pt x="0" y="28"/>
                    <a:pt x="0" y="28"/>
                    <a:pt x="0" y="28"/>
                  </a:cubicBezTo>
                  <a:cubicBezTo>
                    <a:pt x="66" y="3"/>
                    <a:pt x="66" y="3"/>
                    <a:pt x="66" y="3"/>
                  </a:cubicBezTo>
                  <a:cubicBezTo>
                    <a:pt x="67" y="2"/>
                    <a:pt x="70" y="0"/>
                    <a:pt x="75" y="0"/>
                  </a:cubicBezTo>
                  <a:cubicBezTo>
                    <a:pt x="75" y="0"/>
                    <a:pt x="75" y="0"/>
                    <a:pt x="75" y="0"/>
                  </a:cubicBezTo>
                  <a:cubicBezTo>
                    <a:pt x="79" y="0"/>
                    <a:pt x="83" y="2"/>
                    <a:pt x="87" y="6"/>
                  </a:cubicBezTo>
                  <a:cubicBezTo>
                    <a:pt x="87" y="6"/>
                    <a:pt x="87" y="6"/>
                    <a:pt x="87" y="6"/>
                  </a:cubicBezTo>
                  <a:cubicBezTo>
                    <a:pt x="90" y="10"/>
                    <a:pt x="108" y="23"/>
                    <a:pt x="125" y="34"/>
                  </a:cubicBezTo>
                  <a:cubicBezTo>
                    <a:pt x="125" y="34"/>
                    <a:pt x="125" y="34"/>
                    <a:pt x="125" y="34"/>
                  </a:cubicBezTo>
                  <a:cubicBezTo>
                    <a:pt x="142" y="46"/>
                    <a:pt x="158" y="56"/>
                    <a:pt x="158" y="56"/>
                  </a:cubicBezTo>
                  <a:cubicBezTo>
                    <a:pt x="158" y="56"/>
                    <a:pt x="158" y="56"/>
                    <a:pt x="158" y="56"/>
                  </a:cubicBezTo>
                  <a:cubicBezTo>
                    <a:pt x="162" y="58"/>
                    <a:pt x="162" y="58"/>
                    <a:pt x="162" y="58"/>
                  </a:cubicBezTo>
                  <a:cubicBezTo>
                    <a:pt x="106" y="74"/>
                    <a:pt x="106" y="74"/>
                    <a:pt x="106" y="74"/>
                  </a:cubicBezTo>
                  <a:cubicBezTo>
                    <a:pt x="105" y="71"/>
                    <a:pt x="105" y="71"/>
                    <a:pt x="1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493"/>
            <p:cNvSpPr>
              <a:spLocks noEditPoints="1"/>
            </p:cNvSpPr>
            <p:nvPr/>
          </p:nvSpPr>
          <p:spPr bwMode="auto">
            <a:xfrm>
              <a:off x="4291014" y="314326"/>
              <a:ext cx="296863" cy="138113"/>
            </a:xfrm>
            <a:custGeom>
              <a:avLst/>
              <a:gdLst>
                <a:gd name="T0" fmla="*/ 107 w 170"/>
                <a:gd name="T1" fmla="*/ 73 h 79"/>
                <a:gd name="T2" fmla="*/ 109 w 170"/>
                <a:gd name="T3" fmla="*/ 74 h 79"/>
                <a:gd name="T4" fmla="*/ 107 w 170"/>
                <a:gd name="T5" fmla="*/ 73 h 79"/>
                <a:gd name="T6" fmla="*/ 151 w 170"/>
                <a:gd name="T7" fmla="*/ 58 h 79"/>
                <a:gd name="T8" fmla="*/ 126 w 170"/>
                <a:gd name="T9" fmla="*/ 41 h 79"/>
                <a:gd name="T10" fmla="*/ 86 w 170"/>
                <a:gd name="T11" fmla="*/ 12 h 79"/>
                <a:gd name="T12" fmla="*/ 79 w 170"/>
                <a:gd name="T13" fmla="*/ 8 h 79"/>
                <a:gd name="T14" fmla="*/ 75 w 170"/>
                <a:gd name="T15" fmla="*/ 9 h 79"/>
                <a:gd name="T16" fmla="*/ 73 w 170"/>
                <a:gd name="T17" fmla="*/ 10 h 79"/>
                <a:gd name="T18" fmla="*/ 14 w 170"/>
                <a:gd name="T19" fmla="*/ 32 h 79"/>
                <a:gd name="T20" fmla="*/ 36 w 170"/>
                <a:gd name="T21" fmla="*/ 58 h 79"/>
                <a:gd name="T22" fmla="*/ 31 w 170"/>
                <a:gd name="T23" fmla="*/ 64 h 79"/>
                <a:gd name="T24" fmla="*/ 69 w 170"/>
                <a:gd name="T25" fmla="*/ 3 h 79"/>
                <a:gd name="T26" fmla="*/ 79 w 170"/>
                <a:gd name="T27" fmla="*/ 0 h 79"/>
                <a:gd name="T28" fmla="*/ 79 w 170"/>
                <a:gd name="T29" fmla="*/ 0 h 79"/>
                <a:gd name="T30" fmla="*/ 92 w 170"/>
                <a:gd name="T31" fmla="*/ 7 h 79"/>
                <a:gd name="T32" fmla="*/ 130 w 170"/>
                <a:gd name="T33" fmla="*/ 35 h 79"/>
                <a:gd name="T34" fmla="*/ 163 w 170"/>
                <a:gd name="T35" fmla="*/ 56 h 79"/>
                <a:gd name="T36" fmla="*/ 163 w 170"/>
                <a:gd name="T37" fmla="*/ 56 h 79"/>
                <a:gd name="T38" fmla="*/ 163 w 170"/>
                <a:gd name="T39" fmla="*/ 56 h 79"/>
                <a:gd name="T40" fmla="*/ 109 w 170"/>
                <a:gd name="T41" fmla="*/ 79 h 79"/>
                <a:gd name="T42" fmla="*/ 111 w 170"/>
                <a:gd name="T43" fmla="*/ 74 h 79"/>
                <a:gd name="T44" fmla="*/ 161 w 170"/>
                <a:gd name="T45" fmla="*/ 59 h 79"/>
                <a:gd name="T46" fmla="*/ 161 w 170"/>
                <a:gd name="T47" fmla="*/ 60 h 79"/>
                <a:gd name="T48" fmla="*/ 111 w 170"/>
                <a:gd name="T49" fmla="*/ 74 h 79"/>
                <a:gd name="T50" fmla="*/ 31 w 170"/>
                <a:gd name="T51" fmla="*/ 58 h 79"/>
                <a:gd name="T52" fmla="*/ 7 w 170"/>
                <a:gd name="T53" fmla="*/ 30 h 79"/>
                <a:gd name="T54" fmla="*/ 138 w 170"/>
                <a:gd name="T55" fmla="*/ 45 h 79"/>
                <a:gd name="T56" fmla="*/ 128 w 170"/>
                <a:gd name="T57" fmla="*/ 38 h 79"/>
                <a:gd name="T58" fmla="*/ 89 w 170"/>
                <a:gd name="T59" fmla="*/ 9 h 79"/>
                <a:gd name="T60" fmla="*/ 128 w 170"/>
                <a:gd name="T61" fmla="*/ 38 h 79"/>
                <a:gd name="T62" fmla="*/ 7 w 170"/>
                <a:gd name="T63" fmla="*/ 30 h 79"/>
                <a:gd name="T64" fmla="*/ 71 w 170"/>
                <a:gd name="T65" fmla="*/ 6 h 79"/>
                <a:gd name="T66" fmla="*/ 71 w 170"/>
                <a:gd name="T67" fmla="*/ 6 h 79"/>
                <a:gd name="T68" fmla="*/ 80 w 170"/>
                <a:gd name="T69" fmla="*/ 4 h 79"/>
                <a:gd name="T70" fmla="*/ 89 w 170"/>
                <a:gd name="T71" fmla="*/ 9 h 79"/>
                <a:gd name="T72" fmla="*/ 74 w 170"/>
                <a:gd name="T73" fmla="*/ 5 h 79"/>
                <a:gd name="T74" fmla="*/ 79 w 170"/>
                <a:gd name="T75" fmla="*/ 4 h 79"/>
                <a:gd name="T76" fmla="*/ 79 w 170"/>
                <a:gd name="T77" fmla="*/ 4 h 79"/>
                <a:gd name="T78" fmla="*/ 79 w 170"/>
                <a:gd name="T79" fmla="*/ 4 h 79"/>
                <a:gd name="T80" fmla="*/ 79 w 170"/>
                <a:gd name="T81" fmla="*/ 3 h 79"/>
                <a:gd name="T82" fmla="*/ 80 w 170"/>
                <a:gd name="T83" fmla="*/ 4 h 79"/>
                <a:gd name="T84" fmla="*/ 80 w 170"/>
                <a:gd name="T85" fmla="*/ 4 h 79"/>
                <a:gd name="T86" fmla="*/ 80 w 170"/>
                <a:gd name="T87" fmla="*/ 4 h 79"/>
                <a:gd name="T88" fmla="*/ 80 w 170"/>
                <a:gd name="T89" fmla="*/ 4 h 79"/>
                <a:gd name="T90" fmla="*/ 80 w 170"/>
                <a:gd name="T91" fmla="*/ 4 h 79"/>
                <a:gd name="T92" fmla="*/ 80 w 170"/>
                <a:gd name="T93" fmla="*/ 4 h 79"/>
                <a:gd name="T94" fmla="*/ 80 w 170"/>
                <a:gd name="T95" fmla="*/ 4 h 79"/>
                <a:gd name="T96" fmla="*/ 80 w 170"/>
                <a:gd name="T97" fmla="*/ 4 h 79"/>
                <a:gd name="T98" fmla="*/ 80 w 170"/>
                <a:gd name="T99" fmla="*/ 4 h 79"/>
                <a:gd name="T100" fmla="*/ 80 w 170"/>
                <a:gd name="T101" fmla="*/ 4 h 79"/>
                <a:gd name="T102" fmla="*/ 80 w 170"/>
                <a:gd name="T103" fmla="*/ 4 h 79"/>
                <a:gd name="T104" fmla="*/ 80 w 170"/>
                <a:gd name="T105" fmla="*/ 4 h 79"/>
                <a:gd name="T106" fmla="*/ 79 w 170"/>
                <a:gd name="T107" fmla="*/ 4 h 79"/>
                <a:gd name="T108" fmla="*/ 79 w 170"/>
                <a:gd name="T109" fmla="*/ 4 h 79"/>
                <a:gd name="T110" fmla="*/ 79 w 170"/>
                <a:gd name="T111" fmla="*/ 4 h 79"/>
                <a:gd name="T112" fmla="*/ 79 w 170"/>
                <a:gd name="T113" fmla="*/ 4 h 79"/>
                <a:gd name="T114" fmla="*/ 163 w 170"/>
                <a:gd name="T115" fmla="*/ 56 h 79"/>
                <a:gd name="T116" fmla="*/ 163 w 170"/>
                <a:gd name="T117" fmla="*/ 56 h 79"/>
                <a:gd name="T118" fmla="*/ 163 w 170"/>
                <a:gd name="T119" fmla="*/ 56 h 79"/>
                <a:gd name="T120" fmla="*/ 163 w 170"/>
                <a:gd name="T121" fmla="*/ 56 h 79"/>
                <a:gd name="T122" fmla="*/ 163 w 170"/>
                <a:gd name="T123" fmla="*/ 56 h 79"/>
                <a:gd name="T124" fmla="*/ 163 w 170"/>
                <a:gd name="T12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 h="79">
                  <a:moveTo>
                    <a:pt x="108" y="77"/>
                  </a:moveTo>
                  <a:cubicBezTo>
                    <a:pt x="107" y="73"/>
                    <a:pt x="107" y="73"/>
                    <a:pt x="107" y="73"/>
                  </a:cubicBezTo>
                  <a:cubicBezTo>
                    <a:pt x="109" y="73"/>
                    <a:pt x="109" y="73"/>
                    <a:pt x="109" y="73"/>
                  </a:cubicBezTo>
                  <a:cubicBezTo>
                    <a:pt x="109" y="74"/>
                    <a:pt x="109" y="74"/>
                    <a:pt x="109" y="74"/>
                  </a:cubicBezTo>
                  <a:cubicBezTo>
                    <a:pt x="109" y="73"/>
                    <a:pt x="109" y="73"/>
                    <a:pt x="109" y="73"/>
                  </a:cubicBezTo>
                  <a:cubicBezTo>
                    <a:pt x="107" y="73"/>
                    <a:pt x="107" y="73"/>
                    <a:pt x="107" y="73"/>
                  </a:cubicBezTo>
                  <a:cubicBezTo>
                    <a:pt x="106" y="71"/>
                    <a:pt x="106" y="71"/>
                    <a:pt x="106" y="71"/>
                  </a:cubicBezTo>
                  <a:cubicBezTo>
                    <a:pt x="151" y="58"/>
                    <a:pt x="151" y="58"/>
                    <a:pt x="151" y="58"/>
                  </a:cubicBezTo>
                  <a:cubicBezTo>
                    <a:pt x="145" y="54"/>
                    <a:pt x="136" y="48"/>
                    <a:pt x="126" y="41"/>
                  </a:cubicBezTo>
                  <a:cubicBezTo>
                    <a:pt x="126" y="41"/>
                    <a:pt x="126" y="41"/>
                    <a:pt x="126" y="41"/>
                  </a:cubicBezTo>
                  <a:cubicBezTo>
                    <a:pt x="109" y="30"/>
                    <a:pt x="91" y="17"/>
                    <a:pt x="86" y="12"/>
                  </a:cubicBezTo>
                  <a:cubicBezTo>
                    <a:pt x="86" y="12"/>
                    <a:pt x="86" y="12"/>
                    <a:pt x="86" y="12"/>
                  </a:cubicBezTo>
                  <a:cubicBezTo>
                    <a:pt x="84" y="9"/>
                    <a:pt x="81" y="8"/>
                    <a:pt x="79" y="8"/>
                  </a:cubicBezTo>
                  <a:cubicBezTo>
                    <a:pt x="79" y="8"/>
                    <a:pt x="79" y="8"/>
                    <a:pt x="79" y="8"/>
                  </a:cubicBezTo>
                  <a:cubicBezTo>
                    <a:pt x="77" y="8"/>
                    <a:pt x="76" y="9"/>
                    <a:pt x="75" y="9"/>
                  </a:cubicBezTo>
                  <a:cubicBezTo>
                    <a:pt x="75" y="9"/>
                    <a:pt x="75" y="9"/>
                    <a:pt x="75" y="9"/>
                  </a:cubicBezTo>
                  <a:cubicBezTo>
                    <a:pt x="73" y="9"/>
                    <a:pt x="73" y="10"/>
                    <a:pt x="73" y="10"/>
                  </a:cubicBezTo>
                  <a:cubicBezTo>
                    <a:pt x="73" y="10"/>
                    <a:pt x="73" y="10"/>
                    <a:pt x="73" y="10"/>
                  </a:cubicBezTo>
                  <a:cubicBezTo>
                    <a:pt x="73" y="10"/>
                    <a:pt x="73" y="10"/>
                    <a:pt x="73" y="10"/>
                  </a:cubicBezTo>
                  <a:cubicBezTo>
                    <a:pt x="14" y="32"/>
                    <a:pt x="14" y="32"/>
                    <a:pt x="14" y="32"/>
                  </a:cubicBezTo>
                  <a:cubicBezTo>
                    <a:pt x="36" y="58"/>
                    <a:pt x="36" y="58"/>
                    <a:pt x="36" y="58"/>
                  </a:cubicBezTo>
                  <a:cubicBezTo>
                    <a:pt x="36" y="58"/>
                    <a:pt x="36" y="58"/>
                    <a:pt x="36" y="58"/>
                  </a:cubicBezTo>
                  <a:cubicBezTo>
                    <a:pt x="36" y="59"/>
                    <a:pt x="36" y="59"/>
                    <a:pt x="36" y="59"/>
                  </a:cubicBezTo>
                  <a:cubicBezTo>
                    <a:pt x="31" y="64"/>
                    <a:pt x="31" y="64"/>
                    <a:pt x="31" y="64"/>
                  </a:cubicBezTo>
                  <a:cubicBezTo>
                    <a:pt x="0" y="29"/>
                    <a:pt x="0" y="29"/>
                    <a:pt x="0" y="29"/>
                  </a:cubicBezTo>
                  <a:cubicBezTo>
                    <a:pt x="69" y="3"/>
                    <a:pt x="69" y="3"/>
                    <a:pt x="69" y="3"/>
                  </a:cubicBezTo>
                  <a:cubicBezTo>
                    <a:pt x="70" y="2"/>
                    <a:pt x="74" y="0"/>
                    <a:pt x="79" y="0"/>
                  </a:cubicBezTo>
                  <a:cubicBezTo>
                    <a:pt x="79" y="0"/>
                    <a:pt x="79" y="0"/>
                    <a:pt x="79" y="0"/>
                  </a:cubicBezTo>
                  <a:cubicBezTo>
                    <a:pt x="79" y="0"/>
                    <a:pt x="79" y="0"/>
                    <a:pt x="79" y="0"/>
                  </a:cubicBezTo>
                  <a:cubicBezTo>
                    <a:pt x="79" y="0"/>
                    <a:pt x="79" y="0"/>
                    <a:pt x="79" y="0"/>
                  </a:cubicBezTo>
                  <a:cubicBezTo>
                    <a:pt x="83" y="0"/>
                    <a:pt x="88" y="2"/>
                    <a:pt x="92" y="7"/>
                  </a:cubicBezTo>
                  <a:cubicBezTo>
                    <a:pt x="92" y="7"/>
                    <a:pt x="92" y="7"/>
                    <a:pt x="92" y="7"/>
                  </a:cubicBezTo>
                  <a:cubicBezTo>
                    <a:pt x="95" y="10"/>
                    <a:pt x="114" y="23"/>
                    <a:pt x="130" y="35"/>
                  </a:cubicBezTo>
                  <a:cubicBezTo>
                    <a:pt x="130" y="35"/>
                    <a:pt x="130" y="35"/>
                    <a:pt x="130" y="35"/>
                  </a:cubicBezTo>
                  <a:cubicBezTo>
                    <a:pt x="146" y="45"/>
                    <a:pt x="161" y="55"/>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ubicBezTo>
                    <a:pt x="170" y="61"/>
                    <a:pt x="170" y="61"/>
                    <a:pt x="170" y="61"/>
                  </a:cubicBezTo>
                  <a:cubicBezTo>
                    <a:pt x="109" y="79"/>
                    <a:pt x="109" y="79"/>
                    <a:pt x="109" y="79"/>
                  </a:cubicBezTo>
                  <a:cubicBezTo>
                    <a:pt x="108" y="77"/>
                    <a:pt x="108" y="77"/>
                    <a:pt x="108" y="77"/>
                  </a:cubicBezTo>
                  <a:close/>
                  <a:moveTo>
                    <a:pt x="111" y="74"/>
                  </a:moveTo>
                  <a:cubicBezTo>
                    <a:pt x="161" y="60"/>
                    <a:pt x="161" y="60"/>
                    <a:pt x="161" y="60"/>
                  </a:cubicBezTo>
                  <a:cubicBezTo>
                    <a:pt x="161" y="59"/>
                    <a:pt x="161" y="59"/>
                    <a:pt x="161" y="59"/>
                  </a:cubicBezTo>
                  <a:cubicBezTo>
                    <a:pt x="161" y="59"/>
                    <a:pt x="161" y="59"/>
                    <a:pt x="161" y="59"/>
                  </a:cubicBezTo>
                  <a:cubicBezTo>
                    <a:pt x="161" y="60"/>
                    <a:pt x="161" y="60"/>
                    <a:pt x="161" y="60"/>
                  </a:cubicBezTo>
                  <a:cubicBezTo>
                    <a:pt x="111" y="74"/>
                    <a:pt x="111" y="74"/>
                    <a:pt x="111" y="74"/>
                  </a:cubicBezTo>
                  <a:cubicBezTo>
                    <a:pt x="111" y="74"/>
                    <a:pt x="111" y="74"/>
                    <a:pt x="111" y="74"/>
                  </a:cubicBezTo>
                  <a:close/>
                  <a:moveTo>
                    <a:pt x="7" y="30"/>
                  </a:moveTo>
                  <a:cubicBezTo>
                    <a:pt x="31" y="58"/>
                    <a:pt x="31" y="58"/>
                    <a:pt x="31" y="58"/>
                  </a:cubicBezTo>
                  <a:cubicBezTo>
                    <a:pt x="31" y="58"/>
                    <a:pt x="31" y="58"/>
                    <a:pt x="31" y="58"/>
                  </a:cubicBezTo>
                  <a:cubicBezTo>
                    <a:pt x="7" y="30"/>
                    <a:pt x="7" y="30"/>
                    <a:pt x="7" y="30"/>
                  </a:cubicBezTo>
                  <a:close/>
                  <a:moveTo>
                    <a:pt x="128" y="38"/>
                  </a:moveTo>
                  <a:cubicBezTo>
                    <a:pt x="131" y="40"/>
                    <a:pt x="135" y="43"/>
                    <a:pt x="138" y="45"/>
                  </a:cubicBezTo>
                  <a:cubicBezTo>
                    <a:pt x="138" y="45"/>
                    <a:pt x="138" y="45"/>
                    <a:pt x="138" y="45"/>
                  </a:cubicBezTo>
                  <a:cubicBezTo>
                    <a:pt x="135" y="43"/>
                    <a:pt x="131" y="40"/>
                    <a:pt x="128" y="38"/>
                  </a:cubicBezTo>
                  <a:cubicBezTo>
                    <a:pt x="128" y="38"/>
                    <a:pt x="128" y="38"/>
                    <a:pt x="128" y="38"/>
                  </a:cubicBezTo>
                  <a:cubicBezTo>
                    <a:pt x="111" y="26"/>
                    <a:pt x="93" y="14"/>
                    <a:pt x="89" y="9"/>
                  </a:cubicBezTo>
                  <a:cubicBezTo>
                    <a:pt x="89" y="9"/>
                    <a:pt x="89" y="9"/>
                    <a:pt x="89" y="9"/>
                  </a:cubicBezTo>
                  <a:cubicBezTo>
                    <a:pt x="93" y="14"/>
                    <a:pt x="111" y="26"/>
                    <a:pt x="128" y="38"/>
                  </a:cubicBezTo>
                  <a:close/>
                  <a:moveTo>
                    <a:pt x="71" y="6"/>
                  </a:moveTo>
                  <a:cubicBezTo>
                    <a:pt x="7" y="30"/>
                    <a:pt x="7" y="30"/>
                    <a:pt x="7" y="30"/>
                  </a:cubicBezTo>
                  <a:cubicBezTo>
                    <a:pt x="71" y="6"/>
                    <a:pt x="71" y="6"/>
                    <a:pt x="71" y="6"/>
                  </a:cubicBezTo>
                  <a:cubicBezTo>
                    <a:pt x="71" y="6"/>
                    <a:pt x="71" y="6"/>
                    <a:pt x="71" y="6"/>
                  </a:cubicBezTo>
                  <a:cubicBezTo>
                    <a:pt x="71" y="6"/>
                    <a:pt x="71" y="6"/>
                    <a:pt x="71" y="6"/>
                  </a:cubicBezTo>
                  <a:cubicBezTo>
                    <a:pt x="71" y="6"/>
                    <a:pt x="71" y="6"/>
                    <a:pt x="71" y="6"/>
                  </a:cubicBezTo>
                  <a:close/>
                  <a:moveTo>
                    <a:pt x="89" y="9"/>
                  </a:moveTo>
                  <a:cubicBezTo>
                    <a:pt x="87" y="6"/>
                    <a:pt x="83" y="5"/>
                    <a:pt x="80" y="4"/>
                  </a:cubicBezTo>
                  <a:cubicBezTo>
                    <a:pt x="80" y="4"/>
                    <a:pt x="80" y="4"/>
                    <a:pt x="80" y="4"/>
                  </a:cubicBezTo>
                  <a:cubicBezTo>
                    <a:pt x="83" y="5"/>
                    <a:pt x="87" y="6"/>
                    <a:pt x="89" y="9"/>
                  </a:cubicBezTo>
                  <a:close/>
                  <a:moveTo>
                    <a:pt x="79" y="4"/>
                  </a:moveTo>
                  <a:cubicBezTo>
                    <a:pt x="77" y="4"/>
                    <a:pt x="76" y="5"/>
                    <a:pt x="74" y="5"/>
                  </a:cubicBezTo>
                  <a:cubicBezTo>
                    <a:pt x="74" y="5"/>
                    <a:pt x="74" y="5"/>
                    <a:pt x="74" y="5"/>
                  </a:cubicBezTo>
                  <a:cubicBezTo>
                    <a:pt x="76" y="5"/>
                    <a:pt x="77" y="4"/>
                    <a:pt x="79" y="4"/>
                  </a:cubicBezTo>
                  <a:cubicBezTo>
                    <a:pt x="79" y="4"/>
                    <a:pt x="79" y="4"/>
                    <a:pt x="79" y="4"/>
                  </a:cubicBezTo>
                  <a:cubicBezTo>
                    <a:pt x="79" y="4"/>
                    <a:pt x="79" y="4"/>
                    <a:pt x="79" y="4"/>
                  </a:cubicBezTo>
                  <a:cubicBezTo>
                    <a:pt x="79" y="4"/>
                    <a:pt x="79" y="4"/>
                    <a:pt x="79" y="4"/>
                  </a:cubicBezTo>
                  <a:cubicBezTo>
                    <a:pt x="79" y="4"/>
                    <a:pt x="79" y="4"/>
                    <a:pt x="79" y="4"/>
                  </a:cubicBezTo>
                  <a:cubicBezTo>
                    <a:pt x="79" y="4"/>
                    <a:pt x="79" y="4"/>
                    <a:pt x="79" y="4"/>
                  </a:cubicBezTo>
                  <a:cubicBezTo>
                    <a:pt x="79" y="3"/>
                    <a:pt x="79" y="3"/>
                    <a:pt x="79" y="3"/>
                  </a:cubicBezTo>
                  <a:cubicBezTo>
                    <a:pt x="79" y="4"/>
                    <a:pt x="79" y="4"/>
                    <a:pt x="79"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80" y="4"/>
                  </a:moveTo>
                  <a:cubicBezTo>
                    <a:pt x="80" y="4"/>
                    <a:pt x="80" y="4"/>
                    <a:pt x="80" y="4"/>
                  </a:cubicBezTo>
                  <a:cubicBezTo>
                    <a:pt x="80" y="4"/>
                    <a:pt x="80" y="4"/>
                    <a:pt x="80" y="4"/>
                  </a:cubicBezTo>
                  <a:cubicBezTo>
                    <a:pt x="80" y="4"/>
                    <a:pt x="80" y="4"/>
                    <a:pt x="80" y="4"/>
                  </a:cubicBezTo>
                  <a:close/>
                  <a:moveTo>
                    <a:pt x="79" y="4"/>
                  </a:moveTo>
                  <a:cubicBezTo>
                    <a:pt x="79" y="4"/>
                    <a:pt x="79" y="4"/>
                    <a:pt x="79" y="4"/>
                  </a:cubicBezTo>
                  <a:cubicBezTo>
                    <a:pt x="79" y="4"/>
                    <a:pt x="79" y="4"/>
                    <a:pt x="79" y="4"/>
                  </a:cubicBezTo>
                  <a:cubicBezTo>
                    <a:pt x="79" y="4"/>
                    <a:pt x="79" y="4"/>
                    <a:pt x="79" y="4"/>
                  </a:cubicBezTo>
                  <a:close/>
                  <a:moveTo>
                    <a:pt x="79" y="4"/>
                  </a:moveTo>
                  <a:cubicBezTo>
                    <a:pt x="79" y="4"/>
                    <a:pt x="79" y="4"/>
                    <a:pt x="79" y="4"/>
                  </a:cubicBezTo>
                  <a:cubicBezTo>
                    <a:pt x="79" y="4"/>
                    <a:pt x="79" y="4"/>
                    <a:pt x="79" y="4"/>
                  </a:cubicBezTo>
                  <a:cubicBezTo>
                    <a:pt x="79" y="4"/>
                    <a:pt x="79" y="4"/>
                    <a:pt x="79" y="4"/>
                  </a:cubicBezTo>
                  <a:close/>
                  <a:moveTo>
                    <a:pt x="163" y="56"/>
                  </a:move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ubicBezTo>
                    <a:pt x="163" y="56"/>
                    <a:pt x="163" y="56"/>
                    <a:pt x="163" y="56"/>
                  </a:cubicBezTo>
                  <a:cubicBezTo>
                    <a:pt x="163" y="56"/>
                    <a:pt x="163" y="56"/>
                    <a:pt x="163" y="56"/>
                  </a:cubicBezTo>
                  <a:cubicBezTo>
                    <a:pt x="163" y="56"/>
                    <a:pt x="163" y="56"/>
                    <a:pt x="163" y="56"/>
                  </a:cubicBezTo>
                  <a:cubicBezTo>
                    <a:pt x="163" y="56"/>
                    <a:pt x="163" y="56"/>
                    <a:pt x="163" y="56"/>
                  </a:cubicBezTo>
                  <a:close/>
                  <a:moveTo>
                    <a:pt x="163" y="56"/>
                  </a:moveTo>
                  <a:cubicBezTo>
                    <a:pt x="163" y="56"/>
                    <a:pt x="163" y="56"/>
                    <a:pt x="16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494"/>
            <p:cNvSpPr/>
            <p:nvPr/>
          </p:nvSpPr>
          <p:spPr bwMode="auto">
            <a:xfrm>
              <a:off x="4554539" y="420689"/>
              <a:ext cx="11113" cy="131763"/>
            </a:xfrm>
            <a:custGeom>
              <a:avLst/>
              <a:gdLst>
                <a:gd name="T0" fmla="*/ 0 w 7"/>
                <a:gd name="T1" fmla="*/ 83 h 83"/>
                <a:gd name="T2" fmla="*/ 3 w 7"/>
                <a:gd name="T3" fmla="*/ 0 h 83"/>
                <a:gd name="T4" fmla="*/ 7 w 7"/>
                <a:gd name="T5" fmla="*/ 0 h 83"/>
                <a:gd name="T6" fmla="*/ 4 w 7"/>
                <a:gd name="T7" fmla="*/ 83 h 83"/>
                <a:gd name="T8" fmla="*/ 0 w 7"/>
                <a:gd name="T9" fmla="*/ 83 h 83"/>
                <a:gd name="T10" fmla="*/ 0 w 7"/>
                <a:gd name="T11" fmla="*/ 83 h 83"/>
              </a:gdLst>
              <a:ahLst/>
              <a:cxnLst>
                <a:cxn ang="0">
                  <a:pos x="T0" y="T1"/>
                </a:cxn>
                <a:cxn ang="0">
                  <a:pos x="T2" y="T3"/>
                </a:cxn>
                <a:cxn ang="0">
                  <a:pos x="T4" y="T5"/>
                </a:cxn>
                <a:cxn ang="0">
                  <a:pos x="T6" y="T7"/>
                </a:cxn>
                <a:cxn ang="0">
                  <a:pos x="T8" y="T9"/>
                </a:cxn>
                <a:cxn ang="0">
                  <a:pos x="T10" y="T11"/>
                </a:cxn>
              </a:cxnLst>
              <a:rect l="0" t="0" r="r" b="b"/>
              <a:pathLst>
                <a:path w="7" h="83">
                  <a:moveTo>
                    <a:pt x="0" y="83"/>
                  </a:moveTo>
                  <a:lnTo>
                    <a:pt x="3" y="0"/>
                  </a:lnTo>
                  <a:lnTo>
                    <a:pt x="7" y="0"/>
                  </a:lnTo>
                  <a:lnTo>
                    <a:pt x="4" y="83"/>
                  </a:lnTo>
                  <a:lnTo>
                    <a:pt x="0"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495"/>
            <p:cNvSpPr>
              <a:spLocks noEditPoints="1"/>
            </p:cNvSpPr>
            <p:nvPr/>
          </p:nvSpPr>
          <p:spPr bwMode="auto">
            <a:xfrm>
              <a:off x="4551364" y="417514"/>
              <a:ext cx="19050" cy="138113"/>
            </a:xfrm>
            <a:custGeom>
              <a:avLst/>
              <a:gdLst>
                <a:gd name="T0" fmla="*/ 6 w 12"/>
                <a:gd name="T1" fmla="*/ 87 h 87"/>
                <a:gd name="T2" fmla="*/ 2 w 12"/>
                <a:gd name="T3" fmla="*/ 87 h 87"/>
                <a:gd name="T4" fmla="*/ 2 w 12"/>
                <a:gd name="T5" fmla="*/ 85 h 87"/>
                <a:gd name="T6" fmla="*/ 4 w 12"/>
                <a:gd name="T7" fmla="*/ 85 h 87"/>
                <a:gd name="T8" fmla="*/ 2 w 12"/>
                <a:gd name="T9" fmla="*/ 85 h 87"/>
                <a:gd name="T10" fmla="*/ 2 w 12"/>
                <a:gd name="T11" fmla="*/ 87 h 87"/>
                <a:gd name="T12" fmla="*/ 0 w 12"/>
                <a:gd name="T13" fmla="*/ 87 h 87"/>
                <a:gd name="T14" fmla="*/ 3 w 12"/>
                <a:gd name="T15" fmla="*/ 0 h 87"/>
                <a:gd name="T16" fmla="*/ 12 w 12"/>
                <a:gd name="T17" fmla="*/ 0 h 87"/>
                <a:gd name="T18" fmla="*/ 8 w 12"/>
                <a:gd name="T19" fmla="*/ 87 h 87"/>
                <a:gd name="T20" fmla="*/ 6 w 12"/>
                <a:gd name="T21" fmla="*/ 87 h 87"/>
                <a:gd name="T22" fmla="*/ 6 w 12"/>
                <a:gd name="T23" fmla="*/ 87 h 87"/>
                <a:gd name="T24" fmla="*/ 4 w 12"/>
                <a:gd name="T25" fmla="*/ 82 h 87"/>
                <a:gd name="T26" fmla="*/ 7 w 12"/>
                <a:gd name="T27" fmla="*/ 5 h 87"/>
                <a:gd name="T28" fmla="*/ 4 w 12"/>
                <a:gd name="T29" fmla="*/ 82 h 87"/>
                <a:gd name="T30" fmla="*/ 4 w 12"/>
                <a:gd name="T31" fmla="*/ 82 h 87"/>
                <a:gd name="T32" fmla="*/ 4 w 12"/>
                <a:gd name="T33" fmla="*/ 8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87">
                  <a:moveTo>
                    <a:pt x="6" y="87"/>
                  </a:moveTo>
                  <a:lnTo>
                    <a:pt x="2" y="87"/>
                  </a:lnTo>
                  <a:lnTo>
                    <a:pt x="2" y="85"/>
                  </a:lnTo>
                  <a:lnTo>
                    <a:pt x="4" y="85"/>
                  </a:lnTo>
                  <a:lnTo>
                    <a:pt x="2" y="85"/>
                  </a:lnTo>
                  <a:lnTo>
                    <a:pt x="2" y="87"/>
                  </a:lnTo>
                  <a:lnTo>
                    <a:pt x="0" y="87"/>
                  </a:lnTo>
                  <a:lnTo>
                    <a:pt x="3" y="0"/>
                  </a:lnTo>
                  <a:lnTo>
                    <a:pt x="12" y="0"/>
                  </a:lnTo>
                  <a:lnTo>
                    <a:pt x="8" y="87"/>
                  </a:lnTo>
                  <a:lnTo>
                    <a:pt x="6" y="87"/>
                  </a:lnTo>
                  <a:lnTo>
                    <a:pt x="6" y="87"/>
                  </a:lnTo>
                  <a:close/>
                  <a:moveTo>
                    <a:pt x="4" y="82"/>
                  </a:moveTo>
                  <a:lnTo>
                    <a:pt x="7" y="5"/>
                  </a:lnTo>
                  <a:lnTo>
                    <a:pt x="4" y="82"/>
                  </a:lnTo>
                  <a:lnTo>
                    <a:pt x="4" y="82"/>
                  </a:lnTo>
                  <a:lnTo>
                    <a:pt x="4"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96"/>
            <p:cNvSpPr>
              <a:spLocks noEditPoints="1"/>
            </p:cNvSpPr>
            <p:nvPr/>
          </p:nvSpPr>
          <p:spPr bwMode="auto">
            <a:xfrm>
              <a:off x="4549777" y="547689"/>
              <a:ext cx="14288" cy="20638"/>
            </a:xfrm>
            <a:custGeom>
              <a:avLst/>
              <a:gdLst>
                <a:gd name="T0" fmla="*/ 0 w 9"/>
                <a:gd name="T1" fmla="*/ 6 h 11"/>
                <a:gd name="T2" fmla="*/ 4 w 9"/>
                <a:gd name="T3" fmla="*/ 0 h 11"/>
                <a:gd name="T4" fmla="*/ 4 w 9"/>
                <a:gd name="T5" fmla="*/ 0 h 11"/>
                <a:gd name="T6" fmla="*/ 9 w 9"/>
                <a:gd name="T7" fmla="*/ 6 h 11"/>
                <a:gd name="T8" fmla="*/ 9 w 9"/>
                <a:gd name="T9" fmla="*/ 6 h 11"/>
                <a:gd name="T10" fmla="*/ 4 w 9"/>
                <a:gd name="T11" fmla="*/ 11 h 11"/>
                <a:gd name="T12" fmla="*/ 4 w 9"/>
                <a:gd name="T13" fmla="*/ 11 h 11"/>
                <a:gd name="T14" fmla="*/ 0 w 9"/>
                <a:gd name="T15" fmla="*/ 6 h 11"/>
                <a:gd name="T16" fmla="*/ 4 w 9"/>
                <a:gd name="T17" fmla="*/ 4 h 11"/>
                <a:gd name="T18" fmla="*/ 4 w 9"/>
                <a:gd name="T19" fmla="*/ 6 h 11"/>
                <a:gd name="T20" fmla="*/ 4 w 9"/>
                <a:gd name="T21" fmla="*/ 6 h 11"/>
                <a:gd name="T22" fmla="*/ 4 w 9"/>
                <a:gd name="T23" fmla="*/ 7 h 11"/>
                <a:gd name="T24" fmla="*/ 4 w 9"/>
                <a:gd name="T25" fmla="*/ 7 h 11"/>
                <a:gd name="T26" fmla="*/ 4 w 9"/>
                <a:gd name="T27" fmla="*/ 7 h 11"/>
                <a:gd name="T28" fmla="*/ 4 w 9"/>
                <a:gd name="T29" fmla="*/ 7 h 11"/>
                <a:gd name="T30" fmla="*/ 4 w 9"/>
                <a:gd name="T31" fmla="*/ 7 h 11"/>
                <a:gd name="T32" fmla="*/ 4 w 9"/>
                <a:gd name="T33" fmla="*/ 7 h 11"/>
                <a:gd name="T34" fmla="*/ 5 w 9"/>
                <a:gd name="T35" fmla="*/ 6 h 11"/>
                <a:gd name="T36" fmla="*/ 5 w 9"/>
                <a:gd name="T37" fmla="*/ 6 h 11"/>
                <a:gd name="T38" fmla="*/ 4 w 9"/>
                <a:gd name="T39" fmla="*/ 4 h 11"/>
                <a:gd name="T40" fmla="*/ 4 w 9"/>
                <a:gd name="T41" fmla="*/ 4 h 11"/>
                <a:gd name="T42" fmla="*/ 4 w 9"/>
                <a:gd name="T43" fmla="*/ 4 h 11"/>
                <a:gd name="T44" fmla="*/ 4 w 9"/>
                <a:gd name="T45" fmla="*/ 4 h 11"/>
                <a:gd name="T46" fmla="*/ 4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6"/>
                  </a:moveTo>
                  <a:cubicBezTo>
                    <a:pt x="0" y="3"/>
                    <a:pt x="1" y="0"/>
                    <a:pt x="4" y="0"/>
                  </a:cubicBezTo>
                  <a:cubicBezTo>
                    <a:pt x="4" y="0"/>
                    <a:pt x="4" y="0"/>
                    <a:pt x="4" y="0"/>
                  </a:cubicBezTo>
                  <a:cubicBezTo>
                    <a:pt x="7" y="0"/>
                    <a:pt x="9" y="3"/>
                    <a:pt x="9" y="6"/>
                  </a:cubicBezTo>
                  <a:cubicBezTo>
                    <a:pt x="9" y="6"/>
                    <a:pt x="9" y="6"/>
                    <a:pt x="9" y="6"/>
                  </a:cubicBezTo>
                  <a:cubicBezTo>
                    <a:pt x="9" y="8"/>
                    <a:pt x="7" y="11"/>
                    <a:pt x="4" y="11"/>
                  </a:cubicBezTo>
                  <a:cubicBezTo>
                    <a:pt x="4" y="11"/>
                    <a:pt x="4" y="11"/>
                    <a:pt x="4" y="11"/>
                  </a:cubicBezTo>
                  <a:cubicBezTo>
                    <a:pt x="1" y="11"/>
                    <a:pt x="0" y="8"/>
                    <a:pt x="0" y="6"/>
                  </a:cubicBezTo>
                  <a:close/>
                  <a:moveTo>
                    <a:pt x="4" y="4"/>
                  </a:moveTo>
                  <a:cubicBezTo>
                    <a:pt x="4" y="4"/>
                    <a:pt x="4" y="5"/>
                    <a:pt x="4" y="6"/>
                  </a:cubicBezTo>
                  <a:cubicBezTo>
                    <a:pt x="4" y="6"/>
                    <a:pt x="4" y="6"/>
                    <a:pt x="4" y="6"/>
                  </a:cubicBezTo>
                  <a:cubicBezTo>
                    <a:pt x="4" y="6"/>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5" y="7"/>
                    <a:pt x="5" y="6"/>
                    <a:pt x="5" y="6"/>
                  </a:cubicBezTo>
                  <a:cubicBezTo>
                    <a:pt x="5" y="6"/>
                    <a:pt x="5" y="6"/>
                    <a:pt x="5" y="6"/>
                  </a:cubicBezTo>
                  <a:cubicBezTo>
                    <a:pt x="5" y="5"/>
                    <a:pt x="5" y="4"/>
                    <a:pt x="4" y="4"/>
                  </a:cubicBezTo>
                  <a:cubicBezTo>
                    <a:pt x="4" y="4"/>
                    <a:pt x="4" y="4"/>
                    <a:pt x="4" y="4"/>
                  </a:cubicBezTo>
                  <a:cubicBezTo>
                    <a:pt x="4" y="4"/>
                    <a:pt x="4" y="4"/>
                    <a:pt x="4" y="4"/>
                  </a:cubicBezTo>
                  <a:cubicBezTo>
                    <a:pt x="4" y="4"/>
                    <a:pt x="4" y="4"/>
                    <a:pt x="4" y="4"/>
                  </a:cubicBezTo>
                  <a:cubicBezTo>
                    <a:pt x="4" y="4"/>
                    <a:pt x="4" y="4"/>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497"/>
            <p:cNvSpPr>
              <a:spLocks noEditPoints="1"/>
            </p:cNvSpPr>
            <p:nvPr/>
          </p:nvSpPr>
          <p:spPr bwMode="auto">
            <a:xfrm>
              <a:off x="4543427" y="544514"/>
              <a:ext cx="25400" cy="26988"/>
            </a:xfrm>
            <a:custGeom>
              <a:avLst/>
              <a:gdLst>
                <a:gd name="T0" fmla="*/ 3 w 14"/>
                <a:gd name="T1" fmla="*/ 8 h 15"/>
                <a:gd name="T2" fmla="*/ 7 w 14"/>
                <a:gd name="T3" fmla="*/ 0 h 15"/>
                <a:gd name="T4" fmla="*/ 14 w 14"/>
                <a:gd name="T5" fmla="*/ 8 h 15"/>
                <a:gd name="T6" fmla="*/ 7 w 14"/>
                <a:gd name="T7" fmla="*/ 15 h 15"/>
                <a:gd name="T8" fmla="*/ 1 w 14"/>
                <a:gd name="T9" fmla="*/ 8 h 15"/>
                <a:gd name="T10" fmla="*/ 7 w 14"/>
                <a:gd name="T11" fmla="*/ 11 h 15"/>
                <a:gd name="T12" fmla="*/ 6 w 14"/>
                <a:gd name="T13" fmla="*/ 11 h 15"/>
                <a:gd name="T14" fmla="*/ 6 w 14"/>
                <a:gd name="T15" fmla="*/ 11 h 15"/>
                <a:gd name="T16" fmla="*/ 6 w 14"/>
                <a:gd name="T17" fmla="*/ 11 h 15"/>
                <a:gd name="T18" fmla="*/ 7 w 14"/>
                <a:gd name="T19" fmla="*/ 11 h 15"/>
                <a:gd name="T20" fmla="*/ 5 w 14"/>
                <a:gd name="T21" fmla="*/ 10 h 15"/>
                <a:gd name="T22" fmla="*/ 5 w 14"/>
                <a:gd name="T23" fmla="*/ 9 h 15"/>
                <a:gd name="T24" fmla="*/ 6 w 14"/>
                <a:gd name="T25" fmla="*/ 11 h 15"/>
                <a:gd name="T26" fmla="*/ 9 w 14"/>
                <a:gd name="T27" fmla="*/ 9 h 15"/>
                <a:gd name="T28" fmla="*/ 9 w 14"/>
                <a:gd name="T29" fmla="*/ 10 h 15"/>
                <a:gd name="T30" fmla="*/ 9 w 14"/>
                <a:gd name="T31" fmla="*/ 10 h 15"/>
                <a:gd name="T32" fmla="*/ 9 w 14"/>
                <a:gd name="T33" fmla="*/ 9 h 15"/>
                <a:gd name="T34" fmla="*/ 9 w 14"/>
                <a:gd name="T35" fmla="*/ 9 h 15"/>
                <a:gd name="T36" fmla="*/ 9 w 14"/>
                <a:gd name="T37" fmla="*/ 9 h 15"/>
                <a:gd name="T38" fmla="*/ 9 w 14"/>
                <a:gd name="T39" fmla="*/ 9 h 15"/>
                <a:gd name="T40" fmla="*/ 8 w 14"/>
                <a:gd name="T41" fmla="*/ 8 h 15"/>
                <a:gd name="T42" fmla="*/ 9 w 14"/>
                <a:gd name="T43" fmla="*/ 6 h 15"/>
                <a:gd name="T44" fmla="*/ 9 w 14"/>
                <a:gd name="T45" fmla="*/ 5 h 15"/>
                <a:gd name="T46" fmla="*/ 9 w 14"/>
                <a:gd name="T47" fmla="*/ 5 h 15"/>
                <a:gd name="T48" fmla="*/ 9 w 14"/>
                <a:gd name="T49" fmla="*/ 6 h 15"/>
                <a:gd name="T50" fmla="*/ 7 w 14"/>
                <a:gd name="T51" fmla="*/ 4 h 15"/>
                <a:gd name="T52" fmla="*/ 6 w 14"/>
                <a:gd name="T53" fmla="*/ 4 h 15"/>
                <a:gd name="T54" fmla="*/ 9 w 14"/>
                <a:gd name="T55" fmla="*/ 6 h 15"/>
                <a:gd name="T56" fmla="*/ 6 w 14"/>
                <a:gd name="T57" fmla="*/ 6 h 15"/>
                <a:gd name="T58" fmla="*/ 7 w 14"/>
                <a:gd name="T59" fmla="*/ 6 h 15"/>
                <a:gd name="T60" fmla="*/ 5 w 14"/>
                <a:gd name="T61" fmla="*/ 6 h 15"/>
                <a:gd name="T62" fmla="*/ 5 w 14"/>
                <a:gd name="T63" fmla="*/ 5 h 15"/>
                <a:gd name="T64" fmla="*/ 5 w 14"/>
                <a:gd name="T65" fmla="*/ 5 h 15"/>
                <a:gd name="T66" fmla="*/ 5 w 14"/>
                <a:gd name="T67" fmla="*/ 5 h 15"/>
                <a:gd name="T68" fmla="*/ 6 w 14"/>
                <a:gd name="T69" fmla="*/ 4 h 15"/>
                <a:gd name="T70" fmla="*/ 6 w 14"/>
                <a:gd name="T71" fmla="*/ 4 h 15"/>
                <a:gd name="T72" fmla="*/ 8 w 14"/>
                <a:gd name="T73" fmla="*/ 5 h 15"/>
                <a:gd name="T74" fmla="*/ 8 w 14"/>
                <a:gd name="T75" fmla="*/ 4 h 15"/>
                <a:gd name="T76" fmla="*/ 9 w 14"/>
                <a:gd name="T77" fmla="*/ 5 h 15"/>
                <a:gd name="T78" fmla="*/ 8 w 14"/>
                <a:gd name="T79" fmla="*/ 4 h 15"/>
                <a:gd name="T80" fmla="*/ 8 w 14"/>
                <a:gd name="T81" fmla="*/ 4 h 15"/>
                <a:gd name="T82" fmla="*/ 8 w 14"/>
                <a:gd name="T83" fmla="*/ 4 h 15"/>
                <a:gd name="T84" fmla="*/ 8 w 14"/>
                <a:gd name="T85" fmla="*/ 4 h 15"/>
                <a:gd name="T86" fmla="*/ 8 w 14"/>
                <a:gd name="T87" fmla="*/ 4 h 15"/>
                <a:gd name="T88" fmla="*/ 8 w 14"/>
                <a:gd name="T89" fmla="*/ 4 h 15"/>
                <a:gd name="T90" fmla="*/ 8 w 14"/>
                <a:gd name="T91" fmla="*/ 4 h 15"/>
                <a:gd name="T92" fmla="*/ 8 w 14"/>
                <a:gd name="T93" fmla="*/ 4 h 15"/>
                <a:gd name="T94" fmla="*/ 8 w 14"/>
                <a:gd name="T95" fmla="*/ 4 h 15"/>
                <a:gd name="T96" fmla="*/ 8 w 14"/>
                <a:gd name="T97" fmla="*/ 4 h 15"/>
                <a:gd name="T98" fmla="*/ 8 w 14"/>
                <a:gd name="T9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 h="15">
                  <a:moveTo>
                    <a:pt x="1" y="8"/>
                  </a:moveTo>
                  <a:cubicBezTo>
                    <a:pt x="3" y="8"/>
                    <a:pt x="3" y="8"/>
                    <a:pt x="3" y="8"/>
                  </a:cubicBezTo>
                  <a:cubicBezTo>
                    <a:pt x="1" y="8"/>
                    <a:pt x="1" y="8"/>
                    <a:pt x="1" y="8"/>
                  </a:cubicBezTo>
                  <a:cubicBezTo>
                    <a:pt x="0" y="4"/>
                    <a:pt x="3" y="0"/>
                    <a:pt x="7" y="0"/>
                  </a:cubicBezTo>
                  <a:cubicBezTo>
                    <a:pt x="7" y="0"/>
                    <a:pt x="7" y="0"/>
                    <a:pt x="7" y="0"/>
                  </a:cubicBezTo>
                  <a:cubicBezTo>
                    <a:pt x="12" y="0"/>
                    <a:pt x="14" y="4"/>
                    <a:pt x="14" y="8"/>
                  </a:cubicBezTo>
                  <a:cubicBezTo>
                    <a:pt x="14" y="8"/>
                    <a:pt x="14" y="8"/>
                    <a:pt x="14" y="8"/>
                  </a:cubicBezTo>
                  <a:cubicBezTo>
                    <a:pt x="14" y="11"/>
                    <a:pt x="12" y="15"/>
                    <a:pt x="7" y="15"/>
                  </a:cubicBezTo>
                  <a:cubicBezTo>
                    <a:pt x="7" y="15"/>
                    <a:pt x="7" y="15"/>
                    <a:pt x="7" y="15"/>
                  </a:cubicBezTo>
                  <a:cubicBezTo>
                    <a:pt x="3" y="15"/>
                    <a:pt x="0" y="11"/>
                    <a:pt x="1" y="8"/>
                  </a:cubicBezTo>
                  <a:close/>
                  <a:moveTo>
                    <a:pt x="7" y="11"/>
                  </a:moveTo>
                  <a:cubicBezTo>
                    <a:pt x="7" y="11"/>
                    <a:pt x="7" y="11"/>
                    <a:pt x="7" y="11"/>
                  </a:cubicBezTo>
                  <a:cubicBezTo>
                    <a:pt x="7" y="11"/>
                    <a:pt x="7" y="11"/>
                    <a:pt x="7" y="11"/>
                  </a:cubicBezTo>
                  <a:cubicBezTo>
                    <a:pt x="7" y="11"/>
                    <a:pt x="7"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7" y="11"/>
                    <a:pt x="7" y="11"/>
                  </a:cubicBezTo>
                  <a:close/>
                  <a:moveTo>
                    <a:pt x="6" y="11"/>
                  </a:moveTo>
                  <a:cubicBezTo>
                    <a:pt x="5" y="10"/>
                    <a:pt x="6" y="10"/>
                    <a:pt x="5" y="10"/>
                  </a:cubicBezTo>
                  <a:cubicBezTo>
                    <a:pt x="5" y="10"/>
                    <a:pt x="5" y="10"/>
                    <a:pt x="5" y="10"/>
                  </a:cubicBezTo>
                  <a:cubicBezTo>
                    <a:pt x="5" y="10"/>
                    <a:pt x="5" y="10"/>
                    <a:pt x="5" y="9"/>
                  </a:cubicBezTo>
                  <a:cubicBezTo>
                    <a:pt x="5" y="9"/>
                    <a:pt x="5" y="9"/>
                    <a:pt x="5" y="9"/>
                  </a:cubicBezTo>
                  <a:cubicBezTo>
                    <a:pt x="5" y="10"/>
                    <a:pt x="5" y="10"/>
                    <a:pt x="6" y="11"/>
                  </a:cubicBezTo>
                  <a:close/>
                  <a:moveTo>
                    <a:pt x="9" y="10"/>
                  </a:moveTo>
                  <a:cubicBezTo>
                    <a:pt x="9" y="10"/>
                    <a:pt x="9" y="9"/>
                    <a:pt x="9" y="9"/>
                  </a:cubicBezTo>
                  <a:cubicBezTo>
                    <a:pt x="9" y="9"/>
                    <a:pt x="9" y="9"/>
                    <a:pt x="9" y="9"/>
                  </a:cubicBezTo>
                  <a:cubicBezTo>
                    <a:pt x="9" y="9"/>
                    <a:pt x="9" y="10"/>
                    <a:pt x="9" y="10"/>
                  </a:cubicBezTo>
                  <a:cubicBezTo>
                    <a:pt x="9" y="10"/>
                    <a:pt x="9" y="10"/>
                    <a:pt x="9" y="10"/>
                  </a:cubicBezTo>
                  <a:cubicBezTo>
                    <a:pt x="9" y="10"/>
                    <a:pt x="9" y="10"/>
                    <a:pt x="9" y="10"/>
                  </a:cubicBezTo>
                  <a:close/>
                  <a:moveTo>
                    <a:pt x="9" y="9"/>
                  </a:moveTo>
                  <a:cubicBezTo>
                    <a:pt x="9" y="9"/>
                    <a:pt x="9" y="9"/>
                    <a:pt x="9" y="9"/>
                  </a:cubicBezTo>
                  <a:cubicBezTo>
                    <a:pt x="9" y="9"/>
                    <a:pt x="9" y="9"/>
                    <a:pt x="9" y="9"/>
                  </a:cubicBezTo>
                  <a:cubicBezTo>
                    <a:pt x="9" y="9"/>
                    <a:pt x="9" y="9"/>
                    <a:pt x="9" y="9"/>
                  </a:cubicBezTo>
                  <a:close/>
                  <a:moveTo>
                    <a:pt x="9" y="9"/>
                  </a:moveTo>
                  <a:cubicBezTo>
                    <a:pt x="9" y="9"/>
                    <a:pt x="9" y="9"/>
                    <a:pt x="9" y="9"/>
                  </a:cubicBezTo>
                  <a:cubicBezTo>
                    <a:pt x="9" y="9"/>
                    <a:pt x="9" y="9"/>
                    <a:pt x="9" y="9"/>
                  </a:cubicBezTo>
                  <a:cubicBezTo>
                    <a:pt x="9" y="9"/>
                    <a:pt x="9" y="9"/>
                    <a:pt x="9" y="9"/>
                  </a:cubicBezTo>
                  <a:close/>
                  <a:moveTo>
                    <a:pt x="8" y="8"/>
                  </a:moveTo>
                  <a:cubicBezTo>
                    <a:pt x="8" y="8"/>
                    <a:pt x="8" y="8"/>
                    <a:pt x="8" y="8"/>
                  </a:cubicBezTo>
                  <a:cubicBezTo>
                    <a:pt x="8" y="8"/>
                    <a:pt x="8" y="8"/>
                    <a:pt x="8" y="8"/>
                  </a:cubicBezTo>
                  <a:close/>
                  <a:moveTo>
                    <a:pt x="9" y="6"/>
                  </a:moveTo>
                  <a:cubicBezTo>
                    <a:pt x="9" y="6"/>
                    <a:pt x="9" y="5"/>
                    <a:pt x="9" y="5"/>
                  </a:cubicBezTo>
                  <a:cubicBezTo>
                    <a:pt x="9" y="5"/>
                    <a:pt x="9" y="5"/>
                    <a:pt x="9" y="5"/>
                  </a:cubicBezTo>
                  <a:cubicBezTo>
                    <a:pt x="9" y="5"/>
                    <a:pt x="9" y="5"/>
                    <a:pt x="9" y="5"/>
                  </a:cubicBezTo>
                  <a:cubicBezTo>
                    <a:pt x="9" y="5"/>
                    <a:pt x="9" y="5"/>
                    <a:pt x="9" y="5"/>
                  </a:cubicBezTo>
                  <a:cubicBezTo>
                    <a:pt x="9" y="5"/>
                    <a:pt x="9" y="6"/>
                    <a:pt x="9" y="6"/>
                  </a:cubicBezTo>
                  <a:cubicBezTo>
                    <a:pt x="9" y="6"/>
                    <a:pt x="9" y="6"/>
                    <a:pt x="9" y="6"/>
                  </a:cubicBezTo>
                  <a:cubicBezTo>
                    <a:pt x="9" y="5"/>
                    <a:pt x="8" y="4"/>
                    <a:pt x="7" y="4"/>
                  </a:cubicBezTo>
                  <a:cubicBezTo>
                    <a:pt x="7" y="4"/>
                    <a:pt x="7" y="4"/>
                    <a:pt x="7" y="4"/>
                  </a:cubicBezTo>
                  <a:cubicBezTo>
                    <a:pt x="7" y="4"/>
                    <a:pt x="6" y="4"/>
                    <a:pt x="6" y="4"/>
                  </a:cubicBezTo>
                  <a:cubicBezTo>
                    <a:pt x="6" y="4"/>
                    <a:pt x="6" y="4"/>
                    <a:pt x="6" y="4"/>
                  </a:cubicBezTo>
                  <a:cubicBezTo>
                    <a:pt x="7" y="6"/>
                    <a:pt x="7" y="6"/>
                    <a:pt x="7" y="6"/>
                  </a:cubicBezTo>
                  <a:cubicBezTo>
                    <a:pt x="9" y="6"/>
                    <a:pt x="9" y="6"/>
                    <a:pt x="9" y="6"/>
                  </a:cubicBezTo>
                  <a:close/>
                  <a:moveTo>
                    <a:pt x="7" y="6"/>
                  </a:moveTo>
                  <a:cubicBezTo>
                    <a:pt x="6" y="6"/>
                    <a:pt x="6" y="6"/>
                    <a:pt x="6" y="6"/>
                  </a:cubicBezTo>
                  <a:cubicBezTo>
                    <a:pt x="6" y="6"/>
                    <a:pt x="6" y="6"/>
                    <a:pt x="6" y="6"/>
                  </a:cubicBezTo>
                  <a:cubicBezTo>
                    <a:pt x="7" y="6"/>
                    <a:pt x="7" y="6"/>
                    <a:pt x="7" y="6"/>
                  </a:cubicBezTo>
                  <a:cubicBezTo>
                    <a:pt x="7" y="6"/>
                    <a:pt x="7" y="6"/>
                    <a:pt x="7" y="6"/>
                  </a:cubicBezTo>
                  <a:close/>
                  <a:moveTo>
                    <a:pt x="5" y="6"/>
                  </a:move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5"/>
                    <a:pt x="6" y="5"/>
                    <a:pt x="6" y="4"/>
                  </a:cubicBezTo>
                  <a:cubicBezTo>
                    <a:pt x="6" y="4"/>
                    <a:pt x="6" y="4"/>
                    <a:pt x="6" y="4"/>
                  </a:cubicBezTo>
                  <a:cubicBezTo>
                    <a:pt x="6" y="4"/>
                    <a:pt x="6" y="4"/>
                    <a:pt x="6" y="4"/>
                  </a:cubicBezTo>
                  <a:cubicBezTo>
                    <a:pt x="6" y="4"/>
                    <a:pt x="6" y="4"/>
                    <a:pt x="6" y="4"/>
                  </a:cubicBezTo>
                  <a:cubicBezTo>
                    <a:pt x="5" y="5"/>
                    <a:pt x="5" y="5"/>
                    <a:pt x="5" y="6"/>
                  </a:cubicBezTo>
                  <a:close/>
                  <a:moveTo>
                    <a:pt x="8" y="5"/>
                  </a:moveTo>
                  <a:cubicBezTo>
                    <a:pt x="8" y="4"/>
                    <a:pt x="8" y="4"/>
                    <a:pt x="8" y="4"/>
                  </a:cubicBezTo>
                  <a:cubicBezTo>
                    <a:pt x="8" y="4"/>
                    <a:pt x="8" y="4"/>
                    <a:pt x="8" y="4"/>
                  </a:cubicBezTo>
                  <a:cubicBezTo>
                    <a:pt x="8" y="5"/>
                    <a:pt x="9" y="5"/>
                    <a:pt x="9" y="5"/>
                  </a:cubicBezTo>
                  <a:cubicBezTo>
                    <a:pt x="9" y="5"/>
                    <a:pt x="9" y="5"/>
                    <a:pt x="9" y="5"/>
                  </a:cubicBezTo>
                  <a:cubicBezTo>
                    <a:pt x="9" y="5"/>
                    <a:pt x="9" y="5"/>
                    <a:pt x="8" y="5"/>
                  </a:cubicBezTo>
                  <a:close/>
                  <a:moveTo>
                    <a:pt x="8" y="4"/>
                  </a:moveTo>
                  <a:cubicBezTo>
                    <a:pt x="8" y="4"/>
                    <a:pt x="8" y="4"/>
                    <a:pt x="8" y="4"/>
                  </a:cubicBez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498"/>
            <p:cNvSpPr/>
            <p:nvPr/>
          </p:nvSpPr>
          <p:spPr bwMode="auto">
            <a:xfrm>
              <a:off x="4367214" y="514351"/>
              <a:ext cx="96838" cy="47625"/>
            </a:xfrm>
            <a:custGeom>
              <a:avLst/>
              <a:gdLst>
                <a:gd name="T0" fmla="*/ 0 w 55"/>
                <a:gd name="T1" fmla="*/ 14 h 28"/>
                <a:gd name="T2" fmla="*/ 2 w 55"/>
                <a:gd name="T3" fmla="*/ 11 h 28"/>
                <a:gd name="T4" fmla="*/ 11 w 55"/>
                <a:gd name="T5" fmla="*/ 18 h 28"/>
                <a:gd name="T6" fmla="*/ 11 w 55"/>
                <a:gd name="T7" fmla="*/ 18 h 28"/>
                <a:gd name="T8" fmla="*/ 25 w 55"/>
                <a:gd name="T9" fmla="*/ 24 h 28"/>
                <a:gd name="T10" fmla="*/ 25 w 55"/>
                <a:gd name="T11" fmla="*/ 24 h 28"/>
                <a:gd name="T12" fmla="*/ 26 w 55"/>
                <a:gd name="T13" fmla="*/ 24 h 28"/>
                <a:gd name="T14" fmla="*/ 26 w 55"/>
                <a:gd name="T15" fmla="*/ 24 h 28"/>
                <a:gd name="T16" fmla="*/ 42 w 55"/>
                <a:gd name="T17" fmla="*/ 12 h 28"/>
                <a:gd name="T18" fmla="*/ 42 w 55"/>
                <a:gd name="T19" fmla="*/ 12 h 28"/>
                <a:gd name="T20" fmla="*/ 52 w 55"/>
                <a:gd name="T21" fmla="*/ 0 h 28"/>
                <a:gd name="T22" fmla="*/ 52 w 55"/>
                <a:gd name="T23" fmla="*/ 0 h 28"/>
                <a:gd name="T24" fmla="*/ 55 w 55"/>
                <a:gd name="T25" fmla="*/ 3 h 28"/>
                <a:gd name="T26" fmla="*/ 45 w 55"/>
                <a:gd name="T27" fmla="*/ 14 h 28"/>
                <a:gd name="T28" fmla="*/ 45 w 55"/>
                <a:gd name="T29" fmla="*/ 14 h 28"/>
                <a:gd name="T30" fmla="*/ 26 w 55"/>
                <a:gd name="T31" fmla="*/ 28 h 28"/>
                <a:gd name="T32" fmla="*/ 26 w 55"/>
                <a:gd name="T33" fmla="*/ 28 h 28"/>
                <a:gd name="T34" fmla="*/ 25 w 55"/>
                <a:gd name="T35" fmla="*/ 28 h 28"/>
                <a:gd name="T36" fmla="*/ 25 w 55"/>
                <a:gd name="T37" fmla="*/ 28 h 28"/>
                <a:gd name="T38" fmla="*/ 0 w 55"/>
                <a:gd name="T39"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 h="28">
                  <a:moveTo>
                    <a:pt x="0" y="14"/>
                  </a:moveTo>
                  <a:cubicBezTo>
                    <a:pt x="2" y="11"/>
                    <a:pt x="2" y="11"/>
                    <a:pt x="2" y="11"/>
                  </a:cubicBezTo>
                  <a:cubicBezTo>
                    <a:pt x="2" y="11"/>
                    <a:pt x="6" y="14"/>
                    <a:pt x="11" y="18"/>
                  </a:cubicBezTo>
                  <a:cubicBezTo>
                    <a:pt x="11" y="18"/>
                    <a:pt x="11" y="18"/>
                    <a:pt x="11" y="18"/>
                  </a:cubicBezTo>
                  <a:cubicBezTo>
                    <a:pt x="16" y="21"/>
                    <a:pt x="21" y="24"/>
                    <a:pt x="25" y="24"/>
                  </a:cubicBezTo>
                  <a:cubicBezTo>
                    <a:pt x="25" y="24"/>
                    <a:pt x="25" y="24"/>
                    <a:pt x="25" y="24"/>
                  </a:cubicBezTo>
                  <a:cubicBezTo>
                    <a:pt x="25" y="24"/>
                    <a:pt x="26" y="24"/>
                    <a:pt x="26" y="24"/>
                  </a:cubicBezTo>
                  <a:cubicBezTo>
                    <a:pt x="26" y="24"/>
                    <a:pt x="26" y="24"/>
                    <a:pt x="26" y="24"/>
                  </a:cubicBezTo>
                  <a:cubicBezTo>
                    <a:pt x="29" y="23"/>
                    <a:pt x="36" y="17"/>
                    <a:pt x="42" y="12"/>
                  </a:cubicBezTo>
                  <a:cubicBezTo>
                    <a:pt x="42" y="12"/>
                    <a:pt x="42" y="12"/>
                    <a:pt x="42" y="12"/>
                  </a:cubicBezTo>
                  <a:cubicBezTo>
                    <a:pt x="48" y="6"/>
                    <a:pt x="52" y="0"/>
                    <a:pt x="52" y="0"/>
                  </a:cubicBezTo>
                  <a:cubicBezTo>
                    <a:pt x="52" y="0"/>
                    <a:pt x="52" y="0"/>
                    <a:pt x="52" y="0"/>
                  </a:cubicBezTo>
                  <a:cubicBezTo>
                    <a:pt x="55" y="3"/>
                    <a:pt x="55" y="3"/>
                    <a:pt x="55" y="3"/>
                  </a:cubicBezTo>
                  <a:cubicBezTo>
                    <a:pt x="55" y="3"/>
                    <a:pt x="51" y="8"/>
                    <a:pt x="45" y="14"/>
                  </a:cubicBezTo>
                  <a:cubicBezTo>
                    <a:pt x="45" y="14"/>
                    <a:pt x="45" y="14"/>
                    <a:pt x="45" y="14"/>
                  </a:cubicBezTo>
                  <a:cubicBezTo>
                    <a:pt x="39" y="20"/>
                    <a:pt x="32" y="26"/>
                    <a:pt x="26" y="28"/>
                  </a:cubicBezTo>
                  <a:cubicBezTo>
                    <a:pt x="26" y="28"/>
                    <a:pt x="26" y="28"/>
                    <a:pt x="26" y="28"/>
                  </a:cubicBezTo>
                  <a:cubicBezTo>
                    <a:pt x="26" y="28"/>
                    <a:pt x="25" y="28"/>
                    <a:pt x="25" y="28"/>
                  </a:cubicBezTo>
                  <a:cubicBezTo>
                    <a:pt x="25" y="28"/>
                    <a:pt x="25" y="28"/>
                    <a:pt x="25" y="28"/>
                  </a:cubicBezTo>
                  <a:cubicBezTo>
                    <a:pt x="15" y="27"/>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99"/>
            <p:cNvSpPr>
              <a:spLocks noEditPoints="1"/>
            </p:cNvSpPr>
            <p:nvPr/>
          </p:nvSpPr>
          <p:spPr bwMode="auto">
            <a:xfrm>
              <a:off x="4360864" y="509589"/>
              <a:ext cx="107950" cy="55563"/>
            </a:xfrm>
            <a:custGeom>
              <a:avLst/>
              <a:gdLst>
                <a:gd name="T0" fmla="*/ 0 w 62"/>
                <a:gd name="T1" fmla="*/ 18 h 32"/>
                <a:gd name="T2" fmla="*/ 6 w 62"/>
                <a:gd name="T3" fmla="*/ 11 h 32"/>
                <a:gd name="T4" fmla="*/ 7 w 62"/>
                <a:gd name="T5" fmla="*/ 12 h 32"/>
                <a:gd name="T6" fmla="*/ 8 w 62"/>
                <a:gd name="T7" fmla="*/ 12 h 32"/>
                <a:gd name="T8" fmla="*/ 8 w 62"/>
                <a:gd name="T9" fmla="*/ 12 h 32"/>
                <a:gd name="T10" fmla="*/ 8 w 62"/>
                <a:gd name="T11" fmla="*/ 12 h 32"/>
                <a:gd name="T12" fmla="*/ 8 w 62"/>
                <a:gd name="T13" fmla="*/ 12 h 32"/>
                <a:gd name="T14" fmla="*/ 10 w 62"/>
                <a:gd name="T15" fmla="*/ 14 h 32"/>
                <a:gd name="T16" fmla="*/ 16 w 62"/>
                <a:gd name="T17" fmla="*/ 18 h 32"/>
                <a:gd name="T18" fmla="*/ 29 w 62"/>
                <a:gd name="T19" fmla="*/ 24 h 32"/>
                <a:gd name="T20" fmla="*/ 29 w 62"/>
                <a:gd name="T21" fmla="*/ 24 h 32"/>
                <a:gd name="T22" fmla="*/ 30 w 62"/>
                <a:gd name="T23" fmla="*/ 24 h 32"/>
                <a:gd name="T24" fmla="*/ 44 w 62"/>
                <a:gd name="T25" fmla="*/ 12 h 32"/>
                <a:gd name="T26" fmla="*/ 55 w 62"/>
                <a:gd name="T27" fmla="*/ 1 h 32"/>
                <a:gd name="T28" fmla="*/ 55 w 62"/>
                <a:gd name="T29" fmla="*/ 0 h 32"/>
                <a:gd name="T30" fmla="*/ 56 w 62"/>
                <a:gd name="T31" fmla="*/ 0 h 32"/>
                <a:gd name="T32" fmla="*/ 61 w 62"/>
                <a:gd name="T33" fmla="*/ 6 h 32"/>
                <a:gd name="T34" fmla="*/ 61 w 62"/>
                <a:gd name="T35" fmla="*/ 6 h 32"/>
                <a:gd name="T36" fmla="*/ 60 w 62"/>
                <a:gd name="T37" fmla="*/ 7 h 32"/>
                <a:gd name="T38" fmla="*/ 58 w 62"/>
                <a:gd name="T39" fmla="*/ 10 h 32"/>
                <a:gd name="T40" fmla="*/ 50 w 62"/>
                <a:gd name="T41" fmla="*/ 18 h 32"/>
                <a:gd name="T42" fmla="*/ 31 w 62"/>
                <a:gd name="T43" fmla="*/ 31 h 32"/>
                <a:gd name="T44" fmla="*/ 29 w 62"/>
                <a:gd name="T45" fmla="*/ 32 h 32"/>
                <a:gd name="T46" fmla="*/ 3 w 62"/>
                <a:gd name="T47" fmla="*/ 18 h 32"/>
                <a:gd name="T48" fmla="*/ 30 w 62"/>
                <a:gd name="T49" fmla="*/ 28 h 32"/>
                <a:gd name="T50" fmla="*/ 30 w 62"/>
                <a:gd name="T51" fmla="*/ 27 h 32"/>
                <a:gd name="T52" fmla="*/ 30 w 62"/>
                <a:gd name="T53" fmla="*/ 28 h 32"/>
                <a:gd name="T54" fmla="*/ 29 w 62"/>
                <a:gd name="T55" fmla="*/ 28 h 32"/>
                <a:gd name="T56" fmla="*/ 29 w 62"/>
                <a:gd name="T57" fmla="*/ 28 h 32"/>
                <a:gd name="T58" fmla="*/ 28 w 62"/>
                <a:gd name="T59" fmla="*/ 28 h 32"/>
                <a:gd name="T60" fmla="*/ 14 w 62"/>
                <a:gd name="T61" fmla="*/ 21 h 32"/>
                <a:gd name="T62" fmla="*/ 21 w 62"/>
                <a:gd name="T63" fmla="*/ 25 h 32"/>
                <a:gd name="T64" fmla="*/ 14 w 62"/>
                <a:gd name="T65" fmla="*/ 21 h 32"/>
                <a:gd name="T66" fmla="*/ 9 w 62"/>
                <a:gd name="T67" fmla="*/ 18 h 32"/>
                <a:gd name="T68" fmla="*/ 41 w 62"/>
                <a:gd name="T69" fmla="*/ 21 h 32"/>
                <a:gd name="T70" fmla="*/ 47 w 62"/>
                <a:gd name="T71" fmla="*/ 15 h 32"/>
                <a:gd name="T72" fmla="*/ 47 w 62"/>
                <a:gd name="T73" fmla="*/ 15 h 32"/>
                <a:gd name="T74" fmla="*/ 3 w 62"/>
                <a:gd name="T75" fmla="*/ 18 h 32"/>
                <a:gd name="T76" fmla="*/ 5 w 62"/>
                <a:gd name="T77" fmla="*/ 18 h 32"/>
                <a:gd name="T78" fmla="*/ 3 w 62"/>
                <a:gd name="T79" fmla="*/ 18 h 32"/>
                <a:gd name="T80" fmla="*/ 52 w 62"/>
                <a:gd name="T81" fmla="*/ 9 h 32"/>
                <a:gd name="T82" fmla="*/ 48 w 62"/>
                <a:gd name="T83"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 h="32">
                  <a:moveTo>
                    <a:pt x="3" y="18"/>
                  </a:moveTo>
                  <a:cubicBezTo>
                    <a:pt x="0" y="18"/>
                    <a:pt x="0" y="18"/>
                    <a:pt x="0" y="18"/>
                  </a:cubicBezTo>
                  <a:cubicBezTo>
                    <a:pt x="5" y="11"/>
                    <a:pt x="5" y="11"/>
                    <a:pt x="5" y="11"/>
                  </a:cubicBezTo>
                  <a:cubicBezTo>
                    <a:pt x="6" y="11"/>
                    <a:pt x="6" y="11"/>
                    <a:pt x="6" y="11"/>
                  </a:cubicBezTo>
                  <a:cubicBezTo>
                    <a:pt x="8" y="11"/>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8" y="12"/>
                    <a:pt x="8" y="12"/>
                    <a:pt x="8" y="12"/>
                  </a:cubicBezTo>
                  <a:cubicBezTo>
                    <a:pt x="9" y="13"/>
                    <a:pt x="9" y="13"/>
                    <a:pt x="10" y="14"/>
                  </a:cubicBezTo>
                  <a:cubicBezTo>
                    <a:pt x="10" y="14"/>
                    <a:pt x="10" y="14"/>
                    <a:pt x="10" y="14"/>
                  </a:cubicBezTo>
                  <a:cubicBezTo>
                    <a:pt x="11" y="15"/>
                    <a:pt x="14" y="16"/>
                    <a:pt x="16" y="18"/>
                  </a:cubicBezTo>
                  <a:cubicBezTo>
                    <a:pt x="16" y="18"/>
                    <a:pt x="16" y="18"/>
                    <a:pt x="16" y="18"/>
                  </a:cubicBezTo>
                  <a:cubicBezTo>
                    <a:pt x="20" y="21"/>
                    <a:pt x="26" y="24"/>
                    <a:pt x="29" y="24"/>
                  </a:cubicBezTo>
                  <a:cubicBezTo>
                    <a:pt x="29" y="24"/>
                    <a:pt x="29" y="24"/>
                    <a:pt x="29" y="24"/>
                  </a:cubicBezTo>
                  <a:cubicBezTo>
                    <a:pt x="29" y="24"/>
                    <a:pt x="29" y="24"/>
                    <a:pt x="29" y="24"/>
                  </a:cubicBezTo>
                  <a:cubicBezTo>
                    <a:pt x="29" y="24"/>
                    <a:pt x="29" y="24"/>
                    <a:pt x="29" y="24"/>
                  </a:cubicBezTo>
                  <a:cubicBezTo>
                    <a:pt x="29" y="24"/>
                    <a:pt x="29" y="24"/>
                    <a:pt x="30" y="24"/>
                  </a:cubicBezTo>
                  <a:cubicBezTo>
                    <a:pt x="30" y="24"/>
                    <a:pt x="30" y="24"/>
                    <a:pt x="30" y="24"/>
                  </a:cubicBezTo>
                  <a:cubicBezTo>
                    <a:pt x="31" y="24"/>
                    <a:pt x="39" y="18"/>
                    <a:pt x="44" y="12"/>
                  </a:cubicBezTo>
                  <a:cubicBezTo>
                    <a:pt x="44" y="12"/>
                    <a:pt x="44" y="12"/>
                    <a:pt x="44" y="12"/>
                  </a:cubicBezTo>
                  <a:cubicBezTo>
                    <a:pt x="50" y="6"/>
                    <a:pt x="55" y="1"/>
                    <a:pt x="55" y="1"/>
                  </a:cubicBezTo>
                  <a:cubicBezTo>
                    <a:pt x="55" y="1"/>
                    <a:pt x="55" y="1"/>
                    <a:pt x="55" y="1"/>
                  </a:cubicBezTo>
                  <a:cubicBezTo>
                    <a:pt x="55" y="1"/>
                    <a:pt x="55" y="1"/>
                    <a:pt x="55" y="0"/>
                  </a:cubicBezTo>
                  <a:cubicBezTo>
                    <a:pt x="55" y="0"/>
                    <a:pt x="55" y="0"/>
                    <a:pt x="55" y="0"/>
                  </a:cubicBezTo>
                  <a:cubicBezTo>
                    <a:pt x="56" y="0"/>
                    <a:pt x="56" y="0"/>
                    <a:pt x="56" y="0"/>
                  </a:cubicBezTo>
                  <a:cubicBezTo>
                    <a:pt x="62" y="5"/>
                    <a:pt x="62" y="5"/>
                    <a:pt x="62" y="5"/>
                  </a:cubicBezTo>
                  <a:cubicBezTo>
                    <a:pt x="61" y="6"/>
                    <a:pt x="61" y="6"/>
                    <a:pt x="61" y="6"/>
                  </a:cubicBezTo>
                  <a:cubicBezTo>
                    <a:pt x="61" y="6"/>
                    <a:pt x="61" y="6"/>
                    <a:pt x="61" y="6"/>
                  </a:cubicBezTo>
                  <a:cubicBezTo>
                    <a:pt x="61" y="6"/>
                    <a:pt x="61" y="6"/>
                    <a:pt x="61" y="6"/>
                  </a:cubicBezTo>
                  <a:cubicBezTo>
                    <a:pt x="61" y="6"/>
                    <a:pt x="61" y="6"/>
                    <a:pt x="61" y="6"/>
                  </a:cubicBezTo>
                  <a:cubicBezTo>
                    <a:pt x="60" y="6"/>
                    <a:pt x="60" y="7"/>
                    <a:pt x="60" y="7"/>
                  </a:cubicBezTo>
                  <a:cubicBezTo>
                    <a:pt x="60" y="7"/>
                    <a:pt x="60" y="7"/>
                    <a:pt x="60" y="7"/>
                  </a:cubicBezTo>
                  <a:cubicBezTo>
                    <a:pt x="59" y="8"/>
                    <a:pt x="59" y="9"/>
                    <a:pt x="58" y="10"/>
                  </a:cubicBezTo>
                  <a:cubicBezTo>
                    <a:pt x="58" y="10"/>
                    <a:pt x="58" y="10"/>
                    <a:pt x="58" y="10"/>
                  </a:cubicBezTo>
                  <a:cubicBezTo>
                    <a:pt x="56" y="12"/>
                    <a:pt x="53" y="15"/>
                    <a:pt x="50" y="18"/>
                  </a:cubicBezTo>
                  <a:cubicBezTo>
                    <a:pt x="50" y="18"/>
                    <a:pt x="50" y="18"/>
                    <a:pt x="50" y="18"/>
                  </a:cubicBezTo>
                  <a:cubicBezTo>
                    <a:pt x="44" y="24"/>
                    <a:pt x="37" y="30"/>
                    <a:pt x="31" y="31"/>
                  </a:cubicBezTo>
                  <a:cubicBezTo>
                    <a:pt x="31" y="31"/>
                    <a:pt x="31" y="31"/>
                    <a:pt x="31" y="31"/>
                  </a:cubicBezTo>
                  <a:cubicBezTo>
                    <a:pt x="30" y="32"/>
                    <a:pt x="30" y="32"/>
                    <a:pt x="29" y="32"/>
                  </a:cubicBezTo>
                  <a:cubicBezTo>
                    <a:pt x="29" y="32"/>
                    <a:pt x="29" y="32"/>
                    <a:pt x="29" y="32"/>
                  </a:cubicBezTo>
                  <a:cubicBezTo>
                    <a:pt x="18" y="31"/>
                    <a:pt x="6" y="20"/>
                    <a:pt x="3" y="18"/>
                  </a:cubicBezTo>
                  <a:close/>
                  <a:moveTo>
                    <a:pt x="29" y="28"/>
                  </a:moveTo>
                  <a:cubicBezTo>
                    <a:pt x="29" y="28"/>
                    <a:pt x="30" y="28"/>
                    <a:pt x="30" y="28"/>
                  </a:cubicBezTo>
                  <a:cubicBezTo>
                    <a:pt x="30" y="28"/>
                    <a:pt x="30" y="28"/>
                    <a:pt x="30" y="28"/>
                  </a:cubicBezTo>
                  <a:cubicBezTo>
                    <a:pt x="30" y="28"/>
                    <a:pt x="30" y="28"/>
                    <a:pt x="30" y="27"/>
                  </a:cubicBezTo>
                  <a:cubicBezTo>
                    <a:pt x="30" y="27"/>
                    <a:pt x="30" y="27"/>
                    <a:pt x="30" y="27"/>
                  </a:cubicBezTo>
                  <a:cubicBezTo>
                    <a:pt x="30" y="28"/>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8" y="28"/>
                    <a:pt x="28" y="28"/>
                    <a:pt x="28" y="28"/>
                  </a:cubicBezTo>
                  <a:cubicBezTo>
                    <a:pt x="28" y="28"/>
                    <a:pt x="28" y="28"/>
                    <a:pt x="28" y="28"/>
                  </a:cubicBezTo>
                  <a:cubicBezTo>
                    <a:pt x="28" y="28"/>
                    <a:pt x="29" y="28"/>
                    <a:pt x="29" y="28"/>
                  </a:cubicBezTo>
                  <a:close/>
                  <a:moveTo>
                    <a:pt x="14" y="21"/>
                  </a:moveTo>
                  <a:cubicBezTo>
                    <a:pt x="16" y="23"/>
                    <a:pt x="18" y="24"/>
                    <a:pt x="21" y="25"/>
                  </a:cubicBezTo>
                  <a:cubicBezTo>
                    <a:pt x="21" y="25"/>
                    <a:pt x="21" y="25"/>
                    <a:pt x="21" y="25"/>
                  </a:cubicBezTo>
                  <a:cubicBezTo>
                    <a:pt x="18" y="24"/>
                    <a:pt x="16" y="23"/>
                    <a:pt x="14" y="21"/>
                  </a:cubicBezTo>
                  <a:cubicBezTo>
                    <a:pt x="14" y="21"/>
                    <a:pt x="14" y="21"/>
                    <a:pt x="14" y="21"/>
                  </a:cubicBezTo>
                  <a:cubicBezTo>
                    <a:pt x="12" y="20"/>
                    <a:pt x="10" y="19"/>
                    <a:pt x="9" y="18"/>
                  </a:cubicBezTo>
                  <a:cubicBezTo>
                    <a:pt x="9" y="18"/>
                    <a:pt x="9" y="18"/>
                    <a:pt x="9" y="18"/>
                  </a:cubicBezTo>
                  <a:cubicBezTo>
                    <a:pt x="10" y="19"/>
                    <a:pt x="12" y="20"/>
                    <a:pt x="14" y="21"/>
                  </a:cubicBezTo>
                  <a:close/>
                  <a:moveTo>
                    <a:pt x="41" y="21"/>
                  </a:moveTo>
                  <a:cubicBezTo>
                    <a:pt x="43" y="19"/>
                    <a:pt x="45" y="17"/>
                    <a:pt x="47" y="15"/>
                  </a:cubicBezTo>
                  <a:cubicBezTo>
                    <a:pt x="47" y="15"/>
                    <a:pt x="47" y="15"/>
                    <a:pt x="47" y="15"/>
                  </a:cubicBezTo>
                  <a:cubicBezTo>
                    <a:pt x="47" y="15"/>
                    <a:pt x="47" y="15"/>
                    <a:pt x="47" y="15"/>
                  </a:cubicBezTo>
                  <a:cubicBezTo>
                    <a:pt x="47" y="15"/>
                    <a:pt x="47" y="15"/>
                    <a:pt x="47" y="15"/>
                  </a:cubicBezTo>
                  <a:cubicBezTo>
                    <a:pt x="45" y="17"/>
                    <a:pt x="43" y="19"/>
                    <a:pt x="41" y="21"/>
                  </a:cubicBezTo>
                  <a:close/>
                  <a:moveTo>
                    <a:pt x="3" y="18"/>
                  </a:moveTo>
                  <a:cubicBezTo>
                    <a:pt x="4" y="16"/>
                    <a:pt x="4" y="16"/>
                    <a:pt x="4" y="16"/>
                  </a:cubicBezTo>
                  <a:cubicBezTo>
                    <a:pt x="5" y="18"/>
                    <a:pt x="5" y="18"/>
                    <a:pt x="5" y="18"/>
                  </a:cubicBezTo>
                  <a:cubicBezTo>
                    <a:pt x="4" y="16"/>
                    <a:pt x="4" y="16"/>
                    <a:pt x="4" y="16"/>
                  </a:cubicBezTo>
                  <a:cubicBezTo>
                    <a:pt x="3" y="18"/>
                    <a:pt x="3" y="18"/>
                    <a:pt x="3" y="18"/>
                  </a:cubicBezTo>
                  <a:close/>
                  <a:moveTo>
                    <a:pt x="48" y="14"/>
                  </a:moveTo>
                  <a:cubicBezTo>
                    <a:pt x="50" y="12"/>
                    <a:pt x="51" y="11"/>
                    <a:pt x="52" y="9"/>
                  </a:cubicBezTo>
                  <a:cubicBezTo>
                    <a:pt x="52" y="9"/>
                    <a:pt x="52" y="9"/>
                    <a:pt x="52" y="9"/>
                  </a:cubicBezTo>
                  <a:cubicBezTo>
                    <a:pt x="51" y="11"/>
                    <a:pt x="50" y="12"/>
                    <a:pt x="4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00"/>
            <p:cNvSpPr/>
            <p:nvPr/>
          </p:nvSpPr>
          <p:spPr bwMode="auto">
            <a:xfrm>
              <a:off x="4362452" y="527051"/>
              <a:ext cx="14288" cy="17463"/>
            </a:xfrm>
            <a:custGeom>
              <a:avLst/>
              <a:gdLst>
                <a:gd name="T0" fmla="*/ 0 w 9"/>
                <a:gd name="T1" fmla="*/ 9 h 11"/>
                <a:gd name="T2" fmla="*/ 5 w 9"/>
                <a:gd name="T3" fmla="*/ 0 h 11"/>
                <a:gd name="T4" fmla="*/ 9 w 9"/>
                <a:gd name="T5" fmla="*/ 2 h 11"/>
                <a:gd name="T6" fmla="*/ 5 w 9"/>
                <a:gd name="T7" fmla="*/ 11 h 11"/>
                <a:gd name="T8" fmla="*/ 0 w 9"/>
                <a:gd name="T9" fmla="*/ 9 h 11"/>
                <a:gd name="T10" fmla="*/ 0 w 9"/>
                <a:gd name="T11" fmla="*/ 9 h 11"/>
              </a:gdLst>
              <a:ahLst/>
              <a:cxnLst>
                <a:cxn ang="0">
                  <a:pos x="T0" y="T1"/>
                </a:cxn>
                <a:cxn ang="0">
                  <a:pos x="T2" y="T3"/>
                </a:cxn>
                <a:cxn ang="0">
                  <a:pos x="T4" y="T5"/>
                </a:cxn>
                <a:cxn ang="0">
                  <a:pos x="T6" y="T7"/>
                </a:cxn>
                <a:cxn ang="0">
                  <a:pos x="T8" y="T9"/>
                </a:cxn>
                <a:cxn ang="0">
                  <a:pos x="T10" y="T11"/>
                </a:cxn>
              </a:cxnLst>
              <a:rect l="0" t="0" r="r" b="b"/>
              <a:pathLst>
                <a:path w="9" h="11">
                  <a:moveTo>
                    <a:pt x="0" y="9"/>
                  </a:moveTo>
                  <a:lnTo>
                    <a:pt x="5" y="0"/>
                  </a:lnTo>
                  <a:lnTo>
                    <a:pt x="9" y="2"/>
                  </a:lnTo>
                  <a:lnTo>
                    <a:pt x="5" y="1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501"/>
            <p:cNvSpPr>
              <a:spLocks noEditPoints="1"/>
            </p:cNvSpPr>
            <p:nvPr/>
          </p:nvSpPr>
          <p:spPr bwMode="auto">
            <a:xfrm>
              <a:off x="4359277" y="523876"/>
              <a:ext cx="20638" cy="26988"/>
            </a:xfrm>
            <a:custGeom>
              <a:avLst/>
              <a:gdLst>
                <a:gd name="T0" fmla="*/ 5 w 13"/>
                <a:gd name="T1" fmla="*/ 15 h 17"/>
                <a:gd name="T2" fmla="*/ 2 w 13"/>
                <a:gd name="T3" fmla="*/ 13 h 17"/>
                <a:gd name="T4" fmla="*/ 2 w 13"/>
                <a:gd name="T5" fmla="*/ 11 h 17"/>
                <a:gd name="T6" fmla="*/ 4 w 13"/>
                <a:gd name="T7" fmla="*/ 12 h 17"/>
                <a:gd name="T8" fmla="*/ 2 w 13"/>
                <a:gd name="T9" fmla="*/ 11 h 17"/>
                <a:gd name="T10" fmla="*/ 2 w 13"/>
                <a:gd name="T11" fmla="*/ 13 h 17"/>
                <a:gd name="T12" fmla="*/ 0 w 13"/>
                <a:gd name="T13" fmla="*/ 12 h 17"/>
                <a:gd name="T14" fmla="*/ 5 w 13"/>
                <a:gd name="T15" fmla="*/ 0 h 17"/>
                <a:gd name="T16" fmla="*/ 13 w 13"/>
                <a:gd name="T17" fmla="*/ 3 h 17"/>
                <a:gd name="T18" fmla="*/ 8 w 13"/>
                <a:gd name="T19" fmla="*/ 17 h 17"/>
                <a:gd name="T20" fmla="*/ 5 w 13"/>
                <a:gd name="T21" fmla="*/ 15 h 17"/>
                <a:gd name="T22" fmla="*/ 5 w 13"/>
                <a:gd name="T23" fmla="*/ 15 h 17"/>
                <a:gd name="T24" fmla="*/ 7 w 13"/>
                <a:gd name="T25" fmla="*/ 9 h 17"/>
                <a:gd name="T26" fmla="*/ 8 w 13"/>
                <a:gd name="T27" fmla="*/ 6 h 17"/>
                <a:gd name="T28" fmla="*/ 8 w 13"/>
                <a:gd name="T29" fmla="*/ 6 h 17"/>
                <a:gd name="T30" fmla="*/ 7 w 13"/>
                <a:gd name="T31" fmla="*/ 9 h 17"/>
                <a:gd name="T32" fmla="*/ 7 w 13"/>
                <a:gd name="T3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5" y="15"/>
                  </a:moveTo>
                  <a:lnTo>
                    <a:pt x="2" y="13"/>
                  </a:lnTo>
                  <a:lnTo>
                    <a:pt x="2" y="11"/>
                  </a:lnTo>
                  <a:lnTo>
                    <a:pt x="4" y="12"/>
                  </a:lnTo>
                  <a:lnTo>
                    <a:pt x="2" y="11"/>
                  </a:lnTo>
                  <a:lnTo>
                    <a:pt x="2" y="13"/>
                  </a:lnTo>
                  <a:lnTo>
                    <a:pt x="0" y="12"/>
                  </a:lnTo>
                  <a:lnTo>
                    <a:pt x="5" y="0"/>
                  </a:lnTo>
                  <a:lnTo>
                    <a:pt x="13" y="3"/>
                  </a:lnTo>
                  <a:lnTo>
                    <a:pt x="8" y="17"/>
                  </a:lnTo>
                  <a:lnTo>
                    <a:pt x="5" y="15"/>
                  </a:lnTo>
                  <a:lnTo>
                    <a:pt x="5" y="15"/>
                  </a:lnTo>
                  <a:close/>
                  <a:moveTo>
                    <a:pt x="7" y="9"/>
                  </a:moveTo>
                  <a:lnTo>
                    <a:pt x="8" y="6"/>
                  </a:lnTo>
                  <a:lnTo>
                    <a:pt x="8" y="6"/>
                  </a:lnTo>
                  <a:lnTo>
                    <a:pt x="7" y="9"/>
                  </a:lnTo>
                  <a:lnTo>
                    <a:pt x="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502"/>
            <p:cNvSpPr/>
            <p:nvPr/>
          </p:nvSpPr>
          <p:spPr bwMode="auto">
            <a:xfrm>
              <a:off x="4446589" y="506414"/>
              <a:ext cx="17463" cy="19050"/>
            </a:xfrm>
            <a:custGeom>
              <a:avLst/>
              <a:gdLst>
                <a:gd name="T0" fmla="*/ 0 w 11"/>
                <a:gd name="T1" fmla="*/ 2 h 12"/>
                <a:gd name="T2" fmla="*/ 3 w 11"/>
                <a:gd name="T3" fmla="*/ 0 h 12"/>
                <a:gd name="T4" fmla="*/ 11 w 11"/>
                <a:gd name="T5" fmla="*/ 9 h 12"/>
                <a:gd name="T6" fmla="*/ 7 w 11"/>
                <a:gd name="T7" fmla="*/ 12 h 12"/>
                <a:gd name="T8" fmla="*/ 0 w 11"/>
                <a:gd name="T9" fmla="*/ 2 h 12"/>
                <a:gd name="T10" fmla="*/ 0 w 11"/>
                <a:gd name="T11" fmla="*/ 2 h 12"/>
              </a:gdLst>
              <a:ahLst/>
              <a:cxnLst>
                <a:cxn ang="0">
                  <a:pos x="T0" y="T1"/>
                </a:cxn>
                <a:cxn ang="0">
                  <a:pos x="T2" y="T3"/>
                </a:cxn>
                <a:cxn ang="0">
                  <a:pos x="T4" y="T5"/>
                </a:cxn>
                <a:cxn ang="0">
                  <a:pos x="T6" y="T7"/>
                </a:cxn>
                <a:cxn ang="0">
                  <a:pos x="T8" y="T9"/>
                </a:cxn>
                <a:cxn ang="0">
                  <a:pos x="T10" y="T11"/>
                </a:cxn>
              </a:cxnLst>
              <a:rect l="0" t="0" r="r" b="b"/>
              <a:pathLst>
                <a:path w="11" h="12">
                  <a:moveTo>
                    <a:pt x="0" y="2"/>
                  </a:moveTo>
                  <a:lnTo>
                    <a:pt x="3" y="0"/>
                  </a:lnTo>
                  <a:lnTo>
                    <a:pt x="11" y="9"/>
                  </a:lnTo>
                  <a:lnTo>
                    <a:pt x="7"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03"/>
            <p:cNvSpPr/>
            <p:nvPr/>
          </p:nvSpPr>
          <p:spPr bwMode="auto">
            <a:xfrm>
              <a:off x="4440239" y="501651"/>
              <a:ext cx="28575" cy="28575"/>
            </a:xfrm>
            <a:custGeom>
              <a:avLst/>
              <a:gdLst>
                <a:gd name="T0" fmla="*/ 3 w 18"/>
                <a:gd name="T1" fmla="*/ 8 h 18"/>
                <a:gd name="T2" fmla="*/ 4 w 18"/>
                <a:gd name="T3" fmla="*/ 5 h 18"/>
                <a:gd name="T4" fmla="*/ 5 w 18"/>
                <a:gd name="T5" fmla="*/ 8 h 18"/>
                <a:gd name="T6" fmla="*/ 4 w 18"/>
                <a:gd name="T7" fmla="*/ 5 h 18"/>
                <a:gd name="T8" fmla="*/ 3 w 18"/>
                <a:gd name="T9" fmla="*/ 8 h 18"/>
                <a:gd name="T10" fmla="*/ 0 w 18"/>
                <a:gd name="T11" fmla="*/ 5 h 18"/>
                <a:gd name="T12" fmla="*/ 8 w 18"/>
                <a:gd name="T13" fmla="*/ 0 h 18"/>
                <a:gd name="T14" fmla="*/ 18 w 18"/>
                <a:gd name="T15" fmla="*/ 13 h 18"/>
                <a:gd name="T16" fmla="*/ 11 w 18"/>
                <a:gd name="T17" fmla="*/ 18 h 18"/>
                <a:gd name="T18" fmla="*/ 3 w 18"/>
                <a:gd name="T19" fmla="*/ 8 h 18"/>
                <a:gd name="T20" fmla="*/ 3 w 18"/>
                <a:gd name="T2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3" y="8"/>
                  </a:moveTo>
                  <a:lnTo>
                    <a:pt x="4" y="5"/>
                  </a:lnTo>
                  <a:lnTo>
                    <a:pt x="5" y="8"/>
                  </a:lnTo>
                  <a:lnTo>
                    <a:pt x="4" y="5"/>
                  </a:lnTo>
                  <a:lnTo>
                    <a:pt x="3" y="8"/>
                  </a:lnTo>
                  <a:lnTo>
                    <a:pt x="0" y="5"/>
                  </a:lnTo>
                  <a:lnTo>
                    <a:pt x="8" y="0"/>
                  </a:lnTo>
                  <a:lnTo>
                    <a:pt x="18" y="13"/>
                  </a:lnTo>
                  <a:lnTo>
                    <a:pt x="11" y="18"/>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504"/>
            <p:cNvSpPr/>
            <p:nvPr/>
          </p:nvSpPr>
          <p:spPr bwMode="auto">
            <a:xfrm>
              <a:off x="4370389" y="631826"/>
              <a:ext cx="55563" cy="30163"/>
            </a:xfrm>
            <a:custGeom>
              <a:avLst/>
              <a:gdLst>
                <a:gd name="T0" fmla="*/ 16 w 32"/>
                <a:gd name="T1" fmla="*/ 11 h 17"/>
                <a:gd name="T2" fmla="*/ 15 w 32"/>
                <a:gd name="T3" fmla="*/ 9 h 17"/>
                <a:gd name="T4" fmla="*/ 15 w 32"/>
                <a:gd name="T5" fmla="*/ 9 h 17"/>
                <a:gd name="T6" fmla="*/ 5 w 32"/>
                <a:gd name="T7" fmla="*/ 16 h 17"/>
                <a:gd name="T8" fmla="*/ 5 w 32"/>
                <a:gd name="T9" fmla="*/ 16 h 17"/>
                <a:gd name="T10" fmla="*/ 4 w 32"/>
                <a:gd name="T11" fmla="*/ 16 h 17"/>
                <a:gd name="T12" fmla="*/ 4 w 32"/>
                <a:gd name="T13" fmla="*/ 16 h 17"/>
                <a:gd name="T14" fmla="*/ 0 w 32"/>
                <a:gd name="T15" fmla="*/ 14 h 17"/>
                <a:gd name="T16" fmla="*/ 0 w 32"/>
                <a:gd name="T17" fmla="*/ 14 h 17"/>
                <a:gd name="T18" fmla="*/ 0 w 32"/>
                <a:gd name="T19" fmla="*/ 11 h 17"/>
                <a:gd name="T20" fmla="*/ 0 w 32"/>
                <a:gd name="T21" fmla="*/ 11 h 17"/>
                <a:gd name="T22" fmla="*/ 1 w 32"/>
                <a:gd name="T23" fmla="*/ 3 h 17"/>
                <a:gd name="T24" fmla="*/ 1 w 32"/>
                <a:gd name="T25" fmla="*/ 3 h 17"/>
                <a:gd name="T26" fmla="*/ 1 w 32"/>
                <a:gd name="T27" fmla="*/ 3 h 17"/>
                <a:gd name="T28" fmla="*/ 5 w 32"/>
                <a:gd name="T29" fmla="*/ 4 h 17"/>
                <a:gd name="T30" fmla="*/ 4 w 32"/>
                <a:gd name="T31" fmla="*/ 11 h 17"/>
                <a:gd name="T32" fmla="*/ 4 w 32"/>
                <a:gd name="T33" fmla="*/ 11 h 17"/>
                <a:gd name="T34" fmla="*/ 4 w 32"/>
                <a:gd name="T35" fmla="*/ 12 h 17"/>
                <a:gd name="T36" fmla="*/ 4 w 32"/>
                <a:gd name="T37" fmla="*/ 12 h 17"/>
                <a:gd name="T38" fmla="*/ 4 w 32"/>
                <a:gd name="T39" fmla="*/ 12 h 17"/>
                <a:gd name="T40" fmla="*/ 4 w 32"/>
                <a:gd name="T41" fmla="*/ 12 h 17"/>
                <a:gd name="T42" fmla="*/ 4 w 32"/>
                <a:gd name="T43" fmla="*/ 12 h 17"/>
                <a:gd name="T44" fmla="*/ 4 w 32"/>
                <a:gd name="T45" fmla="*/ 12 h 17"/>
                <a:gd name="T46" fmla="*/ 4 w 32"/>
                <a:gd name="T47" fmla="*/ 12 h 17"/>
                <a:gd name="T48" fmla="*/ 4 w 32"/>
                <a:gd name="T49" fmla="*/ 12 h 17"/>
                <a:gd name="T50" fmla="*/ 11 w 32"/>
                <a:gd name="T51" fmla="*/ 8 h 17"/>
                <a:gd name="T52" fmla="*/ 11 w 32"/>
                <a:gd name="T53" fmla="*/ 8 h 17"/>
                <a:gd name="T54" fmla="*/ 14 w 32"/>
                <a:gd name="T55" fmla="*/ 4 h 17"/>
                <a:gd name="T56" fmla="*/ 14 w 32"/>
                <a:gd name="T57" fmla="*/ 4 h 17"/>
                <a:gd name="T58" fmla="*/ 16 w 32"/>
                <a:gd name="T59" fmla="*/ 0 h 17"/>
                <a:gd name="T60" fmla="*/ 17 w 32"/>
                <a:gd name="T61" fmla="*/ 4 h 17"/>
                <a:gd name="T62" fmla="*/ 20 w 32"/>
                <a:gd name="T63" fmla="*/ 9 h 17"/>
                <a:gd name="T64" fmla="*/ 20 w 32"/>
                <a:gd name="T65" fmla="*/ 9 h 17"/>
                <a:gd name="T66" fmla="*/ 25 w 32"/>
                <a:gd name="T67" fmla="*/ 13 h 17"/>
                <a:gd name="T68" fmla="*/ 25 w 32"/>
                <a:gd name="T69" fmla="*/ 13 h 17"/>
                <a:gd name="T70" fmla="*/ 25 w 32"/>
                <a:gd name="T71" fmla="*/ 13 h 17"/>
                <a:gd name="T72" fmla="*/ 25 w 32"/>
                <a:gd name="T73" fmla="*/ 13 h 17"/>
                <a:gd name="T74" fmla="*/ 28 w 32"/>
                <a:gd name="T75" fmla="*/ 5 h 17"/>
                <a:gd name="T76" fmla="*/ 28 w 32"/>
                <a:gd name="T77" fmla="*/ 5 h 17"/>
                <a:gd name="T78" fmla="*/ 28 w 32"/>
                <a:gd name="T79" fmla="*/ 3 h 17"/>
                <a:gd name="T80" fmla="*/ 28 w 32"/>
                <a:gd name="T81" fmla="*/ 3 h 17"/>
                <a:gd name="T82" fmla="*/ 32 w 32"/>
                <a:gd name="T83" fmla="*/ 3 h 17"/>
                <a:gd name="T84" fmla="*/ 32 w 32"/>
                <a:gd name="T85" fmla="*/ 5 h 17"/>
                <a:gd name="T86" fmla="*/ 32 w 32"/>
                <a:gd name="T87" fmla="*/ 5 h 17"/>
                <a:gd name="T88" fmla="*/ 26 w 32"/>
                <a:gd name="T89" fmla="*/ 16 h 17"/>
                <a:gd name="T90" fmla="*/ 26 w 32"/>
                <a:gd name="T91" fmla="*/ 16 h 17"/>
                <a:gd name="T92" fmla="*/ 25 w 32"/>
                <a:gd name="T93" fmla="*/ 17 h 17"/>
                <a:gd name="T94" fmla="*/ 25 w 32"/>
                <a:gd name="T95" fmla="*/ 17 h 17"/>
                <a:gd name="T96" fmla="*/ 16 w 32"/>
                <a:gd name="T9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 h="17">
                  <a:moveTo>
                    <a:pt x="16" y="11"/>
                  </a:moveTo>
                  <a:cubicBezTo>
                    <a:pt x="16" y="10"/>
                    <a:pt x="15" y="9"/>
                    <a:pt x="15" y="9"/>
                  </a:cubicBezTo>
                  <a:cubicBezTo>
                    <a:pt x="15" y="9"/>
                    <a:pt x="15" y="9"/>
                    <a:pt x="15" y="9"/>
                  </a:cubicBezTo>
                  <a:cubicBezTo>
                    <a:pt x="13" y="12"/>
                    <a:pt x="10" y="15"/>
                    <a:pt x="5" y="16"/>
                  </a:cubicBezTo>
                  <a:cubicBezTo>
                    <a:pt x="5" y="16"/>
                    <a:pt x="5" y="16"/>
                    <a:pt x="5" y="16"/>
                  </a:cubicBezTo>
                  <a:cubicBezTo>
                    <a:pt x="5" y="16"/>
                    <a:pt x="4" y="16"/>
                    <a:pt x="4" y="16"/>
                  </a:cubicBezTo>
                  <a:cubicBezTo>
                    <a:pt x="4" y="16"/>
                    <a:pt x="4" y="16"/>
                    <a:pt x="4" y="16"/>
                  </a:cubicBezTo>
                  <a:cubicBezTo>
                    <a:pt x="2" y="17"/>
                    <a:pt x="1" y="16"/>
                    <a:pt x="0" y="14"/>
                  </a:cubicBezTo>
                  <a:cubicBezTo>
                    <a:pt x="0" y="14"/>
                    <a:pt x="0" y="14"/>
                    <a:pt x="0" y="14"/>
                  </a:cubicBezTo>
                  <a:cubicBezTo>
                    <a:pt x="0" y="13"/>
                    <a:pt x="0" y="12"/>
                    <a:pt x="0" y="11"/>
                  </a:cubicBezTo>
                  <a:cubicBezTo>
                    <a:pt x="0" y="11"/>
                    <a:pt x="0" y="11"/>
                    <a:pt x="0" y="11"/>
                  </a:cubicBezTo>
                  <a:cubicBezTo>
                    <a:pt x="0" y="7"/>
                    <a:pt x="1" y="3"/>
                    <a:pt x="1" y="3"/>
                  </a:cubicBezTo>
                  <a:cubicBezTo>
                    <a:pt x="1" y="3"/>
                    <a:pt x="1" y="3"/>
                    <a:pt x="1" y="3"/>
                  </a:cubicBezTo>
                  <a:cubicBezTo>
                    <a:pt x="1" y="3"/>
                    <a:pt x="1" y="3"/>
                    <a:pt x="1" y="3"/>
                  </a:cubicBezTo>
                  <a:cubicBezTo>
                    <a:pt x="5" y="4"/>
                    <a:pt x="5" y="4"/>
                    <a:pt x="5" y="4"/>
                  </a:cubicBezTo>
                  <a:cubicBezTo>
                    <a:pt x="5" y="4"/>
                    <a:pt x="4" y="8"/>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6" y="12"/>
                    <a:pt x="9" y="10"/>
                    <a:pt x="11" y="8"/>
                  </a:cubicBezTo>
                  <a:cubicBezTo>
                    <a:pt x="11" y="8"/>
                    <a:pt x="11" y="8"/>
                    <a:pt x="11" y="8"/>
                  </a:cubicBezTo>
                  <a:cubicBezTo>
                    <a:pt x="12" y="6"/>
                    <a:pt x="14" y="4"/>
                    <a:pt x="14" y="4"/>
                  </a:cubicBezTo>
                  <a:cubicBezTo>
                    <a:pt x="14" y="4"/>
                    <a:pt x="14" y="4"/>
                    <a:pt x="14" y="4"/>
                  </a:cubicBezTo>
                  <a:cubicBezTo>
                    <a:pt x="16" y="0"/>
                    <a:pt x="16" y="0"/>
                    <a:pt x="16" y="0"/>
                  </a:cubicBezTo>
                  <a:cubicBezTo>
                    <a:pt x="17" y="4"/>
                    <a:pt x="17" y="4"/>
                    <a:pt x="17" y="4"/>
                  </a:cubicBezTo>
                  <a:cubicBezTo>
                    <a:pt x="17" y="4"/>
                    <a:pt x="18" y="6"/>
                    <a:pt x="20" y="9"/>
                  </a:cubicBezTo>
                  <a:cubicBezTo>
                    <a:pt x="20" y="9"/>
                    <a:pt x="20" y="9"/>
                    <a:pt x="20" y="9"/>
                  </a:cubicBezTo>
                  <a:cubicBezTo>
                    <a:pt x="21" y="11"/>
                    <a:pt x="23" y="13"/>
                    <a:pt x="25" y="13"/>
                  </a:cubicBezTo>
                  <a:cubicBezTo>
                    <a:pt x="25" y="13"/>
                    <a:pt x="25" y="13"/>
                    <a:pt x="25" y="13"/>
                  </a:cubicBezTo>
                  <a:cubicBezTo>
                    <a:pt x="25" y="13"/>
                    <a:pt x="25" y="13"/>
                    <a:pt x="25" y="13"/>
                  </a:cubicBezTo>
                  <a:cubicBezTo>
                    <a:pt x="25" y="13"/>
                    <a:pt x="25" y="13"/>
                    <a:pt x="25" y="13"/>
                  </a:cubicBezTo>
                  <a:cubicBezTo>
                    <a:pt x="27" y="12"/>
                    <a:pt x="28" y="8"/>
                    <a:pt x="28" y="5"/>
                  </a:cubicBezTo>
                  <a:cubicBezTo>
                    <a:pt x="28" y="5"/>
                    <a:pt x="28" y="5"/>
                    <a:pt x="28" y="5"/>
                  </a:cubicBezTo>
                  <a:cubicBezTo>
                    <a:pt x="28" y="4"/>
                    <a:pt x="28" y="3"/>
                    <a:pt x="28" y="3"/>
                  </a:cubicBezTo>
                  <a:cubicBezTo>
                    <a:pt x="28" y="3"/>
                    <a:pt x="28" y="3"/>
                    <a:pt x="28" y="3"/>
                  </a:cubicBezTo>
                  <a:cubicBezTo>
                    <a:pt x="32" y="3"/>
                    <a:pt x="32" y="3"/>
                    <a:pt x="32" y="3"/>
                  </a:cubicBezTo>
                  <a:cubicBezTo>
                    <a:pt x="32" y="3"/>
                    <a:pt x="32" y="4"/>
                    <a:pt x="32" y="5"/>
                  </a:cubicBezTo>
                  <a:cubicBezTo>
                    <a:pt x="32" y="5"/>
                    <a:pt x="32" y="5"/>
                    <a:pt x="32" y="5"/>
                  </a:cubicBezTo>
                  <a:cubicBezTo>
                    <a:pt x="32" y="8"/>
                    <a:pt x="32" y="15"/>
                    <a:pt x="26" y="16"/>
                  </a:cubicBezTo>
                  <a:cubicBezTo>
                    <a:pt x="26" y="16"/>
                    <a:pt x="26" y="16"/>
                    <a:pt x="26" y="16"/>
                  </a:cubicBezTo>
                  <a:cubicBezTo>
                    <a:pt x="26" y="17"/>
                    <a:pt x="25" y="17"/>
                    <a:pt x="25" y="17"/>
                  </a:cubicBezTo>
                  <a:cubicBezTo>
                    <a:pt x="25" y="17"/>
                    <a:pt x="25" y="17"/>
                    <a:pt x="25" y="17"/>
                  </a:cubicBezTo>
                  <a:cubicBezTo>
                    <a:pt x="21" y="16"/>
                    <a:pt x="18"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505"/>
            <p:cNvSpPr>
              <a:spLocks noEditPoints="1"/>
            </p:cNvSpPr>
            <p:nvPr/>
          </p:nvSpPr>
          <p:spPr bwMode="auto">
            <a:xfrm>
              <a:off x="4365627" y="623889"/>
              <a:ext cx="63500" cy="41275"/>
            </a:xfrm>
            <a:custGeom>
              <a:avLst/>
              <a:gdLst>
                <a:gd name="T0" fmla="*/ 6 w 36"/>
                <a:gd name="T1" fmla="*/ 23 h 24"/>
                <a:gd name="T2" fmla="*/ 1 w 36"/>
                <a:gd name="T3" fmla="*/ 20 h 24"/>
                <a:gd name="T4" fmla="*/ 1 w 36"/>
                <a:gd name="T5" fmla="*/ 7 h 24"/>
                <a:gd name="T6" fmla="*/ 8 w 36"/>
                <a:gd name="T7" fmla="*/ 7 h 24"/>
                <a:gd name="T8" fmla="*/ 8 w 36"/>
                <a:gd name="T9" fmla="*/ 7 h 24"/>
                <a:gd name="T10" fmla="*/ 8 w 36"/>
                <a:gd name="T11" fmla="*/ 7 h 24"/>
                <a:gd name="T12" fmla="*/ 9 w 36"/>
                <a:gd name="T13" fmla="*/ 9 h 24"/>
                <a:gd name="T14" fmla="*/ 9 w 36"/>
                <a:gd name="T15" fmla="*/ 10 h 24"/>
                <a:gd name="T16" fmla="*/ 8 w 36"/>
                <a:gd name="T17" fmla="*/ 12 h 24"/>
                <a:gd name="T18" fmla="*/ 11 w 36"/>
                <a:gd name="T19" fmla="*/ 12 h 24"/>
                <a:gd name="T20" fmla="*/ 21 w 36"/>
                <a:gd name="T21" fmla="*/ 8 h 24"/>
                <a:gd name="T22" fmla="*/ 21 w 36"/>
                <a:gd name="T23" fmla="*/ 8 h 24"/>
                <a:gd name="T24" fmla="*/ 23 w 36"/>
                <a:gd name="T25" fmla="*/ 12 h 24"/>
                <a:gd name="T26" fmla="*/ 27 w 36"/>
                <a:gd name="T27" fmla="*/ 16 h 24"/>
                <a:gd name="T28" fmla="*/ 28 w 36"/>
                <a:gd name="T29" fmla="*/ 14 h 24"/>
                <a:gd name="T30" fmla="*/ 28 w 36"/>
                <a:gd name="T31" fmla="*/ 10 h 24"/>
                <a:gd name="T32" fmla="*/ 36 w 36"/>
                <a:gd name="T33" fmla="*/ 6 h 24"/>
                <a:gd name="T34" fmla="*/ 36 w 36"/>
                <a:gd name="T35" fmla="*/ 8 h 24"/>
                <a:gd name="T36" fmla="*/ 29 w 36"/>
                <a:gd name="T37" fmla="*/ 23 h 24"/>
                <a:gd name="T38" fmla="*/ 27 w 36"/>
                <a:gd name="T39" fmla="*/ 20 h 24"/>
                <a:gd name="T40" fmla="*/ 28 w 36"/>
                <a:gd name="T41" fmla="*/ 20 h 24"/>
                <a:gd name="T42" fmla="*/ 27 w 36"/>
                <a:gd name="T43" fmla="*/ 20 h 24"/>
                <a:gd name="T44" fmla="*/ 23 w 36"/>
                <a:gd name="T45" fmla="*/ 18 h 24"/>
                <a:gd name="T46" fmla="*/ 5 w 36"/>
                <a:gd name="T47" fmla="*/ 19 h 24"/>
                <a:gd name="T48" fmla="*/ 4 w 36"/>
                <a:gd name="T49" fmla="*/ 19 h 24"/>
                <a:gd name="T50" fmla="*/ 4 w 36"/>
                <a:gd name="T51" fmla="*/ 19 h 24"/>
                <a:gd name="T52" fmla="*/ 32 w 36"/>
                <a:gd name="T53" fmla="*/ 13 h 24"/>
                <a:gd name="T54" fmla="*/ 4 w 36"/>
                <a:gd name="T55" fmla="*/ 16 h 24"/>
                <a:gd name="T56" fmla="*/ 4 w 36"/>
                <a:gd name="T57" fmla="*/ 17 h 24"/>
                <a:gd name="T58" fmla="*/ 22 w 36"/>
                <a:gd name="T59" fmla="*/ 17 h 24"/>
                <a:gd name="T60" fmla="*/ 15 w 36"/>
                <a:gd name="T61" fmla="*/ 12 h 24"/>
                <a:gd name="T62" fmla="*/ 18 w 36"/>
                <a:gd name="T63" fmla="*/ 16 h 24"/>
                <a:gd name="T64" fmla="*/ 19 w 36"/>
                <a:gd name="T65" fmla="*/ 12 h 24"/>
                <a:gd name="T66" fmla="*/ 17 w 36"/>
                <a:gd name="T67" fmla="*/ 10 h 24"/>
                <a:gd name="T68" fmla="*/ 17 w 36"/>
                <a:gd name="T69" fmla="*/ 10 h 24"/>
                <a:gd name="T70" fmla="*/ 17 w 36"/>
                <a:gd name="T71" fmla="*/ 10 h 24"/>
                <a:gd name="T72" fmla="*/ 17 w 36"/>
                <a:gd name="T73" fmla="*/ 10 h 24"/>
                <a:gd name="T74" fmla="*/ 16 w 36"/>
                <a:gd name="T75" fmla="*/ 12 h 24"/>
                <a:gd name="T76" fmla="*/ 4 w 36"/>
                <a:gd name="T77" fmla="*/ 12 h 24"/>
                <a:gd name="T78" fmla="*/ 5 w 36"/>
                <a:gd name="T79" fmla="*/ 10 h 24"/>
                <a:gd name="T80" fmla="*/ 19 w 36"/>
                <a:gd name="T81" fmla="*/ 11 h 24"/>
                <a:gd name="T82" fmla="*/ 18 w 36"/>
                <a:gd name="T83" fmla="*/ 11 h 24"/>
                <a:gd name="T84" fmla="*/ 18 w 36"/>
                <a:gd name="T85" fmla="*/ 10 h 24"/>
                <a:gd name="T86" fmla="*/ 18 w 36"/>
                <a:gd name="T87" fmla="*/ 10 h 24"/>
                <a:gd name="T88" fmla="*/ 18 w 36"/>
                <a:gd name="T89" fmla="*/ 10 h 24"/>
                <a:gd name="T90" fmla="*/ 18 w 36"/>
                <a:gd name="T91" fmla="*/ 10 h 24"/>
                <a:gd name="T92" fmla="*/ 17 w 36"/>
                <a:gd name="T93" fmla="*/ 10 h 24"/>
                <a:gd name="T94" fmla="*/ 18 w 36"/>
                <a:gd name="T95" fmla="*/ 10 h 24"/>
                <a:gd name="T96" fmla="*/ 8 w 36"/>
                <a:gd name="T97" fmla="*/ 7 h 24"/>
                <a:gd name="T98" fmla="*/ 8 w 36"/>
                <a:gd name="T9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 h="24">
                  <a:moveTo>
                    <a:pt x="17" y="17"/>
                  </a:moveTo>
                  <a:cubicBezTo>
                    <a:pt x="15" y="20"/>
                    <a:pt x="11" y="23"/>
                    <a:pt x="7" y="23"/>
                  </a:cubicBezTo>
                  <a:cubicBezTo>
                    <a:pt x="7" y="23"/>
                    <a:pt x="7" y="23"/>
                    <a:pt x="7" y="23"/>
                  </a:cubicBezTo>
                  <a:cubicBezTo>
                    <a:pt x="7" y="23"/>
                    <a:pt x="6" y="23"/>
                    <a:pt x="6" y="23"/>
                  </a:cubicBezTo>
                  <a:cubicBezTo>
                    <a:pt x="6" y="23"/>
                    <a:pt x="6" y="23"/>
                    <a:pt x="6" y="23"/>
                  </a:cubicBezTo>
                  <a:cubicBezTo>
                    <a:pt x="6" y="23"/>
                    <a:pt x="6" y="23"/>
                    <a:pt x="6" y="23"/>
                  </a:cubicBezTo>
                  <a:cubicBezTo>
                    <a:pt x="6" y="23"/>
                    <a:pt x="6" y="23"/>
                    <a:pt x="6" y="23"/>
                  </a:cubicBezTo>
                  <a:cubicBezTo>
                    <a:pt x="4" y="23"/>
                    <a:pt x="2" y="22"/>
                    <a:pt x="1" y="20"/>
                  </a:cubicBezTo>
                  <a:cubicBezTo>
                    <a:pt x="1" y="20"/>
                    <a:pt x="1" y="20"/>
                    <a:pt x="1" y="20"/>
                  </a:cubicBezTo>
                  <a:cubicBezTo>
                    <a:pt x="0" y="19"/>
                    <a:pt x="0" y="17"/>
                    <a:pt x="0" y="16"/>
                  </a:cubicBezTo>
                  <a:cubicBezTo>
                    <a:pt x="0" y="16"/>
                    <a:pt x="0" y="16"/>
                    <a:pt x="0" y="16"/>
                  </a:cubicBezTo>
                  <a:cubicBezTo>
                    <a:pt x="0" y="12"/>
                    <a:pt x="1" y="8"/>
                    <a:pt x="1" y="7"/>
                  </a:cubicBezTo>
                  <a:cubicBezTo>
                    <a:pt x="1" y="7"/>
                    <a:pt x="1" y="7"/>
                    <a:pt x="1" y="7"/>
                  </a:cubicBezTo>
                  <a:cubicBezTo>
                    <a:pt x="2" y="4"/>
                    <a:pt x="2" y="4"/>
                    <a:pt x="2" y="4"/>
                  </a:cubicBezTo>
                  <a:cubicBezTo>
                    <a:pt x="4" y="6"/>
                    <a:pt x="4" y="6"/>
                    <a:pt x="4"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9" y="8"/>
                    <a:pt x="9" y="8"/>
                    <a:pt x="9" y="9"/>
                  </a:cubicBezTo>
                  <a:cubicBezTo>
                    <a:pt x="9" y="9"/>
                    <a:pt x="9" y="9"/>
                    <a:pt x="9" y="9"/>
                  </a:cubicBezTo>
                  <a:cubicBezTo>
                    <a:pt x="9" y="10"/>
                    <a:pt x="9" y="9"/>
                    <a:pt x="9" y="9"/>
                  </a:cubicBezTo>
                  <a:cubicBezTo>
                    <a:pt x="9" y="9"/>
                    <a:pt x="9" y="9"/>
                    <a:pt x="9" y="9"/>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0"/>
                    <a:pt x="9" y="10"/>
                    <a:pt x="9" y="10"/>
                  </a:cubicBezTo>
                  <a:cubicBezTo>
                    <a:pt x="9" y="11"/>
                    <a:pt x="8" y="11"/>
                    <a:pt x="8" y="12"/>
                  </a:cubicBezTo>
                  <a:cubicBezTo>
                    <a:pt x="8" y="12"/>
                    <a:pt x="8" y="12"/>
                    <a:pt x="8" y="12"/>
                  </a:cubicBezTo>
                  <a:cubicBezTo>
                    <a:pt x="8" y="13"/>
                    <a:pt x="8" y="14"/>
                    <a:pt x="8" y="15"/>
                  </a:cubicBezTo>
                  <a:cubicBezTo>
                    <a:pt x="8" y="15"/>
                    <a:pt x="8" y="15"/>
                    <a:pt x="8" y="15"/>
                  </a:cubicBezTo>
                  <a:cubicBezTo>
                    <a:pt x="9" y="14"/>
                    <a:pt x="10" y="13"/>
                    <a:pt x="11" y="12"/>
                  </a:cubicBezTo>
                  <a:cubicBezTo>
                    <a:pt x="11" y="12"/>
                    <a:pt x="11" y="12"/>
                    <a:pt x="11" y="12"/>
                  </a:cubicBezTo>
                  <a:cubicBezTo>
                    <a:pt x="12" y="10"/>
                    <a:pt x="13" y="8"/>
                    <a:pt x="14" y="8"/>
                  </a:cubicBezTo>
                  <a:cubicBezTo>
                    <a:pt x="14" y="8"/>
                    <a:pt x="14" y="8"/>
                    <a:pt x="14" y="8"/>
                  </a:cubicBezTo>
                  <a:cubicBezTo>
                    <a:pt x="18" y="0"/>
                    <a:pt x="18" y="0"/>
                    <a:pt x="18" y="0"/>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9"/>
                    <a:pt x="21" y="9"/>
                    <a:pt x="22" y="9"/>
                  </a:cubicBezTo>
                  <a:cubicBezTo>
                    <a:pt x="22" y="9"/>
                    <a:pt x="22" y="9"/>
                    <a:pt x="22" y="9"/>
                  </a:cubicBezTo>
                  <a:cubicBezTo>
                    <a:pt x="22" y="10"/>
                    <a:pt x="23" y="11"/>
                    <a:pt x="23" y="12"/>
                  </a:cubicBezTo>
                  <a:cubicBezTo>
                    <a:pt x="23" y="12"/>
                    <a:pt x="23" y="12"/>
                    <a:pt x="23" y="12"/>
                  </a:cubicBezTo>
                  <a:cubicBezTo>
                    <a:pt x="24" y="14"/>
                    <a:pt x="26" y="16"/>
                    <a:pt x="27" y="16"/>
                  </a:cubicBezTo>
                  <a:cubicBezTo>
                    <a:pt x="27" y="16"/>
                    <a:pt x="27" y="16"/>
                    <a:pt x="27" y="16"/>
                  </a:cubicBezTo>
                  <a:cubicBezTo>
                    <a:pt x="27" y="16"/>
                    <a:pt x="27" y="16"/>
                    <a:pt x="27" y="16"/>
                  </a:cubicBezTo>
                  <a:cubicBezTo>
                    <a:pt x="27" y="16"/>
                    <a:pt x="27" y="16"/>
                    <a:pt x="27" y="16"/>
                  </a:cubicBezTo>
                  <a:cubicBezTo>
                    <a:pt x="27" y="16"/>
                    <a:pt x="27" y="16"/>
                    <a:pt x="27" y="15"/>
                  </a:cubicBezTo>
                  <a:cubicBezTo>
                    <a:pt x="27" y="15"/>
                    <a:pt x="27" y="15"/>
                    <a:pt x="27" y="15"/>
                  </a:cubicBezTo>
                  <a:cubicBezTo>
                    <a:pt x="27" y="15"/>
                    <a:pt x="28" y="15"/>
                    <a:pt x="28" y="14"/>
                  </a:cubicBezTo>
                  <a:cubicBezTo>
                    <a:pt x="28" y="14"/>
                    <a:pt x="28" y="14"/>
                    <a:pt x="28" y="14"/>
                  </a:cubicBezTo>
                  <a:cubicBezTo>
                    <a:pt x="28" y="13"/>
                    <a:pt x="28" y="11"/>
                    <a:pt x="28" y="10"/>
                  </a:cubicBezTo>
                  <a:cubicBezTo>
                    <a:pt x="28" y="10"/>
                    <a:pt x="28" y="10"/>
                    <a:pt x="28" y="10"/>
                  </a:cubicBezTo>
                  <a:cubicBezTo>
                    <a:pt x="28" y="10"/>
                    <a:pt x="28" y="10"/>
                    <a:pt x="28" y="10"/>
                  </a:cubicBezTo>
                  <a:cubicBezTo>
                    <a:pt x="28" y="10"/>
                    <a:pt x="28" y="10"/>
                    <a:pt x="28" y="10"/>
                  </a:cubicBezTo>
                  <a:cubicBezTo>
                    <a:pt x="28" y="9"/>
                    <a:pt x="28" y="9"/>
                    <a:pt x="28" y="8"/>
                  </a:cubicBezTo>
                  <a:cubicBezTo>
                    <a:pt x="28" y="8"/>
                    <a:pt x="28" y="8"/>
                    <a:pt x="28" y="8"/>
                  </a:cubicBezTo>
                  <a:cubicBezTo>
                    <a:pt x="28" y="7"/>
                    <a:pt x="28" y="7"/>
                    <a:pt x="28" y="7"/>
                  </a:cubicBezTo>
                  <a:cubicBezTo>
                    <a:pt x="36" y="6"/>
                    <a:pt x="36" y="6"/>
                    <a:pt x="36" y="6"/>
                  </a:cubicBezTo>
                  <a:cubicBezTo>
                    <a:pt x="36" y="8"/>
                    <a:pt x="36" y="8"/>
                    <a:pt x="36" y="8"/>
                  </a:cubicBezTo>
                  <a:cubicBezTo>
                    <a:pt x="36" y="8"/>
                    <a:pt x="36" y="8"/>
                    <a:pt x="36" y="8"/>
                  </a:cubicBezTo>
                  <a:cubicBezTo>
                    <a:pt x="36" y="8"/>
                    <a:pt x="36" y="8"/>
                    <a:pt x="36" y="8"/>
                  </a:cubicBezTo>
                  <a:cubicBezTo>
                    <a:pt x="36" y="8"/>
                    <a:pt x="36" y="8"/>
                    <a:pt x="36" y="8"/>
                  </a:cubicBezTo>
                  <a:cubicBezTo>
                    <a:pt x="36" y="9"/>
                    <a:pt x="36" y="9"/>
                    <a:pt x="36" y="10"/>
                  </a:cubicBezTo>
                  <a:cubicBezTo>
                    <a:pt x="36" y="10"/>
                    <a:pt x="36" y="10"/>
                    <a:pt x="36" y="10"/>
                  </a:cubicBezTo>
                  <a:cubicBezTo>
                    <a:pt x="36" y="13"/>
                    <a:pt x="36" y="21"/>
                    <a:pt x="29" y="23"/>
                  </a:cubicBezTo>
                  <a:cubicBezTo>
                    <a:pt x="29" y="23"/>
                    <a:pt x="29" y="23"/>
                    <a:pt x="29" y="23"/>
                  </a:cubicBezTo>
                  <a:cubicBezTo>
                    <a:pt x="28" y="24"/>
                    <a:pt x="27" y="24"/>
                    <a:pt x="27" y="24"/>
                  </a:cubicBezTo>
                  <a:cubicBezTo>
                    <a:pt x="27" y="24"/>
                    <a:pt x="27" y="24"/>
                    <a:pt x="27" y="24"/>
                  </a:cubicBezTo>
                  <a:cubicBezTo>
                    <a:pt x="22" y="23"/>
                    <a:pt x="19" y="20"/>
                    <a:pt x="17" y="17"/>
                  </a:cubicBezTo>
                  <a:close/>
                  <a:moveTo>
                    <a:pt x="27" y="20"/>
                  </a:moveTo>
                  <a:cubicBezTo>
                    <a:pt x="27" y="20"/>
                    <a:pt x="27" y="20"/>
                    <a:pt x="27" y="20"/>
                  </a:cubicBezTo>
                  <a:cubicBezTo>
                    <a:pt x="27" y="20"/>
                    <a:pt x="27" y="20"/>
                    <a:pt x="27" y="20"/>
                  </a:cubicBezTo>
                  <a:cubicBezTo>
                    <a:pt x="28" y="20"/>
                    <a:pt x="28" y="20"/>
                    <a:pt x="28" y="20"/>
                  </a:cubicBezTo>
                  <a:cubicBezTo>
                    <a:pt x="28" y="20"/>
                    <a:pt x="28" y="20"/>
                    <a:pt x="28" y="20"/>
                  </a:cubicBezTo>
                  <a:cubicBezTo>
                    <a:pt x="28" y="20"/>
                    <a:pt x="28" y="20"/>
                    <a:pt x="28" y="20"/>
                  </a:cubicBezTo>
                  <a:cubicBezTo>
                    <a:pt x="28" y="20"/>
                    <a:pt x="28" y="20"/>
                    <a:pt x="28" y="20"/>
                  </a:cubicBezTo>
                  <a:cubicBezTo>
                    <a:pt x="27" y="20"/>
                    <a:pt x="27" y="20"/>
                    <a:pt x="27" y="20"/>
                  </a:cubicBezTo>
                  <a:cubicBezTo>
                    <a:pt x="27" y="20"/>
                    <a:pt x="27" y="20"/>
                    <a:pt x="27" y="20"/>
                  </a:cubicBezTo>
                  <a:cubicBezTo>
                    <a:pt x="27" y="20"/>
                    <a:pt x="27" y="20"/>
                    <a:pt x="27" y="20"/>
                  </a:cubicBezTo>
                  <a:close/>
                  <a:moveTo>
                    <a:pt x="26" y="20"/>
                  </a:moveTo>
                  <a:cubicBezTo>
                    <a:pt x="25" y="19"/>
                    <a:pt x="24" y="19"/>
                    <a:pt x="23" y="18"/>
                  </a:cubicBezTo>
                  <a:cubicBezTo>
                    <a:pt x="23" y="18"/>
                    <a:pt x="23" y="18"/>
                    <a:pt x="23" y="18"/>
                  </a:cubicBezTo>
                  <a:cubicBezTo>
                    <a:pt x="24" y="19"/>
                    <a:pt x="25" y="20"/>
                    <a:pt x="26" y="20"/>
                  </a:cubicBezTo>
                  <a:close/>
                  <a:moveTo>
                    <a:pt x="5" y="19"/>
                  </a:moveTo>
                  <a:cubicBezTo>
                    <a:pt x="5" y="19"/>
                    <a:pt x="5" y="19"/>
                    <a:pt x="5" y="19"/>
                  </a:cubicBezTo>
                  <a:cubicBezTo>
                    <a:pt x="5" y="19"/>
                    <a:pt x="5" y="19"/>
                    <a:pt x="5" y="19"/>
                  </a:cubicBezTo>
                  <a:cubicBezTo>
                    <a:pt x="5" y="19"/>
                    <a:pt x="5" y="19"/>
                    <a:pt x="5" y="19"/>
                  </a:cubicBezTo>
                  <a:close/>
                  <a:moveTo>
                    <a:pt x="4" y="19"/>
                  </a:move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9"/>
                  </a:cubicBezTo>
                  <a:close/>
                  <a:moveTo>
                    <a:pt x="31" y="15"/>
                  </a:moveTo>
                  <a:cubicBezTo>
                    <a:pt x="31" y="16"/>
                    <a:pt x="31" y="17"/>
                    <a:pt x="31" y="17"/>
                  </a:cubicBezTo>
                  <a:cubicBezTo>
                    <a:pt x="31" y="17"/>
                    <a:pt x="31" y="17"/>
                    <a:pt x="31" y="17"/>
                  </a:cubicBezTo>
                  <a:cubicBezTo>
                    <a:pt x="32" y="16"/>
                    <a:pt x="32" y="14"/>
                    <a:pt x="32" y="13"/>
                  </a:cubicBezTo>
                  <a:cubicBezTo>
                    <a:pt x="32" y="13"/>
                    <a:pt x="32" y="13"/>
                    <a:pt x="32" y="13"/>
                  </a:cubicBezTo>
                  <a:cubicBezTo>
                    <a:pt x="32" y="14"/>
                    <a:pt x="32" y="15"/>
                    <a:pt x="31" y="15"/>
                  </a:cubicBezTo>
                  <a:close/>
                  <a:moveTo>
                    <a:pt x="4" y="17"/>
                  </a:moveTo>
                  <a:cubicBezTo>
                    <a:pt x="4" y="17"/>
                    <a:pt x="4" y="16"/>
                    <a:pt x="4" y="16"/>
                  </a:cubicBezTo>
                  <a:cubicBezTo>
                    <a:pt x="4" y="16"/>
                    <a:pt x="4" y="16"/>
                    <a:pt x="4" y="16"/>
                  </a:cubicBezTo>
                  <a:cubicBezTo>
                    <a:pt x="4" y="16"/>
                    <a:pt x="4" y="16"/>
                    <a:pt x="4" y="16"/>
                  </a:cubicBezTo>
                  <a:cubicBezTo>
                    <a:pt x="4" y="16"/>
                    <a:pt x="4" y="16"/>
                    <a:pt x="4" y="16"/>
                  </a:cubicBezTo>
                  <a:cubicBezTo>
                    <a:pt x="4" y="16"/>
                    <a:pt x="4" y="17"/>
                    <a:pt x="4" y="17"/>
                  </a:cubicBezTo>
                  <a:close/>
                  <a:moveTo>
                    <a:pt x="22" y="17"/>
                  </a:moveTo>
                  <a:cubicBezTo>
                    <a:pt x="21" y="16"/>
                    <a:pt x="21" y="15"/>
                    <a:pt x="20" y="15"/>
                  </a:cubicBezTo>
                  <a:cubicBezTo>
                    <a:pt x="20" y="15"/>
                    <a:pt x="20" y="15"/>
                    <a:pt x="20" y="15"/>
                  </a:cubicBezTo>
                  <a:cubicBezTo>
                    <a:pt x="21" y="15"/>
                    <a:pt x="21" y="16"/>
                    <a:pt x="22" y="17"/>
                  </a:cubicBezTo>
                  <a:close/>
                  <a:moveTo>
                    <a:pt x="14" y="14"/>
                  </a:moveTo>
                  <a:cubicBezTo>
                    <a:pt x="14" y="15"/>
                    <a:pt x="13" y="16"/>
                    <a:pt x="12" y="16"/>
                  </a:cubicBezTo>
                  <a:cubicBezTo>
                    <a:pt x="12" y="16"/>
                    <a:pt x="12" y="16"/>
                    <a:pt x="12" y="16"/>
                  </a:cubicBezTo>
                  <a:cubicBezTo>
                    <a:pt x="13" y="15"/>
                    <a:pt x="15" y="14"/>
                    <a:pt x="15" y="12"/>
                  </a:cubicBezTo>
                  <a:cubicBezTo>
                    <a:pt x="15" y="12"/>
                    <a:pt x="15" y="12"/>
                    <a:pt x="15" y="12"/>
                  </a:cubicBezTo>
                  <a:cubicBezTo>
                    <a:pt x="16" y="12"/>
                    <a:pt x="16" y="12"/>
                    <a:pt x="16" y="12"/>
                  </a:cubicBezTo>
                  <a:cubicBezTo>
                    <a:pt x="15" y="13"/>
                    <a:pt x="15" y="14"/>
                    <a:pt x="14" y="14"/>
                  </a:cubicBezTo>
                  <a:close/>
                  <a:moveTo>
                    <a:pt x="18" y="16"/>
                  </a:moveTo>
                  <a:cubicBezTo>
                    <a:pt x="18" y="16"/>
                    <a:pt x="18" y="16"/>
                    <a:pt x="18" y="16"/>
                  </a:cubicBezTo>
                  <a:cubicBezTo>
                    <a:pt x="18" y="16"/>
                    <a:pt x="18" y="16"/>
                    <a:pt x="18" y="16"/>
                  </a:cubicBezTo>
                  <a:cubicBezTo>
                    <a:pt x="18" y="16"/>
                    <a:pt x="18" y="16"/>
                    <a:pt x="18" y="16"/>
                  </a:cubicBezTo>
                  <a:close/>
                  <a:moveTo>
                    <a:pt x="19" y="12"/>
                  </a:moveTo>
                  <a:cubicBezTo>
                    <a:pt x="18" y="11"/>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0"/>
                    <a:pt x="17" y="10"/>
                  </a:cubicBezTo>
                  <a:cubicBezTo>
                    <a:pt x="17" y="10"/>
                    <a:pt x="17" y="11"/>
                    <a:pt x="16" y="11"/>
                  </a:cubicBezTo>
                  <a:cubicBezTo>
                    <a:pt x="16" y="11"/>
                    <a:pt x="16" y="11"/>
                    <a:pt x="16" y="11"/>
                  </a:cubicBezTo>
                  <a:cubicBezTo>
                    <a:pt x="16" y="11"/>
                    <a:pt x="16" y="12"/>
                    <a:pt x="16" y="12"/>
                  </a:cubicBezTo>
                  <a:cubicBezTo>
                    <a:pt x="16" y="12"/>
                    <a:pt x="16" y="12"/>
                    <a:pt x="16" y="12"/>
                  </a:cubicBezTo>
                  <a:cubicBezTo>
                    <a:pt x="17" y="10"/>
                    <a:pt x="17" y="10"/>
                    <a:pt x="17" y="10"/>
                  </a:cubicBezTo>
                  <a:cubicBezTo>
                    <a:pt x="19" y="12"/>
                    <a:pt x="19" y="12"/>
                    <a:pt x="19" y="12"/>
                  </a:cubicBezTo>
                  <a:close/>
                  <a:moveTo>
                    <a:pt x="4" y="11"/>
                  </a:moveTo>
                  <a:cubicBezTo>
                    <a:pt x="4" y="11"/>
                    <a:pt x="4" y="11"/>
                    <a:pt x="4" y="12"/>
                  </a:cubicBezTo>
                  <a:cubicBezTo>
                    <a:pt x="4" y="12"/>
                    <a:pt x="4" y="12"/>
                    <a:pt x="4" y="12"/>
                  </a:cubicBezTo>
                  <a:cubicBezTo>
                    <a:pt x="4" y="11"/>
                    <a:pt x="4" y="11"/>
                    <a:pt x="5" y="10"/>
                  </a:cubicBezTo>
                  <a:cubicBezTo>
                    <a:pt x="5" y="10"/>
                    <a:pt x="5" y="10"/>
                    <a:pt x="5" y="10"/>
                  </a:cubicBezTo>
                  <a:cubicBezTo>
                    <a:pt x="5" y="10"/>
                    <a:pt x="5" y="10"/>
                    <a:pt x="5" y="10"/>
                  </a:cubicBezTo>
                  <a:cubicBezTo>
                    <a:pt x="4" y="10"/>
                    <a:pt x="4" y="11"/>
                    <a:pt x="4" y="11"/>
                  </a:cubicBezTo>
                  <a:close/>
                  <a:moveTo>
                    <a:pt x="19" y="11"/>
                  </a:moveTo>
                  <a:cubicBezTo>
                    <a:pt x="19" y="11"/>
                    <a:pt x="19" y="11"/>
                    <a:pt x="19" y="11"/>
                  </a:cubicBezTo>
                  <a:cubicBezTo>
                    <a:pt x="19" y="11"/>
                    <a:pt x="19" y="11"/>
                    <a:pt x="19" y="11"/>
                  </a:cubicBezTo>
                  <a:cubicBezTo>
                    <a:pt x="19" y="11"/>
                    <a:pt x="19" y="11"/>
                    <a:pt x="19" y="11"/>
                  </a:cubicBezTo>
                  <a:close/>
                  <a:moveTo>
                    <a:pt x="19" y="11"/>
                  </a:moveTo>
                  <a:cubicBezTo>
                    <a:pt x="19" y="11"/>
                    <a:pt x="19" y="11"/>
                    <a:pt x="18" y="11"/>
                  </a:cubicBezTo>
                  <a:cubicBezTo>
                    <a:pt x="18" y="11"/>
                    <a:pt x="18" y="11"/>
                    <a:pt x="18" y="11"/>
                  </a:cubicBezTo>
                  <a:cubicBezTo>
                    <a:pt x="19" y="11"/>
                    <a:pt x="19" y="11"/>
                    <a:pt x="19" y="11"/>
                  </a:cubicBezTo>
                  <a:close/>
                  <a:moveTo>
                    <a:pt x="18" y="11"/>
                  </a:moveTo>
                  <a:cubicBezTo>
                    <a:pt x="18" y="11"/>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1"/>
                    <a:pt x="18" y="11"/>
                  </a:cubicBezTo>
                  <a:close/>
                  <a:moveTo>
                    <a:pt x="18" y="10"/>
                  </a:moveTo>
                  <a:cubicBezTo>
                    <a:pt x="18" y="10"/>
                    <a:pt x="18" y="10"/>
                    <a:pt x="18" y="10"/>
                  </a:cubicBezTo>
                  <a:cubicBezTo>
                    <a:pt x="18" y="10"/>
                    <a:pt x="18" y="10"/>
                    <a:pt x="18" y="10"/>
                  </a:cubicBezTo>
                  <a:cubicBezTo>
                    <a:pt x="18" y="10"/>
                    <a:pt x="18" y="10"/>
                    <a:pt x="18" y="10"/>
                  </a:cubicBezTo>
                  <a:close/>
                  <a:moveTo>
                    <a:pt x="18" y="10"/>
                  </a:moveTo>
                  <a:cubicBezTo>
                    <a:pt x="17" y="10"/>
                    <a:pt x="17" y="10"/>
                    <a:pt x="17" y="10"/>
                  </a:cubicBezTo>
                  <a:cubicBezTo>
                    <a:pt x="17" y="10"/>
                    <a:pt x="17" y="10"/>
                    <a:pt x="17" y="10"/>
                  </a:cubicBezTo>
                  <a:cubicBezTo>
                    <a:pt x="17" y="10"/>
                    <a:pt x="17" y="10"/>
                    <a:pt x="18" y="10"/>
                  </a:cubicBezTo>
                  <a:close/>
                  <a:moveTo>
                    <a:pt x="18" y="10"/>
                  </a:move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lose/>
                  <a:moveTo>
                    <a:pt x="8" y="7"/>
                  </a:moveTo>
                  <a:cubicBezTo>
                    <a:pt x="8" y="7"/>
                    <a:pt x="8" y="7"/>
                    <a:pt x="8" y="7"/>
                  </a:cubicBezTo>
                  <a:cubicBezTo>
                    <a:pt x="8" y="7"/>
                    <a:pt x="8" y="7"/>
                    <a:pt x="8" y="7"/>
                  </a:cubicBezTo>
                  <a:cubicBezTo>
                    <a:pt x="8" y="7"/>
                    <a:pt x="8" y="7"/>
                    <a:pt x="8" y="7"/>
                  </a:cubicBezTo>
                  <a:cubicBezTo>
                    <a:pt x="8" y="7"/>
                    <a:pt x="8"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506"/>
            <p:cNvSpPr/>
            <p:nvPr/>
          </p:nvSpPr>
          <p:spPr bwMode="auto">
            <a:xfrm>
              <a:off x="4394202" y="617539"/>
              <a:ext cx="6350" cy="19050"/>
            </a:xfrm>
            <a:custGeom>
              <a:avLst/>
              <a:gdLst>
                <a:gd name="T0" fmla="*/ 0 w 4"/>
                <a:gd name="T1" fmla="*/ 12 h 12"/>
                <a:gd name="T2" fmla="*/ 0 w 4"/>
                <a:gd name="T3" fmla="*/ 0 h 12"/>
                <a:gd name="T4" fmla="*/ 4 w 4"/>
                <a:gd name="T5" fmla="*/ 0 h 12"/>
                <a:gd name="T6" fmla="*/ 4 w 4"/>
                <a:gd name="T7" fmla="*/ 12 h 12"/>
                <a:gd name="T8" fmla="*/ 0 w 4"/>
                <a:gd name="T9" fmla="*/ 12 h 12"/>
                <a:gd name="T10" fmla="*/ 0 w 4"/>
                <a:gd name="T11" fmla="*/ 12 h 12"/>
              </a:gdLst>
              <a:ahLst/>
              <a:cxnLst>
                <a:cxn ang="0">
                  <a:pos x="T0" y="T1"/>
                </a:cxn>
                <a:cxn ang="0">
                  <a:pos x="T2" y="T3"/>
                </a:cxn>
                <a:cxn ang="0">
                  <a:pos x="T4" y="T5"/>
                </a:cxn>
                <a:cxn ang="0">
                  <a:pos x="T6" y="T7"/>
                </a:cxn>
                <a:cxn ang="0">
                  <a:pos x="T8" y="T9"/>
                </a:cxn>
                <a:cxn ang="0">
                  <a:pos x="T10" y="T11"/>
                </a:cxn>
              </a:cxnLst>
              <a:rect l="0" t="0" r="r" b="b"/>
              <a:pathLst>
                <a:path w="4" h="12">
                  <a:moveTo>
                    <a:pt x="0" y="12"/>
                  </a:moveTo>
                  <a:lnTo>
                    <a:pt x="0" y="0"/>
                  </a:lnTo>
                  <a:lnTo>
                    <a:pt x="4" y="0"/>
                  </a:lnTo>
                  <a:lnTo>
                    <a:pt x="4" y="12"/>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507"/>
            <p:cNvSpPr>
              <a:spLocks noEditPoints="1"/>
            </p:cNvSpPr>
            <p:nvPr/>
          </p:nvSpPr>
          <p:spPr bwMode="auto">
            <a:xfrm>
              <a:off x="4391027" y="614364"/>
              <a:ext cx="12700" cy="26988"/>
            </a:xfrm>
            <a:custGeom>
              <a:avLst/>
              <a:gdLst>
                <a:gd name="T0" fmla="*/ 6 w 8"/>
                <a:gd name="T1" fmla="*/ 17 h 17"/>
                <a:gd name="T2" fmla="*/ 2 w 8"/>
                <a:gd name="T3" fmla="*/ 17 h 17"/>
                <a:gd name="T4" fmla="*/ 2 w 8"/>
                <a:gd name="T5" fmla="*/ 14 h 17"/>
                <a:gd name="T6" fmla="*/ 4 w 8"/>
                <a:gd name="T7" fmla="*/ 14 h 17"/>
                <a:gd name="T8" fmla="*/ 2 w 8"/>
                <a:gd name="T9" fmla="*/ 14 h 17"/>
                <a:gd name="T10" fmla="*/ 2 w 8"/>
                <a:gd name="T11" fmla="*/ 17 h 17"/>
                <a:gd name="T12" fmla="*/ 0 w 8"/>
                <a:gd name="T13" fmla="*/ 17 h 17"/>
                <a:gd name="T14" fmla="*/ 0 w 8"/>
                <a:gd name="T15" fmla="*/ 0 h 17"/>
                <a:gd name="T16" fmla="*/ 8 w 8"/>
                <a:gd name="T17" fmla="*/ 0 h 17"/>
                <a:gd name="T18" fmla="*/ 8 w 8"/>
                <a:gd name="T19" fmla="*/ 17 h 17"/>
                <a:gd name="T20" fmla="*/ 6 w 8"/>
                <a:gd name="T21" fmla="*/ 17 h 17"/>
                <a:gd name="T22" fmla="*/ 6 w 8"/>
                <a:gd name="T23" fmla="*/ 17 h 17"/>
                <a:gd name="T24" fmla="*/ 4 w 8"/>
                <a:gd name="T25" fmla="*/ 12 h 17"/>
                <a:gd name="T26" fmla="*/ 4 w 8"/>
                <a:gd name="T27" fmla="*/ 5 h 17"/>
                <a:gd name="T28" fmla="*/ 4 w 8"/>
                <a:gd name="T29" fmla="*/ 12 h 17"/>
                <a:gd name="T30" fmla="*/ 4 w 8"/>
                <a:gd name="T3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6" y="17"/>
                  </a:moveTo>
                  <a:lnTo>
                    <a:pt x="2" y="17"/>
                  </a:lnTo>
                  <a:lnTo>
                    <a:pt x="2" y="14"/>
                  </a:lnTo>
                  <a:lnTo>
                    <a:pt x="4" y="14"/>
                  </a:lnTo>
                  <a:lnTo>
                    <a:pt x="2" y="14"/>
                  </a:lnTo>
                  <a:lnTo>
                    <a:pt x="2" y="17"/>
                  </a:lnTo>
                  <a:lnTo>
                    <a:pt x="0" y="17"/>
                  </a:lnTo>
                  <a:lnTo>
                    <a:pt x="0" y="0"/>
                  </a:lnTo>
                  <a:lnTo>
                    <a:pt x="8" y="0"/>
                  </a:lnTo>
                  <a:lnTo>
                    <a:pt x="8" y="17"/>
                  </a:lnTo>
                  <a:lnTo>
                    <a:pt x="6" y="17"/>
                  </a:lnTo>
                  <a:lnTo>
                    <a:pt x="6" y="17"/>
                  </a:lnTo>
                  <a:close/>
                  <a:moveTo>
                    <a:pt x="4" y="12"/>
                  </a:moveTo>
                  <a:lnTo>
                    <a:pt x="4" y="5"/>
                  </a:lnTo>
                  <a:lnTo>
                    <a:pt x="4" y="12"/>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508"/>
            <p:cNvSpPr>
              <a:spLocks noEditPoints="1"/>
            </p:cNvSpPr>
            <p:nvPr/>
          </p:nvSpPr>
          <p:spPr bwMode="auto">
            <a:xfrm>
              <a:off x="4381502" y="646114"/>
              <a:ext cx="49213" cy="176213"/>
            </a:xfrm>
            <a:custGeom>
              <a:avLst/>
              <a:gdLst>
                <a:gd name="T0" fmla="*/ 0 w 31"/>
                <a:gd name="T1" fmla="*/ 87 h 111"/>
                <a:gd name="T2" fmla="*/ 0 w 31"/>
                <a:gd name="T3" fmla="*/ 87 h 111"/>
                <a:gd name="T4" fmla="*/ 7 w 31"/>
                <a:gd name="T5" fmla="*/ 1 h 111"/>
                <a:gd name="T6" fmla="*/ 11 w 31"/>
                <a:gd name="T7" fmla="*/ 0 h 111"/>
                <a:gd name="T8" fmla="*/ 31 w 31"/>
                <a:gd name="T9" fmla="*/ 82 h 111"/>
                <a:gd name="T10" fmla="*/ 18 w 31"/>
                <a:gd name="T11" fmla="*/ 111 h 111"/>
                <a:gd name="T12" fmla="*/ 0 w 31"/>
                <a:gd name="T13" fmla="*/ 87 h 111"/>
                <a:gd name="T14" fmla="*/ 0 w 31"/>
                <a:gd name="T15" fmla="*/ 87 h 111"/>
                <a:gd name="T16" fmla="*/ 17 w 31"/>
                <a:gd name="T17" fmla="*/ 102 h 111"/>
                <a:gd name="T18" fmla="*/ 25 w 31"/>
                <a:gd name="T19" fmla="*/ 81 h 111"/>
                <a:gd name="T20" fmla="*/ 10 w 31"/>
                <a:gd name="T21" fmla="*/ 15 h 111"/>
                <a:gd name="T22" fmla="*/ 5 w 31"/>
                <a:gd name="T23" fmla="*/ 84 h 111"/>
                <a:gd name="T24" fmla="*/ 17 w 31"/>
                <a:gd name="T25" fmla="*/ 102 h 111"/>
                <a:gd name="T26" fmla="*/ 17 w 31"/>
                <a:gd name="T27" fmla="*/ 10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11">
                  <a:moveTo>
                    <a:pt x="0" y="87"/>
                  </a:moveTo>
                  <a:lnTo>
                    <a:pt x="0" y="87"/>
                  </a:lnTo>
                  <a:lnTo>
                    <a:pt x="7" y="1"/>
                  </a:lnTo>
                  <a:lnTo>
                    <a:pt x="11" y="0"/>
                  </a:lnTo>
                  <a:lnTo>
                    <a:pt x="31" y="82"/>
                  </a:lnTo>
                  <a:lnTo>
                    <a:pt x="18" y="111"/>
                  </a:lnTo>
                  <a:lnTo>
                    <a:pt x="0" y="87"/>
                  </a:lnTo>
                  <a:lnTo>
                    <a:pt x="0" y="87"/>
                  </a:lnTo>
                  <a:close/>
                  <a:moveTo>
                    <a:pt x="17" y="102"/>
                  </a:moveTo>
                  <a:lnTo>
                    <a:pt x="25" y="81"/>
                  </a:lnTo>
                  <a:lnTo>
                    <a:pt x="10" y="15"/>
                  </a:lnTo>
                  <a:lnTo>
                    <a:pt x="5" y="84"/>
                  </a:lnTo>
                  <a:lnTo>
                    <a:pt x="17" y="102"/>
                  </a:lnTo>
                  <a:lnTo>
                    <a:pt x="17"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09"/>
            <p:cNvSpPr>
              <a:spLocks noEditPoints="1"/>
            </p:cNvSpPr>
            <p:nvPr/>
          </p:nvSpPr>
          <p:spPr bwMode="auto">
            <a:xfrm>
              <a:off x="4378327" y="642939"/>
              <a:ext cx="55563" cy="187325"/>
            </a:xfrm>
            <a:custGeom>
              <a:avLst/>
              <a:gdLst>
                <a:gd name="T0" fmla="*/ 1 w 35"/>
                <a:gd name="T1" fmla="*/ 91 h 118"/>
                <a:gd name="T2" fmla="*/ 0 w 35"/>
                <a:gd name="T3" fmla="*/ 91 h 118"/>
                <a:gd name="T4" fmla="*/ 7 w 35"/>
                <a:gd name="T5" fmla="*/ 1 h 118"/>
                <a:gd name="T6" fmla="*/ 14 w 35"/>
                <a:gd name="T7" fmla="*/ 0 h 118"/>
                <a:gd name="T8" fmla="*/ 35 w 35"/>
                <a:gd name="T9" fmla="*/ 84 h 118"/>
                <a:gd name="T10" fmla="*/ 20 w 35"/>
                <a:gd name="T11" fmla="*/ 118 h 118"/>
                <a:gd name="T12" fmla="*/ 1 w 35"/>
                <a:gd name="T13" fmla="*/ 91 h 118"/>
                <a:gd name="T14" fmla="*/ 1 w 35"/>
                <a:gd name="T15" fmla="*/ 91 h 118"/>
                <a:gd name="T16" fmla="*/ 19 w 35"/>
                <a:gd name="T17" fmla="*/ 108 h 118"/>
                <a:gd name="T18" fmla="*/ 21 w 35"/>
                <a:gd name="T19" fmla="*/ 105 h 118"/>
                <a:gd name="T20" fmla="*/ 19 w 35"/>
                <a:gd name="T21" fmla="*/ 108 h 118"/>
                <a:gd name="T22" fmla="*/ 19 w 35"/>
                <a:gd name="T23" fmla="*/ 108 h 118"/>
                <a:gd name="T24" fmla="*/ 19 w 35"/>
                <a:gd name="T25" fmla="*/ 108 h 118"/>
                <a:gd name="T26" fmla="*/ 19 w 35"/>
                <a:gd name="T27" fmla="*/ 104 h 118"/>
                <a:gd name="T28" fmla="*/ 21 w 35"/>
                <a:gd name="T29" fmla="*/ 103 h 118"/>
                <a:gd name="T30" fmla="*/ 19 w 35"/>
                <a:gd name="T31" fmla="*/ 104 h 118"/>
                <a:gd name="T32" fmla="*/ 19 w 35"/>
                <a:gd name="T33" fmla="*/ 104 h 118"/>
                <a:gd name="T34" fmla="*/ 15 w 35"/>
                <a:gd name="T35" fmla="*/ 104 h 118"/>
                <a:gd name="T36" fmla="*/ 4 w 35"/>
                <a:gd name="T37" fmla="*/ 86 h 118"/>
                <a:gd name="T38" fmla="*/ 10 w 35"/>
                <a:gd name="T39" fmla="*/ 17 h 118"/>
                <a:gd name="T40" fmla="*/ 14 w 35"/>
                <a:gd name="T41" fmla="*/ 16 h 118"/>
                <a:gd name="T42" fmla="*/ 11 w 35"/>
                <a:gd name="T43" fmla="*/ 5 h 118"/>
                <a:gd name="T44" fmla="*/ 11 w 35"/>
                <a:gd name="T45" fmla="*/ 5 h 118"/>
                <a:gd name="T46" fmla="*/ 4 w 35"/>
                <a:gd name="T47" fmla="*/ 86 h 118"/>
                <a:gd name="T48" fmla="*/ 15 w 35"/>
                <a:gd name="T49" fmla="*/ 104 h 118"/>
                <a:gd name="T50" fmla="*/ 15 w 35"/>
                <a:gd name="T51" fmla="*/ 104 h 118"/>
                <a:gd name="T52" fmla="*/ 9 w 35"/>
                <a:gd name="T53" fmla="*/ 85 h 118"/>
                <a:gd name="T54" fmla="*/ 19 w 35"/>
                <a:gd name="T55" fmla="*/ 100 h 118"/>
                <a:gd name="T56" fmla="*/ 25 w 35"/>
                <a:gd name="T57" fmla="*/ 83 h 118"/>
                <a:gd name="T58" fmla="*/ 13 w 35"/>
                <a:gd name="T59" fmla="*/ 32 h 118"/>
                <a:gd name="T60" fmla="*/ 9 w 35"/>
                <a:gd name="T61" fmla="*/ 85 h 118"/>
                <a:gd name="T62" fmla="*/ 9 w 35"/>
                <a:gd name="T63" fmla="*/ 85 h 118"/>
                <a:gd name="T64" fmla="*/ 2 w 35"/>
                <a:gd name="T65" fmla="*/ 89 h 118"/>
                <a:gd name="T66" fmla="*/ 1 w 35"/>
                <a:gd name="T67" fmla="*/ 90 h 118"/>
                <a:gd name="T68" fmla="*/ 2 w 35"/>
                <a:gd name="T69" fmla="*/ 89 h 118"/>
                <a:gd name="T70" fmla="*/ 2 w 35"/>
                <a:gd name="T71" fmla="*/ 89 h 118"/>
                <a:gd name="T72" fmla="*/ 2 w 35"/>
                <a:gd name="T73" fmla="*/ 89 h 118"/>
                <a:gd name="T74" fmla="*/ 2 w 35"/>
                <a:gd name="T75" fmla="*/ 8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18">
                  <a:moveTo>
                    <a:pt x="1" y="91"/>
                  </a:moveTo>
                  <a:lnTo>
                    <a:pt x="0" y="91"/>
                  </a:lnTo>
                  <a:lnTo>
                    <a:pt x="7" y="1"/>
                  </a:lnTo>
                  <a:lnTo>
                    <a:pt x="14" y="0"/>
                  </a:lnTo>
                  <a:lnTo>
                    <a:pt x="35" y="84"/>
                  </a:lnTo>
                  <a:lnTo>
                    <a:pt x="20" y="118"/>
                  </a:lnTo>
                  <a:lnTo>
                    <a:pt x="1" y="91"/>
                  </a:lnTo>
                  <a:lnTo>
                    <a:pt x="1" y="91"/>
                  </a:lnTo>
                  <a:close/>
                  <a:moveTo>
                    <a:pt x="19" y="108"/>
                  </a:moveTo>
                  <a:lnTo>
                    <a:pt x="21" y="105"/>
                  </a:lnTo>
                  <a:lnTo>
                    <a:pt x="19" y="108"/>
                  </a:lnTo>
                  <a:lnTo>
                    <a:pt x="19" y="108"/>
                  </a:lnTo>
                  <a:lnTo>
                    <a:pt x="19" y="108"/>
                  </a:lnTo>
                  <a:close/>
                  <a:moveTo>
                    <a:pt x="19" y="104"/>
                  </a:moveTo>
                  <a:lnTo>
                    <a:pt x="21" y="103"/>
                  </a:lnTo>
                  <a:lnTo>
                    <a:pt x="19" y="104"/>
                  </a:lnTo>
                  <a:lnTo>
                    <a:pt x="19" y="104"/>
                  </a:lnTo>
                  <a:close/>
                  <a:moveTo>
                    <a:pt x="15" y="104"/>
                  </a:moveTo>
                  <a:lnTo>
                    <a:pt x="4" y="86"/>
                  </a:lnTo>
                  <a:lnTo>
                    <a:pt x="10" y="17"/>
                  </a:lnTo>
                  <a:lnTo>
                    <a:pt x="14" y="16"/>
                  </a:lnTo>
                  <a:lnTo>
                    <a:pt x="11" y="5"/>
                  </a:lnTo>
                  <a:lnTo>
                    <a:pt x="11" y="5"/>
                  </a:lnTo>
                  <a:lnTo>
                    <a:pt x="4" y="86"/>
                  </a:lnTo>
                  <a:lnTo>
                    <a:pt x="15" y="104"/>
                  </a:lnTo>
                  <a:lnTo>
                    <a:pt x="15" y="104"/>
                  </a:lnTo>
                  <a:close/>
                  <a:moveTo>
                    <a:pt x="9" y="85"/>
                  </a:moveTo>
                  <a:lnTo>
                    <a:pt x="19" y="100"/>
                  </a:lnTo>
                  <a:lnTo>
                    <a:pt x="25" y="83"/>
                  </a:lnTo>
                  <a:lnTo>
                    <a:pt x="13" y="32"/>
                  </a:lnTo>
                  <a:lnTo>
                    <a:pt x="9" y="85"/>
                  </a:lnTo>
                  <a:lnTo>
                    <a:pt x="9" y="85"/>
                  </a:lnTo>
                  <a:close/>
                  <a:moveTo>
                    <a:pt x="2" y="89"/>
                  </a:moveTo>
                  <a:lnTo>
                    <a:pt x="1" y="90"/>
                  </a:lnTo>
                  <a:lnTo>
                    <a:pt x="2" y="89"/>
                  </a:lnTo>
                  <a:lnTo>
                    <a:pt x="2" y="89"/>
                  </a:lnTo>
                  <a:lnTo>
                    <a:pt x="2" y="89"/>
                  </a:lnTo>
                  <a:lnTo>
                    <a:pt x="2"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510"/>
            <p:cNvSpPr>
              <a:spLocks noEditPoints="1"/>
            </p:cNvSpPr>
            <p:nvPr/>
          </p:nvSpPr>
          <p:spPr bwMode="auto">
            <a:xfrm>
              <a:off x="4324352" y="628651"/>
              <a:ext cx="149225" cy="238125"/>
            </a:xfrm>
            <a:custGeom>
              <a:avLst/>
              <a:gdLst>
                <a:gd name="T0" fmla="*/ 13 w 86"/>
                <a:gd name="T1" fmla="*/ 109 h 137"/>
                <a:gd name="T2" fmla="*/ 0 w 86"/>
                <a:gd name="T3" fmla="*/ 52 h 137"/>
                <a:gd name="T4" fmla="*/ 0 w 86"/>
                <a:gd name="T5" fmla="*/ 52 h 137"/>
                <a:gd name="T6" fmla="*/ 13 w 86"/>
                <a:gd name="T7" fmla="*/ 12 h 137"/>
                <a:gd name="T8" fmla="*/ 13 w 86"/>
                <a:gd name="T9" fmla="*/ 12 h 137"/>
                <a:gd name="T10" fmla="*/ 42 w 86"/>
                <a:gd name="T11" fmla="*/ 0 h 137"/>
                <a:gd name="T12" fmla="*/ 42 w 86"/>
                <a:gd name="T13" fmla="*/ 0 h 137"/>
                <a:gd name="T14" fmla="*/ 71 w 86"/>
                <a:gd name="T15" fmla="*/ 11 h 137"/>
                <a:gd name="T16" fmla="*/ 71 w 86"/>
                <a:gd name="T17" fmla="*/ 11 h 137"/>
                <a:gd name="T18" fmla="*/ 86 w 86"/>
                <a:gd name="T19" fmla="*/ 51 h 137"/>
                <a:gd name="T20" fmla="*/ 86 w 86"/>
                <a:gd name="T21" fmla="*/ 51 h 137"/>
                <a:gd name="T22" fmla="*/ 72 w 86"/>
                <a:gd name="T23" fmla="*/ 108 h 137"/>
                <a:gd name="T24" fmla="*/ 72 w 86"/>
                <a:gd name="T25" fmla="*/ 108 h 137"/>
                <a:gd name="T26" fmla="*/ 42 w 86"/>
                <a:gd name="T27" fmla="*/ 137 h 137"/>
                <a:gd name="T28" fmla="*/ 42 w 86"/>
                <a:gd name="T29" fmla="*/ 137 h 137"/>
                <a:gd name="T30" fmla="*/ 13 w 86"/>
                <a:gd name="T31" fmla="*/ 109 h 137"/>
                <a:gd name="T32" fmla="*/ 68 w 86"/>
                <a:gd name="T33" fmla="*/ 107 h 137"/>
                <a:gd name="T34" fmla="*/ 82 w 86"/>
                <a:gd name="T35" fmla="*/ 51 h 137"/>
                <a:gd name="T36" fmla="*/ 82 w 86"/>
                <a:gd name="T37" fmla="*/ 51 h 137"/>
                <a:gd name="T38" fmla="*/ 42 w 86"/>
                <a:gd name="T39" fmla="*/ 4 h 137"/>
                <a:gd name="T40" fmla="*/ 42 w 86"/>
                <a:gd name="T41" fmla="*/ 4 h 137"/>
                <a:gd name="T42" fmla="*/ 4 w 86"/>
                <a:gd name="T43" fmla="*/ 52 h 137"/>
                <a:gd name="T44" fmla="*/ 4 w 86"/>
                <a:gd name="T45" fmla="*/ 52 h 137"/>
                <a:gd name="T46" fmla="*/ 17 w 86"/>
                <a:gd name="T47" fmla="*/ 107 h 137"/>
                <a:gd name="T48" fmla="*/ 17 w 86"/>
                <a:gd name="T49" fmla="*/ 107 h 137"/>
                <a:gd name="T50" fmla="*/ 42 w 86"/>
                <a:gd name="T51" fmla="*/ 133 h 137"/>
                <a:gd name="T52" fmla="*/ 42 w 86"/>
                <a:gd name="T53" fmla="*/ 133 h 137"/>
                <a:gd name="T54" fmla="*/ 68 w 86"/>
                <a:gd name="T55" fmla="*/ 10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37">
                  <a:moveTo>
                    <a:pt x="13" y="109"/>
                  </a:moveTo>
                  <a:cubicBezTo>
                    <a:pt x="5" y="93"/>
                    <a:pt x="0" y="72"/>
                    <a:pt x="0" y="52"/>
                  </a:cubicBezTo>
                  <a:cubicBezTo>
                    <a:pt x="0" y="52"/>
                    <a:pt x="0" y="52"/>
                    <a:pt x="0" y="52"/>
                  </a:cubicBezTo>
                  <a:cubicBezTo>
                    <a:pt x="0" y="33"/>
                    <a:pt x="6" y="20"/>
                    <a:pt x="13" y="12"/>
                  </a:cubicBezTo>
                  <a:cubicBezTo>
                    <a:pt x="13" y="12"/>
                    <a:pt x="13" y="12"/>
                    <a:pt x="13" y="12"/>
                  </a:cubicBezTo>
                  <a:cubicBezTo>
                    <a:pt x="21" y="3"/>
                    <a:pt x="32" y="0"/>
                    <a:pt x="42" y="0"/>
                  </a:cubicBezTo>
                  <a:cubicBezTo>
                    <a:pt x="42" y="0"/>
                    <a:pt x="42" y="0"/>
                    <a:pt x="42" y="0"/>
                  </a:cubicBezTo>
                  <a:cubicBezTo>
                    <a:pt x="52" y="0"/>
                    <a:pt x="63" y="3"/>
                    <a:pt x="71" y="11"/>
                  </a:cubicBezTo>
                  <a:cubicBezTo>
                    <a:pt x="71" y="11"/>
                    <a:pt x="71" y="11"/>
                    <a:pt x="71" y="11"/>
                  </a:cubicBezTo>
                  <a:cubicBezTo>
                    <a:pt x="80" y="19"/>
                    <a:pt x="86" y="32"/>
                    <a:pt x="86" y="51"/>
                  </a:cubicBezTo>
                  <a:cubicBezTo>
                    <a:pt x="86" y="51"/>
                    <a:pt x="86" y="51"/>
                    <a:pt x="86" y="51"/>
                  </a:cubicBezTo>
                  <a:cubicBezTo>
                    <a:pt x="86" y="71"/>
                    <a:pt x="80" y="92"/>
                    <a:pt x="72" y="108"/>
                  </a:cubicBezTo>
                  <a:cubicBezTo>
                    <a:pt x="72" y="108"/>
                    <a:pt x="72" y="108"/>
                    <a:pt x="72" y="108"/>
                  </a:cubicBezTo>
                  <a:cubicBezTo>
                    <a:pt x="64" y="125"/>
                    <a:pt x="53" y="137"/>
                    <a:pt x="42" y="137"/>
                  </a:cubicBezTo>
                  <a:cubicBezTo>
                    <a:pt x="42" y="137"/>
                    <a:pt x="42" y="137"/>
                    <a:pt x="42" y="137"/>
                  </a:cubicBezTo>
                  <a:cubicBezTo>
                    <a:pt x="30" y="137"/>
                    <a:pt x="21" y="125"/>
                    <a:pt x="13" y="109"/>
                  </a:cubicBezTo>
                  <a:close/>
                  <a:moveTo>
                    <a:pt x="68" y="107"/>
                  </a:moveTo>
                  <a:cubicBezTo>
                    <a:pt x="76" y="91"/>
                    <a:pt x="82" y="70"/>
                    <a:pt x="82" y="51"/>
                  </a:cubicBezTo>
                  <a:cubicBezTo>
                    <a:pt x="82" y="51"/>
                    <a:pt x="82" y="51"/>
                    <a:pt x="82" y="51"/>
                  </a:cubicBezTo>
                  <a:cubicBezTo>
                    <a:pt x="82" y="14"/>
                    <a:pt x="61" y="4"/>
                    <a:pt x="42" y="4"/>
                  </a:cubicBezTo>
                  <a:cubicBezTo>
                    <a:pt x="42" y="4"/>
                    <a:pt x="42" y="4"/>
                    <a:pt x="42" y="4"/>
                  </a:cubicBezTo>
                  <a:cubicBezTo>
                    <a:pt x="23" y="4"/>
                    <a:pt x="5" y="15"/>
                    <a:pt x="4" y="52"/>
                  </a:cubicBezTo>
                  <a:cubicBezTo>
                    <a:pt x="4" y="52"/>
                    <a:pt x="4" y="52"/>
                    <a:pt x="4" y="52"/>
                  </a:cubicBezTo>
                  <a:cubicBezTo>
                    <a:pt x="4" y="71"/>
                    <a:pt x="9" y="92"/>
                    <a:pt x="17" y="107"/>
                  </a:cubicBezTo>
                  <a:cubicBezTo>
                    <a:pt x="17" y="107"/>
                    <a:pt x="17" y="107"/>
                    <a:pt x="17" y="107"/>
                  </a:cubicBezTo>
                  <a:cubicBezTo>
                    <a:pt x="24" y="123"/>
                    <a:pt x="34" y="133"/>
                    <a:pt x="42" y="133"/>
                  </a:cubicBezTo>
                  <a:cubicBezTo>
                    <a:pt x="42" y="133"/>
                    <a:pt x="42" y="133"/>
                    <a:pt x="42" y="133"/>
                  </a:cubicBezTo>
                  <a:cubicBezTo>
                    <a:pt x="50" y="133"/>
                    <a:pt x="60" y="123"/>
                    <a:pt x="68"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511"/>
            <p:cNvSpPr>
              <a:spLocks noEditPoints="1"/>
            </p:cNvSpPr>
            <p:nvPr/>
          </p:nvSpPr>
          <p:spPr bwMode="auto">
            <a:xfrm>
              <a:off x="4321177" y="625476"/>
              <a:ext cx="157163" cy="244475"/>
            </a:xfrm>
            <a:custGeom>
              <a:avLst/>
              <a:gdLst>
                <a:gd name="T0" fmla="*/ 13 w 90"/>
                <a:gd name="T1" fmla="*/ 112 h 141"/>
                <a:gd name="T2" fmla="*/ 0 w 90"/>
                <a:gd name="T3" fmla="*/ 54 h 141"/>
                <a:gd name="T4" fmla="*/ 14 w 90"/>
                <a:gd name="T5" fmla="*/ 12 h 141"/>
                <a:gd name="T6" fmla="*/ 44 w 90"/>
                <a:gd name="T7" fmla="*/ 0 h 141"/>
                <a:gd name="T8" fmla="*/ 75 w 90"/>
                <a:gd name="T9" fmla="*/ 11 h 141"/>
                <a:gd name="T10" fmla="*/ 90 w 90"/>
                <a:gd name="T11" fmla="*/ 53 h 141"/>
                <a:gd name="T12" fmla="*/ 90 w 90"/>
                <a:gd name="T13" fmla="*/ 53 h 141"/>
                <a:gd name="T14" fmla="*/ 44 w 90"/>
                <a:gd name="T15" fmla="*/ 141 h 141"/>
                <a:gd name="T16" fmla="*/ 44 w 90"/>
                <a:gd name="T17" fmla="*/ 137 h 141"/>
                <a:gd name="T18" fmla="*/ 44 w 90"/>
                <a:gd name="T19" fmla="*/ 137 h 141"/>
                <a:gd name="T20" fmla="*/ 44 w 90"/>
                <a:gd name="T21" fmla="*/ 137 h 141"/>
                <a:gd name="T22" fmla="*/ 26 w 90"/>
                <a:gd name="T23" fmla="*/ 126 h 141"/>
                <a:gd name="T24" fmla="*/ 45 w 90"/>
                <a:gd name="T25" fmla="*/ 137 h 141"/>
                <a:gd name="T26" fmla="*/ 45 w 90"/>
                <a:gd name="T27" fmla="*/ 137 h 141"/>
                <a:gd name="T28" fmla="*/ 45 w 90"/>
                <a:gd name="T29" fmla="*/ 137 h 141"/>
                <a:gd name="T30" fmla="*/ 86 w 90"/>
                <a:gd name="T31" fmla="*/ 54 h 141"/>
                <a:gd name="T32" fmla="*/ 72 w 90"/>
                <a:gd name="T33" fmla="*/ 110 h 141"/>
                <a:gd name="T34" fmla="*/ 44 w 90"/>
                <a:gd name="T35" fmla="*/ 133 h 141"/>
                <a:gd name="T36" fmla="*/ 69 w 90"/>
                <a:gd name="T37" fmla="*/ 108 h 141"/>
                <a:gd name="T38" fmla="*/ 69 w 90"/>
                <a:gd name="T39" fmla="*/ 108 h 141"/>
                <a:gd name="T40" fmla="*/ 82 w 90"/>
                <a:gd name="T41" fmla="*/ 53 h 141"/>
                <a:gd name="T42" fmla="*/ 82 w 90"/>
                <a:gd name="T43" fmla="*/ 53 h 141"/>
                <a:gd name="T44" fmla="*/ 8 w 90"/>
                <a:gd name="T45" fmla="*/ 54 h 141"/>
                <a:gd name="T46" fmla="*/ 8 w 90"/>
                <a:gd name="T47" fmla="*/ 55 h 141"/>
                <a:gd name="T48" fmla="*/ 44 w 90"/>
                <a:gd name="T49" fmla="*/ 133 h 141"/>
                <a:gd name="T50" fmla="*/ 26 w 90"/>
                <a:gd name="T51" fmla="*/ 126 h 141"/>
                <a:gd name="T52" fmla="*/ 26 w 90"/>
                <a:gd name="T53" fmla="*/ 126 h 141"/>
                <a:gd name="T54" fmla="*/ 26 w 90"/>
                <a:gd name="T55" fmla="*/ 125 h 141"/>
                <a:gd name="T56" fmla="*/ 26 w 90"/>
                <a:gd name="T57" fmla="*/ 125 h 141"/>
                <a:gd name="T58" fmla="*/ 19 w 90"/>
                <a:gd name="T59" fmla="*/ 115 h 141"/>
                <a:gd name="T60" fmla="*/ 19 w 90"/>
                <a:gd name="T61" fmla="*/ 115 h 141"/>
                <a:gd name="T62" fmla="*/ 17 w 90"/>
                <a:gd name="T63" fmla="*/ 110 h 141"/>
                <a:gd name="T64" fmla="*/ 17 w 90"/>
                <a:gd name="T65" fmla="*/ 110 h 141"/>
                <a:gd name="T66" fmla="*/ 4 w 90"/>
                <a:gd name="T67" fmla="*/ 54 h 141"/>
                <a:gd name="T68" fmla="*/ 41 w 90"/>
                <a:gd name="T69" fmla="*/ 4 h 141"/>
                <a:gd name="T70" fmla="*/ 4 w 90"/>
                <a:gd name="T71" fmla="*/ 54 h 141"/>
                <a:gd name="T72" fmla="*/ 86 w 90"/>
                <a:gd name="T73" fmla="*/ 53 h 141"/>
                <a:gd name="T74" fmla="*/ 86 w 90"/>
                <a:gd name="T75" fmla="*/ 53 h 141"/>
                <a:gd name="T76" fmla="*/ 78 w 90"/>
                <a:gd name="T77" fmla="*/ 22 h 141"/>
                <a:gd name="T78" fmla="*/ 59 w 90"/>
                <a:gd name="T79" fmla="*/ 7 h 141"/>
                <a:gd name="T80" fmla="*/ 59 w 90"/>
                <a:gd name="T81" fmla="*/ 7 h 141"/>
                <a:gd name="T82" fmla="*/ 59 w 90"/>
                <a:gd name="T83" fmla="*/ 7 h 141"/>
                <a:gd name="T84" fmla="*/ 58 w 90"/>
                <a:gd name="T85" fmla="*/ 6 h 141"/>
                <a:gd name="T86" fmla="*/ 58 w 90"/>
                <a:gd name="T87" fmla="*/ 6 h 141"/>
                <a:gd name="T88" fmla="*/ 58 w 90"/>
                <a:gd name="T89" fmla="*/ 6 h 141"/>
                <a:gd name="T90" fmla="*/ 58 w 90"/>
                <a:gd name="T91" fmla="*/ 6 h 141"/>
                <a:gd name="T92" fmla="*/ 42 w 90"/>
                <a:gd name="T93" fmla="*/ 4 h 141"/>
                <a:gd name="T94" fmla="*/ 42 w 90"/>
                <a:gd name="T95" fmla="*/ 4 h 141"/>
                <a:gd name="T96" fmla="*/ 42 w 90"/>
                <a:gd name="T97" fmla="*/ 4 h 141"/>
                <a:gd name="T98" fmla="*/ 42 w 90"/>
                <a:gd name="T99" fmla="*/ 4 h 141"/>
                <a:gd name="T100" fmla="*/ 43 w 90"/>
                <a:gd name="T101" fmla="*/ 4 h 141"/>
                <a:gd name="T102" fmla="*/ 43 w 90"/>
                <a:gd name="T103" fmla="*/ 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13" y="112"/>
                  </a:moveTo>
                  <a:cubicBezTo>
                    <a:pt x="15" y="111"/>
                    <a:pt x="15" y="111"/>
                    <a:pt x="15" y="111"/>
                  </a:cubicBezTo>
                  <a:cubicBezTo>
                    <a:pt x="13" y="112"/>
                    <a:pt x="13" y="112"/>
                    <a:pt x="13" y="112"/>
                  </a:cubicBezTo>
                  <a:cubicBezTo>
                    <a:pt x="6" y="95"/>
                    <a:pt x="0" y="74"/>
                    <a:pt x="0" y="54"/>
                  </a:cubicBezTo>
                  <a:cubicBezTo>
                    <a:pt x="0" y="54"/>
                    <a:pt x="0" y="54"/>
                    <a:pt x="0" y="54"/>
                  </a:cubicBezTo>
                  <a:cubicBezTo>
                    <a:pt x="0" y="54"/>
                    <a:pt x="0" y="54"/>
                    <a:pt x="0" y="54"/>
                  </a:cubicBezTo>
                  <a:cubicBezTo>
                    <a:pt x="0" y="54"/>
                    <a:pt x="0" y="54"/>
                    <a:pt x="0" y="54"/>
                  </a:cubicBezTo>
                  <a:cubicBezTo>
                    <a:pt x="0" y="34"/>
                    <a:pt x="6" y="21"/>
                    <a:pt x="14" y="12"/>
                  </a:cubicBezTo>
                  <a:cubicBezTo>
                    <a:pt x="14" y="12"/>
                    <a:pt x="14" y="12"/>
                    <a:pt x="14" y="12"/>
                  </a:cubicBezTo>
                  <a:cubicBezTo>
                    <a:pt x="22" y="3"/>
                    <a:pt x="33" y="0"/>
                    <a:pt x="44" y="0"/>
                  </a:cubicBezTo>
                  <a:cubicBezTo>
                    <a:pt x="44" y="0"/>
                    <a:pt x="44" y="0"/>
                    <a:pt x="44" y="0"/>
                  </a:cubicBezTo>
                  <a:cubicBezTo>
                    <a:pt x="44" y="0"/>
                    <a:pt x="44" y="0"/>
                    <a:pt x="44" y="0"/>
                  </a:cubicBezTo>
                  <a:cubicBezTo>
                    <a:pt x="44" y="0"/>
                    <a:pt x="44" y="0"/>
                    <a:pt x="44" y="0"/>
                  </a:cubicBezTo>
                  <a:cubicBezTo>
                    <a:pt x="54" y="0"/>
                    <a:pt x="66" y="3"/>
                    <a:pt x="75" y="11"/>
                  </a:cubicBezTo>
                  <a:cubicBezTo>
                    <a:pt x="75" y="11"/>
                    <a:pt x="75" y="11"/>
                    <a:pt x="75" y="11"/>
                  </a:cubicBezTo>
                  <a:cubicBezTo>
                    <a:pt x="84" y="20"/>
                    <a:pt x="90" y="3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53"/>
                    <a:pt x="90" y="53"/>
                    <a:pt x="90" y="53"/>
                  </a:cubicBezTo>
                  <a:cubicBezTo>
                    <a:pt x="90" y="73"/>
                    <a:pt x="84" y="95"/>
                    <a:pt x="76" y="111"/>
                  </a:cubicBezTo>
                  <a:cubicBezTo>
                    <a:pt x="76" y="111"/>
                    <a:pt x="76" y="111"/>
                    <a:pt x="76" y="111"/>
                  </a:cubicBezTo>
                  <a:cubicBezTo>
                    <a:pt x="67" y="128"/>
                    <a:pt x="57" y="141"/>
                    <a:pt x="44" y="141"/>
                  </a:cubicBezTo>
                  <a:cubicBezTo>
                    <a:pt x="44" y="141"/>
                    <a:pt x="44" y="141"/>
                    <a:pt x="44" y="141"/>
                  </a:cubicBezTo>
                  <a:cubicBezTo>
                    <a:pt x="31" y="141"/>
                    <a:pt x="21" y="128"/>
                    <a:pt x="13" y="112"/>
                  </a:cubicBezTo>
                  <a:close/>
                  <a:moveTo>
                    <a:pt x="44" y="137"/>
                  </a:move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ubicBezTo>
                    <a:pt x="44" y="137"/>
                    <a:pt x="44" y="137"/>
                    <a:pt x="44" y="137"/>
                  </a:cubicBezTo>
                  <a:close/>
                  <a:moveTo>
                    <a:pt x="43" y="137"/>
                  </a:moveTo>
                  <a:cubicBezTo>
                    <a:pt x="37" y="137"/>
                    <a:pt x="31" y="133"/>
                    <a:pt x="26" y="126"/>
                  </a:cubicBezTo>
                  <a:cubicBezTo>
                    <a:pt x="26" y="126"/>
                    <a:pt x="26" y="126"/>
                    <a:pt x="26" y="126"/>
                  </a:cubicBezTo>
                  <a:cubicBezTo>
                    <a:pt x="31" y="133"/>
                    <a:pt x="37" y="137"/>
                    <a:pt x="43" y="137"/>
                  </a:cubicBezTo>
                  <a:close/>
                  <a:moveTo>
                    <a:pt x="45" y="137"/>
                  </a:moveTo>
                  <a:cubicBezTo>
                    <a:pt x="45" y="137"/>
                    <a:pt x="45" y="137"/>
                    <a:pt x="45" y="137"/>
                  </a:cubicBezTo>
                  <a:cubicBezTo>
                    <a:pt x="45" y="137"/>
                    <a:pt x="45" y="137"/>
                    <a:pt x="45" y="137"/>
                  </a:cubicBezTo>
                  <a:cubicBezTo>
                    <a:pt x="45" y="137"/>
                    <a:pt x="45" y="137"/>
                    <a:pt x="45" y="137"/>
                  </a:cubicBezTo>
                  <a:close/>
                  <a:moveTo>
                    <a:pt x="72" y="110"/>
                  </a:moveTo>
                  <a:cubicBezTo>
                    <a:pt x="64" y="125"/>
                    <a:pt x="55" y="136"/>
                    <a:pt x="45" y="137"/>
                  </a:cubicBezTo>
                  <a:cubicBezTo>
                    <a:pt x="45" y="137"/>
                    <a:pt x="45" y="137"/>
                    <a:pt x="45" y="137"/>
                  </a:cubicBezTo>
                  <a:cubicBezTo>
                    <a:pt x="55" y="136"/>
                    <a:pt x="64" y="125"/>
                    <a:pt x="72" y="110"/>
                  </a:cubicBezTo>
                  <a:cubicBezTo>
                    <a:pt x="72" y="110"/>
                    <a:pt x="72" y="110"/>
                    <a:pt x="72" y="110"/>
                  </a:cubicBezTo>
                  <a:cubicBezTo>
                    <a:pt x="80" y="94"/>
                    <a:pt x="86" y="73"/>
                    <a:pt x="86" y="54"/>
                  </a:cubicBezTo>
                  <a:cubicBezTo>
                    <a:pt x="86" y="54"/>
                    <a:pt x="86" y="54"/>
                    <a:pt x="86" y="54"/>
                  </a:cubicBezTo>
                  <a:cubicBezTo>
                    <a:pt x="86" y="54"/>
                    <a:pt x="86" y="54"/>
                    <a:pt x="86" y="54"/>
                  </a:cubicBezTo>
                  <a:cubicBezTo>
                    <a:pt x="86" y="73"/>
                    <a:pt x="80" y="94"/>
                    <a:pt x="72" y="110"/>
                  </a:cubicBezTo>
                  <a:cubicBezTo>
                    <a:pt x="72" y="110"/>
                    <a:pt x="72" y="110"/>
                    <a:pt x="72" y="110"/>
                  </a:cubicBezTo>
                  <a:cubicBezTo>
                    <a:pt x="72" y="110"/>
                    <a:pt x="72" y="110"/>
                    <a:pt x="72" y="110"/>
                  </a:cubicBezTo>
                  <a:close/>
                  <a:moveTo>
                    <a:pt x="44" y="133"/>
                  </a:moveTo>
                  <a:cubicBezTo>
                    <a:pt x="44" y="133"/>
                    <a:pt x="44" y="133"/>
                    <a:pt x="44" y="133"/>
                  </a:cubicBezTo>
                  <a:cubicBezTo>
                    <a:pt x="44" y="133"/>
                    <a:pt x="44" y="133"/>
                    <a:pt x="44" y="133"/>
                  </a:cubicBezTo>
                  <a:cubicBezTo>
                    <a:pt x="50" y="134"/>
                    <a:pt x="61" y="123"/>
                    <a:pt x="69" y="108"/>
                  </a:cubicBezTo>
                  <a:cubicBezTo>
                    <a:pt x="69" y="108"/>
                    <a:pt x="69" y="108"/>
                    <a:pt x="69" y="108"/>
                  </a:cubicBezTo>
                  <a:cubicBezTo>
                    <a:pt x="70" y="109"/>
                    <a:pt x="70" y="109"/>
                    <a:pt x="70" y="109"/>
                  </a:cubicBezTo>
                  <a:cubicBezTo>
                    <a:pt x="69" y="108"/>
                    <a:pt x="69" y="108"/>
                    <a:pt x="69" y="108"/>
                  </a:cubicBezTo>
                  <a:cubicBezTo>
                    <a:pt x="76" y="92"/>
                    <a:pt x="82" y="72"/>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2" y="53"/>
                    <a:pt x="82" y="53"/>
                    <a:pt x="82" y="53"/>
                  </a:cubicBezTo>
                  <a:cubicBezTo>
                    <a:pt x="81" y="17"/>
                    <a:pt x="62" y="9"/>
                    <a:pt x="44" y="8"/>
                  </a:cubicBezTo>
                  <a:cubicBezTo>
                    <a:pt x="44" y="8"/>
                    <a:pt x="44" y="8"/>
                    <a:pt x="44" y="8"/>
                  </a:cubicBezTo>
                  <a:cubicBezTo>
                    <a:pt x="26" y="9"/>
                    <a:pt x="9" y="17"/>
                    <a:pt x="8" y="54"/>
                  </a:cubicBezTo>
                  <a:cubicBezTo>
                    <a:pt x="8" y="54"/>
                    <a:pt x="8" y="54"/>
                    <a:pt x="8" y="54"/>
                  </a:cubicBezTo>
                  <a:cubicBezTo>
                    <a:pt x="8" y="55"/>
                    <a:pt x="8" y="55"/>
                    <a:pt x="8" y="55"/>
                  </a:cubicBezTo>
                  <a:cubicBezTo>
                    <a:pt x="8" y="55"/>
                    <a:pt x="8" y="55"/>
                    <a:pt x="8" y="55"/>
                  </a:cubicBezTo>
                  <a:cubicBezTo>
                    <a:pt x="8" y="73"/>
                    <a:pt x="13" y="93"/>
                    <a:pt x="20" y="108"/>
                  </a:cubicBezTo>
                  <a:cubicBezTo>
                    <a:pt x="20" y="108"/>
                    <a:pt x="20" y="108"/>
                    <a:pt x="20" y="108"/>
                  </a:cubicBezTo>
                  <a:cubicBezTo>
                    <a:pt x="27" y="124"/>
                    <a:pt x="37" y="133"/>
                    <a:pt x="44" y="133"/>
                  </a:cubicBezTo>
                  <a:cubicBezTo>
                    <a:pt x="44" y="133"/>
                    <a:pt x="44" y="133"/>
                    <a:pt x="44" y="133"/>
                  </a:cubicBezTo>
                  <a:cubicBezTo>
                    <a:pt x="44" y="133"/>
                    <a:pt x="44" y="133"/>
                    <a:pt x="44" y="133"/>
                  </a:cubicBezTo>
                  <a:close/>
                  <a:moveTo>
                    <a:pt x="26" y="126"/>
                  </a:moveTo>
                  <a:cubicBezTo>
                    <a:pt x="26" y="126"/>
                    <a:pt x="26" y="126"/>
                    <a:pt x="26" y="126"/>
                  </a:cubicBezTo>
                  <a:cubicBezTo>
                    <a:pt x="26" y="126"/>
                    <a:pt x="26" y="126"/>
                    <a:pt x="26" y="126"/>
                  </a:cubicBezTo>
                  <a:cubicBezTo>
                    <a:pt x="26" y="126"/>
                    <a:pt x="26" y="126"/>
                    <a:pt x="26" y="126"/>
                  </a:cubicBezTo>
                  <a:close/>
                  <a:moveTo>
                    <a:pt x="26" y="125"/>
                  </a:moveTo>
                  <a:cubicBezTo>
                    <a:pt x="26" y="125"/>
                    <a:pt x="26" y="125"/>
                    <a:pt x="26" y="125"/>
                  </a:cubicBezTo>
                  <a:cubicBezTo>
                    <a:pt x="26" y="125"/>
                    <a:pt x="26" y="125"/>
                    <a:pt x="26" y="125"/>
                  </a:cubicBezTo>
                  <a:cubicBezTo>
                    <a:pt x="26" y="125"/>
                    <a:pt x="26" y="125"/>
                    <a:pt x="26" y="125"/>
                  </a:cubicBezTo>
                  <a:close/>
                  <a:moveTo>
                    <a:pt x="26" y="125"/>
                  </a:moveTo>
                  <a:cubicBezTo>
                    <a:pt x="26" y="125"/>
                    <a:pt x="26" y="125"/>
                    <a:pt x="26" y="125"/>
                  </a:cubicBezTo>
                  <a:cubicBezTo>
                    <a:pt x="26" y="125"/>
                    <a:pt x="26" y="125"/>
                    <a:pt x="26" y="125"/>
                  </a:cubicBezTo>
                  <a:cubicBezTo>
                    <a:pt x="26" y="125"/>
                    <a:pt x="26" y="125"/>
                    <a:pt x="26" y="125"/>
                  </a:cubicBezTo>
                  <a:close/>
                  <a:moveTo>
                    <a:pt x="19" y="115"/>
                  </a:moveTo>
                  <a:cubicBezTo>
                    <a:pt x="19" y="115"/>
                    <a:pt x="19" y="115"/>
                    <a:pt x="19" y="115"/>
                  </a:cubicBezTo>
                  <a:cubicBezTo>
                    <a:pt x="19" y="115"/>
                    <a:pt x="19" y="115"/>
                    <a:pt x="19" y="115"/>
                  </a:cubicBezTo>
                  <a:cubicBezTo>
                    <a:pt x="19" y="115"/>
                    <a:pt x="19" y="115"/>
                    <a:pt x="19" y="115"/>
                  </a:cubicBezTo>
                  <a:close/>
                  <a:moveTo>
                    <a:pt x="19" y="115"/>
                  </a:moveTo>
                  <a:cubicBezTo>
                    <a:pt x="18" y="113"/>
                    <a:pt x="18" y="112"/>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8" y="112"/>
                    <a:pt x="18" y="113"/>
                    <a:pt x="19" y="115"/>
                  </a:cubicBezTo>
                  <a:close/>
                  <a:moveTo>
                    <a:pt x="4" y="54"/>
                  </a:moveTo>
                  <a:cubicBezTo>
                    <a:pt x="4" y="54"/>
                    <a:pt x="4" y="54"/>
                    <a:pt x="4" y="54"/>
                  </a:cubicBezTo>
                  <a:cubicBezTo>
                    <a:pt x="4" y="54"/>
                    <a:pt x="4" y="54"/>
                    <a:pt x="4" y="54"/>
                  </a:cubicBezTo>
                  <a:cubicBezTo>
                    <a:pt x="4" y="18"/>
                    <a:pt x="23" y="5"/>
                    <a:pt x="41" y="4"/>
                  </a:cubicBezTo>
                  <a:cubicBezTo>
                    <a:pt x="41" y="4"/>
                    <a:pt x="41" y="4"/>
                    <a:pt x="41" y="4"/>
                  </a:cubicBezTo>
                  <a:cubicBezTo>
                    <a:pt x="32" y="5"/>
                    <a:pt x="24" y="8"/>
                    <a:pt x="17" y="15"/>
                  </a:cubicBezTo>
                  <a:cubicBezTo>
                    <a:pt x="17" y="15"/>
                    <a:pt x="17" y="15"/>
                    <a:pt x="17" y="15"/>
                  </a:cubicBezTo>
                  <a:cubicBezTo>
                    <a:pt x="9" y="23"/>
                    <a:pt x="4" y="35"/>
                    <a:pt x="4" y="54"/>
                  </a:cubicBezTo>
                  <a:cubicBezTo>
                    <a:pt x="4" y="54"/>
                    <a:pt x="4" y="54"/>
                    <a:pt x="4" y="54"/>
                  </a:cubicBezTo>
                  <a:cubicBezTo>
                    <a:pt x="4" y="54"/>
                    <a:pt x="4" y="54"/>
                    <a:pt x="4" y="54"/>
                  </a:cubicBezTo>
                  <a:close/>
                  <a:moveTo>
                    <a:pt x="86" y="53"/>
                  </a:moveTo>
                  <a:cubicBezTo>
                    <a:pt x="86" y="53"/>
                    <a:pt x="86" y="53"/>
                    <a:pt x="86" y="53"/>
                  </a:cubicBezTo>
                  <a:cubicBezTo>
                    <a:pt x="86" y="53"/>
                    <a:pt x="86" y="53"/>
                    <a:pt x="86" y="53"/>
                  </a:cubicBezTo>
                  <a:cubicBezTo>
                    <a:pt x="86" y="53"/>
                    <a:pt x="86" y="53"/>
                    <a:pt x="86" y="53"/>
                  </a:cubicBezTo>
                  <a:cubicBezTo>
                    <a:pt x="86" y="53"/>
                    <a:pt x="86" y="53"/>
                    <a:pt x="86" y="53"/>
                  </a:cubicBezTo>
                  <a:cubicBezTo>
                    <a:pt x="86" y="53"/>
                    <a:pt x="86" y="53"/>
                    <a:pt x="86" y="53"/>
                  </a:cubicBezTo>
                  <a:close/>
                  <a:moveTo>
                    <a:pt x="78" y="22"/>
                  </a:moveTo>
                  <a:cubicBezTo>
                    <a:pt x="76" y="19"/>
                    <a:pt x="74" y="16"/>
                    <a:pt x="72" y="14"/>
                  </a:cubicBezTo>
                  <a:cubicBezTo>
                    <a:pt x="72" y="14"/>
                    <a:pt x="72" y="14"/>
                    <a:pt x="72" y="14"/>
                  </a:cubicBezTo>
                  <a:cubicBezTo>
                    <a:pt x="68" y="11"/>
                    <a:pt x="64" y="8"/>
                    <a:pt x="59" y="7"/>
                  </a:cubicBezTo>
                  <a:cubicBezTo>
                    <a:pt x="59" y="7"/>
                    <a:pt x="59" y="7"/>
                    <a:pt x="59" y="7"/>
                  </a:cubicBezTo>
                  <a:cubicBezTo>
                    <a:pt x="67" y="9"/>
                    <a:pt x="73" y="14"/>
                    <a:pt x="78" y="22"/>
                  </a:cubicBezTo>
                  <a:close/>
                  <a:moveTo>
                    <a:pt x="59" y="7"/>
                  </a:moveTo>
                  <a:cubicBezTo>
                    <a:pt x="59" y="7"/>
                    <a:pt x="59" y="7"/>
                    <a:pt x="59" y="7"/>
                  </a:cubicBezTo>
                  <a:cubicBezTo>
                    <a:pt x="59" y="7"/>
                    <a:pt x="59" y="7"/>
                    <a:pt x="59" y="7"/>
                  </a:cubicBezTo>
                  <a:cubicBezTo>
                    <a:pt x="59" y="7"/>
                    <a:pt x="59" y="7"/>
                    <a:pt x="59" y="7"/>
                  </a:cubicBezTo>
                  <a:close/>
                  <a:moveTo>
                    <a:pt x="59" y="7"/>
                  </a:moveTo>
                  <a:cubicBezTo>
                    <a:pt x="59" y="7"/>
                    <a:pt x="59" y="7"/>
                    <a:pt x="58" y="6"/>
                  </a:cubicBezTo>
                  <a:cubicBezTo>
                    <a:pt x="58" y="6"/>
                    <a:pt x="58" y="6"/>
                    <a:pt x="58" y="6"/>
                  </a:cubicBezTo>
                  <a:cubicBezTo>
                    <a:pt x="59" y="7"/>
                    <a:pt x="59" y="7"/>
                    <a:pt x="59" y="7"/>
                  </a:cubicBezTo>
                  <a:close/>
                  <a:moveTo>
                    <a:pt x="58" y="6"/>
                  </a:moveTo>
                  <a:cubicBezTo>
                    <a:pt x="58" y="6"/>
                    <a:pt x="58" y="6"/>
                    <a:pt x="58" y="6"/>
                  </a:cubicBezTo>
                  <a:cubicBezTo>
                    <a:pt x="58" y="6"/>
                    <a:pt x="58" y="6"/>
                    <a:pt x="58" y="6"/>
                  </a:cubicBezTo>
                  <a:cubicBezTo>
                    <a:pt x="58" y="6"/>
                    <a:pt x="58" y="6"/>
                    <a:pt x="58" y="6"/>
                  </a:cubicBezTo>
                  <a:close/>
                  <a:moveTo>
                    <a:pt x="58" y="6"/>
                  </a:moveTo>
                  <a:cubicBezTo>
                    <a:pt x="58" y="6"/>
                    <a:pt x="58" y="6"/>
                    <a:pt x="58" y="6"/>
                  </a:cubicBezTo>
                  <a:cubicBezTo>
                    <a:pt x="58" y="6"/>
                    <a:pt x="58" y="6"/>
                    <a:pt x="58" y="6"/>
                  </a:cubicBezTo>
                  <a:cubicBezTo>
                    <a:pt x="58" y="6"/>
                    <a:pt x="58" y="6"/>
                    <a:pt x="58" y="6"/>
                  </a:cubicBezTo>
                  <a:close/>
                  <a:moveTo>
                    <a:pt x="41" y="4"/>
                  </a:moveTo>
                  <a:cubicBezTo>
                    <a:pt x="41" y="4"/>
                    <a:pt x="41" y="4"/>
                    <a:pt x="42" y="4"/>
                  </a:cubicBezTo>
                  <a:cubicBezTo>
                    <a:pt x="42" y="4"/>
                    <a:pt x="42" y="4"/>
                    <a:pt x="42" y="4"/>
                  </a:cubicBezTo>
                  <a:cubicBezTo>
                    <a:pt x="41" y="4"/>
                    <a:pt x="41" y="4"/>
                    <a:pt x="41" y="4"/>
                  </a:cubicBezTo>
                  <a:close/>
                  <a:moveTo>
                    <a:pt x="42" y="4"/>
                  </a:moveTo>
                  <a:cubicBezTo>
                    <a:pt x="42" y="4"/>
                    <a:pt x="42" y="4"/>
                    <a:pt x="42" y="4"/>
                  </a:cubicBezTo>
                  <a:cubicBezTo>
                    <a:pt x="42" y="4"/>
                    <a:pt x="42" y="4"/>
                    <a:pt x="42" y="4"/>
                  </a:cubicBezTo>
                  <a:cubicBezTo>
                    <a:pt x="42" y="4"/>
                    <a:pt x="42" y="4"/>
                    <a:pt x="42" y="4"/>
                  </a:cubicBezTo>
                  <a:close/>
                  <a:moveTo>
                    <a:pt x="42" y="4"/>
                  </a:moveTo>
                  <a:cubicBezTo>
                    <a:pt x="42" y="4"/>
                    <a:pt x="42" y="4"/>
                    <a:pt x="42" y="4"/>
                  </a:cubicBezTo>
                  <a:cubicBezTo>
                    <a:pt x="42" y="4"/>
                    <a:pt x="42" y="4"/>
                    <a:pt x="42" y="4"/>
                  </a:cubicBezTo>
                  <a:cubicBezTo>
                    <a:pt x="42" y="4"/>
                    <a:pt x="42" y="4"/>
                    <a:pt x="42" y="4"/>
                  </a:cubicBezTo>
                  <a:close/>
                  <a:moveTo>
                    <a:pt x="43" y="4"/>
                  </a:moveTo>
                  <a:cubicBezTo>
                    <a:pt x="43" y="4"/>
                    <a:pt x="43" y="4"/>
                    <a:pt x="43" y="4"/>
                  </a:cubicBezTo>
                  <a:cubicBezTo>
                    <a:pt x="43" y="4"/>
                    <a:pt x="43" y="4"/>
                    <a:pt x="43" y="4"/>
                  </a:cubicBezTo>
                  <a:cubicBezTo>
                    <a:pt x="43" y="4"/>
                    <a:pt x="43" y="4"/>
                    <a:pt x="43" y="4"/>
                  </a:cubicBezTo>
                  <a:close/>
                  <a:moveTo>
                    <a:pt x="43" y="4"/>
                  </a:moveTo>
                  <a:cubicBezTo>
                    <a:pt x="43" y="4"/>
                    <a:pt x="43" y="4"/>
                    <a:pt x="43" y="4"/>
                  </a:cubicBezTo>
                  <a:cubicBezTo>
                    <a:pt x="43" y="4"/>
                    <a:pt x="43" y="4"/>
                    <a:pt x="43" y="4"/>
                  </a:cubicBezTo>
                  <a:cubicBezTo>
                    <a:pt x="43" y="4"/>
                    <a:pt x="43" y="4"/>
                    <a:pt x="4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12"/>
            <p:cNvSpPr/>
            <p:nvPr/>
          </p:nvSpPr>
          <p:spPr bwMode="auto">
            <a:xfrm>
              <a:off x="4435477" y="569914"/>
              <a:ext cx="176213" cy="76200"/>
            </a:xfrm>
            <a:custGeom>
              <a:avLst/>
              <a:gdLst>
                <a:gd name="T0" fmla="*/ 0 w 111"/>
                <a:gd name="T1" fmla="*/ 44 h 48"/>
                <a:gd name="T2" fmla="*/ 103 w 111"/>
                <a:gd name="T3" fmla="*/ 6 h 48"/>
                <a:gd name="T4" fmla="*/ 108 w 111"/>
                <a:gd name="T5" fmla="*/ 0 h 48"/>
                <a:gd name="T6" fmla="*/ 111 w 111"/>
                <a:gd name="T7" fmla="*/ 2 h 48"/>
                <a:gd name="T8" fmla="*/ 107 w 111"/>
                <a:gd name="T9" fmla="*/ 10 h 48"/>
                <a:gd name="T10" fmla="*/ 1 w 111"/>
                <a:gd name="T11" fmla="*/ 48 h 48"/>
                <a:gd name="T12" fmla="*/ 1 w 111"/>
                <a:gd name="T13" fmla="*/ 48 h 48"/>
                <a:gd name="T14" fmla="*/ 0 w 111"/>
                <a:gd name="T15" fmla="*/ 44 h 48"/>
                <a:gd name="T16" fmla="*/ 0 w 111"/>
                <a:gd name="T1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48">
                  <a:moveTo>
                    <a:pt x="0" y="44"/>
                  </a:moveTo>
                  <a:lnTo>
                    <a:pt x="103" y="6"/>
                  </a:lnTo>
                  <a:lnTo>
                    <a:pt x="108" y="0"/>
                  </a:lnTo>
                  <a:lnTo>
                    <a:pt x="111" y="2"/>
                  </a:lnTo>
                  <a:lnTo>
                    <a:pt x="107" y="10"/>
                  </a:lnTo>
                  <a:lnTo>
                    <a:pt x="1" y="48"/>
                  </a:lnTo>
                  <a:lnTo>
                    <a:pt x="1" y="48"/>
                  </a:lnTo>
                  <a:lnTo>
                    <a:pt x="0" y="44"/>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13"/>
            <p:cNvSpPr>
              <a:spLocks noEditPoints="1"/>
            </p:cNvSpPr>
            <p:nvPr/>
          </p:nvSpPr>
          <p:spPr bwMode="auto">
            <a:xfrm>
              <a:off x="4430714" y="563564"/>
              <a:ext cx="185738" cy="85725"/>
            </a:xfrm>
            <a:custGeom>
              <a:avLst/>
              <a:gdLst>
                <a:gd name="T0" fmla="*/ 4 w 117"/>
                <a:gd name="T1" fmla="*/ 52 h 54"/>
                <a:gd name="T2" fmla="*/ 2 w 117"/>
                <a:gd name="T3" fmla="*/ 53 h 54"/>
                <a:gd name="T4" fmla="*/ 1 w 117"/>
                <a:gd name="T5" fmla="*/ 49 h 54"/>
                <a:gd name="T6" fmla="*/ 3 w 117"/>
                <a:gd name="T7" fmla="*/ 48 h 54"/>
                <a:gd name="T8" fmla="*/ 3 w 117"/>
                <a:gd name="T9" fmla="*/ 50 h 54"/>
                <a:gd name="T10" fmla="*/ 3 w 117"/>
                <a:gd name="T11" fmla="*/ 48 h 54"/>
                <a:gd name="T12" fmla="*/ 1 w 117"/>
                <a:gd name="T13" fmla="*/ 49 h 54"/>
                <a:gd name="T14" fmla="*/ 0 w 117"/>
                <a:gd name="T15" fmla="*/ 46 h 54"/>
                <a:gd name="T16" fmla="*/ 105 w 117"/>
                <a:gd name="T17" fmla="*/ 8 h 54"/>
                <a:gd name="T18" fmla="*/ 110 w 117"/>
                <a:gd name="T19" fmla="*/ 0 h 54"/>
                <a:gd name="T20" fmla="*/ 117 w 117"/>
                <a:gd name="T21" fmla="*/ 5 h 54"/>
                <a:gd name="T22" fmla="*/ 111 w 117"/>
                <a:gd name="T23" fmla="*/ 16 h 54"/>
                <a:gd name="T24" fmla="*/ 5 w 117"/>
                <a:gd name="T25" fmla="*/ 54 h 54"/>
                <a:gd name="T26" fmla="*/ 4 w 117"/>
                <a:gd name="T27" fmla="*/ 52 h 54"/>
                <a:gd name="T28" fmla="*/ 4 w 117"/>
                <a:gd name="T29" fmla="*/ 52 h 54"/>
                <a:gd name="T30" fmla="*/ 5 w 117"/>
                <a:gd name="T31" fmla="*/ 49 h 54"/>
                <a:gd name="T32" fmla="*/ 22 w 117"/>
                <a:gd name="T33" fmla="*/ 43 h 54"/>
                <a:gd name="T34" fmla="*/ 5 w 117"/>
                <a:gd name="T35" fmla="*/ 49 h 54"/>
                <a:gd name="T36" fmla="*/ 5 w 117"/>
                <a:gd name="T37" fmla="*/ 49 h 54"/>
                <a:gd name="T38" fmla="*/ 5 w 117"/>
                <a:gd name="T39" fmla="*/ 49 h 54"/>
                <a:gd name="T40" fmla="*/ 107 w 117"/>
                <a:gd name="T41" fmla="*/ 11 h 54"/>
                <a:gd name="T42" fmla="*/ 107 w 117"/>
                <a:gd name="T43" fmla="*/ 11 h 54"/>
                <a:gd name="T44" fmla="*/ 111 w 117"/>
                <a:gd name="T45" fmla="*/ 7 h 54"/>
                <a:gd name="T46" fmla="*/ 107 w 117"/>
                <a:gd name="T47" fmla="*/ 11 h 54"/>
                <a:gd name="T48" fmla="*/ 107 w 117"/>
                <a:gd name="T49"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54">
                  <a:moveTo>
                    <a:pt x="4" y="52"/>
                  </a:moveTo>
                  <a:lnTo>
                    <a:pt x="2" y="53"/>
                  </a:lnTo>
                  <a:lnTo>
                    <a:pt x="1" y="49"/>
                  </a:lnTo>
                  <a:lnTo>
                    <a:pt x="3" y="48"/>
                  </a:lnTo>
                  <a:lnTo>
                    <a:pt x="3" y="50"/>
                  </a:lnTo>
                  <a:lnTo>
                    <a:pt x="3" y="48"/>
                  </a:lnTo>
                  <a:lnTo>
                    <a:pt x="1" y="49"/>
                  </a:lnTo>
                  <a:lnTo>
                    <a:pt x="0" y="46"/>
                  </a:lnTo>
                  <a:lnTo>
                    <a:pt x="105" y="8"/>
                  </a:lnTo>
                  <a:lnTo>
                    <a:pt x="110" y="0"/>
                  </a:lnTo>
                  <a:lnTo>
                    <a:pt x="117" y="5"/>
                  </a:lnTo>
                  <a:lnTo>
                    <a:pt x="111" y="16"/>
                  </a:lnTo>
                  <a:lnTo>
                    <a:pt x="5" y="54"/>
                  </a:lnTo>
                  <a:lnTo>
                    <a:pt x="4" y="52"/>
                  </a:lnTo>
                  <a:lnTo>
                    <a:pt x="4" y="52"/>
                  </a:lnTo>
                  <a:close/>
                  <a:moveTo>
                    <a:pt x="5" y="49"/>
                  </a:moveTo>
                  <a:lnTo>
                    <a:pt x="22" y="43"/>
                  </a:lnTo>
                  <a:lnTo>
                    <a:pt x="5" y="49"/>
                  </a:lnTo>
                  <a:lnTo>
                    <a:pt x="5" y="49"/>
                  </a:lnTo>
                  <a:lnTo>
                    <a:pt x="5" y="49"/>
                  </a:lnTo>
                  <a:close/>
                  <a:moveTo>
                    <a:pt x="107" y="11"/>
                  </a:moveTo>
                  <a:lnTo>
                    <a:pt x="107" y="11"/>
                  </a:lnTo>
                  <a:lnTo>
                    <a:pt x="111" y="7"/>
                  </a:lnTo>
                  <a:lnTo>
                    <a:pt x="107" y="11"/>
                  </a:lnTo>
                  <a:lnTo>
                    <a:pt x="10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514"/>
            <p:cNvSpPr/>
            <p:nvPr/>
          </p:nvSpPr>
          <p:spPr bwMode="auto">
            <a:xfrm>
              <a:off x="4600577" y="581026"/>
              <a:ext cx="14288" cy="7938"/>
            </a:xfrm>
            <a:custGeom>
              <a:avLst/>
              <a:gdLst>
                <a:gd name="T0" fmla="*/ 0 w 9"/>
                <a:gd name="T1" fmla="*/ 5 h 5"/>
                <a:gd name="T2" fmla="*/ 0 w 9"/>
                <a:gd name="T3" fmla="*/ 0 h 5"/>
                <a:gd name="T4" fmla="*/ 9 w 9"/>
                <a:gd name="T5" fmla="*/ 0 h 5"/>
                <a:gd name="T6" fmla="*/ 9 w 9"/>
                <a:gd name="T7" fmla="*/ 5 h 5"/>
                <a:gd name="T8" fmla="*/ 0 w 9"/>
                <a:gd name="T9" fmla="*/ 5 h 5"/>
                <a:gd name="T10" fmla="*/ 0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0" y="5"/>
                  </a:moveTo>
                  <a:lnTo>
                    <a:pt x="0" y="0"/>
                  </a:lnTo>
                  <a:lnTo>
                    <a:pt x="9" y="0"/>
                  </a:lnTo>
                  <a:lnTo>
                    <a:pt x="9" y="5"/>
                  </a:lnTo>
                  <a:lnTo>
                    <a:pt x="0" y="5"/>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515"/>
            <p:cNvSpPr>
              <a:spLocks noEditPoints="1"/>
            </p:cNvSpPr>
            <p:nvPr/>
          </p:nvSpPr>
          <p:spPr bwMode="auto">
            <a:xfrm>
              <a:off x="4597402" y="577851"/>
              <a:ext cx="20638" cy="14288"/>
            </a:xfrm>
            <a:custGeom>
              <a:avLst/>
              <a:gdLst>
                <a:gd name="T0" fmla="*/ 2 w 13"/>
                <a:gd name="T1" fmla="*/ 9 h 9"/>
                <a:gd name="T2" fmla="*/ 2 w 13"/>
                <a:gd name="T3" fmla="*/ 7 h 9"/>
                <a:gd name="T4" fmla="*/ 5 w 13"/>
                <a:gd name="T5" fmla="*/ 7 h 9"/>
                <a:gd name="T6" fmla="*/ 2 w 13"/>
                <a:gd name="T7" fmla="*/ 7 h 9"/>
                <a:gd name="T8" fmla="*/ 2 w 13"/>
                <a:gd name="T9" fmla="*/ 9 h 9"/>
                <a:gd name="T10" fmla="*/ 0 w 13"/>
                <a:gd name="T11" fmla="*/ 9 h 9"/>
                <a:gd name="T12" fmla="*/ 0 w 13"/>
                <a:gd name="T13" fmla="*/ 0 h 9"/>
                <a:gd name="T14" fmla="*/ 13 w 13"/>
                <a:gd name="T15" fmla="*/ 0 h 9"/>
                <a:gd name="T16" fmla="*/ 13 w 13"/>
                <a:gd name="T17" fmla="*/ 9 h 9"/>
                <a:gd name="T18" fmla="*/ 2 w 13"/>
                <a:gd name="T19" fmla="*/ 9 h 9"/>
                <a:gd name="T20" fmla="*/ 2 w 13"/>
                <a:gd name="T21" fmla="*/ 9 h 9"/>
                <a:gd name="T22" fmla="*/ 9 w 13"/>
                <a:gd name="T23" fmla="*/ 5 h 9"/>
                <a:gd name="T24" fmla="*/ 5 w 13"/>
                <a:gd name="T25" fmla="*/ 5 h 9"/>
                <a:gd name="T26" fmla="*/ 9 w 13"/>
                <a:gd name="T27" fmla="*/ 5 h 9"/>
                <a:gd name="T28" fmla="*/ 9 w 13"/>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2" y="9"/>
                  </a:moveTo>
                  <a:lnTo>
                    <a:pt x="2" y="7"/>
                  </a:lnTo>
                  <a:lnTo>
                    <a:pt x="5" y="7"/>
                  </a:lnTo>
                  <a:lnTo>
                    <a:pt x="2" y="7"/>
                  </a:lnTo>
                  <a:lnTo>
                    <a:pt x="2" y="9"/>
                  </a:lnTo>
                  <a:lnTo>
                    <a:pt x="0" y="9"/>
                  </a:lnTo>
                  <a:lnTo>
                    <a:pt x="0" y="0"/>
                  </a:lnTo>
                  <a:lnTo>
                    <a:pt x="13" y="0"/>
                  </a:lnTo>
                  <a:lnTo>
                    <a:pt x="13" y="9"/>
                  </a:lnTo>
                  <a:lnTo>
                    <a:pt x="2" y="9"/>
                  </a:lnTo>
                  <a:lnTo>
                    <a:pt x="2" y="9"/>
                  </a:lnTo>
                  <a:close/>
                  <a:moveTo>
                    <a:pt x="9" y="5"/>
                  </a:moveTo>
                  <a:lnTo>
                    <a:pt x="5" y="5"/>
                  </a:lnTo>
                  <a:lnTo>
                    <a:pt x="9" y="5"/>
                  </a:ln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516"/>
            <p:cNvSpPr/>
            <p:nvPr/>
          </p:nvSpPr>
          <p:spPr bwMode="auto">
            <a:xfrm>
              <a:off x="4576764" y="392114"/>
              <a:ext cx="111125" cy="255588"/>
            </a:xfrm>
            <a:custGeom>
              <a:avLst/>
              <a:gdLst>
                <a:gd name="T0" fmla="*/ 0 w 64"/>
                <a:gd name="T1" fmla="*/ 147 h 147"/>
                <a:gd name="T2" fmla="*/ 31 w 64"/>
                <a:gd name="T3" fmla="*/ 69 h 147"/>
                <a:gd name="T4" fmla="*/ 31 w 64"/>
                <a:gd name="T5" fmla="*/ 69 h 147"/>
                <a:gd name="T6" fmla="*/ 61 w 64"/>
                <a:gd name="T7" fmla="*/ 0 h 147"/>
                <a:gd name="T8" fmla="*/ 61 w 64"/>
                <a:gd name="T9" fmla="*/ 0 h 147"/>
                <a:gd name="T10" fmla="*/ 64 w 64"/>
                <a:gd name="T11" fmla="*/ 2 h 147"/>
                <a:gd name="T12" fmla="*/ 35 w 64"/>
                <a:gd name="T13" fmla="*/ 71 h 147"/>
                <a:gd name="T14" fmla="*/ 35 w 64"/>
                <a:gd name="T15" fmla="*/ 71 h 147"/>
                <a:gd name="T16" fmla="*/ 4 w 64"/>
                <a:gd name="T17" fmla="*/ 147 h 147"/>
                <a:gd name="T18" fmla="*/ 4 w 64"/>
                <a:gd name="T19" fmla="*/ 147 h 147"/>
                <a:gd name="T20" fmla="*/ 0 w 64"/>
                <a:gd name="T21"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147">
                  <a:moveTo>
                    <a:pt x="0" y="147"/>
                  </a:moveTo>
                  <a:cubicBezTo>
                    <a:pt x="1" y="140"/>
                    <a:pt x="16" y="105"/>
                    <a:pt x="31" y="69"/>
                  </a:cubicBezTo>
                  <a:cubicBezTo>
                    <a:pt x="31" y="69"/>
                    <a:pt x="31" y="69"/>
                    <a:pt x="31" y="69"/>
                  </a:cubicBezTo>
                  <a:cubicBezTo>
                    <a:pt x="46" y="34"/>
                    <a:pt x="61" y="0"/>
                    <a:pt x="61" y="0"/>
                  </a:cubicBezTo>
                  <a:cubicBezTo>
                    <a:pt x="61" y="0"/>
                    <a:pt x="61" y="0"/>
                    <a:pt x="61" y="0"/>
                  </a:cubicBezTo>
                  <a:cubicBezTo>
                    <a:pt x="64" y="2"/>
                    <a:pt x="64" y="2"/>
                    <a:pt x="64" y="2"/>
                  </a:cubicBezTo>
                  <a:cubicBezTo>
                    <a:pt x="64" y="2"/>
                    <a:pt x="49" y="36"/>
                    <a:pt x="35" y="71"/>
                  </a:cubicBezTo>
                  <a:cubicBezTo>
                    <a:pt x="35" y="71"/>
                    <a:pt x="35" y="71"/>
                    <a:pt x="35" y="71"/>
                  </a:cubicBezTo>
                  <a:cubicBezTo>
                    <a:pt x="20" y="106"/>
                    <a:pt x="4" y="143"/>
                    <a:pt x="4" y="147"/>
                  </a:cubicBezTo>
                  <a:cubicBezTo>
                    <a:pt x="4" y="147"/>
                    <a:pt x="4" y="147"/>
                    <a:pt x="4" y="147"/>
                  </a:cubicBezTo>
                  <a:cubicBezTo>
                    <a:pt x="0" y="147"/>
                    <a:pt x="0" y="147"/>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17"/>
            <p:cNvSpPr>
              <a:spLocks noEditPoints="1"/>
            </p:cNvSpPr>
            <p:nvPr/>
          </p:nvSpPr>
          <p:spPr bwMode="auto">
            <a:xfrm>
              <a:off x="4573589" y="385764"/>
              <a:ext cx="120650" cy="265113"/>
            </a:xfrm>
            <a:custGeom>
              <a:avLst/>
              <a:gdLst>
                <a:gd name="T0" fmla="*/ 6 w 69"/>
                <a:gd name="T1" fmla="*/ 152 h 152"/>
                <a:gd name="T2" fmla="*/ 2 w 69"/>
                <a:gd name="T3" fmla="*/ 152 h 152"/>
                <a:gd name="T4" fmla="*/ 2 w 69"/>
                <a:gd name="T5" fmla="*/ 150 h 152"/>
                <a:gd name="T6" fmla="*/ 4 w 69"/>
                <a:gd name="T7" fmla="*/ 150 h 152"/>
                <a:gd name="T8" fmla="*/ 2 w 69"/>
                <a:gd name="T9" fmla="*/ 150 h 152"/>
                <a:gd name="T10" fmla="*/ 2 w 69"/>
                <a:gd name="T11" fmla="*/ 152 h 152"/>
                <a:gd name="T12" fmla="*/ 0 w 69"/>
                <a:gd name="T13" fmla="*/ 152 h 152"/>
                <a:gd name="T14" fmla="*/ 0 w 69"/>
                <a:gd name="T15" fmla="*/ 150 h 152"/>
                <a:gd name="T16" fmla="*/ 31 w 69"/>
                <a:gd name="T17" fmla="*/ 71 h 152"/>
                <a:gd name="T18" fmla="*/ 31 w 69"/>
                <a:gd name="T19" fmla="*/ 71 h 152"/>
                <a:gd name="T20" fmla="*/ 61 w 69"/>
                <a:gd name="T21" fmla="*/ 2 h 152"/>
                <a:gd name="T22" fmla="*/ 61 w 69"/>
                <a:gd name="T23" fmla="*/ 2 h 152"/>
                <a:gd name="T24" fmla="*/ 62 w 69"/>
                <a:gd name="T25" fmla="*/ 0 h 152"/>
                <a:gd name="T26" fmla="*/ 69 w 69"/>
                <a:gd name="T27" fmla="*/ 4 h 152"/>
                <a:gd name="T28" fmla="*/ 68 w 69"/>
                <a:gd name="T29" fmla="*/ 5 h 152"/>
                <a:gd name="T30" fmla="*/ 38 w 69"/>
                <a:gd name="T31" fmla="*/ 74 h 152"/>
                <a:gd name="T32" fmla="*/ 38 w 69"/>
                <a:gd name="T33" fmla="*/ 74 h 152"/>
                <a:gd name="T34" fmla="*/ 18 w 69"/>
                <a:gd name="T35" fmla="*/ 124 h 152"/>
                <a:gd name="T36" fmla="*/ 18 w 69"/>
                <a:gd name="T37" fmla="*/ 124 h 152"/>
                <a:gd name="T38" fmla="*/ 8 w 69"/>
                <a:gd name="T39" fmla="*/ 150 h 152"/>
                <a:gd name="T40" fmla="*/ 8 w 69"/>
                <a:gd name="T41" fmla="*/ 150 h 152"/>
                <a:gd name="T42" fmla="*/ 8 w 69"/>
                <a:gd name="T43" fmla="*/ 152 h 152"/>
                <a:gd name="T44" fmla="*/ 6 w 69"/>
                <a:gd name="T45" fmla="*/ 152 h 152"/>
                <a:gd name="T46" fmla="*/ 8 w 69"/>
                <a:gd name="T47" fmla="*/ 138 h 152"/>
                <a:gd name="T48" fmla="*/ 14 w 69"/>
                <a:gd name="T49" fmla="*/ 123 h 152"/>
                <a:gd name="T50" fmla="*/ 14 w 69"/>
                <a:gd name="T51" fmla="*/ 123 h 152"/>
                <a:gd name="T52" fmla="*/ 19 w 69"/>
                <a:gd name="T53" fmla="*/ 110 h 152"/>
                <a:gd name="T54" fmla="*/ 19 w 69"/>
                <a:gd name="T55" fmla="*/ 110 h 152"/>
                <a:gd name="T56" fmla="*/ 8 w 69"/>
                <a:gd name="T57" fmla="*/ 138 h 152"/>
                <a:gd name="T58" fmla="*/ 35 w 69"/>
                <a:gd name="T59" fmla="*/ 73 h 152"/>
                <a:gd name="T60" fmla="*/ 34 w 69"/>
                <a:gd name="T61" fmla="*/ 75 h 152"/>
                <a:gd name="T62" fmla="*/ 34 w 69"/>
                <a:gd name="T63" fmla="*/ 75 h 152"/>
                <a:gd name="T64" fmla="*/ 35 w 69"/>
                <a:gd name="T65" fmla="*/ 73 h 152"/>
                <a:gd name="T66" fmla="*/ 35 w 69"/>
                <a:gd name="T67" fmla="*/ 73 h 152"/>
                <a:gd name="T68" fmla="*/ 56 w 69"/>
                <a:gd name="T69" fmla="*/ 23 h 152"/>
                <a:gd name="T70" fmla="*/ 56 w 69"/>
                <a:gd name="T71" fmla="*/ 23 h 152"/>
                <a:gd name="T72" fmla="*/ 35 w 69"/>
                <a:gd name="T73" fmla="*/ 7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9" h="152">
                  <a:moveTo>
                    <a:pt x="6" y="152"/>
                  </a:moveTo>
                  <a:cubicBezTo>
                    <a:pt x="2" y="152"/>
                    <a:pt x="2" y="152"/>
                    <a:pt x="2" y="152"/>
                  </a:cubicBezTo>
                  <a:cubicBezTo>
                    <a:pt x="2" y="150"/>
                    <a:pt x="2" y="150"/>
                    <a:pt x="2" y="150"/>
                  </a:cubicBezTo>
                  <a:cubicBezTo>
                    <a:pt x="4" y="150"/>
                    <a:pt x="4" y="150"/>
                    <a:pt x="4" y="150"/>
                  </a:cubicBezTo>
                  <a:cubicBezTo>
                    <a:pt x="2" y="150"/>
                    <a:pt x="2" y="150"/>
                    <a:pt x="2" y="150"/>
                  </a:cubicBezTo>
                  <a:cubicBezTo>
                    <a:pt x="2" y="152"/>
                    <a:pt x="2" y="152"/>
                    <a:pt x="2" y="152"/>
                  </a:cubicBezTo>
                  <a:cubicBezTo>
                    <a:pt x="0" y="152"/>
                    <a:pt x="0" y="152"/>
                    <a:pt x="0" y="152"/>
                  </a:cubicBezTo>
                  <a:cubicBezTo>
                    <a:pt x="0" y="150"/>
                    <a:pt x="0" y="150"/>
                    <a:pt x="0" y="150"/>
                  </a:cubicBezTo>
                  <a:cubicBezTo>
                    <a:pt x="1" y="142"/>
                    <a:pt x="16" y="107"/>
                    <a:pt x="31" y="71"/>
                  </a:cubicBezTo>
                  <a:cubicBezTo>
                    <a:pt x="31" y="71"/>
                    <a:pt x="31" y="71"/>
                    <a:pt x="31" y="71"/>
                  </a:cubicBezTo>
                  <a:cubicBezTo>
                    <a:pt x="46" y="36"/>
                    <a:pt x="61" y="2"/>
                    <a:pt x="61" y="2"/>
                  </a:cubicBezTo>
                  <a:cubicBezTo>
                    <a:pt x="61" y="2"/>
                    <a:pt x="61" y="2"/>
                    <a:pt x="61" y="2"/>
                  </a:cubicBezTo>
                  <a:cubicBezTo>
                    <a:pt x="62" y="0"/>
                    <a:pt x="62" y="0"/>
                    <a:pt x="62" y="0"/>
                  </a:cubicBezTo>
                  <a:cubicBezTo>
                    <a:pt x="69" y="4"/>
                    <a:pt x="69" y="4"/>
                    <a:pt x="69" y="4"/>
                  </a:cubicBezTo>
                  <a:cubicBezTo>
                    <a:pt x="68" y="5"/>
                    <a:pt x="68" y="5"/>
                    <a:pt x="68" y="5"/>
                  </a:cubicBezTo>
                  <a:cubicBezTo>
                    <a:pt x="68" y="6"/>
                    <a:pt x="53" y="39"/>
                    <a:pt x="38" y="74"/>
                  </a:cubicBezTo>
                  <a:cubicBezTo>
                    <a:pt x="38" y="74"/>
                    <a:pt x="38" y="74"/>
                    <a:pt x="38" y="74"/>
                  </a:cubicBezTo>
                  <a:cubicBezTo>
                    <a:pt x="31" y="92"/>
                    <a:pt x="23" y="110"/>
                    <a:pt x="18" y="124"/>
                  </a:cubicBezTo>
                  <a:cubicBezTo>
                    <a:pt x="18" y="124"/>
                    <a:pt x="18" y="124"/>
                    <a:pt x="18" y="124"/>
                  </a:cubicBezTo>
                  <a:cubicBezTo>
                    <a:pt x="12" y="138"/>
                    <a:pt x="8" y="149"/>
                    <a:pt x="8" y="150"/>
                  </a:cubicBezTo>
                  <a:cubicBezTo>
                    <a:pt x="8" y="150"/>
                    <a:pt x="8" y="150"/>
                    <a:pt x="8" y="150"/>
                  </a:cubicBezTo>
                  <a:cubicBezTo>
                    <a:pt x="8" y="152"/>
                    <a:pt x="8" y="152"/>
                    <a:pt x="8" y="152"/>
                  </a:cubicBezTo>
                  <a:cubicBezTo>
                    <a:pt x="6" y="152"/>
                    <a:pt x="6" y="152"/>
                    <a:pt x="6" y="152"/>
                  </a:cubicBezTo>
                  <a:close/>
                  <a:moveTo>
                    <a:pt x="8" y="138"/>
                  </a:moveTo>
                  <a:cubicBezTo>
                    <a:pt x="10" y="133"/>
                    <a:pt x="12" y="128"/>
                    <a:pt x="14" y="123"/>
                  </a:cubicBezTo>
                  <a:cubicBezTo>
                    <a:pt x="14" y="123"/>
                    <a:pt x="14" y="123"/>
                    <a:pt x="14" y="123"/>
                  </a:cubicBezTo>
                  <a:cubicBezTo>
                    <a:pt x="16" y="119"/>
                    <a:pt x="17" y="114"/>
                    <a:pt x="19" y="110"/>
                  </a:cubicBezTo>
                  <a:cubicBezTo>
                    <a:pt x="19" y="110"/>
                    <a:pt x="19" y="110"/>
                    <a:pt x="19" y="110"/>
                  </a:cubicBezTo>
                  <a:cubicBezTo>
                    <a:pt x="15" y="121"/>
                    <a:pt x="11" y="130"/>
                    <a:pt x="8" y="138"/>
                  </a:cubicBezTo>
                  <a:close/>
                  <a:moveTo>
                    <a:pt x="35" y="73"/>
                  </a:moveTo>
                  <a:cubicBezTo>
                    <a:pt x="34" y="74"/>
                    <a:pt x="34" y="74"/>
                    <a:pt x="34" y="75"/>
                  </a:cubicBezTo>
                  <a:cubicBezTo>
                    <a:pt x="34" y="75"/>
                    <a:pt x="34" y="75"/>
                    <a:pt x="34" y="75"/>
                  </a:cubicBezTo>
                  <a:cubicBezTo>
                    <a:pt x="34" y="74"/>
                    <a:pt x="34" y="74"/>
                    <a:pt x="35" y="73"/>
                  </a:cubicBezTo>
                  <a:cubicBezTo>
                    <a:pt x="35" y="73"/>
                    <a:pt x="35" y="73"/>
                    <a:pt x="35" y="73"/>
                  </a:cubicBezTo>
                  <a:cubicBezTo>
                    <a:pt x="43" y="54"/>
                    <a:pt x="51" y="36"/>
                    <a:pt x="56" y="23"/>
                  </a:cubicBezTo>
                  <a:cubicBezTo>
                    <a:pt x="56" y="23"/>
                    <a:pt x="56" y="23"/>
                    <a:pt x="56" y="23"/>
                  </a:cubicBezTo>
                  <a:cubicBezTo>
                    <a:pt x="51" y="36"/>
                    <a:pt x="43" y="54"/>
                    <a:pt x="35"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518"/>
            <p:cNvSpPr>
              <a:spLocks noEditPoints="1"/>
            </p:cNvSpPr>
            <p:nvPr/>
          </p:nvSpPr>
          <p:spPr bwMode="auto">
            <a:xfrm>
              <a:off x="4256089" y="654051"/>
              <a:ext cx="87313" cy="241300"/>
            </a:xfrm>
            <a:custGeom>
              <a:avLst/>
              <a:gdLst>
                <a:gd name="T0" fmla="*/ 2 w 50"/>
                <a:gd name="T1" fmla="*/ 138 h 138"/>
                <a:gd name="T2" fmla="*/ 1 w 50"/>
                <a:gd name="T3" fmla="*/ 138 h 138"/>
                <a:gd name="T4" fmla="*/ 1 w 50"/>
                <a:gd name="T5" fmla="*/ 138 h 138"/>
                <a:gd name="T6" fmla="*/ 2 w 50"/>
                <a:gd name="T7" fmla="*/ 136 h 138"/>
                <a:gd name="T8" fmla="*/ 1 w 50"/>
                <a:gd name="T9" fmla="*/ 135 h 138"/>
                <a:gd name="T10" fmla="*/ 1 w 50"/>
                <a:gd name="T11" fmla="*/ 136 h 138"/>
                <a:gd name="T12" fmla="*/ 0 w 50"/>
                <a:gd name="T13" fmla="*/ 135 h 138"/>
                <a:gd name="T14" fmla="*/ 0 w 50"/>
                <a:gd name="T15" fmla="*/ 135 h 138"/>
                <a:gd name="T16" fmla="*/ 0 w 50"/>
                <a:gd name="T17" fmla="*/ 135 h 138"/>
                <a:gd name="T18" fmla="*/ 0 w 50"/>
                <a:gd name="T19" fmla="*/ 132 h 138"/>
                <a:gd name="T20" fmla="*/ 0 w 50"/>
                <a:gd name="T21" fmla="*/ 132 h 138"/>
                <a:gd name="T22" fmla="*/ 0 w 50"/>
                <a:gd name="T23" fmla="*/ 130 h 138"/>
                <a:gd name="T24" fmla="*/ 0 w 50"/>
                <a:gd name="T25" fmla="*/ 130 h 138"/>
                <a:gd name="T26" fmla="*/ 7 w 50"/>
                <a:gd name="T27" fmla="*/ 122 h 138"/>
                <a:gd name="T28" fmla="*/ 7 w 50"/>
                <a:gd name="T29" fmla="*/ 122 h 138"/>
                <a:gd name="T30" fmla="*/ 11 w 50"/>
                <a:gd name="T31" fmla="*/ 120 h 138"/>
                <a:gd name="T32" fmla="*/ 11 w 50"/>
                <a:gd name="T33" fmla="*/ 120 h 138"/>
                <a:gd name="T34" fmla="*/ 22 w 50"/>
                <a:gd name="T35" fmla="*/ 48 h 138"/>
                <a:gd name="T36" fmla="*/ 22 w 50"/>
                <a:gd name="T37" fmla="*/ 48 h 138"/>
                <a:gd name="T38" fmla="*/ 47 w 50"/>
                <a:gd name="T39" fmla="*/ 0 h 138"/>
                <a:gd name="T40" fmla="*/ 47 w 50"/>
                <a:gd name="T41" fmla="*/ 0 h 138"/>
                <a:gd name="T42" fmla="*/ 47 w 50"/>
                <a:gd name="T43" fmla="*/ 0 h 138"/>
                <a:gd name="T44" fmla="*/ 50 w 50"/>
                <a:gd name="T45" fmla="*/ 3 h 138"/>
                <a:gd name="T46" fmla="*/ 39 w 50"/>
                <a:gd name="T47" fmla="*/ 18 h 138"/>
                <a:gd name="T48" fmla="*/ 39 w 50"/>
                <a:gd name="T49" fmla="*/ 18 h 138"/>
                <a:gd name="T50" fmla="*/ 26 w 50"/>
                <a:gd name="T51" fmla="*/ 49 h 138"/>
                <a:gd name="T52" fmla="*/ 26 w 50"/>
                <a:gd name="T53" fmla="*/ 49 h 138"/>
                <a:gd name="T54" fmla="*/ 15 w 50"/>
                <a:gd name="T55" fmla="*/ 122 h 138"/>
                <a:gd name="T56" fmla="*/ 15 w 50"/>
                <a:gd name="T57" fmla="*/ 122 h 138"/>
                <a:gd name="T58" fmla="*/ 15 w 50"/>
                <a:gd name="T59" fmla="*/ 123 h 138"/>
                <a:gd name="T60" fmla="*/ 14 w 50"/>
                <a:gd name="T61" fmla="*/ 124 h 138"/>
                <a:gd name="T62" fmla="*/ 8 w 50"/>
                <a:gd name="T63" fmla="*/ 126 h 138"/>
                <a:gd name="T64" fmla="*/ 8 w 50"/>
                <a:gd name="T65" fmla="*/ 126 h 138"/>
                <a:gd name="T66" fmla="*/ 4 w 50"/>
                <a:gd name="T67" fmla="*/ 130 h 138"/>
                <a:gd name="T68" fmla="*/ 4 w 50"/>
                <a:gd name="T69" fmla="*/ 130 h 138"/>
                <a:gd name="T70" fmla="*/ 4 w 50"/>
                <a:gd name="T71" fmla="*/ 131 h 138"/>
                <a:gd name="T72" fmla="*/ 4 w 50"/>
                <a:gd name="T73" fmla="*/ 131 h 138"/>
                <a:gd name="T74" fmla="*/ 4 w 50"/>
                <a:gd name="T75" fmla="*/ 135 h 138"/>
                <a:gd name="T76" fmla="*/ 4 w 50"/>
                <a:gd name="T77" fmla="*/ 135 h 138"/>
                <a:gd name="T78" fmla="*/ 4 w 50"/>
                <a:gd name="T79" fmla="*/ 137 h 138"/>
                <a:gd name="T80" fmla="*/ 4 w 50"/>
                <a:gd name="T81" fmla="*/ 137 h 138"/>
                <a:gd name="T82" fmla="*/ 2 w 50"/>
                <a:gd name="T83" fmla="*/ 138 h 138"/>
                <a:gd name="T84" fmla="*/ 2 w 50"/>
                <a:gd name="T85" fmla="*/ 138 h 138"/>
                <a:gd name="T86" fmla="*/ 2 w 50"/>
                <a:gd name="T87" fmla="*/ 138 h 138"/>
                <a:gd name="T88" fmla="*/ 2 w 50"/>
                <a:gd name="T89" fmla="*/ 136 h 138"/>
                <a:gd name="T90" fmla="*/ 2 w 50"/>
                <a:gd name="T91" fmla="*/ 134 h 138"/>
                <a:gd name="T92" fmla="*/ 2 w 50"/>
                <a:gd name="T93"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138">
                  <a:moveTo>
                    <a:pt x="2" y="138"/>
                  </a:moveTo>
                  <a:cubicBezTo>
                    <a:pt x="1" y="138"/>
                    <a:pt x="1" y="138"/>
                    <a:pt x="1" y="138"/>
                  </a:cubicBezTo>
                  <a:cubicBezTo>
                    <a:pt x="1" y="138"/>
                    <a:pt x="1" y="138"/>
                    <a:pt x="1" y="138"/>
                  </a:cubicBezTo>
                  <a:cubicBezTo>
                    <a:pt x="2" y="136"/>
                    <a:pt x="2" y="136"/>
                    <a:pt x="2" y="136"/>
                  </a:cubicBezTo>
                  <a:cubicBezTo>
                    <a:pt x="1" y="135"/>
                    <a:pt x="1" y="135"/>
                    <a:pt x="1" y="135"/>
                  </a:cubicBezTo>
                  <a:cubicBezTo>
                    <a:pt x="1" y="136"/>
                    <a:pt x="1" y="136"/>
                    <a:pt x="1" y="136"/>
                  </a:cubicBezTo>
                  <a:cubicBezTo>
                    <a:pt x="0" y="135"/>
                    <a:pt x="0" y="135"/>
                    <a:pt x="0" y="135"/>
                  </a:cubicBezTo>
                  <a:cubicBezTo>
                    <a:pt x="0" y="135"/>
                    <a:pt x="0" y="135"/>
                    <a:pt x="0" y="135"/>
                  </a:cubicBezTo>
                  <a:cubicBezTo>
                    <a:pt x="0" y="135"/>
                    <a:pt x="0" y="135"/>
                    <a:pt x="0" y="135"/>
                  </a:cubicBezTo>
                  <a:cubicBezTo>
                    <a:pt x="0" y="135"/>
                    <a:pt x="0" y="133"/>
                    <a:pt x="0" y="132"/>
                  </a:cubicBezTo>
                  <a:cubicBezTo>
                    <a:pt x="0" y="132"/>
                    <a:pt x="0" y="132"/>
                    <a:pt x="0" y="132"/>
                  </a:cubicBezTo>
                  <a:cubicBezTo>
                    <a:pt x="0" y="131"/>
                    <a:pt x="0" y="131"/>
                    <a:pt x="0" y="130"/>
                  </a:cubicBezTo>
                  <a:cubicBezTo>
                    <a:pt x="0" y="130"/>
                    <a:pt x="0" y="130"/>
                    <a:pt x="0" y="130"/>
                  </a:cubicBezTo>
                  <a:cubicBezTo>
                    <a:pt x="0" y="126"/>
                    <a:pt x="4" y="124"/>
                    <a:pt x="7" y="122"/>
                  </a:cubicBezTo>
                  <a:cubicBezTo>
                    <a:pt x="7" y="122"/>
                    <a:pt x="7" y="122"/>
                    <a:pt x="7" y="122"/>
                  </a:cubicBezTo>
                  <a:cubicBezTo>
                    <a:pt x="8" y="121"/>
                    <a:pt x="10" y="121"/>
                    <a:pt x="11" y="120"/>
                  </a:cubicBezTo>
                  <a:cubicBezTo>
                    <a:pt x="11" y="120"/>
                    <a:pt x="11" y="120"/>
                    <a:pt x="11" y="120"/>
                  </a:cubicBezTo>
                  <a:cubicBezTo>
                    <a:pt x="13" y="112"/>
                    <a:pt x="19" y="68"/>
                    <a:pt x="22" y="48"/>
                  </a:cubicBezTo>
                  <a:cubicBezTo>
                    <a:pt x="22" y="48"/>
                    <a:pt x="22" y="48"/>
                    <a:pt x="22" y="48"/>
                  </a:cubicBezTo>
                  <a:cubicBezTo>
                    <a:pt x="25" y="25"/>
                    <a:pt x="47" y="0"/>
                    <a:pt x="47" y="0"/>
                  </a:cubicBezTo>
                  <a:cubicBezTo>
                    <a:pt x="47" y="0"/>
                    <a:pt x="47" y="0"/>
                    <a:pt x="47" y="0"/>
                  </a:cubicBezTo>
                  <a:cubicBezTo>
                    <a:pt x="47" y="0"/>
                    <a:pt x="47" y="0"/>
                    <a:pt x="47" y="0"/>
                  </a:cubicBezTo>
                  <a:cubicBezTo>
                    <a:pt x="50" y="3"/>
                    <a:pt x="50" y="3"/>
                    <a:pt x="50" y="3"/>
                  </a:cubicBezTo>
                  <a:cubicBezTo>
                    <a:pt x="50" y="3"/>
                    <a:pt x="44" y="9"/>
                    <a:pt x="39" y="18"/>
                  </a:cubicBezTo>
                  <a:cubicBezTo>
                    <a:pt x="39" y="18"/>
                    <a:pt x="39" y="18"/>
                    <a:pt x="39" y="18"/>
                  </a:cubicBezTo>
                  <a:cubicBezTo>
                    <a:pt x="33" y="27"/>
                    <a:pt x="28" y="38"/>
                    <a:pt x="26" y="49"/>
                  </a:cubicBezTo>
                  <a:cubicBezTo>
                    <a:pt x="26" y="49"/>
                    <a:pt x="26" y="49"/>
                    <a:pt x="26" y="49"/>
                  </a:cubicBezTo>
                  <a:cubicBezTo>
                    <a:pt x="23" y="71"/>
                    <a:pt x="15" y="122"/>
                    <a:pt x="15" y="122"/>
                  </a:cubicBezTo>
                  <a:cubicBezTo>
                    <a:pt x="15" y="122"/>
                    <a:pt x="15" y="122"/>
                    <a:pt x="15" y="122"/>
                  </a:cubicBezTo>
                  <a:cubicBezTo>
                    <a:pt x="15" y="123"/>
                    <a:pt x="15" y="123"/>
                    <a:pt x="15" y="123"/>
                  </a:cubicBezTo>
                  <a:cubicBezTo>
                    <a:pt x="14" y="124"/>
                    <a:pt x="14" y="124"/>
                    <a:pt x="14" y="124"/>
                  </a:cubicBezTo>
                  <a:cubicBezTo>
                    <a:pt x="14" y="124"/>
                    <a:pt x="11" y="125"/>
                    <a:pt x="8" y="126"/>
                  </a:cubicBezTo>
                  <a:cubicBezTo>
                    <a:pt x="8" y="126"/>
                    <a:pt x="8" y="126"/>
                    <a:pt x="8" y="126"/>
                  </a:cubicBezTo>
                  <a:cubicBezTo>
                    <a:pt x="6" y="127"/>
                    <a:pt x="4" y="129"/>
                    <a:pt x="4" y="130"/>
                  </a:cubicBezTo>
                  <a:cubicBezTo>
                    <a:pt x="4" y="130"/>
                    <a:pt x="4" y="130"/>
                    <a:pt x="4" y="130"/>
                  </a:cubicBezTo>
                  <a:cubicBezTo>
                    <a:pt x="4" y="130"/>
                    <a:pt x="4" y="131"/>
                    <a:pt x="4" y="131"/>
                  </a:cubicBezTo>
                  <a:cubicBezTo>
                    <a:pt x="4" y="131"/>
                    <a:pt x="4" y="131"/>
                    <a:pt x="4" y="131"/>
                  </a:cubicBezTo>
                  <a:cubicBezTo>
                    <a:pt x="4" y="133"/>
                    <a:pt x="4" y="134"/>
                    <a:pt x="4" y="135"/>
                  </a:cubicBezTo>
                  <a:cubicBezTo>
                    <a:pt x="4" y="135"/>
                    <a:pt x="4" y="135"/>
                    <a:pt x="4" y="135"/>
                  </a:cubicBezTo>
                  <a:cubicBezTo>
                    <a:pt x="4" y="136"/>
                    <a:pt x="4" y="136"/>
                    <a:pt x="4" y="137"/>
                  </a:cubicBezTo>
                  <a:cubicBezTo>
                    <a:pt x="4" y="137"/>
                    <a:pt x="4" y="137"/>
                    <a:pt x="4" y="137"/>
                  </a:cubicBezTo>
                  <a:cubicBezTo>
                    <a:pt x="4" y="138"/>
                    <a:pt x="3" y="138"/>
                    <a:pt x="2" y="138"/>
                  </a:cubicBezTo>
                  <a:cubicBezTo>
                    <a:pt x="2" y="138"/>
                    <a:pt x="2" y="138"/>
                    <a:pt x="2" y="138"/>
                  </a:cubicBezTo>
                  <a:cubicBezTo>
                    <a:pt x="2" y="138"/>
                    <a:pt x="2" y="138"/>
                    <a:pt x="2" y="138"/>
                  </a:cubicBezTo>
                  <a:close/>
                  <a:moveTo>
                    <a:pt x="2" y="136"/>
                  </a:moveTo>
                  <a:cubicBezTo>
                    <a:pt x="2" y="134"/>
                    <a:pt x="2" y="134"/>
                    <a:pt x="2" y="134"/>
                  </a:cubicBezTo>
                  <a:cubicBezTo>
                    <a:pt x="2" y="136"/>
                    <a:pt x="2" y="136"/>
                    <a:pt x="2"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519"/>
            <p:cNvSpPr>
              <a:spLocks noEditPoints="1"/>
            </p:cNvSpPr>
            <p:nvPr/>
          </p:nvSpPr>
          <p:spPr bwMode="auto">
            <a:xfrm>
              <a:off x="4252914" y="650876"/>
              <a:ext cx="93663" cy="247650"/>
            </a:xfrm>
            <a:custGeom>
              <a:avLst/>
              <a:gdLst>
                <a:gd name="T0" fmla="*/ 4 w 54"/>
                <a:gd name="T1" fmla="*/ 142 h 142"/>
                <a:gd name="T2" fmla="*/ 2 w 54"/>
                <a:gd name="T3" fmla="*/ 142 h 142"/>
                <a:gd name="T4" fmla="*/ 1 w 54"/>
                <a:gd name="T5" fmla="*/ 139 h 142"/>
                <a:gd name="T6" fmla="*/ 0 w 54"/>
                <a:gd name="T7" fmla="*/ 137 h 142"/>
                <a:gd name="T8" fmla="*/ 0 w 54"/>
                <a:gd name="T9" fmla="*/ 134 h 142"/>
                <a:gd name="T10" fmla="*/ 8 w 54"/>
                <a:gd name="T11" fmla="*/ 122 h 142"/>
                <a:gd name="T12" fmla="*/ 12 w 54"/>
                <a:gd name="T13" fmla="*/ 121 h 142"/>
                <a:gd name="T14" fmla="*/ 47 w 54"/>
                <a:gd name="T15" fmla="*/ 1 h 142"/>
                <a:gd name="T16" fmla="*/ 49 w 54"/>
                <a:gd name="T17" fmla="*/ 0 h 142"/>
                <a:gd name="T18" fmla="*/ 54 w 54"/>
                <a:gd name="T19" fmla="*/ 5 h 142"/>
                <a:gd name="T20" fmla="*/ 53 w 54"/>
                <a:gd name="T21" fmla="*/ 6 h 142"/>
                <a:gd name="T22" fmla="*/ 53 w 54"/>
                <a:gd name="T23" fmla="*/ 6 h 142"/>
                <a:gd name="T24" fmla="*/ 53 w 54"/>
                <a:gd name="T25" fmla="*/ 6 h 142"/>
                <a:gd name="T26" fmla="*/ 52 w 54"/>
                <a:gd name="T27" fmla="*/ 7 h 142"/>
                <a:gd name="T28" fmla="*/ 50 w 54"/>
                <a:gd name="T29" fmla="*/ 10 h 142"/>
                <a:gd name="T30" fmla="*/ 30 w 54"/>
                <a:gd name="T31" fmla="*/ 51 h 142"/>
                <a:gd name="T32" fmla="*/ 19 w 54"/>
                <a:gd name="T33" fmla="*/ 125 h 142"/>
                <a:gd name="T34" fmla="*/ 17 w 54"/>
                <a:gd name="T35" fmla="*/ 127 h 142"/>
                <a:gd name="T36" fmla="*/ 16 w 54"/>
                <a:gd name="T37" fmla="*/ 128 h 142"/>
                <a:gd name="T38" fmla="*/ 16 w 54"/>
                <a:gd name="T39" fmla="*/ 128 h 142"/>
                <a:gd name="T40" fmla="*/ 15 w 54"/>
                <a:gd name="T41" fmla="*/ 128 h 142"/>
                <a:gd name="T42" fmla="*/ 8 w 54"/>
                <a:gd name="T43" fmla="*/ 132 h 142"/>
                <a:gd name="T44" fmla="*/ 8 w 54"/>
                <a:gd name="T45" fmla="*/ 132 h 142"/>
                <a:gd name="T46" fmla="*/ 8 w 54"/>
                <a:gd name="T47" fmla="*/ 137 h 142"/>
                <a:gd name="T48" fmla="*/ 10 w 54"/>
                <a:gd name="T49" fmla="*/ 141 h 142"/>
                <a:gd name="T50" fmla="*/ 4 w 54"/>
                <a:gd name="T51" fmla="*/ 142 h 142"/>
                <a:gd name="T52" fmla="*/ 4 w 54"/>
                <a:gd name="T53" fmla="*/ 133 h 142"/>
                <a:gd name="T54" fmla="*/ 4 w 54"/>
                <a:gd name="T55" fmla="*/ 133 h 142"/>
                <a:gd name="T56" fmla="*/ 4 w 54"/>
                <a:gd name="T57" fmla="*/ 133 h 142"/>
                <a:gd name="T58" fmla="*/ 4 w 54"/>
                <a:gd name="T59" fmla="*/ 136 h 142"/>
                <a:gd name="T60" fmla="*/ 5 w 54"/>
                <a:gd name="T61" fmla="*/ 129 h 142"/>
                <a:gd name="T62" fmla="*/ 9 w 54"/>
                <a:gd name="T63" fmla="*/ 126 h 142"/>
                <a:gd name="T64" fmla="*/ 9 w 54"/>
                <a:gd name="T65" fmla="*/ 126 h 142"/>
                <a:gd name="T66" fmla="*/ 14 w 54"/>
                <a:gd name="T67" fmla="*/ 124 h 142"/>
                <a:gd name="T68" fmla="*/ 15 w 54"/>
                <a:gd name="T69" fmla="*/ 124 h 142"/>
                <a:gd name="T70" fmla="*/ 15 w 54"/>
                <a:gd name="T71" fmla="*/ 124 h 142"/>
                <a:gd name="T72" fmla="*/ 15 w 54"/>
                <a:gd name="T73" fmla="*/ 124 h 142"/>
                <a:gd name="T74" fmla="*/ 15 w 54"/>
                <a:gd name="T75" fmla="*/ 123 h 142"/>
                <a:gd name="T76" fmla="*/ 15 w 54"/>
                <a:gd name="T77" fmla="*/ 123 h 142"/>
                <a:gd name="T78" fmla="*/ 16 w 54"/>
                <a:gd name="T79" fmla="*/ 120 h 142"/>
                <a:gd name="T80" fmla="*/ 26 w 54"/>
                <a:gd name="T81" fmla="*/ 51 h 142"/>
                <a:gd name="T82" fmla="*/ 16 w 54"/>
                <a:gd name="T83" fmla="*/ 116 h 142"/>
                <a:gd name="T84" fmla="*/ 20 w 54"/>
                <a:gd name="T85" fmla="*/ 95 h 142"/>
                <a:gd name="T86" fmla="*/ 27 w 54"/>
                <a:gd name="T87" fmla="*/ 47 h 142"/>
                <a:gd name="T88" fmla="*/ 39 w 54"/>
                <a:gd name="T89" fmla="*/ 19 h 142"/>
                <a:gd name="T90" fmla="*/ 39 w 54"/>
                <a:gd name="T91" fmla="*/ 19 h 142"/>
                <a:gd name="T92" fmla="*/ 46 w 54"/>
                <a:gd name="T93" fmla="*/ 9 h 142"/>
                <a:gd name="T94" fmla="*/ 49 w 54"/>
                <a:gd name="T95" fmla="*/ 5 h 142"/>
                <a:gd name="T96" fmla="*/ 49 w 54"/>
                <a:gd name="T97"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 h="142">
                  <a:moveTo>
                    <a:pt x="4" y="142"/>
                  </a:moveTo>
                  <a:cubicBezTo>
                    <a:pt x="4" y="142"/>
                    <a:pt x="4" y="142"/>
                    <a:pt x="4" y="142"/>
                  </a:cubicBezTo>
                  <a:cubicBezTo>
                    <a:pt x="4" y="142"/>
                    <a:pt x="4" y="142"/>
                    <a:pt x="4" y="142"/>
                  </a:cubicBezTo>
                  <a:cubicBezTo>
                    <a:pt x="3" y="142"/>
                    <a:pt x="3" y="142"/>
                    <a:pt x="2" y="142"/>
                  </a:cubicBezTo>
                  <a:cubicBezTo>
                    <a:pt x="2" y="142"/>
                    <a:pt x="2" y="142"/>
                    <a:pt x="2" y="142"/>
                  </a:cubicBezTo>
                  <a:cubicBezTo>
                    <a:pt x="2" y="142"/>
                    <a:pt x="2" y="142"/>
                    <a:pt x="2" y="142"/>
                  </a:cubicBezTo>
                  <a:cubicBezTo>
                    <a:pt x="2" y="142"/>
                    <a:pt x="2" y="142"/>
                    <a:pt x="2" y="142"/>
                  </a:cubicBezTo>
                  <a:cubicBezTo>
                    <a:pt x="0" y="141"/>
                    <a:pt x="0" y="141"/>
                    <a:pt x="0" y="141"/>
                  </a:cubicBezTo>
                  <a:cubicBezTo>
                    <a:pt x="1" y="139"/>
                    <a:pt x="1" y="139"/>
                    <a:pt x="1" y="139"/>
                  </a:cubicBezTo>
                  <a:cubicBezTo>
                    <a:pt x="0" y="139"/>
                    <a:pt x="0" y="139"/>
                    <a:pt x="0" y="139"/>
                  </a:cubicBezTo>
                  <a:cubicBezTo>
                    <a:pt x="0" y="137"/>
                    <a:pt x="0" y="137"/>
                    <a:pt x="0" y="137"/>
                  </a:cubicBezTo>
                  <a:cubicBezTo>
                    <a:pt x="0" y="137"/>
                    <a:pt x="0" y="137"/>
                    <a:pt x="0" y="137"/>
                  </a:cubicBezTo>
                  <a:cubicBezTo>
                    <a:pt x="0" y="137"/>
                    <a:pt x="0" y="137"/>
                    <a:pt x="0" y="137"/>
                  </a:cubicBezTo>
                  <a:cubicBezTo>
                    <a:pt x="0" y="137"/>
                    <a:pt x="0" y="136"/>
                    <a:pt x="0" y="134"/>
                  </a:cubicBezTo>
                  <a:cubicBezTo>
                    <a:pt x="0" y="134"/>
                    <a:pt x="0" y="134"/>
                    <a:pt x="0" y="134"/>
                  </a:cubicBezTo>
                  <a:cubicBezTo>
                    <a:pt x="0" y="134"/>
                    <a:pt x="0" y="133"/>
                    <a:pt x="0" y="132"/>
                  </a:cubicBezTo>
                  <a:cubicBezTo>
                    <a:pt x="0" y="132"/>
                    <a:pt x="0" y="132"/>
                    <a:pt x="0" y="132"/>
                  </a:cubicBezTo>
                  <a:cubicBezTo>
                    <a:pt x="0" y="127"/>
                    <a:pt x="5" y="124"/>
                    <a:pt x="8" y="122"/>
                  </a:cubicBezTo>
                  <a:cubicBezTo>
                    <a:pt x="8" y="122"/>
                    <a:pt x="8" y="122"/>
                    <a:pt x="8" y="122"/>
                  </a:cubicBezTo>
                  <a:cubicBezTo>
                    <a:pt x="9" y="122"/>
                    <a:pt x="10" y="121"/>
                    <a:pt x="12" y="121"/>
                  </a:cubicBezTo>
                  <a:cubicBezTo>
                    <a:pt x="12" y="121"/>
                    <a:pt x="12" y="121"/>
                    <a:pt x="12" y="121"/>
                  </a:cubicBezTo>
                  <a:cubicBezTo>
                    <a:pt x="13" y="110"/>
                    <a:pt x="20" y="69"/>
                    <a:pt x="22" y="50"/>
                  </a:cubicBezTo>
                  <a:cubicBezTo>
                    <a:pt x="22" y="50"/>
                    <a:pt x="22" y="50"/>
                    <a:pt x="22" y="50"/>
                  </a:cubicBezTo>
                  <a:cubicBezTo>
                    <a:pt x="25" y="27"/>
                    <a:pt x="45" y="4"/>
                    <a:pt x="47" y="1"/>
                  </a:cubicBezTo>
                  <a:cubicBezTo>
                    <a:pt x="47" y="1"/>
                    <a:pt x="47" y="1"/>
                    <a:pt x="47" y="1"/>
                  </a:cubicBezTo>
                  <a:cubicBezTo>
                    <a:pt x="47" y="0"/>
                    <a:pt x="47" y="0"/>
                    <a:pt x="47" y="0"/>
                  </a:cubicBezTo>
                  <a:cubicBezTo>
                    <a:pt x="49" y="0"/>
                    <a:pt x="49" y="0"/>
                    <a:pt x="49" y="0"/>
                  </a:cubicBezTo>
                  <a:cubicBezTo>
                    <a:pt x="49" y="0"/>
                    <a:pt x="49" y="0"/>
                    <a:pt x="49" y="0"/>
                  </a:cubicBezTo>
                  <a:cubicBezTo>
                    <a:pt x="54" y="4"/>
                    <a:pt x="54" y="4"/>
                    <a:pt x="54" y="4"/>
                  </a:cubicBezTo>
                  <a:cubicBezTo>
                    <a:pt x="54" y="5"/>
                    <a:pt x="54" y="5"/>
                    <a:pt x="54" y="5"/>
                  </a:cubicBezTo>
                  <a:cubicBezTo>
                    <a:pt x="54"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6"/>
                    <a:pt x="53" y="6"/>
                    <a:pt x="53" y="6"/>
                  </a:cubicBezTo>
                  <a:cubicBezTo>
                    <a:pt x="53" y="7"/>
                    <a:pt x="53" y="7"/>
                    <a:pt x="52" y="7"/>
                  </a:cubicBezTo>
                  <a:cubicBezTo>
                    <a:pt x="52" y="7"/>
                    <a:pt x="52" y="7"/>
                    <a:pt x="52" y="7"/>
                  </a:cubicBezTo>
                  <a:cubicBezTo>
                    <a:pt x="52" y="8"/>
                    <a:pt x="51" y="9"/>
                    <a:pt x="50" y="10"/>
                  </a:cubicBezTo>
                  <a:cubicBezTo>
                    <a:pt x="50" y="10"/>
                    <a:pt x="50" y="10"/>
                    <a:pt x="50" y="10"/>
                  </a:cubicBezTo>
                  <a:cubicBezTo>
                    <a:pt x="48" y="13"/>
                    <a:pt x="45" y="17"/>
                    <a:pt x="43" y="21"/>
                  </a:cubicBezTo>
                  <a:cubicBezTo>
                    <a:pt x="43" y="21"/>
                    <a:pt x="43" y="21"/>
                    <a:pt x="43" y="21"/>
                  </a:cubicBezTo>
                  <a:cubicBezTo>
                    <a:pt x="37" y="30"/>
                    <a:pt x="31" y="41"/>
                    <a:pt x="30" y="51"/>
                  </a:cubicBezTo>
                  <a:cubicBezTo>
                    <a:pt x="30" y="51"/>
                    <a:pt x="30" y="51"/>
                    <a:pt x="30" y="51"/>
                  </a:cubicBezTo>
                  <a:cubicBezTo>
                    <a:pt x="27" y="73"/>
                    <a:pt x="20" y="121"/>
                    <a:pt x="19" y="125"/>
                  </a:cubicBezTo>
                  <a:cubicBezTo>
                    <a:pt x="19" y="125"/>
                    <a:pt x="19" y="125"/>
                    <a:pt x="19" y="125"/>
                  </a:cubicBezTo>
                  <a:cubicBezTo>
                    <a:pt x="19" y="125"/>
                    <a:pt x="19" y="125"/>
                    <a:pt x="19" y="125"/>
                  </a:cubicBezTo>
                  <a:cubicBezTo>
                    <a:pt x="19" y="127"/>
                    <a:pt x="19" y="127"/>
                    <a:pt x="19" y="127"/>
                  </a:cubicBezTo>
                  <a:cubicBezTo>
                    <a:pt x="17" y="127"/>
                    <a:pt x="17" y="127"/>
                    <a:pt x="17" y="127"/>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6" y="128"/>
                    <a:pt x="16" y="128"/>
                    <a:pt x="16" y="128"/>
                  </a:cubicBezTo>
                  <a:cubicBezTo>
                    <a:pt x="15" y="128"/>
                    <a:pt x="15" y="128"/>
                    <a:pt x="15" y="128"/>
                  </a:cubicBezTo>
                  <a:cubicBezTo>
                    <a:pt x="15" y="128"/>
                    <a:pt x="15" y="128"/>
                    <a:pt x="15" y="128"/>
                  </a:cubicBezTo>
                  <a:cubicBezTo>
                    <a:pt x="14" y="129"/>
                    <a:pt x="12" y="129"/>
                    <a:pt x="11" y="130"/>
                  </a:cubicBezTo>
                  <a:cubicBezTo>
                    <a:pt x="11" y="130"/>
                    <a:pt x="11" y="130"/>
                    <a:pt x="11" y="130"/>
                  </a:cubicBezTo>
                  <a:cubicBezTo>
                    <a:pt x="9" y="130"/>
                    <a:pt x="8" y="132"/>
                    <a:pt x="8" y="132"/>
                  </a:cubicBezTo>
                  <a:cubicBezTo>
                    <a:pt x="8" y="132"/>
                    <a:pt x="8" y="132"/>
                    <a:pt x="8" y="132"/>
                  </a:cubicBezTo>
                  <a:cubicBezTo>
                    <a:pt x="8" y="132"/>
                    <a:pt x="8" y="132"/>
                    <a:pt x="8" y="132"/>
                  </a:cubicBezTo>
                  <a:cubicBezTo>
                    <a:pt x="8" y="132"/>
                    <a:pt x="8" y="132"/>
                    <a:pt x="8" y="132"/>
                  </a:cubicBezTo>
                  <a:cubicBezTo>
                    <a:pt x="8" y="132"/>
                    <a:pt x="8" y="132"/>
                    <a:pt x="8" y="132"/>
                  </a:cubicBezTo>
                  <a:cubicBezTo>
                    <a:pt x="8" y="134"/>
                    <a:pt x="8" y="136"/>
                    <a:pt x="8" y="137"/>
                  </a:cubicBezTo>
                  <a:cubicBezTo>
                    <a:pt x="8" y="137"/>
                    <a:pt x="8" y="137"/>
                    <a:pt x="8" y="137"/>
                  </a:cubicBezTo>
                  <a:cubicBezTo>
                    <a:pt x="8" y="138"/>
                    <a:pt x="8" y="138"/>
                    <a:pt x="8" y="139"/>
                  </a:cubicBezTo>
                  <a:cubicBezTo>
                    <a:pt x="8" y="139"/>
                    <a:pt x="8" y="139"/>
                    <a:pt x="8" y="139"/>
                  </a:cubicBezTo>
                  <a:cubicBezTo>
                    <a:pt x="10" y="141"/>
                    <a:pt x="10" y="141"/>
                    <a:pt x="10" y="141"/>
                  </a:cubicBezTo>
                  <a:cubicBezTo>
                    <a:pt x="8" y="140"/>
                    <a:pt x="8" y="140"/>
                    <a:pt x="8" y="140"/>
                  </a:cubicBezTo>
                  <a:cubicBezTo>
                    <a:pt x="7" y="142"/>
                    <a:pt x="6" y="142"/>
                    <a:pt x="4" y="142"/>
                  </a:cubicBezTo>
                  <a:cubicBezTo>
                    <a:pt x="4" y="142"/>
                    <a:pt x="4" y="142"/>
                    <a:pt x="4" y="142"/>
                  </a:cubicBezTo>
                  <a:cubicBezTo>
                    <a:pt x="4" y="142"/>
                    <a:pt x="4" y="142"/>
                    <a:pt x="4" y="142"/>
                  </a:cubicBezTo>
                  <a:close/>
                  <a:moveTo>
                    <a:pt x="4" y="136"/>
                  </a:moveTo>
                  <a:cubicBezTo>
                    <a:pt x="4" y="135"/>
                    <a:pt x="4" y="134"/>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3"/>
                    <a:pt x="4" y="133"/>
                    <a:pt x="4" y="133"/>
                  </a:cubicBezTo>
                  <a:cubicBezTo>
                    <a:pt x="4" y="134"/>
                    <a:pt x="4" y="135"/>
                    <a:pt x="4" y="136"/>
                  </a:cubicBezTo>
                  <a:cubicBezTo>
                    <a:pt x="4" y="136"/>
                    <a:pt x="4" y="136"/>
                    <a:pt x="4" y="136"/>
                  </a:cubicBezTo>
                  <a:cubicBezTo>
                    <a:pt x="4" y="136"/>
                    <a:pt x="4" y="136"/>
                    <a:pt x="4" y="136"/>
                  </a:cubicBezTo>
                  <a:close/>
                  <a:moveTo>
                    <a:pt x="4" y="132"/>
                  </a:moveTo>
                  <a:cubicBezTo>
                    <a:pt x="4" y="131"/>
                    <a:pt x="4" y="130"/>
                    <a:pt x="5" y="129"/>
                  </a:cubicBezTo>
                  <a:cubicBezTo>
                    <a:pt x="5" y="129"/>
                    <a:pt x="5" y="129"/>
                    <a:pt x="5" y="129"/>
                  </a:cubicBezTo>
                  <a:cubicBezTo>
                    <a:pt x="4" y="130"/>
                    <a:pt x="4" y="131"/>
                    <a:pt x="4" y="132"/>
                  </a:cubicBezTo>
                  <a:close/>
                  <a:moveTo>
                    <a:pt x="9" y="126"/>
                  </a:moveTo>
                  <a:cubicBezTo>
                    <a:pt x="8" y="127"/>
                    <a:pt x="7" y="127"/>
                    <a:pt x="6" y="128"/>
                  </a:cubicBezTo>
                  <a:cubicBezTo>
                    <a:pt x="6" y="128"/>
                    <a:pt x="6" y="128"/>
                    <a:pt x="6" y="128"/>
                  </a:cubicBezTo>
                  <a:cubicBezTo>
                    <a:pt x="7" y="127"/>
                    <a:pt x="8" y="127"/>
                    <a:pt x="9" y="126"/>
                  </a:cubicBezTo>
                  <a:cubicBezTo>
                    <a:pt x="9" y="126"/>
                    <a:pt x="9" y="126"/>
                    <a:pt x="9" y="126"/>
                  </a:cubicBezTo>
                  <a:cubicBezTo>
                    <a:pt x="11" y="125"/>
                    <a:pt x="13" y="125"/>
                    <a:pt x="14" y="124"/>
                  </a:cubicBezTo>
                  <a:cubicBezTo>
                    <a:pt x="14" y="124"/>
                    <a:pt x="14" y="124"/>
                    <a:pt x="14" y="124"/>
                  </a:cubicBezTo>
                  <a:cubicBezTo>
                    <a:pt x="14" y="124"/>
                    <a:pt x="14" y="124"/>
                    <a:pt x="14" y="124"/>
                  </a:cubicBezTo>
                  <a:cubicBezTo>
                    <a:pt x="13" y="125"/>
                    <a:pt x="11" y="125"/>
                    <a:pt x="9" y="126"/>
                  </a:cubicBezTo>
                  <a:close/>
                  <a:moveTo>
                    <a:pt x="15" y="124"/>
                  </a:move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ubicBezTo>
                    <a:pt x="15" y="124"/>
                    <a:pt x="15" y="124"/>
                    <a:pt x="15" y="124"/>
                  </a:cubicBezTo>
                  <a:close/>
                  <a:moveTo>
                    <a:pt x="15" y="123"/>
                  </a:moveTo>
                  <a:cubicBezTo>
                    <a:pt x="15" y="123"/>
                    <a:pt x="15" y="123"/>
                    <a:pt x="15" y="123"/>
                  </a:cubicBezTo>
                  <a:cubicBezTo>
                    <a:pt x="15" y="123"/>
                    <a:pt x="15" y="123"/>
                    <a:pt x="15" y="123"/>
                  </a:cubicBezTo>
                  <a:cubicBezTo>
                    <a:pt x="15" y="123"/>
                    <a:pt x="15" y="123"/>
                    <a:pt x="15" y="123"/>
                  </a:cubicBezTo>
                  <a:close/>
                  <a:moveTo>
                    <a:pt x="15" y="123"/>
                  </a:moveTo>
                  <a:cubicBezTo>
                    <a:pt x="15" y="122"/>
                    <a:pt x="15" y="122"/>
                    <a:pt x="15" y="122"/>
                  </a:cubicBezTo>
                  <a:cubicBezTo>
                    <a:pt x="15" y="122"/>
                    <a:pt x="15" y="122"/>
                    <a:pt x="15" y="122"/>
                  </a:cubicBezTo>
                  <a:cubicBezTo>
                    <a:pt x="16" y="121"/>
                    <a:pt x="16" y="120"/>
                    <a:pt x="16" y="120"/>
                  </a:cubicBezTo>
                  <a:cubicBezTo>
                    <a:pt x="16" y="120"/>
                    <a:pt x="16" y="120"/>
                    <a:pt x="16" y="120"/>
                  </a:cubicBezTo>
                  <a:cubicBezTo>
                    <a:pt x="16" y="121"/>
                    <a:pt x="15" y="122"/>
                    <a:pt x="15" y="123"/>
                  </a:cubicBezTo>
                  <a:close/>
                  <a:moveTo>
                    <a:pt x="26" y="51"/>
                  </a:moveTo>
                  <a:cubicBezTo>
                    <a:pt x="24" y="68"/>
                    <a:pt x="18" y="102"/>
                    <a:pt x="16" y="117"/>
                  </a:cubicBezTo>
                  <a:cubicBezTo>
                    <a:pt x="16" y="117"/>
                    <a:pt x="16" y="117"/>
                    <a:pt x="16" y="117"/>
                  </a:cubicBezTo>
                  <a:cubicBezTo>
                    <a:pt x="16" y="117"/>
                    <a:pt x="16" y="116"/>
                    <a:pt x="16" y="116"/>
                  </a:cubicBezTo>
                  <a:cubicBezTo>
                    <a:pt x="16" y="116"/>
                    <a:pt x="16" y="116"/>
                    <a:pt x="16" y="116"/>
                  </a:cubicBezTo>
                  <a:cubicBezTo>
                    <a:pt x="17" y="110"/>
                    <a:pt x="18" y="103"/>
                    <a:pt x="20" y="95"/>
                  </a:cubicBezTo>
                  <a:cubicBezTo>
                    <a:pt x="20" y="95"/>
                    <a:pt x="20" y="95"/>
                    <a:pt x="20" y="95"/>
                  </a:cubicBezTo>
                  <a:cubicBezTo>
                    <a:pt x="22" y="80"/>
                    <a:pt x="25" y="62"/>
                    <a:pt x="26" y="51"/>
                  </a:cubicBezTo>
                  <a:cubicBezTo>
                    <a:pt x="26" y="51"/>
                    <a:pt x="26" y="51"/>
                    <a:pt x="26" y="51"/>
                  </a:cubicBezTo>
                  <a:cubicBezTo>
                    <a:pt x="26" y="49"/>
                    <a:pt x="27" y="48"/>
                    <a:pt x="27" y="47"/>
                  </a:cubicBezTo>
                  <a:cubicBezTo>
                    <a:pt x="27" y="47"/>
                    <a:pt x="27" y="47"/>
                    <a:pt x="27" y="47"/>
                  </a:cubicBezTo>
                  <a:cubicBezTo>
                    <a:pt x="27" y="48"/>
                    <a:pt x="26" y="49"/>
                    <a:pt x="26" y="51"/>
                  </a:cubicBezTo>
                  <a:close/>
                  <a:moveTo>
                    <a:pt x="39" y="19"/>
                  </a:moveTo>
                  <a:cubicBezTo>
                    <a:pt x="37" y="23"/>
                    <a:pt x="34" y="28"/>
                    <a:pt x="32" y="32"/>
                  </a:cubicBezTo>
                  <a:cubicBezTo>
                    <a:pt x="32" y="32"/>
                    <a:pt x="32" y="32"/>
                    <a:pt x="32" y="32"/>
                  </a:cubicBezTo>
                  <a:cubicBezTo>
                    <a:pt x="34" y="28"/>
                    <a:pt x="37" y="23"/>
                    <a:pt x="39" y="19"/>
                  </a:cubicBezTo>
                  <a:cubicBezTo>
                    <a:pt x="39" y="19"/>
                    <a:pt x="39" y="19"/>
                    <a:pt x="39" y="19"/>
                  </a:cubicBezTo>
                  <a:cubicBezTo>
                    <a:pt x="42" y="15"/>
                    <a:pt x="44" y="11"/>
                    <a:pt x="46" y="9"/>
                  </a:cubicBezTo>
                  <a:cubicBezTo>
                    <a:pt x="46" y="9"/>
                    <a:pt x="46" y="9"/>
                    <a:pt x="46" y="9"/>
                  </a:cubicBezTo>
                  <a:cubicBezTo>
                    <a:pt x="44" y="11"/>
                    <a:pt x="42" y="15"/>
                    <a:pt x="39" y="19"/>
                  </a:cubicBezTo>
                  <a:close/>
                  <a:moveTo>
                    <a:pt x="49" y="5"/>
                  </a:moveTo>
                  <a:cubicBezTo>
                    <a:pt x="49" y="5"/>
                    <a:pt x="49" y="5"/>
                    <a:pt x="49" y="5"/>
                  </a:cubicBezTo>
                  <a:cubicBezTo>
                    <a:pt x="49" y="5"/>
                    <a:pt x="49" y="5"/>
                    <a:pt x="49" y="5"/>
                  </a:cubicBezTo>
                  <a:cubicBezTo>
                    <a:pt x="49" y="5"/>
                    <a:pt x="49" y="5"/>
                    <a:pt x="49" y="5"/>
                  </a:cubicBezTo>
                  <a:cubicBezTo>
                    <a:pt x="49" y="5"/>
                    <a:pt x="49" y="5"/>
                    <a:pt x="4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520"/>
            <p:cNvSpPr/>
            <p:nvPr/>
          </p:nvSpPr>
          <p:spPr bwMode="auto">
            <a:xfrm>
              <a:off x="4265614" y="866776"/>
              <a:ext cx="7938" cy="26988"/>
            </a:xfrm>
            <a:custGeom>
              <a:avLst/>
              <a:gdLst>
                <a:gd name="T0" fmla="*/ 0 w 5"/>
                <a:gd name="T1" fmla="*/ 7 h 15"/>
                <a:gd name="T2" fmla="*/ 0 w 5"/>
                <a:gd name="T3" fmla="*/ 3 h 15"/>
                <a:gd name="T4" fmla="*/ 0 w 5"/>
                <a:gd name="T5" fmla="*/ 3 h 15"/>
                <a:gd name="T6" fmla="*/ 3 w 5"/>
                <a:gd name="T7" fmla="*/ 0 h 15"/>
                <a:gd name="T8" fmla="*/ 3 w 5"/>
                <a:gd name="T9" fmla="*/ 0 h 15"/>
                <a:gd name="T10" fmla="*/ 4 w 5"/>
                <a:gd name="T11" fmla="*/ 3 h 15"/>
                <a:gd name="T12" fmla="*/ 5 w 5"/>
                <a:gd name="T13" fmla="*/ 3 h 15"/>
                <a:gd name="T14" fmla="*/ 5 w 5"/>
                <a:gd name="T15" fmla="*/ 3 h 15"/>
                <a:gd name="T16" fmla="*/ 5 w 5"/>
                <a:gd name="T17" fmla="*/ 3 h 15"/>
                <a:gd name="T18" fmla="*/ 4 w 5"/>
                <a:gd name="T19" fmla="*/ 4 h 15"/>
                <a:gd name="T20" fmla="*/ 4 w 5"/>
                <a:gd name="T21" fmla="*/ 4 h 15"/>
                <a:gd name="T22" fmla="*/ 4 w 5"/>
                <a:gd name="T23" fmla="*/ 7 h 15"/>
                <a:gd name="T24" fmla="*/ 4 w 5"/>
                <a:gd name="T25" fmla="*/ 7 h 15"/>
                <a:gd name="T26" fmla="*/ 5 w 5"/>
                <a:gd name="T27" fmla="*/ 14 h 15"/>
                <a:gd name="T28" fmla="*/ 5 w 5"/>
                <a:gd name="T29" fmla="*/ 14 h 15"/>
                <a:gd name="T30" fmla="*/ 1 w 5"/>
                <a:gd name="T31" fmla="*/ 15 h 15"/>
                <a:gd name="T32" fmla="*/ 0 w 5"/>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5">
                  <a:moveTo>
                    <a:pt x="0" y="7"/>
                  </a:moveTo>
                  <a:cubicBezTo>
                    <a:pt x="0" y="5"/>
                    <a:pt x="0" y="4"/>
                    <a:pt x="0" y="3"/>
                  </a:cubicBezTo>
                  <a:cubicBezTo>
                    <a:pt x="0" y="3"/>
                    <a:pt x="0" y="3"/>
                    <a:pt x="0" y="3"/>
                  </a:cubicBezTo>
                  <a:cubicBezTo>
                    <a:pt x="1" y="2"/>
                    <a:pt x="1" y="0"/>
                    <a:pt x="3" y="0"/>
                  </a:cubicBezTo>
                  <a:cubicBezTo>
                    <a:pt x="3" y="0"/>
                    <a:pt x="3" y="0"/>
                    <a:pt x="3" y="0"/>
                  </a:cubicBezTo>
                  <a:cubicBezTo>
                    <a:pt x="4" y="3"/>
                    <a:pt x="4" y="3"/>
                    <a:pt x="4" y="3"/>
                  </a:cubicBezTo>
                  <a:cubicBezTo>
                    <a:pt x="5" y="3"/>
                    <a:pt x="5" y="3"/>
                    <a:pt x="5" y="3"/>
                  </a:cubicBezTo>
                  <a:cubicBezTo>
                    <a:pt x="5" y="3"/>
                    <a:pt x="5" y="3"/>
                    <a:pt x="5" y="3"/>
                  </a:cubicBezTo>
                  <a:cubicBezTo>
                    <a:pt x="5" y="3"/>
                    <a:pt x="5" y="3"/>
                    <a:pt x="5" y="3"/>
                  </a:cubicBezTo>
                  <a:cubicBezTo>
                    <a:pt x="5" y="3"/>
                    <a:pt x="4" y="3"/>
                    <a:pt x="4" y="4"/>
                  </a:cubicBezTo>
                  <a:cubicBezTo>
                    <a:pt x="4" y="4"/>
                    <a:pt x="4" y="4"/>
                    <a:pt x="4" y="4"/>
                  </a:cubicBezTo>
                  <a:cubicBezTo>
                    <a:pt x="4" y="4"/>
                    <a:pt x="4" y="6"/>
                    <a:pt x="4" y="7"/>
                  </a:cubicBezTo>
                  <a:cubicBezTo>
                    <a:pt x="4" y="7"/>
                    <a:pt x="4" y="7"/>
                    <a:pt x="4" y="7"/>
                  </a:cubicBezTo>
                  <a:cubicBezTo>
                    <a:pt x="4" y="10"/>
                    <a:pt x="5" y="13"/>
                    <a:pt x="5" y="14"/>
                  </a:cubicBezTo>
                  <a:cubicBezTo>
                    <a:pt x="5" y="14"/>
                    <a:pt x="5" y="14"/>
                    <a:pt x="5" y="14"/>
                  </a:cubicBezTo>
                  <a:cubicBezTo>
                    <a:pt x="1" y="15"/>
                    <a:pt x="1" y="15"/>
                    <a:pt x="1" y="15"/>
                  </a:cubicBezTo>
                  <a:cubicBezTo>
                    <a:pt x="1" y="14"/>
                    <a:pt x="0" y="10"/>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521"/>
            <p:cNvSpPr/>
            <p:nvPr/>
          </p:nvSpPr>
          <p:spPr bwMode="auto">
            <a:xfrm>
              <a:off x="4260852" y="862014"/>
              <a:ext cx="17463" cy="34925"/>
            </a:xfrm>
            <a:custGeom>
              <a:avLst/>
              <a:gdLst>
                <a:gd name="T0" fmla="*/ 1 w 10"/>
                <a:gd name="T1" fmla="*/ 18 h 20"/>
                <a:gd name="T2" fmla="*/ 0 w 10"/>
                <a:gd name="T3" fmla="*/ 10 h 20"/>
                <a:gd name="T4" fmla="*/ 0 w 10"/>
                <a:gd name="T5" fmla="*/ 10 h 20"/>
                <a:gd name="T6" fmla="*/ 2 w 10"/>
                <a:gd name="T7" fmla="*/ 10 h 20"/>
                <a:gd name="T8" fmla="*/ 0 w 10"/>
                <a:gd name="T9" fmla="*/ 10 h 20"/>
                <a:gd name="T10" fmla="*/ 1 w 10"/>
                <a:gd name="T11" fmla="*/ 5 h 20"/>
                <a:gd name="T12" fmla="*/ 1 w 10"/>
                <a:gd name="T13" fmla="*/ 5 h 20"/>
                <a:gd name="T14" fmla="*/ 4 w 10"/>
                <a:gd name="T15" fmla="*/ 1 h 20"/>
                <a:gd name="T16" fmla="*/ 4 w 10"/>
                <a:gd name="T17" fmla="*/ 1 h 20"/>
                <a:gd name="T18" fmla="*/ 6 w 10"/>
                <a:gd name="T19" fmla="*/ 0 h 20"/>
                <a:gd name="T20" fmla="*/ 7 w 10"/>
                <a:gd name="T21" fmla="*/ 2 h 20"/>
                <a:gd name="T22" fmla="*/ 8 w 10"/>
                <a:gd name="T23" fmla="*/ 4 h 20"/>
                <a:gd name="T24" fmla="*/ 10 w 10"/>
                <a:gd name="T25" fmla="*/ 6 h 20"/>
                <a:gd name="T26" fmla="*/ 8 w 10"/>
                <a:gd name="T27" fmla="*/ 7 h 20"/>
                <a:gd name="T28" fmla="*/ 8 w 10"/>
                <a:gd name="T29" fmla="*/ 7 h 20"/>
                <a:gd name="T30" fmla="*/ 8 w 10"/>
                <a:gd name="T31" fmla="*/ 7 h 20"/>
                <a:gd name="T32" fmla="*/ 8 w 10"/>
                <a:gd name="T33" fmla="*/ 10 h 20"/>
                <a:gd name="T34" fmla="*/ 8 w 10"/>
                <a:gd name="T35" fmla="*/ 10 h 20"/>
                <a:gd name="T36" fmla="*/ 8 w 10"/>
                <a:gd name="T37" fmla="*/ 10 h 20"/>
                <a:gd name="T38" fmla="*/ 8 w 10"/>
                <a:gd name="T39" fmla="*/ 10 h 20"/>
                <a:gd name="T40" fmla="*/ 9 w 10"/>
                <a:gd name="T41" fmla="*/ 16 h 20"/>
                <a:gd name="T42" fmla="*/ 9 w 10"/>
                <a:gd name="T43" fmla="*/ 16 h 20"/>
                <a:gd name="T44" fmla="*/ 9 w 10"/>
                <a:gd name="T45" fmla="*/ 18 h 20"/>
                <a:gd name="T46" fmla="*/ 1 w 10"/>
                <a:gd name="T47" fmla="*/ 20 h 20"/>
                <a:gd name="T48" fmla="*/ 1 w 10"/>
                <a:gd name="T4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0">
                  <a:moveTo>
                    <a:pt x="1" y="18"/>
                  </a:moveTo>
                  <a:cubicBezTo>
                    <a:pt x="1" y="17"/>
                    <a:pt x="0" y="13"/>
                    <a:pt x="0" y="10"/>
                  </a:cubicBezTo>
                  <a:cubicBezTo>
                    <a:pt x="0" y="10"/>
                    <a:pt x="0" y="10"/>
                    <a:pt x="0" y="10"/>
                  </a:cubicBezTo>
                  <a:cubicBezTo>
                    <a:pt x="2" y="10"/>
                    <a:pt x="2" y="10"/>
                    <a:pt x="2" y="10"/>
                  </a:cubicBezTo>
                  <a:cubicBezTo>
                    <a:pt x="0" y="10"/>
                    <a:pt x="0" y="10"/>
                    <a:pt x="0" y="10"/>
                  </a:cubicBezTo>
                  <a:cubicBezTo>
                    <a:pt x="0" y="8"/>
                    <a:pt x="0" y="7"/>
                    <a:pt x="1" y="5"/>
                  </a:cubicBezTo>
                  <a:cubicBezTo>
                    <a:pt x="1" y="5"/>
                    <a:pt x="1" y="5"/>
                    <a:pt x="1" y="5"/>
                  </a:cubicBezTo>
                  <a:cubicBezTo>
                    <a:pt x="1" y="4"/>
                    <a:pt x="1" y="2"/>
                    <a:pt x="4" y="1"/>
                  </a:cubicBezTo>
                  <a:cubicBezTo>
                    <a:pt x="4" y="1"/>
                    <a:pt x="4" y="1"/>
                    <a:pt x="4" y="1"/>
                  </a:cubicBezTo>
                  <a:cubicBezTo>
                    <a:pt x="6" y="0"/>
                    <a:pt x="6" y="0"/>
                    <a:pt x="6" y="0"/>
                  </a:cubicBezTo>
                  <a:cubicBezTo>
                    <a:pt x="7" y="2"/>
                    <a:pt x="7" y="2"/>
                    <a:pt x="7" y="2"/>
                  </a:cubicBezTo>
                  <a:cubicBezTo>
                    <a:pt x="8" y="4"/>
                    <a:pt x="8" y="4"/>
                    <a:pt x="8" y="4"/>
                  </a:cubicBezTo>
                  <a:cubicBezTo>
                    <a:pt x="10" y="6"/>
                    <a:pt x="10" y="6"/>
                    <a:pt x="10" y="6"/>
                  </a:cubicBezTo>
                  <a:cubicBezTo>
                    <a:pt x="8" y="7"/>
                    <a:pt x="8" y="7"/>
                    <a:pt x="8" y="7"/>
                  </a:cubicBezTo>
                  <a:cubicBezTo>
                    <a:pt x="8" y="7"/>
                    <a:pt x="8" y="7"/>
                    <a:pt x="8" y="7"/>
                  </a:cubicBezTo>
                  <a:cubicBezTo>
                    <a:pt x="8" y="7"/>
                    <a:pt x="8" y="7"/>
                    <a:pt x="8" y="7"/>
                  </a:cubicBezTo>
                  <a:cubicBezTo>
                    <a:pt x="8" y="8"/>
                    <a:pt x="8" y="9"/>
                    <a:pt x="8" y="10"/>
                  </a:cubicBezTo>
                  <a:cubicBezTo>
                    <a:pt x="8" y="10"/>
                    <a:pt x="8" y="10"/>
                    <a:pt x="8" y="10"/>
                  </a:cubicBezTo>
                  <a:cubicBezTo>
                    <a:pt x="8" y="10"/>
                    <a:pt x="8" y="10"/>
                    <a:pt x="8" y="10"/>
                  </a:cubicBezTo>
                  <a:cubicBezTo>
                    <a:pt x="8" y="10"/>
                    <a:pt x="8" y="10"/>
                    <a:pt x="8" y="10"/>
                  </a:cubicBezTo>
                  <a:cubicBezTo>
                    <a:pt x="8" y="13"/>
                    <a:pt x="9" y="16"/>
                    <a:pt x="9" y="16"/>
                  </a:cubicBezTo>
                  <a:cubicBezTo>
                    <a:pt x="9" y="16"/>
                    <a:pt x="9" y="16"/>
                    <a:pt x="9" y="16"/>
                  </a:cubicBezTo>
                  <a:cubicBezTo>
                    <a:pt x="9" y="18"/>
                    <a:pt x="9" y="18"/>
                    <a:pt x="9" y="18"/>
                  </a:cubicBezTo>
                  <a:cubicBezTo>
                    <a:pt x="1" y="20"/>
                    <a:pt x="1" y="20"/>
                    <a:pt x="1" y="20"/>
                  </a:cubicBezTo>
                  <a:cubicBezTo>
                    <a:pt x="1" y="18"/>
                    <a:pt x="1" y="18"/>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522"/>
            <p:cNvSpPr/>
            <p:nvPr/>
          </p:nvSpPr>
          <p:spPr bwMode="auto">
            <a:xfrm>
              <a:off x="4270377" y="868364"/>
              <a:ext cx="11113" cy="25400"/>
            </a:xfrm>
            <a:custGeom>
              <a:avLst/>
              <a:gdLst>
                <a:gd name="T0" fmla="*/ 0 w 6"/>
                <a:gd name="T1" fmla="*/ 0 h 14"/>
                <a:gd name="T2" fmla="*/ 0 w 6"/>
                <a:gd name="T3" fmla="*/ 0 h 14"/>
                <a:gd name="T4" fmla="*/ 0 w 6"/>
                <a:gd name="T5" fmla="*/ 0 h 14"/>
                <a:gd name="T6" fmla="*/ 4 w 6"/>
                <a:gd name="T7" fmla="*/ 0 h 14"/>
                <a:gd name="T8" fmla="*/ 4 w 6"/>
                <a:gd name="T9" fmla="*/ 0 h 14"/>
                <a:gd name="T10" fmla="*/ 4 w 6"/>
                <a:gd name="T11" fmla="*/ 0 h 14"/>
                <a:gd name="T12" fmla="*/ 6 w 6"/>
                <a:gd name="T13" fmla="*/ 13 h 14"/>
                <a:gd name="T14" fmla="*/ 6 w 6"/>
                <a:gd name="T15" fmla="*/ 13 h 14"/>
                <a:gd name="T16" fmla="*/ 6 w 6"/>
                <a:gd name="T17" fmla="*/ 13 h 14"/>
                <a:gd name="T18" fmla="*/ 3 w 6"/>
                <a:gd name="T19" fmla="*/ 14 h 14"/>
                <a:gd name="T20" fmla="*/ 0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0" y="0"/>
                  </a:moveTo>
                  <a:cubicBezTo>
                    <a:pt x="0" y="0"/>
                    <a:pt x="0" y="0"/>
                    <a:pt x="0" y="0"/>
                  </a:cubicBezTo>
                  <a:cubicBezTo>
                    <a:pt x="0" y="0"/>
                    <a:pt x="0" y="0"/>
                    <a:pt x="0" y="0"/>
                  </a:cubicBezTo>
                  <a:cubicBezTo>
                    <a:pt x="4" y="0"/>
                    <a:pt x="4" y="0"/>
                    <a:pt x="4" y="0"/>
                  </a:cubicBezTo>
                  <a:cubicBezTo>
                    <a:pt x="4" y="0"/>
                    <a:pt x="4" y="0"/>
                    <a:pt x="4" y="0"/>
                  </a:cubicBezTo>
                  <a:cubicBezTo>
                    <a:pt x="4" y="0"/>
                    <a:pt x="4" y="0"/>
                    <a:pt x="4" y="0"/>
                  </a:cubicBezTo>
                  <a:cubicBezTo>
                    <a:pt x="4" y="3"/>
                    <a:pt x="6" y="13"/>
                    <a:pt x="6" y="13"/>
                  </a:cubicBezTo>
                  <a:cubicBezTo>
                    <a:pt x="6" y="13"/>
                    <a:pt x="6" y="13"/>
                    <a:pt x="6" y="13"/>
                  </a:cubicBezTo>
                  <a:cubicBezTo>
                    <a:pt x="6" y="13"/>
                    <a:pt x="6" y="13"/>
                    <a:pt x="6" y="13"/>
                  </a:cubicBezTo>
                  <a:cubicBezTo>
                    <a:pt x="3" y="14"/>
                    <a:pt x="3" y="14"/>
                    <a:pt x="3" y="14"/>
                  </a:cubicBezTo>
                  <a:cubicBezTo>
                    <a:pt x="3" y="14"/>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523"/>
            <p:cNvSpPr/>
            <p:nvPr/>
          </p:nvSpPr>
          <p:spPr bwMode="auto">
            <a:xfrm>
              <a:off x="4267202" y="863601"/>
              <a:ext cx="17463" cy="33338"/>
            </a:xfrm>
            <a:custGeom>
              <a:avLst/>
              <a:gdLst>
                <a:gd name="T0" fmla="*/ 3 w 10"/>
                <a:gd name="T1" fmla="*/ 17 h 19"/>
                <a:gd name="T2" fmla="*/ 2 w 10"/>
                <a:gd name="T3" fmla="*/ 17 h 19"/>
                <a:gd name="T4" fmla="*/ 2 w 10"/>
                <a:gd name="T5" fmla="*/ 17 h 19"/>
                <a:gd name="T6" fmla="*/ 2 w 10"/>
                <a:gd name="T7" fmla="*/ 16 h 19"/>
                <a:gd name="T8" fmla="*/ 2 w 10"/>
                <a:gd name="T9" fmla="*/ 16 h 19"/>
                <a:gd name="T10" fmla="*/ 1 w 10"/>
                <a:gd name="T11" fmla="*/ 12 h 19"/>
                <a:gd name="T12" fmla="*/ 1 w 10"/>
                <a:gd name="T13" fmla="*/ 12 h 19"/>
                <a:gd name="T14" fmla="*/ 0 w 10"/>
                <a:gd name="T15" fmla="*/ 3 h 19"/>
                <a:gd name="T16" fmla="*/ 0 w 10"/>
                <a:gd name="T17" fmla="*/ 3 h 19"/>
                <a:gd name="T18" fmla="*/ 2 w 10"/>
                <a:gd name="T19" fmla="*/ 3 h 19"/>
                <a:gd name="T20" fmla="*/ 2 w 10"/>
                <a:gd name="T21" fmla="*/ 3 h 19"/>
                <a:gd name="T22" fmla="*/ 0 w 10"/>
                <a:gd name="T23" fmla="*/ 3 h 19"/>
                <a:gd name="T24" fmla="*/ 0 w 10"/>
                <a:gd name="T25" fmla="*/ 2 h 19"/>
                <a:gd name="T26" fmla="*/ 0 w 10"/>
                <a:gd name="T27" fmla="*/ 2 h 19"/>
                <a:gd name="T28" fmla="*/ 1 w 10"/>
                <a:gd name="T29" fmla="*/ 0 h 19"/>
                <a:gd name="T30" fmla="*/ 9 w 10"/>
                <a:gd name="T31" fmla="*/ 1 h 19"/>
                <a:gd name="T32" fmla="*/ 8 w 10"/>
                <a:gd name="T33" fmla="*/ 3 h 19"/>
                <a:gd name="T34" fmla="*/ 8 w 10"/>
                <a:gd name="T35" fmla="*/ 4 h 19"/>
                <a:gd name="T36" fmla="*/ 8 w 10"/>
                <a:gd name="T37" fmla="*/ 4 h 19"/>
                <a:gd name="T38" fmla="*/ 10 w 10"/>
                <a:gd name="T39" fmla="*/ 14 h 19"/>
                <a:gd name="T40" fmla="*/ 10 w 10"/>
                <a:gd name="T41" fmla="*/ 14 h 19"/>
                <a:gd name="T42" fmla="*/ 10 w 10"/>
                <a:gd name="T43" fmla="*/ 15 h 19"/>
                <a:gd name="T44" fmla="*/ 10 w 10"/>
                <a:gd name="T45" fmla="*/ 16 h 19"/>
                <a:gd name="T46" fmla="*/ 10 w 10"/>
                <a:gd name="T47" fmla="*/ 17 h 19"/>
                <a:gd name="T48" fmla="*/ 3 w 10"/>
                <a:gd name="T49" fmla="*/ 19 h 19"/>
                <a:gd name="T50" fmla="*/ 3 w 10"/>
                <a:gd name="T5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9">
                  <a:moveTo>
                    <a:pt x="3" y="17"/>
                  </a:moveTo>
                  <a:cubicBezTo>
                    <a:pt x="3" y="17"/>
                    <a:pt x="2" y="17"/>
                    <a:pt x="2" y="17"/>
                  </a:cubicBezTo>
                  <a:cubicBezTo>
                    <a:pt x="2" y="17"/>
                    <a:pt x="2" y="17"/>
                    <a:pt x="2" y="17"/>
                  </a:cubicBezTo>
                  <a:cubicBezTo>
                    <a:pt x="2" y="16"/>
                    <a:pt x="2" y="16"/>
                    <a:pt x="2" y="16"/>
                  </a:cubicBezTo>
                  <a:cubicBezTo>
                    <a:pt x="2" y="16"/>
                    <a:pt x="2" y="16"/>
                    <a:pt x="2" y="16"/>
                  </a:cubicBezTo>
                  <a:cubicBezTo>
                    <a:pt x="2" y="15"/>
                    <a:pt x="2" y="13"/>
                    <a:pt x="1" y="12"/>
                  </a:cubicBezTo>
                  <a:cubicBezTo>
                    <a:pt x="1" y="12"/>
                    <a:pt x="1" y="12"/>
                    <a:pt x="1" y="12"/>
                  </a:cubicBezTo>
                  <a:cubicBezTo>
                    <a:pt x="1" y="9"/>
                    <a:pt x="0" y="6"/>
                    <a:pt x="0" y="3"/>
                  </a:cubicBezTo>
                  <a:cubicBezTo>
                    <a:pt x="0" y="3"/>
                    <a:pt x="0" y="3"/>
                    <a:pt x="0" y="3"/>
                  </a:cubicBezTo>
                  <a:cubicBezTo>
                    <a:pt x="2" y="3"/>
                    <a:pt x="2" y="3"/>
                    <a:pt x="2" y="3"/>
                  </a:cubicBezTo>
                  <a:cubicBezTo>
                    <a:pt x="2" y="3"/>
                    <a:pt x="2" y="3"/>
                    <a:pt x="2" y="3"/>
                  </a:cubicBezTo>
                  <a:cubicBezTo>
                    <a:pt x="0" y="3"/>
                    <a:pt x="0" y="3"/>
                    <a:pt x="0" y="3"/>
                  </a:cubicBezTo>
                  <a:cubicBezTo>
                    <a:pt x="0" y="3"/>
                    <a:pt x="0" y="3"/>
                    <a:pt x="0" y="2"/>
                  </a:cubicBezTo>
                  <a:cubicBezTo>
                    <a:pt x="0" y="2"/>
                    <a:pt x="0" y="2"/>
                    <a:pt x="0" y="2"/>
                  </a:cubicBezTo>
                  <a:cubicBezTo>
                    <a:pt x="1" y="0"/>
                    <a:pt x="1" y="0"/>
                    <a:pt x="1" y="0"/>
                  </a:cubicBezTo>
                  <a:cubicBezTo>
                    <a:pt x="9" y="1"/>
                    <a:pt x="9" y="1"/>
                    <a:pt x="9" y="1"/>
                  </a:cubicBezTo>
                  <a:cubicBezTo>
                    <a:pt x="8" y="3"/>
                    <a:pt x="8" y="3"/>
                    <a:pt x="8" y="3"/>
                  </a:cubicBezTo>
                  <a:cubicBezTo>
                    <a:pt x="8" y="4"/>
                    <a:pt x="8" y="4"/>
                    <a:pt x="8" y="4"/>
                  </a:cubicBezTo>
                  <a:cubicBezTo>
                    <a:pt x="8" y="4"/>
                    <a:pt x="8" y="4"/>
                    <a:pt x="8" y="4"/>
                  </a:cubicBezTo>
                  <a:cubicBezTo>
                    <a:pt x="8" y="6"/>
                    <a:pt x="10" y="12"/>
                    <a:pt x="10" y="14"/>
                  </a:cubicBezTo>
                  <a:cubicBezTo>
                    <a:pt x="10" y="14"/>
                    <a:pt x="10" y="14"/>
                    <a:pt x="10" y="14"/>
                  </a:cubicBezTo>
                  <a:cubicBezTo>
                    <a:pt x="10" y="15"/>
                    <a:pt x="10" y="15"/>
                    <a:pt x="10" y="15"/>
                  </a:cubicBezTo>
                  <a:cubicBezTo>
                    <a:pt x="10" y="16"/>
                    <a:pt x="10" y="16"/>
                    <a:pt x="10" y="16"/>
                  </a:cubicBezTo>
                  <a:cubicBezTo>
                    <a:pt x="10" y="17"/>
                    <a:pt x="10" y="17"/>
                    <a:pt x="10" y="17"/>
                  </a:cubicBezTo>
                  <a:cubicBezTo>
                    <a:pt x="3" y="19"/>
                    <a:pt x="3" y="19"/>
                    <a:pt x="3" y="19"/>
                  </a:cubicBezTo>
                  <a:cubicBezTo>
                    <a:pt x="3" y="17"/>
                    <a:pt x="3" y="17"/>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3524"/>
            <p:cNvSpPr/>
            <p:nvPr/>
          </p:nvSpPr>
          <p:spPr bwMode="auto">
            <a:xfrm>
              <a:off x="4275139" y="866776"/>
              <a:ext cx="15875" cy="14288"/>
            </a:xfrm>
            <a:custGeom>
              <a:avLst/>
              <a:gdLst>
                <a:gd name="T0" fmla="*/ 0 w 10"/>
                <a:gd name="T1" fmla="*/ 4 h 9"/>
                <a:gd name="T2" fmla="*/ 4 w 10"/>
                <a:gd name="T3" fmla="*/ 0 h 9"/>
                <a:gd name="T4" fmla="*/ 10 w 10"/>
                <a:gd name="T5" fmla="*/ 6 h 9"/>
                <a:gd name="T6" fmla="*/ 8 w 10"/>
                <a:gd name="T7" fmla="*/ 9 h 9"/>
                <a:gd name="T8" fmla="*/ 0 w 10"/>
                <a:gd name="T9" fmla="*/ 4 h 9"/>
                <a:gd name="T10" fmla="*/ 0 w 10"/>
                <a:gd name="T11" fmla="*/ 4 h 9"/>
              </a:gdLst>
              <a:ahLst/>
              <a:cxnLst>
                <a:cxn ang="0">
                  <a:pos x="T0" y="T1"/>
                </a:cxn>
                <a:cxn ang="0">
                  <a:pos x="T2" y="T3"/>
                </a:cxn>
                <a:cxn ang="0">
                  <a:pos x="T4" y="T5"/>
                </a:cxn>
                <a:cxn ang="0">
                  <a:pos x="T6" y="T7"/>
                </a:cxn>
                <a:cxn ang="0">
                  <a:pos x="T8" y="T9"/>
                </a:cxn>
                <a:cxn ang="0">
                  <a:pos x="T10" y="T11"/>
                </a:cxn>
              </a:cxnLst>
              <a:rect l="0" t="0" r="r" b="b"/>
              <a:pathLst>
                <a:path w="10" h="9">
                  <a:moveTo>
                    <a:pt x="0" y="4"/>
                  </a:moveTo>
                  <a:lnTo>
                    <a:pt x="4" y="0"/>
                  </a:lnTo>
                  <a:lnTo>
                    <a:pt x="10" y="6"/>
                  </a:lnTo>
                  <a:lnTo>
                    <a:pt x="8" y="9"/>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3525"/>
            <p:cNvSpPr/>
            <p:nvPr/>
          </p:nvSpPr>
          <p:spPr bwMode="auto">
            <a:xfrm>
              <a:off x="4270377" y="862014"/>
              <a:ext cx="25400" cy="23813"/>
            </a:xfrm>
            <a:custGeom>
              <a:avLst/>
              <a:gdLst>
                <a:gd name="T0" fmla="*/ 2 w 16"/>
                <a:gd name="T1" fmla="*/ 9 h 15"/>
                <a:gd name="T2" fmla="*/ 3 w 16"/>
                <a:gd name="T3" fmla="*/ 7 h 15"/>
                <a:gd name="T4" fmla="*/ 5 w 16"/>
                <a:gd name="T5" fmla="*/ 8 h 15"/>
                <a:gd name="T6" fmla="*/ 3 w 16"/>
                <a:gd name="T7" fmla="*/ 7 h 15"/>
                <a:gd name="T8" fmla="*/ 2 w 16"/>
                <a:gd name="T9" fmla="*/ 9 h 15"/>
                <a:gd name="T10" fmla="*/ 0 w 16"/>
                <a:gd name="T11" fmla="*/ 7 h 15"/>
                <a:gd name="T12" fmla="*/ 7 w 16"/>
                <a:gd name="T13" fmla="*/ 0 h 15"/>
                <a:gd name="T14" fmla="*/ 16 w 16"/>
                <a:gd name="T15" fmla="*/ 9 h 15"/>
                <a:gd name="T16" fmla="*/ 11 w 16"/>
                <a:gd name="T17" fmla="*/ 15 h 15"/>
                <a:gd name="T18" fmla="*/ 2 w 16"/>
                <a:gd name="T19" fmla="*/ 9 h 15"/>
                <a:gd name="T20" fmla="*/ 2 w 16"/>
                <a:gd name="T21"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5">
                  <a:moveTo>
                    <a:pt x="2" y="9"/>
                  </a:moveTo>
                  <a:lnTo>
                    <a:pt x="3" y="7"/>
                  </a:lnTo>
                  <a:lnTo>
                    <a:pt x="5" y="8"/>
                  </a:lnTo>
                  <a:lnTo>
                    <a:pt x="3" y="7"/>
                  </a:lnTo>
                  <a:lnTo>
                    <a:pt x="2" y="9"/>
                  </a:lnTo>
                  <a:lnTo>
                    <a:pt x="0" y="7"/>
                  </a:lnTo>
                  <a:lnTo>
                    <a:pt x="7" y="0"/>
                  </a:lnTo>
                  <a:lnTo>
                    <a:pt x="16" y="9"/>
                  </a:lnTo>
                  <a:lnTo>
                    <a:pt x="11" y="15"/>
                  </a:lnTo>
                  <a:lnTo>
                    <a:pt x="2" y="9"/>
                  </a:lnTo>
                  <a:lnTo>
                    <a:pt x="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3526"/>
            <p:cNvSpPr>
              <a:spLocks noEditPoints="1"/>
            </p:cNvSpPr>
            <p:nvPr/>
          </p:nvSpPr>
          <p:spPr bwMode="auto">
            <a:xfrm>
              <a:off x="4362452" y="865189"/>
              <a:ext cx="34925" cy="242888"/>
            </a:xfrm>
            <a:custGeom>
              <a:avLst/>
              <a:gdLst>
                <a:gd name="T0" fmla="*/ 0 w 22"/>
                <a:gd name="T1" fmla="*/ 148 h 153"/>
                <a:gd name="T2" fmla="*/ 18 w 22"/>
                <a:gd name="T3" fmla="*/ 148 h 153"/>
                <a:gd name="T4" fmla="*/ 12 w 22"/>
                <a:gd name="T5" fmla="*/ 0 h 153"/>
                <a:gd name="T6" fmla="*/ 17 w 22"/>
                <a:gd name="T7" fmla="*/ 0 h 153"/>
                <a:gd name="T8" fmla="*/ 22 w 22"/>
                <a:gd name="T9" fmla="*/ 153 h 153"/>
                <a:gd name="T10" fmla="*/ 0 w 22"/>
                <a:gd name="T11" fmla="*/ 153 h 153"/>
                <a:gd name="T12" fmla="*/ 0 w 22"/>
                <a:gd name="T13" fmla="*/ 148 h 153"/>
                <a:gd name="T14" fmla="*/ 0 w 22"/>
                <a:gd name="T15" fmla="*/ 148 h 153"/>
                <a:gd name="T16" fmla="*/ 12 w 22"/>
                <a:gd name="T17" fmla="*/ 0 h 153"/>
                <a:gd name="T18" fmla="*/ 12 w 22"/>
                <a:gd name="T19" fmla="*/ 0 h 153"/>
                <a:gd name="T20" fmla="*/ 12 w 22"/>
                <a:gd name="T21" fmla="*/ 0 h 153"/>
                <a:gd name="T22" fmla="*/ 12 w 22"/>
                <a:gd name="T23" fmla="*/ 0 h 153"/>
                <a:gd name="T24" fmla="*/ 12 w 22"/>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53">
                  <a:moveTo>
                    <a:pt x="0" y="148"/>
                  </a:moveTo>
                  <a:lnTo>
                    <a:pt x="18" y="148"/>
                  </a:lnTo>
                  <a:lnTo>
                    <a:pt x="12" y="0"/>
                  </a:lnTo>
                  <a:lnTo>
                    <a:pt x="17" y="0"/>
                  </a:lnTo>
                  <a:lnTo>
                    <a:pt x="22" y="153"/>
                  </a:lnTo>
                  <a:lnTo>
                    <a:pt x="0" y="153"/>
                  </a:lnTo>
                  <a:lnTo>
                    <a:pt x="0" y="148"/>
                  </a:lnTo>
                  <a:lnTo>
                    <a:pt x="0" y="148"/>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3527"/>
            <p:cNvSpPr>
              <a:spLocks noEditPoints="1"/>
            </p:cNvSpPr>
            <p:nvPr/>
          </p:nvSpPr>
          <p:spPr bwMode="auto">
            <a:xfrm>
              <a:off x="4359277" y="862014"/>
              <a:ext cx="41275" cy="249238"/>
            </a:xfrm>
            <a:custGeom>
              <a:avLst/>
              <a:gdLst>
                <a:gd name="T0" fmla="*/ 0 w 26"/>
                <a:gd name="T1" fmla="*/ 155 h 157"/>
                <a:gd name="T2" fmla="*/ 0 w 26"/>
                <a:gd name="T3" fmla="*/ 150 h 157"/>
                <a:gd name="T4" fmla="*/ 0 w 26"/>
                <a:gd name="T5" fmla="*/ 148 h 157"/>
                <a:gd name="T6" fmla="*/ 17 w 26"/>
                <a:gd name="T7" fmla="*/ 148 h 157"/>
                <a:gd name="T8" fmla="*/ 12 w 26"/>
                <a:gd name="T9" fmla="*/ 0 h 157"/>
                <a:gd name="T10" fmla="*/ 21 w 26"/>
                <a:gd name="T11" fmla="*/ 0 h 157"/>
                <a:gd name="T12" fmla="*/ 26 w 26"/>
                <a:gd name="T13" fmla="*/ 157 h 157"/>
                <a:gd name="T14" fmla="*/ 0 w 26"/>
                <a:gd name="T15" fmla="*/ 157 h 157"/>
                <a:gd name="T16" fmla="*/ 0 w 26"/>
                <a:gd name="T17" fmla="*/ 155 h 157"/>
                <a:gd name="T18" fmla="*/ 0 w 26"/>
                <a:gd name="T19" fmla="*/ 155 h 157"/>
                <a:gd name="T20" fmla="*/ 22 w 26"/>
                <a:gd name="T21" fmla="*/ 152 h 157"/>
                <a:gd name="T22" fmla="*/ 22 w 26"/>
                <a:gd name="T23" fmla="*/ 152 h 157"/>
                <a:gd name="T24" fmla="*/ 16 w 26"/>
                <a:gd name="T25" fmla="*/ 4 h 157"/>
                <a:gd name="T26" fmla="*/ 22 w 26"/>
                <a:gd name="T27" fmla="*/ 152 h 157"/>
                <a:gd name="T28" fmla="*/ 22 w 26"/>
                <a:gd name="T29"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157">
                  <a:moveTo>
                    <a:pt x="0" y="155"/>
                  </a:moveTo>
                  <a:lnTo>
                    <a:pt x="0" y="150"/>
                  </a:lnTo>
                  <a:lnTo>
                    <a:pt x="0" y="148"/>
                  </a:lnTo>
                  <a:lnTo>
                    <a:pt x="17" y="148"/>
                  </a:lnTo>
                  <a:lnTo>
                    <a:pt x="12" y="0"/>
                  </a:lnTo>
                  <a:lnTo>
                    <a:pt x="21" y="0"/>
                  </a:lnTo>
                  <a:lnTo>
                    <a:pt x="26" y="157"/>
                  </a:lnTo>
                  <a:lnTo>
                    <a:pt x="0" y="157"/>
                  </a:lnTo>
                  <a:lnTo>
                    <a:pt x="0" y="155"/>
                  </a:lnTo>
                  <a:lnTo>
                    <a:pt x="0" y="155"/>
                  </a:lnTo>
                  <a:close/>
                  <a:moveTo>
                    <a:pt x="22" y="152"/>
                  </a:moveTo>
                  <a:lnTo>
                    <a:pt x="22" y="152"/>
                  </a:lnTo>
                  <a:lnTo>
                    <a:pt x="16" y="4"/>
                  </a:lnTo>
                  <a:lnTo>
                    <a:pt x="22" y="152"/>
                  </a:lnTo>
                  <a:lnTo>
                    <a:pt x="22"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3528"/>
            <p:cNvSpPr>
              <a:spLocks noEditPoints="1"/>
            </p:cNvSpPr>
            <p:nvPr/>
          </p:nvSpPr>
          <p:spPr bwMode="auto">
            <a:xfrm>
              <a:off x="4421189" y="849314"/>
              <a:ext cx="52388" cy="266700"/>
            </a:xfrm>
            <a:custGeom>
              <a:avLst/>
              <a:gdLst>
                <a:gd name="T0" fmla="*/ 0 w 33"/>
                <a:gd name="T1" fmla="*/ 0 h 168"/>
                <a:gd name="T2" fmla="*/ 5 w 33"/>
                <a:gd name="T3" fmla="*/ 0 h 168"/>
                <a:gd name="T4" fmla="*/ 11 w 33"/>
                <a:gd name="T5" fmla="*/ 163 h 168"/>
                <a:gd name="T6" fmla="*/ 33 w 33"/>
                <a:gd name="T7" fmla="*/ 162 h 168"/>
                <a:gd name="T8" fmla="*/ 33 w 33"/>
                <a:gd name="T9" fmla="*/ 166 h 168"/>
                <a:gd name="T10" fmla="*/ 7 w 33"/>
                <a:gd name="T11" fmla="*/ 168 h 168"/>
                <a:gd name="T12" fmla="*/ 0 w 33"/>
                <a:gd name="T13" fmla="*/ 0 h 168"/>
                <a:gd name="T14" fmla="*/ 0 w 33"/>
                <a:gd name="T15" fmla="*/ 0 h 168"/>
                <a:gd name="T16" fmla="*/ 0 w 33"/>
                <a:gd name="T17" fmla="*/ 0 h 168"/>
                <a:gd name="T18" fmla="*/ 0 w 33"/>
                <a:gd name="T19" fmla="*/ 0 h 168"/>
                <a:gd name="T20" fmla="*/ 0 w 33"/>
                <a:gd name="T21" fmla="*/ 0 h 168"/>
                <a:gd name="T22" fmla="*/ 0 w 33"/>
                <a:gd name="T23" fmla="*/ 0 h 168"/>
                <a:gd name="T24" fmla="*/ 0 w 33"/>
                <a:gd name="T2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8">
                  <a:moveTo>
                    <a:pt x="0" y="0"/>
                  </a:moveTo>
                  <a:lnTo>
                    <a:pt x="5" y="0"/>
                  </a:lnTo>
                  <a:lnTo>
                    <a:pt x="11" y="163"/>
                  </a:lnTo>
                  <a:lnTo>
                    <a:pt x="33" y="162"/>
                  </a:lnTo>
                  <a:lnTo>
                    <a:pt x="33" y="166"/>
                  </a:lnTo>
                  <a:lnTo>
                    <a:pt x="7" y="168"/>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3529"/>
            <p:cNvSpPr>
              <a:spLocks noEditPoints="1"/>
            </p:cNvSpPr>
            <p:nvPr/>
          </p:nvSpPr>
          <p:spPr bwMode="auto">
            <a:xfrm>
              <a:off x="4418014" y="846139"/>
              <a:ext cx="60325" cy="273050"/>
            </a:xfrm>
            <a:custGeom>
              <a:avLst/>
              <a:gdLst>
                <a:gd name="T0" fmla="*/ 0 w 38"/>
                <a:gd name="T1" fmla="*/ 2 h 172"/>
                <a:gd name="T2" fmla="*/ 2 w 38"/>
                <a:gd name="T3" fmla="*/ 2 h 172"/>
                <a:gd name="T4" fmla="*/ 2 w 38"/>
                <a:gd name="T5" fmla="*/ 4 h 172"/>
                <a:gd name="T6" fmla="*/ 2 w 38"/>
                <a:gd name="T7" fmla="*/ 2 h 172"/>
                <a:gd name="T8" fmla="*/ 0 w 38"/>
                <a:gd name="T9" fmla="*/ 2 h 172"/>
                <a:gd name="T10" fmla="*/ 0 w 38"/>
                <a:gd name="T11" fmla="*/ 0 h 172"/>
                <a:gd name="T12" fmla="*/ 9 w 38"/>
                <a:gd name="T13" fmla="*/ 0 h 172"/>
                <a:gd name="T14" fmla="*/ 16 w 38"/>
                <a:gd name="T15" fmla="*/ 162 h 172"/>
                <a:gd name="T16" fmla="*/ 36 w 38"/>
                <a:gd name="T17" fmla="*/ 161 h 172"/>
                <a:gd name="T18" fmla="*/ 38 w 38"/>
                <a:gd name="T19" fmla="*/ 170 h 172"/>
                <a:gd name="T20" fmla="*/ 7 w 38"/>
                <a:gd name="T21" fmla="*/ 172 h 172"/>
                <a:gd name="T22" fmla="*/ 0 w 38"/>
                <a:gd name="T23" fmla="*/ 2 h 172"/>
                <a:gd name="T24" fmla="*/ 0 w 38"/>
                <a:gd name="T25" fmla="*/ 2 h 172"/>
                <a:gd name="T26" fmla="*/ 11 w 38"/>
                <a:gd name="T27" fmla="*/ 168 h 172"/>
                <a:gd name="T28" fmla="*/ 11 w 38"/>
                <a:gd name="T29" fmla="*/ 168 h 172"/>
                <a:gd name="T30" fmla="*/ 7 w 38"/>
                <a:gd name="T31" fmla="*/ 59 h 172"/>
                <a:gd name="T32" fmla="*/ 11 w 38"/>
                <a:gd name="T33" fmla="*/ 168 h 172"/>
                <a:gd name="T34" fmla="*/ 11 w 38"/>
                <a:gd name="T35" fmla="*/ 168 h 172"/>
                <a:gd name="T36" fmla="*/ 13 w 38"/>
                <a:gd name="T37" fmla="*/ 167 h 172"/>
                <a:gd name="T38" fmla="*/ 33 w 38"/>
                <a:gd name="T39" fmla="*/ 166 h 172"/>
                <a:gd name="T40" fmla="*/ 33 w 38"/>
                <a:gd name="T41" fmla="*/ 166 h 172"/>
                <a:gd name="T42" fmla="*/ 13 w 38"/>
                <a:gd name="T43" fmla="*/ 167 h 172"/>
                <a:gd name="T44" fmla="*/ 13 w 38"/>
                <a:gd name="T45"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172">
                  <a:moveTo>
                    <a:pt x="0" y="2"/>
                  </a:moveTo>
                  <a:lnTo>
                    <a:pt x="2" y="2"/>
                  </a:lnTo>
                  <a:lnTo>
                    <a:pt x="2" y="4"/>
                  </a:lnTo>
                  <a:lnTo>
                    <a:pt x="2" y="2"/>
                  </a:lnTo>
                  <a:lnTo>
                    <a:pt x="0" y="2"/>
                  </a:lnTo>
                  <a:lnTo>
                    <a:pt x="0" y="0"/>
                  </a:lnTo>
                  <a:lnTo>
                    <a:pt x="9" y="0"/>
                  </a:lnTo>
                  <a:lnTo>
                    <a:pt x="16" y="162"/>
                  </a:lnTo>
                  <a:lnTo>
                    <a:pt x="36" y="161"/>
                  </a:lnTo>
                  <a:lnTo>
                    <a:pt x="38" y="170"/>
                  </a:lnTo>
                  <a:lnTo>
                    <a:pt x="7" y="172"/>
                  </a:lnTo>
                  <a:lnTo>
                    <a:pt x="0" y="2"/>
                  </a:lnTo>
                  <a:lnTo>
                    <a:pt x="0" y="2"/>
                  </a:lnTo>
                  <a:close/>
                  <a:moveTo>
                    <a:pt x="11" y="168"/>
                  </a:moveTo>
                  <a:lnTo>
                    <a:pt x="11" y="168"/>
                  </a:lnTo>
                  <a:lnTo>
                    <a:pt x="7" y="59"/>
                  </a:lnTo>
                  <a:lnTo>
                    <a:pt x="11" y="168"/>
                  </a:lnTo>
                  <a:lnTo>
                    <a:pt x="11" y="168"/>
                  </a:lnTo>
                  <a:close/>
                  <a:moveTo>
                    <a:pt x="13" y="167"/>
                  </a:moveTo>
                  <a:lnTo>
                    <a:pt x="33" y="166"/>
                  </a:lnTo>
                  <a:lnTo>
                    <a:pt x="33" y="166"/>
                  </a:lnTo>
                  <a:lnTo>
                    <a:pt x="13" y="167"/>
                  </a:lnTo>
                  <a:lnTo>
                    <a:pt x="13"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2" name="组合 61"/>
          <p:cNvGrpSpPr/>
          <p:nvPr/>
        </p:nvGrpSpPr>
        <p:grpSpPr>
          <a:xfrm>
            <a:off x="5299995" y="1804042"/>
            <a:ext cx="4269216" cy="4155815"/>
            <a:chOff x="2017485" y="1843314"/>
            <a:chExt cx="4064000" cy="3956050"/>
          </a:xfrm>
        </p:grpSpPr>
        <p:sp>
          <p:nvSpPr>
            <p:cNvPr id="63" name="矩形 62"/>
            <p:cNvSpPr/>
            <p:nvPr/>
          </p:nvSpPr>
          <p:spPr>
            <a:xfrm>
              <a:off x="2017485" y="1843314"/>
              <a:ext cx="4064000" cy="284480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271145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5130800" y="4688114"/>
              <a:ext cx="165101" cy="11112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文本框 65"/>
          <p:cNvSpPr txBox="1"/>
          <p:nvPr/>
        </p:nvSpPr>
        <p:spPr>
          <a:xfrm>
            <a:off x="3441006" y="2314961"/>
            <a:ext cx="1152191" cy="707886"/>
          </a:xfrm>
          <a:prstGeom prst="rect">
            <a:avLst/>
          </a:prstGeom>
          <a:noFill/>
        </p:spPr>
        <p:txBody>
          <a:bodyPr wrap="squar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Add a title</a:t>
            </a:r>
          </a:p>
        </p:txBody>
      </p:sp>
      <p:sp>
        <p:nvSpPr>
          <p:cNvPr id="67" name="文本框 66"/>
          <p:cNvSpPr txBox="1"/>
          <p:nvPr/>
        </p:nvSpPr>
        <p:spPr>
          <a:xfrm>
            <a:off x="5844175" y="2073652"/>
            <a:ext cx="3282591" cy="2536400"/>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 Click Add What You Need, Click Add What You Need, Click Add What You Need.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713136" y="3701726"/>
            <a:ext cx="3411175" cy="2802193"/>
          </a:xfrm>
          <a:prstGeom prst="rect">
            <a:avLst/>
          </a:prstGeom>
        </p:spPr>
      </p:pic>
      <p:sp>
        <p:nvSpPr>
          <p:cNvPr id="96" name="文本框 95"/>
          <p:cNvSpPr txBox="1"/>
          <p:nvPr/>
        </p:nvSpPr>
        <p:spPr>
          <a:xfrm>
            <a:off x="1322910" y="4316735"/>
            <a:ext cx="2191626" cy="1015663"/>
          </a:xfrm>
          <a:prstGeom prst="rect">
            <a:avLst/>
          </a:prstGeom>
          <a:noFill/>
        </p:spPr>
        <p:txBody>
          <a:bodyPr wrap="none" rtlCol="0">
            <a:spAutoFit/>
          </a:bodyPr>
          <a:lstStyle/>
          <a:p>
            <a:pPr algn="ctr"/>
            <a:r>
              <a:rPr lang="zh-CN" altLang="en-US" sz="6000" b="1" dirty="0">
                <a:latin typeface="方正苏新诗柳楷简体" panose="02000000000000000000" pitchFamily="2" charset="-122"/>
                <a:ea typeface="方正苏新诗柳楷简体" panose="02000000000000000000" pitchFamily="2" charset="-122"/>
              </a:rPr>
              <a:t>Listings</a:t>
            </a:r>
          </a:p>
        </p:txBody>
      </p:sp>
      <p:grpSp>
        <p:nvGrpSpPr>
          <p:cNvPr id="97" name="组合 96"/>
          <p:cNvGrpSpPr/>
          <p:nvPr/>
        </p:nvGrpSpPr>
        <p:grpSpPr>
          <a:xfrm>
            <a:off x="1504768" y="566262"/>
            <a:ext cx="2119480" cy="3192799"/>
            <a:chOff x="5955756" y="4433189"/>
            <a:chExt cx="1569382" cy="2364128"/>
          </a:xfrm>
        </p:grpSpPr>
        <p:sp>
          <p:nvSpPr>
            <p:cNvPr id="98" name="Freeform 3737"/>
            <p:cNvSpPr>
              <a:spLocks noEditPoints="1"/>
            </p:cNvSpPr>
            <p:nvPr/>
          </p:nvSpPr>
          <p:spPr bwMode="auto">
            <a:xfrm>
              <a:off x="5965816" y="4619302"/>
              <a:ext cx="603607" cy="658939"/>
            </a:xfrm>
            <a:custGeom>
              <a:avLst/>
              <a:gdLst>
                <a:gd name="T0" fmla="*/ 0 w 110"/>
                <a:gd name="T1" fmla="*/ 59 h 119"/>
                <a:gd name="T2" fmla="*/ 53 w 110"/>
                <a:gd name="T3" fmla="*/ 0 h 119"/>
                <a:gd name="T4" fmla="*/ 53 w 110"/>
                <a:gd name="T5" fmla="*/ 0 h 119"/>
                <a:gd name="T6" fmla="*/ 110 w 110"/>
                <a:gd name="T7" fmla="*/ 60 h 119"/>
                <a:gd name="T8" fmla="*/ 110 w 110"/>
                <a:gd name="T9" fmla="*/ 60 h 119"/>
                <a:gd name="T10" fmla="*/ 52 w 110"/>
                <a:gd name="T11" fmla="*/ 119 h 119"/>
                <a:gd name="T12" fmla="*/ 52 w 110"/>
                <a:gd name="T13" fmla="*/ 119 h 119"/>
                <a:gd name="T14" fmla="*/ 0 w 110"/>
                <a:gd name="T15" fmla="*/ 59 h 119"/>
                <a:gd name="T16" fmla="*/ 4 w 110"/>
                <a:gd name="T17" fmla="*/ 59 h 119"/>
                <a:gd name="T18" fmla="*/ 52 w 110"/>
                <a:gd name="T19" fmla="*/ 115 h 119"/>
                <a:gd name="T20" fmla="*/ 52 w 110"/>
                <a:gd name="T21" fmla="*/ 115 h 119"/>
                <a:gd name="T22" fmla="*/ 89 w 110"/>
                <a:gd name="T23" fmla="*/ 99 h 119"/>
                <a:gd name="T24" fmla="*/ 89 w 110"/>
                <a:gd name="T25" fmla="*/ 99 h 119"/>
                <a:gd name="T26" fmla="*/ 106 w 110"/>
                <a:gd name="T27" fmla="*/ 60 h 119"/>
                <a:gd name="T28" fmla="*/ 106 w 110"/>
                <a:gd name="T29" fmla="*/ 60 h 119"/>
                <a:gd name="T30" fmla="*/ 53 w 110"/>
                <a:gd name="T31" fmla="*/ 4 h 119"/>
                <a:gd name="T32" fmla="*/ 53 w 110"/>
                <a:gd name="T33" fmla="*/ 4 h 119"/>
                <a:gd name="T34" fmla="*/ 4 w 110"/>
                <a:gd name="T35" fmla="*/ 5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19">
                  <a:moveTo>
                    <a:pt x="0" y="59"/>
                  </a:moveTo>
                  <a:cubicBezTo>
                    <a:pt x="0" y="26"/>
                    <a:pt x="23" y="0"/>
                    <a:pt x="53" y="0"/>
                  </a:cubicBezTo>
                  <a:cubicBezTo>
                    <a:pt x="53" y="0"/>
                    <a:pt x="53" y="0"/>
                    <a:pt x="53" y="0"/>
                  </a:cubicBezTo>
                  <a:cubicBezTo>
                    <a:pt x="83" y="0"/>
                    <a:pt x="110" y="27"/>
                    <a:pt x="110" y="60"/>
                  </a:cubicBezTo>
                  <a:cubicBezTo>
                    <a:pt x="110" y="60"/>
                    <a:pt x="110" y="60"/>
                    <a:pt x="110" y="60"/>
                  </a:cubicBezTo>
                  <a:cubicBezTo>
                    <a:pt x="110" y="92"/>
                    <a:pt x="81" y="119"/>
                    <a:pt x="52" y="119"/>
                  </a:cubicBezTo>
                  <a:cubicBezTo>
                    <a:pt x="52" y="119"/>
                    <a:pt x="52" y="119"/>
                    <a:pt x="52" y="119"/>
                  </a:cubicBezTo>
                  <a:cubicBezTo>
                    <a:pt x="22" y="119"/>
                    <a:pt x="0" y="91"/>
                    <a:pt x="0" y="59"/>
                  </a:cubicBezTo>
                  <a:close/>
                  <a:moveTo>
                    <a:pt x="4" y="59"/>
                  </a:moveTo>
                  <a:cubicBezTo>
                    <a:pt x="4" y="90"/>
                    <a:pt x="25" y="115"/>
                    <a:pt x="52" y="115"/>
                  </a:cubicBezTo>
                  <a:cubicBezTo>
                    <a:pt x="52" y="115"/>
                    <a:pt x="52" y="115"/>
                    <a:pt x="52" y="115"/>
                  </a:cubicBezTo>
                  <a:cubicBezTo>
                    <a:pt x="65" y="115"/>
                    <a:pt x="79" y="109"/>
                    <a:pt x="89" y="99"/>
                  </a:cubicBezTo>
                  <a:cubicBezTo>
                    <a:pt x="89" y="99"/>
                    <a:pt x="89" y="99"/>
                    <a:pt x="89" y="99"/>
                  </a:cubicBezTo>
                  <a:cubicBezTo>
                    <a:pt x="99" y="89"/>
                    <a:pt x="106" y="75"/>
                    <a:pt x="106" y="60"/>
                  </a:cubicBezTo>
                  <a:cubicBezTo>
                    <a:pt x="106" y="60"/>
                    <a:pt x="106" y="60"/>
                    <a:pt x="106" y="60"/>
                  </a:cubicBezTo>
                  <a:cubicBezTo>
                    <a:pt x="106" y="29"/>
                    <a:pt x="80" y="4"/>
                    <a:pt x="53" y="4"/>
                  </a:cubicBezTo>
                  <a:cubicBezTo>
                    <a:pt x="53" y="4"/>
                    <a:pt x="53" y="4"/>
                    <a:pt x="53" y="4"/>
                  </a:cubicBezTo>
                  <a:cubicBezTo>
                    <a:pt x="26" y="4"/>
                    <a:pt x="4" y="28"/>
                    <a:pt x="4" y="5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738"/>
            <p:cNvSpPr>
              <a:spLocks noEditPoints="1"/>
            </p:cNvSpPr>
            <p:nvPr/>
          </p:nvSpPr>
          <p:spPr bwMode="auto">
            <a:xfrm>
              <a:off x="5955756" y="4609242"/>
              <a:ext cx="628759" cy="679060"/>
            </a:xfrm>
            <a:custGeom>
              <a:avLst/>
              <a:gdLst>
                <a:gd name="T0" fmla="*/ 0 w 114"/>
                <a:gd name="T1" fmla="*/ 61 h 123"/>
                <a:gd name="T2" fmla="*/ 2 w 114"/>
                <a:gd name="T3" fmla="*/ 61 h 123"/>
                <a:gd name="T4" fmla="*/ 0 w 114"/>
                <a:gd name="T5" fmla="*/ 61 h 123"/>
                <a:gd name="T6" fmla="*/ 55 w 114"/>
                <a:gd name="T7" fmla="*/ 0 h 123"/>
                <a:gd name="T8" fmla="*/ 55 w 114"/>
                <a:gd name="T9" fmla="*/ 0 h 123"/>
                <a:gd name="T10" fmla="*/ 114 w 114"/>
                <a:gd name="T11" fmla="*/ 62 h 123"/>
                <a:gd name="T12" fmla="*/ 114 w 114"/>
                <a:gd name="T13" fmla="*/ 62 h 123"/>
                <a:gd name="T14" fmla="*/ 54 w 114"/>
                <a:gd name="T15" fmla="*/ 123 h 123"/>
                <a:gd name="T16" fmla="*/ 54 w 114"/>
                <a:gd name="T17" fmla="*/ 123 h 123"/>
                <a:gd name="T18" fmla="*/ 0 w 114"/>
                <a:gd name="T19" fmla="*/ 61 h 123"/>
                <a:gd name="T20" fmla="*/ 54 w 114"/>
                <a:gd name="T21" fmla="*/ 119 h 123"/>
                <a:gd name="T22" fmla="*/ 102 w 114"/>
                <a:gd name="T23" fmla="*/ 89 h 123"/>
                <a:gd name="T24" fmla="*/ 102 w 114"/>
                <a:gd name="T25" fmla="*/ 89 h 123"/>
                <a:gd name="T26" fmla="*/ 93 w 114"/>
                <a:gd name="T27" fmla="*/ 102 h 123"/>
                <a:gd name="T28" fmla="*/ 93 w 114"/>
                <a:gd name="T29" fmla="*/ 102 h 123"/>
                <a:gd name="T30" fmla="*/ 54 w 114"/>
                <a:gd name="T31" fmla="*/ 119 h 123"/>
                <a:gd name="T32" fmla="*/ 54 w 114"/>
                <a:gd name="T33" fmla="*/ 119 h 123"/>
                <a:gd name="T34" fmla="*/ 54 w 114"/>
                <a:gd name="T35" fmla="*/ 119 h 123"/>
                <a:gd name="T36" fmla="*/ 54 w 114"/>
                <a:gd name="T37" fmla="*/ 119 h 123"/>
                <a:gd name="T38" fmla="*/ 16 w 114"/>
                <a:gd name="T39" fmla="*/ 99 h 123"/>
                <a:gd name="T40" fmla="*/ 16 w 114"/>
                <a:gd name="T41" fmla="*/ 99 h 123"/>
                <a:gd name="T42" fmla="*/ 54 w 114"/>
                <a:gd name="T43" fmla="*/ 119 h 123"/>
                <a:gd name="T44" fmla="*/ 54 w 114"/>
                <a:gd name="T45" fmla="*/ 115 h 123"/>
                <a:gd name="T46" fmla="*/ 54 w 114"/>
                <a:gd name="T47" fmla="*/ 115 h 123"/>
                <a:gd name="T48" fmla="*/ 54 w 114"/>
                <a:gd name="T49" fmla="*/ 115 h 123"/>
                <a:gd name="T50" fmla="*/ 90 w 114"/>
                <a:gd name="T51" fmla="*/ 99 h 123"/>
                <a:gd name="T52" fmla="*/ 90 w 114"/>
                <a:gd name="T53" fmla="*/ 99 h 123"/>
                <a:gd name="T54" fmla="*/ 106 w 114"/>
                <a:gd name="T55" fmla="*/ 62 h 123"/>
                <a:gd name="T56" fmla="*/ 106 w 114"/>
                <a:gd name="T57" fmla="*/ 62 h 123"/>
                <a:gd name="T58" fmla="*/ 55 w 114"/>
                <a:gd name="T59" fmla="*/ 8 h 123"/>
                <a:gd name="T60" fmla="*/ 55 w 114"/>
                <a:gd name="T61" fmla="*/ 8 h 123"/>
                <a:gd name="T62" fmla="*/ 8 w 114"/>
                <a:gd name="T63" fmla="*/ 61 h 123"/>
                <a:gd name="T64" fmla="*/ 8 w 114"/>
                <a:gd name="T65" fmla="*/ 61 h 123"/>
                <a:gd name="T66" fmla="*/ 54 w 114"/>
                <a:gd name="T67" fmla="*/ 115 h 123"/>
                <a:gd name="T68" fmla="*/ 110 w 114"/>
                <a:gd name="T69" fmla="*/ 62 h 123"/>
                <a:gd name="T70" fmla="*/ 55 w 114"/>
                <a:gd name="T71" fmla="*/ 4 h 123"/>
                <a:gd name="T72" fmla="*/ 55 w 114"/>
                <a:gd name="T73" fmla="*/ 4 h 123"/>
                <a:gd name="T74" fmla="*/ 110 w 114"/>
                <a:gd name="T75" fmla="*/ 62 h 123"/>
                <a:gd name="T76" fmla="*/ 6 w 114"/>
                <a:gd name="T77" fmla="*/ 61 h 123"/>
                <a:gd name="T78" fmla="*/ 4 w 114"/>
                <a:gd name="T79" fmla="*/ 61 h 123"/>
                <a:gd name="T80" fmla="*/ 4 w 114"/>
                <a:gd name="T81" fmla="*/ 61 h 123"/>
                <a:gd name="T82" fmla="*/ 4 w 114"/>
                <a:gd name="T83" fmla="*/ 61 h 123"/>
                <a:gd name="T84" fmla="*/ 4 w 114"/>
                <a:gd name="T85" fmla="*/ 61 h 123"/>
                <a:gd name="T86" fmla="*/ 4 w 114"/>
                <a:gd name="T87" fmla="*/ 61 h 123"/>
                <a:gd name="T88" fmla="*/ 6 w 114"/>
                <a:gd name="T89" fmla="*/ 61 h 123"/>
                <a:gd name="T90" fmla="*/ 17 w 114"/>
                <a:gd name="T91" fmla="*/ 23 h 123"/>
                <a:gd name="T92" fmla="*/ 55 w 114"/>
                <a:gd name="T93" fmla="*/ 4 h 123"/>
                <a:gd name="T94" fmla="*/ 55 w 114"/>
                <a:gd name="T95" fmla="*/ 4 h 123"/>
                <a:gd name="T96" fmla="*/ 17 w 114"/>
                <a:gd name="T97" fmla="*/ 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4" h="123">
                  <a:moveTo>
                    <a:pt x="0" y="61"/>
                  </a:moveTo>
                  <a:cubicBezTo>
                    <a:pt x="2" y="61"/>
                    <a:pt x="2" y="61"/>
                    <a:pt x="2" y="61"/>
                  </a:cubicBezTo>
                  <a:cubicBezTo>
                    <a:pt x="0" y="61"/>
                    <a:pt x="0" y="61"/>
                    <a:pt x="0" y="61"/>
                  </a:cubicBezTo>
                  <a:cubicBezTo>
                    <a:pt x="0" y="27"/>
                    <a:pt x="24" y="0"/>
                    <a:pt x="55" y="0"/>
                  </a:cubicBezTo>
                  <a:cubicBezTo>
                    <a:pt x="55" y="0"/>
                    <a:pt x="55" y="0"/>
                    <a:pt x="55" y="0"/>
                  </a:cubicBezTo>
                  <a:cubicBezTo>
                    <a:pt x="86" y="0"/>
                    <a:pt x="114" y="28"/>
                    <a:pt x="114" y="62"/>
                  </a:cubicBezTo>
                  <a:cubicBezTo>
                    <a:pt x="114" y="62"/>
                    <a:pt x="114" y="62"/>
                    <a:pt x="114" y="62"/>
                  </a:cubicBezTo>
                  <a:cubicBezTo>
                    <a:pt x="114" y="96"/>
                    <a:pt x="84" y="123"/>
                    <a:pt x="54" y="123"/>
                  </a:cubicBezTo>
                  <a:cubicBezTo>
                    <a:pt x="54" y="123"/>
                    <a:pt x="54" y="123"/>
                    <a:pt x="54" y="123"/>
                  </a:cubicBezTo>
                  <a:cubicBezTo>
                    <a:pt x="23" y="123"/>
                    <a:pt x="0" y="94"/>
                    <a:pt x="0" y="61"/>
                  </a:cubicBezTo>
                  <a:close/>
                  <a:moveTo>
                    <a:pt x="54" y="119"/>
                  </a:moveTo>
                  <a:cubicBezTo>
                    <a:pt x="73" y="119"/>
                    <a:pt x="92" y="107"/>
                    <a:pt x="102" y="89"/>
                  </a:cubicBezTo>
                  <a:cubicBezTo>
                    <a:pt x="102" y="89"/>
                    <a:pt x="102" y="89"/>
                    <a:pt x="102" y="89"/>
                  </a:cubicBezTo>
                  <a:cubicBezTo>
                    <a:pt x="100" y="94"/>
                    <a:pt x="96" y="98"/>
                    <a:pt x="93" y="102"/>
                  </a:cubicBezTo>
                  <a:cubicBezTo>
                    <a:pt x="93" y="102"/>
                    <a:pt x="93" y="102"/>
                    <a:pt x="93" y="102"/>
                  </a:cubicBezTo>
                  <a:cubicBezTo>
                    <a:pt x="82" y="113"/>
                    <a:pt x="68" y="119"/>
                    <a:pt x="54" y="119"/>
                  </a:cubicBezTo>
                  <a:cubicBezTo>
                    <a:pt x="54" y="119"/>
                    <a:pt x="54" y="119"/>
                    <a:pt x="54" y="119"/>
                  </a:cubicBezTo>
                  <a:cubicBezTo>
                    <a:pt x="54" y="119"/>
                    <a:pt x="54" y="119"/>
                    <a:pt x="54" y="119"/>
                  </a:cubicBezTo>
                  <a:cubicBezTo>
                    <a:pt x="54" y="119"/>
                    <a:pt x="54" y="119"/>
                    <a:pt x="54" y="119"/>
                  </a:cubicBezTo>
                  <a:cubicBezTo>
                    <a:pt x="38" y="119"/>
                    <a:pt x="25" y="111"/>
                    <a:pt x="16" y="99"/>
                  </a:cubicBezTo>
                  <a:cubicBezTo>
                    <a:pt x="16" y="99"/>
                    <a:pt x="16" y="99"/>
                    <a:pt x="16" y="99"/>
                  </a:cubicBezTo>
                  <a:cubicBezTo>
                    <a:pt x="25" y="111"/>
                    <a:pt x="38" y="119"/>
                    <a:pt x="54" y="119"/>
                  </a:cubicBezTo>
                  <a:close/>
                  <a:moveTo>
                    <a:pt x="54" y="115"/>
                  </a:moveTo>
                  <a:cubicBezTo>
                    <a:pt x="54" y="115"/>
                    <a:pt x="54" y="115"/>
                    <a:pt x="54" y="115"/>
                  </a:cubicBezTo>
                  <a:cubicBezTo>
                    <a:pt x="54" y="115"/>
                    <a:pt x="54" y="115"/>
                    <a:pt x="54" y="115"/>
                  </a:cubicBezTo>
                  <a:cubicBezTo>
                    <a:pt x="67" y="115"/>
                    <a:pt x="80" y="109"/>
                    <a:pt x="90" y="99"/>
                  </a:cubicBezTo>
                  <a:cubicBezTo>
                    <a:pt x="90" y="99"/>
                    <a:pt x="90" y="99"/>
                    <a:pt x="90" y="99"/>
                  </a:cubicBezTo>
                  <a:cubicBezTo>
                    <a:pt x="100" y="90"/>
                    <a:pt x="106" y="76"/>
                    <a:pt x="106" y="62"/>
                  </a:cubicBezTo>
                  <a:cubicBezTo>
                    <a:pt x="106" y="62"/>
                    <a:pt x="106" y="62"/>
                    <a:pt x="106" y="62"/>
                  </a:cubicBezTo>
                  <a:cubicBezTo>
                    <a:pt x="106" y="32"/>
                    <a:pt x="81" y="8"/>
                    <a:pt x="55" y="8"/>
                  </a:cubicBezTo>
                  <a:cubicBezTo>
                    <a:pt x="55" y="8"/>
                    <a:pt x="55" y="8"/>
                    <a:pt x="55" y="8"/>
                  </a:cubicBezTo>
                  <a:cubicBezTo>
                    <a:pt x="29" y="8"/>
                    <a:pt x="8" y="31"/>
                    <a:pt x="8" y="61"/>
                  </a:cubicBezTo>
                  <a:cubicBezTo>
                    <a:pt x="8" y="61"/>
                    <a:pt x="8" y="61"/>
                    <a:pt x="8" y="61"/>
                  </a:cubicBezTo>
                  <a:cubicBezTo>
                    <a:pt x="8" y="91"/>
                    <a:pt x="28" y="115"/>
                    <a:pt x="54" y="115"/>
                  </a:cubicBezTo>
                  <a:close/>
                  <a:moveTo>
                    <a:pt x="110" y="62"/>
                  </a:moveTo>
                  <a:cubicBezTo>
                    <a:pt x="110" y="30"/>
                    <a:pt x="83" y="4"/>
                    <a:pt x="55" y="4"/>
                  </a:cubicBezTo>
                  <a:cubicBezTo>
                    <a:pt x="55" y="4"/>
                    <a:pt x="55" y="4"/>
                    <a:pt x="55" y="4"/>
                  </a:cubicBezTo>
                  <a:cubicBezTo>
                    <a:pt x="83" y="4"/>
                    <a:pt x="110" y="30"/>
                    <a:pt x="110" y="62"/>
                  </a:cubicBezTo>
                  <a:close/>
                  <a:moveTo>
                    <a:pt x="6" y="61"/>
                  </a:moveTo>
                  <a:cubicBezTo>
                    <a:pt x="4" y="61"/>
                    <a:pt x="4" y="61"/>
                    <a:pt x="4" y="61"/>
                  </a:cubicBezTo>
                  <a:cubicBezTo>
                    <a:pt x="4" y="61"/>
                    <a:pt x="4" y="61"/>
                    <a:pt x="4" y="61"/>
                  </a:cubicBezTo>
                  <a:cubicBezTo>
                    <a:pt x="4" y="61"/>
                    <a:pt x="4" y="61"/>
                    <a:pt x="4" y="61"/>
                  </a:cubicBezTo>
                  <a:cubicBezTo>
                    <a:pt x="4" y="61"/>
                    <a:pt x="4" y="61"/>
                    <a:pt x="4" y="61"/>
                  </a:cubicBezTo>
                  <a:cubicBezTo>
                    <a:pt x="4" y="61"/>
                    <a:pt x="4" y="61"/>
                    <a:pt x="4" y="61"/>
                  </a:cubicBezTo>
                  <a:cubicBezTo>
                    <a:pt x="6" y="61"/>
                    <a:pt x="6" y="61"/>
                    <a:pt x="6" y="61"/>
                  </a:cubicBezTo>
                  <a:close/>
                  <a:moveTo>
                    <a:pt x="17" y="23"/>
                  </a:moveTo>
                  <a:cubicBezTo>
                    <a:pt x="26" y="11"/>
                    <a:pt x="40" y="4"/>
                    <a:pt x="55" y="4"/>
                  </a:cubicBezTo>
                  <a:cubicBezTo>
                    <a:pt x="55" y="4"/>
                    <a:pt x="55" y="4"/>
                    <a:pt x="55" y="4"/>
                  </a:cubicBezTo>
                  <a:cubicBezTo>
                    <a:pt x="40" y="4"/>
                    <a:pt x="26" y="11"/>
                    <a:pt x="17" y="2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39"/>
            <p:cNvSpPr/>
            <p:nvPr/>
          </p:nvSpPr>
          <p:spPr bwMode="auto">
            <a:xfrm>
              <a:off x="6091569" y="4825533"/>
              <a:ext cx="20120" cy="20120"/>
            </a:xfrm>
            <a:custGeom>
              <a:avLst/>
              <a:gdLst>
                <a:gd name="T0" fmla="*/ 0 w 4"/>
                <a:gd name="T1" fmla="*/ 4 h 4"/>
                <a:gd name="T2" fmla="*/ 0 w 4"/>
                <a:gd name="T3" fmla="*/ 0 h 4"/>
                <a:gd name="T4" fmla="*/ 4 w 4"/>
                <a:gd name="T5" fmla="*/ 0 h 4"/>
                <a:gd name="T6" fmla="*/ 4 w 4"/>
                <a:gd name="T7" fmla="*/ 4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0"/>
                  </a:lnTo>
                  <a:lnTo>
                    <a:pt x="4" y="0"/>
                  </a:lnTo>
                  <a:lnTo>
                    <a:pt x="4" y="4"/>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740"/>
            <p:cNvSpPr>
              <a:spLocks noEditPoints="1"/>
            </p:cNvSpPr>
            <p:nvPr/>
          </p:nvSpPr>
          <p:spPr bwMode="auto">
            <a:xfrm>
              <a:off x="6081509" y="4810445"/>
              <a:ext cx="45272" cy="45272"/>
            </a:xfrm>
            <a:custGeom>
              <a:avLst/>
              <a:gdLst>
                <a:gd name="T0" fmla="*/ 6 w 9"/>
                <a:gd name="T1" fmla="*/ 9 h 9"/>
                <a:gd name="T2" fmla="*/ 2 w 9"/>
                <a:gd name="T3" fmla="*/ 9 h 9"/>
                <a:gd name="T4" fmla="*/ 2 w 9"/>
                <a:gd name="T5" fmla="*/ 7 h 9"/>
                <a:gd name="T6" fmla="*/ 4 w 9"/>
                <a:gd name="T7" fmla="*/ 7 h 9"/>
                <a:gd name="T8" fmla="*/ 2 w 9"/>
                <a:gd name="T9" fmla="*/ 7 h 9"/>
                <a:gd name="T10" fmla="*/ 2 w 9"/>
                <a:gd name="T11" fmla="*/ 9 h 9"/>
                <a:gd name="T12" fmla="*/ 0 w 9"/>
                <a:gd name="T13" fmla="*/ 9 h 9"/>
                <a:gd name="T14" fmla="*/ 0 w 9"/>
                <a:gd name="T15" fmla="*/ 0 h 9"/>
                <a:gd name="T16" fmla="*/ 9 w 9"/>
                <a:gd name="T17" fmla="*/ 0 h 9"/>
                <a:gd name="T18" fmla="*/ 9 w 9"/>
                <a:gd name="T19" fmla="*/ 9 h 9"/>
                <a:gd name="T20" fmla="*/ 6 w 9"/>
                <a:gd name="T21" fmla="*/ 9 h 9"/>
                <a:gd name="T22" fmla="*/ 6 w 9"/>
                <a:gd name="T23" fmla="*/ 9 h 9"/>
                <a:gd name="T24" fmla="*/ 4 w 9"/>
                <a:gd name="T25" fmla="*/ 5 h 9"/>
                <a:gd name="T26" fmla="*/ 4 w 9"/>
                <a:gd name="T27" fmla="*/ 5 h 9"/>
                <a:gd name="T28" fmla="*/ 4 w 9"/>
                <a:gd name="T29" fmla="*/ 5 h 9"/>
                <a:gd name="T30" fmla="*/ 4 w 9"/>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9">
                  <a:moveTo>
                    <a:pt x="6" y="9"/>
                  </a:moveTo>
                  <a:lnTo>
                    <a:pt x="2" y="9"/>
                  </a:lnTo>
                  <a:lnTo>
                    <a:pt x="2" y="7"/>
                  </a:lnTo>
                  <a:lnTo>
                    <a:pt x="4" y="7"/>
                  </a:lnTo>
                  <a:lnTo>
                    <a:pt x="2" y="7"/>
                  </a:lnTo>
                  <a:lnTo>
                    <a:pt x="2" y="9"/>
                  </a:lnTo>
                  <a:lnTo>
                    <a:pt x="0" y="9"/>
                  </a:lnTo>
                  <a:lnTo>
                    <a:pt x="0" y="0"/>
                  </a:lnTo>
                  <a:lnTo>
                    <a:pt x="9" y="0"/>
                  </a:lnTo>
                  <a:lnTo>
                    <a:pt x="9" y="9"/>
                  </a:lnTo>
                  <a:lnTo>
                    <a:pt x="6" y="9"/>
                  </a:lnTo>
                  <a:lnTo>
                    <a:pt x="6" y="9"/>
                  </a:lnTo>
                  <a:close/>
                  <a:moveTo>
                    <a:pt x="4" y="5"/>
                  </a:moveTo>
                  <a:lnTo>
                    <a:pt x="4" y="5"/>
                  </a:lnTo>
                  <a:lnTo>
                    <a:pt x="4" y="5"/>
                  </a:lnTo>
                  <a:lnTo>
                    <a:pt x="4" y="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741"/>
            <p:cNvSpPr/>
            <p:nvPr/>
          </p:nvSpPr>
          <p:spPr bwMode="auto">
            <a:xfrm>
              <a:off x="6242471" y="4760144"/>
              <a:ext cx="25152" cy="25152"/>
            </a:xfrm>
            <a:custGeom>
              <a:avLst/>
              <a:gdLst>
                <a:gd name="T0" fmla="*/ 0 w 5"/>
                <a:gd name="T1" fmla="*/ 5 h 5"/>
                <a:gd name="T2" fmla="*/ 0 w 5"/>
                <a:gd name="T3" fmla="*/ 0 h 5"/>
                <a:gd name="T4" fmla="*/ 5 w 5"/>
                <a:gd name="T5" fmla="*/ 0 h 5"/>
                <a:gd name="T6" fmla="*/ 5 w 5"/>
                <a:gd name="T7" fmla="*/ 5 h 5"/>
                <a:gd name="T8" fmla="*/ 0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0"/>
                  </a:lnTo>
                  <a:lnTo>
                    <a:pt x="5" y="0"/>
                  </a:lnTo>
                  <a:lnTo>
                    <a:pt x="5" y="5"/>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742"/>
            <p:cNvSpPr>
              <a:spLocks noEditPoints="1"/>
            </p:cNvSpPr>
            <p:nvPr/>
          </p:nvSpPr>
          <p:spPr bwMode="auto">
            <a:xfrm>
              <a:off x="6227379" y="4750084"/>
              <a:ext cx="50301" cy="45272"/>
            </a:xfrm>
            <a:custGeom>
              <a:avLst/>
              <a:gdLst>
                <a:gd name="T0" fmla="*/ 8 w 10"/>
                <a:gd name="T1" fmla="*/ 9 h 9"/>
                <a:gd name="T2" fmla="*/ 3 w 10"/>
                <a:gd name="T3" fmla="*/ 9 h 9"/>
                <a:gd name="T4" fmla="*/ 3 w 10"/>
                <a:gd name="T5" fmla="*/ 7 h 9"/>
                <a:gd name="T6" fmla="*/ 5 w 10"/>
                <a:gd name="T7" fmla="*/ 7 h 9"/>
                <a:gd name="T8" fmla="*/ 3 w 10"/>
                <a:gd name="T9" fmla="*/ 7 h 9"/>
                <a:gd name="T10" fmla="*/ 3 w 10"/>
                <a:gd name="T11" fmla="*/ 9 h 9"/>
                <a:gd name="T12" fmla="*/ 0 w 10"/>
                <a:gd name="T13" fmla="*/ 9 h 9"/>
                <a:gd name="T14" fmla="*/ 0 w 10"/>
                <a:gd name="T15" fmla="*/ 0 h 9"/>
                <a:gd name="T16" fmla="*/ 10 w 10"/>
                <a:gd name="T17" fmla="*/ 0 h 9"/>
                <a:gd name="T18" fmla="*/ 10 w 10"/>
                <a:gd name="T19" fmla="*/ 9 h 9"/>
                <a:gd name="T20" fmla="*/ 8 w 10"/>
                <a:gd name="T21" fmla="*/ 9 h 9"/>
                <a:gd name="T22" fmla="*/ 8 w 10"/>
                <a:gd name="T23" fmla="*/ 9 h 9"/>
                <a:gd name="T24" fmla="*/ 6 w 10"/>
                <a:gd name="T25" fmla="*/ 5 h 9"/>
                <a:gd name="T26" fmla="*/ 6 w 10"/>
                <a:gd name="T27" fmla="*/ 5 h 9"/>
                <a:gd name="T28" fmla="*/ 5 w 10"/>
                <a:gd name="T29" fmla="*/ 5 h 9"/>
                <a:gd name="T30" fmla="*/ 5 w 10"/>
                <a:gd name="T31" fmla="*/ 5 h 9"/>
                <a:gd name="T32" fmla="*/ 6 w 10"/>
                <a:gd name="T33" fmla="*/ 5 h 9"/>
                <a:gd name="T34" fmla="*/ 6 w 10"/>
                <a:gd name="T3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9">
                  <a:moveTo>
                    <a:pt x="8" y="9"/>
                  </a:moveTo>
                  <a:lnTo>
                    <a:pt x="3" y="9"/>
                  </a:lnTo>
                  <a:lnTo>
                    <a:pt x="3" y="7"/>
                  </a:lnTo>
                  <a:lnTo>
                    <a:pt x="5" y="7"/>
                  </a:lnTo>
                  <a:lnTo>
                    <a:pt x="3" y="7"/>
                  </a:lnTo>
                  <a:lnTo>
                    <a:pt x="3" y="9"/>
                  </a:lnTo>
                  <a:lnTo>
                    <a:pt x="0" y="9"/>
                  </a:lnTo>
                  <a:lnTo>
                    <a:pt x="0" y="0"/>
                  </a:lnTo>
                  <a:lnTo>
                    <a:pt x="10" y="0"/>
                  </a:lnTo>
                  <a:lnTo>
                    <a:pt x="10" y="9"/>
                  </a:lnTo>
                  <a:lnTo>
                    <a:pt x="8" y="9"/>
                  </a:lnTo>
                  <a:lnTo>
                    <a:pt x="8" y="9"/>
                  </a:lnTo>
                  <a:close/>
                  <a:moveTo>
                    <a:pt x="6" y="5"/>
                  </a:moveTo>
                  <a:lnTo>
                    <a:pt x="6" y="5"/>
                  </a:lnTo>
                  <a:lnTo>
                    <a:pt x="5" y="5"/>
                  </a:lnTo>
                  <a:lnTo>
                    <a:pt x="5" y="5"/>
                  </a:lnTo>
                  <a:lnTo>
                    <a:pt x="6" y="5"/>
                  </a:lnTo>
                  <a:lnTo>
                    <a:pt x="6" y="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743"/>
            <p:cNvSpPr>
              <a:spLocks noEditPoints="1"/>
            </p:cNvSpPr>
            <p:nvPr/>
          </p:nvSpPr>
          <p:spPr bwMode="auto">
            <a:xfrm>
              <a:off x="6031208" y="4885894"/>
              <a:ext cx="281683" cy="176054"/>
            </a:xfrm>
            <a:custGeom>
              <a:avLst/>
              <a:gdLst>
                <a:gd name="T0" fmla="*/ 0 w 51"/>
                <a:gd name="T1" fmla="*/ 18 h 32"/>
                <a:gd name="T2" fmla="*/ 3 w 51"/>
                <a:gd name="T3" fmla="*/ 15 h 32"/>
                <a:gd name="T4" fmla="*/ 11 w 51"/>
                <a:gd name="T5" fmla="*/ 22 h 32"/>
                <a:gd name="T6" fmla="*/ 11 w 51"/>
                <a:gd name="T7" fmla="*/ 22 h 32"/>
                <a:gd name="T8" fmla="*/ 27 w 51"/>
                <a:gd name="T9" fmla="*/ 28 h 32"/>
                <a:gd name="T10" fmla="*/ 27 w 51"/>
                <a:gd name="T11" fmla="*/ 28 h 32"/>
                <a:gd name="T12" fmla="*/ 34 w 51"/>
                <a:gd name="T13" fmla="*/ 26 h 32"/>
                <a:gd name="T14" fmla="*/ 34 w 51"/>
                <a:gd name="T15" fmla="*/ 26 h 32"/>
                <a:gd name="T16" fmla="*/ 47 w 51"/>
                <a:gd name="T17" fmla="*/ 3 h 32"/>
                <a:gd name="T18" fmla="*/ 47 w 51"/>
                <a:gd name="T19" fmla="*/ 3 h 32"/>
                <a:gd name="T20" fmla="*/ 47 w 51"/>
                <a:gd name="T21" fmla="*/ 0 h 32"/>
                <a:gd name="T22" fmla="*/ 47 w 51"/>
                <a:gd name="T23" fmla="*/ 0 h 32"/>
                <a:gd name="T24" fmla="*/ 51 w 51"/>
                <a:gd name="T25" fmla="*/ 0 h 32"/>
                <a:gd name="T26" fmla="*/ 51 w 51"/>
                <a:gd name="T27" fmla="*/ 3 h 32"/>
                <a:gd name="T28" fmla="*/ 51 w 51"/>
                <a:gd name="T29" fmla="*/ 3 h 32"/>
                <a:gd name="T30" fmla="*/ 36 w 51"/>
                <a:gd name="T31" fmla="*/ 30 h 32"/>
                <a:gd name="T32" fmla="*/ 36 w 51"/>
                <a:gd name="T33" fmla="*/ 30 h 32"/>
                <a:gd name="T34" fmla="*/ 27 w 51"/>
                <a:gd name="T35" fmla="*/ 32 h 32"/>
                <a:gd name="T36" fmla="*/ 27 w 51"/>
                <a:gd name="T37" fmla="*/ 32 h 32"/>
                <a:gd name="T38" fmla="*/ 0 w 51"/>
                <a:gd name="T39" fmla="*/ 18 h 32"/>
                <a:gd name="T40" fmla="*/ 0 w 51"/>
                <a:gd name="T41" fmla="*/ 18 h 32"/>
                <a:gd name="T42" fmla="*/ 0 w 51"/>
                <a:gd name="T43" fmla="*/ 18 h 32"/>
                <a:gd name="T44" fmla="*/ 0 w 51"/>
                <a:gd name="T45" fmla="*/ 18 h 32"/>
                <a:gd name="T46" fmla="*/ 0 w 51"/>
                <a:gd name="T47" fmla="*/ 18 h 32"/>
                <a:gd name="T48" fmla="*/ 0 w 51"/>
                <a:gd name="T49"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32">
                  <a:moveTo>
                    <a:pt x="0" y="18"/>
                  </a:moveTo>
                  <a:cubicBezTo>
                    <a:pt x="3" y="15"/>
                    <a:pt x="3" y="15"/>
                    <a:pt x="3" y="15"/>
                  </a:cubicBezTo>
                  <a:cubicBezTo>
                    <a:pt x="3" y="15"/>
                    <a:pt x="6" y="18"/>
                    <a:pt x="11" y="22"/>
                  </a:cubicBezTo>
                  <a:cubicBezTo>
                    <a:pt x="11" y="22"/>
                    <a:pt x="11" y="22"/>
                    <a:pt x="11" y="22"/>
                  </a:cubicBezTo>
                  <a:cubicBezTo>
                    <a:pt x="15" y="25"/>
                    <a:pt x="22" y="28"/>
                    <a:pt x="27" y="28"/>
                  </a:cubicBezTo>
                  <a:cubicBezTo>
                    <a:pt x="27" y="28"/>
                    <a:pt x="27" y="28"/>
                    <a:pt x="27" y="28"/>
                  </a:cubicBezTo>
                  <a:cubicBezTo>
                    <a:pt x="30" y="28"/>
                    <a:pt x="32" y="28"/>
                    <a:pt x="34" y="26"/>
                  </a:cubicBezTo>
                  <a:cubicBezTo>
                    <a:pt x="34" y="26"/>
                    <a:pt x="34" y="26"/>
                    <a:pt x="34" y="26"/>
                  </a:cubicBezTo>
                  <a:cubicBezTo>
                    <a:pt x="45" y="21"/>
                    <a:pt x="47" y="9"/>
                    <a:pt x="47" y="3"/>
                  </a:cubicBezTo>
                  <a:cubicBezTo>
                    <a:pt x="47" y="3"/>
                    <a:pt x="47" y="3"/>
                    <a:pt x="47" y="3"/>
                  </a:cubicBezTo>
                  <a:cubicBezTo>
                    <a:pt x="47" y="1"/>
                    <a:pt x="47" y="0"/>
                    <a:pt x="47" y="0"/>
                  </a:cubicBezTo>
                  <a:cubicBezTo>
                    <a:pt x="47" y="0"/>
                    <a:pt x="47" y="0"/>
                    <a:pt x="47" y="0"/>
                  </a:cubicBezTo>
                  <a:cubicBezTo>
                    <a:pt x="51" y="0"/>
                    <a:pt x="51" y="0"/>
                    <a:pt x="51" y="0"/>
                  </a:cubicBezTo>
                  <a:cubicBezTo>
                    <a:pt x="51" y="0"/>
                    <a:pt x="51" y="1"/>
                    <a:pt x="51" y="3"/>
                  </a:cubicBezTo>
                  <a:cubicBezTo>
                    <a:pt x="51" y="3"/>
                    <a:pt x="51" y="3"/>
                    <a:pt x="51" y="3"/>
                  </a:cubicBezTo>
                  <a:cubicBezTo>
                    <a:pt x="51" y="9"/>
                    <a:pt x="49" y="23"/>
                    <a:pt x="36" y="30"/>
                  </a:cubicBezTo>
                  <a:cubicBezTo>
                    <a:pt x="36" y="30"/>
                    <a:pt x="36" y="30"/>
                    <a:pt x="36" y="30"/>
                  </a:cubicBezTo>
                  <a:cubicBezTo>
                    <a:pt x="33" y="31"/>
                    <a:pt x="30" y="32"/>
                    <a:pt x="27" y="32"/>
                  </a:cubicBezTo>
                  <a:cubicBezTo>
                    <a:pt x="27" y="32"/>
                    <a:pt x="27" y="32"/>
                    <a:pt x="27" y="32"/>
                  </a:cubicBezTo>
                  <a:cubicBezTo>
                    <a:pt x="13" y="32"/>
                    <a:pt x="1" y="18"/>
                    <a:pt x="0" y="18"/>
                  </a:cubicBezTo>
                  <a:close/>
                  <a:moveTo>
                    <a:pt x="0" y="18"/>
                  </a:moveTo>
                  <a:cubicBezTo>
                    <a:pt x="0" y="18"/>
                    <a:pt x="0" y="18"/>
                    <a:pt x="0" y="18"/>
                  </a:cubicBezTo>
                  <a:cubicBezTo>
                    <a:pt x="0" y="18"/>
                    <a:pt x="0" y="18"/>
                    <a:pt x="0" y="18"/>
                  </a:cubicBezTo>
                  <a:cubicBezTo>
                    <a:pt x="0" y="18"/>
                    <a:pt x="0" y="18"/>
                    <a:pt x="0" y="18"/>
                  </a:cubicBezTo>
                  <a:cubicBezTo>
                    <a:pt x="0" y="18"/>
                    <a:pt x="0" y="18"/>
                    <a:pt x="0" y="18"/>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744"/>
            <p:cNvSpPr>
              <a:spLocks noEditPoints="1"/>
            </p:cNvSpPr>
            <p:nvPr/>
          </p:nvSpPr>
          <p:spPr bwMode="auto">
            <a:xfrm>
              <a:off x="6016117" y="4870806"/>
              <a:ext cx="306835" cy="201202"/>
            </a:xfrm>
            <a:custGeom>
              <a:avLst/>
              <a:gdLst>
                <a:gd name="T0" fmla="*/ 5 w 56"/>
                <a:gd name="T1" fmla="*/ 24 h 36"/>
                <a:gd name="T2" fmla="*/ 5 w 56"/>
                <a:gd name="T3" fmla="*/ 26 h 36"/>
                <a:gd name="T4" fmla="*/ 0 w 56"/>
                <a:gd name="T5" fmla="*/ 20 h 36"/>
                <a:gd name="T6" fmla="*/ 5 w 56"/>
                <a:gd name="T7" fmla="*/ 15 h 36"/>
                <a:gd name="T8" fmla="*/ 6 w 56"/>
                <a:gd name="T9" fmla="*/ 15 h 36"/>
                <a:gd name="T10" fmla="*/ 7 w 56"/>
                <a:gd name="T11" fmla="*/ 15 h 36"/>
                <a:gd name="T12" fmla="*/ 7 w 56"/>
                <a:gd name="T13" fmla="*/ 15 h 36"/>
                <a:gd name="T14" fmla="*/ 8 w 56"/>
                <a:gd name="T15" fmla="*/ 15 h 36"/>
                <a:gd name="T16" fmla="*/ 8 w 56"/>
                <a:gd name="T17" fmla="*/ 15 h 36"/>
                <a:gd name="T18" fmla="*/ 8 w 56"/>
                <a:gd name="T19" fmla="*/ 16 h 36"/>
                <a:gd name="T20" fmla="*/ 8 w 56"/>
                <a:gd name="T21" fmla="*/ 16 h 36"/>
                <a:gd name="T22" fmla="*/ 8 w 56"/>
                <a:gd name="T23" fmla="*/ 16 h 36"/>
                <a:gd name="T24" fmla="*/ 10 w 56"/>
                <a:gd name="T25" fmla="*/ 18 h 36"/>
                <a:gd name="T26" fmla="*/ 15 w 56"/>
                <a:gd name="T27" fmla="*/ 22 h 36"/>
                <a:gd name="T28" fmla="*/ 30 w 56"/>
                <a:gd name="T29" fmla="*/ 28 h 36"/>
                <a:gd name="T30" fmla="*/ 30 w 56"/>
                <a:gd name="T31" fmla="*/ 28 h 36"/>
                <a:gd name="T32" fmla="*/ 31 w 56"/>
                <a:gd name="T33" fmla="*/ 28 h 36"/>
                <a:gd name="T34" fmla="*/ 37 w 56"/>
                <a:gd name="T35" fmla="*/ 27 h 36"/>
                <a:gd name="T36" fmla="*/ 48 w 56"/>
                <a:gd name="T37" fmla="*/ 5 h 36"/>
                <a:gd name="T38" fmla="*/ 48 w 56"/>
                <a:gd name="T39" fmla="*/ 2 h 36"/>
                <a:gd name="T40" fmla="*/ 48 w 56"/>
                <a:gd name="T41" fmla="*/ 1 h 36"/>
                <a:gd name="T42" fmla="*/ 56 w 56"/>
                <a:gd name="T43" fmla="*/ 2 h 36"/>
                <a:gd name="T44" fmla="*/ 56 w 56"/>
                <a:gd name="T45" fmla="*/ 5 h 36"/>
                <a:gd name="T46" fmla="*/ 40 w 56"/>
                <a:gd name="T47" fmla="*/ 34 h 36"/>
                <a:gd name="T48" fmla="*/ 30 w 56"/>
                <a:gd name="T49" fmla="*/ 36 h 36"/>
                <a:gd name="T50" fmla="*/ 30 w 56"/>
                <a:gd name="T51" fmla="*/ 32 h 36"/>
                <a:gd name="T52" fmla="*/ 35 w 56"/>
                <a:gd name="T53" fmla="*/ 31 h 36"/>
                <a:gd name="T54" fmla="*/ 30 w 56"/>
                <a:gd name="T55" fmla="*/ 32 h 36"/>
                <a:gd name="T56" fmla="*/ 30 w 56"/>
                <a:gd name="T57" fmla="*/ 32 h 36"/>
                <a:gd name="T58" fmla="*/ 28 w 56"/>
                <a:gd name="T59" fmla="*/ 32 h 36"/>
                <a:gd name="T60" fmla="*/ 20 w 56"/>
                <a:gd name="T61" fmla="*/ 30 h 36"/>
                <a:gd name="T62" fmla="*/ 20 w 56"/>
                <a:gd name="T63" fmla="*/ 30 h 36"/>
                <a:gd name="T64" fmla="*/ 13 w 56"/>
                <a:gd name="T65" fmla="*/ 25 h 36"/>
                <a:gd name="T66" fmla="*/ 20 w 56"/>
                <a:gd name="T67" fmla="*/ 30 h 36"/>
                <a:gd name="T68" fmla="*/ 13 w 56"/>
                <a:gd name="T69" fmla="*/ 25 h 36"/>
                <a:gd name="T70" fmla="*/ 8 w 56"/>
                <a:gd name="T71" fmla="*/ 21 h 36"/>
                <a:gd name="T72" fmla="*/ 6 w 56"/>
                <a:gd name="T73" fmla="*/ 19 h 36"/>
                <a:gd name="T74" fmla="*/ 5 w 56"/>
                <a:gd name="T75" fmla="*/ 19 h 36"/>
                <a:gd name="T76" fmla="*/ 6 w 56"/>
                <a:gd name="T77" fmla="*/ 19 h 36"/>
                <a:gd name="T78" fmla="*/ 5 w 56"/>
                <a:gd name="T79" fmla="*/ 18 h 36"/>
                <a:gd name="T80" fmla="*/ 4 w 56"/>
                <a:gd name="T8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36">
                  <a:moveTo>
                    <a:pt x="30" y="36"/>
                  </a:moveTo>
                  <a:cubicBezTo>
                    <a:pt x="19" y="36"/>
                    <a:pt x="10" y="29"/>
                    <a:pt x="5" y="24"/>
                  </a:cubicBezTo>
                  <a:cubicBezTo>
                    <a:pt x="5" y="24"/>
                    <a:pt x="5" y="24"/>
                    <a:pt x="5" y="24"/>
                  </a:cubicBezTo>
                  <a:cubicBezTo>
                    <a:pt x="5" y="26"/>
                    <a:pt x="5" y="26"/>
                    <a:pt x="5" y="26"/>
                  </a:cubicBezTo>
                  <a:cubicBezTo>
                    <a:pt x="2" y="21"/>
                    <a:pt x="2" y="21"/>
                    <a:pt x="2" y="21"/>
                  </a:cubicBezTo>
                  <a:cubicBezTo>
                    <a:pt x="0" y="20"/>
                    <a:pt x="0" y="20"/>
                    <a:pt x="0" y="20"/>
                  </a:cubicBezTo>
                  <a:cubicBezTo>
                    <a:pt x="5" y="16"/>
                    <a:pt x="5" y="16"/>
                    <a:pt x="5" y="16"/>
                  </a:cubicBezTo>
                  <a:cubicBezTo>
                    <a:pt x="5" y="16"/>
                    <a:pt x="5" y="16"/>
                    <a:pt x="5" y="15"/>
                  </a:cubicBezTo>
                  <a:cubicBezTo>
                    <a:pt x="5" y="15"/>
                    <a:pt x="5" y="15"/>
                    <a:pt x="5" y="15"/>
                  </a:cubicBezTo>
                  <a:cubicBezTo>
                    <a:pt x="5" y="15"/>
                    <a:pt x="6" y="15"/>
                    <a:pt x="6" y="15"/>
                  </a:cubicBezTo>
                  <a:cubicBezTo>
                    <a:pt x="6" y="15"/>
                    <a:pt x="6" y="15"/>
                    <a:pt x="6" y="15"/>
                  </a:cubicBezTo>
                  <a:cubicBezTo>
                    <a:pt x="6" y="15"/>
                    <a:pt x="7" y="15"/>
                    <a:pt x="7" y="15"/>
                  </a:cubicBezTo>
                  <a:cubicBezTo>
                    <a:pt x="7" y="15"/>
                    <a:pt x="7" y="15"/>
                    <a:pt x="7" y="15"/>
                  </a:cubicBezTo>
                  <a:cubicBezTo>
                    <a:pt x="7" y="15"/>
                    <a:pt x="7" y="15"/>
                    <a:pt x="7" y="15"/>
                  </a:cubicBezTo>
                  <a:cubicBezTo>
                    <a:pt x="7" y="15"/>
                    <a:pt x="7" y="15"/>
                    <a:pt x="7" y="15"/>
                  </a:cubicBezTo>
                  <a:cubicBezTo>
                    <a:pt x="7" y="15"/>
                    <a:pt x="7" y="15"/>
                    <a:pt x="8" y="15"/>
                  </a:cubicBezTo>
                  <a:cubicBezTo>
                    <a:pt x="8" y="15"/>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9" y="16"/>
                    <a:pt x="9" y="17"/>
                    <a:pt x="10" y="18"/>
                  </a:cubicBezTo>
                  <a:cubicBezTo>
                    <a:pt x="10" y="18"/>
                    <a:pt x="10" y="18"/>
                    <a:pt x="10" y="18"/>
                  </a:cubicBezTo>
                  <a:cubicBezTo>
                    <a:pt x="11" y="19"/>
                    <a:pt x="13" y="20"/>
                    <a:pt x="15" y="22"/>
                  </a:cubicBezTo>
                  <a:cubicBezTo>
                    <a:pt x="15" y="22"/>
                    <a:pt x="15" y="22"/>
                    <a:pt x="15" y="22"/>
                  </a:cubicBezTo>
                  <a:cubicBezTo>
                    <a:pt x="19" y="25"/>
                    <a:pt x="25" y="28"/>
                    <a:pt x="30" y="28"/>
                  </a:cubicBezTo>
                  <a:cubicBezTo>
                    <a:pt x="30" y="28"/>
                    <a:pt x="30" y="28"/>
                    <a:pt x="30" y="28"/>
                  </a:cubicBezTo>
                  <a:cubicBezTo>
                    <a:pt x="30" y="28"/>
                    <a:pt x="30" y="28"/>
                    <a:pt x="30" y="28"/>
                  </a:cubicBezTo>
                  <a:cubicBezTo>
                    <a:pt x="30" y="28"/>
                    <a:pt x="30" y="28"/>
                    <a:pt x="30" y="28"/>
                  </a:cubicBezTo>
                  <a:cubicBezTo>
                    <a:pt x="31" y="28"/>
                    <a:pt x="31" y="28"/>
                    <a:pt x="31" y="28"/>
                  </a:cubicBezTo>
                  <a:cubicBezTo>
                    <a:pt x="31" y="28"/>
                    <a:pt x="31" y="28"/>
                    <a:pt x="31" y="28"/>
                  </a:cubicBezTo>
                  <a:cubicBezTo>
                    <a:pt x="33" y="28"/>
                    <a:pt x="35" y="28"/>
                    <a:pt x="37" y="27"/>
                  </a:cubicBezTo>
                  <a:cubicBezTo>
                    <a:pt x="37" y="27"/>
                    <a:pt x="37" y="27"/>
                    <a:pt x="37" y="27"/>
                  </a:cubicBezTo>
                  <a:cubicBezTo>
                    <a:pt x="46" y="22"/>
                    <a:pt x="48" y="10"/>
                    <a:pt x="48" y="5"/>
                  </a:cubicBezTo>
                  <a:cubicBezTo>
                    <a:pt x="48" y="5"/>
                    <a:pt x="48" y="5"/>
                    <a:pt x="48" y="5"/>
                  </a:cubicBezTo>
                  <a:cubicBezTo>
                    <a:pt x="48" y="3"/>
                    <a:pt x="48" y="3"/>
                    <a:pt x="48" y="2"/>
                  </a:cubicBezTo>
                  <a:cubicBezTo>
                    <a:pt x="48" y="2"/>
                    <a:pt x="48" y="2"/>
                    <a:pt x="48" y="2"/>
                  </a:cubicBezTo>
                  <a:cubicBezTo>
                    <a:pt x="48" y="1"/>
                    <a:pt x="48" y="1"/>
                    <a:pt x="48" y="1"/>
                  </a:cubicBezTo>
                  <a:cubicBezTo>
                    <a:pt x="55" y="0"/>
                    <a:pt x="55" y="0"/>
                    <a:pt x="55" y="0"/>
                  </a:cubicBezTo>
                  <a:cubicBezTo>
                    <a:pt x="56" y="2"/>
                    <a:pt x="56" y="2"/>
                    <a:pt x="56" y="2"/>
                  </a:cubicBezTo>
                  <a:cubicBezTo>
                    <a:pt x="56" y="2"/>
                    <a:pt x="56" y="3"/>
                    <a:pt x="56" y="5"/>
                  </a:cubicBezTo>
                  <a:cubicBezTo>
                    <a:pt x="56" y="5"/>
                    <a:pt x="56" y="5"/>
                    <a:pt x="56" y="5"/>
                  </a:cubicBezTo>
                  <a:cubicBezTo>
                    <a:pt x="56" y="11"/>
                    <a:pt x="54" y="26"/>
                    <a:pt x="40" y="34"/>
                  </a:cubicBezTo>
                  <a:cubicBezTo>
                    <a:pt x="40" y="34"/>
                    <a:pt x="40" y="34"/>
                    <a:pt x="40" y="34"/>
                  </a:cubicBezTo>
                  <a:cubicBezTo>
                    <a:pt x="37" y="35"/>
                    <a:pt x="34" y="36"/>
                    <a:pt x="30" y="36"/>
                  </a:cubicBezTo>
                  <a:cubicBezTo>
                    <a:pt x="30" y="36"/>
                    <a:pt x="30" y="36"/>
                    <a:pt x="30" y="36"/>
                  </a:cubicBezTo>
                  <a:cubicBezTo>
                    <a:pt x="30" y="36"/>
                    <a:pt x="30" y="36"/>
                    <a:pt x="30" y="36"/>
                  </a:cubicBezTo>
                  <a:close/>
                  <a:moveTo>
                    <a:pt x="30" y="32"/>
                  </a:moveTo>
                  <a:cubicBezTo>
                    <a:pt x="32" y="32"/>
                    <a:pt x="34" y="32"/>
                    <a:pt x="35" y="31"/>
                  </a:cubicBezTo>
                  <a:cubicBezTo>
                    <a:pt x="35" y="31"/>
                    <a:pt x="35" y="31"/>
                    <a:pt x="35" y="31"/>
                  </a:cubicBezTo>
                  <a:cubicBezTo>
                    <a:pt x="34" y="32"/>
                    <a:pt x="32" y="32"/>
                    <a:pt x="30" y="32"/>
                  </a:cubicBezTo>
                  <a:cubicBezTo>
                    <a:pt x="30" y="32"/>
                    <a:pt x="30" y="32"/>
                    <a:pt x="30" y="32"/>
                  </a:cubicBezTo>
                  <a:cubicBezTo>
                    <a:pt x="30" y="32"/>
                    <a:pt x="30" y="32"/>
                    <a:pt x="30" y="32"/>
                  </a:cubicBezTo>
                  <a:cubicBezTo>
                    <a:pt x="30" y="32"/>
                    <a:pt x="30" y="32"/>
                    <a:pt x="30" y="32"/>
                  </a:cubicBezTo>
                  <a:cubicBezTo>
                    <a:pt x="29" y="32"/>
                    <a:pt x="29" y="32"/>
                    <a:pt x="28" y="32"/>
                  </a:cubicBezTo>
                  <a:cubicBezTo>
                    <a:pt x="28" y="32"/>
                    <a:pt x="28" y="32"/>
                    <a:pt x="28" y="32"/>
                  </a:cubicBezTo>
                  <a:cubicBezTo>
                    <a:pt x="29" y="32"/>
                    <a:pt x="30" y="32"/>
                    <a:pt x="30" y="32"/>
                  </a:cubicBezTo>
                  <a:close/>
                  <a:moveTo>
                    <a:pt x="20" y="30"/>
                  </a:moveTo>
                  <a:cubicBezTo>
                    <a:pt x="20" y="30"/>
                    <a:pt x="20" y="30"/>
                    <a:pt x="20" y="30"/>
                  </a:cubicBezTo>
                  <a:cubicBezTo>
                    <a:pt x="20" y="30"/>
                    <a:pt x="20" y="30"/>
                    <a:pt x="20" y="30"/>
                  </a:cubicBezTo>
                  <a:cubicBezTo>
                    <a:pt x="20" y="30"/>
                    <a:pt x="20" y="30"/>
                    <a:pt x="20" y="30"/>
                  </a:cubicBezTo>
                  <a:close/>
                  <a:moveTo>
                    <a:pt x="13" y="25"/>
                  </a:moveTo>
                  <a:cubicBezTo>
                    <a:pt x="15" y="27"/>
                    <a:pt x="17" y="28"/>
                    <a:pt x="20" y="30"/>
                  </a:cubicBezTo>
                  <a:cubicBezTo>
                    <a:pt x="20" y="30"/>
                    <a:pt x="20" y="30"/>
                    <a:pt x="20" y="30"/>
                  </a:cubicBezTo>
                  <a:cubicBezTo>
                    <a:pt x="17" y="28"/>
                    <a:pt x="15" y="27"/>
                    <a:pt x="13" y="25"/>
                  </a:cubicBezTo>
                  <a:cubicBezTo>
                    <a:pt x="13" y="25"/>
                    <a:pt x="13" y="25"/>
                    <a:pt x="13" y="25"/>
                  </a:cubicBezTo>
                  <a:cubicBezTo>
                    <a:pt x="11" y="24"/>
                    <a:pt x="9" y="23"/>
                    <a:pt x="8" y="21"/>
                  </a:cubicBezTo>
                  <a:cubicBezTo>
                    <a:pt x="8" y="21"/>
                    <a:pt x="8" y="21"/>
                    <a:pt x="8" y="21"/>
                  </a:cubicBezTo>
                  <a:cubicBezTo>
                    <a:pt x="9" y="23"/>
                    <a:pt x="11" y="24"/>
                    <a:pt x="13" y="25"/>
                  </a:cubicBezTo>
                  <a:close/>
                  <a:moveTo>
                    <a:pt x="6" y="19"/>
                  </a:moveTo>
                  <a:cubicBezTo>
                    <a:pt x="6" y="19"/>
                    <a:pt x="5" y="19"/>
                    <a:pt x="5" y="19"/>
                  </a:cubicBezTo>
                  <a:cubicBezTo>
                    <a:pt x="5" y="19"/>
                    <a:pt x="5" y="19"/>
                    <a:pt x="5" y="19"/>
                  </a:cubicBezTo>
                  <a:cubicBezTo>
                    <a:pt x="5" y="19"/>
                    <a:pt x="6" y="19"/>
                    <a:pt x="6" y="19"/>
                  </a:cubicBezTo>
                  <a:cubicBezTo>
                    <a:pt x="6" y="19"/>
                    <a:pt x="6" y="19"/>
                    <a:pt x="6" y="19"/>
                  </a:cubicBezTo>
                  <a:cubicBezTo>
                    <a:pt x="6" y="19"/>
                    <a:pt x="6" y="19"/>
                    <a:pt x="6" y="19"/>
                  </a:cubicBezTo>
                  <a:close/>
                  <a:moveTo>
                    <a:pt x="5" y="18"/>
                  </a:moveTo>
                  <a:cubicBezTo>
                    <a:pt x="4" y="18"/>
                    <a:pt x="4" y="18"/>
                    <a:pt x="4" y="18"/>
                  </a:cubicBezTo>
                  <a:cubicBezTo>
                    <a:pt x="4" y="18"/>
                    <a:pt x="4" y="18"/>
                    <a:pt x="4" y="18"/>
                  </a:cubicBezTo>
                  <a:cubicBezTo>
                    <a:pt x="4" y="18"/>
                    <a:pt x="4" y="18"/>
                    <a:pt x="5" y="1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745"/>
            <p:cNvSpPr/>
            <p:nvPr/>
          </p:nvSpPr>
          <p:spPr bwMode="auto">
            <a:xfrm>
              <a:off x="6267620" y="4870806"/>
              <a:ext cx="50301" cy="35212"/>
            </a:xfrm>
            <a:custGeom>
              <a:avLst/>
              <a:gdLst>
                <a:gd name="T0" fmla="*/ 0 w 10"/>
                <a:gd name="T1" fmla="*/ 5 h 7"/>
                <a:gd name="T2" fmla="*/ 0 w 10"/>
                <a:gd name="T3" fmla="*/ 0 h 7"/>
                <a:gd name="T4" fmla="*/ 10 w 10"/>
                <a:gd name="T5" fmla="*/ 3 h 7"/>
                <a:gd name="T6" fmla="*/ 10 w 10"/>
                <a:gd name="T7" fmla="*/ 7 h 7"/>
                <a:gd name="T8" fmla="*/ 0 w 10"/>
                <a:gd name="T9" fmla="*/ 5 h 7"/>
                <a:gd name="T10" fmla="*/ 0 w 10"/>
                <a:gd name="T11" fmla="*/ 5 h 7"/>
              </a:gdLst>
              <a:ahLst/>
              <a:cxnLst>
                <a:cxn ang="0">
                  <a:pos x="T0" y="T1"/>
                </a:cxn>
                <a:cxn ang="0">
                  <a:pos x="T2" y="T3"/>
                </a:cxn>
                <a:cxn ang="0">
                  <a:pos x="T4" y="T5"/>
                </a:cxn>
                <a:cxn ang="0">
                  <a:pos x="T6" y="T7"/>
                </a:cxn>
                <a:cxn ang="0">
                  <a:pos x="T8" y="T9"/>
                </a:cxn>
                <a:cxn ang="0">
                  <a:pos x="T10" y="T11"/>
                </a:cxn>
              </a:cxnLst>
              <a:rect l="0" t="0" r="r" b="b"/>
              <a:pathLst>
                <a:path w="10" h="7">
                  <a:moveTo>
                    <a:pt x="0" y="5"/>
                  </a:moveTo>
                  <a:lnTo>
                    <a:pt x="0" y="0"/>
                  </a:lnTo>
                  <a:lnTo>
                    <a:pt x="10" y="3"/>
                  </a:lnTo>
                  <a:lnTo>
                    <a:pt x="10" y="7"/>
                  </a:lnTo>
                  <a:lnTo>
                    <a:pt x="0" y="5"/>
                  </a:lnTo>
                  <a:lnTo>
                    <a:pt x="0" y="5"/>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746"/>
            <p:cNvSpPr/>
            <p:nvPr/>
          </p:nvSpPr>
          <p:spPr bwMode="auto">
            <a:xfrm>
              <a:off x="6252531" y="4860745"/>
              <a:ext cx="80481" cy="55332"/>
            </a:xfrm>
            <a:custGeom>
              <a:avLst/>
              <a:gdLst>
                <a:gd name="T0" fmla="*/ 2 w 16"/>
                <a:gd name="T1" fmla="*/ 9 h 11"/>
                <a:gd name="T2" fmla="*/ 3 w 16"/>
                <a:gd name="T3" fmla="*/ 7 h 11"/>
                <a:gd name="T4" fmla="*/ 4 w 16"/>
                <a:gd name="T5" fmla="*/ 8 h 11"/>
                <a:gd name="T6" fmla="*/ 3 w 16"/>
                <a:gd name="T7" fmla="*/ 7 h 11"/>
                <a:gd name="T8" fmla="*/ 2 w 16"/>
                <a:gd name="T9" fmla="*/ 9 h 11"/>
                <a:gd name="T10" fmla="*/ 0 w 16"/>
                <a:gd name="T11" fmla="*/ 9 h 11"/>
                <a:gd name="T12" fmla="*/ 2 w 16"/>
                <a:gd name="T13" fmla="*/ 0 h 11"/>
                <a:gd name="T14" fmla="*/ 16 w 16"/>
                <a:gd name="T15" fmla="*/ 2 h 11"/>
                <a:gd name="T16" fmla="*/ 14 w 16"/>
                <a:gd name="T17" fmla="*/ 11 h 11"/>
                <a:gd name="T18" fmla="*/ 2 w 16"/>
                <a:gd name="T19" fmla="*/ 9 h 11"/>
                <a:gd name="T20" fmla="*/ 2 w 16"/>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1">
                  <a:moveTo>
                    <a:pt x="2" y="9"/>
                  </a:moveTo>
                  <a:lnTo>
                    <a:pt x="3" y="7"/>
                  </a:lnTo>
                  <a:lnTo>
                    <a:pt x="4" y="8"/>
                  </a:lnTo>
                  <a:lnTo>
                    <a:pt x="3" y="7"/>
                  </a:lnTo>
                  <a:lnTo>
                    <a:pt x="2" y="9"/>
                  </a:lnTo>
                  <a:lnTo>
                    <a:pt x="0" y="9"/>
                  </a:lnTo>
                  <a:lnTo>
                    <a:pt x="2" y="0"/>
                  </a:lnTo>
                  <a:lnTo>
                    <a:pt x="16" y="2"/>
                  </a:lnTo>
                  <a:lnTo>
                    <a:pt x="14" y="11"/>
                  </a:lnTo>
                  <a:lnTo>
                    <a:pt x="2" y="9"/>
                  </a:lnTo>
                  <a:lnTo>
                    <a:pt x="2" y="9"/>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747"/>
            <p:cNvSpPr/>
            <p:nvPr/>
          </p:nvSpPr>
          <p:spPr bwMode="auto">
            <a:xfrm>
              <a:off x="6016117" y="4956315"/>
              <a:ext cx="35212" cy="55332"/>
            </a:xfrm>
            <a:custGeom>
              <a:avLst/>
              <a:gdLst>
                <a:gd name="T0" fmla="*/ 0 w 7"/>
                <a:gd name="T1" fmla="*/ 9 h 11"/>
                <a:gd name="T2" fmla="*/ 3 w 7"/>
                <a:gd name="T3" fmla="*/ 0 h 11"/>
                <a:gd name="T4" fmla="*/ 7 w 7"/>
                <a:gd name="T5" fmla="*/ 2 h 11"/>
                <a:gd name="T6" fmla="*/ 4 w 7"/>
                <a:gd name="T7" fmla="*/ 11 h 11"/>
                <a:gd name="T8" fmla="*/ 0 w 7"/>
                <a:gd name="T9" fmla="*/ 9 h 11"/>
                <a:gd name="T10" fmla="*/ 0 w 7"/>
                <a:gd name="T11" fmla="*/ 9 h 11"/>
              </a:gdLst>
              <a:ahLst/>
              <a:cxnLst>
                <a:cxn ang="0">
                  <a:pos x="T0" y="T1"/>
                </a:cxn>
                <a:cxn ang="0">
                  <a:pos x="T2" y="T3"/>
                </a:cxn>
                <a:cxn ang="0">
                  <a:pos x="T4" y="T5"/>
                </a:cxn>
                <a:cxn ang="0">
                  <a:pos x="T6" y="T7"/>
                </a:cxn>
                <a:cxn ang="0">
                  <a:pos x="T8" y="T9"/>
                </a:cxn>
                <a:cxn ang="0">
                  <a:pos x="T10" y="T11"/>
                </a:cxn>
              </a:cxnLst>
              <a:rect l="0" t="0" r="r" b="b"/>
              <a:pathLst>
                <a:path w="7" h="11">
                  <a:moveTo>
                    <a:pt x="0" y="9"/>
                  </a:moveTo>
                  <a:lnTo>
                    <a:pt x="3" y="0"/>
                  </a:lnTo>
                  <a:lnTo>
                    <a:pt x="7" y="2"/>
                  </a:lnTo>
                  <a:lnTo>
                    <a:pt x="4" y="11"/>
                  </a:lnTo>
                  <a:lnTo>
                    <a:pt x="0" y="9"/>
                  </a:lnTo>
                  <a:lnTo>
                    <a:pt x="0" y="9"/>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748"/>
            <p:cNvSpPr/>
            <p:nvPr/>
          </p:nvSpPr>
          <p:spPr bwMode="auto">
            <a:xfrm>
              <a:off x="6001028" y="4946255"/>
              <a:ext cx="65392" cy="75452"/>
            </a:xfrm>
            <a:custGeom>
              <a:avLst/>
              <a:gdLst>
                <a:gd name="T0" fmla="*/ 6 w 13"/>
                <a:gd name="T1" fmla="*/ 14 h 15"/>
                <a:gd name="T2" fmla="*/ 3 w 13"/>
                <a:gd name="T3" fmla="*/ 13 h 15"/>
                <a:gd name="T4" fmla="*/ 3 w 13"/>
                <a:gd name="T5" fmla="*/ 11 h 15"/>
                <a:gd name="T6" fmla="*/ 5 w 13"/>
                <a:gd name="T7" fmla="*/ 12 h 15"/>
                <a:gd name="T8" fmla="*/ 3 w 13"/>
                <a:gd name="T9" fmla="*/ 11 h 15"/>
                <a:gd name="T10" fmla="*/ 3 w 13"/>
                <a:gd name="T11" fmla="*/ 13 h 15"/>
                <a:gd name="T12" fmla="*/ 0 w 13"/>
                <a:gd name="T13" fmla="*/ 13 h 15"/>
                <a:gd name="T14" fmla="*/ 5 w 13"/>
                <a:gd name="T15" fmla="*/ 0 h 15"/>
                <a:gd name="T16" fmla="*/ 13 w 13"/>
                <a:gd name="T17" fmla="*/ 2 h 15"/>
                <a:gd name="T18" fmla="*/ 8 w 13"/>
                <a:gd name="T19" fmla="*/ 15 h 15"/>
                <a:gd name="T20" fmla="*/ 6 w 13"/>
                <a:gd name="T21" fmla="*/ 14 h 15"/>
                <a:gd name="T22" fmla="*/ 6 w 13"/>
                <a:gd name="T2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6" y="14"/>
                  </a:moveTo>
                  <a:lnTo>
                    <a:pt x="3" y="13"/>
                  </a:lnTo>
                  <a:lnTo>
                    <a:pt x="3" y="11"/>
                  </a:lnTo>
                  <a:lnTo>
                    <a:pt x="5" y="12"/>
                  </a:lnTo>
                  <a:lnTo>
                    <a:pt x="3" y="11"/>
                  </a:lnTo>
                  <a:lnTo>
                    <a:pt x="3" y="13"/>
                  </a:lnTo>
                  <a:lnTo>
                    <a:pt x="0" y="13"/>
                  </a:lnTo>
                  <a:lnTo>
                    <a:pt x="5" y="0"/>
                  </a:lnTo>
                  <a:lnTo>
                    <a:pt x="13" y="2"/>
                  </a:lnTo>
                  <a:lnTo>
                    <a:pt x="8" y="15"/>
                  </a:lnTo>
                  <a:lnTo>
                    <a:pt x="6" y="14"/>
                  </a:lnTo>
                  <a:lnTo>
                    <a:pt x="6" y="14"/>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749"/>
            <p:cNvSpPr/>
            <p:nvPr/>
          </p:nvSpPr>
          <p:spPr bwMode="auto">
            <a:xfrm>
              <a:off x="6026177" y="4443249"/>
              <a:ext cx="125753" cy="221323"/>
            </a:xfrm>
            <a:custGeom>
              <a:avLst/>
              <a:gdLst>
                <a:gd name="T0" fmla="*/ 0 w 23"/>
                <a:gd name="T1" fmla="*/ 13 h 40"/>
                <a:gd name="T2" fmla="*/ 3 w 23"/>
                <a:gd name="T3" fmla="*/ 7 h 40"/>
                <a:gd name="T4" fmla="*/ 3 w 23"/>
                <a:gd name="T5" fmla="*/ 7 h 40"/>
                <a:gd name="T6" fmla="*/ 15 w 23"/>
                <a:gd name="T7" fmla="*/ 0 h 40"/>
                <a:gd name="T8" fmla="*/ 15 w 23"/>
                <a:gd name="T9" fmla="*/ 0 h 40"/>
                <a:gd name="T10" fmla="*/ 23 w 23"/>
                <a:gd name="T11" fmla="*/ 3 h 40"/>
                <a:gd name="T12" fmla="*/ 23 w 23"/>
                <a:gd name="T13" fmla="*/ 3 h 40"/>
                <a:gd name="T14" fmla="*/ 20 w 23"/>
                <a:gd name="T15" fmla="*/ 6 h 40"/>
                <a:gd name="T16" fmla="*/ 19 w 23"/>
                <a:gd name="T17" fmla="*/ 5 h 40"/>
                <a:gd name="T18" fmla="*/ 19 w 23"/>
                <a:gd name="T19" fmla="*/ 5 h 40"/>
                <a:gd name="T20" fmla="*/ 15 w 23"/>
                <a:gd name="T21" fmla="*/ 4 h 40"/>
                <a:gd name="T22" fmla="*/ 15 w 23"/>
                <a:gd name="T23" fmla="*/ 4 h 40"/>
                <a:gd name="T24" fmla="*/ 6 w 23"/>
                <a:gd name="T25" fmla="*/ 9 h 40"/>
                <a:gd name="T26" fmla="*/ 6 w 23"/>
                <a:gd name="T27" fmla="*/ 9 h 40"/>
                <a:gd name="T28" fmla="*/ 4 w 23"/>
                <a:gd name="T29" fmla="*/ 13 h 40"/>
                <a:gd name="T30" fmla="*/ 4 w 23"/>
                <a:gd name="T31" fmla="*/ 13 h 40"/>
                <a:gd name="T32" fmla="*/ 13 w 23"/>
                <a:gd name="T33" fmla="*/ 28 h 40"/>
                <a:gd name="T34" fmla="*/ 13 w 23"/>
                <a:gd name="T35" fmla="*/ 28 h 40"/>
                <a:gd name="T36" fmla="*/ 23 w 23"/>
                <a:gd name="T37" fmla="*/ 37 h 40"/>
                <a:gd name="T38" fmla="*/ 23 w 23"/>
                <a:gd name="T39" fmla="*/ 37 h 40"/>
                <a:gd name="T40" fmla="*/ 23 w 23"/>
                <a:gd name="T41" fmla="*/ 37 h 40"/>
                <a:gd name="T42" fmla="*/ 20 w 23"/>
                <a:gd name="T43" fmla="*/ 40 h 40"/>
                <a:gd name="T44" fmla="*/ 0 w 23"/>
                <a:gd name="T45" fmla="*/ 1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40">
                  <a:moveTo>
                    <a:pt x="0" y="13"/>
                  </a:moveTo>
                  <a:cubicBezTo>
                    <a:pt x="0" y="11"/>
                    <a:pt x="1" y="8"/>
                    <a:pt x="3" y="7"/>
                  </a:cubicBezTo>
                  <a:cubicBezTo>
                    <a:pt x="3" y="7"/>
                    <a:pt x="3" y="7"/>
                    <a:pt x="3" y="7"/>
                  </a:cubicBezTo>
                  <a:cubicBezTo>
                    <a:pt x="7" y="2"/>
                    <a:pt x="12" y="0"/>
                    <a:pt x="15" y="0"/>
                  </a:cubicBezTo>
                  <a:cubicBezTo>
                    <a:pt x="15" y="0"/>
                    <a:pt x="15" y="0"/>
                    <a:pt x="15" y="0"/>
                  </a:cubicBezTo>
                  <a:cubicBezTo>
                    <a:pt x="20" y="0"/>
                    <a:pt x="23" y="3"/>
                    <a:pt x="23" y="3"/>
                  </a:cubicBezTo>
                  <a:cubicBezTo>
                    <a:pt x="23" y="3"/>
                    <a:pt x="23" y="3"/>
                    <a:pt x="23" y="3"/>
                  </a:cubicBezTo>
                  <a:cubicBezTo>
                    <a:pt x="20" y="6"/>
                    <a:pt x="20" y="6"/>
                    <a:pt x="20" y="6"/>
                  </a:cubicBezTo>
                  <a:cubicBezTo>
                    <a:pt x="20" y="6"/>
                    <a:pt x="20" y="5"/>
                    <a:pt x="19" y="5"/>
                  </a:cubicBezTo>
                  <a:cubicBezTo>
                    <a:pt x="19" y="5"/>
                    <a:pt x="19" y="5"/>
                    <a:pt x="19" y="5"/>
                  </a:cubicBezTo>
                  <a:cubicBezTo>
                    <a:pt x="18" y="5"/>
                    <a:pt x="17" y="4"/>
                    <a:pt x="15" y="4"/>
                  </a:cubicBezTo>
                  <a:cubicBezTo>
                    <a:pt x="15" y="4"/>
                    <a:pt x="15" y="4"/>
                    <a:pt x="15" y="4"/>
                  </a:cubicBezTo>
                  <a:cubicBezTo>
                    <a:pt x="13" y="4"/>
                    <a:pt x="10" y="5"/>
                    <a:pt x="6" y="9"/>
                  </a:cubicBezTo>
                  <a:cubicBezTo>
                    <a:pt x="6" y="9"/>
                    <a:pt x="6" y="9"/>
                    <a:pt x="6" y="9"/>
                  </a:cubicBezTo>
                  <a:cubicBezTo>
                    <a:pt x="5" y="10"/>
                    <a:pt x="4" y="12"/>
                    <a:pt x="4" y="13"/>
                  </a:cubicBezTo>
                  <a:cubicBezTo>
                    <a:pt x="4" y="13"/>
                    <a:pt x="4" y="13"/>
                    <a:pt x="4" y="13"/>
                  </a:cubicBezTo>
                  <a:cubicBezTo>
                    <a:pt x="4" y="17"/>
                    <a:pt x="9" y="23"/>
                    <a:pt x="13" y="28"/>
                  </a:cubicBezTo>
                  <a:cubicBezTo>
                    <a:pt x="13" y="28"/>
                    <a:pt x="13" y="28"/>
                    <a:pt x="13" y="28"/>
                  </a:cubicBezTo>
                  <a:cubicBezTo>
                    <a:pt x="18" y="33"/>
                    <a:pt x="23" y="37"/>
                    <a:pt x="23" y="37"/>
                  </a:cubicBezTo>
                  <a:cubicBezTo>
                    <a:pt x="23" y="37"/>
                    <a:pt x="23" y="37"/>
                    <a:pt x="23" y="37"/>
                  </a:cubicBezTo>
                  <a:cubicBezTo>
                    <a:pt x="23" y="37"/>
                    <a:pt x="23" y="37"/>
                    <a:pt x="23" y="37"/>
                  </a:cubicBezTo>
                  <a:cubicBezTo>
                    <a:pt x="20" y="40"/>
                    <a:pt x="20" y="40"/>
                    <a:pt x="20" y="40"/>
                  </a:cubicBezTo>
                  <a:cubicBezTo>
                    <a:pt x="20" y="40"/>
                    <a:pt x="1" y="26"/>
                    <a:pt x="0" y="13"/>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750"/>
            <p:cNvSpPr>
              <a:spLocks noEditPoints="1"/>
            </p:cNvSpPr>
            <p:nvPr/>
          </p:nvSpPr>
          <p:spPr bwMode="auto">
            <a:xfrm>
              <a:off x="6016117" y="4433189"/>
              <a:ext cx="150902" cy="256535"/>
            </a:xfrm>
            <a:custGeom>
              <a:avLst/>
              <a:gdLst>
                <a:gd name="T0" fmla="*/ 20 w 28"/>
                <a:gd name="T1" fmla="*/ 43 h 47"/>
                <a:gd name="T2" fmla="*/ 18 w 28"/>
                <a:gd name="T3" fmla="*/ 41 h 47"/>
                <a:gd name="T4" fmla="*/ 11 w 28"/>
                <a:gd name="T5" fmla="*/ 34 h 47"/>
                <a:gd name="T6" fmla="*/ 0 w 28"/>
                <a:gd name="T7" fmla="*/ 15 h 47"/>
                <a:gd name="T8" fmla="*/ 0 w 28"/>
                <a:gd name="T9" fmla="*/ 15 h 47"/>
                <a:gd name="T10" fmla="*/ 3 w 28"/>
                <a:gd name="T11" fmla="*/ 7 h 47"/>
                <a:gd name="T12" fmla="*/ 17 w 28"/>
                <a:gd name="T13" fmla="*/ 0 h 47"/>
                <a:gd name="T14" fmla="*/ 17 w 28"/>
                <a:gd name="T15" fmla="*/ 0 h 47"/>
                <a:gd name="T16" fmla="*/ 18 w 28"/>
                <a:gd name="T17" fmla="*/ 0 h 47"/>
                <a:gd name="T18" fmla="*/ 26 w 28"/>
                <a:gd name="T19" fmla="*/ 3 h 47"/>
                <a:gd name="T20" fmla="*/ 28 w 28"/>
                <a:gd name="T21" fmla="*/ 4 h 47"/>
                <a:gd name="T22" fmla="*/ 22 w 28"/>
                <a:gd name="T23" fmla="*/ 10 h 47"/>
                <a:gd name="T24" fmla="*/ 21 w 28"/>
                <a:gd name="T25" fmla="*/ 9 h 47"/>
                <a:gd name="T26" fmla="*/ 21 w 28"/>
                <a:gd name="T27" fmla="*/ 9 h 47"/>
                <a:gd name="T28" fmla="*/ 21 w 28"/>
                <a:gd name="T29" fmla="*/ 9 h 47"/>
                <a:gd name="T30" fmla="*/ 20 w 28"/>
                <a:gd name="T31" fmla="*/ 9 h 47"/>
                <a:gd name="T32" fmla="*/ 17 w 28"/>
                <a:gd name="T33" fmla="*/ 8 h 47"/>
                <a:gd name="T34" fmla="*/ 9 w 28"/>
                <a:gd name="T35" fmla="*/ 13 h 47"/>
                <a:gd name="T36" fmla="*/ 8 w 28"/>
                <a:gd name="T37" fmla="*/ 15 h 47"/>
                <a:gd name="T38" fmla="*/ 8 w 28"/>
                <a:gd name="T39" fmla="*/ 15 h 47"/>
                <a:gd name="T40" fmla="*/ 17 w 28"/>
                <a:gd name="T41" fmla="*/ 29 h 47"/>
                <a:gd name="T42" fmla="*/ 26 w 28"/>
                <a:gd name="T43" fmla="*/ 37 h 47"/>
                <a:gd name="T44" fmla="*/ 26 w 28"/>
                <a:gd name="T45" fmla="*/ 37 h 47"/>
                <a:gd name="T46" fmla="*/ 21 w 28"/>
                <a:gd name="T47" fmla="*/ 47 h 47"/>
                <a:gd name="T48" fmla="*/ 19 w 28"/>
                <a:gd name="T49" fmla="*/ 37 h 47"/>
                <a:gd name="T50" fmla="*/ 14 w 28"/>
                <a:gd name="T51" fmla="*/ 32 h 47"/>
                <a:gd name="T52" fmla="*/ 8 w 28"/>
                <a:gd name="T53" fmla="*/ 25 h 47"/>
                <a:gd name="T54" fmla="*/ 2 w 28"/>
                <a:gd name="T55" fmla="*/ 15 h 47"/>
                <a:gd name="T56" fmla="*/ 2 w 28"/>
                <a:gd name="T57" fmla="*/ 15 h 47"/>
                <a:gd name="T58" fmla="*/ 2 w 28"/>
                <a:gd name="T59" fmla="*/ 15 h 47"/>
                <a:gd name="T60" fmla="*/ 4 w 28"/>
                <a:gd name="T61" fmla="*/ 15 h 47"/>
                <a:gd name="T62" fmla="*/ 6 w 28"/>
                <a:gd name="T63" fmla="*/ 10 h 47"/>
                <a:gd name="T64" fmla="*/ 17 w 28"/>
                <a:gd name="T65" fmla="*/ 4 h 47"/>
                <a:gd name="T66" fmla="*/ 17 w 28"/>
                <a:gd name="T67" fmla="*/ 4 h 47"/>
                <a:gd name="T68" fmla="*/ 17 w 28"/>
                <a:gd name="T69" fmla="*/ 4 h 47"/>
                <a:gd name="T70" fmla="*/ 6 w 28"/>
                <a:gd name="T71" fmla="*/ 10 h 47"/>
                <a:gd name="T72" fmla="*/ 4 w 28"/>
                <a:gd name="T73" fmla="*/ 15 h 47"/>
                <a:gd name="T74" fmla="*/ 4 w 28"/>
                <a:gd name="T75"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47">
                  <a:moveTo>
                    <a:pt x="20" y="43"/>
                  </a:moveTo>
                  <a:cubicBezTo>
                    <a:pt x="20" y="43"/>
                    <a:pt x="20" y="43"/>
                    <a:pt x="20" y="43"/>
                  </a:cubicBezTo>
                  <a:cubicBezTo>
                    <a:pt x="20" y="43"/>
                    <a:pt x="20" y="43"/>
                    <a:pt x="20" y="43"/>
                  </a:cubicBezTo>
                  <a:cubicBezTo>
                    <a:pt x="20" y="42"/>
                    <a:pt x="19" y="42"/>
                    <a:pt x="18" y="41"/>
                  </a:cubicBezTo>
                  <a:cubicBezTo>
                    <a:pt x="18" y="41"/>
                    <a:pt x="18" y="41"/>
                    <a:pt x="18" y="41"/>
                  </a:cubicBezTo>
                  <a:cubicBezTo>
                    <a:pt x="16" y="39"/>
                    <a:pt x="14" y="37"/>
                    <a:pt x="11" y="34"/>
                  </a:cubicBezTo>
                  <a:cubicBezTo>
                    <a:pt x="11" y="34"/>
                    <a:pt x="11" y="34"/>
                    <a:pt x="11" y="34"/>
                  </a:cubicBezTo>
                  <a:cubicBezTo>
                    <a:pt x="6" y="29"/>
                    <a:pt x="1" y="23"/>
                    <a:pt x="0" y="15"/>
                  </a:cubicBezTo>
                  <a:cubicBezTo>
                    <a:pt x="0" y="15"/>
                    <a:pt x="0" y="15"/>
                    <a:pt x="0" y="15"/>
                  </a:cubicBezTo>
                  <a:cubicBezTo>
                    <a:pt x="0" y="15"/>
                    <a:pt x="0" y="15"/>
                    <a:pt x="0" y="15"/>
                  </a:cubicBezTo>
                  <a:cubicBezTo>
                    <a:pt x="0" y="15"/>
                    <a:pt x="0" y="15"/>
                    <a:pt x="0" y="15"/>
                  </a:cubicBezTo>
                  <a:cubicBezTo>
                    <a:pt x="0" y="12"/>
                    <a:pt x="1" y="9"/>
                    <a:pt x="3" y="7"/>
                  </a:cubicBezTo>
                  <a:cubicBezTo>
                    <a:pt x="3" y="7"/>
                    <a:pt x="3" y="7"/>
                    <a:pt x="3" y="7"/>
                  </a:cubicBezTo>
                  <a:cubicBezTo>
                    <a:pt x="8" y="2"/>
                    <a:pt x="13" y="0"/>
                    <a:pt x="17" y="0"/>
                  </a:cubicBezTo>
                  <a:cubicBezTo>
                    <a:pt x="17" y="0"/>
                    <a:pt x="17" y="0"/>
                    <a:pt x="17" y="0"/>
                  </a:cubicBezTo>
                  <a:cubicBezTo>
                    <a:pt x="17" y="0"/>
                    <a:pt x="17" y="0"/>
                    <a:pt x="17" y="0"/>
                  </a:cubicBezTo>
                  <a:cubicBezTo>
                    <a:pt x="17" y="0"/>
                    <a:pt x="17" y="0"/>
                    <a:pt x="17" y="0"/>
                  </a:cubicBezTo>
                  <a:cubicBezTo>
                    <a:pt x="18" y="0"/>
                    <a:pt x="18" y="0"/>
                    <a:pt x="18" y="0"/>
                  </a:cubicBezTo>
                  <a:cubicBezTo>
                    <a:pt x="18" y="0"/>
                    <a:pt x="18" y="0"/>
                    <a:pt x="18" y="0"/>
                  </a:cubicBezTo>
                  <a:cubicBezTo>
                    <a:pt x="23" y="0"/>
                    <a:pt x="26" y="3"/>
                    <a:pt x="26" y="3"/>
                  </a:cubicBezTo>
                  <a:cubicBezTo>
                    <a:pt x="26" y="3"/>
                    <a:pt x="26" y="3"/>
                    <a:pt x="26" y="3"/>
                  </a:cubicBezTo>
                  <a:cubicBezTo>
                    <a:pt x="28" y="4"/>
                    <a:pt x="28" y="4"/>
                    <a:pt x="28" y="4"/>
                  </a:cubicBezTo>
                  <a:cubicBezTo>
                    <a:pt x="23" y="10"/>
                    <a:pt x="23" y="10"/>
                    <a:pt x="23" y="10"/>
                  </a:cubicBezTo>
                  <a:cubicBezTo>
                    <a:pt x="22" y="10"/>
                    <a:pt x="22" y="10"/>
                    <a:pt x="22" y="10"/>
                  </a:cubicBezTo>
                  <a:cubicBezTo>
                    <a:pt x="22" y="10"/>
                    <a:pt x="22" y="10"/>
                    <a:pt x="22" y="10"/>
                  </a:cubicBezTo>
                  <a:cubicBezTo>
                    <a:pt x="21" y="10"/>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1" y="9"/>
                  </a:cubicBezTo>
                  <a:cubicBezTo>
                    <a:pt x="21" y="9"/>
                    <a:pt x="21" y="9"/>
                    <a:pt x="20" y="9"/>
                  </a:cubicBezTo>
                  <a:cubicBezTo>
                    <a:pt x="20" y="9"/>
                    <a:pt x="20" y="9"/>
                    <a:pt x="20" y="9"/>
                  </a:cubicBezTo>
                  <a:cubicBezTo>
                    <a:pt x="20" y="9"/>
                    <a:pt x="19" y="8"/>
                    <a:pt x="17" y="8"/>
                  </a:cubicBezTo>
                  <a:cubicBezTo>
                    <a:pt x="17" y="8"/>
                    <a:pt x="17" y="8"/>
                    <a:pt x="17" y="8"/>
                  </a:cubicBezTo>
                  <a:cubicBezTo>
                    <a:pt x="16" y="8"/>
                    <a:pt x="13" y="9"/>
                    <a:pt x="9" y="13"/>
                  </a:cubicBezTo>
                  <a:cubicBezTo>
                    <a:pt x="9" y="13"/>
                    <a:pt x="9" y="13"/>
                    <a:pt x="9" y="13"/>
                  </a:cubicBezTo>
                  <a:cubicBezTo>
                    <a:pt x="8" y="14"/>
                    <a:pt x="8" y="14"/>
                    <a:pt x="8" y="15"/>
                  </a:cubicBezTo>
                  <a:cubicBezTo>
                    <a:pt x="8" y="15"/>
                    <a:pt x="8" y="15"/>
                    <a:pt x="8" y="15"/>
                  </a:cubicBezTo>
                  <a:cubicBezTo>
                    <a:pt x="8" y="15"/>
                    <a:pt x="8" y="15"/>
                    <a:pt x="8" y="15"/>
                  </a:cubicBezTo>
                  <a:cubicBezTo>
                    <a:pt x="8" y="18"/>
                    <a:pt x="12" y="24"/>
                    <a:pt x="17" y="29"/>
                  </a:cubicBezTo>
                  <a:cubicBezTo>
                    <a:pt x="17" y="29"/>
                    <a:pt x="17" y="29"/>
                    <a:pt x="17" y="29"/>
                  </a:cubicBezTo>
                  <a:cubicBezTo>
                    <a:pt x="21" y="33"/>
                    <a:pt x="25" y="36"/>
                    <a:pt x="26" y="37"/>
                  </a:cubicBezTo>
                  <a:cubicBezTo>
                    <a:pt x="26" y="37"/>
                    <a:pt x="26" y="37"/>
                    <a:pt x="26" y="37"/>
                  </a:cubicBezTo>
                  <a:cubicBezTo>
                    <a:pt x="26" y="37"/>
                    <a:pt x="26" y="37"/>
                    <a:pt x="26" y="37"/>
                  </a:cubicBezTo>
                  <a:cubicBezTo>
                    <a:pt x="26" y="37"/>
                    <a:pt x="26" y="37"/>
                    <a:pt x="26" y="37"/>
                  </a:cubicBezTo>
                  <a:cubicBezTo>
                    <a:pt x="28" y="38"/>
                    <a:pt x="28" y="38"/>
                    <a:pt x="28" y="38"/>
                  </a:cubicBezTo>
                  <a:cubicBezTo>
                    <a:pt x="21" y="47"/>
                    <a:pt x="21" y="47"/>
                    <a:pt x="21" y="47"/>
                  </a:cubicBezTo>
                  <a:cubicBezTo>
                    <a:pt x="20" y="43"/>
                    <a:pt x="20" y="43"/>
                    <a:pt x="20" y="43"/>
                  </a:cubicBezTo>
                  <a:close/>
                  <a:moveTo>
                    <a:pt x="19" y="37"/>
                  </a:moveTo>
                  <a:cubicBezTo>
                    <a:pt x="18" y="35"/>
                    <a:pt x="16" y="34"/>
                    <a:pt x="14" y="32"/>
                  </a:cubicBezTo>
                  <a:cubicBezTo>
                    <a:pt x="14" y="32"/>
                    <a:pt x="14" y="32"/>
                    <a:pt x="14" y="32"/>
                  </a:cubicBezTo>
                  <a:cubicBezTo>
                    <a:pt x="12" y="29"/>
                    <a:pt x="10" y="27"/>
                    <a:pt x="8" y="25"/>
                  </a:cubicBezTo>
                  <a:cubicBezTo>
                    <a:pt x="8" y="25"/>
                    <a:pt x="8" y="25"/>
                    <a:pt x="8" y="25"/>
                  </a:cubicBezTo>
                  <a:cubicBezTo>
                    <a:pt x="11" y="29"/>
                    <a:pt x="16" y="34"/>
                    <a:pt x="19" y="37"/>
                  </a:cubicBezTo>
                  <a:close/>
                  <a:moveTo>
                    <a:pt x="2" y="15"/>
                  </a:moveTo>
                  <a:cubicBezTo>
                    <a:pt x="0" y="15"/>
                    <a:pt x="0" y="15"/>
                    <a:pt x="0" y="15"/>
                  </a:cubicBezTo>
                  <a:cubicBezTo>
                    <a:pt x="2" y="15"/>
                    <a:pt x="2" y="15"/>
                    <a:pt x="2" y="15"/>
                  </a:cubicBezTo>
                  <a:cubicBezTo>
                    <a:pt x="3" y="15"/>
                    <a:pt x="3" y="15"/>
                    <a:pt x="3" y="15"/>
                  </a:cubicBezTo>
                  <a:cubicBezTo>
                    <a:pt x="2" y="15"/>
                    <a:pt x="2" y="15"/>
                    <a:pt x="2" y="15"/>
                  </a:cubicBezTo>
                  <a:close/>
                  <a:moveTo>
                    <a:pt x="4" y="15"/>
                  </a:moveTo>
                  <a:cubicBezTo>
                    <a:pt x="4" y="15"/>
                    <a:pt x="4" y="15"/>
                    <a:pt x="4" y="15"/>
                  </a:cubicBezTo>
                  <a:cubicBezTo>
                    <a:pt x="4" y="15"/>
                    <a:pt x="4" y="15"/>
                    <a:pt x="4" y="15"/>
                  </a:cubicBezTo>
                  <a:cubicBezTo>
                    <a:pt x="4" y="13"/>
                    <a:pt x="5" y="11"/>
                    <a:pt x="6" y="10"/>
                  </a:cubicBezTo>
                  <a:cubicBezTo>
                    <a:pt x="6" y="10"/>
                    <a:pt x="6" y="10"/>
                    <a:pt x="6" y="10"/>
                  </a:cubicBezTo>
                  <a:cubicBezTo>
                    <a:pt x="11" y="6"/>
                    <a:pt x="15" y="4"/>
                    <a:pt x="17"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4" y="4"/>
                    <a:pt x="10" y="6"/>
                    <a:pt x="6" y="10"/>
                  </a:cubicBezTo>
                  <a:cubicBezTo>
                    <a:pt x="6" y="10"/>
                    <a:pt x="6" y="10"/>
                    <a:pt x="6" y="10"/>
                  </a:cubicBezTo>
                  <a:cubicBezTo>
                    <a:pt x="5" y="11"/>
                    <a:pt x="4" y="13"/>
                    <a:pt x="4" y="15"/>
                  </a:cubicBezTo>
                  <a:cubicBezTo>
                    <a:pt x="4" y="15"/>
                    <a:pt x="4" y="15"/>
                    <a:pt x="4" y="15"/>
                  </a:cubicBezTo>
                  <a:cubicBezTo>
                    <a:pt x="4" y="15"/>
                    <a:pt x="4" y="15"/>
                    <a:pt x="4" y="1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751"/>
            <p:cNvSpPr/>
            <p:nvPr/>
          </p:nvSpPr>
          <p:spPr bwMode="auto">
            <a:xfrm>
              <a:off x="6121750" y="4488521"/>
              <a:ext cx="130782" cy="145873"/>
            </a:xfrm>
            <a:custGeom>
              <a:avLst/>
              <a:gdLst>
                <a:gd name="T0" fmla="*/ 0 w 24"/>
                <a:gd name="T1" fmla="*/ 7 h 27"/>
                <a:gd name="T2" fmla="*/ 4 w 24"/>
                <a:gd name="T3" fmla="*/ 1 h 27"/>
                <a:gd name="T4" fmla="*/ 4 w 24"/>
                <a:gd name="T5" fmla="*/ 1 h 27"/>
                <a:gd name="T6" fmla="*/ 9 w 24"/>
                <a:gd name="T7" fmla="*/ 0 h 27"/>
                <a:gd name="T8" fmla="*/ 9 w 24"/>
                <a:gd name="T9" fmla="*/ 0 h 27"/>
                <a:gd name="T10" fmla="*/ 19 w 24"/>
                <a:gd name="T11" fmla="*/ 3 h 27"/>
                <a:gd name="T12" fmla="*/ 19 w 24"/>
                <a:gd name="T13" fmla="*/ 3 h 27"/>
                <a:gd name="T14" fmla="*/ 24 w 24"/>
                <a:gd name="T15" fmla="*/ 9 h 27"/>
                <a:gd name="T16" fmla="*/ 24 w 24"/>
                <a:gd name="T17" fmla="*/ 9 h 27"/>
                <a:gd name="T18" fmla="*/ 20 w 24"/>
                <a:gd name="T19" fmla="*/ 9 h 27"/>
                <a:gd name="T20" fmla="*/ 17 w 24"/>
                <a:gd name="T21" fmla="*/ 6 h 27"/>
                <a:gd name="T22" fmla="*/ 17 w 24"/>
                <a:gd name="T23" fmla="*/ 6 h 27"/>
                <a:gd name="T24" fmla="*/ 9 w 24"/>
                <a:gd name="T25" fmla="*/ 4 h 27"/>
                <a:gd name="T26" fmla="*/ 9 w 24"/>
                <a:gd name="T27" fmla="*/ 4 h 27"/>
                <a:gd name="T28" fmla="*/ 5 w 24"/>
                <a:gd name="T29" fmla="*/ 5 h 27"/>
                <a:gd name="T30" fmla="*/ 5 w 24"/>
                <a:gd name="T31" fmla="*/ 5 h 27"/>
                <a:gd name="T32" fmla="*/ 4 w 24"/>
                <a:gd name="T33" fmla="*/ 7 h 27"/>
                <a:gd name="T34" fmla="*/ 4 w 24"/>
                <a:gd name="T35" fmla="*/ 7 h 27"/>
                <a:gd name="T36" fmla="*/ 8 w 24"/>
                <a:gd name="T37" fmla="*/ 18 h 27"/>
                <a:gd name="T38" fmla="*/ 8 w 24"/>
                <a:gd name="T39" fmla="*/ 18 h 27"/>
                <a:gd name="T40" fmla="*/ 11 w 24"/>
                <a:gd name="T41" fmla="*/ 25 h 27"/>
                <a:gd name="T42" fmla="*/ 11 w 24"/>
                <a:gd name="T43" fmla="*/ 25 h 27"/>
                <a:gd name="T44" fmla="*/ 11 w 24"/>
                <a:gd name="T45" fmla="*/ 25 h 27"/>
                <a:gd name="T46" fmla="*/ 8 w 24"/>
                <a:gd name="T47" fmla="*/ 27 h 27"/>
                <a:gd name="T48" fmla="*/ 0 w 24"/>
                <a:gd name="T4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27">
                  <a:moveTo>
                    <a:pt x="0" y="7"/>
                  </a:moveTo>
                  <a:cubicBezTo>
                    <a:pt x="0" y="5"/>
                    <a:pt x="1" y="2"/>
                    <a:pt x="4" y="1"/>
                  </a:cubicBezTo>
                  <a:cubicBezTo>
                    <a:pt x="4" y="1"/>
                    <a:pt x="4" y="1"/>
                    <a:pt x="4" y="1"/>
                  </a:cubicBezTo>
                  <a:cubicBezTo>
                    <a:pt x="6" y="0"/>
                    <a:pt x="8" y="0"/>
                    <a:pt x="9" y="0"/>
                  </a:cubicBezTo>
                  <a:cubicBezTo>
                    <a:pt x="9" y="0"/>
                    <a:pt x="9" y="0"/>
                    <a:pt x="9" y="0"/>
                  </a:cubicBezTo>
                  <a:cubicBezTo>
                    <a:pt x="13" y="0"/>
                    <a:pt x="16" y="1"/>
                    <a:pt x="19" y="3"/>
                  </a:cubicBezTo>
                  <a:cubicBezTo>
                    <a:pt x="19" y="3"/>
                    <a:pt x="19" y="3"/>
                    <a:pt x="19" y="3"/>
                  </a:cubicBezTo>
                  <a:cubicBezTo>
                    <a:pt x="21" y="4"/>
                    <a:pt x="24" y="6"/>
                    <a:pt x="24" y="9"/>
                  </a:cubicBezTo>
                  <a:cubicBezTo>
                    <a:pt x="24" y="9"/>
                    <a:pt x="24" y="9"/>
                    <a:pt x="24" y="9"/>
                  </a:cubicBezTo>
                  <a:cubicBezTo>
                    <a:pt x="20" y="9"/>
                    <a:pt x="20" y="9"/>
                    <a:pt x="20" y="9"/>
                  </a:cubicBezTo>
                  <a:cubicBezTo>
                    <a:pt x="20" y="9"/>
                    <a:pt x="19" y="7"/>
                    <a:pt x="17" y="6"/>
                  </a:cubicBezTo>
                  <a:cubicBezTo>
                    <a:pt x="17" y="6"/>
                    <a:pt x="17" y="6"/>
                    <a:pt x="17" y="6"/>
                  </a:cubicBezTo>
                  <a:cubicBezTo>
                    <a:pt x="15" y="5"/>
                    <a:pt x="12" y="4"/>
                    <a:pt x="9" y="4"/>
                  </a:cubicBezTo>
                  <a:cubicBezTo>
                    <a:pt x="9" y="4"/>
                    <a:pt x="9" y="4"/>
                    <a:pt x="9" y="4"/>
                  </a:cubicBezTo>
                  <a:cubicBezTo>
                    <a:pt x="8" y="4"/>
                    <a:pt x="7" y="4"/>
                    <a:pt x="5" y="5"/>
                  </a:cubicBezTo>
                  <a:cubicBezTo>
                    <a:pt x="5" y="5"/>
                    <a:pt x="5" y="5"/>
                    <a:pt x="5" y="5"/>
                  </a:cubicBezTo>
                  <a:cubicBezTo>
                    <a:pt x="5" y="5"/>
                    <a:pt x="4" y="5"/>
                    <a:pt x="4" y="7"/>
                  </a:cubicBezTo>
                  <a:cubicBezTo>
                    <a:pt x="4" y="7"/>
                    <a:pt x="4" y="7"/>
                    <a:pt x="4" y="7"/>
                  </a:cubicBezTo>
                  <a:cubicBezTo>
                    <a:pt x="4" y="10"/>
                    <a:pt x="6" y="14"/>
                    <a:pt x="8" y="18"/>
                  </a:cubicBezTo>
                  <a:cubicBezTo>
                    <a:pt x="8" y="18"/>
                    <a:pt x="8" y="18"/>
                    <a:pt x="8" y="18"/>
                  </a:cubicBezTo>
                  <a:cubicBezTo>
                    <a:pt x="9" y="22"/>
                    <a:pt x="11" y="25"/>
                    <a:pt x="11" y="25"/>
                  </a:cubicBezTo>
                  <a:cubicBezTo>
                    <a:pt x="11" y="25"/>
                    <a:pt x="11" y="25"/>
                    <a:pt x="11" y="25"/>
                  </a:cubicBezTo>
                  <a:cubicBezTo>
                    <a:pt x="11" y="25"/>
                    <a:pt x="11" y="25"/>
                    <a:pt x="11" y="25"/>
                  </a:cubicBezTo>
                  <a:cubicBezTo>
                    <a:pt x="8" y="27"/>
                    <a:pt x="8" y="27"/>
                    <a:pt x="8" y="27"/>
                  </a:cubicBezTo>
                  <a:cubicBezTo>
                    <a:pt x="8" y="26"/>
                    <a:pt x="0" y="15"/>
                    <a:pt x="0" y="7"/>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752"/>
            <p:cNvSpPr>
              <a:spLocks noEditPoints="1"/>
            </p:cNvSpPr>
            <p:nvPr/>
          </p:nvSpPr>
          <p:spPr bwMode="auto">
            <a:xfrm>
              <a:off x="6106658" y="4473429"/>
              <a:ext cx="155933" cy="181082"/>
            </a:xfrm>
            <a:custGeom>
              <a:avLst/>
              <a:gdLst>
                <a:gd name="T0" fmla="*/ 8 w 28"/>
                <a:gd name="T1" fmla="*/ 29 h 32"/>
                <a:gd name="T2" fmla="*/ 7 w 28"/>
                <a:gd name="T3" fmla="*/ 28 h 32"/>
                <a:gd name="T4" fmla="*/ 4 w 28"/>
                <a:gd name="T5" fmla="*/ 23 h 32"/>
                <a:gd name="T6" fmla="*/ 0 w 28"/>
                <a:gd name="T7" fmla="*/ 9 h 32"/>
                <a:gd name="T8" fmla="*/ 0 w 28"/>
                <a:gd name="T9" fmla="*/ 9 h 32"/>
                <a:gd name="T10" fmla="*/ 0 w 28"/>
                <a:gd name="T11" fmla="*/ 9 h 32"/>
                <a:gd name="T12" fmla="*/ 5 w 28"/>
                <a:gd name="T13" fmla="*/ 1 h 32"/>
                <a:gd name="T14" fmla="*/ 11 w 28"/>
                <a:gd name="T15" fmla="*/ 0 h 32"/>
                <a:gd name="T16" fmla="*/ 22 w 28"/>
                <a:gd name="T17" fmla="*/ 3 h 32"/>
                <a:gd name="T18" fmla="*/ 28 w 28"/>
                <a:gd name="T19" fmla="*/ 11 h 32"/>
                <a:gd name="T20" fmla="*/ 19 w 28"/>
                <a:gd name="T21" fmla="*/ 13 h 32"/>
                <a:gd name="T22" fmla="*/ 19 w 28"/>
                <a:gd name="T23" fmla="*/ 11 h 32"/>
                <a:gd name="T24" fmla="*/ 18 w 28"/>
                <a:gd name="T25" fmla="*/ 10 h 32"/>
                <a:gd name="T26" fmla="*/ 12 w 28"/>
                <a:gd name="T27" fmla="*/ 8 h 32"/>
                <a:gd name="T28" fmla="*/ 11 w 28"/>
                <a:gd name="T29" fmla="*/ 8 h 32"/>
                <a:gd name="T30" fmla="*/ 8 w 28"/>
                <a:gd name="T31" fmla="*/ 8 h 32"/>
                <a:gd name="T32" fmla="*/ 8 w 28"/>
                <a:gd name="T33" fmla="*/ 9 h 32"/>
                <a:gd name="T34" fmla="*/ 8 w 28"/>
                <a:gd name="T35" fmla="*/ 9 h 32"/>
                <a:gd name="T36" fmla="*/ 11 w 28"/>
                <a:gd name="T37" fmla="*/ 19 h 32"/>
                <a:gd name="T38" fmla="*/ 14 w 28"/>
                <a:gd name="T39" fmla="*/ 24 h 32"/>
                <a:gd name="T40" fmla="*/ 15 w 28"/>
                <a:gd name="T41" fmla="*/ 25 h 32"/>
                <a:gd name="T42" fmla="*/ 15 w 28"/>
                <a:gd name="T43" fmla="*/ 26 h 32"/>
                <a:gd name="T44" fmla="*/ 15 w 28"/>
                <a:gd name="T45" fmla="*/ 28 h 32"/>
                <a:gd name="T46" fmla="*/ 8 w 28"/>
                <a:gd name="T47" fmla="*/ 29 h 32"/>
                <a:gd name="T48" fmla="*/ 10 w 28"/>
                <a:gd name="T49" fmla="*/ 26 h 32"/>
                <a:gd name="T50" fmla="*/ 10 w 28"/>
                <a:gd name="T51" fmla="*/ 26 h 32"/>
                <a:gd name="T52" fmla="*/ 8 w 28"/>
                <a:gd name="T53" fmla="*/ 21 h 32"/>
                <a:gd name="T54" fmla="*/ 6 w 28"/>
                <a:gd name="T55" fmla="*/ 17 h 32"/>
                <a:gd name="T56" fmla="*/ 4 w 28"/>
                <a:gd name="T57" fmla="*/ 9 h 32"/>
                <a:gd name="T58" fmla="*/ 4 w 28"/>
                <a:gd name="T59" fmla="*/ 9 h 32"/>
                <a:gd name="T60" fmla="*/ 4 w 28"/>
                <a:gd name="T61" fmla="*/ 9 h 32"/>
                <a:gd name="T62" fmla="*/ 4 w 28"/>
                <a:gd name="T63" fmla="*/ 9 h 32"/>
                <a:gd name="T64" fmla="*/ 4 w 28"/>
                <a:gd name="T65" fmla="*/ 9 h 32"/>
                <a:gd name="T66" fmla="*/ 4 w 28"/>
                <a:gd name="T67" fmla="*/ 9 h 32"/>
                <a:gd name="T68" fmla="*/ 20 w 28"/>
                <a:gd name="T69" fmla="*/ 6 h 32"/>
                <a:gd name="T70" fmla="*/ 22 w 28"/>
                <a:gd name="T71" fmla="*/ 8 h 32"/>
                <a:gd name="T72" fmla="*/ 20 w 28"/>
                <a:gd name="T73" fmla="*/ 6 h 32"/>
                <a:gd name="T74" fmla="*/ 18 w 28"/>
                <a:gd name="T75" fmla="*/ 5 h 32"/>
                <a:gd name="T76" fmla="*/ 4 w 28"/>
                <a:gd name="T77" fmla="*/ 8 h 32"/>
                <a:gd name="T78" fmla="*/ 6 w 28"/>
                <a:gd name="T79" fmla="*/ 5 h 32"/>
                <a:gd name="T80" fmla="*/ 8 w 28"/>
                <a:gd name="T81" fmla="*/ 4 h 32"/>
                <a:gd name="T82" fmla="*/ 8 w 28"/>
                <a:gd name="T83" fmla="*/ 4 h 32"/>
                <a:gd name="T84" fmla="*/ 8 w 28"/>
                <a:gd name="T85" fmla="*/ 4 h 32"/>
                <a:gd name="T86" fmla="*/ 8 w 28"/>
                <a:gd name="T87" fmla="*/ 4 h 32"/>
                <a:gd name="T88" fmla="*/ 9 w 28"/>
                <a:gd name="T89" fmla="*/ 4 h 32"/>
                <a:gd name="T90" fmla="*/ 9 w 28"/>
                <a:gd name="T91" fmla="*/ 4 h 32"/>
                <a:gd name="T92" fmla="*/ 9 w 28"/>
                <a:gd name="T93" fmla="*/ 4 h 32"/>
                <a:gd name="T94" fmla="*/ 9 w 28"/>
                <a:gd name="T95" fmla="*/ 4 h 32"/>
                <a:gd name="T96" fmla="*/ 9 w 28"/>
                <a:gd name="T97" fmla="*/ 4 h 32"/>
                <a:gd name="T98" fmla="*/ 9 w 28"/>
                <a:gd name="T99" fmla="*/ 4 h 32"/>
                <a:gd name="T100" fmla="*/ 10 w 28"/>
                <a:gd name="T101" fmla="*/ 4 h 32"/>
                <a:gd name="T102" fmla="*/ 10 w 28"/>
                <a:gd name="T103" fmla="*/ 4 h 32"/>
                <a:gd name="T104" fmla="*/ 10 w 28"/>
                <a:gd name="T105" fmla="*/ 4 h 32"/>
                <a:gd name="T106" fmla="*/ 11 w 28"/>
                <a:gd name="T107" fmla="*/ 4 h 32"/>
                <a:gd name="T108" fmla="*/ 11 w 28"/>
                <a:gd name="T109" fmla="*/ 4 h 32"/>
                <a:gd name="T110" fmla="*/ 11 w 28"/>
                <a:gd name="T111"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32">
                  <a:moveTo>
                    <a:pt x="8" y="29"/>
                  </a:moveTo>
                  <a:cubicBezTo>
                    <a:pt x="8" y="29"/>
                    <a:pt x="8" y="29"/>
                    <a:pt x="8" y="29"/>
                  </a:cubicBezTo>
                  <a:cubicBezTo>
                    <a:pt x="8" y="29"/>
                    <a:pt x="8" y="29"/>
                    <a:pt x="8" y="29"/>
                  </a:cubicBezTo>
                  <a:cubicBezTo>
                    <a:pt x="7" y="29"/>
                    <a:pt x="7" y="28"/>
                    <a:pt x="7" y="28"/>
                  </a:cubicBezTo>
                  <a:cubicBezTo>
                    <a:pt x="7" y="28"/>
                    <a:pt x="7" y="28"/>
                    <a:pt x="7" y="28"/>
                  </a:cubicBezTo>
                  <a:cubicBezTo>
                    <a:pt x="6" y="26"/>
                    <a:pt x="5" y="25"/>
                    <a:pt x="4" y="23"/>
                  </a:cubicBezTo>
                  <a:cubicBezTo>
                    <a:pt x="4" y="23"/>
                    <a:pt x="4" y="23"/>
                    <a:pt x="4" y="23"/>
                  </a:cubicBezTo>
                  <a:cubicBezTo>
                    <a:pt x="2" y="19"/>
                    <a:pt x="0" y="14"/>
                    <a:pt x="0" y="9"/>
                  </a:cubicBezTo>
                  <a:cubicBezTo>
                    <a:pt x="0" y="9"/>
                    <a:pt x="0" y="9"/>
                    <a:pt x="0" y="9"/>
                  </a:cubicBezTo>
                  <a:cubicBezTo>
                    <a:pt x="0" y="9"/>
                    <a:pt x="0" y="9"/>
                    <a:pt x="0" y="9"/>
                  </a:cubicBezTo>
                  <a:cubicBezTo>
                    <a:pt x="0" y="9"/>
                    <a:pt x="0" y="9"/>
                    <a:pt x="0" y="9"/>
                  </a:cubicBezTo>
                  <a:cubicBezTo>
                    <a:pt x="0" y="9"/>
                    <a:pt x="0" y="9"/>
                    <a:pt x="0" y="9"/>
                  </a:cubicBezTo>
                  <a:cubicBezTo>
                    <a:pt x="0" y="6"/>
                    <a:pt x="1" y="3"/>
                    <a:pt x="5" y="1"/>
                  </a:cubicBezTo>
                  <a:cubicBezTo>
                    <a:pt x="5" y="1"/>
                    <a:pt x="5" y="1"/>
                    <a:pt x="5" y="1"/>
                  </a:cubicBezTo>
                  <a:cubicBezTo>
                    <a:pt x="7" y="0"/>
                    <a:pt x="9" y="0"/>
                    <a:pt x="11" y="0"/>
                  </a:cubicBezTo>
                  <a:cubicBezTo>
                    <a:pt x="11" y="0"/>
                    <a:pt x="11" y="0"/>
                    <a:pt x="11" y="0"/>
                  </a:cubicBezTo>
                  <a:cubicBezTo>
                    <a:pt x="15" y="0"/>
                    <a:pt x="19" y="1"/>
                    <a:pt x="22" y="3"/>
                  </a:cubicBezTo>
                  <a:cubicBezTo>
                    <a:pt x="22" y="3"/>
                    <a:pt x="22" y="3"/>
                    <a:pt x="22" y="3"/>
                  </a:cubicBezTo>
                  <a:cubicBezTo>
                    <a:pt x="25" y="5"/>
                    <a:pt x="28" y="7"/>
                    <a:pt x="28" y="11"/>
                  </a:cubicBezTo>
                  <a:cubicBezTo>
                    <a:pt x="28" y="11"/>
                    <a:pt x="28" y="11"/>
                    <a:pt x="28" y="11"/>
                  </a:cubicBezTo>
                  <a:cubicBezTo>
                    <a:pt x="28" y="13"/>
                    <a:pt x="28" y="13"/>
                    <a:pt x="28" y="13"/>
                  </a:cubicBezTo>
                  <a:cubicBezTo>
                    <a:pt x="19" y="13"/>
                    <a:pt x="19" y="13"/>
                    <a:pt x="19" y="13"/>
                  </a:cubicBezTo>
                  <a:cubicBezTo>
                    <a:pt x="20" y="11"/>
                    <a:pt x="20" y="11"/>
                    <a:pt x="20" y="11"/>
                  </a:cubicBezTo>
                  <a:cubicBezTo>
                    <a:pt x="20" y="11"/>
                    <a:pt x="20" y="11"/>
                    <a:pt x="19" y="11"/>
                  </a:cubicBezTo>
                  <a:cubicBezTo>
                    <a:pt x="19" y="11"/>
                    <a:pt x="19" y="11"/>
                    <a:pt x="19" y="11"/>
                  </a:cubicBezTo>
                  <a:cubicBezTo>
                    <a:pt x="19" y="11"/>
                    <a:pt x="19" y="10"/>
                    <a:pt x="18" y="10"/>
                  </a:cubicBezTo>
                  <a:cubicBezTo>
                    <a:pt x="18" y="10"/>
                    <a:pt x="18" y="10"/>
                    <a:pt x="18" y="10"/>
                  </a:cubicBezTo>
                  <a:cubicBezTo>
                    <a:pt x="16" y="9"/>
                    <a:pt x="14" y="8"/>
                    <a:pt x="12" y="8"/>
                  </a:cubicBezTo>
                  <a:cubicBezTo>
                    <a:pt x="12" y="8"/>
                    <a:pt x="12" y="8"/>
                    <a:pt x="12" y="8"/>
                  </a:cubicBezTo>
                  <a:cubicBezTo>
                    <a:pt x="11" y="8"/>
                    <a:pt x="11" y="8"/>
                    <a:pt x="11" y="8"/>
                  </a:cubicBezTo>
                  <a:cubicBezTo>
                    <a:pt x="10" y="8"/>
                    <a:pt x="9" y="8"/>
                    <a:pt x="8" y="8"/>
                  </a:cubicBezTo>
                  <a:cubicBezTo>
                    <a:pt x="8" y="8"/>
                    <a:pt x="8" y="8"/>
                    <a:pt x="8" y="8"/>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11"/>
                    <a:pt x="10" y="16"/>
                    <a:pt x="11" y="19"/>
                  </a:cubicBezTo>
                  <a:cubicBezTo>
                    <a:pt x="11" y="19"/>
                    <a:pt x="11" y="19"/>
                    <a:pt x="11" y="19"/>
                  </a:cubicBezTo>
                  <a:cubicBezTo>
                    <a:pt x="12" y="21"/>
                    <a:pt x="13" y="23"/>
                    <a:pt x="14" y="24"/>
                  </a:cubicBezTo>
                  <a:cubicBezTo>
                    <a:pt x="14" y="24"/>
                    <a:pt x="14" y="24"/>
                    <a:pt x="14" y="24"/>
                  </a:cubicBezTo>
                  <a:cubicBezTo>
                    <a:pt x="14" y="24"/>
                    <a:pt x="14" y="25"/>
                    <a:pt x="15" y="25"/>
                  </a:cubicBezTo>
                  <a:cubicBezTo>
                    <a:pt x="15" y="25"/>
                    <a:pt x="15" y="25"/>
                    <a:pt x="15" y="25"/>
                  </a:cubicBezTo>
                  <a:cubicBezTo>
                    <a:pt x="15" y="26"/>
                    <a:pt x="15" y="26"/>
                    <a:pt x="15" y="26"/>
                  </a:cubicBezTo>
                  <a:cubicBezTo>
                    <a:pt x="15" y="27"/>
                    <a:pt x="15" y="27"/>
                    <a:pt x="15" y="27"/>
                  </a:cubicBezTo>
                  <a:cubicBezTo>
                    <a:pt x="15" y="28"/>
                    <a:pt x="15" y="28"/>
                    <a:pt x="15" y="28"/>
                  </a:cubicBezTo>
                  <a:cubicBezTo>
                    <a:pt x="8" y="32"/>
                    <a:pt x="8" y="32"/>
                    <a:pt x="8" y="32"/>
                  </a:cubicBezTo>
                  <a:cubicBezTo>
                    <a:pt x="8" y="29"/>
                    <a:pt x="8" y="29"/>
                    <a:pt x="8" y="29"/>
                  </a:cubicBezTo>
                  <a:close/>
                  <a:moveTo>
                    <a:pt x="10" y="26"/>
                  </a:moveTo>
                  <a:cubicBezTo>
                    <a:pt x="10" y="26"/>
                    <a:pt x="10" y="26"/>
                    <a:pt x="10" y="26"/>
                  </a:cubicBezTo>
                  <a:cubicBezTo>
                    <a:pt x="10" y="26"/>
                    <a:pt x="10" y="26"/>
                    <a:pt x="10" y="26"/>
                  </a:cubicBezTo>
                  <a:cubicBezTo>
                    <a:pt x="10" y="26"/>
                    <a:pt x="10" y="26"/>
                    <a:pt x="10" y="26"/>
                  </a:cubicBezTo>
                  <a:cubicBezTo>
                    <a:pt x="10" y="24"/>
                    <a:pt x="9" y="23"/>
                    <a:pt x="8" y="21"/>
                  </a:cubicBezTo>
                  <a:cubicBezTo>
                    <a:pt x="8" y="21"/>
                    <a:pt x="8" y="21"/>
                    <a:pt x="8" y="21"/>
                  </a:cubicBezTo>
                  <a:cubicBezTo>
                    <a:pt x="7" y="20"/>
                    <a:pt x="7" y="19"/>
                    <a:pt x="6" y="17"/>
                  </a:cubicBezTo>
                  <a:cubicBezTo>
                    <a:pt x="6" y="17"/>
                    <a:pt x="6" y="17"/>
                    <a:pt x="6" y="17"/>
                  </a:cubicBezTo>
                  <a:cubicBezTo>
                    <a:pt x="8" y="21"/>
                    <a:pt x="9" y="24"/>
                    <a:pt x="10" y="26"/>
                  </a:cubicBezTo>
                  <a:close/>
                  <a:moveTo>
                    <a:pt x="4" y="9"/>
                  </a:move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4" y="9"/>
                    <a:pt x="4" y="9"/>
                    <a:pt x="4" y="9"/>
                  </a:cubicBezTo>
                  <a:cubicBezTo>
                    <a:pt x="2" y="9"/>
                    <a:pt x="2" y="9"/>
                    <a:pt x="2" y="9"/>
                  </a:cubicBezTo>
                  <a:cubicBezTo>
                    <a:pt x="4" y="9"/>
                    <a:pt x="4" y="9"/>
                    <a:pt x="4" y="9"/>
                  </a:cubicBezTo>
                  <a:cubicBezTo>
                    <a:pt x="4" y="9"/>
                    <a:pt x="4" y="9"/>
                    <a:pt x="4" y="9"/>
                  </a:cubicBezTo>
                  <a:close/>
                  <a:moveTo>
                    <a:pt x="20" y="6"/>
                  </a:moveTo>
                  <a:cubicBezTo>
                    <a:pt x="21" y="7"/>
                    <a:pt x="21" y="7"/>
                    <a:pt x="22" y="8"/>
                  </a:cubicBezTo>
                  <a:cubicBezTo>
                    <a:pt x="22" y="8"/>
                    <a:pt x="22" y="8"/>
                    <a:pt x="22" y="8"/>
                  </a:cubicBezTo>
                  <a:cubicBezTo>
                    <a:pt x="21" y="7"/>
                    <a:pt x="21" y="7"/>
                    <a:pt x="20" y="6"/>
                  </a:cubicBezTo>
                  <a:cubicBezTo>
                    <a:pt x="20" y="6"/>
                    <a:pt x="20" y="6"/>
                    <a:pt x="20" y="6"/>
                  </a:cubicBezTo>
                  <a:cubicBezTo>
                    <a:pt x="19" y="6"/>
                    <a:pt x="19" y="6"/>
                    <a:pt x="18" y="5"/>
                  </a:cubicBezTo>
                  <a:cubicBezTo>
                    <a:pt x="18" y="5"/>
                    <a:pt x="18" y="5"/>
                    <a:pt x="18" y="5"/>
                  </a:cubicBezTo>
                  <a:cubicBezTo>
                    <a:pt x="19" y="6"/>
                    <a:pt x="19" y="6"/>
                    <a:pt x="20" y="6"/>
                  </a:cubicBezTo>
                  <a:close/>
                  <a:moveTo>
                    <a:pt x="4" y="8"/>
                  </a:moveTo>
                  <a:cubicBezTo>
                    <a:pt x="5" y="7"/>
                    <a:pt x="5" y="6"/>
                    <a:pt x="6" y="5"/>
                  </a:cubicBezTo>
                  <a:cubicBezTo>
                    <a:pt x="6" y="5"/>
                    <a:pt x="6" y="5"/>
                    <a:pt x="6" y="5"/>
                  </a:cubicBezTo>
                  <a:cubicBezTo>
                    <a:pt x="5" y="6"/>
                    <a:pt x="5" y="7"/>
                    <a:pt x="4" y="8"/>
                  </a:cubicBezTo>
                  <a:close/>
                  <a:moveTo>
                    <a:pt x="8" y="4"/>
                  </a:moveTo>
                  <a:cubicBezTo>
                    <a:pt x="8" y="4"/>
                    <a:pt x="8" y="4"/>
                    <a:pt x="8" y="4"/>
                  </a:cubicBezTo>
                  <a:cubicBezTo>
                    <a:pt x="8" y="4"/>
                    <a:pt x="8" y="4"/>
                    <a:pt x="8" y="4"/>
                  </a:cubicBezTo>
                  <a:cubicBezTo>
                    <a:pt x="8" y="4"/>
                    <a:pt x="8" y="4"/>
                    <a:pt x="8" y="4"/>
                  </a:cubicBezTo>
                  <a:close/>
                  <a:moveTo>
                    <a:pt x="8" y="4"/>
                  </a:moveTo>
                  <a:cubicBezTo>
                    <a:pt x="8" y="4"/>
                    <a:pt x="8" y="4"/>
                    <a:pt x="8" y="4"/>
                  </a:cubicBezTo>
                  <a:cubicBezTo>
                    <a:pt x="8" y="4"/>
                    <a:pt x="8" y="4"/>
                    <a:pt x="8" y="4"/>
                  </a:cubicBezTo>
                  <a:cubicBezTo>
                    <a:pt x="8" y="4"/>
                    <a:pt x="8" y="4"/>
                    <a:pt x="8"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9" y="4"/>
                  </a:moveTo>
                  <a:cubicBezTo>
                    <a:pt x="9" y="4"/>
                    <a:pt x="9" y="4"/>
                    <a:pt x="9" y="4"/>
                  </a:cubicBezTo>
                  <a:cubicBezTo>
                    <a:pt x="9" y="4"/>
                    <a:pt x="9" y="4"/>
                    <a:pt x="9" y="4"/>
                  </a:cubicBezTo>
                  <a:cubicBezTo>
                    <a:pt x="9" y="4"/>
                    <a:pt x="9" y="4"/>
                    <a:pt x="9" y="4"/>
                  </a:cubicBezTo>
                  <a:close/>
                  <a:moveTo>
                    <a:pt x="10" y="4"/>
                  </a:moveTo>
                  <a:cubicBezTo>
                    <a:pt x="10" y="4"/>
                    <a:pt x="10" y="4"/>
                    <a:pt x="10" y="4"/>
                  </a:cubicBezTo>
                  <a:cubicBezTo>
                    <a:pt x="10" y="4"/>
                    <a:pt x="10" y="4"/>
                    <a:pt x="10" y="4"/>
                  </a:cubicBezTo>
                  <a:cubicBezTo>
                    <a:pt x="10" y="4"/>
                    <a:pt x="10" y="4"/>
                    <a:pt x="10" y="4"/>
                  </a:cubicBezTo>
                  <a:close/>
                  <a:moveTo>
                    <a:pt x="10" y="4"/>
                  </a:moveTo>
                  <a:cubicBezTo>
                    <a:pt x="10"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753"/>
            <p:cNvSpPr/>
            <p:nvPr/>
          </p:nvSpPr>
          <p:spPr bwMode="auto">
            <a:xfrm>
              <a:off x="6338041" y="5237998"/>
              <a:ext cx="50301" cy="65392"/>
            </a:xfrm>
            <a:custGeom>
              <a:avLst/>
              <a:gdLst>
                <a:gd name="T0" fmla="*/ 0 w 10"/>
                <a:gd name="T1" fmla="*/ 3 h 13"/>
                <a:gd name="T2" fmla="*/ 5 w 10"/>
                <a:gd name="T3" fmla="*/ 0 h 13"/>
                <a:gd name="T4" fmla="*/ 10 w 10"/>
                <a:gd name="T5" fmla="*/ 10 h 13"/>
                <a:gd name="T6" fmla="*/ 7 w 10"/>
                <a:gd name="T7" fmla="*/ 13 h 13"/>
                <a:gd name="T8" fmla="*/ 0 w 10"/>
                <a:gd name="T9" fmla="*/ 3 h 13"/>
                <a:gd name="T10" fmla="*/ 0 w 10"/>
                <a:gd name="T11" fmla="*/ 3 h 13"/>
              </a:gdLst>
              <a:ahLst/>
              <a:cxnLst>
                <a:cxn ang="0">
                  <a:pos x="T0" y="T1"/>
                </a:cxn>
                <a:cxn ang="0">
                  <a:pos x="T2" y="T3"/>
                </a:cxn>
                <a:cxn ang="0">
                  <a:pos x="T4" y="T5"/>
                </a:cxn>
                <a:cxn ang="0">
                  <a:pos x="T6" y="T7"/>
                </a:cxn>
                <a:cxn ang="0">
                  <a:pos x="T8" y="T9"/>
                </a:cxn>
                <a:cxn ang="0">
                  <a:pos x="T10" y="T11"/>
                </a:cxn>
              </a:cxnLst>
              <a:rect l="0" t="0" r="r" b="b"/>
              <a:pathLst>
                <a:path w="10" h="13">
                  <a:moveTo>
                    <a:pt x="0" y="3"/>
                  </a:moveTo>
                  <a:lnTo>
                    <a:pt x="5" y="0"/>
                  </a:lnTo>
                  <a:lnTo>
                    <a:pt x="10" y="10"/>
                  </a:lnTo>
                  <a:lnTo>
                    <a:pt x="7" y="13"/>
                  </a:lnTo>
                  <a:lnTo>
                    <a:pt x="0" y="3"/>
                  </a:lnTo>
                  <a:lnTo>
                    <a:pt x="0" y="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754"/>
            <p:cNvSpPr/>
            <p:nvPr/>
          </p:nvSpPr>
          <p:spPr bwMode="auto">
            <a:xfrm>
              <a:off x="6322952" y="5227938"/>
              <a:ext cx="85513" cy="85513"/>
            </a:xfrm>
            <a:custGeom>
              <a:avLst/>
              <a:gdLst>
                <a:gd name="T0" fmla="*/ 2 w 17"/>
                <a:gd name="T1" fmla="*/ 6 h 17"/>
                <a:gd name="T2" fmla="*/ 3 w 17"/>
                <a:gd name="T3" fmla="*/ 5 h 17"/>
                <a:gd name="T4" fmla="*/ 5 w 17"/>
                <a:gd name="T5" fmla="*/ 6 h 17"/>
                <a:gd name="T6" fmla="*/ 3 w 17"/>
                <a:gd name="T7" fmla="*/ 5 h 17"/>
                <a:gd name="T8" fmla="*/ 2 w 17"/>
                <a:gd name="T9" fmla="*/ 6 h 17"/>
                <a:gd name="T10" fmla="*/ 0 w 17"/>
                <a:gd name="T11" fmla="*/ 4 h 17"/>
                <a:gd name="T12" fmla="*/ 8 w 17"/>
                <a:gd name="T13" fmla="*/ 0 h 17"/>
                <a:gd name="T14" fmla="*/ 17 w 17"/>
                <a:gd name="T15" fmla="*/ 13 h 17"/>
                <a:gd name="T16" fmla="*/ 9 w 17"/>
                <a:gd name="T17" fmla="*/ 17 h 17"/>
                <a:gd name="T18" fmla="*/ 2 w 17"/>
                <a:gd name="T19" fmla="*/ 6 h 17"/>
                <a:gd name="T20" fmla="*/ 2 w 17"/>
                <a:gd name="T21"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2" y="6"/>
                  </a:moveTo>
                  <a:lnTo>
                    <a:pt x="3" y="5"/>
                  </a:lnTo>
                  <a:lnTo>
                    <a:pt x="5" y="6"/>
                  </a:lnTo>
                  <a:lnTo>
                    <a:pt x="3" y="5"/>
                  </a:lnTo>
                  <a:lnTo>
                    <a:pt x="2" y="6"/>
                  </a:lnTo>
                  <a:lnTo>
                    <a:pt x="0" y="4"/>
                  </a:lnTo>
                  <a:lnTo>
                    <a:pt x="8" y="0"/>
                  </a:lnTo>
                  <a:lnTo>
                    <a:pt x="17" y="13"/>
                  </a:lnTo>
                  <a:lnTo>
                    <a:pt x="9" y="17"/>
                  </a:lnTo>
                  <a:lnTo>
                    <a:pt x="2" y="6"/>
                  </a:lnTo>
                  <a:lnTo>
                    <a:pt x="2" y="6"/>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755"/>
            <p:cNvSpPr>
              <a:spLocks noEditPoints="1"/>
            </p:cNvSpPr>
            <p:nvPr/>
          </p:nvSpPr>
          <p:spPr bwMode="auto">
            <a:xfrm>
              <a:off x="6307860" y="5268179"/>
              <a:ext cx="171022" cy="115693"/>
            </a:xfrm>
            <a:custGeom>
              <a:avLst/>
              <a:gdLst>
                <a:gd name="T0" fmla="*/ 9 w 31"/>
                <a:gd name="T1" fmla="*/ 21 h 21"/>
                <a:gd name="T2" fmla="*/ 0 w 31"/>
                <a:gd name="T3" fmla="*/ 14 h 21"/>
                <a:gd name="T4" fmla="*/ 0 w 31"/>
                <a:gd name="T5" fmla="*/ 14 h 21"/>
                <a:gd name="T6" fmla="*/ 4 w 31"/>
                <a:gd name="T7" fmla="*/ 12 h 21"/>
                <a:gd name="T8" fmla="*/ 6 w 31"/>
                <a:gd name="T9" fmla="*/ 15 h 21"/>
                <a:gd name="T10" fmla="*/ 6 w 31"/>
                <a:gd name="T11" fmla="*/ 15 h 21"/>
                <a:gd name="T12" fmla="*/ 9 w 31"/>
                <a:gd name="T13" fmla="*/ 17 h 21"/>
                <a:gd name="T14" fmla="*/ 9 w 31"/>
                <a:gd name="T15" fmla="*/ 17 h 21"/>
                <a:gd name="T16" fmla="*/ 10 w 31"/>
                <a:gd name="T17" fmla="*/ 17 h 21"/>
                <a:gd name="T18" fmla="*/ 10 w 31"/>
                <a:gd name="T19" fmla="*/ 17 h 21"/>
                <a:gd name="T20" fmla="*/ 12 w 31"/>
                <a:gd name="T21" fmla="*/ 11 h 21"/>
                <a:gd name="T22" fmla="*/ 12 w 31"/>
                <a:gd name="T23" fmla="*/ 11 h 21"/>
                <a:gd name="T24" fmla="*/ 12 w 31"/>
                <a:gd name="T25" fmla="*/ 8 h 21"/>
                <a:gd name="T26" fmla="*/ 12 w 31"/>
                <a:gd name="T27" fmla="*/ 8 h 21"/>
                <a:gd name="T28" fmla="*/ 11 w 31"/>
                <a:gd name="T29" fmla="*/ 4 h 21"/>
                <a:gd name="T30" fmla="*/ 15 w 31"/>
                <a:gd name="T31" fmla="*/ 5 h 21"/>
                <a:gd name="T32" fmla="*/ 18 w 31"/>
                <a:gd name="T33" fmla="*/ 7 h 21"/>
                <a:gd name="T34" fmla="*/ 18 w 31"/>
                <a:gd name="T35" fmla="*/ 7 h 21"/>
                <a:gd name="T36" fmla="*/ 24 w 31"/>
                <a:gd name="T37" fmla="*/ 8 h 21"/>
                <a:gd name="T38" fmla="*/ 24 w 31"/>
                <a:gd name="T39" fmla="*/ 8 h 21"/>
                <a:gd name="T40" fmla="*/ 26 w 31"/>
                <a:gd name="T41" fmla="*/ 8 h 21"/>
                <a:gd name="T42" fmla="*/ 26 w 31"/>
                <a:gd name="T43" fmla="*/ 8 h 21"/>
                <a:gd name="T44" fmla="*/ 27 w 31"/>
                <a:gd name="T45" fmla="*/ 4 h 21"/>
                <a:gd name="T46" fmla="*/ 27 w 31"/>
                <a:gd name="T47" fmla="*/ 4 h 21"/>
                <a:gd name="T48" fmla="*/ 26 w 31"/>
                <a:gd name="T49" fmla="*/ 0 h 21"/>
                <a:gd name="T50" fmla="*/ 26 w 31"/>
                <a:gd name="T51" fmla="*/ 0 h 21"/>
                <a:gd name="T52" fmla="*/ 30 w 31"/>
                <a:gd name="T53" fmla="*/ 0 h 21"/>
                <a:gd name="T54" fmla="*/ 31 w 31"/>
                <a:gd name="T55" fmla="*/ 4 h 21"/>
                <a:gd name="T56" fmla="*/ 31 w 31"/>
                <a:gd name="T57" fmla="*/ 4 h 21"/>
                <a:gd name="T58" fmla="*/ 28 w 31"/>
                <a:gd name="T59" fmla="*/ 11 h 21"/>
                <a:gd name="T60" fmla="*/ 28 w 31"/>
                <a:gd name="T61" fmla="*/ 11 h 21"/>
                <a:gd name="T62" fmla="*/ 24 w 31"/>
                <a:gd name="T63" fmla="*/ 12 h 21"/>
                <a:gd name="T64" fmla="*/ 24 w 31"/>
                <a:gd name="T65" fmla="*/ 12 h 21"/>
                <a:gd name="T66" fmla="*/ 16 w 31"/>
                <a:gd name="T67" fmla="*/ 10 h 21"/>
                <a:gd name="T68" fmla="*/ 16 w 31"/>
                <a:gd name="T69" fmla="*/ 10 h 21"/>
                <a:gd name="T70" fmla="*/ 16 w 31"/>
                <a:gd name="T71" fmla="*/ 11 h 21"/>
                <a:gd name="T72" fmla="*/ 16 w 31"/>
                <a:gd name="T73" fmla="*/ 11 h 21"/>
                <a:gd name="T74" fmla="*/ 12 w 31"/>
                <a:gd name="T75" fmla="*/ 20 h 21"/>
                <a:gd name="T76" fmla="*/ 12 w 31"/>
                <a:gd name="T77" fmla="*/ 20 h 21"/>
                <a:gd name="T78" fmla="*/ 9 w 31"/>
                <a:gd name="T79" fmla="*/ 21 h 21"/>
                <a:gd name="T80" fmla="*/ 9 w 31"/>
                <a:gd name="T81" fmla="*/ 21 h 21"/>
                <a:gd name="T82" fmla="*/ 9 w 31"/>
                <a:gd name="T83" fmla="*/ 21 h 21"/>
                <a:gd name="T84" fmla="*/ 0 w 31"/>
                <a:gd name="T85" fmla="*/ 14 h 21"/>
                <a:gd name="T86" fmla="*/ 0 w 31"/>
                <a:gd name="T87" fmla="*/ 14 h 21"/>
                <a:gd name="T88" fmla="*/ 0 w 31"/>
                <a:gd name="T89" fmla="*/ 14 h 21"/>
                <a:gd name="T90" fmla="*/ 0 w 31"/>
                <a:gd name="T91" fmla="*/ 14 h 21"/>
                <a:gd name="T92" fmla="*/ 0 w 31"/>
                <a:gd name="T9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1">
                  <a:moveTo>
                    <a:pt x="9" y="21"/>
                  </a:moveTo>
                  <a:cubicBezTo>
                    <a:pt x="3" y="20"/>
                    <a:pt x="1" y="14"/>
                    <a:pt x="0" y="14"/>
                  </a:cubicBezTo>
                  <a:cubicBezTo>
                    <a:pt x="0" y="14"/>
                    <a:pt x="0" y="14"/>
                    <a:pt x="0" y="14"/>
                  </a:cubicBezTo>
                  <a:cubicBezTo>
                    <a:pt x="4" y="12"/>
                    <a:pt x="4" y="12"/>
                    <a:pt x="4" y="12"/>
                  </a:cubicBezTo>
                  <a:cubicBezTo>
                    <a:pt x="4" y="12"/>
                    <a:pt x="4" y="13"/>
                    <a:pt x="6" y="15"/>
                  </a:cubicBezTo>
                  <a:cubicBezTo>
                    <a:pt x="6" y="15"/>
                    <a:pt x="6" y="15"/>
                    <a:pt x="6" y="15"/>
                  </a:cubicBezTo>
                  <a:cubicBezTo>
                    <a:pt x="7" y="16"/>
                    <a:pt x="8" y="17"/>
                    <a:pt x="9" y="17"/>
                  </a:cubicBezTo>
                  <a:cubicBezTo>
                    <a:pt x="9" y="17"/>
                    <a:pt x="9" y="17"/>
                    <a:pt x="9" y="17"/>
                  </a:cubicBezTo>
                  <a:cubicBezTo>
                    <a:pt x="9" y="17"/>
                    <a:pt x="9" y="17"/>
                    <a:pt x="10" y="17"/>
                  </a:cubicBezTo>
                  <a:cubicBezTo>
                    <a:pt x="10" y="17"/>
                    <a:pt x="10" y="17"/>
                    <a:pt x="10" y="17"/>
                  </a:cubicBezTo>
                  <a:cubicBezTo>
                    <a:pt x="11" y="16"/>
                    <a:pt x="12" y="13"/>
                    <a:pt x="12" y="11"/>
                  </a:cubicBezTo>
                  <a:cubicBezTo>
                    <a:pt x="12" y="11"/>
                    <a:pt x="12" y="11"/>
                    <a:pt x="12" y="11"/>
                  </a:cubicBezTo>
                  <a:cubicBezTo>
                    <a:pt x="12" y="9"/>
                    <a:pt x="12" y="8"/>
                    <a:pt x="12" y="8"/>
                  </a:cubicBezTo>
                  <a:cubicBezTo>
                    <a:pt x="12" y="8"/>
                    <a:pt x="12" y="8"/>
                    <a:pt x="12" y="8"/>
                  </a:cubicBezTo>
                  <a:cubicBezTo>
                    <a:pt x="11" y="4"/>
                    <a:pt x="11" y="4"/>
                    <a:pt x="11" y="4"/>
                  </a:cubicBezTo>
                  <a:cubicBezTo>
                    <a:pt x="15" y="5"/>
                    <a:pt x="15" y="5"/>
                    <a:pt x="15" y="5"/>
                  </a:cubicBezTo>
                  <a:cubicBezTo>
                    <a:pt x="15" y="5"/>
                    <a:pt x="16" y="6"/>
                    <a:pt x="18" y="7"/>
                  </a:cubicBezTo>
                  <a:cubicBezTo>
                    <a:pt x="18" y="7"/>
                    <a:pt x="18" y="7"/>
                    <a:pt x="18" y="7"/>
                  </a:cubicBezTo>
                  <a:cubicBezTo>
                    <a:pt x="20" y="8"/>
                    <a:pt x="23" y="8"/>
                    <a:pt x="24" y="8"/>
                  </a:cubicBezTo>
                  <a:cubicBezTo>
                    <a:pt x="24" y="8"/>
                    <a:pt x="24" y="8"/>
                    <a:pt x="24" y="8"/>
                  </a:cubicBezTo>
                  <a:cubicBezTo>
                    <a:pt x="25" y="8"/>
                    <a:pt x="26" y="8"/>
                    <a:pt x="26" y="8"/>
                  </a:cubicBezTo>
                  <a:cubicBezTo>
                    <a:pt x="26" y="8"/>
                    <a:pt x="26" y="8"/>
                    <a:pt x="26" y="8"/>
                  </a:cubicBezTo>
                  <a:cubicBezTo>
                    <a:pt x="26" y="8"/>
                    <a:pt x="27" y="6"/>
                    <a:pt x="27" y="4"/>
                  </a:cubicBezTo>
                  <a:cubicBezTo>
                    <a:pt x="27" y="4"/>
                    <a:pt x="27" y="4"/>
                    <a:pt x="27" y="4"/>
                  </a:cubicBezTo>
                  <a:cubicBezTo>
                    <a:pt x="27" y="2"/>
                    <a:pt x="26" y="0"/>
                    <a:pt x="26" y="0"/>
                  </a:cubicBezTo>
                  <a:cubicBezTo>
                    <a:pt x="26" y="0"/>
                    <a:pt x="26" y="0"/>
                    <a:pt x="26" y="0"/>
                  </a:cubicBezTo>
                  <a:cubicBezTo>
                    <a:pt x="30" y="0"/>
                    <a:pt x="30" y="0"/>
                    <a:pt x="30" y="0"/>
                  </a:cubicBezTo>
                  <a:cubicBezTo>
                    <a:pt x="30" y="0"/>
                    <a:pt x="31" y="2"/>
                    <a:pt x="31" y="4"/>
                  </a:cubicBezTo>
                  <a:cubicBezTo>
                    <a:pt x="31" y="4"/>
                    <a:pt x="31" y="4"/>
                    <a:pt x="31" y="4"/>
                  </a:cubicBezTo>
                  <a:cubicBezTo>
                    <a:pt x="31" y="6"/>
                    <a:pt x="30" y="9"/>
                    <a:pt x="28" y="11"/>
                  </a:cubicBezTo>
                  <a:cubicBezTo>
                    <a:pt x="28" y="11"/>
                    <a:pt x="28" y="11"/>
                    <a:pt x="28" y="11"/>
                  </a:cubicBezTo>
                  <a:cubicBezTo>
                    <a:pt x="27" y="12"/>
                    <a:pt x="26" y="12"/>
                    <a:pt x="24" y="12"/>
                  </a:cubicBezTo>
                  <a:cubicBezTo>
                    <a:pt x="24" y="12"/>
                    <a:pt x="24" y="12"/>
                    <a:pt x="24" y="12"/>
                  </a:cubicBezTo>
                  <a:cubicBezTo>
                    <a:pt x="22" y="12"/>
                    <a:pt x="18" y="11"/>
                    <a:pt x="16" y="10"/>
                  </a:cubicBezTo>
                  <a:cubicBezTo>
                    <a:pt x="16" y="10"/>
                    <a:pt x="16" y="10"/>
                    <a:pt x="16" y="10"/>
                  </a:cubicBezTo>
                  <a:cubicBezTo>
                    <a:pt x="16" y="10"/>
                    <a:pt x="16" y="11"/>
                    <a:pt x="16" y="11"/>
                  </a:cubicBezTo>
                  <a:cubicBezTo>
                    <a:pt x="16" y="11"/>
                    <a:pt x="16" y="11"/>
                    <a:pt x="16" y="11"/>
                  </a:cubicBezTo>
                  <a:cubicBezTo>
                    <a:pt x="16" y="13"/>
                    <a:pt x="16" y="18"/>
                    <a:pt x="12" y="20"/>
                  </a:cubicBezTo>
                  <a:cubicBezTo>
                    <a:pt x="12" y="20"/>
                    <a:pt x="12" y="20"/>
                    <a:pt x="12" y="20"/>
                  </a:cubicBezTo>
                  <a:cubicBezTo>
                    <a:pt x="11" y="20"/>
                    <a:pt x="10" y="21"/>
                    <a:pt x="9" y="21"/>
                  </a:cubicBezTo>
                  <a:cubicBezTo>
                    <a:pt x="9" y="21"/>
                    <a:pt x="9" y="21"/>
                    <a:pt x="9" y="21"/>
                  </a:cubicBezTo>
                  <a:cubicBezTo>
                    <a:pt x="9" y="21"/>
                    <a:pt x="9" y="21"/>
                    <a:pt x="9" y="21"/>
                  </a:cubicBezTo>
                  <a:close/>
                  <a:moveTo>
                    <a:pt x="0" y="14"/>
                  </a:moveTo>
                  <a:cubicBezTo>
                    <a:pt x="0" y="14"/>
                    <a:pt x="0" y="14"/>
                    <a:pt x="0" y="14"/>
                  </a:cubicBezTo>
                  <a:cubicBezTo>
                    <a:pt x="0" y="14"/>
                    <a:pt x="0" y="14"/>
                    <a:pt x="0" y="14"/>
                  </a:cubicBezTo>
                  <a:cubicBezTo>
                    <a:pt x="0" y="14"/>
                    <a:pt x="0" y="14"/>
                    <a:pt x="0" y="14"/>
                  </a:cubicBezTo>
                  <a:cubicBezTo>
                    <a:pt x="0" y="14"/>
                    <a:pt x="0" y="14"/>
                    <a:pt x="0" y="1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756"/>
            <p:cNvSpPr>
              <a:spLocks noEditPoints="1"/>
            </p:cNvSpPr>
            <p:nvPr/>
          </p:nvSpPr>
          <p:spPr bwMode="auto">
            <a:xfrm>
              <a:off x="6282712" y="5253090"/>
              <a:ext cx="206234" cy="145873"/>
            </a:xfrm>
            <a:custGeom>
              <a:avLst/>
              <a:gdLst>
                <a:gd name="T0" fmla="*/ 13 w 37"/>
                <a:gd name="T1" fmla="*/ 26 h 26"/>
                <a:gd name="T2" fmla="*/ 2 w 37"/>
                <a:gd name="T3" fmla="*/ 20 h 26"/>
                <a:gd name="T4" fmla="*/ 2 w 37"/>
                <a:gd name="T5" fmla="*/ 16 h 26"/>
                <a:gd name="T6" fmla="*/ 7 w 37"/>
                <a:gd name="T7" fmla="*/ 13 h 26"/>
                <a:gd name="T8" fmla="*/ 9 w 37"/>
                <a:gd name="T9" fmla="*/ 14 h 26"/>
                <a:gd name="T10" fmla="*/ 10 w 37"/>
                <a:gd name="T11" fmla="*/ 14 h 26"/>
                <a:gd name="T12" fmla="*/ 10 w 37"/>
                <a:gd name="T13" fmla="*/ 14 h 26"/>
                <a:gd name="T14" fmla="*/ 10 w 37"/>
                <a:gd name="T15" fmla="*/ 15 h 26"/>
                <a:gd name="T16" fmla="*/ 11 w 37"/>
                <a:gd name="T17" fmla="*/ 16 h 26"/>
                <a:gd name="T18" fmla="*/ 13 w 37"/>
                <a:gd name="T19" fmla="*/ 18 h 26"/>
                <a:gd name="T20" fmla="*/ 13 w 37"/>
                <a:gd name="T21" fmla="*/ 18 h 26"/>
                <a:gd name="T22" fmla="*/ 14 w 37"/>
                <a:gd name="T23" fmla="*/ 14 h 26"/>
                <a:gd name="T24" fmla="*/ 14 w 37"/>
                <a:gd name="T25" fmla="*/ 13 h 26"/>
                <a:gd name="T26" fmla="*/ 12 w 37"/>
                <a:gd name="T27" fmla="*/ 3 h 26"/>
                <a:gd name="T28" fmla="*/ 19 w 37"/>
                <a:gd name="T29" fmla="*/ 7 h 26"/>
                <a:gd name="T30" fmla="*/ 19 w 37"/>
                <a:gd name="T31" fmla="*/ 7 h 26"/>
                <a:gd name="T32" fmla="*/ 19 w 37"/>
                <a:gd name="T33" fmla="*/ 7 h 26"/>
                <a:gd name="T34" fmla="*/ 20 w 37"/>
                <a:gd name="T35" fmla="*/ 7 h 26"/>
                <a:gd name="T36" fmla="*/ 23 w 37"/>
                <a:gd name="T37" fmla="*/ 8 h 26"/>
                <a:gd name="T38" fmla="*/ 28 w 37"/>
                <a:gd name="T39" fmla="*/ 9 h 26"/>
                <a:gd name="T40" fmla="*/ 28 w 37"/>
                <a:gd name="T41" fmla="*/ 9 h 26"/>
                <a:gd name="T42" fmla="*/ 29 w 37"/>
                <a:gd name="T43" fmla="*/ 7 h 26"/>
                <a:gd name="T44" fmla="*/ 28 w 37"/>
                <a:gd name="T45" fmla="*/ 4 h 26"/>
                <a:gd name="T46" fmla="*/ 36 w 37"/>
                <a:gd name="T47" fmla="*/ 2 h 26"/>
                <a:gd name="T48" fmla="*/ 34 w 37"/>
                <a:gd name="T49" fmla="*/ 15 h 26"/>
                <a:gd name="T50" fmla="*/ 28 w 37"/>
                <a:gd name="T51" fmla="*/ 17 h 26"/>
                <a:gd name="T52" fmla="*/ 17 w 37"/>
                <a:gd name="T53" fmla="*/ 25 h 26"/>
                <a:gd name="T54" fmla="*/ 13 w 37"/>
                <a:gd name="T55" fmla="*/ 26 h 26"/>
                <a:gd name="T56" fmla="*/ 14 w 37"/>
                <a:gd name="T57" fmla="*/ 22 h 26"/>
                <a:gd name="T58" fmla="*/ 14 w 37"/>
                <a:gd name="T59" fmla="*/ 22 h 26"/>
                <a:gd name="T60" fmla="*/ 14 w 37"/>
                <a:gd name="T61" fmla="*/ 22 h 26"/>
                <a:gd name="T62" fmla="*/ 14 w 37"/>
                <a:gd name="T63" fmla="*/ 22 h 26"/>
                <a:gd name="T64" fmla="*/ 15 w 37"/>
                <a:gd name="T65" fmla="*/ 21 h 26"/>
                <a:gd name="T66" fmla="*/ 8 w 37"/>
                <a:gd name="T67" fmla="*/ 19 h 26"/>
                <a:gd name="T68" fmla="*/ 8 w 37"/>
                <a:gd name="T69" fmla="*/ 19 h 26"/>
                <a:gd name="T70" fmla="*/ 7 w 37"/>
                <a:gd name="T71" fmla="*/ 18 h 26"/>
                <a:gd name="T72" fmla="*/ 13 w 37"/>
                <a:gd name="T73" fmla="*/ 18 h 26"/>
                <a:gd name="T74" fmla="*/ 18 w 37"/>
                <a:gd name="T75" fmla="*/ 17 h 26"/>
                <a:gd name="T76" fmla="*/ 18 w 37"/>
                <a:gd name="T77" fmla="*/ 17 h 26"/>
                <a:gd name="T78" fmla="*/ 30 w 37"/>
                <a:gd name="T79" fmla="*/ 13 h 26"/>
                <a:gd name="T80" fmla="*/ 30 w 37"/>
                <a:gd name="T81" fmla="*/ 13 h 26"/>
                <a:gd name="T82" fmla="*/ 25 w 37"/>
                <a:gd name="T83" fmla="*/ 13 h 26"/>
                <a:gd name="T84" fmla="*/ 22 w 37"/>
                <a:gd name="T85" fmla="*/ 12 h 26"/>
                <a:gd name="T86" fmla="*/ 21 w 37"/>
                <a:gd name="T87" fmla="*/ 11 h 26"/>
                <a:gd name="T88" fmla="*/ 31 w 37"/>
                <a:gd name="T89" fmla="*/ 13 h 26"/>
                <a:gd name="T90" fmla="*/ 31 w 37"/>
                <a:gd name="T91" fmla="*/ 13 h 26"/>
                <a:gd name="T92" fmla="*/ 31 w 37"/>
                <a:gd name="T93" fmla="*/ 13 h 26"/>
                <a:gd name="T94" fmla="*/ 32 w 37"/>
                <a:gd name="T95" fmla="*/ 12 h 26"/>
                <a:gd name="T96" fmla="*/ 31 w 37"/>
                <a:gd name="T97" fmla="*/ 12 h 26"/>
                <a:gd name="T98" fmla="*/ 18 w 37"/>
                <a:gd name="T99" fmla="*/ 12 h 26"/>
                <a:gd name="T100" fmla="*/ 18 w 37"/>
                <a:gd name="T101" fmla="*/ 10 h 26"/>
                <a:gd name="T102" fmla="*/ 18 w 37"/>
                <a:gd name="T103" fmla="*/ 10 h 26"/>
                <a:gd name="T104" fmla="*/ 18 w 37"/>
                <a:gd name="T105" fmla="*/ 10 h 26"/>
                <a:gd name="T106" fmla="*/ 33 w 37"/>
                <a:gd name="T107" fmla="*/ 7 h 26"/>
                <a:gd name="T108" fmla="*/ 32 w 37"/>
                <a:gd name="T10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26">
                  <a:moveTo>
                    <a:pt x="13" y="26"/>
                  </a:moveTo>
                  <a:cubicBezTo>
                    <a:pt x="13" y="24"/>
                    <a:pt x="13" y="24"/>
                    <a:pt x="13" y="24"/>
                  </a:cubicBezTo>
                  <a:cubicBezTo>
                    <a:pt x="13" y="26"/>
                    <a:pt x="13" y="26"/>
                    <a:pt x="13" y="26"/>
                  </a:cubicBezTo>
                  <a:cubicBezTo>
                    <a:pt x="8" y="25"/>
                    <a:pt x="5" y="22"/>
                    <a:pt x="4" y="19"/>
                  </a:cubicBezTo>
                  <a:cubicBezTo>
                    <a:pt x="4" y="19"/>
                    <a:pt x="4" y="19"/>
                    <a:pt x="4" y="19"/>
                  </a:cubicBezTo>
                  <a:cubicBezTo>
                    <a:pt x="2" y="20"/>
                    <a:pt x="2" y="20"/>
                    <a:pt x="2" y="20"/>
                  </a:cubicBezTo>
                  <a:cubicBezTo>
                    <a:pt x="2" y="18"/>
                    <a:pt x="2" y="18"/>
                    <a:pt x="2" y="18"/>
                  </a:cubicBezTo>
                  <a:cubicBezTo>
                    <a:pt x="0" y="17"/>
                    <a:pt x="0" y="17"/>
                    <a:pt x="0" y="17"/>
                  </a:cubicBezTo>
                  <a:cubicBezTo>
                    <a:pt x="2" y="16"/>
                    <a:pt x="2" y="16"/>
                    <a:pt x="2" y="16"/>
                  </a:cubicBezTo>
                  <a:cubicBezTo>
                    <a:pt x="2" y="14"/>
                    <a:pt x="2" y="14"/>
                    <a:pt x="2" y="14"/>
                  </a:cubicBezTo>
                  <a:cubicBezTo>
                    <a:pt x="4" y="15"/>
                    <a:pt x="4" y="15"/>
                    <a:pt x="4" y="15"/>
                  </a:cubicBezTo>
                  <a:cubicBezTo>
                    <a:pt x="7" y="13"/>
                    <a:pt x="7" y="13"/>
                    <a:pt x="7" y="13"/>
                  </a:cubicBezTo>
                  <a:cubicBezTo>
                    <a:pt x="8" y="13"/>
                    <a:pt x="8" y="13"/>
                    <a:pt x="8" y="13"/>
                  </a:cubicBezTo>
                  <a:cubicBezTo>
                    <a:pt x="9" y="13"/>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5"/>
                    <a:pt x="10" y="15"/>
                  </a:cubicBezTo>
                  <a:cubicBezTo>
                    <a:pt x="10" y="15"/>
                    <a:pt x="10" y="15"/>
                    <a:pt x="10" y="15"/>
                  </a:cubicBezTo>
                  <a:cubicBezTo>
                    <a:pt x="10" y="15"/>
                    <a:pt x="11" y="16"/>
                    <a:pt x="11" y="16"/>
                  </a:cubicBezTo>
                  <a:cubicBezTo>
                    <a:pt x="11" y="16"/>
                    <a:pt x="11" y="16"/>
                    <a:pt x="11" y="16"/>
                  </a:cubicBezTo>
                  <a:cubicBezTo>
                    <a:pt x="12" y="17"/>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3" y="18"/>
                    <a:pt x="13" y="18"/>
                  </a:cubicBezTo>
                  <a:cubicBezTo>
                    <a:pt x="13" y="18"/>
                    <a:pt x="14" y="16"/>
                    <a:pt x="14" y="14"/>
                  </a:cubicBezTo>
                  <a:cubicBezTo>
                    <a:pt x="14" y="14"/>
                    <a:pt x="14" y="14"/>
                    <a:pt x="14" y="14"/>
                  </a:cubicBezTo>
                  <a:cubicBezTo>
                    <a:pt x="14" y="14"/>
                    <a:pt x="14" y="14"/>
                    <a:pt x="14" y="14"/>
                  </a:cubicBezTo>
                  <a:cubicBezTo>
                    <a:pt x="14" y="14"/>
                    <a:pt x="14" y="14"/>
                    <a:pt x="14" y="13"/>
                  </a:cubicBezTo>
                  <a:cubicBezTo>
                    <a:pt x="14" y="13"/>
                    <a:pt x="14" y="13"/>
                    <a:pt x="14" y="13"/>
                  </a:cubicBezTo>
                  <a:cubicBezTo>
                    <a:pt x="14" y="12"/>
                    <a:pt x="14" y="11"/>
                    <a:pt x="14" y="11"/>
                  </a:cubicBezTo>
                  <a:cubicBezTo>
                    <a:pt x="14" y="11"/>
                    <a:pt x="14" y="11"/>
                    <a:pt x="14" y="11"/>
                  </a:cubicBezTo>
                  <a:cubicBezTo>
                    <a:pt x="12" y="3"/>
                    <a:pt x="12" y="3"/>
                    <a:pt x="12" y="3"/>
                  </a:cubicBezTo>
                  <a:cubicBezTo>
                    <a:pt x="16" y="5"/>
                    <a:pt x="16" y="5"/>
                    <a:pt x="16" y="5"/>
                  </a:cubicBezTo>
                  <a:cubicBezTo>
                    <a:pt x="19" y="6"/>
                    <a:pt x="19" y="6"/>
                    <a:pt x="19" y="6"/>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20" y="7"/>
                    <a:pt x="20" y="7"/>
                  </a:cubicBezTo>
                  <a:cubicBezTo>
                    <a:pt x="20" y="7"/>
                    <a:pt x="20" y="7"/>
                    <a:pt x="20" y="7"/>
                  </a:cubicBezTo>
                  <a:cubicBezTo>
                    <a:pt x="20" y="7"/>
                    <a:pt x="20" y="7"/>
                    <a:pt x="20" y="7"/>
                  </a:cubicBezTo>
                  <a:cubicBezTo>
                    <a:pt x="20" y="7"/>
                    <a:pt x="20" y="7"/>
                    <a:pt x="20" y="7"/>
                  </a:cubicBezTo>
                  <a:cubicBezTo>
                    <a:pt x="21" y="7"/>
                    <a:pt x="22" y="8"/>
                    <a:pt x="23" y="8"/>
                  </a:cubicBezTo>
                  <a:cubicBezTo>
                    <a:pt x="23" y="8"/>
                    <a:pt x="23" y="8"/>
                    <a:pt x="23" y="8"/>
                  </a:cubicBezTo>
                  <a:cubicBezTo>
                    <a:pt x="25" y="9"/>
                    <a:pt x="27" y="9"/>
                    <a:pt x="28" y="9"/>
                  </a:cubicBezTo>
                  <a:cubicBezTo>
                    <a:pt x="28" y="9"/>
                    <a:pt x="28" y="9"/>
                    <a:pt x="28" y="9"/>
                  </a:cubicBezTo>
                  <a:cubicBezTo>
                    <a:pt x="28" y="9"/>
                    <a:pt x="28" y="9"/>
                    <a:pt x="28" y="9"/>
                  </a:cubicBezTo>
                  <a:cubicBezTo>
                    <a:pt x="28" y="9"/>
                    <a:pt x="28" y="9"/>
                    <a:pt x="28" y="9"/>
                  </a:cubicBezTo>
                  <a:cubicBezTo>
                    <a:pt x="28" y="9"/>
                    <a:pt x="28" y="9"/>
                    <a:pt x="28" y="9"/>
                  </a:cubicBezTo>
                  <a:cubicBezTo>
                    <a:pt x="28" y="9"/>
                    <a:pt x="28" y="9"/>
                    <a:pt x="28" y="9"/>
                  </a:cubicBezTo>
                  <a:cubicBezTo>
                    <a:pt x="29" y="9"/>
                    <a:pt x="29" y="8"/>
                    <a:pt x="29" y="7"/>
                  </a:cubicBezTo>
                  <a:cubicBezTo>
                    <a:pt x="29" y="7"/>
                    <a:pt x="29" y="7"/>
                    <a:pt x="29" y="7"/>
                  </a:cubicBezTo>
                  <a:cubicBezTo>
                    <a:pt x="29" y="7"/>
                    <a:pt x="29" y="7"/>
                    <a:pt x="29" y="7"/>
                  </a:cubicBezTo>
                  <a:cubicBezTo>
                    <a:pt x="29" y="7"/>
                    <a:pt x="29" y="7"/>
                    <a:pt x="29" y="7"/>
                  </a:cubicBezTo>
                  <a:cubicBezTo>
                    <a:pt x="29" y="5"/>
                    <a:pt x="28" y="4"/>
                    <a:pt x="28" y="4"/>
                  </a:cubicBezTo>
                  <a:cubicBezTo>
                    <a:pt x="28" y="4"/>
                    <a:pt x="28" y="4"/>
                    <a:pt x="28" y="4"/>
                  </a:cubicBezTo>
                  <a:cubicBezTo>
                    <a:pt x="28" y="2"/>
                    <a:pt x="28" y="2"/>
                    <a:pt x="28" y="2"/>
                  </a:cubicBezTo>
                  <a:cubicBezTo>
                    <a:pt x="36" y="0"/>
                    <a:pt x="36" y="0"/>
                    <a:pt x="36" y="0"/>
                  </a:cubicBezTo>
                  <a:cubicBezTo>
                    <a:pt x="36" y="2"/>
                    <a:pt x="36" y="2"/>
                    <a:pt x="36" y="2"/>
                  </a:cubicBezTo>
                  <a:cubicBezTo>
                    <a:pt x="36" y="2"/>
                    <a:pt x="37" y="4"/>
                    <a:pt x="37" y="7"/>
                  </a:cubicBezTo>
                  <a:cubicBezTo>
                    <a:pt x="37" y="7"/>
                    <a:pt x="37" y="7"/>
                    <a:pt x="37" y="7"/>
                  </a:cubicBezTo>
                  <a:cubicBezTo>
                    <a:pt x="37" y="9"/>
                    <a:pt x="36" y="13"/>
                    <a:pt x="34" y="15"/>
                  </a:cubicBezTo>
                  <a:cubicBezTo>
                    <a:pt x="34" y="15"/>
                    <a:pt x="34" y="15"/>
                    <a:pt x="34" y="15"/>
                  </a:cubicBezTo>
                  <a:cubicBezTo>
                    <a:pt x="32" y="17"/>
                    <a:pt x="30" y="17"/>
                    <a:pt x="28" y="17"/>
                  </a:cubicBezTo>
                  <a:cubicBezTo>
                    <a:pt x="28" y="17"/>
                    <a:pt x="28" y="17"/>
                    <a:pt x="28" y="17"/>
                  </a:cubicBezTo>
                  <a:cubicBezTo>
                    <a:pt x="26" y="17"/>
                    <a:pt x="24" y="17"/>
                    <a:pt x="22" y="16"/>
                  </a:cubicBezTo>
                  <a:cubicBezTo>
                    <a:pt x="22" y="16"/>
                    <a:pt x="22" y="16"/>
                    <a:pt x="22" y="16"/>
                  </a:cubicBezTo>
                  <a:cubicBezTo>
                    <a:pt x="21" y="19"/>
                    <a:pt x="20" y="22"/>
                    <a:pt x="17" y="25"/>
                  </a:cubicBezTo>
                  <a:cubicBezTo>
                    <a:pt x="17" y="25"/>
                    <a:pt x="17" y="25"/>
                    <a:pt x="17" y="25"/>
                  </a:cubicBezTo>
                  <a:cubicBezTo>
                    <a:pt x="16" y="25"/>
                    <a:pt x="14" y="26"/>
                    <a:pt x="13" y="26"/>
                  </a:cubicBezTo>
                  <a:cubicBezTo>
                    <a:pt x="13" y="26"/>
                    <a:pt x="13" y="26"/>
                    <a:pt x="13" y="26"/>
                  </a:cubicBezTo>
                  <a:cubicBezTo>
                    <a:pt x="13" y="26"/>
                    <a:pt x="13" y="26"/>
                    <a:pt x="13" y="26"/>
                  </a:cubicBezTo>
                  <a:close/>
                  <a:moveTo>
                    <a:pt x="14" y="22"/>
                  </a:moveTo>
                  <a:cubicBezTo>
                    <a:pt x="14" y="22"/>
                    <a:pt x="14" y="22"/>
                    <a:pt x="14" y="22"/>
                  </a:cubicBezTo>
                  <a:cubicBezTo>
                    <a:pt x="14" y="22"/>
                    <a:pt x="14" y="22"/>
                    <a:pt x="14" y="22"/>
                  </a:cubicBezTo>
                  <a:cubicBezTo>
                    <a:pt x="14" y="22"/>
                    <a:pt x="14" y="22"/>
                    <a:pt x="14" y="22"/>
                  </a:cubicBezTo>
                  <a:close/>
                  <a:moveTo>
                    <a:pt x="14" y="22"/>
                  </a:moveTo>
                  <a:cubicBezTo>
                    <a:pt x="14" y="22"/>
                    <a:pt x="14" y="22"/>
                    <a:pt x="14" y="22"/>
                  </a:cubicBezTo>
                  <a:cubicBezTo>
                    <a:pt x="14" y="22"/>
                    <a:pt x="14" y="22"/>
                    <a:pt x="14" y="22"/>
                  </a:cubicBezTo>
                  <a:cubicBezTo>
                    <a:pt x="14" y="22"/>
                    <a:pt x="14" y="22"/>
                    <a:pt x="14" y="22"/>
                  </a:cubicBezTo>
                  <a:close/>
                  <a:moveTo>
                    <a:pt x="15" y="21"/>
                  </a:moveTo>
                  <a:cubicBezTo>
                    <a:pt x="14" y="21"/>
                    <a:pt x="14" y="22"/>
                    <a:pt x="14" y="22"/>
                  </a:cubicBezTo>
                  <a:cubicBezTo>
                    <a:pt x="14" y="22"/>
                    <a:pt x="14" y="22"/>
                    <a:pt x="14" y="22"/>
                  </a:cubicBezTo>
                  <a:cubicBezTo>
                    <a:pt x="14" y="22"/>
                    <a:pt x="14" y="21"/>
                    <a:pt x="15" y="21"/>
                  </a:cubicBezTo>
                  <a:cubicBezTo>
                    <a:pt x="15" y="21"/>
                    <a:pt x="15" y="21"/>
                    <a:pt x="15" y="21"/>
                  </a:cubicBezTo>
                  <a:cubicBezTo>
                    <a:pt x="15" y="21"/>
                    <a:pt x="15" y="21"/>
                    <a:pt x="15" y="21"/>
                  </a:cubicBezTo>
                  <a:cubicBezTo>
                    <a:pt x="15" y="21"/>
                    <a:pt x="15" y="21"/>
                    <a:pt x="15" y="21"/>
                  </a:cubicBezTo>
                  <a:cubicBezTo>
                    <a:pt x="15" y="21"/>
                    <a:pt x="15" y="21"/>
                    <a:pt x="15" y="21"/>
                  </a:cubicBezTo>
                  <a:close/>
                  <a:moveTo>
                    <a:pt x="8" y="19"/>
                  </a:moveTo>
                  <a:cubicBezTo>
                    <a:pt x="9" y="19"/>
                    <a:pt x="9" y="20"/>
                    <a:pt x="10" y="20"/>
                  </a:cubicBezTo>
                  <a:cubicBezTo>
                    <a:pt x="10" y="20"/>
                    <a:pt x="10" y="20"/>
                    <a:pt x="10" y="20"/>
                  </a:cubicBezTo>
                  <a:cubicBezTo>
                    <a:pt x="9" y="20"/>
                    <a:pt x="9" y="19"/>
                    <a:pt x="8" y="19"/>
                  </a:cubicBezTo>
                  <a:cubicBezTo>
                    <a:pt x="8" y="19"/>
                    <a:pt x="8" y="19"/>
                    <a:pt x="8" y="19"/>
                  </a:cubicBezTo>
                  <a:cubicBezTo>
                    <a:pt x="8" y="18"/>
                    <a:pt x="7" y="18"/>
                    <a:pt x="7" y="18"/>
                  </a:cubicBezTo>
                  <a:cubicBezTo>
                    <a:pt x="7" y="18"/>
                    <a:pt x="7" y="18"/>
                    <a:pt x="7" y="18"/>
                  </a:cubicBezTo>
                  <a:cubicBezTo>
                    <a:pt x="7" y="18"/>
                    <a:pt x="7" y="18"/>
                    <a:pt x="7" y="18"/>
                  </a:cubicBezTo>
                  <a:cubicBezTo>
                    <a:pt x="7" y="18"/>
                    <a:pt x="8" y="18"/>
                    <a:pt x="8" y="19"/>
                  </a:cubicBezTo>
                  <a:close/>
                  <a:moveTo>
                    <a:pt x="13" y="18"/>
                  </a:moveTo>
                  <a:cubicBezTo>
                    <a:pt x="13" y="18"/>
                    <a:pt x="13" y="18"/>
                    <a:pt x="13" y="18"/>
                  </a:cubicBezTo>
                  <a:cubicBezTo>
                    <a:pt x="13" y="18"/>
                    <a:pt x="13" y="18"/>
                    <a:pt x="13" y="18"/>
                  </a:cubicBezTo>
                  <a:close/>
                  <a:moveTo>
                    <a:pt x="18" y="17"/>
                  </a:moveTo>
                  <a:cubicBezTo>
                    <a:pt x="18" y="16"/>
                    <a:pt x="18" y="15"/>
                    <a:pt x="18" y="14"/>
                  </a:cubicBezTo>
                  <a:cubicBezTo>
                    <a:pt x="18" y="14"/>
                    <a:pt x="18" y="14"/>
                    <a:pt x="18" y="14"/>
                  </a:cubicBezTo>
                  <a:cubicBezTo>
                    <a:pt x="18" y="15"/>
                    <a:pt x="18" y="16"/>
                    <a:pt x="18" y="17"/>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lose/>
                  <a:moveTo>
                    <a:pt x="21" y="11"/>
                  </a:moveTo>
                  <a:cubicBezTo>
                    <a:pt x="22" y="12"/>
                    <a:pt x="24" y="13"/>
                    <a:pt x="25" y="13"/>
                  </a:cubicBezTo>
                  <a:cubicBezTo>
                    <a:pt x="25" y="13"/>
                    <a:pt x="25" y="13"/>
                    <a:pt x="25" y="13"/>
                  </a:cubicBezTo>
                  <a:cubicBezTo>
                    <a:pt x="24" y="13"/>
                    <a:pt x="23" y="12"/>
                    <a:pt x="22" y="12"/>
                  </a:cubicBezTo>
                  <a:cubicBezTo>
                    <a:pt x="22" y="12"/>
                    <a:pt x="22" y="12"/>
                    <a:pt x="22" y="12"/>
                  </a:cubicBezTo>
                  <a:cubicBezTo>
                    <a:pt x="21" y="12"/>
                    <a:pt x="21" y="12"/>
                    <a:pt x="21" y="11"/>
                  </a:cubicBezTo>
                  <a:cubicBezTo>
                    <a:pt x="21" y="11"/>
                    <a:pt x="21" y="11"/>
                    <a:pt x="21" y="11"/>
                  </a:cubicBezTo>
                  <a:cubicBezTo>
                    <a:pt x="21" y="11"/>
                    <a:pt x="21" y="11"/>
                    <a:pt x="21" y="11"/>
                  </a:cubicBezTo>
                  <a:cubicBezTo>
                    <a:pt x="21" y="11"/>
                    <a:pt x="21" y="11"/>
                    <a:pt x="21" y="11"/>
                  </a:cubicBezTo>
                  <a:close/>
                  <a:moveTo>
                    <a:pt x="31" y="13"/>
                  </a:move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lose/>
                  <a:moveTo>
                    <a:pt x="31" y="12"/>
                  </a:moveTo>
                  <a:cubicBezTo>
                    <a:pt x="31" y="12"/>
                    <a:pt x="32" y="12"/>
                    <a:pt x="32" y="12"/>
                  </a:cubicBezTo>
                  <a:cubicBezTo>
                    <a:pt x="32" y="12"/>
                    <a:pt x="32" y="12"/>
                    <a:pt x="32" y="12"/>
                  </a:cubicBezTo>
                  <a:cubicBezTo>
                    <a:pt x="32" y="12"/>
                    <a:pt x="31" y="12"/>
                    <a:pt x="31" y="12"/>
                  </a:cubicBezTo>
                  <a:cubicBezTo>
                    <a:pt x="31" y="12"/>
                    <a:pt x="31" y="12"/>
                    <a:pt x="31" y="12"/>
                  </a:cubicBezTo>
                  <a:cubicBezTo>
                    <a:pt x="31" y="12"/>
                    <a:pt x="31" y="12"/>
                    <a:pt x="31" y="12"/>
                  </a:cubicBezTo>
                  <a:close/>
                  <a:moveTo>
                    <a:pt x="18" y="10"/>
                  </a:moveTo>
                  <a:cubicBezTo>
                    <a:pt x="18" y="10"/>
                    <a:pt x="18" y="11"/>
                    <a:pt x="18" y="12"/>
                  </a:cubicBezTo>
                  <a:cubicBezTo>
                    <a:pt x="18" y="12"/>
                    <a:pt x="18" y="12"/>
                    <a:pt x="18" y="12"/>
                  </a:cubicBezTo>
                  <a:cubicBezTo>
                    <a:pt x="18" y="10"/>
                    <a:pt x="18" y="10"/>
                    <a:pt x="18" y="10"/>
                  </a:cubicBezTo>
                  <a:cubicBezTo>
                    <a:pt x="19" y="11"/>
                    <a:pt x="19" y="11"/>
                    <a:pt x="19" y="11"/>
                  </a:cubicBezTo>
                  <a:cubicBezTo>
                    <a:pt x="18" y="10"/>
                    <a:pt x="18" y="10"/>
                    <a:pt x="18" y="10"/>
                  </a:cubicBezTo>
                  <a:cubicBezTo>
                    <a:pt x="18" y="10"/>
                    <a:pt x="18" y="10"/>
                    <a:pt x="18" y="10"/>
                  </a:cubicBezTo>
                  <a:cubicBezTo>
                    <a:pt x="18" y="10"/>
                    <a:pt x="18" y="10"/>
                    <a:pt x="18" y="10"/>
                  </a:cubicBezTo>
                  <a:cubicBezTo>
                    <a:pt x="18" y="10"/>
                    <a:pt x="18" y="10"/>
                    <a:pt x="18" y="10"/>
                  </a:cubicBezTo>
                  <a:close/>
                  <a:moveTo>
                    <a:pt x="18" y="10"/>
                  </a:moveTo>
                  <a:cubicBezTo>
                    <a:pt x="18" y="10"/>
                    <a:pt x="18" y="10"/>
                    <a:pt x="18" y="10"/>
                  </a:cubicBezTo>
                  <a:cubicBezTo>
                    <a:pt x="18" y="10"/>
                    <a:pt x="18" y="10"/>
                    <a:pt x="18" y="10"/>
                  </a:cubicBezTo>
                  <a:cubicBezTo>
                    <a:pt x="18" y="10"/>
                    <a:pt x="18" y="10"/>
                    <a:pt x="18" y="10"/>
                  </a:cubicBezTo>
                  <a:close/>
                  <a:moveTo>
                    <a:pt x="32" y="10"/>
                  </a:moveTo>
                  <a:cubicBezTo>
                    <a:pt x="33" y="9"/>
                    <a:pt x="33" y="8"/>
                    <a:pt x="33" y="7"/>
                  </a:cubicBezTo>
                  <a:cubicBezTo>
                    <a:pt x="33" y="7"/>
                    <a:pt x="33" y="7"/>
                    <a:pt x="33" y="7"/>
                  </a:cubicBezTo>
                  <a:cubicBezTo>
                    <a:pt x="33" y="7"/>
                    <a:pt x="33" y="7"/>
                    <a:pt x="33" y="7"/>
                  </a:cubicBezTo>
                  <a:cubicBezTo>
                    <a:pt x="33" y="8"/>
                    <a:pt x="33" y="9"/>
                    <a:pt x="32" y="1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757"/>
            <p:cNvSpPr>
              <a:spLocks noEditPoints="1"/>
            </p:cNvSpPr>
            <p:nvPr/>
          </p:nvSpPr>
          <p:spPr bwMode="auto">
            <a:xfrm>
              <a:off x="6378281" y="5313451"/>
              <a:ext cx="241443" cy="427557"/>
            </a:xfrm>
            <a:custGeom>
              <a:avLst/>
              <a:gdLst>
                <a:gd name="T0" fmla="*/ 24 w 48"/>
                <a:gd name="T1" fmla="*/ 73 h 85"/>
                <a:gd name="T2" fmla="*/ 25 w 48"/>
                <a:gd name="T3" fmla="*/ 70 h 85"/>
                <a:gd name="T4" fmla="*/ 28 w 48"/>
                <a:gd name="T5" fmla="*/ 70 h 85"/>
                <a:gd name="T6" fmla="*/ 25 w 48"/>
                <a:gd name="T7" fmla="*/ 70 h 85"/>
                <a:gd name="T8" fmla="*/ 24 w 48"/>
                <a:gd name="T9" fmla="*/ 73 h 85"/>
                <a:gd name="T10" fmla="*/ 24 w 48"/>
                <a:gd name="T11" fmla="*/ 73 h 85"/>
                <a:gd name="T12" fmla="*/ 0 w 48"/>
                <a:gd name="T13" fmla="*/ 2 h 85"/>
                <a:gd name="T14" fmla="*/ 4 w 48"/>
                <a:gd name="T15" fmla="*/ 0 h 85"/>
                <a:gd name="T16" fmla="*/ 46 w 48"/>
                <a:gd name="T17" fmla="*/ 61 h 85"/>
                <a:gd name="T18" fmla="*/ 48 w 48"/>
                <a:gd name="T19" fmla="*/ 85 h 85"/>
                <a:gd name="T20" fmla="*/ 24 w 48"/>
                <a:gd name="T21" fmla="*/ 73 h 85"/>
                <a:gd name="T22" fmla="*/ 24 w 48"/>
                <a:gd name="T23" fmla="*/ 73 h 85"/>
                <a:gd name="T24" fmla="*/ 43 w 48"/>
                <a:gd name="T25" fmla="*/ 77 h 85"/>
                <a:gd name="T26" fmla="*/ 42 w 48"/>
                <a:gd name="T27" fmla="*/ 62 h 85"/>
                <a:gd name="T28" fmla="*/ 9 w 48"/>
                <a:gd name="T29" fmla="*/ 16 h 85"/>
                <a:gd name="T30" fmla="*/ 28 w 48"/>
                <a:gd name="T31" fmla="*/ 69 h 85"/>
                <a:gd name="T32" fmla="*/ 43 w 48"/>
                <a:gd name="T33" fmla="*/ 77 h 85"/>
                <a:gd name="T34" fmla="*/ 43 w 48"/>
                <a:gd name="T3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85">
                  <a:moveTo>
                    <a:pt x="24" y="73"/>
                  </a:moveTo>
                  <a:lnTo>
                    <a:pt x="25" y="70"/>
                  </a:lnTo>
                  <a:lnTo>
                    <a:pt x="28" y="70"/>
                  </a:lnTo>
                  <a:lnTo>
                    <a:pt x="25" y="70"/>
                  </a:lnTo>
                  <a:lnTo>
                    <a:pt x="24" y="73"/>
                  </a:lnTo>
                  <a:lnTo>
                    <a:pt x="24" y="73"/>
                  </a:lnTo>
                  <a:lnTo>
                    <a:pt x="0" y="2"/>
                  </a:lnTo>
                  <a:lnTo>
                    <a:pt x="4" y="0"/>
                  </a:lnTo>
                  <a:lnTo>
                    <a:pt x="46" y="61"/>
                  </a:lnTo>
                  <a:lnTo>
                    <a:pt x="48" y="85"/>
                  </a:lnTo>
                  <a:lnTo>
                    <a:pt x="24" y="73"/>
                  </a:lnTo>
                  <a:lnTo>
                    <a:pt x="24" y="73"/>
                  </a:lnTo>
                  <a:close/>
                  <a:moveTo>
                    <a:pt x="43" y="77"/>
                  </a:moveTo>
                  <a:lnTo>
                    <a:pt x="42" y="62"/>
                  </a:lnTo>
                  <a:lnTo>
                    <a:pt x="9" y="16"/>
                  </a:lnTo>
                  <a:lnTo>
                    <a:pt x="28" y="69"/>
                  </a:lnTo>
                  <a:lnTo>
                    <a:pt x="43" y="77"/>
                  </a:lnTo>
                  <a:lnTo>
                    <a:pt x="43" y="7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758"/>
            <p:cNvSpPr>
              <a:spLocks noEditPoints="1"/>
            </p:cNvSpPr>
            <p:nvPr/>
          </p:nvSpPr>
          <p:spPr bwMode="auto">
            <a:xfrm>
              <a:off x="6368221" y="5303391"/>
              <a:ext cx="266595" cy="452705"/>
            </a:xfrm>
            <a:custGeom>
              <a:avLst/>
              <a:gdLst>
                <a:gd name="T0" fmla="*/ 26 w 53"/>
                <a:gd name="T1" fmla="*/ 77 h 90"/>
                <a:gd name="T2" fmla="*/ 24 w 53"/>
                <a:gd name="T3" fmla="*/ 76 h 90"/>
                <a:gd name="T4" fmla="*/ 24 w 53"/>
                <a:gd name="T5" fmla="*/ 76 h 90"/>
                <a:gd name="T6" fmla="*/ 24 w 53"/>
                <a:gd name="T7" fmla="*/ 76 h 90"/>
                <a:gd name="T8" fmla="*/ 24 w 53"/>
                <a:gd name="T9" fmla="*/ 76 h 90"/>
                <a:gd name="T10" fmla="*/ 0 w 53"/>
                <a:gd name="T11" fmla="*/ 3 h 90"/>
                <a:gd name="T12" fmla="*/ 6 w 53"/>
                <a:gd name="T13" fmla="*/ 0 h 90"/>
                <a:gd name="T14" fmla="*/ 50 w 53"/>
                <a:gd name="T15" fmla="*/ 61 h 90"/>
                <a:gd name="T16" fmla="*/ 53 w 53"/>
                <a:gd name="T17" fmla="*/ 90 h 90"/>
                <a:gd name="T18" fmla="*/ 26 w 53"/>
                <a:gd name="T19" fmla="*/ 77 h 90"/>
                <a:gd name="T20" fmla="*/ 26 w 53"/>
                <a:gd name="T21" fmla="*/ 77 h 90"/>
                <a:gd name="T22" fmla="*/ 48 w 53"/>
                <a:gd name="T23" fmla="*/ 82 h 90"/>
                <a:gd name="T24" fmla="*/ 46 w 53"/>
                <a:gd name="T25" fmla="*/ 63 h 90"/>
                <a:gd name="T26" fmla="*/ 31 w 53"/>
                <a:gd name="T27" fmla="*/ 41 h 90"/>
                <a:gd name="T28" fmla="*/ 46 w 53"/>
                <a:gd name="T29" fmla="*/ 63 h 90"/>
                <a:gd name="T30" fmla="*/ 47 w 53"/>
                <a:gd name="T31" fmla="*/ 79 h 90"/>
                <a:gd name="T32" fmla="*/ 45 w 53"/>
                <a:gd name="T33" fmla="*/ 79 h 90"/>
                <a:gd name="T34" fmla="*/ 46 w 53"/>
                <a:gd name="T35" fmla="*/ 77 h 90"/>
                <a:gd name="T36" fmla="*/ 45 w 53"/>
                <a:gd name="T37" fmla="*/ 79 h 90"/>
                <a:gd name="T38" fmla="*/ 47 w 53"/>
                <a:gd name="T39" fmla="*/ 79 h 90"/>
                <a:gd name="T40" fmla="*/ 48 w 53"/>
                <a:gd name="T41" fmla="*/ 82 h 90"/>
                <a:gd name="T42" fmla="*/ 31 w 53"/>
                <a:gd name="T43" fmla="*/ 74 h 90"/>
                <a:gd name="T44" fmla="*/ 31 w 53"/>
                <a:gd name="T45" fmla="*/ 74 h 90"/>
                <a:gd name="T46" fmla="*/ 48 w 53"/>
                <a:gd name="T47" fmla="*/ 82 h 90"/>
                <a:gd name="T48" fmla="*/ 48 w 53"/>
                <a:gd name="T49" fmla="*/ 82 h 90"/>
                <a:gd name="T50" fmla="*/ 32 w 53"/>
                <a:gd name="T51" fmla="*/ 69 h 90"/>
                <a:gd name="T52" fmla="*/ 43 w 53"/>
                <a:gd name="T53" fmla="*/ 76 h 90"/>
                <a:gd name="T54" fmla="*/ 42 w 53"/>
                <a:gd name="T55" fmla="*/ 65 h 90"/>
                <a:gd name="T56" fmla="*/ 19 w 53"/>
                <a:gd name="T57" fmla="*/ 31 h 90"/>
                <a:gd name="T58" fmla="*/ 32 w 53"/>
                <a:gd name="T59" fmla="*/ 69 h 90"/>
                <a:gd name="T60" fmla="*/ 32 w 53"/>
                <a:gd name="T61" fmla="*/ 69 h 90"/>
                <a:gd name="T62" fmla="*/ 27 w 53"/>
                <a:gd name="T63" fmla="*/ 70 h 90"/>
                <a:gd name="T64" fmla="*/ 27 w 53"/>
                <a:gd name="T65" fmla="*/ 70 h 90"/>
                <a:gd name="T66" fmla="*/ 27 w 53"/>
                <a:gd name="T67" fmla="*/ 70 h 90"/>
                <a:gd name="T68" fmla="*/ 14 w 53"/>
                <a:gd name="T69" fmla="*/ 31 h 90"/>
                <a:gd name="T70" fmla="*/ 27 w 53"/>
                <a:gd name="T71" fmla="*/ 70 h 90"/>
                <a:gd name="T72" fmla="*/ 27 w 53"/>
                <a:gd name="T73" fmla="*/ 70 h 90"/>
                <a:gd name="T74" fmla="*/ 5 w 53"/>
                <a:gd name="T75" fmla="*/ 5 h 90"/>
                <a:gd name="T76" fmla="*/ 10 w 53"/>
                <a:gd name="T77" fmla="*/ 18 h 90"/>
                <a:gd name="T78" fmla="*/ 13 w 53"/>
                <a:gd name="T79" fmla="*/ 16 h 90"/>
                <a:gd name="T80" fmla="*/ 5 w 53"/>
                <a:gd name="T81" fmla="*/ 5 h 90"/>
                <a:gd name="T82" fmla="*/ 5 w 53"/>
                <a:gd name="T83" fmla="*/ 5 h 90"/>
                <a:gd name="T84" fmla="*/ 5 w 53"/>
                <a:gd name="T85"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 h="90">
                  <a:moveTo>
                    <a:pt x="26" y="77"/>
                  </a:moveTo>
                  <a:lnTo>
                    <a:pt x="24" y="76"/>
                  </a:lnTo>
                  <a:lnTo>
                    <a:pt x="24" y="76"/>
                  </a:lnTo>
                  <a:lnTo>
                    <a:pt x="24" y="76"/>
                  </a:lnTo>
                  <a:lnTo>
                    <a:pt x="24" y="76"/>
                  </a:lnTo>
                  <a:lnTo>
                    <a:pt x="0" y="3"/>
                  </a:lnTo>
                  <a:lnTo>
                    <a:pt x="6" y="0"/>
                  </a:lnTo>
                  <a:lnTo>
                    <a:pt x="50" y="61"/>
                  </a:lnTo>
                  <a:lnTo>
                    <a:pt x="53" y="90"/>
                  </a:lnTo>
                  <a:lnTo>
                    <a:pt x="26" y="77"/>
                  </a:lnTo>
                  <a:lnTo>
                    <a:pt x="26" y="77"/>
                  </a:lnTo>
                  <a:close/>
                  <a:moveTo>
                    <a:pt x="48" y="82"/>
                  </a:moveTo>
                  <a:lnTo>
                    <a:pt x="46" y="63"/>
                  </a:lnTo>
                  <a:lnTo>
                    <a:pt x="31" y="41"/>
                  </a:lnTo>
                  <a:lnTo>
                    <a:pt x="46" y="63"/>
                  </a:lnTo>
                  <a:lnTo>
                    <a:pt x="47" y="79"/>
                  </a:lnTo>
                  <a:lnTo>
                    <a:pt x="45" y="79"/>
                  </a:lnTo>
                  <a:lnTo>
                    <a:pt x="46" y="77"/>
                  </a:lnTo>
                  <a:lnTo>
                    <a:pt x="45" y="79"/>
                  </a:lnTo>
                  <a:lnTo>
                    <a:pt x="47" y="79"/>
                  </a:lnTo>
                  <a:lnTo>
                    <a:pt x="48" y="82"/>
                  </a:lnTo>
                  <a:lnTo>
                    <a:pt x="31" y="74"/>
                  </a:lnTo>
                  <a:lnTo>
                    <a:pt x="31" y="74"/>
                  </a:lnTo>
                  <a:lnTo>
                    <a:pt x="48" y="82"/>
                  </a:lnTo>
                  <a:lnTo>
                    <a:pt x="48" y="82"/>
                  </a:lnTo>
                  <a:close/>
                  <a:moveTo>
                    <a:pt x="32" y="69"/>
                  </a:moveTo>
                  <a:lnTo>
                    <a:pt x="43" y="76"/>
                  </a:lnTo>
                  <a:lnTo>
                    <a:pt x="42" y="65"/>
                  </a:lnTo>
                  <a:lnTo>
                    <a:pt x="19" y="31"/>
                  </a:lnTo>
                  <a:lnTo>
                    <a:pt x="32" y="69"/>
                  </a:lnTo>
                  <a:lnTo>
                    <a:pt x="32" y="69"/>
                  </a:lnTo>
                  <a:close/>
                  <a:moveTo>
                    <a:pt x="27" y="70"/>
                  </a:moveTo>
                  <a:lnTo>
                    <a:pt x="27" y="70"/>
                  </a:lnTo>
                  <a:lnTo>
                    <a:pt x="27" y="70"/>
                  </a:lnTo>
                  <a:lnTo>
                    <a:pt x="14" y="31"/>
                  </a:lnTo>
                  <a:lnTo>
                    <a:pt x="27" y="70"/>
                  </a:lnTo>
                  <a:lnTo>
                    <a:pt x="27" y="70"/>
                  </a:lnTo>
                  <a:close/>
                  <a:moveTo>
                    <a:pt x="5" y="5"/>
                  </a:moveTo>
                  <a:lnTo>
                    <a:pt x="10" y="18"/>
                  </a:lnTo>
                  <a:lnTo>
                    <a:pt x="13" y="16"/>
                  </a:lnTo>
                  <a:lnTo>
                    <a:pt x="5" y="5"/>
                  </a:lnTo>
                  <a:lnTo>
                    <a:pt x="5" y="5"/>
                  </a:lnTo>
                  <a:lnTo>
                    <a:pt x="5" y="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759"/>
            <p:cNvSpPr>
              <a:spLocks noEditPoints="1"/>
            </p:cNvSpPr>
            <p:nvPr/>
          </p:nvSpPr>
          <p:spPr bwMode="auto">
            <a:xfrm>
              <a:off x="6237439" y="5258119"/>
              <a:ext cx="462766" cy="563367"/>
            </a:xfrm>
            <a:custGeom>
              <a:avLst/>
              <a:gdLst>
                <a:gd name="T0" fmla="*/ 60 w 84"/>
                <a:gd name="T1" fmla="*/ 102 h 102"/>
                <a:gd name="T2" fmla="*/ 4 w 84"/>
                <a:gd name="T3" fmla="*/ 57 h 102"/>
                <a:gd name="T4" fmla="*/ 4 w 84"/>
                <a:gd name="T5" fmla="*/ 57 h 102"/>
                <a:gd name="T6" fmla="*/ 0 w 84"/>
                <a:gd name="T7" fmla="*/ 39 h 102"/>
                <a:gd name="T8" fmla="*/ 0 w 84"/>
                <a:gd name="T9" fmla="*/ 39 h 102"/>
                <a:gd name="T10" fmla="*/ 27 w 84"/>
                <a:gd name="T11" fmla="*/ 2 h 102"/>
                <a:gd name="T12" fmla="*/ 27 w 84"/>
                <a:gd name="T13" fmla="*/ 2 h 102"/>
                <a:gd name="T14" fmla="*/ 38 w 84"/>
                <a:gd name="T15" fmla="*/ 0 h 102"/>
                <a:gd name="T16" fmla="*/ 38 w 84"/>
                <a:gd name="T17" fmla="*/ 0 h 102"/>
                <a:gd name="T18" fmla="*/ 76 w 84"/>
                <a:gd name="T19" fmla="*/ 36 h 102"/>
                <a:gd name="T20" fmla="*/ 76 w 84"/>
                <a:gd name="T21" fmla="*/ 36 h 102"/>
                <a:gd name="T22" fmla="*/ 74 w 84"/>
                <a:gd name="T23" fmla="*/ 37 h 102"/>
                <a:gd name="T24" fmla="*/ 76 w 84"/>
                <a:gd name="T25" fmla="*/ 36 h 102"/>
                <a:gd name="T26" fmla="*/ 84 w 84"/>
                <a:gd name="T27" fmla="*/ 72 h 102"/>
                <a:gd name="T28" fmla="*/ 84 w 84"/>
                <a:gd name="T29" fmla="*/ 72 h 102"/>
                <a:gd name="T30" fmla="*/ 69 w 84"/>
                <a:gd name="T31" fmla="*/ 100 h 102"/>
                <a:gd name="T32" fmla="*/ 69 w 84"/>
                <a:gd name="T33" fmla="*/ 100 h 102"/>
                <a:gd name="T34" fmla="*/ 60 w 84"/>
                <a:gd name="T35" fmla="*/ 102 h 102"/>
                <a:gd name="T36" fmla="*/ 60 w 84"/>
                <a:gd name="T37" fmla="*/ 102 h 102"/>
                <a:gd name="T38" fmla="*/ 60 w 84"/>
                <a:gd name="T39" fmla="*/ 102 h 102"/>
                <a:gd name="T40" fmla="*/ 38 w 84"/>
                <a:gd name="T41" fmla="*/ 4 h 102"/>
                <a:gd name="T42" fmla="*/ 29 w 84"/>
                <a:gd name="T43" fmla="*/ 6 h 102"/>
                <a:gd name="T44" fmla="*/ 29 w 84"/>
                <a:gd name="T45" fmla="*/ 6 h 102"/>
                <a:gd name="T46" fmla="*/ 4 w 84"/>
                <a:gd name="T47" fmla="*/ 39 h 102"/>
                <a:gd name="T48" fmla="*/ 4 w 84"/>
                <a:gd name="T49" fmla="*/ 39 h 102"/>
                <a:gd name="T50" fmla="*/ 8 w 84"/>
                <a:gd name="T51" fmla="*/ 55 h 102"/>
                <a:gd name="T52" fmla="*/ 8 w 84"/>
                <a:gd name="T53" fmla="*/ 55 h 102"/>
                <a:gd name="T54" fmla="*/ 60 w 84"/>
                <a:gd name="T55" fmla="*/ 98 h 102"/>
                <a:gd name="T56" fmla="*/ 60 w 84"/>
                <a:gd name="T57" fmla="*/ 98 h 102"/>
                <a:gd name="T58" fmla="*/ 67 w 84"/>
                <a:gd name="T59" fmla="*/ 97 h 102"/>
                <a:gd name="T60" fmla="*/ 67 w 84"/>
                <a:gd name="T61" fmla="*/ 97 h 102"/>
                <a:gd name="T62" fmla="*/ 80 w 84"/>
                <a:gd name="T63" fmla="*/ 72 h 102"/>
                <a:gd name="T64" fmla="*/ 80 w 84"/>
                <a:gd name="T65" fmla="*/ 72 h 102"/>
                <a:gd name="T66" fmla="*/ 72 w 84"/>
                <a:gd name="T67" fmla="*/ 37 h 102"/>
                <a:gd name="T68" fmla="*/ 72 w 84"/>
                <a:gd name="T69" fmla="*/ 37 h 102"/>
                <a:gd name="T70" fmla="*/ 72 w 84"/>
                <a:gd name="T71" fmla="*/ 37 h 102"/>
                <a:gd name="T72" fmla="*/ 38 w 84"/>
                <a:gd name="T73" fmla="*/ 4 h 102"/>
                <a:gd name="T74" fmla="*/ 38 w 84"/>
                <a:gd name="T75" fmla="*/ 4 h 102"/>
                <a:gd name="T76" fmla="*/ 38 w 84"/>
                <a:gd name="T77" fmla="*/ 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 h="102">
                  <a:moveTo>
                    <a:pt x="60" y="102"/>
                  </a:moveTo>
                  <a:cubicBezTo>
                    <a:pt x="40" y="102"/>
                    <a:pt x="14" y="80"/>
                    <a:pt x="4" y="57"/>
                  </a:cubicBezTo>
                  <a:cubicBezTo>
                    <a:pt x="4" y="57"/>
                    <a:pt x="4" y="57"/>
                    <a:pt x="4" y="57"/>
                  </a:cubicBezTo>
                  <a:cubicBezTo>
                    <a:pt x="1" y="51"/>
                    <a:pt x="0" y="45"/>
                    <a:pt x="0" y="39"/>
                  </a:cubicBezTo>
                  <a:cubicBezTo>
                    <a:pt x="0" y="39"/>
                    <a:pt x="0" y="39"/>
                    <a:pt x="0" y="39"/>
                  </a:cubicBezTo>
                  <a:cubicBezTo>
                    <a:pt x="0" y="21"/>
                    <a:pt x="13" y="8"/>
                    <a:pt x="27" y="2"/>
                  </a:cubicBezTo>
                  <a:cubicBezTo>
                    <a:pt x="27" y="2"/>
                    <a:pt x="27" y="2"/>
                    <a:pt x="27" y="2"/>
                  </a:cubicBezTo>
                  <a:cubicBezTo>
                    <a:pt x="31" y="1"/>
                    <a:pt x="35" y="0"/>
                    <a:pt x="38" y="0"/>
                  </a:cubicBezTo>
                  <a:cubicBezTo>
                    <a:pt x="38" y="0"/>
                    <a:pt x="38" y="0"/>
                    <a:pt x="38" y="0"/>
                  </a:cubicBezTo>
                  <a:cubicBezTo>
                    <a:pt x="54" y="0"/>
                    <a:pt x="66" y="14"/>
                    <a:pt x="76" y="36"/>
                  </a:cubicBezTo>
                  <a:cubicBezTo>
                    <a:pt x="76" y="36"/>
                    <a:pt x="76" y="36"/>
                    <a:pt x="76" y="36"/>
                  </a:cubicBezTo>
                  <a:cubicBezTo>
                    <a:pt x="74" y="37"/>
                    <a:pt x="74" y="37"/>
                    <a:pt x="74" y="37"/>
                  </a:cubicBezTo>
                  <a:cubicBezTo>
                    <a:pt x="76" y="36"/>
                    <a:pt x="76" y="36"/>
                    <a:pt x="76" y="36"/>
                  </a:cubicBezTo>
                  <a:cubicBezTo>
                    <a:pt x="81" y="48"/>
                    <a:pt x="84" y="61"/>
                    <a:pt x="84" y="72"/>
                  </a:cubicBezTo>
                  <a:cubicBezTo>
                    <a:pt x="84" y="72"/>
                    <a:pt x="84" y="72"/>
                    <a:pt x="84" y="72"/>
                  </a:cubicBezTo>
                  <a:cubicBezTo>
                    <a:pt x="84" y="85"/>
                    <a:pt x="79" y="96"/>
                    <a:pt x="69" y="100"/>
                  </a:cubicBezTo>
                  <a:cubicBezTo>
                    <a:pt x="69" y="100"/>
                    <a:pt x="69" y="100"/>
                    <a:pt x="69" y="100"/>
                  </a:cubicBezTo>
                  <a:cubicBezTo>
                    <a:pt x="66" y="101"/>
                    <a:pt x="63" y="102"/>
                    <a:pt x="60" y="102"/>
                  </a:cubicBezTo>
                  <a:cubicBezTo>
                    <a:pt x="60" y="102"/>
                    <a:pt x="60" y="102"/>
                    <a:pt x="60" y="102"/>
                  </a:cubicBezTo>
                  <a:cubicBezTo>
                    <a:pt x="60" y="102"/>
                    <a:pt x="60" y="102"/>
                    <a:pt x="60" y="102"/>
                  </a:cubicBezTo>
                  <a:close/>
                  <a:moveTo>
                    <a:pt x="38" y="4"/>
                  </a:moveTo>
                  <a:cubicBezTo>
                    <a:pt x="35" y="4"/>
                    <a:pt x="32" y="5"/>
                    <a:pt x="29" y="6"/>
                  </a:cubicBezTo>
                  <a:cubicBezTo>
                    <a:pt x="29" y="6"/>
                    <a:pt x="29" y="6"/>
                    <a:pt x="29" y="6"/>
                  </a:cubicBezTo>
                  <a:cubicBezTo>
                    <a:pt x="15" y="12"/>
                    <a:pt x="4" y="23"/>
                    <a:pt x="4" y="39"/>
                  </a:cubicBezTo>
                  <a:cubicBezTo>
                    <a:pt x="4" y="39"/>
                    <a:pt x="4" y="39"/>
                    <a:pt x="4" y="39"/>
                  </a:cubicBezTo>
                  <a:cubicBezTo>
                    <a:pt x="4" y="44"/>
                    <a:pt x="5" y="49"/>
                    <a:pt x="8" y="55"/>
                  </a:cubicBezTo>
                  <a:cubicBezTo>
                    <a:pt x="8" y="55"/>
                    <a:pt x="8" y="55"/>
                    <a:pt x="8" y="55"/>
                  </a:cubicBezTo>
                  <a:cubicBezTo>
                    <a:pt x="17" y="77"/>
                    <a:pt x="43" y="98"/>
                    <a:pt x="60" y="98"/>
                  </a:cubicBezTo>
                  <a:cubicBezTo>
                    <a:pt x="60" y="98"/>
                    <a:pt x="60" y="98"/>
                    <a:pt x="60" y="98"/>
                  </a:cubicBezTo>
                  <a:cubicBezTo>
                    <a:pt x="63" y="98"/>
                    <a:pt x="65" y="97"/>
                    <a:pt x="67" y="97"/>
                  </a:cubicBezTo>
                  <a:cubicBezTo>
                    <a:pt x="67" y="97"/>
                    <a:pt x="67" y="97"/>
                    <a:pt x="67" y="97"/>
                  </a:cubicBezTo>
                  <a:cubicBezTo>
                    <a:pt x="76" y="93"/>
                    <a:pt x="80" y="84"/>
                    <a:pt x="80" y="72"/>
                  </a:cubicBezTo>
                  <a:cubicBezTo>
                    <a:pt x="80" y="72"/>
                    <a:pt x="80" y="72"/>
                    <a:pt x="80" y="72"/>
                  </a:cubicBezTo>
                  <a:cubicBezTo>
                    <a:pt x="80" y="61"/>
                    <a:pt x="77" y="49"/>
                    <a:pt x="72" y="37"/>
                  </a:cubicBezTo>
                  <a:cubicBezTo>
                    <a:pt x="72" y="37"/>
                    <a:pt x="72" y="37"/>
                    <a:pt x="72" y="37"/>
                  </a:cubicBezTo>
                  <a:cubicBezTo>
                    <a:pt x="72" y="37"/>
                    <a:pt x="72" y="37"/>
                    <a:pt x="72" y="37"/>
                  </a:cubicBezTo>
                  <a:cubicBezTo>
                    <a:pt x="63" y="16"/>
                    <a:pt x="51" y="4"/>
                    <a:pt x="38" y="4"/>
                  </a:cubicBezTo>
                  <a:cubicBezTo>
                    <a:pt x="38" y="4"/>
                    <a:pt x="38" y="4"/>
                    <a:pt x="38" y="4"/>
                  </a:cubicBezTo>
                  <a:cubicBezTo>
                    <a:pt x="38" y="4"/>
                    <a:pt x="38" y="4"/>
                    <a:pt x="38"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760"/>
            <p:cNvSpPr>
              <a:spLocks noEditPoints="1"/>
            </p:cNvSpPr>
            <p:nvPr/>
          </p:nvSpPr>
          <p:spPr bwMode="auto">
            <a:xfrm>
              <a:off x="6222351" y="5248058"/>
              <a:ext cx="487917" cy="583487"/>
            </a:xfrm>
            <a:custGeom>
              <a:avLst/>
              <a:gdLst>
                <a:gd name="T0" fmla="*/ 62 w 88"/>
                <a:gd name="T1" fmla="*/ 104 h 106"/>
                <a:gd name="T2" fmla="*/ 4 w 88"/>
                <a:gd name="T3" fmla="*/ 60 h 106"/>
                <a:gd name="T4" fmla="*/ 0 w 88"/>
                <a:gd name="T5" fmla="*/ 41 h 106"/>
                <a:gd name="T6" fmla="*/ 0 w 88"/>
                <a:gd name="T7" fmla="*/ 41 h 106"/>
                <a:gd name="T8" fmla="*/ 0 w 88"/>
                <a:gd name="T9" fmla="*/ 41 h 106"/>
                <a:gd name="T10" fmla="*/ 40 w 88"/>
                <a:gd name="T11" fmla="*/ 0 h 106"/>
                <a:gd name="T12" fmla="*/ 79 w 88"/>
                <a:gd name="T13" fmla="*/ 35 h 106"/>
                <a:gd name="T14" fmla="*/ 80 w 88"/>
                <a:gd name="T15" fmla="*/ 39 h 106"/>
                <a:gd name="T16" fmla="*/ 88 w 88"/>
                <a:gd name="T17" fmla="*/ 74 h 106"/>
                <a:gd name="T18" fmla="*/ 71 w 88"/>
                <a:gd name="T19" fmla="*/ 104 h 106"/>
                <a:gd name="T20" fmla="*/ 62 w 88"/>
                <a:gd name="T21" fmla="*/ 106 h 106"/>
                <a:gd name="T22" fmla="*/ 68 w 88"/>
                <a:gd name="T23" fmla="*/ 101 h 106"/>
                <a:gd name="T24" fmla="*/ 62 w 88"/>
                <a:gd name="T25" fmla="*/ 102 h 106"/>
                <a:gd name="T26" fmla="*/ 62 w 88"/>
                <a:gd name="T27" fmla="*/ 102 h 106"/>
                <a:gd name="T28" fmla="*/ 61 w 88"/>
                <a:gd name="T29" fmla="*/ 102 h 106"/>
                <a:gd name="T30" fmla="*/ 60 w 88"/>
                <a:gd name="T31" fmla="*/ 102 h 106"/>
                <a:gd name="T32" fmla="*/ 60 w 88"/>
                <a:gd name="T33" fmla="*/ 102 h 106"/>
                <a:gd name="T34" fmla="*/ 60 w 88"/>
                <a:gd name="T35" fmla="*/ 102 h 106"/>
                <a:gd name="T36" fmla="*/ 59 w 88"/>
                <a:gd name="T37" fmla="*/ 102 h 106"/>
                <a:gd name="T38" fmla="*/ 33 w 88"/>
                <a:gd name="T39" fmla="*/ 90 h 106"/>
                <a:gd name="T40" fmla="*/ 8 w 88"/>
                <a:gd name="T41" fmla="*/ 41 h 106"/>
                <a:gd name="T42" fmla="*/ 62 w 88"/>
                <a:gd name="T43" fmla="*/ 98 h 106"/>
                <a:gd name="T44" fmla="*/ 62 w 88"/>
                <a:gd name="T45" fmla="*/ 98 h 106"/>
                <a:gd name="T46" fmla="*/ 80 w 88"/>
                <a:gd name="T47" fmla="*/ 74 h 106"/>
                <a:gd name="T48" fmla="*/ 73 w 88"/>
                <a:gd name="T49" fmla="*/ 41 h 106"/>
                <a:gd name="T50" fmla="*/ 40 w 88"/>
                <a:gd name="T51" fmla="*/ 8 h 106"/>
                <a:gd name="T52" fmla="*/ 40 w 88"/>
                <a:gd name="T53" fmla="*/ 4 h 106"/>
                <a:gd name="T54" fmla="*/ 40 w 88"/>
                <a:gd name="T55" fmla="*/ 4 h 106"/>
                <a:gd name="T56" fmla="*/ 40 w 88"/>
                <a:gd name="T57" fmla="*/ 4 h 106"/>
                <a:gd name="T58" fmla="*/ 40 w 88"/>
                <a:gd name="T59" fmla="*/ 8 h 106"/>
                <a:gd name="T60" fmla="*/ 8 w 88"/>
                <a:gd name="T61" fmla="*/ 41 h 106"/>
                <a:gd name="T62" fmla="*/ 8 w 88"/>
                <a:gd name="T63" fmla="*/ 41 h 106"/>
                <a:gd name="T64" fmla="*/ 33 w 88"/>
                <a:gd name="T65" fmla="*/ 90 h 106"/>
                <a:gd name="T66" fmla="*/ 33 w 88"/>
                <a:gd name="T67" fmla="*/ 89 h 106"/>
                <a:gd name="T68" fmla="*/ 33 w 88"/>
                <a:gd name="T69" fmla="*/ 89 h 106"/>
                <a:gd name="T70" fmla="*/ 32 w 88"/>
                <a:gd name="T71" fmla="*/ 89 h 106"/>
                <a:gd name="T72" fmla="*/ 31 w 88"/>
                <a:gd name="T73" fmla="*/ 89 h 106"/>
                <a:gd name="T74" fmla="*/ 84 w 88"/>
                <a:gd name="T75" fmla="*/ 74 h 106"/>
                <a:gd name="T76" fmla="*/ 84 w 88"/>
                <a:gd name="T77" fmla="*/ 74 h 106"/>
                <a:gd name="T78" fmla="*/ 6 w 88"/>
                <a:gd name="T79" fmla="*/ 53 h 106"/>
                <a:gd name="T80" fmla="*/ 4 w 88"/>
                <a:gd name="T81" fmla="*/ 41 h 106"/>
                <a:gd name="T82" fmla="*/ 4 w 88"/>
                <a:gd name="T83" fmla="*/ 41 h 106"/>
                <a:gd name="T84" fmla="*/ 4 w 88"/>
                <a:gd name="T85" fmla="*/ 41 h 106"/>
                <a:gd name="T86" fmla="*/ 76 w 88"/>
                <a:gd name="T87" fmla="*/ 39 h 106"/>
                <a:gd name="T88" fmla="*/ 69 w 88"/>
                <a:gd name="T89" fmla="*/ 26 h 106"/>
                <a:gd name="T90" fmla="*/ 69 w 88"/>
                <a:gd name="T91" fmla="*/ 26 h 106"/>
                <a:gd name="T92" fmla="*/ 69 w 88"/>
                <a:gd name="T93" fmla="*/ 25 h 106"/>
                <a:gd name="T94" fmla="*/ 69 w 88"/>
                <a:gd name="T95" fmla="*/ 25 h 106"/>
                <a:gd name="T96" fmla="*/ 69 w 88"/>
                <a:gd name="T97" fmla="*/ 25 h 106"/>
                <a:gd name="T98" fmla="*/ 69 w 88"/>
                <a:gd name="T99" fmla="*/ 25 h 106"/>
                <a:gd name="T100" fmla="*/ 41 w 88"/>
                <a:gd name="T101" fmla="*/ 4 h 106"/>
                <a:gd name="T102" fmla="*/ 24 w 88"/>
                <a:gd name="T103" fmla="*/ 9 h 106"/>
                <a:gd name="T104" fmla="*/ 30 w 88"/>
                <a:gd name="T105" fmla="*/ 6 h 106"/>
                <a:gd name="T106" fmla="*/ 30 w 88"/>
                <a:gd name="T107" fmla="*/ 6 h 106"/>
                <a:gd name="T108" fmla="*/ 34 w 88"/>
                <a:gd name="T109" fmla="*/ 5 h 106"/>
                <a:gd name="T110" fmla="*/ 34 w 88"/>
                <a:gd name="T111" fmla="*/ 5 h 106"/>
                <a:gd name="T112" fmla="*/ 41 w 88"/>
                <a:gd name="T113" fmla="*/ 4 h 106"/>
                <a:gd name="T114" fmla="*/ 41 w 88"/>
                <a:gd name="T115" fmla="*/ 4 h 106"/>
                <a:gd name="T116" fmla="*/ 41 w 88"/>
                <a:gd name="T117" fmla="*/ 4 h 106"/>
                <a:gd name="T118" fmla="*/ 40 w 88"/>
                <a:gd name="T119"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 h="106">
                  <a:moveTo>
                    <a:pt x="62" y="106"/>
                  </a:moveTo>
                  <a:cubicBezTo>
                    <a:pt x="62" y="106"/>
                    <a:pt x="62" y="106"/>
                    <a:pt x="62" y="106"/>
                  </a:cubicBezTo>
                  <a:cubicBezTo>
                    <a:pt x="62" y="104"/>
                    <a:pt x="62" y="104"/>
                    <a:pt x="62" y="104"/>
                  </a:cubicBezTo>
                  <a:cubicBezTo>
                    <a:pt x="62" y="106"/>
                    <a:pt x="62" y="106"/>
                    <a:pt x="62" y="106"/>
                  </a:cubicBezTo>
                  <a:cubicBezTo>
                    <a:pt x="41" y="106"/>
                    <a:pt x="15" y="84"/>
                    <a:pt x="4" y="60"/>
                  </a:cubicBezTo>
                  <a:cubicBezTo>
                    <a:pt x="4" y="60"/>
                    <a:pt x="4" y="60"/>
                    <a:pt x="4" y="60"/>
                  </a:cubicBezTo>
                  <a:cubicBezTo>
                    <a:pt x="1" y="53"/>
                    <a:pt x="0" y="47"/>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41"/>
                    <a:pt x="0" y="41"/>
                    <a:pt x="0" y="41"/>
                  </a:cubicBezTo>
                  <a:cubicBezTo>
                    <a:pt x="0" y="22"/>
                    <a:pt x="14" y="9"/>
                    <a:pt x="29" y="2"/>
                  </a:cubicBezTo>
                  <a:cubicBezTo>
                    <a:pt x="29" y="2"/>
                    <a:pt x="29" y="2"/>
                    <a:pt x="29" y="2"/>
                  </a:cubicBezTo>
                  <a:cubicBezTo>
                    <a:pt x="32" y="1"/>
                    <a:pt x="36" y="0"/>
                    <a:pt x="40" y="0"/>
                  </a:cubicBezTo>
                  <a:cubicBezTo>
                    <a:pt x="40" y="0"/>
                    <a:pt x="40" y="0"/>
                    <a:pt x="40" y="0"/>
                  </a:cubicBezTo>
                  <a:cubicBezTo>
                    <a:pt x="57" y="0"/>
                    <a:pt x="69" y="14"/>
                    <a:pt x="79" y="35"/>
                  </a:cubicBezTo>
                  <a:cubicBezTo>
                    <a:pt x="79" y="35"/>
                    <a:pt x="79" y="35"/>
                    <a:pt x="79" y="35"/>
                  </a:cubicBezTo>
                  <a:cubicBezTo>
                    <a:pt x="79" y="35"/>
                    <a:pt x="79" y="35"/>
                    <a:pt x="79" y="35"/>
                  </a:cubicBezTo>
                  <a:cubicBezTo>
                    <a:pt x="79" y="37"/>
                    <a:pt x="79" y="37"/>
                    <a:pt x="79" y="37"/>
                  </a:cubicBezTo>
                  <a:cubicBezTo>
                    <a:pt x="80" y="39"/>
                    <a:pt x="80" y="39"/>
                    <a:pt x="80" y="39"/>
                  </a:cubicBezTo>
                  <a:cubicBezTo>
                    <a:pt x="80" y="39"/>
                    <a:pt x="80" y="39"/>
                    <a:pt x="80" y="39"/>
                  </a:cubicBezTo>
                  <a:cubicBezTo>
                    <a:pt x="85" y="51"/>
                    <a:pt x="88" y="63"/>
                    <a:pt x="88" y="74"/>
                  </a:cubicBezTo>
                  <a:cubicBezTo>
                    <a:pt x="88" y="74"/>
                    <a:pt x="88" y="74"/>
                    <a:pt x="88" y="74"/>
                  </a:cubicBezTo>
                  <a:cubicBezTo>
                    <a:pt x="88" y="74"/>
                    <a:pt x="88" y="74"/>
                    <a:pt x="88" y="74"/>
                  </a:cubicBezTo>
                  <a:cubicBezTo>
                    <a:pt x="88" y="74"/>
                    <a:pt x="88" y="74"/>
                    <a:pt x="88" y="74"/>
                  </a:cubicBezTo>
                  <a:cubicBezTo>
                    <a:pt x="88" y="87"/>
                    <a:pt x="83" y="99"/>
                    <a:pt x="71" y="104"/>
                  </a:cubicBezTo>
                  <a:cubicBezTo>
                    <a:pt x="71" y="104"/>
                    <a:pt x="71" y="104"/>
                    <a:pt x="71" y="104"/>
                  </a:cubicBezTo>
                  <a:cubicBezTo>
                    <a:pt x="68" y="105"/>
                    <a:pt x="65" y="106"/>
                    <a:pt x="62" y="106"/>
                  </a:cubicBezTo>
                  <a:cubicBezTo>
                    <a:pt x="62" y="106"/>
                    <a:pt x="62" y="106"/>
                    <a:pt x="62" y="106"/>
                  </a:cubicBezTo>
                  <a:cubicBezTo>
                    <a:pt x="62" y="106"/>
                    <a:pt x="62" y="106"/>
                    <a:pt x="62" y="106"/>
                  </a:cubicBezTo>
                  <a:close/>
                  <a:moveTo>
                    <a:pt x="62" y="102"/>
                  </a:moveTo>
                  <a:cubicBezTo>
                    <a:pt x="64" y="102"/>
                    <a:pt x="66" y="102"/>
                    <a:pt x="68" y="101"/>
                  </a:cubicBezTo>
                  <a:cubicBezTo>
                    <a:pt x="68" y="101"/>
                    <a:pt x="68" y="101"/>
                    <a:pt x="68" y="101"/>
                  </a:cubicBezTo>
                  <a:cubicBezTo>
                    <a:pt x="66" y="102"/>
                    <a:pt x="64" y="102"/>
                    <a:pt x="62" y="102"/>
                  </a:cubicBezTo>
                  <a:cubicBezTo>
                    <a:pt x="62" y="102"/>
                    <a:pt x="62" y="102"/>
                    <a:pt x="62" y="102"/>
                  </a:cubicBezTo>
                  <a:cubicBezTo>
                    <a:pt x="62" y="102"/>
                    <a:pt x="62" y="102"/>
                    <a:pt x="62" y="102"/>
                  </a:cubicBezTo>
                  <a:cubicBezTo>
                    <a:pt x="62" y="102"/>
                    <a:pt x="62" y="102"/>
                    <a:pt x="62" y="102"/>
                  </a:cubicBezTo>
                  <a:cubicBezTo>
                    <a:pt x="62" y="102"/>
                    <a:pt x="62" y="102"/>
                    <a:pt x="62" y="102"/>
                  </a:cubicBezTo>
                  <a:close/>
                  <a:moveTo>
                    <a:pt x="61" y="102"/>
                  </a:moveTo>
                  <a:cubicBezTo>
                    <a:pt x="61" y="102"/>
                    <a:pt x="61" y="102"/>
                    <a:pt x="61" y="102"/>
                  </a:cubicBezTo>
                  <a:cubicBezTo>
                    <a:pt x="61" y="102"/>
                    <a:pt x="61" y="102"/>
                    <a:pt x="61" y="102"/>
                  </a:cubicBezTo>
                  <a:cubicBezTo>
                    <a:pt x="61" y="102"/>
                    <a:pt x="61" y="102"/>
                    <a:pt x="61" y="102"/>
                  </a:cubicBezTo>
                  <a:close/>
                  <a:moveTo>
                    <a:pt x="60" y="102"/>
                  </a:moveTo>
                  <a:cubicBezTo>
                    <a:pt x="60" y="102"/>
                    <a:pt x="60" y="102"/>
                    <a:pt x="60" y="102"/>
                  </a:cubicBezTo>
                  <a:cubicBezTo>
                    <a:pt x="60" y="102"/>
                    <a:pt x="60" y="102"/>
                    <a:pt x="60" y="102"/>
                  </a:cubicBezTo>
                  <a:cubicBezTo>
                    <a:pt x="60" y="102"/>
                    <a:pt x="60" y="102"/>
                    <a:pt x="60" y="102"/>
                  </a:cubicBezTo>
                  <a:close/>
                  <a:moveTo>
                    <a:pt x="60" y="102"/>
                  </a:moveTo>
                  <a:cubicBezTo>
                    <a:pt x="60" y="102"/>
                    <a:pt x="60" y="102"/>
                    <a:pt x="60" y="102"/>
                  </a:cubicBezTo>
                  <a:cubicBezTo>
                    <a:pt x="60" y="102"/>
                    <a:pt x="60" y="102"/>
                    <a:pt x="60" y="102"/>
                  </a:cubicBezTo>
                  <a:cubicBezTo>
                    <a:pt x="60" y="102"/>
                    <a:pt x="60" y="102"/>
                    <a:pt x="60" y="102"/>
                  </a:cubicBezTo>
                  <a:close/>
                  <a:moveTo>
                    <a:pt x="59" y="102"/>
                  </a:moveTo>
                  <a:cubicBezTo>
                    <a:pt x="59" y="102"/>
                    <a:pt x="59" y="102"/>
                    <a:pt x="59" y="102"/>
                  </a:cubicBezTo>
                  <a:cubicBezTo>
                    <a:pt x="59" y="102"/>
                    <a:pt x="59" y="102"/>
                    <a:pt x="59" y="102"/>
                  </a:cubicBezTo>
                  <a:cubicBezTo>
                    <a:pt x="59" y="102"/>
                    <a:pt x="59" y="102"/>
                    <a:pt x="59" y="102"/>
                  </a:cubicBezTo>
                  <a:close/>
                  <a:moveTo>
                    <a:pt x="59" y="102"/>
                  </a:moveTo>
                  <a:cubicBezTo>
                    <a:pt x="51" y="101"/>
                    <a:pt x="42" y="96"/>
                    <a:pt x="33" y="90"/>
                  </a:cubicBezTo>
                  <a:cubicBezTo>
                    <a:pt x="33" y="90"/>
                    <a:pt x="33" y="90"/>
                    <a:pt x="33" y="90"/>
                  </a:cubicBezTo>
                  <a:cubicBezTo>
                    <a:pt x="42" y="96"/>
                    <a:pt x="51" y="101"/>
                    <a:pt x="59" y="102"/>
                  </a:cubicBezTo>
                  <a:close/>
                  <a:moveTo>
                    <a:pt x="8" y="41"/>
                  </a:moveTo>
                  <a:cubicBezTo>
                    <a:pt x="8" y="46"/>
                    <a:pt x="9" y="51"/>
                    <a:pt x="12" y="57"/>
                  </a:cubicBezTo>
                  <a:cubicBezTo>
                    <a:pt x="12" y="57"/>
                    <a:pt x="12" y="57"/>
                    <a:pt x="12" y="57"/>
                  </a:cubicBezTo>
                  <a:cubicBezTo>
                    <a:pt x="20" y="78"/>
                    <a:pt x="46" y="98"/>
                    <a:pt x="62" y="98"/>
                  </a:cubicBezTo>
                  <a:cubicBezTo>
                    <a:pt x="62" y="98"/>
                    <a:pt x="62" y="98"/>
                    <a:pt x="62" y="98"/>
                  </a:cubicBezTo>
                  <a:cubicBezTo>
                    <a:pt x="62" y="98"/>
                    <a:pt x="62" y="98"/>
                    <a:pt x="62" y="98"/>
                  </a:cubicBezTo>
                  <a:cubicBezTo>
                    <a:pt x="62" y="98"/>
                    <a:pt x="62" y="98"/>
                    <a:pt x="62" y="98"/>
                  </a:cubicBezTo>
                  <a:cubicBezTo>
                    <a:pt x="64" y="98"/>
                    <a:pt x="66" y="98"/>
                    <a:pt x="68" y="97"/>
                  </a:cubicBezTo>
                  <a:cubicBezTo>
                    <a:pt x="68" y="97"/>
                    <a:pt x="68" y="97"/>
                    <a:pt x="68" y="97"/>
                  </a:cubicBezTo>
                  <a:cubicBezTo>
                    <a:pt x="76" y="93"/>
                    <a:pt x="80" y="86"/>
                    <a:pt x="80" y="74"/>
                  </a:cubicBezTo>
                  <a:cubicBezTo>
                    <a:pt x="80" y="74"/>
                    <a:pt x="80" y="74"/>
                    <a:pt x="80" y="74"/>
                  </a:cubicBezTo>
                  <a:cubicBezTo>
                    <a:pt x="80" y="64"/>
                    <a:pt x="77" y="53"/>
                    <a:pt x="73" y="41"/>
                  </a:cubicBezTo>
                  <a:cubicBezTo>
                    <a:pt x="73" y="41"/>
                    <a:pt x="73" y="41"/>
                    <a:pt x="73" y="41"/>
                  </a:cubicBezTo>
                  <a:cubicBezTo>
                    <a:pt x="72" y="40"/>
                    <a:pt x="72" y="40"/>
                    <a:pt x="72" y="40"/>
                  </a:cubicBezTo>
                  <a:cubicBezTo>
                    <a:pt x="63" y="19"/>
                    <a:pt x="52" y="8"/>
                    <a:pt x="40" y="8"/>
                  </a:cubicBezTo>
                  <a:cubicBezTo>
                    <a:pt x="40" y="8"/>
                    <a:pt x="40" y="8"/>
                    <a:pt x="40" y="8"/>
                  </a:cubicBezTo>
                  <a:cubicBezTo>
                    <a:pt x="40" y="8"/>
                    <a:pt x="40" y="8"/>
                    <a:pt x="40" y="8"/>
                  </a:cubicBezTo>
                  <a:cubicBezTo>
                    <a:pt x="40" y="6"/>
                    <a:pt x="40" y="6"/>
                    <a:pt x="40" y="6"/>
                  </a:cubicBezTo>
                  <a:cubicBezTo>
                    <a:pt x="40" y="4"/>
                    <a:pt x="40" y="4"/>
                    <a:pt x="40" y="4"/>
                  </a:cubicBezTo>
                  <a:cubicBezTo>
                    <a:pt x="40" y="4"/>
                    <a:pt x="40" y="4"/>
                    <a:pt x="40" y="4"/>
                  </a:cubicBezTo>
                  <a:cubicBezTo>
                    <a:pt x="40" y="4"/>
                    <a:pt x="40" y="4"/>
                    <a:pt x="40" y="4"/>
                  </a:cubicBezTo>
                  <a:cubicBezTo>
                    <a:pt x="40" y="4"/>
                    <a:pt x="40" y="4"/>
                    <a:pt x="40" y="4"/>
                  </a:cubicBezTo>
                  <a:cubicBezTo>
                    <a:pt x="39" y="4"/>
                    <a:pt x="38" y="4"/>
                    <a:pt x="37" y="4"/>
                  </a:cubicBezTo>
                  <a:cubicBezTo>
                    <a:pt x="37" y="4"/>
                    <a:pt x="37" y="4"/>
                    <a:pt x="37" y="4"/>
                  </a:cubicBezTo>
                  <a:cubicBezTo>
                    <a:pt x="38" y="4"/>
                    <a:pt x="39" y="4"/>
                    <a:pt x="40" y="4"/>
                  </a:cubicBezTo>
                  <a:cubicBezTo>
                    <a:pt x="40" y="4"/>
                    <a:pt x="40" y="4"/>
                    <a:pt x="40" y="4"/>
                  </a:cubicBezTo>
                  <a:cubicBezTo>
                    <a:pt x="40" y="6"/>
                    <a:pt x="40" y="6"/>
                    <a:pt x="40" y="6"/>
                  </a:cubicBezTo>
                  <a:cubicBezTo>
                    <a:pt x="40" y="8"/>
                    <a:pt x="40" y="8"/>
                    <a:pt x="40" y="8"/>
                  </a:cubicBezTo>
                  <a:cubicBezTo>
                    <a:pt x="37" y="8"/>
                    <a:pt x="35" y="9"/>
                    <a:pt x="32" y="10"/>
                  </a:cubicBezTo>
                  <a:cubicBezTo>
                    <a:pt x="32" y="10"/>
                    <a:pt x="32" y="10"/>
                    <a:pt x="32" y="10"/>
                  </a:cubicBezTo>
                  <a:cubicBezTo>
                    <a:pt x="19" y="15"/>
                    <a:pt x="8" y="26"/>
                    <a:pt x="8" y="41"/>
                  </a:cubicBezTo>
                  <a:cubicBezTo>
                    <a:pt x="8" y="41"/>
                    <a:pt x="8" y="41"/>
                    <a:pt x="8" y="41"/>
                  </a:cubicBezTo>
                  <a:cubicBezTo>
                    <a:pt x="8" y="41"/>
                    <a:pt x="8" y="41"/>
                    <a:pt x="8" y="41"/>
                  </a:cubicBezTo>
                  <a:cubicBezTo>
                    <a:pt x="8" y="41"/>
                    <a:pt x="8" y="41"/>
                    <a:pt x="8" y="41"/>
                  </a:cubicBezTo>
                  <a:cubicBezTo>
                    <a:pt x="8" y="41"/>
                    <a:pt x="8" y="41"/>
                    <a:pt x="8" y="41"/>
                  </a:cubicBezTo>
                  <a:close/>
                  <a:moveTo>
                    <a:pt x="33" y="90"/>
                  </a:moveTo>
                  <a:cubicBezTo>
                    <a:pt x="33" y="90"/>
                    <a:pt x="33" y="90"/>
                    <a:pt x="33" y="90"/>
                  </a:cubicBezTo>
                  <a:cubicBezTo>
                    <a:pt x="33" y="90"/>
                    <a:pt x="33" y="90"/>
                    <a:pt x="33" y="90"/>
                  </a:cubicBezTo>
                  <a:cubicBezTo>
                    <a:pt x="33" y="90"/>
                    <a:pt x="33" y="90"/>
                    <a:pt x="33" y="90"/>
                  </a:cubicBezTo>
                  <a:close/>
                  <a:moveTo>
                    <a:pt x="33" y="89"/>
                  </a:moveTo>
                  <a:cubicBezTo>
                    <a:pt x="33" y="89"/>
                    <a:pt x="32" y="89"/>
                    <a:pt x="32" y="89"/>
                  </a:cubicBezTo>
                  <a:cubicBezTo>
                    <a:pt x="32" y="89"/>
                    <a:pt x="32" y="89"/>
                    <a:pt x="32" y="89"/>
                  </a:cubicBezTo>
                  <a:cubicBezTo>
                    <a:pt x="32" y="89"/>
                    <a:pt x="33" y="89"/>
                    <a:pt x="33" y="89"/>
                  </a:cubicBezTo>
                  <a:close/>
                  <a:moveTo>
                    <a:pt x="32" y="89"/>
                  </a:moveTo>
                  <a:cubicBezTo>
                    <a:pt x="32" y="89"/>
                    <a:pt x="32" y="89"/>
                    <a:pt x="32" y="89"/>
                  </a:cubicBezTo>
                  <a:cubicBezTo>
                    <a:pt x="32" y="89"/>
                    <a:pt x="32" y="89"/>
                    <a:pt x="32" y="89"/>
                  </a:cubicBezTo>
                  <a:cubicBezTo>
                    <a:pt x="32" y="89"/>
                    <a:pt x="32" y="89"/>
                    <a:pt x="32" y="89"/>
                  </a:cubicBezTo>
                  <a:close/>
                  <a:moveTo>
                    <a:pt x="32" y="89"/>
                  </a:moveTo>
                  <a:cubicBezTo>
                    <a:pt x="32" y="89"/>
                    <a:pt x="31" y="89"/>
                    <a:pt x="31" y="89"/>
                  </a:cubicBezTo>
                  <a:cubicBezTo>
                    <a:pt x="31" y="89"/>
                    <a:pt x="31" y="89"/>
                    <a:pt x="31" y="89"/>
                  </a:cubicBezTo>
                  <a:cubicBezTo>
                    <a:pt x="31" y="89"/>
                    <a:pt x="32" y="89"/>
                    <a:pt x="32" y="89"/>
                  </a:cubicBezTo>
                  <a:close/>
                  <a:moveTo>
                    <a:pt x="84" y="74"/>
                  </a:moveTo>
                  <a:cubicBezTo>
                    <a:pt x="84" y="66"/>
                    <a:pt x="82" y="57"/>
                    <a:pt x="79" y="48"/>
                  </a:cubicBezTo>
                  <a:cubicBezTo>
                    <a:pt x="79" y="48"/>
                    <a:pt x="79" y="48"/>
                    <a:pt x="79" y="48"/>
                  </a:cubicBezTo>
                  <a:cubicBezTo>
                    <a:pt x="82" y="57"/>
                    <a:pt x="84" y="66"/>
                    <a:pt x="84" y="74"/>
                  </a:cubicBezTo>
                  <a:close/>
                  <a:moveTo>
                    <a:pt x="6" y="53"/>
                  </a:moveTo>
                  <a:cubicBezTo>
                    <a:pt x="6" y="53"/>
                    <a:pt x="6" y="53"/>
                    <a:pt x="6" y="53"/>
                  </a:cubicBezTo>
                  <a:cubicBezTo>
                    <a:pt x="6" y="53"/>
                    <a:pt x="6" y="53"/>
                    <a:pt x="6" y="53"/>
                  </a:cubicBezTo>
                  <a:cubicBezTo>
                    <a:pt x="6" y="53"/>
                    <a:pt x="6" y="53"/>
                    <a:pt x="6" y="53"/>
                  </a:cubicBezTo>
                  <a:close/>
                  <a:moveTo>
                    <a:pt x="6" y="53"/>
                  </a:moveTo>
                  <a:cubicBezTo>
                    <a:pt x="5" y="49"/>
                    <a:pt x="4" y="45"/>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2"/>
                    <a:pt x="4" y="42"/>
                    <a:pt x="4" y="42"/>
                  </a:cubicBezTo>
                  <a:cubicBezTo>
                    <a:pt x="4" y="45"/>
                    <a:pt x="5" y="49"/>
                    <a:pt x="6" y="53"/>
                  </a:cubicBezTo>
                  <a:close/>
                  <a:moveTo>
                    <a:pt x="76" y="39"/>
                  </a:moveTo>
                  <a:cubicBezTo>
                    <a:pt x="76" y="39"/>
                    <a:pt x="76" y="39"/>
                    <a:pt x="76" y="39"/>
                  </a:cubicBezTo>
                  <a:cubicBezTo>
                    <a:pt x="76" y="39"/>
                    <a:pt x="76" y="39"/>
                    <a:pt x="76" y="39"/>
                  </a:cubicBezTo>
                  <a:close/>
                  <a:moveTo>
                    <a:pt x="69" y="26"/>
                  </a:moveTo>
                  <a:cubicBezTo>
                    <a:pt x="69" y="26"/>
                    <a:pt x="69" y="26"/>
                    <a:pt x="69" y="26"/>
                  </a:cubicBezTo>
                  <a:cubicBezTo>
                    <a:pt x="69" y="26"/>
                    <a:pt x="69" y="26"/>
                    <a:pt x="69" y="26"/>
                  </a:cubicBezTo>
                  <a:cubicBezTo>
                    <a:pt x="69" y="26"/>
                    <a:pt x="69" y="26"/>
                    <a:pt x="69" y="26"/>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9" y="25"/>
                    <a:pt x="69" y="25"/>
                  </a:cubicBezTo>
                  <a:cubicBezTo>
                    <a:pt x="69" y="25"/>
                    <a:pt x="69" y="25"/>
                    <a:pt x="69" y="25"/>
                  </a:cubicBezTo>
                  <a:cubicBezTo>
                    <a:pt x="69" y="25"/>
                    <a:pt x="69" y="25"/>
                    <a:pt x="69" y="25"/>
                  </a:cubicBezTo>
                  <a:close/>
                  <a:moveTo>
                    <a:pt x="69" y="25"/>
                  </a:moveTo>
                  <a:cubicBezTo>
                    <a:pt x="69" y="25"/>
                    <a:pt x="68" y="24"/>
                    <a:pt x="68" y="24"/>
                  </a:cubicBezTo>
                  <a:cubicBezTo>
                    <a:pt x="68" y="24"/>
                    <a:pt x="68" y="24"/>
                    <a:pt x="68" y="24"/>
                  </a:cubicBezTo>
                  <a:cubicBezTo>
                    <a:pt x="68" y="24"/>
                    <a:pt x="69" y="25"/>
                    <a:pt x="69" y="25"/>
                  </a:cubicBezTo>
                  <a:close/>
                  <a:moveTo>
                    <a:pt x="68" y="24"/>
                  </a:moveTo>
                  <a:cubicBezTo>
                    <a:pt x="61" y="12"/>
                    <a:pt x="51" y="5"/>
                    <a:pt x="41" y="4"/>
                  </a:cubicBezTo>
                  <a:cubicBezTo>
                    <a:pt x="41" y="4"/>
                    <a:pt x="41" y="4"/>
                    <a:pt x="41" y="4"/>
                  </a:cubicBezTo>
                  <a:cubicBezTo>
                    <a:pt x="51" y="5"/>
                    <a:pt x="61" y="12"/>
                    <a:pt x="68" y="24"/>
                  </a:cubicBezTo>
                  <a:close/>
                  <a:moveTo>
                    <a:pt x="24" y="9"/>
                  </a:moveTo>
                  <a:cubicBezTo>
                    <a:pt x="24" y="9"/>
                    <a:pt x="24" y="9"/>
                    <a:pt x="24" y="9"/>
                  </a:cubicBezTo>
                  <a:cubicBezTo>
                    <a:pt x="24" y="9"/>
                    <a:pt x="24" y="9"/>
                    <a:pt x="24" y="9"/>
                  </a:cubicBezTo>
                  <a:cubicBezTo>
                    <a:pt x="24" y="9"/>
                    <a:pt x="24" y="9"/>
                    <a:pt x="24" y="9"/>
                  </a:cubicBezTo>
                  <a:close/>
                  <a:moveTo>
                    <a:pt x="30" y="6"/>
                  </a:moveTo>
                  <a:cubicBezTo>
                    <a:pt x="28" y="7"/>
                    <a:pt x="26" y="8"/>
                    <a:pt x="24" y="9"/>
                  </a:cubicBezTo>
                  <a:cubicBezTo>
                    <a:pt x="24" y="9"/>
                    <a:pt x="24" y="9"/>
                    <a:pt x="24" y="9"/>
                  </a:cubicBezTo>
                  <a:cubicBezTo>
                    <a:pt x="26" y="8"/>
                    <a:pt x="28" y="7"/>
                    <a:pt x="30" y="6"/>
                  </a:cubicBezTo>
                  <a:cubicBezTo>
                    <a:pt x="30" y="6"/>
                    <a:pt x="30" y="6"/>
                    <a:pt x="30" y="6"/>
                  </a:cubicBezTo>
                  <a:cubicBezTo>
                    <a:pt x="31" y="6"/>
                    <a:pt x="33" y="5"/>
                    <a:pt x="34" y="5"/>
                  </a:cubicBezTo>
                  <a:cubicBezTo>
                    <a:pt x="34" y="5"/>
                    <a:pt x="34" y="5"/>
                    <a:pt x="34" y="5"/>
                  </a:cubicBezTo>
                  <a:cubicBezTo>
                    <a:pt x="33" y="5"/>
                    <a:pt x="31" y="6"/>
                    <a:pt x="30" y="6"/>
                  </a:cubicBezTo>
                  <a:close/>
                  <a:moveTo>
                    <a:pt x="34" y="5"/>
                  </a:moveTo>
                  <a:cubicBezTo>
                    <a:pt x="34" y="5"/>
                    <a:pt x="34" y="5"/>
                    <a:pt x="34" y="5"/>
                  </a:cubicBezTo>
                  <a:cubicBezTo>
                    <a:pt x="34" y="5"/>
                    <a:pt x="34" y="5"/>
                    <a:pt x="34" y="5"/>
                  </a:cubicBezTo>
                  <a:cubicBezTo>
                    <a:pt x="34" y="5"/>
                    <a:pt x="34" y="5"/>
                    <a:pt x="34" y="5"/>
                  </a:cubicBezTo>
                  <a:close/>
                  <a:moveTo>
                    <a:pt x="41" y="4"/>
                  </a:moveTo>
                  <a:cubicBezTo>
                    <a:pt x="41" y="4"/>
                    <a:pt x="41" y="4"/>
                    <a:pt x="41" y="4"/>
                  </a:cubicBezTo>
                  <a:cubicBezTo>
                    <a:pt x="41" y="4"/>
                    <a:pt x="41" y="4"/>
                    <a:pt x="41" y="4"/>
                  </a:cubicBezTo>
                  <a:cubicBezTo>
                    <a:pt x="41" y="4"/>
                    <a:pt x="41" y="4"/>
                    <a:pt x="41" y="4"/>
                  </a:cubicBezTo>
                  <a:close/>
                  <a:moveTo>
                    <a:pt x="41" y="4"/>
                  </a:moveTo>
                  <a:cubicBezTo>
                    <a:pt x="41" y="4"/>
                    <a:pt x="41" y="4"/>
                    <a:pt x="41" y="4"/>
                  </a:cubicBezTo>
                  <a:cubicBezTo>
                    <a:pt x="41" y="4"/>
                    <a:pt x="41" y="4"/>
                    <a:pt x="41" y="4"/>
                  </a:cubicBezTo>
                  <a:cubicBezTo>
                    <a:pt x="41" y="4"/>
                    <a:pt x="41" y="4"/>
                    <a:pt x="41" y="4"/>
                  </a:cubicBezTo>
                  <a:close/>
                  <a:moveTo>
                    <a:pt x="40" y="4"/>
                  </a:moveTo>
                  <a:cubicBezTo>
                    <a:pt x="40" y="4"/>
                    <a:pt x="40" y="4"/>
                    <a:pt x="40" y="4"/>
                  </a:cubicBezTo>
                  <a:cubicBezTo>
                    <a:pt x="40" y="4"/>
                    <a:pt x="40" y="4"/>
                    <a:pt x="40" y="4"/>
                  </a:cubicBezTo>
                  <a:cubicBezTo>
                    <a:pt x="40" y="4"/>
                    <a:pt x="40" y="4"/>
                    <a:pt x="40" y="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761"/>
            <p:cNvSpPr/>
            <p:nvPr/>
          </p:nvSpPr>
          <p:spPr bwMode="auto">
            <a:xfrm>
              <a:off x="6086538" y="5393932"/>
              <a:ext cx="191142" cy="548278"/>
            </a:xfrm>
            <a:custGeom>
              <a:avLst/>
              <a:gdLst>
                <a:gd name="T0" fmla="*/ 17 w 35"/>
                <a:gd name="T1" fmla="*/ 99 h 100"/>
                <a:gd name="T2" fmla="*/ 11 w 35"/>
                <a:gd name="T3" fmla="*/ 93 h 100"/>
                <a:gd name="T4" fmla="*/ 11 w 35"/>
                <a:gd name="T5" fmla="*/ 93 h 100"/>
                <a:gd name="T6" fmla="*/ 7 w 35"/>
                <a:gd name="T7" fmla="*/ 80 h 100"/>
                <a:gd name="T8" fmla="*/ 7 w 35"/>
                <a:gd name="T9" fmla="*/ 80 h 100"/>
                <a:gd name="T10" fmla="*/ 0 w 35"/>
                <a:gd name="T11" fmla="*/ 52 h 100"/>
                <a:gd name="T12" fmla="*/ 0 w 35"/>
                <a:gd name="T13" fmla="*/ 52 h 100"/>
                <a:gd name="T14" fmla="*/ 0 w 35"/>
                <a:gd name="T15" fmla="*/ 50 h 100"/>
                <a:gd name="T16" fmla="*/ 0 w 35"/>
                <a:gd name="T17" fmla="*/ 50 h 100"/>
                <a:gd name="T18" fmla="*/ 31 w 35"/>
                <a:gd name="T19" fmla="*/ 0 h 100"/>
                <a:gd name="T20" fmla="*/ 31 w 35"/>
                <a:gd name="T21" fmla="*/ 0 h 100"/>
                <a:gd name="T22" fmla="*/ 31 w 35"/>
                <a:gd name="T23" fmla="*/ 0 h 100"/>
                <a:gd name="T24" fmla="*/ 34 w 35"/>
                <a:gd name="T25" fmla="*/ 2 h 100"/>
                <a:gd name="T26" fmla="*/ 19 w 35"/>
                <a:gd name="T27" fmla="*/ 21 h 100"/>
                <a:gd name="T28" fmla="*/ 19 w 35"/>
                <a:gd name="T29" fmla="*/ 21 h 100"/>
                <a:gd name="T30" fmla="*/ 4 w 35"/>
                <a:gd name="T31" fmla="*/ 50 h 100"/>
                <a:gd name="T32" fmla="*/ 4 w 35"/>
                <a:gd name="T33" fmla="*/ 50 h 100"/>
                <a:gd name="T34" fmla="*/ 4 w 35"/>
                <a:gd name="T35" fmla="*/ 51 h 100"/>
                <a:gd name="T36" fmla="*/ 4 w 35"/>
                <a:gd name="T37" fmla="*/ 51 h 100"/>
                <a:gd name="T38" fmla="*/ 10 w 35"/>
                <a:gd name="T39" fmla="*/ 77 h 100"/>
                <a:gd name="T40" fmla="*/ 10 w 35"/>
                <a:gd name="T41" fmla="*/ 77 h 100"/>
                <a:gd name="T42" fmla="*/ 18 w 35"/>
                <a:gd name="T43" fmla="*/ 95 h 100"/>
                <a:gd name="T44" fmla="*/ 18 w 35"/>
                <a:gd name="T45" fmla="*/ 95 h 100"/>
                <a:gd name="T46" fmla="*/ 18 w 35"/>
                <a:gd name="T47" fmla="*/ 95 h 100"/>
                <a:gd name="T48" fmla="*/ 18 w 35"/>
                <a:gd name="T49" fmla="*/ 95 h 100"/>
                <a:gd name="T50" fmla="*/ 24 w 35"/>
                <a:gd name="T51" fmla="*/ 96 h 100"/>
                <a:gd name="T52" fmla="*/ 24 w 35"/>
                <a:gd name="T53" fmla="*/ 96 h 100"/>
                <a:gd name="T54" fmla="*/ 34 w 35"/>
                <a:gd name="T55" fmla="*/ 95 h 100"/>
                <a:gd name="T56" fmla="*/ 34 w 35"/>
                <a:gd name="T57" fmla="*/ 95 h 100"/>
                <a:gd name="T58" fmla="*/ 35 w 35"/>
                <a:gd name="T59" fmla="*/ 99 h 100"/>
                <a:gd name="T60" fmla="*/ 24 w 35"/>
                <a:gd name="T61" fmla="*/ 100 h 100"/>
                <a:gd name="T62" fmla="*/ 24 w 35"/>
                <a:gd name="T63" fmla="*/ 100 h 100"/>
                <a:gd name="T64" fmla="*/ 17 w 35"/>
                <a:gd name="T65"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100">
                  <a:moveTo>
                    <a:pt x="17" y="99"/>
                  </a:moveTo>
                  <a:cubicBezTo>
                    <a:pt x="14" y="98"/>
                    <a:pt x="13" y="96"/>
                    <a:pt x="11" y="93"/>
                  </a:cubicBezTo>
                  <a:cubicBezTo>
                    <a:pt x="11" y="93"/>
                    <a:pt x="11" y="93"/>
                    <a:pt x="11" y="93"/>
                  </a:cubicBezTo>
                  <a:cubicBezTo>
                    <a:pt x="10" y="89"/>
                    <a:pt x="8" y="85"/>
                    <a:pt x="7" y="80"/>
                  </a:cubicBezTo>
                  <a:cubicBezTo>
                    <a:pt x="7" y="80"/>
                    <a:pt x="7" y="80"/>
                    <a:pt x="7" y="80"/>
                  </a:cubicBezTo>
                  <a:cubicBezTo>
                    <a:pt x="4" y="71"/>
                    <a:pt x="1" y="59"/>
                    <a:pt x="0" y="52"/>
                  </a:cubicBezTo>
                  <a:cubicBezTo>
                    <a:pt x="0" y="52"/>
                    <a:pt x="0" y="52"/>
                    <a:pt x="0" y="52"/>
                  </a:cubicBezTo>
                  <a:cubicBezTo>
                    <a:pt x="0" y="51"/>
                    <a:pt x="0" y="50"/>
                    <a:pt x="0" y="50"/>
                  </a:cubicBezTo>
                  <a:cubicBezTo>
                    <a:pt x="0" y="50"/>
                    <a:pt x="0" y="50"/>
                    <a:pt x="0" y="50"/>
                  </a:cubicBezTo>
                  <a:cubicBezTo>
                    <a:pt x="1" y="32"/>
                    <a:pt x="31" y="0"/>
                    <a:pt x="31" y="0"/>
                  </a:cubicBezTo>
                  <a:cubicBezTo>
                    <a:pt x="31" y="0"/>
                    <a:pt x="31" y="0"/>
                    <a:pt x="31" y="0"/>
                  </a:cubicBezTo>
                  <a:cubicBezTo>
                    <a:pt x="31" y="0"/>
                    <a:pt x="31" y="0"/>
                    <a:pt x="31" y="0"/>
                  </a:cubicBezTo>
                  <a:cubicBezTo>
                    <a:pt x="34" y="2"/>
                    <a:pt x="34" y="2"/>
                    <a:pt x="34" y="2"/>
                  </a:cubicBezTo>
                  <a:cubicBezTo>
                    <a:pt x="34" y="2"/>
                    <a:pt x="26" y="10"/>
                    <a:pt x="19" y="21"/>
                  </a:cubicBezTo>
                  <a:cubicBezTo>
                    <a:pt x="19" y="21"/>
                    <a:pt x="19" y="21"/>
                    <a:pt x="19" y="21"/>
                  </a:cubicBezTo>
                  <a:cubicBezTo>
                    <a:pt x="11" y="30"/>
                    <a:pt x="4" y="43"/>
                    <a:pt x="4" y="50"/>
                  </a:cubicBezTo>
                  <a:cubicBezTo>
                    <a:pt x="4" y="50"/>
                    <a:pt x="4" y="50"/>
                    <a:pt x="4" y="50"/>
                  </a:cubicBezTo>
                  <a:cubicBezTo>
                    <a:pt x="4" y="50"/>
                    <a:pt x="4" y="51"/>
                    <a:pt x="4" y="51"/>
                  </a:cubicBezTo>
                  <a:cubicBezTo>
                    <a:pt x="4" y="51"/>
                    <a:pt x="4" y="51"/>
                    <a:pt x="4" y="51"/>
                  </a:cubicBezTo>
                  <a:cubicBezTo>
                    <a:pt x="5" y="58"/>
                    <a:pt x="8" y="68"/>
                    <a:pt x="10" y="77"/>
                  </a:cubicBezTo>
                  <a:cubicBezTo>
                    <a:pt x="10" y="77"/>
                    <a:pt x="10" y="77"/>
                    <a:pt x="10" y="77"/>
                  </a:cubicBezTo>
                  <a:cubicBezTo>
                    <a:pt x="13" y="86"/>
                    <a:pt x="16" y="94"/>
                    <a:pt x="18" y="95"/>
                  </a:cubicBezTo>
                  <a:cubicBezTo>
                    <a:pt x="18" y="95"/>
                    <a:pt x="18" y="95"/>
                    <a:pt x="18" y="95"/>
                  </a:cubicBezTo>
                  <a:cubicBezTo>
                    <a:pt x="18" y="95"/>
                    <a:pt x="18" y="95"/>
                    <a:pt x="18" y="95"/>
                  </a:cubicBezTo>
                  <a:cubicBezTo>
                    <a:pt x="18" y="95"/>
                    <a:pt x="18" y="95"/>
                    <a:pt x="18" y="95"/>
                  </a:cubicBezTo>
                  <a:cubicBezTo>
                    <a:pt x="19" y="96"/>
                    <a:pt x="21" y="96"/>
                    <a:pt x="24" y="96"/>
                  </a:cubicBezTo>
                  <a:cubicBezTo>
                    <a:pt x="24" y="96"/>
                    <a:pt x="24" y="96"/>
                    <a:pt x="24" y="96"/>
                  </a:cubicBezTo>
                  <a:cubicBezTo>
                    <a:pt x="29" y="96"/>
                    <a:pt x="34" y="95"/>
                    <a:pt x="34" y="95"/>
                  </a:cubicBezTo>
                  <a:cubicBezTo>
                    <a:pt x="34" y="95"/>
                    <a:pt x="34" y="95"/>
                    <a:pt x="34" y="95"/>
                  </a:cubicBezTo>
                  <a:cubicBezTo>
                    <a:pt x="35" y="99"/>
                    <a:pt x="35" y="99"/>
                    <a:pt x="35" y="99"/>
                  </a:cubicBezTo>
                  <a:cubicBezTo>
                    <a:pt x="35" y="99"/>
                    <a:pt x="29" y="100"/>
                    <a:pt x="24" y="100"/>
                  </a:cubicBezTo>
                  <a:cubicBezTo>
                    <a:pt x="24" y="100"/>
                    <a:pt x="24" y="100"/>
                    <a:pt x="24" y="100"/>
                  </a:cubicBezTo>
                  <a:cubicBezTo>
                    <a:pt x="21" y="100"/>
                    <a:pt x="19" y="100"/>
                    <a:pt x="17" y="9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762"/>
            <p:cNvSpPr>
              <a:spLocks noEditPoints="1"/>
            </p:cNvSpPr>
            <p:nvPr/>
          </p:nvSpPr>
          <p:spPr bwMode="auto">
            <a:xfrm>
              <a:off x="6076477" y="5378840"/>
              <a:ext cx="216294" cy="573427"/>
            </a:xfrm>
            <a:custGeom>
              <a:avLst/>
              <a:gdLst>
                <a:gd name="T0" fmla="*/ 19 w 39"/>
                <a:gd name="T1" fmla="*/ 101 h 104"/>
                <a:gd name="T2" fmla="*/ 12 w 39"/>
                <a:gd name="T3" fmla="*/ 95 h 104"/>
                <a:gd name="T4" fmla="*/ 7 w 39"/>
                <a:gd name="T5" fmla="*/ 83 h 104"/>
                <a:gd name="T6" fmla="*/ 0 w 39"/>
                <a:gd name="T7" fmla="*/ 54 h 104"/>
                <a:gd name="T8" fmla="*/ 0 w 39"/>
                <a:gd name="T9" fmla="*/ 52 h 104"/>
                <a:gd name="T10" fmla="*/ 31 w 39"/>
                <a:gd name="T11" fmla="*/ 1 h 104"/>
                <a:gd name="T12" fmla="*/ 31 w 39"/>
                <a:gd name="T13" fmla="*/ 0 h 104"/>
                <a:gd name="T14" fmla="*/ 33 w 39"/>
                <a:gd name="T15" fmla="*/ 0 h 104"/>
                <a:gd name="T16" fmla="*/ 37 w 39"/>
                <a:gd name="T17" fmla="*/ 5 h 104"/>
                <a:gd name="T18" fmla="*/ 37 w 39"/>
                <a:gd name="T19" fmla="*/ 6 h 104"/>
                <a:gd name="T20" fmla="*/ 37 w 39"/>
                <a:gd name="T21" fmla="*/ 6 h 104"/>
                <a:gd name="T22" fmla="*/ 37 w 39"/>
                <a:gd name="T23" fmla="*/ 6 h 104"/>
                <a:gd name="T24" fmla="*/ 37 w 39"/>
                <a:gd name="T25" fmla="*/ 6 h 104"/>
                <a:gd name="T26" fmla="*/ 36 w 39"/>
                <a:gd name="T27" fmla="*/ 7 h 104"/>
                <a:gd name="T28" fmla="*/ 32 w 39"/>
                <a:gd name="T29" fmla="*/ 11 h 104"/>
                <a:gd name="T30" fmla="*/ 22 w 39"/>
                <a:gd name="T31" fmla="*/ 24 h 104"/>
                <a:gd name="T32" fmla="*/ 8 w 39"/>
                <a:gd name="T33" fmla="*/ 51 h 104"/>
                <a:gd name="T34" fmla="*/ 8 w 39"/>
                <a:gd name="T35" fmla="*/ 52 h 104"/>
                <a:gd name="T36" fmla="*/ 8 w 39"/>
                <a:gd name="T37" fmla="*/ 53 h 104"/>
                <a:gd name="T38" fmla="*/ 14 w 39"/>
                <a:gd name="T39" fmla="*/ 79 h 104"/>
                <a:gd name="T40" fmla="*/ 18 w 39"/>
                <a:gd name="T41" fmla="*/ 90 h 104"/>
                <a:gd name="T42" fmla="*/ 21 w 39"/>
                <a:gd name="T43" fmla="*/ 95 h 104"/>
                <a:gd name="T44" fmla="*/ 26 w 39"/>
                <a:gd name="T45" fmla="*/ 96 h 104"/>
                <a:gd name="T46" fmla="*/ 26 w 39"/>
                <a:gd name="T47" fmla="*/ 96 h 104"/>
                <a:gd name="T48" fmla="*/ 26 w 39"/>
                <a:gd name="T49" fmla="*/ 96 h 104"/>
                <a:gd name="T50" fmla="*/ 36 w 39"/>
                <a:gd name="T51" fmla="*/ 95 h 104"/>
                <a:gd name="T52" fmla="*/ 39 w 39"/>
                <a:gd name="T53" fmla="*/ 103 h 104"/>
                <a:gd name="T54" fmla="*/ 37 w 39"/>
                <a:gd name="T55" fmla="*/ 103 h 104"/>
                <a:gd name="T56" fmla="*/ 36 w 39"/>
                <a:gd name="T57" fmla="*/ 103 h 104"/>
                <a:gd name="T58" fmla="*/ 33 w 39"/>
                <a:gd name="T59" fmla="*/ 104 h 104"/>
                <a:gd name="T60" fmla="*/ 26 w 39"/>
                <a:gd name="T61" fmla="*/ 104 h 104"/>
                <a:gd name="T62" fmla="*/ 26 w 39"/>
                <a:gd name="T63" fmla="*/ 100 h 104"/>
                <a:gd name="T64" fmla="*/ 19 w 39"/>
                <a:gd name="T65" fmla="*/ 99 h 104"/>
                <a:gd name="T66" fmla="*/ 19 w 39"/>
                <a:gd name="T67" fmla="*/ 99 h 104"/>
                <a:gd name="T68" fmla="*/ 26 w 39"/>
                <a:gd name="T69" fmla="*/ 100 h 104"/>
                <a:gd name="T70" fmla="*/ 30 w 39"/>
                <a:gd name="T71" fmla="*/ 100 h 104"/>
                <a:gd name="T72" fmla="*/ 33 w 39"/>
                <a:gd name="T73" fmla="*/ 100 h 104"/>
                <a:gd name="T74" fmla="*/ 33 w 39"/>
                <a:gd name="T75" fmla="*/ 100 h 104"/>
                <a:gd name="T76" fmla="*/ 17 w 39"/>
                <a:gd name="T77" fmla="*/ 97 h 104"/>
                <a:gd name="T78" fmla="*/ 18 w 39"/>
                <a:gd name="T79" fmla="*/ 99 h 104"/>
                <a:gd name="T80" fmla="*/ 15 w 39"/>
                <a:gd name="T81" fmla="*/ 94 h 104"/>
                <a:gd name="T82" fmla="*/ 14 w 39"/>
                <a:gd name="T83" fmla="*/ 92 h 104"/>
                <a:gd name="T84" fmla="*/ 13 w 39"/>
                <a:gd name="T85" fmla="*/ 89 h 104"/>
                <a:gd name="T86" fmla="*/ 15 w 39"/>
                <a:gd name="T87" fmla="*/ 94 h 104"/>
                <a:gd name="T88" fmla="*/ 10 w 39"/>
                <a:gd name="T89" fmla="*/ 80 h 104"/>
                <a:gd name="T90" fmla="*/ 10 w 39"/>
                <a:gd name="T91" fmla="*/ 80 h 104"/>
                <a:gd name="T92" fmla="*/ 4 w 39"/>
                <a:gd name="T93" fmla="*/ 53 h 104"/>
                <a:gd name="T94" fmla="*/ 4 w 39"/>
                <a:gd name="T95" fmla="*/ 53 h 104"/>
                <a:gd name="T96" fmla="*/ 4 w 39"/>
                <a:gd name="T97" fmla="*/ 53 h 104"/>
                <a:gd name="T98" fmla="*/ 10 w 39"/>
                <a:gd name="T99" fmla="*/ 35 h 104"/>
                <a:gd name="T100" fmla="*/ 19 w 39"/>
                <a:gd name="T101" fmla="*/ 21 h 104"/>
                <a:gd name="T102" fmla="*/ 27 w 39"/>
                <a:gd name="T103" fmla="*/ 12 h 104"/>
                <a:gd name="T104" fmla="*/ 19 w 39"/>
                <a:gd name="T105"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 h="104">
                  <a:moveTo>
                    <a:pt x="18" y="103"/>
                  </a:moveTo>
                  <a:cubicBezTo>
                    <a:pt x="19" y="101"/>
                    <a:pt x="19" y="101"/>
                    <a:pt x="19" y="101"/>
                  </a:cubicBezTo>
                  <a:cubicBezTo>
                    <a:pt x="18" y="103"/>
                    <a:pt x="18" y="103"/>
                    <a:pt x="18" y="103"/>
                  </a:cubicBezTo>
                  <a:cubicBezTo>
                    <a:pt x="14" y="102"/>
                    <a:pt x="13" y="99"/>
                    <a:pt x="12" y="95"/>
                  </a:cubicBezTo>
                  <a:cubicBezTo>
                    <a:pt x="12" y="95"/>
                    <a:pt x="12" y="95"/>
                    <a:pt x="12" y="95"/>
                  </a:cubicBezTo>
                  <a:cubicBezTo>
                    <a:pt x="10" y="92"/>
                    <a:pt x="8" y="88"/>
                    <a:pt x="7" y="83"/>
                  </a:cubicBezTo>
                  <a:cubicBezTo>
                    <a:pt x="7" y="83"/>
                    <a:pt x="7" y="83"/>
                    <a:pt x="7" y="83"/>
                  </a:cubicBezTo>
                  <a:cubicBezTo>
                    <a:pt x="4" y="73"/>
                    <a:pt x="1" y="62"/>
                    <a:pt x="0" y="54"/>
                  </a:cubicBezTo>
                  <a:cubicBezTo>
                    <a:pt x="0" y="54"/>
                    <a:pt x="0" y="54"/>
                    <a:pt x="0" y="54"/>
                  </a:cubicBezTo>
                  <a:cubicBezTo>
                    <a:pt x="0" y="53"/>
                    <a:pt x="0" y="52"/>
                    <a:pt x="0" y="52"/>
                  </a:cubicBezTo>
                  <a:cubicBezTo>
                    <a:pt x="0" y="52"/>
                    <a:pt x="0" y="52"/>
                    <a:pt x="0" y="52"/>
                  </a:cubicBezTo>
                  <a:cubicBezTo>
                    <a:pt x="1" y="33"/>
                    <a:pt x="28" y="5"/>
                    <a:pt x="31" y="1"/>
                  </a:cubicBezTo>
                  <a:cubicBezTo>
                    <a:pt x="31" y="1"/>
                    <a:pt x="31" y="1"/>
                    <a:pt x="31" y="1"/>
                  </a:cubicBezTo>
                  <a:cubicBezTo>
                    <a:pt x="31" y="0"/>
                    <a:pt x="31" y="0"/>
                    <a:pt x="31" y="0"/>
                  </a:cubicBezTo>
                  <a:cubicBezTo>
                    <a:pt x="33" y="0"/>
                    <a:pt x="33" y="0"/>
                    <a:pt x="33" y="0"/>
                  </a:cubicBezTo>
                  <a:cubicBezTo>
                    <a:pt x="33" y="0"/>
                    <a:pt x="33" y="0"/>
                    <a:pt x="33" y="0"/>
                  </a:cubicBezTo>
                  <a:cubicBezTo>
                    <a:pt x="38" y="4"/>
                    <a:pt x="38" y="4"/>
                    <a:pt x="38" y="4"/>
                  </a:cubicBezTo>
                  <a:cubicBezTo>
                    <a:pt x="37" y="5"/>
                    <a:pt x="37" y="5"/>
                    <a:pt x="37" y="5"/>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7" y="6"/>
                    <a:pt x="37" y="6"/>
                  </a:cubicBezTo>
                  <a:cubicBezTo>
                    <a:pt x="37" y="6"/>
                    <a:pt x="36" y="7"/>
                    <a:pt x="36" y="7"/>
                  </a:cubicBezTo>
                  <a:cubicBezTo>
                    <a:pt x="36" y="7"/>
                    <a:pt x="36" y="7"/>
                    <a:pt x="36" y="7"/>
                  </a:cubicBezTo>
                  <a:cubicBezTo>
                    <a:pt x="35" y="8"/>
                    <a:pt x="34" y="9"/>
                    <a:pt x="32" y="11"/>
                  </a:cubicBezTo>
                  <a:cubicBezTo>
                    <a:pt x="32" y="11"/>
                    <a:pt x="32" y="11"/>
                    <a:pt x="32" y="11"/>
                  </a:cubicBezTo>
                  <a:cubicBezTo>
                    <a:pt x="30" y="14"/>
                    <a:pt x="26" y="19"/>
                    <a:pt x="22" y="24"/>
                  </a:cubicBezTo>
                  <a:cubicBezTo>
                    <a:pt x="22" y="24"/>
                    <a:pt x="22" y="24"/>
                    <a:pt x="22" y="24"/>
                  </a:cubicBezTo>
                  <a:cubicBezTo>
                    <a:pt x="15" y="33"/>
                    <a:pt x="8" y="46"/>
                    <a:pt x="8" y="51"/>
                  </a:cubicBezTo>
                  <a:cubicBezTo>
                    <a:pt x="8" y="51"/>
                    <a:pt x="8" y="51"/>
                    <a:pt x="8" y="51"/>
                  </a:cubicBezTo>
                  <a:cubicBezTo>
                    <a:pt x="8" y="52"/>
                    <a:pt x="8" y="52"/>
                    <a:pt x="8" y="52"/>
                  </a:cubicBezTo>
                  <a:cubicBezTo>
                    <a:pt x="8" y="52"/>
                    <a:pt x="8" y="52"/>
                    <a:pt x="8" y="52"/>
                  </a:cubicBezTo>
                  <a:cubicBezTo>
                    <a:pt x="8" y="52"/>
                    <a:pt x="8" y="52"/>
                    <a:pt x="8" y="53"/>
                  </a:cubicBezTo>
                  <a:cubicBezTo>
                    <a:pt x="8" y="53"/>
                    <a:pt x="8" y="53"/>
                    <a:pt x="8" y="53"/>
                  </a:cubicBezTo>
                  <a:cubicBezTo>
                    <a:pt x="9" y="60"/>
                    <a:pt x="11" y="70"/>
                    <a:pt x="14" y="79"/>
                  </a:cubicBezTo>
                  <a:cubicBezTo>
                    <a:pt x="14" y="79"/>
                    <a:pt x="14" y="79"/>
                    <a:pt x="14" y="79"/>
                  </a:cubicBezTo>
                  <a:cubicBezTo>
                    <a:pt x="15" y="83"/>
                    <a:pt x="17" y="87"/>
                    <a:pt x="18" y="90"/>
                  </a:cubicBezTo>
                  <a:cubicBezTo>
                    <a:pt x="18" y="90"/>
                    <a:pt x="18" y="90"/>
                    <a:pt x="18" y="90"/>
                  </a:cubicBezTo>
                  <a:cubicBezTo>
                    <a:pt x="19" y="93"/>
                    <a:pt x="20" y="95"/>
                    <a:pt x="21" y="95"/>
                  </a:cubicBezTo>
                  <a:cubicBezTo>
                    <a:pt x="21" y="95"/>
                    <a:pt x="21" y="95"/>
                    <a:pt x="21" y="95"/>
                  </a:cubicBezTo>
                  <a:cubicBezTo>
                    <a:pt x="22" y="96"/>
                    <a:pt x="24"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26" y="96"/>
                    <a:pt x="26" y="96"/>
                    <a:pt x="26" y="96"/>
                  </a:cubicBezTo>
                  <a:cubicBezTo>
                    <a:pt x="31" y="96"/>
                    <a:pt x="36" y="95"/>
                    <a:pt x="36" y="95"/>
                  </a:cubicBezTo>
                  <a:cubicBezTo>
                    <a:pt x="36" y="95"/>
                    <a:pt x="36" y="95"/>
                    <a:pt x="36" y="95"/>
                  </a:cubicBezTo>
                  <a:cubicBezTo>
                    <a:pt x="38" y="95"/>
                    <a:pt x="38" y="95"/>
                    <a:pt x="38" y="95"/>
                  </a:cubicBezTo>
                  <a:cubicBezTo>
                    <a:pt x="39" y="103"/>
                    <a:pt x="39" y="103"/>
                    <a:pt x="39" y="103"/>
                  </a:cubicBezTo>
                  <a:cubicBezTo>
                    <a:pt x="37" y="103"/>
                    <a:pt x="37" y="103"/>
                    <a:pt x="37" y="103"/>
                  </a:cubicBezTo>
                  <a:cubicBezTo>
                    <a:pt x="37" y="103"/>
                    <a:pt x="37" y="103"/>
                    <a:pt x="37" y="103"/>
                  </a:cubicBezTo>
                  <a:cubicBezTo>
                    <a:pt x="36" y="103"/>
                    <a:pt x="36" y="103"/>
                    <a:pt x="36" y="103"/>
                  </a:cubicBezTo>
                  <a:cubicBezTo>
                    <a:pt x="36" y="103"/>
                    <a:pt x="36" y="103"/>
                    <a:pt x="36" y="103"/>
                  </a:cubicBezTo>
                  <a:cubicBezTo>
                    <a:pt x="35" y="103"/>
                    <a:pt x="34" y="103"/>
                    <a:pt x="33" y="104"/>
                  </a:cubicBezTo>
                  <a:cubicBezTo>
                    <a:pt x="33" y="104"/>
                    <a:pt x="33" y="104"/>
                    <a:pt x="33" y="104"/>
                  </a:cubicBezTo>
                  <a:cubicBezTo>
                    <a:pt x="31" y="104"/>
                    <a:pt x="29" y="104"/>
                    <a:pt x="26" y="104"/>
                  </a:cubicBezTo>
                  <a:cubicBezTo>
                    <a:pt x="26" y="104"/>
                    <a:pt x="26" y="104"/>
                    <a:pt x="26" y="104"/>
                  </a:cubicBezTo>
                  <a:cubicBezTo>
                    <a:pt x="23" y="104"/>
                    <a:pt x="20" y="104"/>
                    <a:pt x="18" y="103"/>
                  </a:cubicBezTo>
                  <a:close/>
                  <a:moveTo>
                    <a:pt x="26" y="100"/>
                  </a:moveTo>
                  <a:cubicBezTo>
                    <a:pt x="26" y="100"/>
                    <a:pt x="26" y="100"/>
                    <a:pt x="26" y="100"/>
                  </a:cubicBezTo>
                  <a:cubicBezTo>
                    <a:pt x="23" y="100"/>
                    <a:pt x="21" y="100"/>
                    <a:pt x="19" y="99"/>
                  </a:cubicBezTo>
                  <a:cubicBezTo>
                    <a:pt x="19" y="99"/>
                    <a:pt x="19" y="99"/>
                    <a:pt x="19" y="99"/>
                  </a:cubicBezTo>
                  <a:cubicBezTo>
                    <a:pt x="19" y="99"/>
                    <a:pt x="19" y="99"/>
                    <a:pt x="19" y="99"/>
                  </a:cubicBezTo>
                  <a:cubicBezTo>
                    <a:pt x="19" y="99"/>
                    <a:pt x="19" y="99"/>
                    <a:pt x="19" y="99"/>
                  </a:cubicBezTo>
                  <a:cubicBezTo>
                    <a:pt x="21" y="100"/>
                    <a:pt x="23" y="100"/>
                    <a:pt x="26" y="100"/>
                  </a:cubicBezTo>
                  <a:close/>
                  <a:moveTo>
                    <a:pt x="33" y="100"/>
                  </a:moveTo>
                  <a:cubicBezTo>
                    <a:pt x="32" y="100"/>
                    <a:pt x="31" y="100"/>
                    <a:pt x="30" y="100"/>
                  </a:cubicBezTo>
                  <a:cubicBezTo>
                    <a:pt x="30" y="100"/>
                    <a:pt x="30" y="100"/>
                    <a:pt x="30" y="100"/>
                  </a:cubicBezTo>
                  <a:cubicBezTo>
                    <a:pt x="31" y="100"/>
                    <a:pt x="32" y="100"/>
                    <a:pt x="33" y="100"/>
                  </a:cubicBezTo>
                  <a:cubicBezTo>
                    <a:pt x="33" y="100"/>
                    <a:pt x="33" y="100"/>
                    <a:pt x="33" y="100"/>
                  </a:cubicBezTo>
                  <a:cubicBezTo>
                    <a:pt x="33" y="100"/>
                    <a:pt x="33" y="100"/>
                    <a:pt x="33" y="100"/>
                  </a:cubicBezTo>
                  <a:close/>
                  <a:moveTo>
                    <a:pt x="18" y="99"/>
                  </a:moveTo>
                  <a:cubicBezTo>
                    <a:pt x="18" y="98"/>
                    <a:pt x="17" y="98"/>
                    <a:pt x="17" y="97"/>
                  </a:cubicBezTo>
                  <a:cubicBezTo>
                    <a:pt x="17" y="97"/>
                    <a:pt x="17" y="97"/>
                    <a:pt x="17" y="97"/>
                  </a:cubicBezTo>
                  <a:cubicBezTo>
                    <a:pt x="17" y="98"/>
                    <a:pt x="18" y="98"/>
                    <a:pt x="18" y="99"/>
                  </a:cubicBezTo>
                  <a:close/>
                  <a:moveTo>
                    <a:pt x="15" y="94"/>
                  </a:moveTo>
                  <a:cubicBezTo>
                    <a:pt x="15" y="94"/>
                    <a:pt x="15" y="94"/>
                    <a:pt x="15" y="94"/>
                  </a:cubicBezTo>
                  <a:cubicBezTo>
                    <a:pt x="15" y="94"/>
                    <a:pt x="15" y="94"/>
                    <a:pt x="15" y="94"/>
                  </a:cubicBezTo>
                  <a:cubicBezTo>
                    <a:pt x="15" y="94"/>
                    <a:pt x="15" y="93"/>
                    <a:pt x="14" y="92"/>
                  </a:cubicBezTo>
                  <a:cubicBezTo>
                    <a:pt x="14" y="92"/>
                    <a:pt x="14" y="92"/>
                    <a:pt x="14" y="92"/>
                  </a:cubicBezTo>
                  <a:cubicBezTo>
                    <a:pt x="14" y="91"/>
                    <a:pt x="14" y="90"/>
                    <a:pt x="13" y="89"/>
                  </a:cubicBezTo>
                  <a:cubicBezTo>
                    <a:pt x="13" y="89"/>
                    <a:pt x="13" y="89"/>
                    <a:pt x="13" y="89"/>
                  </a:cubicBezTo>
                  <a:cubicBezTo>
                    <a:pt x="14" y="91"/>
                    <a:pt x="14" y="92"/>
                    <a:pt x="15" y="94"/>
                  </a:cubicBezTo>
                  <a:close/>
                  <a:moveTo>
                    <a:pt x="4" y="53"/>
                  </a:moveTo>
                  <a:cubicBezTo>
                    <a:pt x="5" y="61"/>
                    <a:pt x="8" y="71"/>
                    <a:pt x="10" y="80"/>
                  </a:cubicBezTo>
                  <a:cubicBezTo>
                    <a:pt x="10" y="80"/>
                    <a:pt x="10" y="80"/>
                    <a:pt x="10" y="80"/>
                  </a:cubicBezTo>
                  <a:cubicBezTo>
                    <a:pt x="10" y="80"/>
                    <a:pt x="10" y="80"/>
                    <a:pt x="10" y="80"/>
                  </a:cubicBezTo>
                  <a:cubicBezTo>
                    <a:pt x="10" y="80"/>
                    <a:pt x="10" y="80"/>
                    <a:pt x="10" y="80"/>
                  </a:cubicBezTo>
                  <a:cubicBezTo>
                    <a:pt x="8" y="71"/>
                    <a:pt x="5" y="61"/>
                    <a:pt x="4" y="53"/>
                  </a:cubicBezTo>
                  <a:cubicBezTo>
                    <a:pt x="4" y="53"/>
                    <a:pt x="4" y="53"/>
                    <a:pt x="4" y="53"/>
                  </a:cubicBezTo>
                  <a:cubicBezTo>
                    <a:pt x="4" y="53"/>
                    <a:pt x="4" y="53"/>
                    <a:pt x="4" y="53"/>
                  </a:cubicBezTo>
                  <a:cubicBezTo>
                    <a:pt x="4" y="53"/>
                    <a:pt x="4" y="53"/>
                    <a:pt x="4" y="53"/>
                  </a:cubicBezTo>
                  <a:cubicBezTo>
                    <a:pt x="4" y="53"/>
                    <a:pt x="4" y="53"/>
                    <a:pt x="4" y="53"/>
                  </a:cubicBezTo>
                  <a:close/>
                  <a:moveTo>
                    <a:pt x="19" y="21"/>
                  </a:moveTo>
                  <a:cubicBezTo>
                    <a:pt x="16" y="25"/>
                    <a:pt x="13" y="30"/>
                    <a:pt x="10" y="35"/>
                  </a:cubicBezTo>
                  <a:cubicBezTo>
                    <a:pt x="10" y="35"/>
                    <a:pt x="10" y="35"/>
                    <a:pt x="10" y="35"/>
                  </a:cubicBezTo>
                  <a:cubicBezTo>
                    <a:pt x="13" y="30"/>
                    <a:pt x="16" y="26"/>
                    <a:pt x="19" y="21"/>
                  </a:cubicBezTo>
                  <a:cubicBezTo>
                    <a:pt x="19" y="21"/>
                    <a:pt x="19" y="21"/>
                    <a:pt x="19" y="21"/>
                  </a:cubicBezTo>
                  <a:cubicBezTo>
                    <a:pt x="22" y="18"/>
                    <a:pt x="24" y="15"/>
                    <a:pt x="27" y="12"/>
                  </a:cubicBezTo>
                  <a:cubicBezTo>
                    <a:pt x="27" y="12"/>
                    <a:pt x="27" y="12"/>
                    <a:pt x="27" y="12"/>
                  </a:cubicBezTo>
                  <a:cubicBezTo>
                    <a:pt x="24" y="15"/>
                    <a:pt x="22" y="18"/>
                    <a:pt x="19" y="21"/>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763"/>
            <p:cNvSpPr/>
            <p:nvPr/>
          </p:nvSpPr>
          <p:spPr bwMode="auto">
            <a:xfrm>
              <a:off x="6182110" y="5917058"/>
              <a:ext cx="95573" cy="55332"/>
            </a:xfrm>
            <a:custGeom>
              <a:avLst/>
              <a:gdLst>
                <a:gd name="T0" fmla="*/ 0 w 19"/>
                <a:gd name="T1" fmla="*/ 4 h 11"/>
                <a:gd name="T2" fmla="*/ 1 w 19"/>
                <a:gd name="T3" fmla="*/ 0 h 11"/>
                <a:gd name="T4" fmla="*/ 19 w 19"/>
                <a:gd name="T5" fmla="*/ 7 h 11"/>
                <a:gd name="T6" fmla="*/ 18 w 19"/>
                <a:gd name="T7" fmla="*/ 11 h 11"/>
                <a:gd name="T8" fmla="*/ 0 w 19"/>
                <a:gd name="T9" fmla="*/ 4 h 11"/>
                <a:gd name="T10" fmla="*/ 0 w 19"/>
                <a:gd name="T11" fmla="*/ 4 h 11"/>
              </a:gdLst>
              <a:ahLst/>
              <a:cxnLst>
                <a:cxn ang="0">
                  <a:pos x="T0" y="T1"/>
                </a:cxn>
                <a:cxn ang="0">
                  <a:pos x="T2" y="T3"/>
                </a:cxn>
                <a:cxn ang="0">
                  <a:pos x="T4" y="T5"/>
                </a:cxn>
                <a:cxn ang="0">
                  <a:pos x="T6" y="T7"/>
                </a:cxn>
                <a:cxn ang="0">
                  <a:pos x="T8" y="T9"/>
                </a:cxn>
                <a:cxn ang="0">
                  <a:pos x="T10" y="T11"/>
                </a:cxn>
              </a:cxnLst>
              <a:rect l="0" t="0" r="r" b="b"/>
              <a:pathLst>
                <a:path w="19" h="11">
                  <a:moveTo>
                    <a:pt x="0" y="4"/>
                  </a:moveTo>
                  <a:lnTo>
                    <a:pt x="1" y="0"/>
                  </a:lnTo>
                  <a:lnTo>
                    <a:pt x="19" y="7"/>
                  </a:lnTo>
                  <a:lnTo>
                    <a:pt x="18" y="11"/>
                  </a:lnTo>
                  <a:lnTo>
                    <a:pt x="0" y="4"/>
                  </a:lnTo>
                  <a:lnTo>
                    <a:pt x="0" y="4"/>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3764"/>
            <p:cNvSpPr>
              <a:spLocks noEditPoints="1"/>
            </p:cNvSpPr>
            <p:nvPr/>
          </p:nvSpPr>
          <p:spPr bwMode="auto">
            <a:xfrm>
              <a:off x="6161990" y="5906998"/>
              <a:ext cx="135813" cy="80481"/>
            </a:xfrm>
            <a:custGeom>
              <a:avLst/>
              <a:gdLst>
                <a:gd name="T0" fmla="*/ 2 w 27"/>
                <a:gd name="T1" fmla="*/ 8 h 16"/>
                <a:gd name="T2" fmla="*/ 4 w 27"/>
                <a:gd name="T3" fmla="*/ 6 h 16"/>
                <a:gd name="T4" fmla="*/ 5 w 27"/>
                <a:gd name="T5" fmla="*/ 7 h 16"/>
                <a:gd name="T6" fmla="*/ 4 w 27"/>
                <a:gd name="T7" fmla="*/ 6 h 16"/>
                <a:gd name="T8" fmla="*/ 2 w 27"/>
                <a:gd name="T9" fmla="*/ 8 h 16"/>
                <a:gd name="T10" fmla="*/ 0 w 27"/>
                <a:gd name="T11" fmla="*/ 7 h 16"/>
                <a:gd name="T12" fmla="*/ 4 w 27"/>
                <a:gd name="T13" fmla="*/ 0 h 16"/>
                <a:gd name="T14" fmla="*/ 27 w 27"/>
                <a:gd name="T15" fmla="*/ 8 h 16"/>
                <a:gd name="T16" fmla="*/ 23 w 27"/>
                <a:gd name="T17" fmla="*/ 16 h 16"/>
                <a:gd name="T18" fmla="*/ 2 w 27"/>
                <a:gd name="T19" fmla="*/ 8 h 16"/>
                <a:gd name="T20" fmla="*/ 2 w 27"/>
                <a:gd name="T21" fmla="*/ 8 h 16"/>
                <a:gd name="T22" fmla="*/ 20 w 27"/>
                <a:gd name="T23" fmla="*/ 11 h 16"/>
                <a:gd name="T24" fmla="*/ 20 w 27"/>
                <a:gd name="T25" fmla="*/ 11 h 16"/>
                <a:gd name="T26" fmla="*/ 6 w 27"/>
                <a:gd name="T27" fmla="*/ 5 h 16"/>
                <a:gd name="T28" fmla="*/ 6 w 27"/>
                <a:gd name="T29" fmla="*/ 5 h 16"/>
                <a:gd name="T30" fmla="*/ 20 w 27"/>
                <a:gd name="T31" fmla="*/ 11 h 16"/>
                <a:gd name="T32" fmla="*/ 20 w 27"/>
                <a:gd name="T3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6">
                  <a:moveTo>
                    <a:pt x="2" y="8"/>
                  </a:moveTo>
                  <a:lnTo>
                    <a:pt x="4" y="6"/>
                  </a:lnTo>
                  <a:lnTo>
                    <a:pt x="5" y="7"/>
                  </a:lnTo>
                  <a:lnTo>
                    <a:pt x="4" y="6"/>
                  </a:lnTo>
                  <a:lnTo>
                    <a:pt x="2" y="8"/>
                  </a:lnTo>
                  <a:lnTo>
                    <a:pt x="0" y="7"/>
                  </a:lnTo>
                  <a:lnTo>
                    <a:pt x="4" y="0"/>
                  </a:lnTo>
                  <a:lnTo>
                    <a:pt x="27" y="8"/>
                  </a:lnTo>
                  <a:lnTo>
                    <a:pt x="23" y="16"/>
                  </a:lnTo>
                  <a:lnTo>
                    <a:pt x="2" y="8"/>
                  </a:lnTo>
                  <a:lnTo>
                    <a:pt x="2" y="8"/>
                  </a:lnTo>
                  <a:close/>
                  <a:moveTo>
                    <a:pt x="20" y="11"/>
                  </a:moveTo>
                  <a:lnTo>
                    <a:pt x="20" y="11"/>
                  </a:lnTo>
                  <a:lnTo>
                    <a:pt x="6" y="5"/>
                  </a:lnTo>
                  <a:lnTo>
                    <a:pt x="6" y="5"/>
                  </a:lnTo>
                  <a:lnTo>
                    <a:pt x="20" y="11"/>
                  </a:lnTo>
                  <a:lnTo>
                    <a:pt x="20" y="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3765"/>
            <p:cNvSpPr/>
            <p:nvPr/>
          </p:nvSpPr>
          <p:spPr bwMode="auto">
            <a:xfrm>
              <a:off x="6448702" y="4760144"/>
              <a:ext cx="417497" cy="518098"/>
            </a:xfrm>
            <a:custGeom>
              <a:avLst/>
              <a:gdLst>
                <a:gd name="T0" fmla="*/ 0 w 75"/>
                <a:gd name="T1" fmla="*/ 89 h 93"/>
                <a:gd name="T2" fmla="*/ 33 w 75"/>
                <a:gd name="T3" fmla="*/ 80 h 93"/>
                <a:gd name="T4" fmla="*/ 33 w 75"/>
                <a:gd name="T5" fmla="*/ 80 h 93"/>
                <a:gd name="T6" fmla="*/ 69 w 75"/>
                <a:gd name="T7" fmla="*/ 52 h 93"/>
                <a:gd name="T8" fmla="*/ 69 w 75"/>
                <a:gd name="T9" fmla="*/ 52 h 93"/>
                <a:gd name="T10" fmla="*/ 71 w 75"/>
                <a:gd name="T11" fmla="*/ 40 h 93"/>
                <a:gd name="T12" fmla="*/ 71 w 75"/>
                <a:gd name="T13" fmla="*/ 40 h 93"/>
                <a:gd name="T14" fmla="*/ 65 w 75"/>
                <a:gd name="T15" fmla="*/ 15 h 93"/>
                <a:gd name="T16" fmla="*/ 65 w 75"/>
                <a:gd name="T17" fmla="*/ 15 h 93"/>
                <a:gd name="T18" fmla="*/ 58 w 75"/>
                <a:gd name="T19" fmla="*/ 5 h 93"/>
                <a:gd name="T20" fmla="*/ 58 w 75"/>
                <a:gd name="T21" fmla="*/ 5 h 93"/>
                <a:gd name="T22" fmla="*/ 41 w 75"/>
                <a:gd name="T23" fmla="*/ 4 h 93"/>
                <a:gd name="T24" fmla="*/ 42 w 75"/>
                <a:gd name="T25" fmla="*/ 0 h 93"/>
                <a:gd name="T26" fmla="*/ 60 w 75"/>
                <a:gd name="T27" fmla="*/ 1 h 93"/>
                <a:gd name="T28" fmla="*/ 60 w 75"/>
                <a:gd name="T29" fmla="*/ 2 h 93"/>
                <a:gd name="T30" fmla="*/ 68 w 75"/>
                <a:gd name="T31" fmla="*/ 13 h 93"/>
                <a:gd name="T32" fmla="*/ 68 w 75"/>
                <a:gd name="T33" fmla="*/ 13 h 93"/>
                <a:gd name="T34" fmla="*/ 75 w 75"/>
                <a:gd name="T35" fmla="*/ 40 h 93"/>
                <a:gd name="T36" fmla="*/ 75 w 75"/>
                <a:gd name="T37" fmla="*/ 40 h 93"/>
                <a:gd name="T38" fmla="*/ 73 w 75"/>
                <a:gd name="T39" fmla="*/ 53 h 93"/>
                <a:gd name="T40" fmla="*/ 73 w 75"/>
                <a:gd name="T41" fmla="*/ 53 h 93"/>
                <a:gd name="T42" fmla="*/ 34 w 75"/>
                <a:gd name="T43" fmla="*/ 84 h 93"/>
                <a:gd name="T44" fmla="*/ 34 w 75"/>
                <a:gd name="T45" fmla="*/ 84 h 93"/>
                <a:gd name="T46" fmla="*/ 1 w 75"/>
                <a:gd name="T47" fmla="*/ 93 h 93"/>
                <a:gd name="T48" fmla="*/ 1 w 75"/>
                <a:gd name="T49" fmla="*/ 93 h 93"/>
                <a:gd name="T50" fmla="*/ 0 w 75"/>
                <a:gd name="T51" fmla="*/ 8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93">
                  <a:moveTo>
                    <a:pt x="0" y="89"/>
                  </a:moveTo>
                  <a:cubicBezTo>
                    <a:pt x="0" y="89"/>
                    <a:pt x="16" y="86"/>
                    <a:pt x="33" y="80"/>
                  </a:cubicBezTo>
                  <a:cubicBezTo>
                    <a:pt x="33" y="80"/>
                    <a:pt x="33" y="80"/>
                    <a:pt x="33" y="80"/>
                  </a:cubicBezTo>
                  <a:cubicBezTo>
                    <a:pt x="50" y="74"/>
                    <a:pt x="67" y="64"/>
                    <a:pt x="69" y="52"/>
                  </a:cubicBezTo>
                  <a:cubicBezTo>
                    <a:pt x="69" y="52"/>
                    <a:pt x="69" y="52"/>
                    <a:pt x="69" y="52"/>
                  </a:cubicBezTo>
                  <a:cubicBezTo>
                    <a:pt x="70" y="48"/>
                    <a:pt x="71" y="44"/>
                    <a:pt x="71" y="40"/>
                  </a:cubicBezTo>
                  <a:cubicBezTo>
                    <a:pt x="71" y="40"/>
                    <a:pt x="71" y="40"/>
                    <a:pt x="71" y="40"/>
                  </a:cubicBezTo>
                  <a:cubicBezTo>
                    <a:pt x="71" y="30"/>
                    <a:pt x="68" y="21"/>
                    <a:pt x="65" y="15"/>
                  </a:cubicBezTo>
                  <a:cubicBezTo>
                    <a:pt x="65" y="15"/>
                    <a:pt x="65" y="15"/>
                    <a:pt x="65" y="15"/>
                  </a:cubicBezTo>
                  <a:cubicBezTo>
                    <a:pt x="62" y="10"/>
                    <a:pt x="59" y="6"/>
                    <a:pt x="58" y="5"/>
                  </a:cubicBezTo>
                  <a:cubicBezTo>
                    <a:pt x="58" y="5"/>
                    <a:pt x="58" y="5"/>
                    <a:pt x="58" y="5"/>
                  </a:cubicBezTo>
                  <a:cubicBezTo>
                    <a:pt x="41" y="4"/>
                    <a:pt x="41" y="4"/>
                    <a:pt x="41" y="4"/>
                  </a:cubicBezTo>
                  <a:cubicBezTo>
                    <a:pt x="42" y="0"/>
                    <a:pt x="42" y="0"/>
                    <a:pt x="42" y="0"/>
                  </a:cubicBezTo>
                  <a:cubicBezTo>
                    <a:pt x="60" y="1"/>
                    <a:pt x="60" y="1"/>
                    <a:pt x="60" y="1"/>
                  </a:cubicBezTo>
                  <a:cubicBezTo>
                    <a:pt x="60" y="2"/>
                    <a:pt x="60" y="2"/>
                    <a:pt x="60" y="2"/>
                  </a:cubicBezTo>
                  <a:cubicBezTo>
                    <a:pt x="62" y="3"/>
                    <a:pt x="65" y="7"/>
                    <a:pt x="68" y="13"/>
                  </a:cubicBezTo>
                  <a:cubicBezTo>
                    <a:pt x="68" y="13"/>
                    <a:pt x="68" y="13"/>
                    <a:pt x="68" y="13"/>
                  </a:cubicBezTo>
                  <a:cubicBezTo>
                    <a:pt x="72" y="20"/>
                    <a:pt x="75" y="29"/>
                    <a:pt x="75" y="40"/>
                  </a:cubicBezTo>
                  <a:cubicBezTo>
                    <a:pt x="75" y="40"/>
                    <a:pt x="75" y="40"/>
                    <a:pt x="75" y="40"/>
                  </a:cubicBezTo>
                  <a:cubicBezTo>
                    <a:pt x="75" y="44"/>
                    <a:pt x="74" y="48"/>
                    <a:pt x="73" y="53"/>
                  </a:cubicBezTo>
                  <a:cubicBezTo>
                    <a:pt x="73" y="53"/>
                    <a:pt x="73" y="53"/>
                    <a:pt x="73" y="53"/>
                  </a:cubicBezTo>
                  <a:cubicBezTo>
                    <a:pt x="70" y="68"/>
                    <a:pt x="51" y="77"/>
                    <a:pt x="34" y="84"/>
                  </a:cubicBezTo>
                  <a:cubicBezTo>
                    <a:pt x="34" y="84"/>
                    <a:pt x="34" y="84"/>
                    <a:pt x="34" y="84"/>
                  </a:cubicBezTo>
                  <a:cubicBezTo>
                    <a:pt x="17" y="90"/>
                    <a:pt x="1" y="93"/>
                    <a:pt x="1" y="93"/>
                  </a:cubicBezTo>
                  <a:cubicBezTo>
                    <a:pt x="1" y="93"/>
                    <a:pt x="1" y="93"/>
                    <a:pt x="1" y="93"/>
                  </a:cubicBezTo>
                  <a:cubicBezTo>
                    <a:pt x="0" y="89"/>
                    <a:pt x="0" y="89"/>
                    <a:pt x="0" y="89"/>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766"/>
            <p:cNvSpPr>
              <a:spLocks noEditPoints="1"/>
            </p:cNvSpPr>
            <p:nvPr/>
          </p:nvSpPr>
          <p:spPr bwMode="auto">
            <a:xfrm>
              <a:off x="6438642" y="4745052"/>
              <a:ext cx="437617" cy="548278"/>
            </a:xfrm>
            <a:custGeom>
              <a:avLst/>
              <a:gdLst>
                <a:gd name="T0" fmla="*/ 0 w 79"/>
                <a:gd name="T1" fmla="*/ 92 h 99"/>
                <a:gd name="T2" fmla="*/ 0 w 79"/>
                <a:gd name="T3" fmla="*/ 92 h 99"/>
                <a:gd name="T4" fmla="*/ 1 w 79"/>
                <a:gd name="T5" fmla="*/ 91 h 99"/>
                <a:gd name="T6" fmla="*/ 1 w 79"/>
                <a:gd name="T7" fmla="*/ 90 h 99"/>
                <a:gd name="T8" fmla="*/ 2 w 79"/>
                <a:gd name="T9" fmla="*/ 90 h 99"/>
                <a:gd name="T10" fmla="*/ 2 w 79"/>
                <a:gd name="T11" fmla="*/ 90 h 99"/>
                <a:gd name="T12" fmla="*/ 2 w 79"/>
                <a:gd name="T13" fmla="*/ 90 h 99"/>
                <a:gd name="T14" fmla="*/ 2 w 79"/>
                <a:gd name="T15" fmla="*/ 90 h 99"/>
                <a:gd name="T16" fmla="*/ 4 w 79"/>
                <a:gd name="T17" fmla="*/ 90 h 99"/>
                <a:gd name="T18" fmla="*/ 12 w 79"/>
                <a:gd name="T19" fmla="*/ 88 h 99"/>
                <a:gd name="T20" fmla="*/ 34 w 79"/>
                <a:gd name="T21" fmla="*/ 81 h 99"/>
                <a:gd name="T22" fmla="*/ 69 w 79"/>
                <a:gd name="T23" fmla="*/ 54 h 99"/>
                <a:gd name="T24" fmla="*/ 71 w 79"/>
                <a:gd name="T25" fmla="*/ 43 h 99"/>
                <a:gd name="T26" fmla="*/ 65 w 79"/>
                <a:gd name="T27" fmla="*/ 19 h 99"/>
                <a:gd name="T28" fmla="*/ 59 w 79"/>
                <a:gd name="T29" fmla="*/ 10 h 99"/>
                <a:gd name="T30" fmla="*/ 41 w 79"/>
                <a:gd name="T31" fmla="*/ 8 h 99"/>
                <a:gd name="T32" fmla="*/ 62 w 79"/>
                <a:gd name="T33" fmla="*/ 2 h 99"/>
                <a:gd name="T34" fmla="*/ 63 w 79"/>
                <a:gd name="T35" fmla="*/ 3 h 99"/>
                <a:gd name="T36" fmla="*/ 72 w 79"/>
                <a:gd name="T37" fmla="*/ 15 h 99"/>
                <a:gd name="T38" fmla="*/ 79 w 79"/>
                <a:gd name="T39" fmla="*/ 43 h 99"/>
                <a:gd name="T40" fmla="*/ 79 w 79"/>
                <a:gd name="T41" fmla="*/ 43 h 99"/>
                <a:gd name="T42" fmla="*/ 77 w 79"/>
                <a:gd name="T43" fmla="*/ 56 h 99"/>
                <a:gd name="T44" fmla="*/ 37 w 79"/>
                <a:gd name="T45" fmla="*/ 89 h 99"/>
                <a:gd name="T46" fmla="*/ 3 w 79"/>
                <a:gd name="T47" fmla="*/ 98 h 99"/>
                <a:gd name="T48" fmla="*/ 1 w 79"/>
                <a:gd name="T49" fmla="*/ 96 h 99"/>
                <a:gd name="T50" fmla="*/ 5 w 79"/>
                <a:gd name="T51" fmla="*/ 93 h 99"/>
                <a:gd name="T52" fmla="*/ 13 w 79"/>
                <a:gd name="T53" fmla="*/ 92 h 99"/>
                <a:gd name="T54" fmla="*/ 28 w 79"/>
                <a:gd name="T55" fmla="*/ 88 h 99"/>
                <a:gd name="T56" fmla="*/ 4 w 79"/>
                <a:gd name="T57" fmla="*/ 94 h 99"/>
                <a:gd name="T58" fmla="*/ 4 w 79"/>
                <a:gd name="T59" fmla="*/ 94 h 99"/>
                <a:gd name="T60" fmla="*/ 28 w 79"/>
                <a:gd name="T61" fmla="*/ 87 h 99"/>
                <a:gd name="T62" fmla="*/ 28 w 79"/>
                <a:gd name="T63" fmla="*/ 88 h 99"/>
                <a:gd name="T64" fmla="*/ 43 w 79"/>
                <a:gd name="T65" fmla="*/ 82 h 99"/>
                <a:gd name="T66" fmla="*/ 73 w 79"/>
                <a:gd name="T67" fmla="*/ 55 h 99"/>
                <a:gd name="T68" fmla="*/ 74 w 79"/>
                <a:gd name="T69" fmla="*/ 53 h 99"/>
                <a:gd name="T70" fmla="*/ 73 w 79"/>
                <a:gd name="T71" fmla="*/ 55 h 99"/>
                <a:gd name="T72" fmla="*/ 70 w 79"/>
                <a:gd name="T73" fmla="*/ 20 h 99"/>
                <a:gd name="T74" fmla="*/ 75 w 79"/>
                <a:gd name="T75" fmla="*/ 42 h 99"/>
                <a:gd name="T76" fmla="*/ 62 w 79"/>
                <a:gd name="T77" fmla="*/ 7 h 99"/>
                <a:gd name="T78" fmla="*/ 65 w 79"/>
                <a:gd name="T79" fmla="*/ 11 h 99"/>
                <a:gd name="T80" fmla="*/ 61 w 79"/>
                <a:gd name="T81" fmla="*/ 6 h 99"/>
                <a:gd name="T82" fmla="*/ 45 w 79"/>
                <a:gd name="T83" fmla="*/ 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99">
                  <a:moveTo>
                    <a:pt x="1" y="96"/>
                  </a:moveTo>
                  <a:cubicBezTo>
                    <a:pt x="0" y="92"/>
                    <a:pt x="0" y="92"/>
                    <a:pt x="0" y="92"/>
                  </a:cubicBezTo>
                  <a:cubicBezTo>
                    <a:pt x="2" y="92"/>
                    <a:pt x="2" y="92"/>
                    <a:pt x="2" y="92"/>
                  </a:cubicBezTo>
                  <a:cubicBezTo>
                    <a:pt x="0" y="92"/>
                    <a:pt x="0" y="92"/>
                    <a:pt x="0" y="92"/>
                  </a:cubicBezTo>
                  <a:cubicBezTo>
                    <a:pt x="0" y="91"/>
                    <a:pt x="0" y="91"/>
                    <a:pt x="0" y="91"/>
                  </a:cubicBezTo>
                  <a:cubicBezTo>
                    <a:pt x="1" y="91"/>
                    <a:pt x="1" y="91"/>
                    <a:pt x="1" y="91"/>
                  </a:cubicBezTo>
                  <a:cubicBezTo>
                    <a:pt x="1" y="90"/>
                    <a:pt x="1" y="90"/>
                    <a:pt x="1" y="90"/>
                  </a:cubicBezTo>
                  <a:cubicBezTo>
                    <a:pt x="1" y="90"/>
                    <a:pt x="1" y="90"/>
                    <a:pt x="1" y="90"/>
                  </a:cubicBezTo>
                  <a:cubicBezTo>
                    <a:pt x="1"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2" y="90"/>
                    <a:pt x="2" y="90"/>
                    <a:pt x="2" y="90"/>
                  </a:cubicBezTo>
                  <a:cubicBezTo>
                    <a:pt x="3" y="90"/>
                    <a:pt x="4" y="90"/>
                    <a:pt x="4" y="90"/>
                  </a:cubicBezTo>
                  <a:cubicBezTo>
                    <a:pt x="4" y="90"/>
                    <a:pt x="4" y="90"/>
                    <a:pt x="4" y="90"/>
                  </a:cubicBezTo>
                  <a:cubicBezTo>
                    <a:pt x="6" y="89"/>
                    <a:pt x="9" y="89"/>
                    <a:pt x="12" y="88"/>
                  </a:cubicBezTo>
                  <a:cubicBezTo>
                    <a:pt x="12" y="88"/>
                    <a:pt x="12" y="88"/>
                    <a:pt x="12" y="88"/>
                  </a:cubicBezTo>
                  <a:cubicBezTo>
                    <a:pt x="18" y="86"/>
                    <a:pt x="26" y="84"/>
                    <a:pt x="34" y="81"/>
                  </a:cubicBezTo>
                  <a:cubicBezTo>
                    <a:pt x="34" y="81"/>
                    <a:pt x="34" y="81"/>
                    <a:pt x="34" y="81"/>
                  </a:cubicBezTo>
                  <a:cubicBezTo>
                    <a:pt x="51" y="75"/>
                    <a:pt x="68" y="65"/>
                    <a:pt x="69" y="54"/>
                  </a:cubicBezTo>
                  <a:cubicBezTo>
                    <a:pt x="69" y="54"/>
                    <a:pt x="69" y="54"/>
                    <a:pt x="69" y="54"/>
                  </a:cubicBezTo>
                  <a:cubicBezTo>
                    <a:pt x="70" y="50"/>
                    <a:pt x="71" y="46"/>
                    <a:pt x="71" y="43"/>
                  </a:cubicBezTo>
                  <a:cubicBezTo>
                    <a:pt x="71" y="43"/>
                    <a:pt x="71" y="43"/>
                    <a:pt x="71" y="43"/>
                  </a:cubicBezTo>
                  <a:cubicBezTo>
                    <a:pt x="71" y="33"/>
                    <a:pt x="68" y="25"/>
                    <a:pt x="65" y="19"/>
                  </a:cubicBezTo>
                  <a:cubicBezTo>
                    <a:pt x="65" y="19"/>
                    <a:pt x="65" y="19"/>
                    <a:pt x="65" y="19"/>
                  </a:cubicBezTo>
                  <a:cubicBezTo>
                    <a:pt x="63" y="15"/>
                    <a:pt x="60" y="11"/>
                    <a:pt x="59" y="10"/>
                  </a:cubicBezTo>
                  <a:cubicBezTo>
                    <a:pt x="59" y="10"/>
                    <a:pt x="59" y="10"/>
                    <a:pt x="59" y="10"/>
                  </a:cubicBezTo>
                  <a:cubicBezTo>
                    <a:pt x="41" y="8"/>
                    <a:pt x="41" y="8"/>
                    <a:pt x="41" y="8"/>
                  </a:cubicBezTo>
                  <a:cubicBezTo>
                    <a:pt x="42" y="0"/>
                    <a:pt x="42" y="0"/>
                    <a:pt x="42" y="0"/>
                  </a:cubicBezTo>
                  <a:cubicBezTo>
                    <a:pt x="62" y="2"/>
                    <a:pt x="62" y="2"/>
                    <a:pt x="62" y="2"/>
                  </a:cubicBezTo>
                  <a:cubicBezTo>
                    <a:pt x="63" y="3"/>
                    <a:pt x="63" y="3"/>
                    <a:pt x="63" y="3"/>
                  </a:cubicBezTo>
                  <a:cubicBezTo>
                    <a:pt x="63" y="3"/>
                    <a:pt x="63" y="3"/>
                    <a:pt x="63" y="3"/>
                  </a:cubicBezTo>
                  <a:cubicBezTo>
                    <a:pt x="65" y="5"/>
                    <a:pt x="69" y="9"/>
                    <a:pt x="72" y="15"/>
                  </a:cubicBezTo>
                  <a:cubicBezTo>
                    <a:pt x="72" y="15"/>
                    <a:pt x="72" y="15"/>
                    <a:pt x="72" y="15"/>
                  </a:cubicBezTo>
                  <a:cubicBezTo>
                    <a:pt x="76" y="22"/>
                    <a:pt x="79" y="32"/>
                    <a:pt x="79" y="43"/>
                  </a:cubicBezTo>
                  <a:cubicBezTo>
                    <a:pt x="79" y="43"/>
                    <a:pt x="79" y="43"/>
                    <a:pt x="79" y="43"/>
                  </a:cubicBezTo>
                  <a:cubicBezTo>
                    <a:pt x="79" y="43"/>
                    <a:pt x="79" y="43"/>
                    <a:pt x="79" y="43"/>
                  </a:cubicBezTo>
                  <a:cubicBezTo>
                    <a:pt x="79" y="43"/>
                    <a:pt x="79" y="43"/>
                    <a:pt x="79" y="43"/>
                  </a:cubicBezTo>
                  <a:cubicBezTo>
                    <a:pt x="79" y="47"/>
                    <a:pt x="78" y="51"/>
                    <a:pt x="77" y="56"/>
                  </a:cubicBezTo>
                  <a:cubicBezTo>
                    <a:pt x="77" y="56"/>
                    <a:pt x="77" y="56"/>
                    <a:pt x="77" y="56"/>
                  </a:cubicBezTo>
                  <a:cubicBezTo>
                    <a:pt x="73" y="73"/>
                    <a:pt x="54" y="82"/>
                    <a:pt x="37" y="89"/>
                  </a:cubicBezTo>
                  <a:cubicBezTo>
                    <a:pt x="37" y="89"/>
                    <a:pt x="37" y="89"/>
                    <a:pt x="37" y="89"/>
                  </a:cubicBezTo>
                  <a:cubicBezTo>
                    <a:pt x="20" y="95"/>
                    <a:pt x="5" y="98"/>
                    <a:pt x="3" y="98"/>
                  </a:cubicBezTo>
                  <a:cubicBezTo>
                    <a:pt x="3" y="98"/>
                    <a:pt x="3" y="98"/>
                    <a:pt x="3" y="98"/>
                  </a:cubicBezTo>
                  <a:cubicBezTo>
                    <a:pt x="1" y="99"/>
                    <a:pt x="1" y="99"/>
                    <a:pt x="1" y="99"/>
                  </a:cubicBezTo>
                  <a:cubicBezTo>
                    <a:pt x="1" y="96"/>
                    <a:pt x="1" y="96"/>
                    <a:pt x="1" y="96"/>
                  </a:cubicBezTo>
                  <a:close/>
                  <a:moveTo>
                    <a:pt x="4" y="94"/>
                  </a:moveTo>
                  <a:cubicBezTo>
                    <a:pt x="5" y="94"/>
                    <a:pt x="5" y="94"/>
                    <a:pt x="5" y="93"/>
                  </a:cubicBezTo>
                  <a:cubicBezTo>
                    <a:pt x="5" y="93"/>
                    <a:pt x="5" y="93"/>
                    <a:pt x="5" y="93"/>
                  </a:cubicBezTo>
                  <a:cubicBezTo>
                    <a:pt x="7" y="93"/>
                    <a:pt x="10" y="93"/>
                    <a:pt x="13" y="92"/>
                  </a:cubicBezTo>
                  <a:cubicBezTo>
                    <a:pt x="13" y="92"/>
                    <a:pt x="13" y="92"/>
                    <a:pt x="13" y="92"/>
                  </a:cubicBezTo>
                  <a:cubicBezTo>
                    <a:pt x="17" y="91"/>
                    <a:pt x="22" y="89"/>
                    <a:pt x="28" y="88"/>
                  </a:cubicBezTo>
                  <a:cubicBezTo>
                    <a:pt x="28" y="88"/>
                    <a:pt x="28" y="88"/>
                    <a:pt x="28" y="88"/>
                  </a:cubicBezTo>
                  <a:cubicBezTo>
                    <a:pt x="17" y="91"/>
                    <a:pt x="8" y="93"/>
                    <a:pt x="4" y="94"/>
                  </a:cubicBezTo>
                  <a:cubicBezTo>
                    <a:pt x="4" y="94"/>
                    <a:pt x="4" y="94"/>
                    <a:pt x="4" y="94"/>
                  </a:cubicBezTo>
                  <a:cubicBezTo>
                    <a:pt x="4" y="94"/>
                    <a:pt x="4" y="94"/>
                    <a:pt x="4" y="94"/>
                  </a:cubicBezTo>
                  <a:close/>
                  <a:moveTo>
                    <a:pt x="28" y="88"/>
                  </a:moveTo>
                  <a:cubicBezTo>
                    <a:pt x="28" y="87"/>
                    <a:pt x="28" y="87"/>
                    <a:pt x="28" y="87"/>
                  </a:cubicBezTo>
                  <a:cubicBezTo>
                    <a:pt x="28" y="87"/>
                    <a:pt x="28" y="87"/>
                    <a:pt x="28" y="87"/>
                  </a:cubicBezTo>
                  <a:cubicBezTo>
                    <a:pt x="28" y="87"/>
                    <a:pt x="28" y="87"/>
                    <a:pt x="28" y="88"/>
                  </a:cubicBezTo>
                  <a:close/>
                  <a:moveTo>
                    <a:pt x="73" y="55"/>
                  </a:moveTo>
                  <a:cubicBezTo>
                    <a:pt x="71" y="67"/>
                    <a:pt x="57" y="76"/>
                    <a:pt x="43" y="82"/>
                  </a:cubicBezTo>
                  <a:cubicBezTo>
                    <a:pt x="43" y="82"/>
                    <a:pt x="43" y="82"/>
                    <a:pt x="43" y="82"/>
                  </a:cubicBezTo>
                  <a:cubicBezTo>
                    <a:pt x="57" y="76"/>
                    <a:pt x="71" y="67"/>
                    <a:pt x="73" y="55"/>
                  </a:cubicBezTo>
                  <a:cubicBezTo>
                    <a:pt x="73" y="55"/>
                    <a:pt x="73" y="55"/>
                    <a:pt x="73" y="55"/>
                  </a:cubicBezTo>
                  <a:cubicBezTo>
                    <a:pt x="74" y="54"/>
                    <a:pt x="74" y="54"/>
                    <a:pt x="74" y="53"/>
                  </a:cubicBezTo>
                  <a:cubicBezTo>
                    <a:pt x="74" y="53"/>
                    <a:pt x="74" y="53"/>
                    <a:pt x="74" y="53"/>
                  </a:cubicBezTo>
                  <a:cubicBezTo>
                    <a:pt x="74" y="54"/>
                    <a:pt x="74" y="54"/>
                    <a:pt x="73" y="55"/>
                  </a:cubicBezTo>
                  <a:close/>
                  <a:moveTo>
                    <a:pt x="75" y="42"/>
                  </a:moveTo>
                  <a:cubicBezTo>
                    <a:pt x="75" y="33"/>
                    <a:pt x="72" y="26"/>
                    <a:pt x="70" y="20"/>
                  </a:cubicBezTo>
                  <a:cubicBezTo>
                    <a:pt x="70" y="20"/>
                    <a:pt x="70" y="20"/>
                    <a:pt x="70" y="20"/>
                  </a:cubicBezTo>
                  <a:cubicBezTo>
                    <a:pt x="72" y="26"/>
                    <a:pt x="75" y="33"/>
                    <a:pt x="75" y="42"/>
                  </a:cubicBezTo>
                  <a:close/>
                  <a:moveTo>
                    <a:pt x="65" y="11"/>
                  </a:moveTo>
                  <a:cubicBezTo>
                    <a:pt x="64" y="9"/>
                    <a:pt x="63" y="8"/>
                    <a:pt x="62" y="7"/>
                  </a:cubicBezTo>
                  <a:cubicBezTo>
                    <a:pt x="62" y="7"/>
                    <a:pt x="62" y="7"/>
                    <a:pt x="62" y="7"/>
                  </a:cubicBezTo>
                  <a:cubicBezTo>
                    <a:pt x="63" y="8"/>
                    <a:pt x="64" y="9"/>
                    <a:pt x="65" y="11"/>
                  </a:cubicBezTo>
                  <a:close/>
                  <a:moveTo>
                    <a:pt x="45" y="5"/>
                  </a:moveTo>
                  <a:cubicBezTo>
                    <a:pt x="61" y="6"/>
                    <a:pt x="61" y="6"/>
                    <a:pt x="61" y="6"/>
                  </a:cubicBezTo>
                  <a:cubicBezTo>
                    <a:pt x="61" y="6"/>
                    <a:pt x="61" y="6"/>
                    <a:pt x="61" y="6"/>
                  </a:cubicBezTo>
                  <a:cubicBezTo>
                    <a:pt x="45" y="5"/>
                    <a:pt x="45" y="5"/>
                    <a:pt x="45" y="5"/>
                  </a:cubicBezTo>
                  <a:cubicBezTo>
                    <a:pt x="45" y="5"/>
                    <a:pt x="45" y="5"/>
                    <a:pt x="45" y="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767"/>
            <p:cNvSpPr/>
            <p:nvPr/>
          </p:nvSpPr>
          <p:spPr bwMode="auto">
            <a:xfrm>
              <a:off x="6710265" y="4679663"/>
              <a:ext cx="45272" cy="100601"/>
            </a:xfrm>
            <a:custGeom>
              <a:avLst/>
              <a:gdLst>
                <a:gd name="T0" fmla="*/ 0 w 9"/>
                <a:gd name="T1" fmla="*/ 0 h 20"/>
                <a:gd name="T2" fmla="*/ 4 w 9"/>
                <a:gd name="T3" fmla="*/ 0 h 20"/>
                <a:gd name="T4" fmla="*/ 9 w 9"/>
                <a:gd name="T5" fmla="*/ 19 h 20"/>
                <a:gd name="T6" fmla="*/ 4 w 9"/>
                <a:gd name="T7" fmla="*/ 20 h 20"/>
                <a:gd name="T8" fmla="*/ 0 w 9"/>
                <a:gd name="T9" fmla="*/ 0 h 20"/>
                <a:gd name="T10" fmla="*/ 0 w 9"/>
                <a:gd name="T11" fmla="*/ 0 h 20"/>
              </a:gdLst>
              <a:ahLst/>
              <a:cxnLst>
                <a:cxn ang="0">
                  <a:pos x="T0" y="T1"/>
                </a:cxn>
                <a:cxn ang="0">
                  <a:pos x="T2" y="T3"/>
                </a:cxn>
                <a:cxn ang="0">
                  <a:pos x="T4" y="T5"/>
                </a:cxn>
                <a:cxn ang="0">
                  <a:pos x="T6" y="T7"/>
                </a:cxn>
                <a:cxn ang="0">
                  <a:pos x="T8" y="T9"/>
                </a:cxn>
                <a:cxn ang="0">
                  <a:pos x="T10" y="T11"/>
                </a:cxn>
              </a:cxnLst>
              <a:rect l="0" t="0" r="r" b="b"/>
              <a:pathLst>
                <a:path w="9" h="20">
                  <a:moveTo>
                    <a:pt x="0" y="0"/>
                  </a:moveTo>
                  <a:lnTo>
                    <a:pt x="4" y="0"/>
                  </a:lnTo>
                  <a:lnTo>
                    <a:pt x="9" y="19"/>
                  </a:lnTo>
                  <a:lnTo>
                    <a:pt x="4" y="20"/>
                  </a:lnTo>
                  <a:lnTo>
                    <a:pt x="0" y="0"/>
                  </a:lnTo>
                  <a:lnTo>
                    <a:pt x="0" y="0"/>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768"/>
            <p:cNvSpPr>
              <a:spLocks noEditPoints="1"/>
            </p:cNvSpPr>
            <p:nvPr/>
          </p:nvSpPr>
          <p:spPr bwMode="auto">
            <a:xfrm>
              <a:off x="6700205" y="4664571"/>
              <a:ext cx="65392" cy="125753"/>
            </a:xfrm>
            <a:custGeom>
              <a:avLst/>
              <a:gdLst>
                <a:gd name="T0" fmla="*/ 0 w 13"/>
                <a:gd name="T1" fmla="*/ 4 h 25"/>
                <a:gd name="T2" fmla="*/ 2 w 13"/>
                <a:gd name="T3" fmla="*/ 3 h 25"/>
                <a:gd name="T4" fmla="*/ 3 w 13"/>
                <a:gd name="T5" fmla="*/ 5 h 25"/>
                <a:gd name="T6" fmla="*/ 2 w 13"/>
                <a:gd name="T7" fmla="*/ 3 h 25"/>
                <a:gd name="T8" fmla="*/ 0 w 13"/>
                <a:gd name="T9" fmla="*/ 4 h 25"/>
                <a:gd name="T10" fmla="*/ 0 w 13"/>
                <a:gd name="T11" fmla="*/ 2 h 25"/>
                <a:gd name="T12" fmla="*/ 8 w 13"/>
                <a:gd name="T13" fmla="*/ 0 h 25"/>
                <a:gd name="T14" fmla="*/ 13 w 13"/>
                <a:gd name="T15" fmla="*/ 24 h 25"/>
                <a:gd name="T16" fmla="*/ 4 w 13"/>
                <a:gd name="T17" fmla="*/ 25 h 25"/>
                <a:gd name="T18" fmla="*/ 0 w 13"/>
                <a:gd name="T19" fmla="*/ 4 h 25"/>
                <a:gd name="T20" fmla="*/ 0 w 13"/>
                <a:gd name="T21" fmla="*/ 4 h 25"/>
                <a:gd name="T22" fmla="*/ 7 w 13"/>
                <a:gd name="T23" fmla="*/ 21 h 25"/>
                <a:gd name="T24" fmla="*/ 7 w 13"/>
                <a:gd name="T25" fmla="*/ 21 h 25"/>
                <a:gd name="T26" fmla="*/ 5 w 13"/>
                <a:gd name="T27" fmla="*/ 5 h 25"/>
                <a:gd name="T28" fmla="*/ 5 w 13"/>
                <a:gd name="T29" fmla="*/ 5 h 25"/>
                <a:gd name="T30" fmla="*/ 7 w 13"/>
                <a:gd name="T31" fmla="*/ 21 h 25"/>
                <a:gd name="T32" fmla="*/ 7 w 13"/>
                <a:gd name="T3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5">
                  <a:moveTo>
                    <a:pt x="0" y="4"/>
                  </a:moveTo>
                  <a:lnTo>
                    <a:pt x="2" y="3"/>
                  </a:lnTo>
                  <a:lnTo>
                    <a:pt x="3" y="5"/>
                  </a:lnTo>
                  <a:lnTo>
                    <a:pt x="2" y="3"/>
                  </a:lnTo>
                  <a:lnTo>
                    <a:pt x="0" y="4"/>
                  </a:lnTo>
                  <a:lnTo>
                    <a:pt x="0" y="2"/>
                  </a:lnTo>
                  <a:lnTo>
                    <a:pt x="8" y="0"/>
                  </a:lnTo>
                  <a:lnTo>
                    <a:pt x="13" y="24"/>
                  </a:lnTo>
                  <a:lnTo>
                    <a:pt x="4" y="25"/>
                  </a:lnTo>
                  <a:lnTo>
                    <a:pt x="0" y="4"/>
                  </a:lnTo>
                  <a:lnTo>
                    <a:pt x="0" y="4"/>
                  </a:lnTo>
                  <a:close/>
                  <a:moveTo>
                    <a:pt x="7" y="21"/>
                  </a:moveTo>
                  <a:lnTo>
                    <a:pt x="7" y="21"/>
                  </a:lnTo>
                  <a:lnTo>
                    <a:pt x="5" y="5"/>
                  </a:lnTo>
                  <a:lnTo>
                    <a:pt x="5" y="5"/>
                  </a:lnTo>
                  <a:lnTo>
                    <a:pt x="7" y="21"/>
                  </a:lnTo>
                  <a:lnTo>
                    <a:pt x="7" y="2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769"/>
            <p:cNvSpPr/>
            <p:nvPr/>
          </p:nvSpPr>
          <p:spPr bwMode="auto">
            <a:xfrm>
              <a:off x="6740445" y="4689723"/>
              <a:ext cx="25152" cy="85513"/>
            </a:xfrm>
            <a:custGeom>
              <a:avLst/>
              <a:gdLst>
                <a:gd name="T0" fmla="*/ 0 w 5"/>
                <a:gd name="T1" fmla="*/ 17 h 17"/>
                <a:gd name="T2" fmla="*/ 0 w 5"/>
                <a:gd name="T3" fmla="*/ 0 h 17"/>
                <a:gd name="T4" fmla="*/ 5 w 5"/>
                <a:gd name="T5" fmla="*/ 0 h 17"/>
                <a:gd name="T6" fmla="*/ 5 w 5"/>
                <a:gd name="T7" fmla="*/ 17 h 17"/>
                <a:gd name="T8" fmla="*/ 0 w 5"/>
                <a:gd name="T9" fmla="*/ 17 h 17"/>
                <a:gd name="T10" fmla="*/ 0 w 5"/>
                <a:gd name="T11" fmla="*/ 17 h 17"/>
              </a:gdLst>
              <a:ahLst/>
              <a:cxnLst>
                <a:cxn ang="0">
                  <a:pos x="T0" y="T1"/>
                </a:cxn>
                <a:cxn ang="0">
                  <a:pos x="T2" y="T3"/>
                </a:cxn>
                <a:cxn ang="0">
                  <a:pos x="T4" y="T5"/>
                </a:cxn>
                <a:cxn ang="0">
                  <a:pos x="T6" y="T7"/>
                </a:cxn>
                <a:cxn ang="0">
                  <a:pos x="T8" y="T9"/>
                </a:cxn>
                <a:cxn ang="0">
                  <a:pos x="T10" y="T11"/>
                </a:cxn>
              </a:cxnLst>
              <a:rect l="0" t="0" r="r" b="b"/>
              <a:pathLst>
                <a:path w="5" h="17">
                  <a:moveTo>
                    <a:pt x="0" y="17"/>
                  </a:moveTo>
                  <a:lnTo>
                    <a:pt x="0" y="0"/>
                  </a:lnTo>
                  <a:lnTo>
                    <a:pt x="5" y="0"/>
                  </a:lnTo>
                  <a:lnTo>
                    <a:pt x="5" y="17"/>
                  </a:lnTo>
                  <a:lnTo>
                    <a:pt x="0" y="17"/>
                  </a:lnTo>
                  <a:lnTo>
                    <a:pt x="0" y="17"/>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770"/>
            <p:cNvSpPr>
              <a:spLocks noEditPoints="1"/>
            </p:cNvSpPr>
            <p:nvPr/>
          </p:nvSpPr>
          <p:spPr bwMode="auto">
            <a:xfrm>
              <a:off x="6730385" y="4679663"/>
              <a:ext cx="45272" cy="105633"/>
            </a:xfrm>
            <a:custGeom>
              <a:avLst/>
              <a:gdLst>
                <a:gd name="T0" fmla="*/ 7 w 9"/>
                <a:gd name="T1" fmla="*/ 21 h 21"/>
                <a:gd name="T2" fmla="*/ 2 w 9"/>
                <a:gd name="T3" fmla="*/ 21 h 21"/>
                <a:gd name="T4" fmla="*/ 2 w 9"/>
                <a:gd name="T5" fmla="*/ 19 h 21"/>
                <a:gd name="T6" fmla="*/ 5 w 9"/>
                <a:gd name="T7" fmla="*/ 19 h 21"/>
                <a:gd name="T8" fmla="*/ 2 w 9"/>
                <a:gd name="T9" fmla="*/ 19 h 21"/>
                <a:gd name="T10" fmla="*/ 2 w 9"/>
                <a:gd name="T11" fmla="*/ 21 h 21"/>
                <a:gd name="T12" fmla="*/ 0 w 9"/>
                <a:gd name="T13" fmla="*/ 21 h 21"/>
                <a:gd name="T14" fmla="*/ 0 w 9"/>
                <a:gd name="T15" fmla="*/ 0 h 21"/>
                <a:gd name="T16" fmla="*/ 9 w 9"/>
                <a:gd name="T17" fmla="*/ 0 h 21"/>
                <a:gd name="T18" fmla="*/ 9 w 9"/>
                <a:gd name="T19" fmla="*/ 21 h 21"/>
                <a:gd name="T20" fmla="*/ 7 w 9"/>
                <a:gd name="T21" fmla="*/ 21 h 21"/>
                <a:gd name="T22" fmla="*/ 7 w 9"/>
                <a:gd name="T23" fmla="*/ 21 h 21"/>
                <a:gd name="T24" fmla="*/ 5 w 9"/>
                <a:gd name="T25" fmla="*/ 16 h 21"/>
                <a:gd name="T26" fmla="*/ 5 w 9"/>
                <a:gd name="T27" fmla="*/ 16 h 21"/>
                <a:gd name="T28" fmla="*/ 5 w 9"/>
                <a:gd name="T29" fmla="*/ 4 h 21"/>
                <a:gd name="T30" fmla="*/ 5 w 9"/>
                <a:gd name="T31" fmla="*/ 4 h 21"/>
                <a:gd name="T32" fmla="*/ 5 w 9"/>
                <a:gd name="T33" fmla="*/ 16 h 21"/>
                <a:gd name="T34" fmla="*/ 5 w 9"/>
                <a:gd name="T3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21">
                  <a:moveTo>
                    <a:pt x="7" y="21"/>
                  </a:moveTo>
                  <a:lnTo>
                    <a:pt x="2" y="21"/>
                  </a:lnTo>
                  <a:lnTo>
                    <a:pt x="2" y="19"/>
                  </a:lnTo>
                  <a:lnTo>
                    <a:pt x="5" y="19"/>
                  </a:lnTo>
                  <a:lnTo>
                    <a:pt x="2" y="19"/>
                  </a:lnTo>
                  <a:lnTo>
                    <a:pt x="2" y="21"/>
                  </a:lnTo>
                  <a:lnTo>
                    <a:pt x="0" y="21"/>
                  </a:lnTo>
                  <a:lnTo>
                    <a:pt x="0" y="0"/>
                  </a:lnTo>
                  <a:lnTo>
                    <a:pt x="9" y="0"/>
                  </a:lnTo>
                  <a:lnTo>
                    <a:pt x="9" y="21"/>
                  </a:lnTo>
                  <a:lnTo>
                    <a:pt x="7" y="21"/>
                  </a:lnTo>
                  <a:lnTo>
                    <a:pt x="7" y="21"/>
                  </a:lnTo>
                  <a:close/>
                  <a:moveTo>
                    <a:pt x="5" y="16"/>
                  </a:moveTo>
                  <a:lnTo>
                    <a:pt x="5" y="16"/>
                  </a:lnTo>
                  <a:lnTo>
                    <a:pt x="5" y="4"/>
                  </a:lnTo>
                  <a:lnTo>
                    <a:pt x="5" y="4"/>
                  </a:lnTo>
                  <a:lnTo>
                    <a:pt x="5" y="16"/>
                  </a:lnTo>
                  <a:lnTo>
                    <a:pt x="5" y="16"/>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771"/>
            <p:cNvSpPr/>
            <p:nvPr/>
          </p:nvSpPr>
          <p:spPr bwMode="auto">
            <a:xfrm>
              <a:off x="6740445" y="4684692"/>
              <a:ext cx="50301" cy="95573"/>
            </a:xfrm>
            <a:custGeom>
              <a:avLst/>
              <a:gdLst>
                <a:gd name="T0" fmla="*/ 0 w 10"/>
                <a:gd name="T1" fmla="*/ 18 h 19"/>
                <a:gd name="T2" fmla="*/ 6 w 10"/>
                <a:gd name="T3" fmla="*/ 0 h 19"/>
                <a:gd name="T4" fmla="*/ 10 w 10"/>
                <a:gd name="T5" fmla="*/ 2 h 19"/>
                <a:gd name="T6" fmla="*/ 5 w 10"/>
                <a:gd name="T7" fmla="*/ 19 h 19"/>
                <a:gd name="T8" fmla="*/ 0 w 10"/>
                <a:gd name="T9" fmla="*/ 18 h 19"/>
                <a:gd name="T10" fmla="*/ 0 w 10"/>
                <a:gd name="T11" fmla="*/ 18 h 19"/>
              </a:gdLst>
              <a:ahLst/>
              <a:cxnLst>
                <a:cxn ang="0">
                  <a:pos x="T0" y="T1"/>
                </a:cxn>
                <a:cxn ang="0">
                  <a:pos x="T2" y="T3"/>
                </a:cxn>
                <a:cxn ang="0">
                  <a:pos x="T4" y="T5"/>
                </a:cxn>
                <a:cxn ang="0">
                  <a:pos x="T6" y="T7"/>
                </a:cxn>
                <a:cxn ang="0">
                  <a:pos x="T8" y="T9"/>
                </a:cxn>
                <a:cxn ang="0">
                  <a:pos x="T10" y="T11"/>
                </a:cxn>
              </a:cxnLst>
              <a:rect l="0" t="0" r="r" b="b"/>
              <a:pathLst>
                <a:path w="10" h="19">
                  <a:moveTo>
                    <a:pt x="0" y="18"/>
                  </a:moveTo>
                  <a:lnTo>
                    <a:pt x="6" y="0"/>
                  </a:lnTo>
                  <a:lnTo>
                    <a:pt x="10" y="2"/>
                  </a:lnTo>
                  <a:lnTo>
                    <a:pt x="5" y="19"/>
                  </a:lnTo>
                  <a:lnTo>
                    <a:pt x="0" y="18"/>
                  </a:lnTo>
                  <a:lnTo>
                    <a:pt x="0" y="18"/>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772"/>
            <p:cNvSpPr/>
            <p:nvPr/>
          </p:nvSpPr>
          <p:spPr bwMode="auto">
            <a:xfrm>
              <a:off x="6725357" y="4674632"/>
              <a:ext cx="80481" cy="120721"/>
            </a:xfrm>
            <a:custGeom>
              <a:avLst/>
              <a:gdLst>
                <a:gd name="T0" fmla="*/ 7 w 16"/>
                <a:gd name="T1" fmla="*/ 23 h 24"/>
                <a:gd name="T2" fmla="*/ 2 w 16"/>
                <a:gd name="T3" fmla="*/ 22 h 24"/>
                <a:gd name="T4" fmla="*/ 3 w 16"/>
                <a:gd name="T5" fmla="*/ 20 h 24"/>
                <a:gd name="T6" fmla="*/ 6 w 16"/>
                <a:gd name="T7" fmla="*/ 21 h 24"/>
                <a:gd name="T8" fmla="*/ 3 w 16"/>
                <a:gd name="T9" fmla="*/ 20 h 24"/>
                <a:gd name="T10" fmla="*/ 2 w 16"/>
                <a:gd name="T11" fmla="*/ 22 h 24"/>
                <a:gd name="T12" fmla="*/ 0 w 16"/>
                <a:gd name="T13" fmla="*/ 21 h 24"/>
                <a:gd name="T14" fmla="*/ 8 w 16"/>
                <a:gd name="T15" fmla="*/ 0 h 24"/>
                <a:gd name="T16" fmla="*/ 16 w 16"/>
                <a:gd name="T17" fmla="*/ 2 h 24"/>
                <a:gd name="T18" fmla="*/ 9 w 16"/>
                <a:gd name="T19" fmla="*/ 24 h 24"/>
                <a:gd name="T20" fmla="*/ 7 w 16"/>
                <a:gd name="T21" fmla="*/ 23 h 24"/>
                <a:gd name="T22" fmla="*/ 7 w 16"/>
                <a:gd name="T23"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7" y="23"/>
                  </a:moveTo>
                  <a:lnTo>
                    <a:pt x="2" y="22"/>
                  </a:lnTo>
                  <a:lnTo>
                    <a:pt x="3" y="20"/>
                  </a:lnTo>
                  <a:lnTo>
                    <a:pt x="6" y="21"/>
                  </a:lnTo>
                  <a:lnTo>
                    <a:pt x="3" y="20"/>
                  </a:lnTo>
                  <a:lnTo>
                    <a:pt x="2" y="22"/>
                  </a:lnTo>
                  <a:lnTo>
                    <a:pt x="0" y="21"/>
                  </a:lnTo>
                  <a:lnTo>
                    <a:pt x="8" y="0"/>
                  </a:lnTo>
                  <a:lnTo>
                    <a:pt x="16" y="2"/>
                  </a:lnTo>
                  <a:lnTo>
                    <a:pt x="9" y="24"/>
                  </a:lnTo>
                  <a:lnTo>
                    <a:pt x="7" y="23"/>
                  </a:lnTo>
                  <a:lnTo>
                    <a:pt x="7" y="23"/>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773"/>
            <p:cNvSpPr/>
            <p:nvPr/>
          </p:nvSpPr>
          <p:spPr bwMode="auto">
            <a:xfrm>
              <a:off x="6760566" y="4714872"/>
              <a:ext cx="45272" cy="70421"/>
            </a:xfrm>
            <a:custGeom>
              <a:avLst/>
              <a:gdLst>
                <a:gd name="T0" fmla="*/ 0 w 9"/>
                <a:gd name="T1" fmla="*/ 12 h 14"/>
                <a:gd name="T2" fmla="*/ 4 w 9"/>
                <a:gd name="T3" fmla="*/ 0 h 14"/>
                <a:gd name="T4" fmla="*/ 9 w 9"/>
                <a:gd name="T5" fmla="*/ 2 h 14"/>
                <a:gd name="T6" fmla="*/ 3 w 9"/>
                <a:gd name="T7" fmla="*/ 14 h 14"/>
                <a:gd name="T8" fmla="*/ 0 w 9"/>
                <a:gd name="T9" fmla="*/ 12 h 14"/>
                <a:gd name="T10" fmla="*/ 0 w 9"/>
                <a:gd name="T11" fmla="*/ 12 h 14"/>
              </a:gdLst>
              <a:ahLst/>
              <a:cxnLst>
                <a:cxn ang="0">
                  <a:pos x="T0" y="T1"/>
                </a:cxn>
                <a:cxn ang="0">
                  <a:pos x="T2" y="T3"/>
                </a:cxn>
                <a:cxn ang="0">
                  <a:pos x="T4" y="T5"/>
                </a:cxn>
                <a:cxn ang="0">
                  <a:pos x="T6" y="T7"/>
                </a:cxn>
                <a:cxn ang="0">
                  <a:pos x="T8" y="T9"/>
                </a:cxn>
                <a:cxn ang="0">
                  <a:pos x="T10" y="T11"/>
                </a:cxn>
              </a:cxnLst>
              <a:rect l="0" t="0" r="r" b="b"/>
              <a:pathLst>
                <a:path w="9" h="14">
                  <a:moveTo>
                    <a:pt x="0" y="12"/>
                  </a:moveTo>
                  <a:lnTo>
                    <a:pt x="4" y="0"/>
                  </a:lnTo>
                  <a:lnTo>
                    <a:pt x="9" y="2"/>
                  </a:lnTo>
                  <a:lnTo>
                    <a:pt x="3" y="14"/>
                  </a:lnTo>
                  <a:lnTo>
                    <a:pt x="0" y="12"/>
                  </a:lnTo>
                  <a:lnTo>
                    <a:pt x="0" y="12"/>
                  </a:ln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774"/>
            <p:cNvSpPr>
              <a:spLocks noEditPoints="1"/>
            </p:cNvSpPr>
            <p:nvPr/>
          </p:nvSpPr>
          <p:spPr bwMode="auto">
            <a:xfrm>
              <a:off x="6740445" y="4694752"/>
              <a:ext cx="80481" cy="100601"/>
            </a:xfrm>
            <a:custGeom>
              <a:avLst/>
              <a:gdLst>
                <a:gd name="T0" fmla="*/ 6 w 16"/>
                <a:gd name="T1" fmla="*/ 19 h 20"/>
                <a:gd name="T2" fmla="*/ 3 w 16"/>
                <a:gd name="T3" fmla="*/ 18 h 20"/>
                <a:gd name="T4" fmla="*/ 4 w 16"/>
                <a:gd name="T5" fmla="*/ 16 h 20"/>
                <a:gd name="T6" fmla="*/ 5 w 16"/>
                <a:gd name="T7" fmla="*/ 17 h 20"/>
                <a:gd name="T8" fmla="*/ 4 w 16"/>
                <a:gd name="T9" fmla="*/ 16 h 20"/>
                <a:gd name="T10" fmla="*/ 3 w 16"/>
                <a:gd name="T11" fmla="*/ 18 h 20"/>
                <a:gd name="T12" fmla="*/ 0 w 16"/>
                <a:gd name="T13" fmla="*/ 17 h 20"/>
                <a:gd name="T14" fmla="*/ 7 w 16"/>
                <a:gd name="T15" fmla="*/ 0 h 20"/>
                <a:gd name="T16" fmla="*/ 16 w 16"/>
                <a:gd name="T17" fmla="*/ 5 h 20"/>
                <a:gd name="T18" fmla="*/ 8 w 16"/>
                <a:gd name="T19" fmla="*/ 20 h 20"/>
                <a:gd name="T20" fmla="*/ 6 w 16"/>
                <a:gd name="T21" fmla="*/ 19 h 20"/>
                <a:gd name="T22" fmla="*/ 6 w 16"/>
                <a:gd name="T23" fmla="*/ 19 h 20"/>
                <a:gd name="T24" fmla="*/ 7 w 16"/>
                <a:gd name="T25" fmla="*/ 13 h 20"/>
                <a:gd name="T26" fmla="*/ 9 w 16"/>
                <a:gd name="T27" fmla="*/ 7 h 20"/>
                <a:gd name="T28" fmla="*/ 9 w 16"/>
                <a:gd name="T29" fmla="*/ 7 h 20"/>
                <a:gd name="T30" fmla="*/ 7 w 16"/>
                <a:gd name="T31" fmla="*/ 13 h 20"/>
                <a:gd name="T32" fmla="*/ 7 w 16"/>
                <a:gd name="T33"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6" y="19"/>
                  </a:moveTo>
                  <a:lnTo>
                    <a:pt x="3" y="18"/>
                  </a:lnTo>
                  <a:lnTo>
                    <a:pt x="4" y="16"/>
                  </a:lnTo>
                  <a:lnTo>
                    <a:pt x="5" y="17"/>
                  </a:lnTo>
                  <a:lnTo>
                    <a:pt x="4" y="16"/>
                  </a:lnTo>
                  <a:lnTo>
                    <a:pt x="3" y="18"/>
                  </a:lnTo>
                  <a:lnTo>
                    <a:pt x="0" y="17"/>
                  </a:lnTo>
                  <a:lnTo>
                    <a:pt x="7" y="0"/>
                  </a:lnTo>
                  <a:lnTo>
                    <a:pt x="16" y="5"/>
                  </a:lnTo>
                  <a:lnTo>
                    <a:pt x="8" y="20"/>
                  </a:lnTo>
                  <a:lnTo>
                    <a:pt x="6" y="19"/>
                  </a:lnTo>
                  <a:lnTo>
                    <a:pt x="6" y="19"/>
                  </a:lnTo>
                  <a:close/>
                  <a:moveTo>
                    <a:pt x="7" y="13"/>
                  </a:moveTo>
                  <a:lnTo>
                    <a:pt x="9" y="7"/>
                  </a:lnTo>
                  <a:lnTo>
                    <a:pt x="9" y="7"/>
                  </a:lnTo>
                  <a:lnTo>
                    <a:pt x="7" y="13"/>
                  </a:lnTo>
                  <a:lnTo>
                    <a:pt x="7" y="1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75"/>
            <p:cNvSpPr/>
            <p:nvPr/>
          </p:nvSpPr>
          <p:spPr bwMode="auto">
            <a:xfrm>
              <a:off x="6478882" y="5811425"/>
              <a:ext cx="160962" cy="965772"/>
            </a:xfrm>
            <a:custGeom>
              <a:avLst/>
              <a:gdLst>
                <a:gd name="T0" fmla="*/ 0 w 29"/>
                <a:gd name="T1" fmla="*/ 174 h 175"/>
                <a:gd name="T2" fmla="*/ 0 w 29"/>
                <a:gd name="T3" fmla="*/ 170 h 175"/>
                <a:gd name="T4" fmla="*/ 20 w 29"/>
                <a:gd name="T5" fmla="*/ 171 h 175"/>
                <a:gd name="T6" fmla="*/ 20 w 29"/>
                <a:gd name="T7" fmla="*/ 171 h 175"/>
                <a:gd name="T8" fmla="*/ 25 w 29"/>
                <a:gd name="T9" fmla="*/ 171 h 175"/>
                <a:gd name="T10" fmla="*/ 25 w 29"/>
                <a:gd name="T11" fmla="*/ 171 h 175"/>
                <a:gd name="T12" fmla="*/ 17 w 29"/>
                <a:gd name="T13" fmla="*/ 83 h 175"/>
                <a:gd name="T14" fmla="*/ 17 w 29"/>
                <a:gd name="T15" fmla="*/ 83 h 175"/>
                <a:gd name="T16" fmla="*/ 9 w 29"/>
                <a:gd name="T17" fmla="*/ 0 h 175"/>
                <a:gd name="T18" fmla="*/ 9 w 29"/>
                <a:gd name="T19" fmla="*/ 0 h 175"/>
                <a:gd name="T20" fmla="*/ 9 w 29"/>
                <a:gd name="T21" fmla="*/ 0 h 175"/>
                <a:gd name="T22" fmla="*/ 13 w 29"/>
                <a:gd name="T23" fmla="*/ 0 h 175"/>
                <a:gd name="T24" fmla="*/ 29 w 29"/>
                <a:gd name="T25" fmla="*/ 172 h 175"/>
                <a:gd name="T26" fmla="*/ 29 w 29"/>
                <a:gd name="T27" fmla="*/ 172 h 175"/>
                <a:gd name="T28" fmla="*/ 29 w 29"/>
                <a:gd name="T29" fmla="*/ 173 h 175"/>
                <a:gd name="T30" fmla="*/ 29 w 29"/>
                <a:gd name="T31" fmla="*/ 173 h 175"/>
                <a:gd name="T32" fmla="*/ 29 w 29"/>
                <a:gd name="T33" fmla="*/ 173 h 175"/>
                <a:gd name="T34" fmla="*/ 29 w 29"/>
                <a:gd name="T35" fmla="*/ 173 h 175"/>
                <a:gd name="T36" fmla="*/ 27 w 29"/>
                <a:gd name="T37" fmla="*/ 174 h 175"/>
                <a:gd name="T38" fmla="*/ 27 w 29"/>
                <a:gd name="T39" fmla="*/ 174 h 175"/>
                <a:gd name="T40" fmla="*/ 25 w 29"/>
                <a:gd name="T41" fmla="*/ 175 h 175"/>
                <a:gd name="T42" fmla="*/ 25 w 29"/>
                <a:gd name="T43" fmla="*/ 175 h 175"/>
                <a:gd name="T44" fmla="*/ 20 w 29"/>
                <a:gd name="T45" fmla="*/ 175 h 175"/>
                <a:gd name="T46" fmla="*/ 20 w 29"/>
                <a:gd name="T47" fmla="*/ 175 h 175"/>
                <a:gd name="T48" fmla="*/ 0 w 29"/>
                <a:gd name="T49" fmla="*/ 17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175">
                  <a:moveTo>
                    <a:pt x="0" y="174"/>
                  </a:moveTo>
                  <a:cubicBezTo>
                    <a:pt x="0" y="170"/>
                    <a:pt x="0" y="170"/>
                    <a:pt x="0" y="170"/>
                  </a:cubicBezTo>
                  <a:cubicBezTo>
                    <a:pt x="0" y="170"/>
                    <a:pt x="12" y="171"/>
                    <a:pt x="20" y="171"/>
                  </a:cubicBezTo>
                  <a:cubicBezTo>
                    <a:pt x="20" y="171"/>
                    <a:pt x="20" y="171"/>
                    <a:pt x="20" y="171"/>
                  </a:cubicBezTo>
                  <a:cubicBezTo>
                    <a:pt x="22" y="171"/>
                    <a:pt x="24" y="171"/>
                    <a:pt x="25" y="171"/>
                  </a:cubicBezTo>
                  <a:cubicBezTo>
                    <a:pt x="25" y="171"/>
                    <a:pt x="25" y="171"/>
                    <a:pt x="25" y="171"/>
                  </a:cubicBezTo>
                  <a:cubicBezTo>
                    <a:pt x="25" y="162"/>
                    <a:pt x="21" y="122"/>
                    <a:pt x="17" y="83"/>
                  </a:cubicBezTo>
                  <a:cubicBezTo>
                    <a:pt x="17" y="83"/>
                    <a:pt x="17" y="83"/>
                    <a:pt x="17" y="83"/>
                  </a:cubicBezTo>
                  <a:cubicBezTo>
                    <a:pt x="13" y="41"/>
                    <a:pt x="9" y="0"/>
                    <a:pt x="9" y="0"/>
                  </a:cubicBezTo>
                  <a:cubicBezTo>
                    <a:pt x="9" y="0"/>
                    <a:pt x="9" y="0"/>
                    <a:pt x="9" y="0"/>
                  </a:cubicBezTo>
                  <a:cubicBezTo>
                    <a:pt x="9" y="0"/>
                    <a:pt x="9" y="0"/>
                    <a:pt x="9" y="0"/>
                  </a:cubicBezTo>
                  <a:cubicBezTo>
                    <a:pt x="13" y="0"/>
                    <a:pt x="13" y="0"/>
                    <a:pt x="13" y="0"/>
                  </a:cubicBezTo>
                  <a:cubicBezTo>
                    <a:pt x="13" y="0"/>
                    <a:pt x="29" y="164"/>
                    <a:pt x="29" y="172"/>
                  </a:cubicBezTo>
                  <a:cubicBezTo>
                    <a:pt x="29" y="172"/>
                    <a:pt x="29" y="172"/>
                    <a:pt x="29" y="172"/>
                  </a:cubicBezTo>
                  <a:cubicBezTo>
                    <a:pt x="29" y="172"/>
                    <a:pt x="29" y="172"/>
                    <a:pt x="29" y="173"/>
                  </a:cubicBezTo>
                  <a:cubicBezTo>
                    <a:pt x="29" y="173"/>
                    <a:pt x="29" y="173"/>
                    <a:pt x="29" y="173"/>
                  </a:cubicBezTo>
                  <a:cubicBezTo>
                    <a:pt x="29" y="173"/>
                    <a:pt x="29" y="173"/>
                    <a:pt x="29" y="173"/>
                  </a:cubicBezTo>
                  <a:cubicBezTo>
                    <a:pt x="29" y="173"/>
                    <a:pt x="29" y="173"/>
                    <a:pt x="29" y="173"/>
                  </a:cubicBezTo>
                  <a:cubicBezTo>
                    <a:pt x="28" y="175"/>
                    <a:pt x="28" y="174"/>
                    <a:pt x="27" y="174"/>
                  </a:cubicBezTo>
                  <a:cubicBezTo>
                    <a:pt x="27" y="174"/>
                    <a:pt x="27" y="174"/>
                    <a:pt x="27" y="174"/>
                  </a:cubicBezTo>
                  <a:cubicBezTo>
                    <a:pt x="26" y="174"/>
                    <a:pt x="26" y="175"/>
                    <a:pt x="25" y="175"/>
                  </a:cubicBezTo>
                  <a:cubicBezTo>
                    <a:pt x="25" y="175"/>
                    <a:pt x="25" y="175"/>
                    <a:pt x="25" y="175"/>
                  </a:cubicBezTo>
                  <a:cubicBezTo>
                    <a:pt x="24" y="175"/>
                    <a:pt x="22" y="175"/>
                    <a:pt x="20" y="175"/>
                  </a:cubicBezTo>
                  <a:cubicBezTo>
                    <a:pt x="20" y="175"/>
                    <a:pt x="20" y="175"/>
                    <a:pt x="20" y="175"/>
                  </a:cubicBezTo>
                  <a:cubicBezTo>
                    <a:pt x="12" y="175"/>
                    <a:pt x="0" y="174"/>
                    <a:pt x="0" y="174"/>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776"/>
            <p:cNvSpPr>
              <a:spLocks noEditPoints="1"/>
            </p:cNvSpPr>
            <p:nvPr/>
          </p:nvSpPr>
          <p:spPr bwMode="auto">
            <a:xfrm>
              <a:off x="6468822" y="5781245"/>
              <a:ext cx="181082" cy="1016072"/>
            </a:xfrm>
            <a:custGeom>
              <a:avLst/>
              <a:gdLst>
                <a:gd name="T0" fmla="*/ 0 w 33"/>
                <a:gd name="T1" fmla="*/ 181 h 184"/>
                <a:gd name="T2" fmla="*/ 0 w 33"/>
                <a:gd name="T3" fmla="*/ 180 h 184"/>
                <a:gd name="T4" fmla="*/ 0 w 33"/>
                <a:gd name="T5" fmla="*/ 179 h 184"/>
                <a:gd name="T6" fmla="*/ 0 w 33"/>
                <a:gd name="T7" fmla="*/ 179 h 184"/>
                <a:gd name="T8" fmla="*/ 2 w 33"/>
                <a:gd name="T9" fmla="*/ 173 h 184"/>
                <a:gd name="T10" fmla="*/ 22 w 33"/>
                <a:gd name="T11" fmla="*/ 174 h 184"/>
                <a:gd name="T12" fmla="*/ 23 w 33"/>
                <a:gd name="T13" fmla="*/ 174 h 184"/>
                <a:gd name="T14" fmla="*/ 25 w 33"/>
                <a:gd name="T15" fmla="*/ 174 h 184"/>
                <a:gd name="T16" fmla="*/ 17 w 33"/>
                <a:gd name="T17" fmla="*/ 89 h 184"/>
                <a:gd name="T18" fmla="*/ 9 w 33"/>
                <a:gd name="T19" fmla="*/ 5 h 184"/>
                <a:gd name="T20" fmla="*/ 12 w 33"/>
                <a:gd name="T21" fmla="*/ 3 h 184"/>
                <a:gd name="T22" fmla="*/ 17 w 33"/>
                <a:gd name="T23" fmla="*/ 5 h 184"/>
                <a:gd name="T24" fmla="*/ 17 w 33"/>
                <a:gd name="T25" fmla="*/ 5 h 184"/>
                <a:gd name="T26" fmla="*/ 18 w 33"/>
                <a:gd name="T27" fmla="*/ 6 h 184"/>
                <a:gd name="T28" fmla="*/ 18 w 33"/>
                <a:gd name="T29" fmla="*/ 12 h 184"/>
                <a:gd name="T30" fmla="*/ 20 w 33"/>
                <a:gd name="T31" fmla="*/ 30 h 184"/>
                <a:gd name="T32" fmla="*/ 25 w 33"/>
                <a:gd name="T33" fmla="*/ 88 h 184"/>
                <a:gd name="T34" fmla="*/ 33 w 33"/>
                <a:gd name="T35" fmla="*/ 177 h 184"/>
                <a:gd name="T36" fmla="*/ 33 w 33"/>
                <a:gd name="T37" fmla="*/ 177 h 184"/>
                <a:gd name="T38" fmla="*/ 33 w 33"/>
                <a:gd name="T39" fmla="*/ 178 h 184"/>
                <a:gd name="T40" fmla="*/ 33 w 33"/>
                <a:gd name="T41" fmla="*/ 178 h 184"/>
                <a:gd name="T42" fmla="*/ 33 w 33"/>
                <a:gd name="T43" fmla="*/ 179 h 184"/>
                <a:gd name="T44" fmla="*/ 33 w 33"/>
                <a:gd name="T45" fmla="*/ 180 h 184"/>
                <a:gd name="T46" fmla="*/ 30 w 33"/>
                <a:gd name="T47" fmla="*/ 181 h 184"/>
                <a:gd name="T48" fmla="*/ 30 w 33"/>
                <a:gd name="T49" fmla="*/ 181 h 184"/>
                <a:gd name="T50" fmla="*/ 27 w 33"/>
                <a:gd name="T51" fmla="*/ 182 h 184"/>
                <a:gd name="T52" fmla="*/ 22 w 33"/>
                <a:gd name="T53" fmla="*/ 182 h 184"/>
                <a:gd name="T54" fmla="*/ 4 w 33"/>
                <a:gd name="T55" fmla="*/ 181 h 184"/>
                <a:gd name="T56" fmla="*/ 3 w 33"/>
                <a:gd name="T57" fmla="*/ 184 h 184"/>
                <a:gd name="T58" fmla="*/ 2 w 33"/>
                <a:gd name="T59" fmla="*/ 181 h 184"/>
                <a:gd name="T60" fmla="*/ 2 w 33"/>
                <a:gd name="T61" fmla="*/ 181 h 184"/>
                <a:gd name="T62" fmla="*/ 1 w 33"/>
                <a:gd name="T63" fmla="*/ 181 h 184"/>
                <a:gd name="T64" fmla="*/ 2 w 33"/>
                <a:gd name="T65" fmla="*/ 179 h 184"/>
                <a:gd name="T66" fmla="*/ 2 w 33"/>
                <a:gd name="T67" fmla="*/ 179 h 184"/>
                <a:gd name="T68" fmla="*/ 2 w 33"/>
                <a:gd name="T69" fmla="*/ 179 h 184"/>
                <a:gd name="T70" fmla="*/ 25 w 33"/>
                <a:gd name="T71" fmla="*/ 178 h 184"/>
                <a:gd name="T72" fmla="*/ 27 w 33"/>
                <a:gd name="T73" fmla="*/ 178 h 184"/>
                <a:gd name="T74" fmla="*/ 27 w 33"/>
                <a:gd name="T75" fmla="*/ 178 h 184"/>
                <a:gd name="T76" fmla="*/ 33 w 33"/>
                <a:gd name="T77" fmla="*/ 178 h 184"/>
                <a:gd name="T78" fmla="*/ 33 w 33"/>
                <a:gd name="T79" fmla="*/ 178 h 184"/>
                <a:gd name="T80" fmla="*/ 26 w 33"/>
                <a:gd name="T81" fmla="*/ 135 h 184"/>
                <a:gd name="T82" fmla="*/ 29 w 33"/>
                <a:gd name="T83" fmla="*/ 175 h 184"/>
                <a:gd name="T84" fmla="*/ 14 w 33"/>
                <a:gd name="T85" fmla="*/ 7 h 184"/>
                <a:gd name="T86" fmla="*/ 14 w 33"/>
                <a:gd name="T87" fmla="*/ 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84">
                  <a:moveTo>
                    <a:pt x="0" y="181"/>
                  </a:moveTo>
                  <a:cubicBezTo>
                    <a:pt x="0" y="181"/>
                    <a:pt x="0" y="181"/>
                    <a:pt x="0" y="181"/>
                  </a:cubicBezTo>
                  <a:cubicBezTo>
                    <a:pt x="0" y="181"/>
                    <a:pt x="0" y="181"/>
                    <a:pt x="0" y="181"/>
                  </a:cubicBezTo>
                  <a:cubicBezTo>
                    <a:pt x="0" y="181"/>
                    <a:pt x="0" y="181"/>
                    <a:pt x="0" y="180"/>
                  </a:cubicBezTo>
                  <a:cubicBezTo>
                    <a:pt x="0" y="180"/>
                    <a:pt x="0" y="180"/>
                    <a:pt x="0" y="180"/>
                  </a:cubicBezTo>
                  <a:cubicBezTo>
                    <a:pt x="0" y="180"/>
                    <a:pt x="0" y="180"/>
                    <a:pt x="0" y="179"/>
                  </a:cubicBezTo>
                  <a:cubicBezTo>
                    <a:pt x="0" y="179"/>
                    <a:pt x="0" y="179"/>
                    <a:pt x="0" y="179"/>
                  </a:cubicBezTo>
                  <a:cubicBezTo>
                    <a:pt x="0" y="179"/>
                    <a:pt x="0" y="179"/>
                    <a:pt x="0" y="179"/>
                  </a:cubicBezTo>
                  <a:cubicBezTo>
                    <a:pt x="0" y="173"/>
                    <a:pt x="0" y="173"/>
                    <a:pt x="0" y="173"/>
                  </a:cubicBezTo>
                  <a:cubicBezTo>
                    <a:pt x="2" y="173"/>
                    <a:pt x="2" y="173"/>
                    <a:pt x="2" y="173"/>
                  </a:cubicBezTo>
                  <a:cubicBezTo>
                    <a:pt x="2" y="173"/>
                    <a:pt x="14" y="174"/>
                    <a:pt x="22" y="174"/>
                  </a:cubicBezTo>
                  <a:cubicBezTo>
                    <a:pt x="22" y="174"/>
                    <a:pt x="22" y="174"/>
                    <a:pt x="22" y="174"/>
                  </a:cubicBezTo>
                  <a:cubicBezTo>
                    <a:pt x="22" y="174"/>
                    <a:pt x="22" y="174"/>
                    <a:pt x="23" y="174"/>
                  </a:cubicBezTo>
                  <a:cubicBezTo>
                    <a:pt x="23" y="174"/>
                    <a:pt x="23" y="174"/>
                    <a:pt x="23" y="174"/>
                  </a:cubicBezTo>
                  <a:cubicBezTo>
                    <a:pt x="23" y="174"/>
                    <a:pt x="24" y="174"/>
                    <a:pt x="25" y="174"/>
                  </a:cubicBezTo>
                  <a:cubicBezTo>
                    <a:pt x="25" y="174"/>
                    <a:pt x="25" y="174"/>
                    <a:pt x="25" y="174"/>
                  </a:cubicBezTo>
                  <a:cubicBezTo>
                    <a:pt x="24" y="162"/>
                    <a:pt x="21" y="125"/>
                    <a:pt x="17" y="89"/>
                  </a:cubicBezTo>
                  <a:cubicBezTo>
                    <a:pt x="17" y="89"/>
                    <a:pt x="17" y="89"/>
                    <a:pt x="17" y="89"/>
                  </a:cubicBezTo>
                  <a:cubicBezTo>
                    <a:pt x="13" y="46"/>
                    <a:pt x="9" y="5"/>
                    <a:pt x="9" y="5"/>
                  </a:cubicBezTo>
                  <a:cubicBezTo>
                    <a:pt x="9" y="5"/>
                    <a:pt x="9" y="5"/>
                    <a:pt x="9" y="5"/>
                  </a:cubicBezTo>
                  <a:cubicBezTo>
                    <a:pt x="9" y="0"/>
                    <a:pt x="9" y="0"/>
                    <a:pt x="9" y="0"/>
                  </a:cubicBezTo>
                  <a:cubicBezTo>
                    <a:pt x="12" y="3"/>
                    <a:pt x="12" y="3"/>
                    <a:pt x="12" y="3"/>
                  </a:cubicBezTo>
                  <a:cubicBezTo>
                    <a:pt x="17" y="3"/>
                    <a:pt x="17" y="3"/>
                    <a:pt x="17" y="3"/>
                  </a:cubicBezTo>
                  <a:cubicBezTo>
                    <a:pt x="17" y="5"/>
                    <a:pt x="17" y="5"/>
                    <a:pt x="17" y="5"/>
                  </a:cubicBezTo>
                  <a:cubicBezTo>
                    <a:pt x="17" y="5"/>
                    <a:pt x="17" y="5"/>
                    <a:pt x="17" y="5"/>
                  </a:cubicBezTo>
                  <a:cubicBezTo>
                    <a:pt x="17" y="5"/>
                    <a:pt x="17" y="5"/>
                    <a:pt x="17" y="5"/>
                  </a:cubicBezTo>
                  <a:cubicBezTo>
                    <a:pt x="17" y="5"/>
                    <a:pt x="17" y="5"/>
                    <a:pt x="17" y="5"/>
                  </a:cubicBezTo>
                  <a:cubicBezTo>
                    <a:pt x="17" y="5"/>
                    <a:pt x="17" y="6"/>
                    <a:pt x="18" y="6"/>
                  </a:cubicBezTo>
                  <a:cubicBezTo>
                    <a:pt x="18" y="6"/>
                    <a:pt x="18" y="6"/>
                    <a:pt x="18" y="6"/>
                  </a:cubicBezTo>
                  <a:cubicBezTo>
                    <a:pt x="18" y="8"/>
                    <a:pt x="18" y="9"/>
                    <a:pt x="18" y="12"/>
                  </a:cubicBezTo>
                  <a:cubicBezTo>
                    <a:pt x="18" y="12"/>
                    <a:pt x="18" y="12"/>
                    <a:pt x="18" y="12"/>
                  </a:cubicBezTo>
                  <a:cubicBezTo>
                    <a:pt x="18" y="16"/>
                    <a:pt x="19" y="23"/>
                    <a:pt x="20" y="30"/>
                  </a:cubicBezTo>
                  <a:cubicBezTo>
                    <a:pt x="20" y="30"/>
                    <a:pt x="20" y="30"/>
                    <a:pt x="20" y="30"/>
                  </a:cubicBezTo>
                  <a:cubicBezTo>
                    <a:pt x="21" y="46"/>
                    <a:pt x="23" y="67"/>
                    <a:pt x="25" y="88"/>
                  </a:cubicBezTo>
                  <a:cubicBezTo>
                    <a:pt x="25" y="88"/>
                    <a:pt x="25" y="88"/>
                    <a:pt x="25" y="88"/>
                  </a:cubicBezTo>
                  <a:cubicBezTo>
                    <a:pt x="29" y="130"/>
                    <a:pt x="33" y="173"/>
                    <a:pt x="33" y="177"/>
                  </a:cubicBezTo>
                  <a:cubicBezTo>
                    <a:pt x="33" y="177"/>
                    <a:pt x="33" y="177"/>
                    <a:pt x="33" y="177"/>
                  </a:cubicBezTo>
                  <a:cubicBezTo>
                    <a:pt x="33" y="177"/>
                    <a:pt x="33" y="177"/>
                    <a:pt x="33" y="177"/>
                  </a:cubicBezTo>
                  <a:cubicBezTo>
                    <a:pt x="33" y="177"/>
                    <a:pt x="33" y="177"/>
                    <a:pt x="33" y="178"/>
                  </a:cubicBezTo>
                  <a:cubicBezTo>
                    <a:pt x="33" y="178"/>
                    <a:pt x="33" y="178"/>
                    <a:pt x="33" y="178"/>
                  </a:cubicBezTo>
                  <a:cubicBezTo>
                    <a:pt x="33" y="178"/>
                    <a:pt x="33" y="178"/>
                    <a:pt x="33" y="178"/>
                  </a:cubicBezTo>
                  <a:cubicBezTo>
                    <a:pt x="33" y="178"/>
                    <a:pt x="33" y="178"/>
                    <a:pt x="33" y="178"/>
                  </a:cubicBezTo>
                  <a:cubicBezTo>
                    <a:pt x="33" y="178"/>
                    <a:pt x="33" y="178"/>
                    <a:pt x="33" y="178"/>
                  </a:cubicBezTo>
                  <a:cubicBezTo>
                    <a:pt x="33" y="179"/>
                    <a:pt x="33" y="179"/>
                    <a:pt x="33" y="179"/>
                  </a:cubicBezTo>
                  <a:cubicBezTo>
                    <a:pt x="33" y="179"/>
                    <a:pt x="33" y="179"/>
                    <a:pt x="33" y="179"/>
                  </a:cubicBezTo>
                  <a:cubicBezTo>
                    <a:pt x="33" y="180"/>
                    <a:pt x="33" y="180"/>
                    <a:pt x="33" y="180"/>
                  </a:cubicBezTo>
                  <a:cubicBezTo>
                    <a:pt x="32" y="180"/>
                    <a:pt x="32" y="180"/>
                    <a:pt x="32" y="180"/>
                  </a:cubicBezTo>
                  <a:cubicBezTo>
                    <a:pt x="32" y="181"/>
                    <a:pt x="30" y="181"/>
                    <a:pt x="30" y="181"/>
                  </a:cubicBezTo>
                  <a:cubicBezTo>
                    <a:pt x="30" y="181"/>
                    <a:pt x="30" y="181"/>
                    <a:pt x="30" y="181"/>
                  </a:cubicBezTo>
                  <a:cubicBezTo>
                    <a:pt x="30" y="181"/>
                    <a:pt x="30" y="181"/>
                    <a:pt x="30" y="181"/>
                  </a:cubicBezTo>
                  <a:cubicBezTo>
                    <a:pt x="29" y="181"/>
                    <a:pt x="29" y="181"/>
                    <a:pt x="29" y="181"/>
                  </a:cubicBezTo>
                  <a:cubicBezTo>
                    <a:pt x="29" y="181"/>
                    <a:pt x="28" y="182"/>
                    <a:pt x="27" y="182"/>
                  </a:cubicBezTo>
                  <a:cubicBezTo>
                    <a:pt x="27" y="182"/>
                    <a:pt x="27" y="182"/>
                    <a:pt x="27" y="182"/>
                  </a:cubicBezTo>
                  <a:cubicBezTo>
                    <a:pt x="26" y="182"/>
                    <a:pt x="24" y="182"/>
                    <a:pt x="22" y="182"/>
                  </a:cubicBezTo>
                  <a:cubicBezTo>
                    <a:pt x="22" y="182"/>
                    <a:pt x="22" y="182"/>
                    <a:pt x="22" y="182"/>
                  </a:cubicBezTo>
                  <a:cubicBezTo>
                    <a:pt x="16" y="182"/>
                    <a:pt x="7" y="181"/>
                    <a:pt x="4" y="181"/>
                  </a:cubicBezTo>
                  <a:cubicBezTo>
                    <a:pt x="4" y="181"/>
                    <a:pt x="4" y="181"/>
                    <a:pt x="4" y="181"/>
                  </a:cubicBezTo>
                  <a:cubicBezTo>
                    <a:pt x="3" y="184"/>
                    <a:pt x="3" y="184"/>
                    <a:pt x="3" y="184"/>
                  </a:cubicBezTo>
                  <a:cubicBezTo>
                    <a:pt x="0" y="181"/>
                    <a:pt x="0" y="181"/>
                    <a:pt x="0" y="181"/>
                  </a:cubicBezTo>
                  <a:close/>
                  <a:moveTo>
                    <a:pt x="2" y="181"/>
                  </a:moveTo>
                  <a:cubicBezTo>
                    <a:pt x="2" y="181"/>
                    <a:pt x="2" y="181"/>
                    <a:pt x="2" y="181"/>
                  </a:cubicBezTo>
                  <a:cubicBezTo>
                    <a:pt x="2" y="181"/>
                    <a:pt x="2" y="181"/>
                    <a:pt x="2" y="181"/>
                  </a:cubicBezTo>
                  <a:cubicBezTo>
                    <a:pt x="1" y="181"/>
                    <a:pt x="1" y="181"/>
                    <a:pt x="1" y="181"/>
                  </a:cubicBezTo>
                  <a:cubicBezTo>
                    <a:pt x="1" y="181"/>
                    <a:pt x="1" y="181"/>
                    <a:pt x="1" y="181"/>
                  </a:cubicBezTo>
                  <a:cubicBezTo>
                    <a:pt x="1" y="181"/>
                    <a:pt x="1" y="181"/>
                    <a:pt x="2" y="181"/>
                  </a:cubicBezTo>
                  <a:close/>
                  <a:moveTo>
                    <a:pt x="2" y="179"/>
                  </a:moveTo>
                  <a:cubicBezTo>
                    <a:pt x="2" y="179"/>
                    <a:pt x="2" y="179"/>
                    <a:pt x="2" y="179"/>
                  </a:cubicBezTo>
                  <a:cubicBezTo>
                    <a:pt x="2" y="179"/>
                    <a:pt x="2" y="179"/>
                    <a:pt x="2" y="179"/>
                  </a:cubicBezTo>
                  <a:close/>
                  <a:moveTo>
                    <a:pt x="2" y="179"/>
                  </a:moveTo>
                  <a:cubicBezTo>
                    <a:pt x="2" y="179"/>
                    <a:pt x="2" y="179"/>
                    <a:pt x="2" y="179"/>
                  </a:cubicBezTo>
                  <a:cubicBezTo>
                    <a:pt x="2" y="179"/>
                    <a:pt x="2" y="179"/>
                    <a:pt x="2" y="179"/>
                  </a:cubicBezTo>
                  <a:close/>
                  <a:moveTo>
                    <a:pt x="25" y="178"/>
                  </a:moveTo>
                  <a:cubicBezTo>
                    <a:pt x="26" y="178"/>
                    <a:pt x="27" y="178"/>
                    <a:pt x="27" y="178"/>
                  </a:cubicBezTo>
                  <a:cubicBezTo>
                    <a:pt x="27" y="178"/>
                    <a:pt x="27" y="178"/>
                    <a:pt x="27" y="178"/>
                  </a:cubicBezTo>
                  <a:cubicBezTo>
                    <a:pt x="27" y="178"/>
                    <a:pt x="27" y="178"/>
                    <a:pt x="27" y="178"/>
                  </a:cubicBezTo>
                  <a:cubicBezTo>
                    <a:pt x="27" y="178"/>
                    <a:pt x="27" y="178"/>
                    <a:pt x="27" y="178"/>
                  </a:cubicBezTo>
                  <a:cubicBezTo>
                    <a:pt x="27" y="178"/>
                    <a:pt x="26" y="178"/>
                    <a:pt x="25" y="178"/>
                  </a:cubicBezTo>
                  <a:close/>
                  <a:moveTo>
                    <a:pt x="33" y="178"/>
                  </a:moveTo>
                  <a:cubicBezTo>
                    <a:pt x="33" y="178"/>
                    <a:pt x="33" y="178"/>
                    <a:pt x="33" y="178"/>
                  </a:cubicBezTo>
                  <a:cubicBezTo>
                    <a:pt x="33" y="178"/>
                    <a:pt x="33" y="178"/>
                    <a:pt x="33" y="178"/>
                  </a:cubicBezTo>
                  <a:close/>
                  <a:moveTo>
                    <a:pt x="29" y="175"/>
                  </a:moveTo>
                  <a:cubicBezTo>
                    <a:pt x="29" y="169"/>
                    <a:pt x="28" y="154"/>
                    <a:pt x="26" y="135"/>
                  </a:cubicBezTo>
                  <a:cubicBezTo>
                    <a:pt x="26" y="135"/>
                    <a:pt x="26" y="135"/>
                    <a:pt x="26" y="135"/>
                  </a:cubicBezTo>
                  <a:cubicBezTo>
                    <a:pt x="28" y="154"/>
                    <a:pt x="29" y="169"/>
                    <a:pt x="29" y="175"/>
                  </a:cubicBezTo>
                  <a:close/>
                  <a:moveTo>
                    <a:pt x="15" y="17"/>
                  </a:moveTo>
                  <a:cubicBezTo>
                    <a:pt x="14" y="13"/>
                    <a:pt x="14" y="9"/>
                    <a:pt x="14" y="7"/>
                  </a:cubicBezTo>
                  <a:cubicBezTo>
                    <a:pt x="14" y="7"/>
                    <a:pt x="14" y="7"/>
                    <a:pt x="14" y="7"/>
                  </a:cubicBezTo>
                  <a:cubicBezTo>
                    <a:pt x="14" y="7"/>
                    <a:pt x="14" y="7"/>
                    <a:pt x="14" y="7"/>
                  </a:cubicBezTo>
                  <a:cubicBezTo>
                    <a:pt x="14" y="9"/>
                    <a:pt x="14" y="13"/>
                    <a:pt x="15" y="1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777"/>
            <p:cNvSpPr>
              <a:spLocks noEditPoints="1"/>
            </p:cNvSpPr>
            <p:nvPr/>
          </p:nvSpPr>
          <p:spPr bwMode="auto">
            <a:xfrm>
              <a:off x="6659964" y="5529742"/>
              <a:ext cx="850082" cy="377256"/>
            </a:xfrm>
            <a:custGeom>
              <a:avLst/>
              <a:gdLst>
                <a:gd name="T0" fmla="*/ 128 w 154"/>
                <a:gd name="T1" fmla="*/ 65 h 68"/>
                <a:gd name="T2" fmla="*/ 122 w 154"/>
                <a:gd name="T3" fmla="*/ 40 h 68"/>
                <a:gd name="T4" fmla="*/ 122 w 154"/>
                <a:gd name="T5" fmla="*/ 40 h 68"/>
                <a:gd name="T6" fmla="*/ 110 w 154"/>
                <a:gd name="T7" fmla="*/ 6 h 68"/>
                <a:gd name="T8" fmla="*/ 110 w 154"/>
                <a:gd name="T9" fmla="*/ 6 h 68"/>
                <a:gd name="T10" fmla="*/ 105 w 154"/>
                <a:gd name="T11" fmla="*/ 4 h 68"/>
                <a:gd name="T12" fmla="*/ 105 w 154"/>
                <a:gd name="T13" fmla="*/ 4 h 68"/>
                <a:gd name="T14" fmla="*/ 45 w 154"/>
                <a:gd name="T15" fmla="*/ 23 h 68"/>
                <a:gd name="T16" fmla="*/ 45 w 154"/>
                <a:gd name="T17" fmla="*/ 23 h 68"/>
                <a:gd name="T18" fmla="*/ 2 w 154"/>
                <a:gd name="T19" fmla="*/ 42 h 68"/>
                <a:gd name="T20" fmla="*/ 2 w 154"/>
                <a:gd name="T21" fmla="*/ 42 h 68"/>
                <a:gd name="T22" fmla="*/ 0 w 154"/>
                <a:gd name="T23" fmla="*/ 38 h 68"/>
                <a:gd name="T24" fmla="*/ 105 w 154"/>
                <a:gd name="T25" fmla="*/ 0 h 68"/>
                <a:gd name="T26" fmla="*/ 105 w 154"/>
                <a:gd name="T27" fmla="*/ 0 h 68"/>
                <a:gd name="T28" fmla="*/ 113 w 154"/>
                <a:gd name="T29" fmla="*/ 4 h 68"/>
                <a:gd name="T30" fmla="*/ 113 w 154"/>
                <a:gd name="T31" fmla="*/ 4 h 68"/>
                <a:gd name="T32" fmla="*/ 131 w 154"/>
                <a:gd name="T33" fmla="*/ 62 h 68"/>
                <a:gd name="T34" fmla="*/ 131 w 154"/>
                <a:gd name="T35" fmla="*/ 62 h 68"/>
                <a:gd name="T36" fmla="*/ 153 w 154"/>
                <a:gd name="T37" fmla="*/ 53 h 68"/>
                <a:gd name="T38" fmla="*/ 154 w 154"/>
                <a:gd name="T39" fmla="*/ 57 h 68"/>
                <a:gd name="T40" fmla="*/ 128 w 154"/>
                <a:gd name="T41" fmla="*/ 68 h 68"/>
                <a:gd name="T42" fmla="*/ 128 w 154"/>
                <a:gd name="T43" fmla="*/ 65 h 68"/>
                <a:gd name="T44" fmla="*/ 2 w 154"/>
                <a:gd name="T45" fmla="*/ 42 h 68"/>
                <a:gd name="T46" fmla="*/ 2 w 154"/>
                <a:gd name="T47" fmla="*/ 42 h 68"/>
                <a:gd name="T48" fmla="*/ 2 w 154"/>
                <a:gd name="T49" fmla="*/ 42 h 68"/>
                <a:gd name="T50" fmla="*/ 2 w 154"/>
                <a:gd name="T51" fmla="*/ 42 h 68"/>
                <a:gd name="T52" fmla="*/ 2 w 154"/>
                <a:gd name="T53"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68">
                  <a:moveTo>
                    <a:pt x="128" y="65"/>
                  </a:moveTo>
                  <a:cubicBezTo>
                    <a:pt x="128" y="65"/>
                    <a:pt x="125" y="54"/>
                    <a:pt x="122" y="40"/>
                  </a:cubicBezTo>
                  <a:cubicBezTo>
                    <a:pt x="122" y="40"/>
                    <a:pt x="122" y="40"/>
                    <a:pt x="122" y="40"/>
                  </a:cubicBezTo>
                  <a:cubicBezTo>
                    <a:pt x="118" y="27"/>
                    <a:pt x="113" y="12"/>
                    <a:pt x="110" y="6"/>
                  </a:cubicBezTo>
                  <a:cubicBezTo>
                    <a:pt x="110" y="6"/>
                    <a:pt x="110" y="6"/>
                    <a:pt x="110" y="6"/>
                  </a:cubicBezTo>
                  <a:cubicBezTo>
                    <a:pt x="110" y="5"/>
                    <a:pt x="108" y="4"/>
                    <a:pt x="105" y="4"/>
                  </a:cubicBezTo>
                  <a:cubicBezTo>
                    <a:pt x="105" y="4"/>
                    <a:pt x="105" y="4"/>
                    <a:pt x="105" y="4"/>
                  </a:cubicBezTo>
                  <a:cubicBezTo>
                    <a:pt x="94" y="4"/>
                    <a:pt x="68" y="14"/>
                    <a:pt x="45" y="23"/>
                  </a:cubicBezTo>
                  <a:cubicBezTo>
                    <a:pt x="45" y="23"/>
                    <a:pt x="45" y="23"/>
                    <a:pt x="45" y="23"/>
                  </a:cubicBezTo>
                  <a:cubicBezTo>
                    <a:pt x="22" y="33"/>
                    <a:pt x="2" y="42"/>
                    <a:pt x="2" y="42"/>
                  </a:cubicBezTo>
                  <a:cubicBezTo>
                    <a:pt x="2" y="42"/>
                    <a:pt x="2" y="42"/>
                    <a:pt x="2" y="42"/>
                  </a:cubicBezTo>
                  <a:cubicBezTo>
                    <a:pt x="0" y="38"/>
                    <a:pt x="0" y="38"/>
                    <a:pt x="0" y="38"/>
                  </a:cubicBezTo>
                  <a:cubicBezTo>
                    <a:pt x="0" y="38"/>
                    <a:pt x="80" y="1"/>
                    <a:pt x="105" y="0"/>
                  </a:cubicBezTo>
                  <a:cubicBezTo>
                    <a:pt x="105" y="0"/>
                    <a:pt x="105" y="0"/>
                    <a:pt x="105" y="0"/>
                  </a:cubicBezTo>
                  <a:cubicBezTo>
                    <a:pt x="109" y="0"/>
                    <a:pt x="112" y="1"/>
                    <a:pt x="113" y="4"/>
                  </a:cubicBezTo>
                  <a:cubicBezTo>
                    <a:pt x="113" y="4"/>
                    <a:pt x="113" y="4"/>
                    <a:pt x="113" y="4"/>
                  </a:cubicBezTo>
                  <a:cubicBezTo>
                    <a:pt x="120" y="15"/>
                    <a:pt x="129" y="53"/>
                    <a:pt x="131" y="62"/>
                  </a:cubicBezTo>
                  <a:cubicBezTo>
                    <a:pt x="131" y="62"/>
                    <a:pt x="131" y="62"/>
                    <a:pt x="131" y="62"/>
                  </a:cubicBezTo>
                  <a:cubicBezTo>
                    <a:pt x="153" y="53"/>
                    <a:pt x="153" y="53"/>
                    <a:pt x="153" y="53"/>
                  </a:cubicBezTo>
                  <a:cubicBezTo>
                    <a:pt x="154" y="57"/>
                    <a:pt x="154" y="57"/>
                    <a:pt x="154" y="57"/>
                  </a:cubicBezTo>
                  <a:cubicBezTo>
                    <a:pt x="128" y="68"/>
                    <a:pt x="128" y="68"/>
                    <a:pt x="128" y="68"/>
                  </a:cubicBezTo>
                  <a:cubicBezTo>
                    <a:pt x="128" y="65"/>
                    <a:pt x="128" y="65"/>
                    <a:pt x="128" y="65"/>
                  </a:cubicBezTo>
                  <a:close/>
                  <a:moveTo>
                    <a:pt x="2" y="42"/>
                  </a:moveTo>
                  <a:cubicBezTo>
                    <a:pt x="2" y="42"/>
                    <a:pt x="2" y="42"/>
                    <a:pt x="2" y="42"/>
                  </a:cubicBezTo>
                  <a:cubicBezTo>
                    <a:pt x="2" y="42"/>
                    <a:pt x="2" y="42"/>
                    <a:pt x="2" y="42"/>
                  </a:cubicBezTo>
                  <a:cubicBezTo>
                    <a:pt x="2" y="42"/>
                    <a:pt x="2" y="42"/>
                    <a:pt x="2" y="42"/>
                  </a:cubicBezTo>
                  <a:cubicBezTo>
                    <a:pt x="2" y="42"/>
                    <a:pt x="2" y="42"/>
                    <a:pt x="2" y="42"/>
                  </a:cubicBezTo>
                  <a:close/>
                </a:path>
              </a:pathLst>
            </a:custGeom>
            <a:solidFill>
              <a:srgbClr val="1F4E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778"/>
            <p:cNvSpPr>
              <a:spLocks noEditPoints="1"/>
            </p:cNvSpPr>
            <p:nvPr/>
          </p:nvSpPr>
          <p:spPr bwMode="auto">
            <a:xfrm>
              <a:off x="6644876" y="5519682"/>
              <a:ext cx="880262" cy="397376"/>
            </a:xfrm>
            <a:custGeom>
              <a:avLst/>
              <a:gdLst>
                <a:gd name="T0" fmla="*/ 129 w 160"/>
                <a:gd name="T1" fmla="*/ 68 h 72"/>
                <a:gd name="T2" fmla="*/ 129 w 160"/>
                <a:gd name="T3" fmla="*/ 68 h 72"/>
                <a:gd name="T4" fmla="*/ 129 w 160"/>
                <a:gd name="T5" fmla="*/ 68 h 72"/>
                <a:gd name="T6" fmla="*/ 131 w 160"/>
                <a:gd name="T7" fmla="*/ 67 h 72"/>
                <a:gd name="T8" fmla="*/ 131 w 160"/>
                <a:gd name="T9" fmla="*/ 67 h 72"/>
                <a:gd name="T10" fmla="*/ 129 w 160"/>
                <a:gd name="T11" fmla="*/ 68 h 72"/>
                <a:gd name="T12" fmla="*/ 129 w 160"/>
                <a:gd name="T13" fmla="*/ 68 h 72"/>
                <a:gd name="T14" fmla="*/ 129 w 160"/>
                <a:gd name="T15" fmla="*/ 67 h 72"/>
                <a:gd name="T16" fmla="*/ 128 w 160"/>
                <a:gd name="T17" fmla="*/ 66 h 72"/>
                <a:gd name="T18" fmla="*/ 127 w 160"/>
                <a:gd name="T19" fmla="*/ 60 h 72"/>
                <a:gd name="T20" fmla="*/ 123 w 160"/>
                <a:gd name="T21" fmla="*/ 43 h 72"/>
                <a:gd name="T22" fmla="*/ 111 w 160"/>
                <a:gd name="T23" fmla="*/ 9 h 72"/>
                <a:gd name="T24" fmla="*/ 111 w 160"/>
                <a:gd name="T25" fmla="*/ 9 h 72"/>
                <a:gd name="T26" fmla="*/ 109 w 160"/>
                <a:gd name="T27" fmla="*/ 8 h 72"/>
                <a:gd name="T28" fmla="*/ 108 w 160"/>
                <a:gd name="T29" fmla="*/ 8 h 72"/>
                <a:gd name="T30" fmla="*/ 49 w 160"/>
                <a:gd name="T31" fmla="*/ 27 h 72"/>
                <a:gd name="T32" fmla="*/ 7 w 160"/>
                <a:gd name="T33" fmla="*/ 45 h 72"/>
                <a:gd name="T34" fmla="*/ 7 w 160"/>
                <a:gd name="T35" fmla="*/ 46 h 72"/>
                <a:gd name="T36" fmla="*/ 4 w 160"/>
                <a:gd name="T37" fmla="*/ 47 h 72"/>
                <a:gd name="T38" fmla="*/ 3 w 160"/>
                <a:gd name="T39" fmla="*/ 39 h 72"/>
                <a:gd name="T40" fmla="*/ 3 w 160"/>
                <a:gd name="T41" fmla="*/ 38 h 72"/>
                <a:gd name="T42" fmla="*/ 6 w 160"/>
                <a:gd name="T43" fmla="*/ 37 h 72"/>
                <a:gd name="T44" fmla="*/ 15 w 160"/>
                <a:gd name="T45" fmla="*/ 33 h 72"/>
                <a:gd name="T46" fmla="*/ 46 w 160"/>
                <a:gd name="T47" fmla="*/ 20 h 72"/>
                <a:gd name="T48" fmla="*/ 108 w 160"/>
                <a:gd name="T49" fmla="*/ 0 h 72"/>
                <a:gd name="T50" fmla="*/ 118 w 160"/>
                <a:gd name="T51" fmla="*/ 5 h 72"/>
                <a:gd name="T52" fmla="*/ 136 w 160"/>
                <a:gd name="T53" fmla="*/ 61 h 72"/>
                <a:gd name="T54" fmla="*/ 160 w 160"/>
                <a:gd name="T55" fmla="*/ 60 h 72"/>
                <a:gd name="T56" fmla="*/ 129 w 160"/>
                <a:gd name="T57" fmla="*/ 70 h 72"/>
                <a:gd name="T58" fmla="*/ 133 w 160"/>
                <a:gd name="T59" fmla="*/ 67 h 72"/>
                <a:gd name="T60" fmla="*/ 133 w 160"/>
                <a:gd name="T61" fmla="*/ 67 h 72"/>
                <a:gd name="T62" fmla="*/ 133 w 160"/>
                <a:gd name="T63" fmla="*/ 67 h 72"/>
                <a:gd name="T64" fmla="*/ 131 w 160"/>
                <a:gd name="T65" fmla="*/ 59 h 72"/>
                <a:gd name="T66" fmla="*/ 115 w 160"/>
                <a:gd name="T67" fmla="*/ 7 h 72"/>
                <a:gd name="T68" fmla="*/ 115 w 160"/>
                <a:gd name="T69" fmla="*/ 7 h 72"/>
                <a:gd name="T70" fmla="*/ 126 w 160"/>
                <a:gd name="T71" fmla="*/ 42 h 72"/>
                <a:gd name="T72" fmla="*/ 8 w 160"/>
                <a:gd name="T73" fmla="*/ 40 h 72"/>
                <a:gd name="T74" fmla="*/ 7 w 160"/>
                <a:gd name="T75" fmla="*/ 41 h 72"/>
                <a:gd name="T76" fmla="*/ 115 w 160"/>
                <a:gd name="T77" fmla="*/ 7 h 72"/>
                <a:gd name="T78" fmla="*/ 114 w 160"/>
                <a:gd name="T79" fmla="*/ 6 h 72"/>
                <a:gd name="T80" fmla="*/ 115 w 160"/>
                <a:gd name="T81" fmla="*/ 7 h 72"/>
                <a:gd name="T82" fmla="*/ 109 w 160"/>
                <a:gd name="T83" fmla="*/ 4 h 72"/>
                <a:gd name="T84" fmla="*/ 112 w 160"/>
                <a:gd name="T85" fmla="*/ 5 h 72"/>
                <a:gd name="T86" fmla="*/ 129 w 160"/>
                <a:gd name="T8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72">
                  <a:moveTo>
                    <a:pt x="129" y="70"/>
                  </a:move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31" y="67"/>
                    <a:pt x="131" y="67"/>
                    <a:pt x="131" y="67"/>
                  </a:cubicBezTo>
                  <a:cubicBezTo>
                    <a:pt x="131" y="67"/>
                    <a:pt x="131" y="67"/>
                    <a:pt x="131" y="67"/>
                  </a:cubicBezTo>
                  <a:cubicBezTo>
                    <a:pt x="131" y="67"/>
                    <a:pt x="131" y="67"/>
                    <a:pt x="131" y="67"/>
                  </a:cubicBezTo>
                  <a:cubicBezTo>
                    <a:pt x="129" y="68"/>
                    <a:pt x="129" y="68"/>
                    <a:pt x="129" y="68"/>
                  </a:cubicBezTo>
                  <a:cubicBezTo>
                    <a:pt x="129" y="68"/>
                    <a:pt x="129" y="68"/>
                    <a:pt x="129" y="68"/>
                  </a:cubicBezTo>
                  <a:cubicBezTo>
                    <a:pt x="129" y="68"/>
                    <a:pt x="129" y="68"/>
                    <a:pt x="129" y="68"/>
                  </a:cubicBezTo>
                  <a:cubicBezTo>
                    <a:pt x="129" y="68"/>
                    <a:pt x="129" y="68"/>
                    <a:pt x="129" y="68"/>
                  </a:cubicBezTo>
                  <a:cubicBezTo>
                    <a:pt x="129" y="68"/>
                    <a:pt x="129" y="67"/>
                    <a:pt x="129" y="67"/>
                  </a:cubicBezTo>
                  <a:cubicBezTo>
                    <a:pt x="129" y="67"/>
                    <a:pt x="129" y="67"/>
                    <a:pt x="129" y="67"/>
                  </a:cubicBezTo>
                  <a:cubicBezTo>
                    <a:pt x="129" y="67"/>
                    <a:pt x="128" y="66"/>
                    <a:pt x="128" y="66"/>
                  </a:cubicBezTo>
                  <a:cubicBezTo>
                    <a:pt x="128" y="66"/>
                    <a:pt x="128" y="66"/>
                    <a:pt x="128" y="66"/>
                  </a:cubicBezTo>
                  <a:cubicBezTo>
                    <a:pt x="128" y="64"/>
                    <a:pt x="128" y="63"/>
                    <a:pt x="127" y="60"/>
                  </a:cubicBezTo>
                  <a:cubicBezTo>
                    <a:pt x="127" y="60"/>
                    <a:pt x="127" y="60"/>
                    <a:pt x="127" y="60"/>
                  </a:cubicBezTo>
                  <a:cubicBezTo>
                    <a:pt x="126" y="56"/>
                    <a:pt x="124" y="49"/>
                    <a:pt x="123" y="43"/>
                  </a:cubicBezTo>
                  <a:cubicBezTo>
                    <a:pt x="123" y="43"/>
                    <a:pt x="123" y="43"/>
                    <a:pt x="123" y="43"/>
                  </a:cubicBezTo>
                  <a:cubicBezTo>
                    <a:pt x="119" y="30"/>
                    <a:pt x="115" y="14"/>
                    <a:pt x="111" y="9"/>
                  </a:cubicBezTo>
                  <a:cubicBezTo>
                    <a:pt x="111" y="9"/>
                    <a:pt x="111" y="9"/>
                    <a:pt x="111" y="9"/>
                  </a:cubicBezTo>
                  <a:cubicBezTo>
                    <a:pt x="111" y="9"/>
                    <a:pt x="111" y="9"/>
                    <a:pt x="111" y="9"/>
                  </a:cubicBezTo>
                  <a:cubicBezTo>
                    <a:pt x="111" y="9"/>
                    <a:pt x="111" y="9"/>
                    <a:pt x="111" y="9"/>
                  </a:cubicBezTo>
                  <a:cubicBezTo>
                    <a:pt x="111" y="9"/>
                    <a:pt x="110" y="8"/>
                    <a:pt x="109" y="8"/>
                  </a:cubicBezTo>
                  <a:cubicBezTo>
                    <a:pt x="109" y="8"/>
                    <a:pt x="109" y="8"/>
                    <a:pt x="109" y="8"/>
                  </a:cubicBezTo>
                  <a:cubicBezTo>
                    <a:pt x="109" y="8"/>
                    <a:pt x="109" y="8"/>
                    <a:pt x="109" y="8"/>
                  </a:cubicBezTo>
                  <a:cubicBezTo>
                    <a:pt x="108" y="8"/>
                    <a:pt x="108" y="8"/>
                    <a:pt x="108" y="8"/>
                  </a:cubicBezTo>
                  <a:cubicBezTo>
                    <a:pt x="108" y="8"/>
                    <a:pt x="108" y="8"/>
                    <a:pt x="108" y="8"/>
                  </a:cubicBezTo>
                  <a:cubicBezTo>
                    <a:pt x="98" y="8"/>
                    <a:pt x="71" y="18"/>
                    <a:pt x="49" y="27"/>
                  </a:cubicBezTo>
                  <a:cubicBezTo>
                    <a:pt x="49" y="27"/>
                    <a:pt x="49" y="27"/>
                    <a:pt x="49" y="27"/>
                  </a:cubicBezTo>
                  <a:cubicBezTo>
                    <a:pt x="29" y="35"/>
                    <a:pt x="11" y="43"/>
                    <a:pt x="7" y="45"/>
                  </a:cubicBezTo>
                  <a:cubicBezTo>
                    <a:pt x="7" y="45"/>
                    <a:pt x="7" y="45"/>
                    <a:pt x="7" y="45"/>
                  </a:cubicBezTo>
                  <a:cubicBezTo>
                    <a:pt x="7" y="46"/>
                    <a:pt x="7" y="46"/>
                    <a:pt x="7" y="46"/>
                  </a:cubicBezTo>
                  <a:cubicBezTo>
                    <a:pt x="5" y="46"/>
                    <a:pt x="5" y="46"/>
                    <a:pt x="5" y="46"/>
                  </a:cubicBezTo>
                  <a:cubicBezTo>
                    <a:pt x="4" y="47"/>
                    <a:pt x="4" y="47"/>
                    <a:pt x="4" y="47"/>
                  </a:cubicBezTo>
                  <a:cubicBezTo>
                    <a:pt x="0" y="39"/>
                    <a:pt x="0" y="39"/>
                    <a:pt x="0" y="39"/>
                  </a:cubicBezTo>
                  <a:cubicBezTo>
                    <a:pt x="3" y="39"/>
                    <a:pt x="3" y="39"/>
                    <a:pt x="3" y="39"/>
                  </a:cubicBezTo>
                  <a:cubicBezTo>
                    <a:pt x="3" y="38"/>
                    <a:pt x="3" y="38"/>
                    <a:pt x="3" y="38"/>
                  </a:cubicBezTo>
                  <a:cubicBezTo>
                    <a:pt x="3" y="38"/>
                    <a:pt x="3" y="38"/>
                    <a:pt x="3" y="38"/>
                  </a:cubicBezTo>
                  <a:cubicBezTo>
                    <a:pt x="4" y="38"/>
                    <a:pt x="5" y="38"/>
                    <a:pt x="6" y="37"/>
                  </a:cubicBezTo>
                  <a:cubicBezTo>
                    <a:pt x="6" y="37"/>
                    <a:pt x="6" y="37"/>
                    <a:pt x="6" y="37"/>
                  </a:cubicBezTo>
                  <a:cubicBezTo>
                    <a:pt x="8" y="36"/>
                    <a:pt x="11" y="34"/>
                    <a:pt x="15" y="33"/>
                  </a:cubicBezTo>
                  <a:cubicBezTo>
                    <a:pt x="15" y="33"/>
                    <a:pt x="15" y="33"/>
                    <a:pt x="15" y="33"/>
                  </a:cubicBezTo>
                  <a:cubicBezTo>
                    <a:pt x="23" y="29"/>
                    <a:pt x="34" y="24"/>
                    <a:pt x="46" y="20"/>
                  </a:cubicBezTo>
                  <a:cubicBezTo>
                    <a:pt x="46" y="20"/>
                    <a:pt x="46" y="20"/>
                    <a:pt x="46" y="20"/>
                  </a:cubicBezTo>
                  <a:cubicBezTo>
                    <a:pt x="69" y="10"/>
                    <a:pt x="95" y="1"/>
                    <a:pt x="108" y="0"/>
                  </a:cubicBezTo>
                  <a:cubicBezTo>
                    <a:pt x="108" y="0"/>
                    <a:pt x="108" y="0"/>
                    <a:pt x="108" y="0"/>
                  </a:cubicBezTo>
                  <a:cubicBezTo>
                    <a:pt x="112" y="0"/>
                    <a:pt x="116" y="1"/>
                    <a:pt x="118" y="5"/>
                  </a:cubicBezTo>
                  <a:cubicBezTo>
                    <a:pt x="118" y="5"/>
                    <a:pt x="118" y="5"/>
                    <a:pt x="118" y="5"/>
                  </a:cubicBezTo>
                  <a:cubicBezTo>
                    <a:pt x="125" y="16"/>
                    <a:pt x="133" y="49"/>
                    <a:pt x="136" y="61"/>
                  </a:cubicBezTo>
                  <a:cubicBezTo>
                    <a:pt x="136" y="61"/>
                    <a:pt x="136" y="61"/>
                    <a:pt x="136" y="61"/>
                  </a:cubicBezTo>
                  <a:cubicBezTo>
                    <a:pt x="157" y="53"/>
                    <a:pt x="157" y="53"/>
                    <a:pt x="157" y="53"/>
                  </a:cubicBezTo>
                  <a:cubicBezTo>
                    <a:pt x="160" y="60"/>
                    <a:pt x="160" y="60"/>
                    <a:pt x="160" y="60"/>
                  </a:cubicBezTo>
                  <a:cubicBezTo>
                    <a:pt x="130" y="72"/>
                    <a:pt x="130" y="72"/>
                    <a:pt x="130" y="72"/>
                  </a:cubicBezTo>
                  <a:cubicBezTo>
                    <a:pt x="129" y="70"/>
                    <a:pt x="129" y="70"/>
                    <a:pt x="129" y="70"/>
                  </a:cubicBezTo>
                  <a:close/>
                  <a:moveTo>
                    <a:pt x="133" y="67"/>
                  </a:moveTo>
                  <a:cubicBezTo>
                    <a:pt x="133" y="67"/>
                    <a:pt x="133" y="67"/>
                    <a:pt x="133" y="67"/>
                  </a:cubicBezTo>
                  <a:cubicBezTo>
                    <a:pt x="155" y="58"/>
                    <a:pt x="155" y="58"/>
                    <a:pt x="155" y="58"/>
                  </a:cubicBezTo>
                  <a:cubicBezTo>
                    <a:pt x="133" y="67"/>
                    <a:pt x="133" y="67"/>
                    <a:pt x="133" y="67"/>
                  </a:cubicBezTo>
                  <a:cubicBezTo>
                    <a:pt x="133" y="67"/>
                    <a:pt x="133" y="67"/>
                    <a:pt x="133" y="67"/>
                  </a:cubicBezTo>
                  <a:cubicBezTo>
                    <a:pt x="133" y="67"/>
                    <a:pt x="133" y="67"/>
                    <a:pt x="133" y="67"/>
                  </a:cubicBezTo>
                  <a:close/>
                  <a:moveTo>
                    <a:pt x="126" y="42"/>
                  </a:moveTo>
                  <a:cubicBezTo>
                    <a:pt x="128" y="48"/>
                    <a:pt x="130" y="54"/>
                    <a:pt x="131" y="59"/>
                  </a:cubicBezTo>
                  <a:cubicBezTo>
                    <a:pt x="131" y="59"/>
                    <a:pt x="131" y="59"/>
                    <a:pt x="131" y="59"/>
                  </a:cubicBezTo>
                  <a:cubicBezTo>
                    <a:pt x="127" y="45"/>
                    <a:pt x="120" y="16"/>
                    <a:pt x="115" y="7"/>
                  </a:cubicBezTo>
                  <a:cubicBezTo>
                    <a:pt x="115" y="7"/>
                    <a:pt x="115" y="7"/>
                    <a:pt x="115" y="7"/>
                  </a:cubicBezTo>
                  <a:cubicBezTo>
                    <a:pt x="115" y="7"/>
                    <a:pt x="115" y="7"/>
                    <a:pt x="115" y="7"/>
                  </a:cubicBezTo>
                  <a:cubicBezTo>
                    <a:pt x="115" y="7"/>
                    <a:pt x="115" y="7"/>
                    <a:pt x="115" y="7"/>
                  </a:cubicBezTo>
                  <a:cubicBezTo>
                    <a:pt x="118" y="13"/>
                    <a:pt x="123" y="28"/>
                    <a:pt x="126" y="42"/>
                  </a:cubicBezTo>
                  <a:close/>
                  <a:moveTo>
                    <a:pt x="7" y="41"/>
                  </a:moveTo>
                  <a:cubicBezTo>
                    <a:pt x="7" y="41"/>
                    <a:pt x="8" y="41"/>
                    <a:pt x="8" y="40"/>
                  </a:cubicBezTo>
                  <a:cubicBezTo>
                    <a:pt x="8" y="40"/>
                    <a:pt x="8" y="40"/>
                    <a:pt x="8" y="40"/>
                  </a:cubicBezTo>
                  <a:cubicBezTo>
                    <a:pt x="8" y="41"/>
                    <a:pt x="7" y="41"/>
                    <a:pt x="7" y="41"/>
                  </a:cubicBezTo>
                  <a:cubicBezTo>
                    <a:pt x="7" y="41"/>
                    <a:pt x="7" y="41"/>
                    <a:pt x="7" y="41"/>
                  </a:cubicBezTo>
                  <a:close/>
                  <a:moveTo>
                    <a:pt x="115" y="7"/>
                  </a:moveTo>
                  <a:cubicBezTo>
                    <a:pt x="115" y="7"/>
                    <a:pt x="115" y="7"/>
                    <a:pt x="115" y="7"/>
                  </a:cubicBezTo>
                  <a:cubicBezTo>
                    <a:pt x="114" y="6"/>
                    <a:pt x="114" y="6"/>
                    <a:pt x="114" y="6"/>
                  </a:cubicBezTo>
                  <a:cubicBezTo>
                    <a:pt x="114" y="6"/>
                    <a:pt x="114" y="6"/>
                    <a:pt x="114" y="6"/>
                  </a:cubicBezTo>
                  <a:cubicBezTo>
                    <a:pt x="114" y="6"/>
                    <a:pt x="114" y="6"/>
                    <a:pt x="115" y="7"/>
                  </a:cubicBezTo>
                  <a:close/>
                  <a:moveTo>
                    <a:pt x="112" y="5"/>
                  </a:moveTo>
                  <a:cubicBezTo>
                    <a:pt x="111" y="4"/>
                    <a:pt x="110" y="4"/>
                    <a:pt x="109" y="4"/>
                  </a:cubicBezTo>
                  <a:cubicBezTo>
                    <a:pt x="109" y="4"/>
                    <a:pt x="109" y="4"/>
                    <a:pt x="109" y="4"/>
                  </a:cubicBezTo>
                  <a:cubicBezTo>
                    <a:pt x="110" y="4"/>
                    <a:pt x="111" y="5"/>
                    <a:pt x="112" y="5"/>
                  </a:cubicBezTo>
                  <a:close/>
                  <a:moveTo>
                    <a:pt x="129" y="68"/>
                  </a:moveTo>
                  <a:cubicBezTo>
                    <a:pt x="129" y="68"/>
                    <a:pt x="129" y="68"/>
                    <a:pt x="129" y="68"/>
                  </a:cubicBezTo>
                  <a:cubicBezTo>
                    <a:pt x="129" y="68"/>
                    <a:pt x="129" y="68"/>
                    <a:pt x="129" y="6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1" name="文本框 140"/>
          <p:cNvSpPr txBox="1"/>
          <p:nvPr/>
        </p:nvSpPr>
        <p:spPr>
          <a:xfrm>
            <a:off x="5928607" y="1050378"/>
            <a:ext cx="4341060" cy="584775"/>
          </a:xfrm>
          <a:prstGeom prst="rect">
            <a:avLst/>
          </a:prstGeom>
          <a:noFill/>
        </p:spPr>
        <p:txBody>
          <a:bodyPr wrap="none" rtlCol="0">
            <a:spAutoFit/>
          </a:bodyPr>
          <a:lstStyle/>
          <a:p>
            <a:pPr algn="ctr"/>
            <a:r>
              <a:rPr lang="en-US" altLang="zh-CN" sz="3200" dirty="0">
                <a:latin typeface="方正苏新诗柳楷简体" panose="02000000000000000000" pitchFamily="2" charset="-122"/>
                <a:ea typeface="方正苏新诗柳楷简体" panose="02000000000000000000" pitchFamily="2" charset="-122"/>
              </a:rPr>
              <a:t>01 </a:t>
            </a:r>
            <a:r>
              <a:rPr lang="zh-CN" altLang="en-US" sz="3200" dirty="0">
                <a:latin typeface="方正苏新诗柳楷简体" panose="02000000000000000000" pitchFamily="2" charset="-122"/>
                <a:ea typeface="方正苏新诗柳楷简体" panose="02000000000000000000" pitchFamily="2" charset="-122"/>
              </a:rPr>
              <a:t>Click to add a title</a:t>
            </a:r>
          </a:p>
        </p:txBody>
      </p:sp>
      <p:sp>
        <p:nvSpPr>
          <p:cNvPr id="142" name="文本框 141"/>
          <p:cNvSpPr txBox="1"/>
          <p:nvPr/>
        </p:nvSpPr>
        <p:spPr>
          <a:xfrm>
            <a:off x="6758547" y="2050627"/>
            <a:ext cx="4341060" cy="584775"/>
          </a:xfrm>
          <a:prstGeom prst="rect">
            <a:avLst/>
          </a:prstGeom>
          <a:noFill/>
        </p:spPr>
        <p:txBody>
          <a:bodyPr wrap="none" rtlCol="0">
            <a:spAutoFit/>
          </a:bodyPr>
          <a:lstStyle/>
          <a:p>
            <a:pPr algn="ctr"/>
            <a:r>
              <a:rPr lang="en-US" altLang="zh-CN" sz="3200" dirty="0">
                <a:latin typeface="方正苏新诗柳楷简体" panose="02000000000000000000" pitchFamily="2" charset="-122"/>
                <a:ea typeface="方正苏新诗柳楷简体" panose="02000000000000000000" pitchFamily="2" charset="-122"/>
              </a:rPr>
              <a:t>02 </a:t>
            </a:r>
            <a:r>
              <a:rPr lang="zh-CN" altLang="en-US" sz="3200" dirty="0">
                <a:latin typeface="方正苏新诗柳楷简体" panose="02000000000000000000" pitchFamily="2" charset="-122"/>
                <a:ea typeface="方正苏新诗柳楷简体" panose="02000000000000000000" pitchFamily="2" charset="-122"/>
              </a:rPr>
              <a:t>Click to add a title</a:t>
            </a:r>
          </a:p>
        </p:txBody>
      </p:sp>
      <p:sp>
        <p:nvSpPr>
          <p:cNvPr id="143" name="文本框 142"/>
          <p:cNvSpPr txBox="1"/>
          <p:nvPr/>
        </p:nvSpPr>
        <p:spPr>
          <a:xfrm>
            <a:off x="5928607" y="3050876"/>
            <a:ext cx="4341060" cy="584775"/>
          </a:xfrm>
          <a:prstGeom prst="rect">
            <a:avLst/>
          </a:prstGeom>
          <a:noFill/>
        </p:spPr>
        <p:txBody>
          <a:bodyPr wrap="none" rtlCol="0">
            <a:spAutoFit/>
          </a:bodyPr>
          <a:lstStyle/>
          <a:p>
            <a:pPr algn="ctr"/>
            <a:r>
              <a:rPr lang="en-US" altLang="zh-CN" sz="3200" dirty="0">
                <a:latin typeface="方正苏新诗柳楷简体" panose="02000000000000000000" pitchFamily="2" charset="-122"/>
                <a:ea typeface="方正苏新诗柳楷简体" panose="02000000000000000000" pitchFamily="2" charset="-122"/>
              </a:rPr>
              <a:t>03 </a:t>
            </a:r>
            <a:r>
              <a:rPr lang="zh-CN" altLang="en-US" sz="3200" dirty="0">
                <a:latin typeface="方正苏新诗柳楷简体" panose="02000000000000000000" pitchFamily="2" charset="-122"/>
                <a:ea typeface="方正苏新诗柳楷简体" panose="02000000000000000000" pitchFamily="2" charset="-122"/>
              </a:rPr>
              <a:t>Click to add a title</a:t>
            </a:r>
          </a:p>
        </p:txBody>
      </p:sp>
      <p:sp>
        <p:nvSpPr>
          <p:cNvPr id="144" name="文本框 143"/>
          <p:cNvSpPr txBox="1"/>
          <p:nvPr/>
        </p:nvSpPr>
        <p:spPr>
          <a:xfrm>
            <a:off x="6758547" y="4051125"/>
            <a:ext cx="4341060" cy="584775"/>
          </a:xfrm>
          <a:prstGeom prst="rect">
            <a:avLst/>
          </a:prstGeom>
          <a:noFill/>
        </p:spPr>
        <p:txBody>
          <a:bodyPr wrap="none" rtlCol="0">
            <a:spAutoFit/>
          </a:bodyPr>
          <a:lstStyle/>
          <a:p>
            <a:pPr algn="ctr"/>
            <a:r>
              <a:rPr lang="en-US" altLang="zh-CN" sz="3200" dirty="0">
                <a:latin typeface="方正苏新诗柳楷简体" panose="02000000000000000000" pitchFamily="2" charset="-122"/>
                <a:ea typeface="方正苏新诗柳楷简体" panose="02000000000000000000" pitchFamily="2" charset="-122"/>
              </a:rPr>
              <a:t>04 </a:t>
            </a:r>
            <a:r>
              <a:rPr lang="zh-CN" altLang="en-US" sz="3200" dirty="0">
                <a:latin typeface="方正苏新诗柳楷简体" panose="02000000000000000000" pitchFamily="2" charset="-122"/>
                <a:ea typeface="方正苏新诗柳楷简体" panose="02000000000000000000" pitchFamily="2" charset="-122"/>
              </a:rPr>
              <a:t>Click to add a title</a:t>
            </a:r>
          </a:p>
        </p:txBody>
      </p:sp>
      <p:sp>
        <p:nvSpPr>
          <p:cNvPr id="145" name="文本框 144"/>
          <p:cNvSpPr txBox="1"/>
          <p:nvPr/>
        </p:nvSpPr>
        <p:spPr>
          <a:xfrm>
            <a:off x="5928607" y="5051375"/>
            <a:ext cx="4341060" cy="584775"/>
          </a:xfrm>
          <a:prstGeom prst="rect">
            <a:avLst/>
          </a:prstGeom>
          <a:noFill/>
        </p:spPr>
        <p:txBody>
          <a:bodyPr wrap="none" rtlCol="0">
            <a:spAutoFit/>
          </a:bodyPr>
          <a:lstStyle/>
          <a:p>
            <a:pPr algn="ctr"/>
            <a:r>
              <a:rPr lang="en-US" altLang="zh-CN" sz="3200" dirty="0">
                <a:latin typeface="方正苏新诗柳楷简体" panose="02000000000000000000" pitchFamily="2" charset="-122"/>
                <a:ea typeface="方正苏新诗柳楷简体" panose="02000000000000000000" pitchFamily="2" charset="-122"/>
              </a:rPr>
              <a:t>05 </a:t>
            </a:r>
            <a:r>
              <a:rPr lang="zh-CN" altLang="en-US" sz="3200" dirty="0">
                <a:latin typeface="方正苏新诗柳楷简体" panose="02000000000000000000" pitchFamily="2" charset="-122"/>
                <a:ea typeface="方正苏新诗柳楷简体" panose="02000000000000000000" pitchFamily="2" charset="-122"/>
              </a:rPr>
              <a:t>Click to add a title</a:t>
            </a:r>
          </a:p>
        </p:txBody>
      </p:sp>
      <p:sp>
        <p:nvSpPr>
          <p:cNvPr id="146" name="Freeform 34"/>
          <p:cNvSpPr>
            <a:spLocks noEditPoints="1"/>
          </p:cNvSpPr>
          <p:nvPr/>
        </p:nvSpPr>
        <p:spPr bwMode="auto">
          <a:xfrm>
            <a:off x="4779161" y="1123302"/>
            <a:ext cx="1009652" cy="58457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7" name="Freeform 34"/>
          <p:cNvSpPr>
            <a:spLocks noEditPoints="1"/>
          </p:cNvSpPr>
          <p:nvPr/>
        </p:nvSpPr>
        <p:spPr bwMode="auto">
          <a:xfrm>
            <a:off x="5622688" y="2143061"/>
            <a:ext cx="1009652" cy="58457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8" name="Freeform 34"/>
          <p:cNvSpPr>
            <a:spLocks noEditPoints="1"/>
          </p:cNvSpPr>
          <p:nvPr/>
        </p:nvSpPr>
        <p:spPr bwMode="auto">
          <a:xfrm>
            <a:off x="4779161" y="3142322"/>
            <a:ext cx="1009652" cy="58457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49" name="Freeform 34"/>
          <p:cNvSpPr>
            <a:spLocks noEditPoints="1"/>
          </p:cNvSpPr>
          <p:nvPr/>
        </p:nvSpPr>
        <p:spPr bwMode="auto">
          <a:xfrm>
            <a:off x="5622688" y="4141583"/>
            <a:ext cx="1009652" cy="58457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50" name="Freeform 34"/>
          <p:cNvSpPr>
            <a:spLocks noEditPoints="1"/>
          </p:cNvSpPr>
          <p:nvPr/>
        </p:nvSpPr>
        <p:spPr bwMode="auto">
          <a:xfrm>
            <a:off x="4801115" y="5139160"/>
            <a:ext cx="1009652" cy="58457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49" name="组合 48"/>
          <p:cNvGrpSpPr/>
          <p:nvPr/>
        </p:nvGrpSpPr>
        <p:grpSpPr>
          <a:xfrm>
            <a:off x="4395930" y="1902542"/>
            <a:ext cx="3400140" cy="3350435"/>
            <a:chOff x="4584867" y="2260573"/>
            <a:chExt cx="2991896" cy="2948159"/>
          </a:xfrm>
        </p:grpSpPr>
        <p:sp>
          <p:nvSpPr>
            <p:cNvPr id="16" name="泪滴形 15"/>
            <p:cNvSpPr/>
            <p:nvPr/>
          </p:nvSpPr>
          <p:spPr>
            <a:xfrm rot="5400000" flipH="1" flipV="1">
              <a:off x="6408335" y="4040305"/>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sp>
          <p:nvSpPr>
            <p:cNvPr id="17" name="泪滴形 16"/>
            <p:cNvSpPr/>
            <p:nvPr/>
          </p:nvSpPr>
          <p:spPr>
            <a:xfrm rot="10800000" flipH="1" flipV="1">
              <a:off x="4584867" y="4040305"/>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sp>
          <p:nvSpPr>
            <p:cNvPr id="18" name="泪滴形 17"/>
            <p:cNvSpPr/>
            <p:nvPr/>
          </p:nvSpPr>
          <p:spPr>
            <a:xfrm flipH="1" flipV="1">
              <a:off x="6408336" y="2260573"/>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sp>
          <p:nvSpPr>
            <p:cNvPr id="19" name="泪滴形 18"/>
            <p:cNvSpPr/>
            <p:nvPr/>
          </p:nvSpPr>
          <p:spPr>
            <a:xfrm rot="16200000" flipH="1" flipV="1">
              <a:off x="4584868" y="2260573"/>
              <a:ext cx="1168427" cy="1168427"/>
            </a:xfrm>
            <a:prstGeom prst="teardrop">
              <a:avLst/>
            </a:prstGeom>
            <a:noFill/>
            <a:ln w="25400">
              <a:solidFill>
                <a:srgbClr val="2121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endParaRPr>
            </a:p>
          </p:txBody>
        </p:sp>
        <p:grpSp>
          <p:nvGrpSpPr>
            <p:cNvPr id="20" name="组合 19"/>
            <p:cNvGrpSpPr/>
            <p:nvPr/>
          </p:nvGrpSpPr>
          <p:grpSpPr>
            <a:xfrm>
              <a:off x="4869887" y="2500939"/>
              <a:ext cx="661988" cy="773985"/>
              <a:chOff x="4938712" y="236537"/>
              <a:chExt cx="1050925" cy="1228724"/>
            </a:xfrm>
            <a:solidFill>
              <a:srgbClr val="21211F"/>
            </a:solidFill>
          </p:grpSpPr>
          <p:sp>
            <p:nvSpPr>
              <p:cNvPr id="21" name="Freeform 142"/>
              <p:cNvSpPr/>
              <p:nvPr/>
            </p:nvSpPr>
            <p:spPr bwMode="auto">
              <a:xfrm>
                <a:off x="5216524" y="460375"/>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22" name="Freeform 143"/>
              <p:cNvSpPr>
                <a:spLocks noEditPoints="1"/>
              </p:cNvSpPr>
              <p:nvPr/>
            </p:nvSpPr>
            <p:spPr bwMode="auto">
              <a:xfrm>
                <a:off x="4938712" y="236537"/>
                <a:ext cx="1050925" cy="1228724"/>
              </a:xfrm>
              <a:custGeom>
                <a:avLst/>
                <a:gdLst>
                  <a:gd name="T0" fmla="*/ 307 w 438"/>
                  <a:gd name="T1" fmla="*/ 26 h 511"/>
                  <a:gd name="T2" fmla="*/ 148 w 438"/>
                  <a:gd name="T3" fmla="*/ 7 h 511"/>
                  <a:gd name="T4" fmla="*/ 68 w 438"/>
                  <a:gd name="T5" fmla="*/ 331 h 511"/>
                  <a:gd name="T6" fmla="*/ 89 w 438"/>
                  <a:gd name="T7" fmla="*/ 342 h 511"/>
                  <a:gd name="T8" fmla="*/ 329 w 438"/>
                  <a:gd name="T9" fmla="*/ 49 h 511"/>
                  <a:gd name="T10" fmla="*/ 156 w 438"/>
                  <a:gd name="T11" fmla="*/ 392 h 511"/>
                  <a:gd name="T12" fmla="*/ 151 w 438"/>
                  <a:gd name="T13" fmla="*/ 404 h 511"/>
                  <a:gd name="T14" fmla="*/ 228 w 438"/>
                  <a:gd name="T15" fmla="*/ 481 h 511"/>
                  <a:gd name="T16" fmla="*/ 369 w 438"/>
                  <a:gd name="T17" fmla="*/ 321 h 511"/>
                  <a:gd name="T18" fmla="*/ 314 w 438"/>
                  <a:gd name="T19" fmla="*/ 40 h 511"/>
                  <a:gd name="T20" fmla="*/ 312 w 438"/>
                  <a:gd name="T21" fmla="*/ 55 h 511"/>
                  <a:gd name="T22" fmla="*/ 215 w 438"/>
                  <a:gd name="T23" fmla="*/ 22 h 511"/>
                  <a:gd name="T24" fmla="*/ 278 w 438"/>
                  <a:gd name="T25" fmla="*/ 75 h 511"/>
                  <a:gd name="T26" fmla="*/ 343 w 438"/>
                  <a:gd name="T27" fmla="*/ 184 h 511"/>
                  <a:gd name="T28" fmla="*/ 278 w 438"/>
                  <a:gd name="T29" fmla="*/ 273 h 511"/>
                  <a:gd name="T30" fmla="*/ 133 w 438"/>
                  <a:gd name="T31" fmla="*/ 153 h 511"/>
                  <a:gd name="T32" fmla="*/ 210 w 438"/>
                  <a:gd name="T33" fmla="*/ 138 h 511"/>
                  <a:gd name="T34" fmla="*/ 253 w 438"/>
                  <a:gd name="T35" fmla="*/ 102 h 511"/>
                  <a:gd name="T36" fmla="*/ 268 w 438"/>
                  <a:gd name="T37" fmla="*/ 55 h 511"/>
                  <a:gd name="T38" fmla="*/ 245 w 438"/>
                  <a:gd name="T39" fmla="*/ 83 h 511"/>
                  <a:gd name="T40" fmla="*/ 198 w 438"/>
                  <a:gd name="T41" fmla="*/ 133 h 511"/>
                  <a:gd name="T42" fmla="*/ 126 w 438"/>
                  <a:gd name="T43" fmla="*/ 157 h 511"/>
                  <a:gd name="T44" fmla="*/ 167 w 438"/>
                  <a:gd name="T45" fmla="*/ 213 h 511"/>
                  <a:gd name="T46" fmla="*/ 109 w 438"/>
                  <a:gd name="T47" fmla="*/ 153 h 511"/>
                  <a:gd name="T48" fmla="*/ 118 w 438"/>
                  <a:gd name="T49" fmla="*/ 121 h 511"/>
                  <a:gd name="T50" fmla="*/ 111 w 438"/>
                  <a:gd name="T51" fmla="*/ 115 h 511"/>
                  <a:gd name="T52" fmla="*/ 115 w 438"/>
                  <a:gd name="T53" fmla="*/ 92 h 511"/>
                  <a:gd name="T54" fmla="*/ 121 w 438"/>
                  <a:gd name="T55" fmla="*/ 65 h 511"/>
                  <a:gd name="T56" fmla="*/ 262 w 438"/>
                  <a:gd name="T57" fmla="*/ 326 h 511"/>
                  <a:gd name="T58" fmla="*/ 108 w 438"/>
                  <a:gd name="T59" fmla="*/ 320 h 511"/>
                  <a:gd name="T60" fmla="*/ 134 w 438"/>
                  <a:gd name="T61" fmla="*/ 249 h 511"/>
                  <a:gd name="T62" fmla="*/ 178 w 438"/>
                  <a:gd name="T63" fmla="*/ 233 h 511"/>
                  <a:gd name="T64" fmla="*/ 258 w 438"/>
                  <a:gd name="T65" fmla="*/ 307 h 511"/>
                  <a:gd name="T66" fmla="*/ 102 w 438"/>
                  <a:gd name="T67" fmla="*/ 169 h 511"/>
                  <a:gd name="T68" fmla="*/ 130 w 438"/>
                  <a:gd name="T69" fmla="*/ 235 h 511"/>
                  <a:gd name="T70" fmla="*/ 110 w 438"/>
                  <a:gd name="T71" fmla="*/ 309 h 511"/>
                  <a:gd name="T72" fmla="*/ 286 w 438"/>
                  <a:gd name="T73" fmla="*/ 286 h 511"/>
                  <a:gd name="T74" fmla="*/ 282 w 438"/>
                  <a:gd name="T75" fmla="*/ 297 h 511"/>
                  <a:gd name="T76" fmla="*/ 342 w 438"/>
                  <a:gd name="T77" fmla="*/ 193 h 511"/>
                  <a:gd name="T78" fmla="*/ 288 w 438"/>
                  <a:gd name="T79" fmla="*/ 276 h 511"/>
                  <a:gd name="T80" fmla="*/ 90 w 438"/>
                  <a:gd name="T81" fmla="*/ 79 h 511"/>
                  <a:gd name="T82" fmla="*/ 144 w 438"/>
                  <a:gd name="T83" fmla="*/ 21 h 511"/>
                  <a:gd name="T84" fmla="*/ 68 w 438"/>
                  <a:gd name="T85" fmla="*/ 67 h 511"/>
                  <a:gd name="T86" fmla="*/ 80 w 438"/>
                  <a:gd name="T87" fmla="*/ 289 h 511"/>
                  <a:gd name="T88" fmla="*/ 87 w 438"/>
                  <a:gd name="T89" fmla="*/ 334 h 511"/>
                  <a:gd name="T90" fmla="*/ 83 w 438"/>
                  <a:gd name="T91" fmla="*/ 322 h 511"/>
                  <a:gd name="T92" fmla="*/ 377 w 438"/>
                  <a:gd name="T93" fmla="*/ 184 h 511"/>
                  <a:gd name="T94" fmla="*/ 92 w 438"/>
                  <a:gd name="T95" fmla="*/ 338 h 511"/>
                  <a:gd name="T96" fmla="*/ 154 w 438"/>
                  <a:gd name="T97" fmla="*/ 349 h 511"/>
                  <a:gd name="T98" fmla="*/ 316 w 438"/>
                  <a:gd name="T99" fmla="*/ 67 h 511"/>
                  <a:gd name="T100" fmla="*/ 141 w 438"/>
                  <a:gd name="T101" fmla="*/ 495 h 511"/>
                  <a:gd name="T102" fmla="*/ 220 w 438"/>
                  <a:gd name="T103" fmla="*/ 467 h 511"/>
                  <a:gd name="T104" fmla="*/ 217 w 438"/>
                  <a:gd name="T105" fmla="*/ 455 h 511"/>
                  <a:gd name="T106" fmla="*/ 160 w 438"/>
                  <a:gd name="T107" fmla="*/ 406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511">
                    <a:moveTo>
                      <a:pt x="327" y="34"/>
                    </a:moveTo>
                    <a:cubicBezTo>
                      <a:pt x="324" y="29"/>
                      <a:pt x="320" y="25"/>
                      <a:pt x="313" y="23"/>
                    </a:cubicBezTo>
                    <a:cubicBezTo>
                      <a:pt x="310" y="21"/>
                      <a:pt x="308" y="24"/>
                      <a:pt x="307" y="26"/>
                    </a:cubicBezTo>
                    <a:cubicBezTo>
                      <a:pt x="306" y="26"/>
                      <a:pt x="306" y="26"/>
                      <a:pt x="306" y="27"/>
                    </a:cubicBezTo>
                    <a:cubicBezTo>
                      <a:pt x="301" y="32"/>
                      <a:pt x="295" y="37"/>
                      <a:pt x="290" y="41"/>
                    </a:cubicBezTo>
                    <a:cubicBezTo>
                      <a:pt x="255" y="6"/>
                      <a:pt x="194" y="0"/>
                      <a:pt x="148" y="7"/>
                    </a:cubicBezTo>
                    <a:cubicBezTo>
                      <a:pt x="93" y="16"/>
                      <a:pt x="52" y="53"/>
                      <a:pt x="31" y="103"/>
                    </a:cubicBezTo>
                    <a:cubicBezTo>
                      <a:pt x="0" y="175"/>
                      <a:pt x="19" y="270"/>
                      <a:pt x="78" y="318"/>
                    </a:cubicBezTo>
                    <a:cubicBezTo>
                      <a:pt x="74" y="322"/>
                      <a:pt x="68" y="325"/>
                      <a:pt x="68" y="331"/>
                    </a:cubicBezTo>
                    <a:cubicBezTo>
                      <a:pt x="68" y="334"/>
                      <a:pt x="68" y="338"/>
                      <a:pt x="70" y="340"/>
                    </a:cubicBezTo>
                    <a:cubicBezTo>
                      <a:pt x="72" y="342"/>
                      <a:pt x="77" y="343"/>
                      <a:pt x="80" y="343"/>
                    </a:cubicBezTo>
                    <a:cubicBezTo>
                      <a:pt x="83" y="344"/>
                      <a:pt x="86" y="343"/>
                      <a:pt x="89" y="342"/>
                    </a:cubicBezTo>
                    <a:cubicBezTo>
                      <a:pt x="177" y="395"/>
                      <a:pt x="280" y="399"/>
                      <a:pt x="350" y="314"/>
                    </a:cubicBezTo>
                    <a:cubicBezTo>
                      <a:pt x="410" y="240"/>
                      <a:pt x="401" y="116"/>
                      <a:pt x="326" y="56"/>
                    </a:cubicBezTo>
                    <a:cubicBezTo>
                      <a:pt x="327" y="53"/>
                      <a:pt x="328" y="51"/>
                      <a:pt x="329" y="49"/>
                    </a:cubicBezTo>
                    <a:cubicBezTo>
                      <a:pt x="414" y="109"/>
                      <a:pt x="421" y="221"/>
                      <a:pt x="365" y="308"/>
                    </a:cubicBezTo>
                    <a:cubicBezTo>
                      <a:pt x="321" y="375"/>
                      <a:pt x="233" y="409"/>
                      <a:pt x="157" y="392"/>
                    </a:cubicBezTo>
                    <a:cubicBezTo>
                      <a:pt x="157" y="392"/>
                      <a:pt x="156" y="392"/>
                      <a:pt x="156" y="392"/>
                    </a:cubicBezTo>
                    <a:cubicBezTo>
                      <a:pt x="126" y="384"/>
                      <a:pt x="98" y="369"/>
                      <a:pt x="76" y="344"/>
                    </a:cubicBezTo>
                    <a:cubicBezTo>
                      <a:pt x="73" y="341"/>
                      <a:pt x="68" y="345"/>
                      <a:pt x="70" y="348"/>
                    </a:cubicBezTo>
                    <a:cubicBezTo>
                      <a:pt x="91" y="379"/>
                      <a:pt x="120" y="397"/>
                      <a:pt x="151" y="404"/>
                    </a:cubicBezTo>
                    <a:cubicBezTo>
                      <a:pt x="146" y="428"/>
                      <a:pt x="117" y="445"/>
                      <a:pt x="108" y="467"/>
                    </a:cubicBezTo>
                    <a:cubicBezTo>
                      <a:pt x="97" y="493"/>
                      <a:pt x="128" y="506"/>
                      <a:pt x="149" y="508"/>
                    </a:cubicBezTo>
                    <a:cubicBezTo>
                      <a:pt x="176" y="511"/>
                      <a:pt x="212" y="507"/>
                      <a:pt x="228" y="481"/>
                    </a:cubicBezTo>
                    <a:cubicBezTo>
                      <a:pt x="235" y="471"/>
                      <a:pt x="234" y="457"/>
                      <a:pt x="226" y="448"/>
                    </a:cubicBezTo>
                    <a:cubicBezTo>
                      <a:pt x="215" y="433"/>
                      <a:pt x="199" y="423"/>
                      <a:pt x="187" y="408"/>
                    </a:cubicBezTo>
                    <a:cubicBezTo>
                      <a:pt x="255" y="409"/>
                      <a:pt x="329" y="371"/>
                      <a:pt x="369" y="321"/>
                    </a:cubicBezTo>
                    <a:cubicBezTo>
                      <a:pt x="438" y="234"/>
                      <a:pt x="430" y="89"/>
                      <a:pt x="327" y="34"/>
                    </a:cubicBezTo>
                    <a:close/>
                    <a:moveTo>
                      <a:pt x="311" y="35"/>
                    </a:moveTo>
                    <a:cubicBezTo>
                      <a:pt x="311" y="37"/>
                      <a:pt x="312" y="39"/>
                      <a:pt x="314" y="40"/>
                    </a:cubicBezTo>
                    <a:cubicBezTo>
                      <a:pt x="315" y="41"/>
                      <a:pt x="317" y="42"/>
                      <a:pt x="319" y="43"/>
                    </a:cubicBezTo>
                    <a:cubicBezTo>
                      <a:pt x="319" y="43"/>
                      <a:pt x="319" y="43"/>
                      <a:pt x="319" y="43"/>
                    </a:cubicBezTo>
                    <a:cubicBezTo>
                      <a:pt x="319" y="48"/>
                      <a:pt x="315" y="52"/>
                      <a:pt x="312" y="55"/>
                    </a:cubicBezTo>
                    <a:cubicBezTo>
                      <a:pt x="306" y="61"/>
                      <a:pt x="297" y="65"/>
                      <a:pt x="288" y="65"/>
                    </a:cubicBezTo>
                    <a:cubicBezTo>
                      <a:pt x="293" y="53"/>
                      <a:pt x="303" y="45"/>
                      <a:pt x="311" y="35"/>
                    </a:cubicBezTo>
                    <a:close/>
                    <a:moveTo>
                      <a:pt x="215" y="22"/>
                    </a:moveTo>
                    <a:cubicBezTo>
                      <a:pt x="238" y="28"/>
                      <a:pt x="259" y="38"/>
                      <a:pt x="281" y="51"/>
                    </a:cubicBezTo>
                    <a:cubicBezTo>
                      <a:pt x="278" y="55"/>
                      <a:pt x="275" y="61"/>
                      <a:pt x="274" y="68"/>
                    </a:cubicBezTo>
                    <a:cubicBezTo>
                      <a:pt x="274" y="71"/>
                      <a:pt x="275" y="74"/>
                      <a:pt x="278" y="75"/>
                    </a:cubicBezTo>
                    <a:cubicBezTo>
                      <a:pt x="288" y="78"/>
                      <a:pt x="298" y="76"/>
                      <a:pt x="307" y="72"/>
                    </a:cubicBezTo>
                    <a:cubicBezTo>
                      <a:pt x="306" y="74"/>
                      <a:pt x="307" y="76"/>
                      <a:pt x="308" y="78"/>
                    </a:cubicBezTo>
                    <a:cubicBezTo>
                      <a:pt x="331" y="110"/>
                      <a:pt x="343" y="147"/>
                      <a:pt x="343" y="184"/>
                    </a:cubicBezTo>
                    <a:cubicBezTo>
                      <a:pt x="341" y="183"/>
                      <a:pt x="339" y="183"/>
                      <a:pt x="337" y="185"/>
                    </a:cubicBezTo>
                    <a:cubicBezTo>
                      <a:pt x="313" y="214"/>
                      <a:pt x="280" y="217"/>
                      <a:pt x="277" y="259"/>
                    </a:cubicBezTo>
                    <a:cubicBezTo>
                      <a:pt x="277" y="265"/>
                      <a:pt x="278" y="269"/>
                      <a:pt x="278" y="273"/>
                    </a:cubicBezTo>
                    <a:cubicBezTo>
                      <a:pt x="242" y="263"/>
                      <a:pt x="209" y="242"/>
                      <a:pt x="179" y="221"/>
                    </a:cubicBezTo>
                    <a:cubicBezTo>
                      <a:pt x="177" y="212"/>
                      <a:pt x="172" y="204"/>
                      <a:pt x="166" y="195"/>
                    </a:cubicBezTo>
                    <a:cubicBezTo>
                      <a:pt x="157" y="181"/>
                      <a:pt x="146" y="163"/>
                      <a:pt x="133" y="153"/>
                    </a:cubicBezTo>
                    <a:cubicBezTo>
                      <a:pt x="136" y="153"/>
                      <a:pt x="138" y="151"/>
                      <a:pt x="137" y="148"/>
                    </a:cubicBezTo>
                    <a:cubicBezTo>
                      <a:pt x="132" y="136"/>
                      <a:pt x="178" y="142"/>
                      <a:pt x="181" y="143"/>
                    </a:cubicBezTo>
                    <a:cubicBezTo>
                      <a:pt x="191" y="145"/>
                      <a:pt x="200" y="142"/>
                      <a:pt x="210" y="138"/>
                    </a:cubicBezTo>
                    <a:cubicBezTo>
                      <a:pt x="215" y="136"/>
                      <a:pt x="218" y="131"/>
                      <a:pt x="219" y="126"/>
                    </a:cubicBezTo>
                    <a:cubicBezTo>
                      <a:pt x="221" y="121"/>
                      <a:pt x="241" y="104"/>
                      <a:pt x="247" y="105"/>
                    </a:cubicBezTo>
                    <a:cubicBezTo>
                      <a:pt x="250" y="106"/>
                      <a:pt x="252" y="105"/>
                      <a:pt x="253" y="102"/>
                    </a:cubicBezTo>
                    <a:cubicBezTo>
                      <a:pt x="257" y="90"/>
                      <a:pt x="252" y="87"/>
                      <a:pt x="252" y="76"/>
                    </a:cubicBezTo>
                    <a:cubicBezTo>
                      <a:pt x="252" y="74"/>
                      <a:pt x="251" y="72"/>
                      <a:pt x="250" y="70"/>
                    </a:cubicBezTo>
                    <a:cubicBezTo>
                      <a:pt x="245" y="58"/>
                      <a:pt x="257" y="56"/>
                      <a:pt x="268" y="55"/>
                    </a:cubicBezTo>
                    <a:cubicBezTo>
                      <a:pt x="271" y="55"/>
                      <a:pt x="272" y="50"/>
                      <a:pt x="269" y="49"/>
                    </a:cubicBezTo>
                    <a:cubicBezTo>
                      <a:pt x="259" y="47"/>
                      <a:pt x="235" y="45"/>
                      <a:pt x="240" y="62"/>
                    </a:cubicBezTo>
                    <a:cubicBezTo>
                      <a:pt x="241" y="69"/>
                      <a:pt x="243" y="76"/>
                      <a:pt x="245" y="83"/>
                    </a:cubicBezTo>
                    <a:cubicBezTo>
                      <a:pt x="249" y="100"/>
                      <a:pt x="247" y="95"/>
                      <a:pt x="233" y="102"/>
                    </a:cubicBezTo>
                    <a:cubicBezTo>
                      <a:pt x="228" y="105"/>
                      <a:pt x="217" y="110"/>
                      <a:pt x="213" y="116"/>
                    </a:cubicBezTo>
                    <a:cubicBezTo>
                      <a:pt x="209" y="124"/>
                      <a:pt x="210" y="128"/>
                      <a:pt x="198" y="133"/>
                    </a:cubicBezTo>
                    <a:cubicBezTo>
                      <a:pt x="190" y="136"/>
                      <a:pt x="170" y="130"/>
                      <a:pt x="158" y="130"/>
                    </a:cubicBezTo>
                    <a:cubicBezTo>
                      <a:pt x="147" y="130"/>
                      <a:pt x="114" y="135"/>
                      <a:pt x="131" y="151"/>
                    </a:cubicBezTo>
                    <a:cubicBezTo>
                      <a:pt x="127" y="149"/>
                      <a:pt x="124" y="154"/>
                      <a:pt x="126" y="157"/>
                    </a:cubicBezTo>
                    <a:cubicBezTo>
                      <a:pt x="137" y="168"/>
                      <a:pt x="146" y="181"/>
                      <a:pt x="155" y="194"/>
                    </a:cubicBezTo>
                    <a:cubicBezTo>
                      <a:pt x="159" y="200"/>
                      <a:pt x="163" y="206"/>
                      <a:pt x="166" y="212"/>
                    </a:cubicBezTo>
                    <a:cubicBezTo>
                      <a:pt x="166" y="213"/>
                      <a:pt x="167" y="213"/>
                      <a:pt x="167" y="213"/>
                    </a:cubicBezTo>
                    <a:cubicBezTo>
                      <a:pt x="166" y="213"/>
                      <a:pt x="166" y="213"/>
                      <a:pt x="166" y="212"/>
                    </a:cubicBezTo>
                    <a:cubicBezTo>
                      <a:pt x="142" y="195"/>
                      <a:pt x="123" y="175"/>
                      <a:pt x="109" y="153"/>
                    </a:cubicBezTo>
                    <a:cubicBezTo>
                      <a:pt x="109" y="153"/>
                      <a:pt x="109" y="153"/>
                      <a:pt x="109" y="153"/>
                    </a:cubicBezTo>
                    <a:cubicBezTo>
                      <a:pt x="109" y="153"/>
                      <a:pt x="110" y="152"/>
                      <a:pt x="110" y="152"/>
                    </a:cubicBezTo>
                    <a:cubicBezTo>
                      <a:pt x="115" y="148"/>
                      <a:pt x="117" y="142"/>
                      <a:pt x="118" y="136"/>
                    </a:cubicBezTo>
                    <a:cubicBezTo>
                      <a:pt x="119" y="131"/>
                      <a:pt x="118" y="126"/>
                      <a:pt x="118" y="121"/>
                    </a:cubicBezTo>
                    <a:cubicBezTo>
                      <a:pt x="117" y="113"/>
                      <a:pt x="119" y="106"/>
                      <a:pt x="121" y="99"/>
                    </a:cubicBezTo>
                    <a:cubicBezTo>
                      <a:pt x="122" y="97"/>
                      <a:pt x="119" y="96"/>
                      <a:pt x="118" y="97"/>
                    </a:cubicBezTo>
                    <a:cubicBezTo>
                      <a:pt x="113" y="102"/>
                      <a:pt x="112" y="108"/>
                      <a:pt x="111" y="115"/>
                    </a:cubicBezTo>
                    <a:cubicBezTo>
                      <a:pt x="111" y="123"/>
                      <a:pt x="114" y="142"/>
                      <a:pt x="104" y="146"/>
                    </a:cubicBezTo>
                    <a:cubicBezTo>
                      <a:pt x="97" y="133"/>
                      <a:pt x="91" y="120"/>
                      <a:pt x="87" y="106"/>
                    </a:cubicBezTo>
                    <a:cubicBezTo>
                      <a:pt x="97" y="108"/>
                      <a:pt x="108" y="98"/>
                      <a:pt x="115" y="92"/>
                    </a:cubicBezTo>
                    <a:cubicBezTo>
                      <a:pt x="116" y="91"/>
                      <a:pt x="115" y="90"/>
                      <a:pt x="114" y="90"/>
                    </a:cubicBezTo>
                    <a:cubicBezTo>
                      <a:pt x="100" y="102"/>
                      <a:pt x="78" y="102"/>
                      <a:pt x="97" y="85"/>
                    </a:cubicBezTo>
                    <a:cubicBezTo>
                      <a:pt x="104" y="78"/>
                      <a:pt x="113" y="71"/>
                      <a:pt x="121" y="65"/>
                    </a:cubicBezTo>
                    <a:cubicBezTo>
                      <a:pt x="149" y="46"/>
                      <a:pt x="185" y="39"/>
                      <a:pt x="214" y="22"/>
                    </a:cubicBezTo>
                    <a:cubicBezTo>
                      <a:pt x="215" y="22"/>
                      <a:pt x="215" y="22"/>
                      <a:pt x="215" y="22"/>
                    </a:cubicBezTo>
                    <a:close/>
                    <a:moveTo>
                      <a:pt x="262" y="326"/>
                    </a:moveTo>
                    <a:cubicBezTo>
                      <a:pt x="231" y="343"/>
                      <a:pt x="194" y="347"/>
                      <a:pt x="157" y="341"/>
                    </a:cubicBezTo>
                    <a:cubicBezTo>
                      <a:pt x="156" y="340"/>
                      <a:pt x="155" y="340"/>
                      <a:pt x="155" y="340"/>
                    </a:cubicBezTo>
                    <a:cubicBezTo>
                      <a:pt x="138" y="334"/>
                      <a:pt x="122" y="328"/>
                      <a:pt x="108" y="320"/>
                    </a:cubicBezTo>
                    <a:cubicBezTo>
                      <a:pt x="119" y="318"/>
                      <a:pt x="127" y="306"/>
                      <a:pt x="130" y="296"/>
                    </a:cubicBezTo>
                    <a:cubicBezTo>
                      <a:pt x="133" y="287"/>
                      <a:pt x="133" y="277"/>
                      <a:pt x="134" y="268"/>
                    </a:cubicBezTo>
                    <a:cubicBezTo>
                      <a:pt x="134" y="262"/>
                      <a:pt x="134" y="255"/>
                      <a:pt x="134" y="249"/>
                    </a:cubicBezTo>
                    <a:cubicBezTo>
                      <a:pt x="133" y="241"/>
                      <a:pt x="134" y="245"/>
                      <a:pt x="142" y="246"/>
                    </a:cubicBezTo>
                    <a:cubicBezTo>
                      <a:pt x="152" y="247"/>
                      <a:pt x="174" y="250"/>
                      <a:pt x="178" y="236"/>
                    </a:cubicBezTo>
                    <a:cubicBezTo>
                      <a:pt x="178" y="235"/>
                      <a:pt x="178" y="234"/>
                      <a:pt x="178" y="233"/>
                    </a:cubicBezTo>
                    <a:cubicBezTo>
                      <a:pt x="209" y="254"/>
                      <a:pt x="243" y="274"/>
                      <a:pt x="278" y="284"/>
                    </a:cubicBezTo>
                    <a:cubicBezTo>
                      <a:pt x="277" y="287"/>
                      <a:pt x="275" y="291"/>
                      <a:pt x="272" y="295"/>
                    </a:cubicBezTo>
                    <a:cubicBezTo>
                      <a:pt x="268" y="299"/>
                      <a:pt x="260" y="302"/>
                      <a:pt x="258" y="307"/>
                    </a:cubicBezTo>
                    <a:cubicBezTo>
                      <a:pt x="255" y="315"/>
                      <a:pt x="257" y="320"/>
                      <a:pt x="262" y="326"/>
                    </a:cubicBezTo>
                    <a:close/>
                    <a:moveTo>
                      <a:pt x="87" y="276"/>
                    </a:moveTo>
                    <a:cubicBezTo>
                      <a:pt x="85" y="244"/>
                      <a:pt x="85" y="199"/>
                      <a:pt x="102" y="169"/>
                    </a:cubicBezTo>
                    <a:cubicBezTo>
                      <a:pt x="113" y="184"/>
                      <a:pt x="126" y="196"/>
                      <a:pt x="141" y="207"/>
                    </a:cubicBezTo>
                    <a:cubicBezTo>
                      <a:pt x="150" y="214"/>
                      <a:pt x="160" y="221"/>
                      <a:pt x="171" y="228"/>
                    </a:cubicBezTo>
                    <a:cubicBezTo>
                      <a:pt x="168" y="242"/>
                      <a:pt x="138" y="237"/>
                      <a:pt x="130" y="235"/>
                    </a:cubicBezTo>
                    <a:cubicBezTo>
                      <a:pt x="127" y="235"/>
                      <a:pt x="125" y="236"/>
                      <a:pt x="125" y="239"/>
                    </a:cubicBezTo>
                    <a:cubicBezTo>
                      <a:pt x="125" y="251"/>
                      <a:pt x="125" y="263"/>
                      <a:pt x="124" y="275"/>
                    </a:cubicBezTo>
                    <a:cubicBezTo>
                      <a:pt x="124" y="288"/>
                      <a:pt x="122" y="300"/>
                      <a:pt x="110" y="309"/>
                    </a:cubicBezTo>
                    <a:cubicBezTo>
                      <a:pt x="90" y="324"/>
                      <a:pt x="87" y="282"/>
                      <a:pt x="87" y="276"/>
                    </a:cubicBezTo>
                    <a:close/>
                    <a:moveTo>
                      <a:pt x="282" y="297"/>
                    </a:moveTo>
                    <a:cubicBezTo>
                      <a:pt x="284" y="294"/>
                      <a:pt x="285" y="290"/>
                      <a:pt x="286" y="286"/>
                    </a:cubicBezTo>
                    <a:cubicBezTo>
                      <a:pt x="293" y="287"/>
                      <a:pt x="299" y="289"/>
                      <a:pt x="306" y="289"/>
                    </a:cubicBezTo>
                    <a:cubicBezTo>
                      <a:pt x="295" y="303"/>
                      <a:pt x="283" y="314"/>
                      <a:pt x="269" y="322"/>
                    </a:cubicBezTo>
                    <a:cubicBezTo>
                      <a:pt x="260" y="307"/>
                      <a:pt x="277" y="308"/>
                      <a:pt x="282" y="297"/>
                    </a:cubicBezTo>
                    <a:close/>
                    <a:moveTo>
                      <a:pt x="288" y="276"/>
                    </a:moveTo>
                    <a:cubicBezTo>
                      <a:pt x="288" y="274"/>
                      <a:pt x="288" y="272"/>
                      <a:pt x="287" y="270"/>
                    </a:cubicBezTo>
                    <a:cubicBezTo>
                      <a:pt x="281" y="226"/>
                      <a:pt x="319" y="219"/>
                      <a:pt x="342" y="193"/>
                    </a:cubicBezTo>
                    <a:cubicBezTo>
                      <a:pt x="341" y="217"/>
                      <a:pt x="334" y="241"/>
                      <a:pt x="322" y="264"/>
                    </a:cubicBezTo>
                    <a:cubicBezTo>
                      <a:pt x="319" y="270"/>
                      <a:pt x="316" y="275"/>
                      <a:pt x="312" y="280"/>
                    </a:cubicBezTo>
                    <a:cubicBezTo>
                      <a:pt x="304" y="280"/>
                      <a:pt x="296" y="278"/>
                      <a:pt x="288" y="276"/>
                    </a:cubicBezTo>
                    <a:close/>
                    <a:moveTo>
                      <a:pt x="144" y="21"/>
                    </a:moveTo>
                    <a:cubicBezTo>
                      <a:pt x="164" y="16"/>
                      <a:pt x="183" y="16"/>
                      <a:pt x="201" y="19"/>
                    </a:cubicBezTo>
                    <a:cubicBezTo>
                      <a:pt x="163" y="39"/>
                      <a:pt x="123" y="50"/>
                      <a:pt x="90" y="79"/>
                    </a:cubicBezTo>
                    <a:cubicBezTo>
                      <a:pt x="89" y="81"/>
                      <a:pt x="85" y="84"/>
                      <a:pt x="82" y="88"/>
                    </a:cubicBezTo>
                    <a:cubicBezTo>
                      <a:pt x="80" y="78"/>
                      <a:pt x="78" y="68"/>
                      <a:pt x="77" y="57"/>
                    </a:cubicBezTo>
                    <a:cubicBezTo>
                      <a:pt x="95" y="40"/>
                      <a:pt x="118" y="27"/>
                      <a:pt x="144" y="21"/>
                    </a:cubicBezTo>
                    <a:close/>
                    <a:moveTo>
                      <a:pt x="46" y="256"/>
                    </a:moveTo>
                    <a:cubicBezTo>
                      <a:pt x="24" y="213"/>
                      <a:pt x="27" y="161"/>
                      <a:pt x="41" y="116"/>
                    </a:cubicBezTo>
                    <a:cubicBezTo>
                      <a:pt x="47" y="97"/>
                      <a:pt x="56" y="81"/>
                      <a:pt x="68" y="67"/>
                    </a:cubicBezTo>
                    <a:cubicBezTo>
                      <a:pt x="67" y="101"/>
                      <a:pt x="78" y="135"/>
                      <a:pt x="98" y="163"/>
                    </a:cubicBezTo>
                    <a:cubicBezTo>
                      <a:pt x="86" y="177"/>
                      <a:pt x="83" y="195"/>
                      <a:pt x="81" y="214"/>
                    </a:cubicBezTo>
                    <a:cubicBezTo>
                      <a:pt x="78" y="237"/>
                      <a:pt x="76" y="266"/>
                      <a:pt x="80" y="289"/>
                    </a:cubicBezTo>
                    <a:cubicBezTo>
                      <a:pt x="80" y="294"/>
                      <a:pt x="81" y="299"/>
                      <a:pt x="83" y="303"/>
                    </a:cubicBezTo>
                    <a:cubicBezTo>
                      <a:pt x="68" y="291"/>
                      <a:pt x="56" y="276"/>
                      <a:pt x="46" y="256"/>
                    </a:cubicBezTo>
                    <a:close/>
                    <a:moveTo>
                      <a:pt x="87" y="334"/>
                    </a:moveTo>
                    <a:cubicBezTo>
                      <a:pt x="84" y="337"/>
                      <a:pt x="80" y="336"/>
                      <a:pt x="77" y="334"/>
                    </a:cubicBezTo>
                    <a:cubicBezTo>
                      <a:pt x="77" y="332"/>
                      <a:pt x="77" y="330"/>
                      <a:pt x="78" y="328"/>
                    </a:cubicBezTo>
                    <a:cubicBezTo>
                      <a:pt x="80" y="326"/>
                      <a:pt x="81" y="324"/>
                      <a:pt x="83" y="322"/>
                    </a:cubicBezTo>
                    <a:cubicBezTo>
                      <a:pt x="85" y="324"/>
                      <a:pt x="87" y="326"/>
                      <a:pt x="90" y="327"/>
                    </a:cubicBezTo>
                    <a:cubicBezTo>
                      <a:pt x="89" y="329"/>
                      <a:pt x="88" y="332"/>
                      <a:pt x="87" y="334"/>
                    </a:cubicBezTo>
                    <a:close/>
                    <a:moveTo>
                      <a:pt x="377" y="184"/>
                    </a:moveTo>
                    <a:cubicBezTo>
                      <a:pt x="381" y="231"/>
                      <a:pt x="364" y="278"/>
                      <a:pt x="335" y="314"/>
                    </a:cubicBezTo>
                    <a:cubicBezTo>
                      <a:pt x="270" y="396"/>
                      <a:pt x="174" y="379"/>
                      <a:pt x="91" y="339"/>
                    </a:cubicBezTo>
                    <a:cubicBezTo>
                      <a:pt x="92" y="339"/>
                      <a:pt x="92" y="339"/>
                      <a:pt x="92" y="338"/>
                    </a:cubicBezTo>
                    <a:cubicBezTo>
                      <a:pt x="93" y="337"/>
                      <a:pt x="95" y="334"/>
                      <a:pt x="96" y="331"/>
                    </a:cubicBezTo>
                    <a:cubicBezTo>
                      <a:pt x="113" y="341"/>
                      <a:pt x="132" y="347"/>
                      <a:pt x="153" y="349"/>
                    </a:cubicBezTo>
                    <a:cubicBezTo>
                      <a:pt x="154" y="349"/>
                      <a:pt x="154" y="349"/>
                      <a:pt x="154" y="349"/>
                    </a:cubicBezTo>
                    <a:cubicBezTo>
                      <a:pt x="224" y="370"/>
                      <a:pt x="293" y="339"/>
                      <a:pt x="332" y="277"/>
                    </a:cubicBezTo>
                    <a:cubicBezTo>
                      <a:pt x="372" y="213"/>
                      <a:pt x="366" y="128"/>
                      <a:pt x="319" y="69"/>
                    </a:cubicBezTo>
                    <a:cubicBezTo>
                      <a:pt x="318" y="68"/>
                      <a:pt x="317" y="67"/>
                      <a:pt x="316" y="67"/>
                    </a:cubicBezTo>
                    <a:cubicBezTo>
                      <a:pt x="317" y="66"/>
                      <a:pt x="319" y="64"/>
                      <a:pt x="320" y="63"/>
                    </a:cubicBezTo>
                    <a:cubicBezTo>
                      <a:pt x="350" y="100"/>
                      <a:pt x="372" y="135"/>
                      <a:pt x="377" y="184"/>
                    </a:cubicBezTo>
                    <a:close/>
                    <a:moveTo>
                      <a:pt x="141" y="495"/>
                    </a:moveTo>
                    <a:cubicBezTo>
                      <a:pt x="128" y="492"/>
                      <a:pt x="112" y="485"/>
                      <a:pt x="121" y="469"/>
                    </a:cubicBezTo>
                    <a:cubicBezTo>
                      <a:pt x="121" y="468"/>
                      <a:pt x="122" y="468"/>
                      <a:pt x="122" y="467"/>
                    </a:cubicBezTo>
                    <a:cubicBezTo>
                      <a:pt x="151" y="486"/>
                      <a:pt x="189" y="479"/>
                      <a:pt x="220" y="467"/>
                    </a:cubicBezTo>
                    <a:cubicBezTo>
                      <a:pt x="220" y="467"/>
                      <a:pt x="220" y="467"/>
                      <a:pt x="220" y="467"/>
                    </a:cubicBezTo>
                    <a:cubicBezTo>
                      <a:pt x="221" y="499"/>
                      <a:pt x="162" y="501"/>
                      <a:pt x="141" y="495"/>
                    </a:cubicBezTo>
                    <a:close/>
                    <a:moveTo>
                      <a:pt x="217" y="455"/>
                    </a:moveTo>
                    <a:cubicBezTo>
                      <a:pt x="188" y="466"/>
                      <a:pt x="155" y="475"/>
                      <a:pt x="127" y="461"/>
                    </a:cubicBezTo>
                    <a:cubicBezTo>
                      <a:pt x="132" y="455"/>
                      <a:pt x="137" y="449"/>
                      <a:pt x="142" y="443"/>
                    </a:cubicBezTo>
                    <a:cubicBezTo>
                      <a:pt x="151" y="432"/>
                      <a:pt x="160" y="420"/>
                      <a:pt x="160" y="406"/>
                    </a:cubicBezTo>
                    <a:cubicBezTo>
                      <a:pt x="166" y="407"/>
                      <a:pt x="171" y="407"/>
                      <a:pt x="176" y="408"/>
                    </a:cubicBezTo>
                    <a:cubicBezTo>
                      <a:pt x="178" y="431"/>
                      <a:pt x="207" y="438"/>
                      <a:pt x="217" y="4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23" name="Freeform 144"/>
              <p:cNvSpPr/>
              <p:nvPr/>
            </p:nvSpPr>
            <p:spPr bwMode="auto">
              <a:xfrm>
                <a:off x="5587999" y="441325"/>
                <a:ext cx="96837" cy="155575"/>
              </a:xfrm>
              <a:custGeom>
                <a:avLst/>
                <a:gdLst>
                  <a:gd name="T0" fmla="*/ 30 w 40"/>
                  <a:gd name="T1" fmla="*/ 2 h 65"/>
                  <a:gd name="T2" fmla="*/ 26 w 40"/>
                  <a:gd name="T3" fmla="*/ 4 h 65"/>
                  <a:gd name="T4" fmla="*/ 31 w 40"/>
                  <a:gd name="T5" fmla="*/ 32 h 65"/>
                  <a:gd name="T6" fmla="*/ 15 w 40"/>
                  <a:gd name="T7" fmla="*/ 54 h 65"/>
                  <a:gd name="T8" fmla="*/ 22 w 40"/>
                  <a:gd name="T9" fmla="*/ 16 h 65"/>
                  <a:gd name="T10" fmla="*/ 16 w 40"/>
                  <a:gd name="T11" fmla="*/ 10 h 65"/>
                  <a:gd name="T12" fmla="*/ 6 w 40"/>
                  <a:gd name="T13" fmla="*/ 61 h 65"/>
                  <a:gd name="T14" fmla="*/ 11 w 40"/>
                  <a:gd name="T15" fmla="*/ 65 h 65"/>
                  <a:gd name="T16" fmla="*/ 36 w 40"/>
                  <a:gd name="T17" fmla="*/ 42 h 65"/>
                  <a:gd name="T18" fmla="*/ 30 w 40"/>
                  <a:gd name="T19"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65">
                    <a:moveTo>
                      <a:pt x="30" y="2"/>
                    </a:moveTo>
                    <a:cubicBezTo>
                      <a:pt x="28" y="0"/>
                      <a:pt x="25" y="2"/>
                      <a:pt x="26" y="4"/>
                    </a:cubicBezTo>
                    <a:cubicBezTo>
                      <a:pt x="28" y="14"/>
                      <a:pt x="32" y="21"/>
                      <a:pt x="31" y="32"/>
                    </a:cubicBezTo>
                    <a:cubicBezTo>
                      <a:pt x="31" y="42"/>
                      <a:pt x="25" y="52"/>
                      <a:pt x="15" y="54"/>
                    </a:cubicBezTo>
                    <a:cubicBezTo>
                      <a:pt x="13" y="41"/>
                      <a:pt x="15" y="27"/>
                      <a:pt x="22" y="16"/>
                    </a:cubicBezTo>
                    <a:cubicBezTo>
                      <a:pt x="25" y="11"/>
                      <a:pt x="19" y="6"/>
                      <a:pt x="16" y="10"/>
                    </a:cubicBezTo>
                    <a:cubicBezTo>
                      <a:pt x="4" y="24"/>
                      <a:pt x="0" y="44"/>
                      <a:pt x="6" y="61"/>
                    </a:cubicBezTo>
                    <a:cubicBezTo>
                      <a:pt x="7" y="63"/>
                      <a:pt x="9" y="65"/>
                      <a:pt x="11" y="65"/>
                    </a:cubicBezTo>
                    <a:cubicBezTo>
                      <a:pt x="24" y="63"/>
                      <a:pt x="33" y="54"/>
                      <a:pt x="36" y="42"/>
                    </a:cubicBezTo>
                    <a:cubicBezTo>
                      <a:pt x="40" y="31"/>
                      <a:pt x="40" y="10"/>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grpSp>
        <p:grpSp>
          <p:nvGrpSpPr>
            <p:cNvPr id="24" name="组合 23"/>
            <p:cNvGrpSpPr/>
            <p:nvPr/>
          </p:nvGrpSpPr>
          <p:grpSpPr>
            <a:xfrm>
              <a:off x="6704012" y="2494511"/>
              <a:ext cx="512763" cy="699996"/>
              <a:chOff x="6111874" y="174625"/>
              <a:chExt cx="765175" cy="1044575"/>
            </a:xfrm>
            <a:solidFill>
              <a:srgbClr val="21211F"/>
            </a:solidFill>
          </p:grpSpPr>
          <p:sp>
            <p:nvSpPr>
              <p:cNvPr id="25" name="Freeform 151"/>
              <p:cNvSpPr>
                <a:spLocks noEditPoints="1"/>
              </p:cNvSpPr>
              <p:nvPr/>
            </p:nvSpPr>
            <p:spPr bwMode="auto">
              <a:xfrm>
                <a:off x="6169024" y="384175"/>
                <a:ext cx="703262" cy="835025"/>
              </a:xfrm>
              <a:custGeom>
                <a:avLst/>
                <a:gdLst>
                  <a:gd name="T0" fmla="*/ 247 w 293"/>
                  <a:gd name="T1" fmla="*/ 272 h 348"/>
                  <a:gd name="T2" fmla="*/ 292 w 293"/>
                  <a:gd name="T3" fmla="*/ 160 h 348"/>
                  <a:gd name="T4" fmla="*/ 136 w 293"/>
                  <a:gd name="T5" fmla="*/ 42 h 348"/>
                  <a:gd name="T6" fmla="*/ 131 w 293"/>
                  <a:gd name="T7" fmla="*/ 29 h 348"/>
                  <a:gd name="T8" fmla="*/ 129 w 293"/>
                  <a:gd name="T9" fmla="*/ 18 h 348"/>
                  <a:gd name="T10" fmla="*/ 130 w 293"/>
                  <a:gd name="T11" fmla="*/ 18 h 348"/>
                  <a:gd name="T12" fmla="*/ 140 w 293"/>
                  <a:gd name="T13" fmla="*/ 10 h 348"/>
                  <a:gd name="T14" fmla="*/ 128 w 293"/>
                  <a:gd name="T15" fmla="*/ 4 h 348"/>
                  <a:gd name="T16" fmla="*/ 117 w 293"/>
                  <a:gd name="T17" fmla="*/ 9 h 348"/>
                  <a:gd name="T18" fmla="*/ 104 w 293"/>
                  <a:gd name="T19" fmla="*/ 15 h 348"/>
                  <a:gd name="T20" fmla="*/ 106 w 293"/>
                  <a:gd name="T21" fmla="*/ 21 h 348"/>
                  <a:gd name="T22" fmla="*/ 116 w 293"/>
                  <a:gd name="T23" fmla="*/ 20 h 348"/>
                  <a:gd name="T24" fmla="*/ 119 w 293"/>
                  <a:gd name="T25" fmla="*/ 32 h 348"/>
                  <a:gd name="T26" fmla="*/ 126 w 293"/>
                  <a:gd name="T27" fmla="*/ 43 h 348"/>
                  <a:gd name="T28" fmla="*/ 2 w 293"/>
                  <a:gd name="T29" fmla="*/ 195 h 348"/>
                  <a:gd name="T30" fmla="*/ 73 w 293"/>
                  <a:gd name="T31" fmla="*/ 308 h 348"/>
                  <a:gd name="T32" fmla="*/ 57 w 293"/>
                  <a:gd name="T33" fmla="*/ 340 h 348"/>
                  <a:gd name="T34" fmla="*/ 62 w 293"/>
                  <a:gd name="T35" fmla="*/ 347 h 348"/>
                  <a:gd name="T36" fmla="*/ 86 w 293"/>
                  <a:gd name="T37" fmla="*/ 337 h 348"/>
                  <a:gd name="T38" fmla="*/ 98 w 293"/>
                  <a:gd name="T39" fmla="*/ 318 h 348"/>
                  <a:gd name="T40" fmla="*/ 154 w 293"/>
                  <a:gd name="T41" fmla="*/ 322 h 348"/>
                  <a:gd name="T42" fmla="*/ 228 w 293"/>
                  <a:gd name="T43" fmla="*/ 290 h 348"/>
                  <a:gd name="T44" fmla="*/ 258 w 293"/>
                  <a:gd name="T45" fmla="*/ 319 h 348"/>
                  <a:gd name="T46" fmla="*/ 264 w 293"/>
                  <a:gd name="T47" fmla="*/ 316 h 348"/>
                  <a:gd name="T48" fmla="*/ 261 w 293"/>
                  <a:gd name="T49" fmla="*/ 291 h 348"/>
                  <a:gd name="T50" fmla="*/ 247 w 293"/>
                  <a:gd name="T51" fmla="*/ 272 h 348"/>
                  <a:gd name="T52" fmla="*/ 69 w 293"/>
                  <a:gd name="T53" fmla="*/ 336 h 348"/>
                  <a:gd name="T54" fmla="*/ 80 w 293"/>
                  <a:gd name="T55" fmla="*/ 312 h 348"/>
                  <a:gd name="T56" fmla="*/ 80 w 293"/>
                  <a:gd name="T57" fmla="*/ 311 h 348"/>
                  <a:gd name="T58" fmla="*/ 88 w 293"/>
                  <a:gd name="T59" fmla="*/ 315 h 348"/>
                  <a:gd name="T60" fmla="*/ 69 w 293"/>
                  <a:gd name="T61" fmla="*/ 336 h 348"/>
                  <a:gd name="T62" fmla="*/ 151 w 293"/>
                  <a:gd name="T63" fmla="*/ 310 h 348"/>
                  <a:gd name="T64" fmla="*/ 100 w 293"/>
                  <a:gd name="T65" fmla="*/ 307 h 348"/>
                  <a:gd name="T66" fmla="*/ 94 w 293"/>
                  <a:gd name="T67" fmla="*/ 306 h 348"/>
                  <a:gd name="T68" fmla="*/ 15 w 293"/>
                  <a:gd name="T69" fmla="*/ 187 h 348"/>
                  <a:gd name="T70" fmla="*/ 128 w 293"/>
                  <a:gd name="T71" fmla="*/ 52 h 348"/>
                  <a:gd name="T72" fmla="*/ 135 w 293"/>
                  <a:gd name="T73" fmla="*/ 54 h 348"/>
                  <a:gd name="T74" fmla="*/ 283 w 293"/>
                  <a:gd name="T75" fmla="*/ 180 h 348"/>
                  <a:gd name="T76" fmla="*/ 151 w 293"/>
                  <a:gd name="T77" fmla="*/ 310 h 348"/>
                  <a:gd name="T78" fmla="*/ 232 w 293"/>
                  <a:gd name="T79" fmla="*/ 287 h 348"/>
                  <a:gd name="T80" fmla="*/ 232 w 293"/>
                  <a:gd name="T81" fmla="*/ 286 h 348"/>
                  <a:gd name="T82" fmla="*/ 241 w 293"/>
                  <a:gd name="T83" fmla="*/ 278 h 348"/>
                  <a:gd name="T84" fmla="*/ 250 w 293"/>
                  <a:gd name="T85" fmla="*/ 292 h 348"/>
                  <a:gd name="T86" fmla="*/ 254 w 293"/>
                  <a:gd name="T87" fmla="*/ 308 h 348"/>
                  <a:gd name="T88" fmla="*/ 232 w 293"/>
                  <a:gd name="T89" fmla="*/ 28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348">
                    <a:moveTo>
                      <a:pt x="247" y="272"/>
                    </a:moveTo>
                    <a:cubicBezTo>
                      <a:pt x="275" y="242"/>
                      <a:pt x="292" y="201"/>
                      <a:pt x="292" y="160"/>
                    </a:cubicBezTo>
                    <a:cubicBezTo>
                      <a:pt x="291" y="90"/>
                      <a:pt x="203" y="19"/>
                      <a:pt x="136" y="42"/>
                    </a:cubicBezTo>
                    <a:cubicBezTo>
                      <a:pt x="134" y="38"/>
                      <a:pt x="132" y="33"/>
                      <a:pt x="131" y="29"/>
                    </a:cubicBezTo>
                    <a:cubicBezTo>
                      <a:pt x="130" y="25"/>
                      <a:pt x="130" y="21"/>
                      <a:pt x="129" y="18"/>
                    </a:cubicBezTo>
                    <a:cubicBezTo>
                      <a:pt x="130" y="18"/>
                      <a:pt x="130" y="18"/>
                      <a:pt x="130" y="18"/>
                    </a:cubicBezTo>
                    <a:cubicBezTo>
                      <a:pt x="135" y="19"/>
                      <a:pt x="140" y="16"/>
                      <a:pt x="140" y="10"/>
                    </a:cubicBezTo>
                    <a:cubicBezTo>
                      <a:pt x="140" y="5"/>
                      <a:pt x="133" y="0"/>
                      <a:pt x="128" y="4"/>
                    </a:cubicBezTo>
                    <a:cubicBezTo>
                      <a:pt x="125" y="6"/>
                      <a:pt x="121" y="7"/>
                      <a:pt x="117" y="9"/>
                    </a:cubicBezTo>
                    <a:cubicBezTo>
                      <a:pt x="113" y="11"/>
                      <a:pt x="108" y="13"/>
                      <a:pt x="104" y="15"/>
                    </a:cubicBezTo>
                    <a:cubicBezTo>
                      <a:pt x="101" y="16"/>
                      <a:pt x="102" y="22"/>
                      <a:pt x="106" y="21"/>
                    </a:cubicBezTo>
                    <a:cubicBezTo>
                      <a:pt x="109" y="21"/>
                      <a:pt x="113" y="21"/>
                      <a:pt x="116" y="20"/>
                    </a:cubicBezTo>
                    <a:cubicBezTo>
                      <a:pt x="116" y="24"/>
                      <a:pt x="118" y="28"/>
                      <a:pt x="119" y="32"/>
                    </a:cubicBezTo>
                    <a:cubicBezTo>
                      <a:pt x="121" y="36"/>
                      <a:pt x="123" y="40"/>
                      <a:pt x="126" y="43"/>
                    </a:cubicBezTo>
                    <a:cubicBezTo>
                      <a:pt x="51" y="43"/>
                      <a:pt x="5" y="128"/>
                      <a:pt x="2" y="195"/>
                    </a:cubicBezTo>
                    <a:cubicBezTo>
                      <a:pt x="0" y="247"/>
                      <a:pt x="31" y="288"/>
                      <a:pt x="73" y="308"/>
                    </a:cubicBezTo>
                    <a:cubicBezTo>
                      <a:pt x="65" y="318"/>
                      <a:pt x="60" y="328"/>
                      <a:pt x="57" y="340"/>
                    </a:cubicBezTo>
                    <a:cubicBezTo>
                      <a:pt x="56" y="343"/>
                      <a:pt x="59" y="346"/>
                      <a:pt x="62" y="347"/>
                    </a:cubicBezTo>
                    <a:cubicBezTo>
                      <a:pt x="71" y="348"/>
                      <a:pt x="79" y="344"/>
                      <a:pt x="86" y="337"/>
                    </a:cubicBezTo>
                    <a:cubicBezTo>
                      <a:pt x="90" y="332"/>
                      <a:pt x="95" y="325"/>
                      <a:pt x="98" y="318"/>
                    </a:cubicBezTo>
                    <a:cubicBezTo>
                      <a:pt x="116" y="323"/>
                      <a:pt x="135" y="324"/>
                      <a:pt x="154" y="322"/>
                    </a:cubicBezTo>
                    <a:cubicBezTo>
                      <a:pt x="181" y="318"/>
                      <a:pt x="207" y="306"/>
                      <a:pt x="228" y="290"/>
                    </a:cubicBezTo>
                    <a:cubicBezTo>
                      <a:pt x="232" y="305"/>
                      <a:pt x="242" y="315"/>
                      <a:pt x="258" y="319"/>
                    </a:cubicBezTo>
                    <a:cubicBezTo>
                      <a:pt x="260" y="320"/>
                      <a:pt x="263" y="319"/>
                      <a:pt x="264" y="316"/>
                    </a:cubicBezTo>
                    <a:cubicBezTo>
                      <a:pt x="265" y="307"/>
                      <a:pt x="264" y="299"/>
                      <a:pt x="261" y="291"/>
                    </a:cubicBezTo>
                    <a:cubicBezTo>
                      <a:pt x="258" y="284"/>
                      <a:pt x="254" y="275"/>
                      <a:pt x="247" y="272"/>
                    </a:cubicBezTo>
                    <a:close/>
                    <a:moveTo>
                      <a:pt x="69" y="336"/>
                    </a:moveTo>
                    <a:cubicBezTo>
                      <a:pt x="72" y="327"/>
                      <a:pt x="75" y="319"/>
                      <a:pt x="80" y="312"/>
                    </a:cubicBezTo>
                    <a:cubicBezTo>
                      <a:pt x="80" y="311"/>
                      <a:pt x="80" y="311"/>
                      <a:pt x="80" y="311"/>
                    </a:cubicBezTo>
                    <a:cubicBezTo>
                      <a:pt x="82" y="313"/>
                      <a:pt x="85" y="314"/>
                      <a:pt x="88" y="315"/>
                    </a:cubicBezTo>
                    <a:cubicBezTo>
                      <a:pt x="83" y="323"/>
                      <a:pt x="78" y="333"/>
                      <a:pt x="69" y="336"/>
                    </a:cubicBezTo>
                    <a:close/>
                    <a:moveTo>
                      <a:pt x="151" y="310"/>
                    </a:moveTo>
                    <a:cubicBezTo>
                      <a:pt x="133" y="313"/>
                      <a:pt x="115" y="312"/>
                      <a:pt x="100" y="307"/>
                    </a:cubicBezTo>
                    <a:cubicBezTo>
                      <a:pt x="99" y="306"/>
                      <a:pt x="96" y="305"/>
                      <a:pt x="94" y="306"/>
                    </a:cubicBezTo>
                    <a:cubicBezTo>
                      <a:pt x="46" y="290"/>
                      <a:pt x="12" y="241"/>
                      <a:pt x="15" y="187"/>
                    </a:cubicBezTo>
                    <a:cubicBezTo>
                      <a:pt x="17" y="123"/>
                      <a:pt x="66" y="66"/>
                      <a:pt x="128" y="52"/>
                    </a:cubicBezTo>
                    <a:cubicBezTo>
                      <a:pt x="129" y="54"/>
                      <a:pt x="132" y="56"/>
                      <a:pt x="135" y="54"/>
                    </a:cubicBezTo>
                    <a:cubicBezTo>
                      <a:pt x="206" y="22"/>
                      <a:pt x="293" y="110"/>
                      <a:pt x="283" y="180"/>
                    </a:cubicBezTo>
                    <a:cubicBezTo>
                      <a:pt x="274" y="245"/>
                      <a:pt x="213" y="298"/>
                      <a:pt x="151" y="310"/>
                    </a:cubicBezTo>
                    <a:close/>
                    <a:moveTo>
                      <a:pt x="232" y="287"/>
                    </a:moveTo>
                    <a:cubicBezTo>
                      <a:pt x="232" y="287"/>
                      <a:pt x="232" y="287"/>
                      <a:pt x="232" y="286"/>
                    </a:cubicBezTo>
                    <a:cubicBezTo>
                      <a:pt x="235" y="284"/>
                      <a:pt x="238" y="281"/>
                      <a:pt x="241" y="278"/>
                    </a:cubicBezTo>
                    <a:cubicBezTo>
                      <a:pt x="243" y="283"/>
                      <a:pt x="247" y="287"/>
                      <a:pt x="250" y="292"/>
                    </a:cubicBezTo>
                    <a:cubicBezTo>
                      <a:pt x="253" y="297"/>
                      <a:pt x="254" y="303"/>
                      <a:pt x="254" y="308"/>
                    </a:cubicBezTo>
                    <a:cubicBezTo>
                      <a:pt x="244" y="305"/>
                      <a:pt x="237" y="298"/>
                      <a:pt x="232" y="2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26" name="Freeform 152"/>
              <p:cNvSpPr/>
              <p:nvPr/>
            </p:nvSpPr>
            <p:spPr bwMode="auto">
              <a:xfrm>
                <a:off x="6215062" y="512762"/>
                <a:ext cx="633412" cy="582612"/>
              </a:xfrm>
              <a:custGeom>
                <a:avLst/>
                <a:gdLst>
                  <a:gd name="T0" fmla="*/ 162 w 264"/>
                  <a:gd name="T1" fmla="*/ 16 h 242"/>
                  <a:gd name="T2" fmla="*/ 162 w 264"/>
                  <a:gd name="T3" fmla="*/ 28 h 242"/>
                  <a:gd name="T4" fmla="*/ 230 w 264"/>
                  <a:gd name="T5" fmla="*/ 151 h 242"/>
                  <a:gd name="T6" fmla="*/ 180 w 264"/>
                  <a:gd name="T7" fmla="*/ 208 h 242"/>
                  <a:gd name="T8" fmla="*/ 178 w 264"/>
                  <a:gd name="T9" fmla="*/ 202 h 242"/>
                  <a:gd name="T10" fmla="*/ 175 w 264"/>
                  <a:gd name="T11" fmla="*/ 192 h 242"/>
                  <a:gd name="T12" fmla="*/ 169 w 264"/>
                  <a:gd name="T13" fmla="*/ 192 h 242"/>
                  <a:gd name="T14" fmla="*/ 170 w 264"/>
                  <a:gd name="T15" fmla="*/ 203 h 242"/>
                  <a:gd name="T16" fmla="*/ 174 w 264"/>
                  <a:gd name="T17" fmla="*/ 212 h 242"/>
                  <a:gd name="T18" fmla="*/ 124 w 264"/>
                  <a:gd name="T19" fmla="*/ 228 h 242"/>
                  <a:gd name="T20" fmla="*/ 20 w 264"/>
                  <a:gd name="T21" fmla="*/ 125 h 242"/>
                  <a:gd name="T22" fmla="*/ 65 w 264"/>
                  <a:gd name="T23" fmla="*/ 40 h 242"/>
                  <a:gd name="T24" fmla="*/ 152 w 264"/>
                  <a:gd name="T25" fmla="*/ 18 h 242"/>
                  <a:gd name="T26" fmla="*/ 153 w 264"/>
                  <a:gd name="T27" fmla="*/ 12 h 242"/>
                  <a:gd name="T28" fmla="*/ 10 w 264"/>
                  <a:gd name="T29" fmla="*/ 109 h 242"/>
                  <a:gd name="T30" fmla="*/ 117 w 264"/>
                  <a:gd name="T31" fmla="*/ 241 h 242"/>
                  <a:gd name="T32" fmla="*/ 245 w 264"/>
                  <a:gd name="T33" fmla="*/ 143 h 242"/>
                  <a:gd name="T34" fmla="*/ 162 w 264"/>
                  <a:gd name="T35"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4" h="242">
                    <a:moveTo>
                      <a:pt x="162" y="16"/>
                    </a:moveTo>
                    <a:cubicBezTo>
                      <a:pt x="155" y="16"/>
                      <a:pt x="155" y="27"/>
                      <a:pt x="162" y="28"/>
                    </a:cubicBezTo>
                    <a:cubicBezTo>
                      <a:pt x="225" y="34"/>
                      <a:pt x="253" y="97"/>
                      <a:pt x="230" y="151"/>
                    </a:cubicBezTo>
                    <a:cubicBezTo>
                      <a:pt x="220" y="175"/>
                      <a:pt x="202" y="195"/>
                      <a:pt x="180" y="208"/>
                    </a:cubicBezTo>
                    <a:cubicBezTo>
                      <a:pt x="180" y="206"/>
                      <a:pt x="179" y="204"/>
                      <a:pt x="178" y="202"/>
                    </a:cubicBezTo>
                    <a:cubicBezTo>
                      <a:pt x="176" y="199"/>
                      <a:pt x="175" y="196"/>
                      <a:pt x="175" y="192"/>
                    </a:cubicBezTo>
                    <a:cubicBezTo>
                      <a:pt x="175" y="188"/>
                      <a:pt x="169" y="188"/>
                      <a:pt x="169" y="192"/>
                    </a:cubicBezTo>
                    <a:cubicBezTo>
                      <a:pt x="168" y="196"/>
                      <a:pt x="169" y="199"/>
                      <a:pt x="170" y="203"/>
                    </a:cubicBezTo>
                    <a:cubicBezTo>
                      <a:pt x="171" y="206"/>
                      <a:pt x="171" y="210"/>
                      <a:pt x="174" y="212"/>
                    </a:cubicBezTo>
                    <a:cubicBezTo>
                      <a:pt x="159" y="220"/>
                      <a:pt x="142" y="226"/>
                      <a:pt x="124" y="228"/>
                    </a:cubicBezTo>
                    <a:cubicBezTo>
                      <a:pt x="62" y="235"/>
                      <a:pt x="19" y="184"/>
                      <a:pt x="20" y="125"/>
                    </a:cubicBezTo>
                    <a:cubicBezTo>
                      <a:pt x="20" y="91"/>
                      <a:pt x="37" y="59"/>
                      <a:pt x="65" y="40"/>
                    </a:cubicBezTo>
                    <a:cubicBezTo>
                      <a:pt x="91" y="22"/>
                      <a:pt x="123" y="22"/>
                      <a:pt x="152" y="18"/>
                    </a:cubicBezTo>
                    <a:cubicBezTo>
                      <a:pt x="156" y="18"/>
                      <a:pt x="157" y="12"/>
                      <a:pt x="153" y="12"/>
                    </a:cubicBezTo>
                    <a:cubicBezTo>
                      <a:pt x="87" y="0"/>
                      <a:pt x="18" y="41"/>
                      <a:pt x="10" y="109"/>
                    </a:cubicBezTo>
                    <a:cubicBezTo>
                      <a:pt x="0" y="180"/>
                      <a:pt x="44" y="239"/>
                      <a:pt x="117" y="241"/>
                    </a:cubicBezTo>
                    <a:cubicBezTo>
                      <a:pt x="175" y="242"/>
                      <a:pt x="227" y="196"/>
                      <a:pt x="245" y="143"/>
                    </a:cubicBezTo>
                    <a:cubicBezTo>
                      <a:pt x="264" y="85"/>
                      <a:pt x="222" y="22"/>
                      <a:pt x="16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27" name="Freeform 153"/>
              <p:cNvSpPr/>
              <p:nvPr/>
            </p:nvSpPr>
            <p:spPr bwMode="auto">
              <a:xfrm>
                <a:off x="6443662" y="992187"/>
                <a:ext cx="33337" cy="58737"/>
              </a:xfrm>
              <a:custGeom>
                <a:avLst/>
                <a:gdLst>
                  <a:gd name="T0" fmla="*/ 5 w 14"/>
                  <a:gd name="T1" fmla="*/ 4 h 25"/>
                  <a:gd name="T2" fmla="*/ 1 w 14"/>
                  <a:gd name="T3" fmla="*/ 20 h 25"/>
                  <a:gd name="T4" fmla="*/ 7 w 14"/>
                  <a:gd name="T5" fmla="*/ 21 h 25"/>
                  <a:gd name="T6" fmla="*/ 12 w 14"/>
                  <a:gd name="T7" fmla="*/ 7 h 25"/>
                  <a:gd name="T8" fmla="*/ 5 w 14"/>
                  <a:gd name="T9" fmla="*/ 4 h 25"/>
                </a:gdLst>
                <a:ahLst/>
                <a:cxnLst>
                  <a:cxn ang="0">
                    <a:pos x="T0" y="T1"/>
                  </a:cxn>
                  <a:cxn ang="0">
                    <a:pos x="T2" y="T3"/>
                  </a:cxn>
                  <a:cxn ang="0">
                    <a:pos x="T4" y="T5"/>
                  </a:cxn>
                  <a:cxn ang="0">
                    <a:pos x="T6" y="T7"/>
                  </a:cxn>
                  <a:cxn ang="0">
                    <a:pos x="T8" y="T9"/>
                  </a:cxn>
                </a:cxnLst>
                <a:rect l="0" t="0" r="r" b="b"/>
                <a:pathLst>
                  <a:path w="14" h="25">
                    <a:moveTo>
                      <a:pt x="5" y="4"/>
                    </a:moveTo>
                    <a:cubicBezTo>
                      <a:pt x="2" y="9"/>
                      <a:pt x="0" y="14"/>
                      <a:pt x="1" y="20"/>
                    </a:cubicBezTo>
                    <a:cubicBezTo>
                      <a:pt x="1" y="24"/>
                      <a:pt x="7" y="25"/>
                      <a:pt x="7" y="21"/>
                    </a:cubicBezTo>
                    <a:cubicBezTo>
                      <a:pt x="8" y="16"/>
                      <a:pt x="11" y="11"/>
                      <a:pt x="12" y="7"/>
                    </a:cubicBezTo>
                    <a:cubicBezTo>
                      <a:pt x="14" y="2"/>
                      <a:pt x="8" y="0"/>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28" name="Freeform 154"/>
              <p:cNvSpPr/>
              <p:nvPr/>
            </p:nvSpPr>
            <p:spPr bwMode="auto">
              <a:xfrm>
                <a:off x="6299199" y="908050"/>
                <a:ext cx="52387" cy="44450"/>
              </a:xfrm>
              <a:custGeom>
                <a:avLst/>
                <a:gdLst>
                  <a:gd name="T0" fmla="*/ 12 w 22"/>
                  <a:gd name="T1" fmla="*/ 4 h 19"/>
                  <a:gd name="T2" fmla="*/ 3 w 22"/>
                  <a:gd name="T3" fmla="*/ 11 h 19"/>
                  <a:gd name="T4" fmla="*/ 8 w 22"/>
                  <a:gd name="T5" fmla="*/ 16 h 19"/>
                  <a:gd name="T6" fmla="*/ 18 w 22"/>
                  <a:gd name="T7" fmla="*/ 9 h 19"/>
                  <a:gd name="T8" fmla="*/ 12 w 22"/>
                  <a:gd name="T9" fmla="*/ 4 h 19"/>
                </a:gdLst>
                <a:ahLst/>
                <a:cxnLst>
                  <a:cxn ang="0">
                    <a:pos x="T0" y="T1"/>
                  </a:cxn>
                  <a:cxn ang="0">
                    <a:pos x="T2" y="T3"/>
                  </a:cxn>
                  <a:cxn ang="0">
                    <a:pos x="T4" y="T5"/>
                  </a:cxn>
                  <a:cxn ang="0">
                    <a:pos x="T6" y="T7"/>
                  </a:cxn>
                  <a:cxn ang="0">
                    <a:pos x="T8" y="T9"/>
                  </a:cxn>
                </a:cxnLst>
                <a:rect l="0" t="0" r="r" b="b"/>
                <a:pathLst>
                  <a:path w="22" h="19">
                    <a:moveTo>
                      <a:pt x="12" y="4"/>
                    </a:moveTo>
                    <a:cubicBezTo>
                      <a:pt x="10" y="7"/>
                      <a:pt x="6" y="9"/>
                      <a:pt x="3" y="11"/>
                    </a:cubicBezTo>
                    <a:cubicBezTo>
                      <a:pt x="0" y="15"/>
                      <a:pt x="5" y="19"/>
                      <a:pt x="8" y="16"/>
                    </a:cubicBezTo>
                    <a:cubicBezTo>
                      <a:pt x="11" y="14"/>
                      <a:pt x="15" y="12"/>
                      <a:pt x="18" y="9"/>
                    </a:cubicBezTo>
                    <a:cubicBezTo>
                      <a:pt x="22" y="6"/>
                      <a:pt x="16" y="0"/>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29" name="Freeform 155"/>
              <p:cNvSpPr/>
              <p:nvPr/>
            </p:nvSpPr>
            <p:spPr bwMode="auto">
              <a:xfrm>
                <a:off x="6272212" y="804862"/>
                <a:ext cx="46037" cy="15875"/>
              </a:xfrm>
              <a:custGeom>
                <a:avLst/>
                <a:gdLst>
                  <a:gd name="T0" fmla="*/ 14 w 19"/>
                  <a:gd name="T1" fmla="*/ 0 h 7"/>
                  <a:gd name="T2" fmla="*/ 4 w 19"/>
                  <a:gd name="T3" fmla="*/ 0 h 7"/>
                  <a:gd name="T4" fmla="*/ 4 w 19"/>
                  <a:gd name="T5" fmla="*/ 7 h 7"/>
                  <a:gd name="T6" fmla="*/ 14 w 19"/>
                  <a:gd name="T7" fmla="*/ 7 h 7"/>
                  <a:gd name="T8" fmla="*/ 14 w 19"/>
                  <a:gd name="T9" fmla="*/ 0 h 7"/>
                </a:gdLst>
                <a:ahLst/>
                <a:cxnLst>
                  <a:cxn ang="0">
                    <a:pos x="T0" y="T1"/>
                  </a:cxn>
                  <a:cxn ang="0">
                    <a:pos x="T2" y="T3"/>
                  </a:cxn>
                  <a:cxn ang="0">
                    <a:pos x="T4" y="T5"/>
                  </a:cxn>
                  <a:cxn ang="0">
                    <a:pos x="T6" y="T7"/>
                  </a:cxn>
                  <a:cxn ang="0">
                    <a:pos x="T8" y="T9"/>
                  </a:cxn>
                </a:cxnLst>
                <a:rect l="0" t="0" r="r" b="b"/>
                <a:pathLst>
                  <a:path w="19" h="7">
                    <a:moveTo>
                      <a:pt x="14" y="0"/>
                    </a:moveTo>
                    <a:cubicBezTo>
                      <a:pt x="11" y="0"/>
                      <a:pt x="8" y="0"/>
                      <a:pt x="4" y="0"/>
                    </a:cubicBezTo>
                    <a:cubicBezTo>
                      <a:pt x="0" y="0"/>
                      <a:pt x="0" y="6"/>
                      <a:pt x="4" y="7"/>
                    </a:cubicBezTo>
                    <a:cubicBezTo>
                      <a:pt x="8" y="7"/>
                      <a:pt x="11" y="7"/>
                      <a:pt x="14" y="7"/>
                    </a:cubicBezTo>
                    <a:cubicBezTo>
                      <a:pt x="19" y="7"/>
                      <a:pt x="19"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0" name="Freeform 156"/>
              <p:cNvSpPr/>
              <p:nvPr/>
            </p:nvSpPr>
            <p:spPr bwMode="auto">
              <a:xfrm>
                <a:off x="6319837" y="695325"/>
                <a:ext cx="30162" cy="34925"/>
              </a:xfrm>
              <a:custGeom>
                <a:avLst/>
                <a:gdLst>
                  <a:gd name="T0" fmla="*/ 9 w 12"/>
                  <a:gd name="T1" fmla="*/ 5 h 14"/>
                  <a:gd name="T2" fmla="*/ 7 w 12"/>
                  <a:gd name="T3" fmla="*/ 4 h 14"/>
                  <a:gd name="T4" fmla="*/ 1 w 12"/>
                  <a:gd name="T5" fmla="*/ 5 h 14"/>
                  <a:gd name="T6" fmla="*/ 6 w 12"/>
                  <a:gd name="T7" fmla="*/ 13 h 14"/>
                  <a:gd name="T8" fmla="*/ 11 w 12"/>
                  <a:gd name="T9" fmla="*/ 11 h 14"/>
                  <a:gd name="T10" fmla="*/ 9 w 12"/>
                  <a:gd name="T11" fmla="*/ 5 h 14"/>
                </a:gdLst>
                <a:ahLst/>
                <a:cxnLst>
                  <a:cxn ang="0">
                    <a:pos x="T0" y="T1"/>
                  </a:cxn>
                  <a:cxn ang="0">
                    <a:pos x="T2" y="T3"/>
                  </a:cxn>
                  <a:cxn ang="0">
                    <a:pos x="T4" y="T5"/>
                  </a:cxn>
                  <a:cxn ang="0">
                    <a:pos x="T6" y="T7"/>
                  </a:cxn>
                  <a:cxn ang="0">
                    <a:pos x="T8" y="T9"/>
                  </a:cxn>
                  <a:cxn ang="0">
                    <a:pos x="T10" y="T11"/>
                  </a:cxn>
                </a:cxnLst>
                <a:rect l="0" t="0" r="r" b="b"/>
                <a:pathLst>
                  <a:path w="12" h="14">
                    <a:moveTo>
                      <a:pt x="9" y="5"/>
                    </a:moveTo>
                    <a:cubicBezTo>
                      <a:pt x="9" y="4"/>
                      <a:pt x="8" y="4"/>
                      <a:pt x="7" y="4"/>
                    </a:cubicBezTo>
                    <a:cubicBezTo>
                      <a:pt x="6" y="0"/>
                      <a:pt x="0" y="1"/>
                      <a:pt x="1" y="5"/>
                    </a:cubicBezTo>
                    <a:cubicBezTo>
                      <a:pt x="1" y="8"/>
                      <a:pt x="3" y="11"/>
                      <a:pt x="6" y="13"/>
                    </a:cubicBezTo>
                    <a:cubicBezTo>
                      <a:pt x="7" y="14"/>
                      <a:pt x="11" y="14"/>
                      <a:pt x="11" y="11"/>
                    </a:cubicBezTo>
                    <a:cubicBezTo>
                      <a:pt x="12" y="9"/>
                      <a:pt x="10" y="7"/>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1" name="Freeform 157"/>
              <p:cNvSpPr/>
              <p:nvPr/>
            </p:nvSpPr>
            <p:spPr bwMode="auto">
              <a:xfrm>
                <a:off x="6427787" y="592137"/>
                <a:ext cx="36512" cy="55562"/>
              </a:xfrm>
              <a:custGeom>
                <a:avLst/>
                <a:gdLst>
                  <a:gd name="T0" fmla="*/ 11 w 15"/>
                  <a:gd name="T1" fmla="*/ 16 h 23"/>
                  <a:gd name="T2" fmla="*/ 5 w 15"/>
                  <a:gd name="T3" fmla="*/ 4 h 23"/>
                  <a:gd name="T4" fmla="*/ 0 w 15"/>
                  <a:gd name="T5" fmla="*/ 4 h 23"/>
                  <a:gd name="T6" fmla="*/ 8 w 15"/>
                  <a:gd name="T7" fmla="*/ 21 h 23"/>
                  <a:gd name="T8" fmla="*/ 11 w 15"/>
                  <a:gd name="T9" fmla="*/ 16 h 23"/>
                </a:gdLst>
                <a:ahLst/>
                <a:cxnLst>
                  <a:cxn ang="0">
                    <a:pos x="T0" y="T1"/>
                  </a:cxn>
                  <a:cxn ang="0">
                    <a:pos x="T2" y="T3"/>
                  </a:cxn>
                  <a:cxn ang="0">
                    <a:pos x="T4" y="T5"/>
                  </a:cxn>
                  <a:cxn ang="0">
                    <a:pos x="T6" y="T7"/>
                  </a:cxn>
                  <a:cxn ang="0">
                    <a:pos x="T8" y="T9"/>
                  </a:cxn>
                </a:cxnLst>
                <a:rect l="0" t="0" r="r" b="b"/>
                <a:pathLst>
                  <a:path w="15" h="23">
                    <a:moveTo>
                      <a:pt x="11" y="16"/>
                    </a:moveTo>
                    <a:cubicBezTo>
                      <a:pt x="8" y="13"/>
                      <a:pt x="6" y="8"/>
                      <a:pt x="5" y="4"/>
                    </a:cubicBezTo>
                    <a:cubicBezTo>
                      <a:pt x="5" y="0"/>
                      <a:pt x="0" y="0"/>
                      <a:pt x="0" y="4"/>
                    </a:cubicBezTo>
                    <a:cubicBezTo>
                      <a:pt x="0" y="10"/>
                      <a:pt x="2" y="18"/>
                      <a:pt x="8" y="21"/>
                    </a:cubicBezTo>
                    <a:cubicBezTo>
                      <a:pt x="12" y="23"/>
                      <a:pt x="15" y="18"/>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2" name="Freeform 158"/>
              <p:cNvSpPr/>
              <p:nvPr/>
            </p:nvSpPr>
            <p:spPr bwMode="auto">
              <a:xfrm>
                <a:off x="6624637" y="606425"/>
                <a:ext cx="41275" cy="31750"/>
              </a:xfrm>
              <a:custGeom>
                <a:avLst/>
                <a:gdLst>
                  <a:gd name="T0" fmla="*/ 9 w 17"/>
                  <a:gd name="T1" fmla="*/ 1 h 13"/>
                  <a:gd name="T2" fmla="*/ 3 w 17"/>
                  <a:gd name="T3" fmla="*/ 5 h 13"/>
                  <a:gd name="T4" fmla="*/ 8 w 17"/>
                  <a:gd name="T5" fmla="*/ 10 h 13"/>
                  <a:gd name="T6" fmla="*/ 9 w 17"/>
                  <a:gd name="T7" fmla="*/ 10 h 13"/>
                  <a:gd name="T8" fmla="*/ 11 w 17"/>
                  <a:gd name="T9" fmla="*/ 9 h 13"/>
                  <a:gd name="T10" fmla="*/ 9 w 17"/>
                  <a:gd name="T11" fmla="*/ 1 h 13"/>
                </a:gdLst>
                <a:ahLst/>
                <a:cxnLst>
                  <a:cxn ang="0">
                    <a:pos x="T0" y="T1"/>
                  </a:cxn>
                  <a:cxn ang="0">
                    <a:pos x="T2" y="T3"/>
                  </a:cxn>
                  <a:cxn ang="0">
                    <a:pos x="T4" y="T5"/>
                  </a:cxn>
                  <a:cxn ang="0">
                    <a:pos x="T6" y="T7"/>
                  </a:cxn>
                  <a:cxn ang="0">
                    <a:pos x="T8" y="T9"/>
                  </a:cxn>
                  <a:cxn ang="0">
                    <a:pos x="T10" y="T11"/>
                  </a:cxn>
                </a:cxnLst>
                <a:rect l="0" t="0" r="r" b="b"/>
                <a:pathLst>
                  <a:path w="17" h="13">
                    <a:moveTo>
                      <a:pt x="9" y="1"/>
                    </a:moveTo>
                    <a:cubicBezTo>
                      <a:pt x="7" y="1"/>
                      <a:pt x="5" y="3"/>
                      <a:pt x="3" y="5"/>
                    </a:cubicBezTo>
                    <a:cubicBezTo>
                      <a:pt x="0" y="9"/>
                      <a:pt x="5" y="13"/>
                      <a:pt x="8" y="10"/>
                    </a:cubicBezTo>
                    <a:cubicBezTo>
                      <a:pt x="7" y="11"/>
                      <a:pt x="9" y="10"/>
                      <a:pt x="9" y="10"/>
                    </a:cubicBezTo>
                    <a:cubicBezTo>
                      <a:pt x="9" y="10"/>
                      <a:pt x="10" y="9"/>
                      <a:pt x="11" y="9"/>
                    </a:cubicBezTo>
                    <a:cubicBezTo>
                      <a:pt x="17" y="9"/>
                      <a:pt x="16" y="0"/>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3" name="Freeform 159"/>
              <p:cNvSpPr/>
              <p:nvPr/>
            </p:nvSpPr>
            <p:spPr bwMode="auto">
              <a:xfrm>
                <a:off x="6683374" y="688975"/>
                <a:ext cx="44450" cy="36512"/>
              </a:xfrm>
              <a:custGeom>
                <a:avLst/>
                <a:gdLst>
                  <a:gd name="T0" fmla="*/ 13 w 19"/>
                  <a:gd name="T1" fmla="*/ 3 h 15"/>
                  <a:gd name="T2" fmla="*/ 4 w 19"/>
                  <a:gd name="T3" fmla="*/ 8 h 15"/>
                  <a:gd name="T4" fmla="*/ 2 w 19"/>
                  <a:gd name="T5" fmla="*/ 12 h 15"/>
                  <a:gd name="T6" fmla="*/ 19 w 19"/>
                  <a:gd name="T7" fmla="*/ 6 h 15"/>
                  <a:gd name="T8" fmla="*/ 13 w 19"/>
                  <a:gd name="T9" fmla="*/ 3 h 15"/>
                </a:gdLst>
                <a:ahLst/>
                <a:cxnLst>
                  <a:cxn ang="0">
                    <a:pos x="T0" y="T1"/>
                  </a:cxn>
                  <a:cxn ang="0">
                    <a:pos x="T2" y="T3"/>
                  </a:cxn>
                  <a:cxn ang="0">
                    <a:pos x="T4" y="T5"/>
                  </a:cxn>
                  <a:cxn ang="0">
                    <a:pos x="T6" y="T7"/>
                  </a:cxn>
                  <a:cxn ang="0">
                    <a:pos x="T8" y="T9"/>
                  </a:cxn>
                </a:cxnLst>
                <a:rect l="0" t="0" r="r" b="b"/>
                <a:pathLst>
                  <a:path w="19" h="15">
                    <a:moveTo>
                      <a:pt x="13" y="3"/>
                    </a:moveTo>
                    <a:cubicBezTo>
                      <a:pt x="10" y="5"/>
                      <a:pt x="9" y="9"/>
                      <a:pt x="4" y="8"/>
                    </a:cubicBezTo>
                    <a:cubicBezTo>
                      <a:pt x="2" y="7"/>
                      <a:pt x="0" y="11"/>
                      <a:pt x="2" y="12"/>
                    </a:cubicBezTo>
                    <a:cubicBezTo>
                      <a:pt x="8" y="15"/>
                      <a:pt x="18" y="14"/>
                      <a:pt x="19" y="6"/>
                    </a:cubicBezTo>
                    <a:cubicBezTo>
                      <a:pt x="19" y="3"/>
                      <a:pt x="16"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4" name="Freeform 160"/>
              <p:cNvSpPr/>
              <p:nvPr/>
            </p:nvSpPr>
            <p:spPr bwMode="auto">
              <a:xfrm>
                <a:off x="6730999" y="792162"/>
                <a:ext cx="52387" cy="33337"/>
              </a:xfrm>
              <a:custGeom>
                <a:avLst/>
                <a:gdLst>
                  <a:gd name="T0" fmla="*/ 19 w 22"/>
                  <a:gd name="T1" fmla="*/ 3 h 14"/>
                  <a:gd name="T2" fmla="*/ 3 w 22"/>
                  <a:gd name="T3" fmla="*/ 6 h 14"/>
                  <a:gd name="T4" fmla="*/ 7 w 22"/>
                  <a:gd name="T5" fmla="*/ 12 h 14"/>
                  <a:gd name="T6" fmla="*/ 19 w 22"/>
                  <a:gd name="T7" fmla="*/ 9 h 14"/>
                  <a:gd name="T8" fmla="*/ 19 w 22"/>
                  <a:gd name="T9" fmla="*/ 3 h 14"/>
                </a:gdLst>
                <a:ahLst/>
                <a:cxnLst>
                  <a:cxn ang="0">
                    <a:pos x="T0" y="T1"/>
                  </a:cxn>
                  <a:cxn ang="0">
                    <a:pos x="T2" y="T3"/>
                  </a:cxn>
                  <a:cxn ang="0">
                    <a:pos x="T4" y="T5"/>
                  </a:cxn>
                  <a:cxn ang="0">
                    <a:pos x="T6" y="T7"/>
                  </a:cxn>
                  <a:cxn ang="0">
                    <a:pos x="T8" y="T9"/>
                  </a:cxn>
                </a:cxnLst>
                <a:rect l="0" t="0" r="r" b="b"/>
                <a:pathLst>
                  <a:path w="22" h="14">
                    <a:moveTo>
                      <a:pt x="19" y="3"/>
                    </a:moveTo>
                    <a:cubicBezTo>
                      <a:pt x="15" y="0"/>
                      <a:pt x="7" y="2"/>
                      <a:pt x="3" y="6"/>
                    </a:cubicBezTo>
                    <a:cubicBezTo>
                      <a:pt x="0" y="9"/>
                      <a:pt x="4" y="14"/>
                      <a:pt x="7" y="12"/>
                    </a:cubicBezTo>
                    <a:cubicBezTo>
                      <a:pt x="11" y="9"/>
                      <a:pt x="16" y="11"/>
                      <a:pt x="19" y="9"/>
                    </a:cubicBezTo>
                    <a:cubicBezTo>
                      <a:pt x="22" y="8"/>
                      <a:pt x="22" y="4"/>
                      <a:pt x="1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5" name="Freeform 161"/>
              <p:cNvSpPr/>
              <p:nvPr/>
            </p:nvSpPr>
            <p:spPr bwMode="auto">
              <a:xfrm>
                <a:off x="6692899" y="885825"/>
                <a:ext cx="42862" cy="28575"/>
              </a:xfrm>
              <a:custGeom>
                <a:avLst/>
                <a:gdLst>
                  <a:gd name="T0" fmla="*/ 4 w 18"/>
                  <a:gd name="T1" fmla="*/ 0 h 12"/>
                  <a:gd name="T2" fmla="*/ 4 w 18"/>
                  <a:gd name="T3" fmla="*/ 7 h 12"/>
                  <a:gd name="T4" fmla="*/ 9 w 18"/>
                  <a:gd name="T5" fmla="*/ 9 h 12"/>
                  <a:gd name="T6" fmla="*/ 14 w 18"/>
                  <a:gd name="T7" fmla="*/ 12 h 12"/>
                  <a:gd name="T8" fmla="*/ 18 w 18"/>
                  <a:gd name="T9" fmla="*/ 8 h 12"/>
                  <a:gd name="T10" fmla="*/ 4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4" y="0"/>
                    </a:moveTo>
                    <a:cubicBezTo>
                      <a:pt x="1" y="0"/>
                      <a:pt x="0" y="6"/>
                      <a:pt x="4" y="7"/>
                    </a:cubicBezTo>
                    <a:cubicBezTo>
                      <a:pt x="5" y="7"/>
                      <a:pt x="7" y="8"/>
                      <a:pt x="9" y="9"/>
                    </a:cubicBezTo>
                    <a:cubicBezTo>
                      <a:pt x="11" y="10"/>
                      <a:pt x="12" y="12"/>
                      <a:pt x="14" y="12"/>
                    </a:cubicBezTo>
                    <a:cubicBezTo>
                      <a:pt x="16" y="12"/>
                      <a:pt x="18" y="10"/>
                      <a:pt x="18" y="8"/>
                    </a:cubicBezTo>
                    <a:cubicBezTo>
                      <a:pt x="18" y="3"/>
                      <a:pt x="9"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6" name="Freeform 162"/>
              <p:cNvSpPr>
                <a:spLocks noEditPoints="1"/>
              </p:cNvSpPr>
              <p:nvPr/>
            </p:nvSpPr>
            <p:spPr bwMode="auto">
              <a:xfrm>
                <a:off x="6375399" y="596900"/>
                <a:ext cx="211137" cy="325437"/>
              </a:xfrm>
              <a:custGeom>
                <a:avLst/>
                <a:gdLst>
                  <a:gd name="T0" fmla="*/ 81 w 88"/>
                  <a:gd name="T1" fmla="*/ 2 h 135"/>
                  <a:gd name="T2" fmla="*/ 76 w 88"/>
                  <a:gd name="T3" fmla="*/ 1 h 135"/>
                  <a:gd name="T4" fmla="*/ 60 w 88"/>
                  <a:gd name="T5" fmla="*/ 82 h 135"/>
                  <a:gd name="T6" fmla="*/ 61 w 88"/>
                  <a:gd name="T7" fmla="*/ 84 h 135"/>
                  <a:gd name="T8" fmla="*/ 60 w 88"/>
                  <a:gd name="T9" fmla="*/ 85 h 135"/>
                  <a:gd name="T10" fmla="*/ 58 w 88"/>
                  <a:gd name="T11" fmla="*/ 86 h 135"/>
                  <a:gd name="T12" fmla="*/ 2 w 88"/>
                  <a:gd name="T13" fmla="*/ 122 h 135"/>
                  <a:gd name="T14" fmla="*/ 4 w 88"/>
                  <a:gd name="T15" fmla="*/ 131 h 135"/>
                  <a:gd name="T16" fmla="*/ 69 w 88"/>
                  <a:gd name="T17" fmla="*/ 98 h 135"/>
                  <a:gd name="T18" fmla="*/ 69 w 88"/>
                  <a:gd name="T19" fmla="*/ 98 h 135"/>
                  <a:gd name="T20" fmla="*/ 70 w 88"/>
                  <a:gd name="T21" fmla="*/ 97 h 135"/>
                  <a:gd name="T22" fmla="*/ 72 w 88"/>
                  <a:gd name="T23" fmla="*/ 94 h 135"/>
                  <a:gd name="T24" fmla="*/ 72 w 88"/>
                  <a:gd name="T25" fmla="*/ 91 h 135"/>
                  <a:gd name="T26" fmla="*/ 72 w 88"/>
                  <a:gd name="T27" fmla="*/ 91 h 135"/>
                  <a:gd name="T28" fmla="*/ 74 w 88"/>
                  <a:gd name="T29" fmla="*/ 87 h 135"/>
                  <a:gd name="T30" fmla="*/ 74 w 88"/>
                  <a:gd name="T31" fmla="*/ 85 h 135"/>
                  <a:gd name="T32" fmla="*/ 83 w 88"/>
                  <a:gd name="T33" fmla="*/ 37 h 135"/>
                  <a:gd name="T34" fmla="*/ 81 w 88"/>
                  <a:gd name="T35" fmla="*/ 2 h 135"/>
                  <a:gd name="T36" fmla="*/ 16 w 88"/>
                  <a:gd name="T37" fmla="*/ 123 h 135"/>
                  <a:gd name="T38" fmla="*/ 56 w 88"/>
                  <a:gd name="T39" fmla="*/ 93 h 135"/>
                  <a:gd name="T40" fmla="*/ 59 w 88"/>
                  <a:gd name="T41" fmla="*/ 97 h 135"/>
                  <a:gd name="T42" fmla="*/ 16 w 88"/>
                  <a:gd name="T43" fmla="*/ 123 h 135"/>
                  <a:gd name="T44" fmla="*/ 75 w 88"/>
                  <a:gd name="T45" fmla="*/ 42 h 135"/>
                  <a:gd name="T46" fmla="*/ 68 w 88"/>
                  <a:gd name="T47" fmla="*/ 80 h 135"/>
                  <a:gd name="T48" fmla="*/ 67 w 88"/>
                  <a:gd name="T49" fmla="*/ 80 h 135"/>
                  <a:gd name="T50" fmla="*/ 77 w 88"/>
                  <a:gd name="T51" fmla="*/ 10 h 135"/>
                  <a:gd name="T52" fmla="*/ 75 w 88"/>
                  <a:gd name="T53" fmla="*/ 4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135">
                    <a:moveTo>
                      <a:pt x="81" y="2"/>
                    </a:moveTo>
                    <a:cubicBezTo>
                      <a:pt x="80" y="1"/>
                      <a:pt x="78" y="0"/>
                      <a:pt x="76" y="1"/>
                    </a:cubicBezTo>
                    <a:cubicBezTo>
                      <a:pt x="51" y="17"/>
                      <a:pt x="59" y="58"/>
                      <a:pt x="60" y="82"/>
                    </a:cubicBezTo>
                    <a:cubicBezTo>
                      <a:pt x="60" y="83"/>
                      <a:pt x="60" y="83"/>
                      <a:pt x="61" y="84"/>
                    </a:cubicBezTo>
                    <a:cubicBezTo>
                      <a:pt x="60" y="84"/>
                      <a:pt x="60" y="84"/>
                      <a:pt x="60" y="85"/>
                    </a:cubicBezTo>
                    <a:cubicBezTo>
                      <a:pt x="59" y="85"/>
                      <a:pt x="59" y="85"/>
                      <a:pt x="58" y="86"/>
                    </a:cubicBezTo>
                    <a:cubicBezTo>
                      <a:pt x="38" y="94"/>
                      <a:pt x="15" y="105"/>
                      <a:pt x="2" y="122"/>
                    </a:cubicBezTo>
                    <a:cubicBezTo>
                      <a:pt x="0" y="125"/>
                      <a:pt x="0" y="130"/>
                      <a:pt x="4" y="131"/>
                    </a:cubicBezTo>
                    <a:cubicBezTo>
                      <a:pt x="30" y="135"/>
                      <a:pt x="55" y="119"/>
                      <a:pt x="69" y="98"/>
                    </a:cubicBezTo>
                    <a:cubicBezTo>
                      <a:pt x="69" y="98"/>
                      <a:pt x="69" y="98"/>
                      <a:pt x="69" y="98"/>
                    </a:cubicBezTo>
                    <a:cubicBezTo>
                      <a:pt x="70" y="97"/>
                      <a:pt x="70" y="97"/>
                      <a:pt x="70" y="97"/>
                    </a:cubicBezTo>
                    <a:cubicBezTo>
                      <a:pt x="71" y="96"/>
                      <a:pt x="71" y="95"/>
                      <a:pt x="72" y="94"/>
                    </a:cubicBezTo>
                    <a:cubicBezTo>
                      <a:pt x="72" y="93"/>
                      <a:pt x="72" y="92"/>
                      <a:pt x="72" y="91"/>
                    </a:cubicBezTo>
                    <a:cubicBezTo>
                      <a:pt x="72" y="91"/>
                      <a:pt x="72" y="91"/>
                      <a:pt x="72" y="91"/>
                    </a:cubicBezTo>
                    <a:cubicBezTo>
                      <a:pt x="73" y="90"/>
                      <a:pt x="73" y="88"/>
                      <a:pt x="74" y="87"/>
                    </a:cubicBezTo>
                    <a:cubicBezTo>
                      <a:pt x="74" y="87"/>
                      <a:pt x="74" y="86"/>
                      <a:pt x="74" y="85"/>
                    </a:cubicBezTo>
                    <a:cubicBezTo>
                      <a:pt x="77" y="69"/>
                      <a:pt x="81" y="53"/>
                      <a:pt x="83" y="37"/>
                    </a:cubicBezTo>
                    <a:cubicBezTo>
                      <a:pt x="84" y="26"/>
                      <a:pt x="88" y="10"/>
                      <a:pt x="81" y="2"/>
                    </a:cubicBezTo>
                    <a:close/>
                    <a:moveTo>
                      <a:pt x="16" y="123"/>
                    </a:moveTo>
                    <a:cubicBezTo>
                      <a:pt x="29" y="112"/>
                      <a:pt x="43" y="104"/>
                      <a:pt x="56" y="93"/>
                    </a:cubicBezTo>
                    <a:cubicBezTo>
                      <a:pt x="57" y="95"/>
                      <a:pt x="58" y="96"/>
                      <a:pt x="59" y="97"/>
                    </a:cubicBezTo>
                    <a:cubicBezTo>
                      <a:pt x="48" y="110"/>
                      <a:pt x="33" y="123"/>
                      <a:pt x="16" y="123"/>
                    </a:cubicBezTo>
                    <a:close/>
                    <a:moveTo>
                      <a:pt x="75" y="42"/>
                    </a:moveTo>
                    <a:cubicBezTo>
                      <a:pt x="73" y="54"/>
                      <a:pt x="71" y="67"/>
                      <a:pt x="68" y="80"/>
                    </a:cubicBezTo>
                    <a:cubicBezTo>
                      <a:pt x="68" y="80"/>
                      <a:pt x="67" y="80"/>
                      <a:pt x="67" y="80"/>
                    </a:cubicBezTo>
                    <a:cubicBezTo>
                      <a:pt x="67" y="59"/>
                      <a:pt x="63" y="27"/>
                      <a:pt x="77" y="10"/>
                    </a:cubicBezTo>
                    <a:cubicBezTo>
                      <a:pt x="80" y="18"/>
                      <a:pt x="76" y="36"/>
                      <a:pt x="75"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7" name="Freeform 163"/>
              <p:cNvSpPr>
                <a:spLocks noEditPoints="1"/>
              </p:cNvSpPr>
              <p:nvPr/>
            </p:nvSpPr>
            <p:spPr bwMode="auto">
              <a:xfrm>
                <a:off x="6111874" y="400050"/>
                <a:ext cx="249237" cy="206375"/>
              </a:xfrm>
              <a:custGeom>
                <a:avLst/>
                <a:gdLst>
                  <a:gd name="T0" fmla="*/ 102 w 104"/>
                  <a:gd name="T1" fmla="*/ 33 h 86"/>
                  <a:gd name="T2" fmla="*/ 58 w 104"/>
                  <a:gd name="T3" fmla="*/ 1 h 86"/>
                  <a:gd name="T4" fmla="*/ 20 w 104"/>
                  <a:gd name="T5" fmla="*/ 23 h 86"/>
                  <a:gd name="T6" fmla="*/ 35 w 104"/>
                  <a:gd name="T7" fmla="*/ 86 h 86"/>
                  <a:gd name="T8" fmla="*/ 39 w 104"/>
                  <a:gd name="T9" fmla="*/ 84 h 86"/>
                  <a:gd name="T10" fmla="*/ 41 w 104"/>
                  <a:gd name="T11" fmla="*/ 85 h 86"/>
                  <a:gd name="T12" fmla="*/ 64 w 104"/>
                  <a:gd name="T13" fmla="*/ 69 h 86"/>
                  <a:gd name="T14" fmla="*/ 101 w 104"/>
                  <a:gd name="T15" fmla="*/ 39 h 86"/>
                  <a:gd name="T16" fmla="*/ 102 w 104"/>
                  <a:gd name="T17" fmla="*/ 33 h 86"/>
                  <a:gd name="T18" fmla="*/ 63 w 104"/>
                  <a:gd name="T19" fmla="*/ 58 h 86"/>
                  <a:gd name="T20" fmla="*/ 39 w 104"/>
                  <a:gd name="T21" fmla="*/ 80 h 86"/>
                  <a:gd name="T22" fmla="*/ 36 w 104"/>
                  <a:gd name="T23" fmla="*/ 77 h 86"/>
                  <a:gd name="T24" fmla="*/ 28 w 104"/>
                  <a:gd name="T25" fmla="*/ 29 h 86"/>
                  <a:gd name="T26" fmla="*/ 56 w 104"/>
                  <a:gd name="T27" fmla="*/ 11 h 86"/>
                  <a:gd name="T28" fmla="*/ 91 w 104"/>
                  <a:gd name="T29" fmla="*/ 34 h 86"/>
                  <a:gd name="T30" fmla="*/ 63 w 104"/>
                  <a:gd name="T31"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86">
                    <a:moveTo>
                      <a:pt x="102" y="33"/>
                    </a:moveTo>
                    <a:cubicBezTo>
                      <a:pt x="92" y="17"/>
                      <a:pt x="78" y="2"/>
                      <a:pt x="58" y="1"/>
                    </a:cubicBezTo>
                    <a:cubicBezTo>
                      <a:pt x="42" y="0"/>
                      <a:pt x="29" y="11"/>
                      <a:pt x="20" y="23"/>
                    </a:cubicBezTo>
                    <a:cubicBezTo>
                      <a:pt x="6" y="42"/>
                      <a:pt x="0" y="86"/>
                      <a:pt x="35" y="86"/>
                    </a:cubicBezTo>
                    <a:cubicBezTo>
                      <a:pt x="37" y="86"/>
                      <a:pt x="38" y="85"/>
                      <a:pt x="39" y="84"/>
                    </a:cubicBezTo>
                    <a:cubicBezTo>
                      <a:pt x="39" y="85"/>
                      <a:pt x="40" y="85"/>
                      <a:pt x="41" y="85"/>
                    </a:cubicBezTo>
                    <a:cubicBezTo>
                      <a:pt x="48" y="86"/>
                      <a:pt x="59" y="73"/>
                      <a:pt x="64" y="69"/>
                    </a:cubicBezTo>
                    <a:cubicBezTo>
                      <a:pt x="76" y="59"/>
                      <a:pt x="88" y="49"/>
                      <a:pt x="101" y="39"/>
                    </a:cubicBezTo>
                    <a:cubicBezTo>
                      <a:pt x="103" y="38"/>
                      <a:pt x="104" y="35"/>
                      <a:pt x="102" y="33"/>
                    </a:cubicBezTo>
                    <a:close/>
                    <a:moveTo>
                      <a:pt x="63" y="58"/>
                    </a:moveTo>
                    <a:cubicBezTo>
                      <a:pt x="57" y="63"/>
                      <a:pt x="43" y="72"/>
                      <a:pt x="39" y="80"/>
                    </a:cubicBezTo>
                    <a:cubicBezTo>
                      <a:pt x="39" y="78"/>
                      <a:pt x="38" y="77"/>
                      <a:pt x="36" y="77"/>
                    </a:cubicBezTo>
                    <a:cubicBezTo>
                      <a:pt x="10" y="73"/>
                      <a:pt x="17" y="46"/>
                      <a:pt x="28" y="29"/>
                    </a:cubicBezTo>
                    <a:cubicBezTo>
                      <a:pt x="34" y="20"/>
                      <a:pt x="44" y="12"/>
                      <a:pt x="56" y="11"/>
                    </a:cubicBezTo>
                    <a:cubicBezTo>
                      <a:pt x="71" y="10"/>
                      <a:pt x="83" y="23"/>
                      <a:pt x="91" y="34"/>
                    </a:cubicBezTo>
                    <a:cubicBezTo>
                      <a:pt x="81" y="42"/>
                      <a:pt x="72" y="50"/>
                      <a:pt x="6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8" name="Freeform 164"/>
              <p:cNvSpPr/>
              <p:nvPr/>
            </p:nvSpPr>
            <p:spPr bwMode="auto">
              <a:xfrm>
                <a:off x="6191249" y="458787"/>
                <a:ext cx="60325" cy="77787"/>
              </a:xfrm>
              <a:custGeom>
                <a:avLst/>
                <a:gdLst>
                  <a:gd name="T0" fmla="*/ 15 w 25"/>
                  <a:gd name="T1" fmla="*/ 3 h 33"/>
                  <a:gd name="T2" fmla="*/ 11 w 25"/>
                  <a:gd name="T3" fmla="*/ 5 h 33"/>
                  <a:gd name="T4" fmla="*/ 2 w 25"/>
                  <a:gd name="T5" fmla="*/ 6 h 33"/>
                  <a:gd name="T6" fmla="*/ 1 w 25"/>
                  <a:gd name="T7" fmla="*/ 28 h 33"/>
                  <a:gd name="T8" fmla="*/ 8 w 25"/>
                  <a:gd name="T9" fmla="*/ 28 h 33"/>
                  <a:gd name="T10" fmla="*/ 8 w 25"/>
                  <a:gd name="T11" fmla="*/ 26 h 33"/>
                  <a:gd name="T12" fmla="*/ 15 w 25"/>
                  <a:gd name="T13" fmla="*/ 21 h 33"/>
                  <a:gd name="T14" fmla="*/ 20 w 25"/>
                  <a:gd name="T15" fmla="*/ 13 h 33"/>
                  <a:gd name="T16" fmla="*/ 15 w 25"/>
                  <a:gd name="T1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33">
                    <a:moveTo>
                      <a:pt x="15" y="3"/>
                    </a:moveTo>
                    <a:cubicBezTo>
                      <a:pt x="14" y="4"/>
                      <a:pt x="12" y="4"/>
                      <a:pt x="11" y="5"/>
                    </a:cubicBezTo>
                    <a:cubicBezTo>
                      <a:pt x="10" y="0"/>
                      <a:pt x="1" y="0"/>
                      <a:pt x="2" y="6"/>
                    </a:cubicBezTo>
                    <a:cubicBezTo>
                      <a:pt x="2" y="14"/>
                      <a:pt x="0" y="21"/>
                      <a:pt x="1" y="28"/>
                    </a:cubicBezTo>
                    <a:cubicBezTo>
                      <a:pt x="1" y="33"/>
                      <a:pt x="8" y="33"/>
                      <a:pt x="8" y="28"/>
                    </a:cubicBezTo>
                    <a:cubicBezTo>
                      <a:pt x="8" y="27"/>
                      <a:pt x="8" y="27"/>
                      <a:pt x="8" y="26"/>
                    </a:cubicBezTo>
                    <a:cubicBezTo>
                      <a:pt x="11" y="26"/>
                      <a:pt x="14" y="25"/>
                      <a:pt x="15" y="21"/>
                    </a:cubicBezTo>
                    <a:cubicBezTo>
                      <a:pt x="15" y="17"/>
                      <a:pt x="17" y="15"/>
                      <a:pt x="20" y="13"/>
                    </a:cubicBezTo>
                    <a:cubicBezTo>
                      <a:pt x="25" y="9"/>
                      <a:pt x="20" y="2"/>
                      <a:pt x="1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39" name="Freeform 165"/>
              <p:cNvSpPr/>
              <p:nvPr/>
            </p:nvSpPr>
            <p:spPr bwMode="auto">
              <a:xfrm>
                <a:off x="6192837" y="174625"/>
                <a:ext cx="684212" cy="396875"/>
              </a:xfrm>
              <a:custGeom>
                <a:avLst/>
                <a:gdLst>
                  <a:gd name="T0" fmla="*/ 260 w 285"/>
                  <a:gd name="T1" fmla="*/ 81 h 165"/>
                  <a:gd name="T2" fmla="*/ 224 w 285"/>
                  <a:gd name="T3" fmla="*/ 71 h 165"/>
                  <a:gd name="T4" fmla="*/ 222 w 285"/>
                  <a:gd name="T5" fmla="*/ 66 h 165"/>
                  <a:gd name="T6" fmla="*/ 177 w 285"/>
                  <a:gd name="T7" fmla="*/ 11 h 165"/>
                  <a:gd name="T8" fmla="*/ 108 w 285"/>
                  <a:gd name="T9" fmla="*/ 10 h 165"/>
                  <a:gd name="T10" fmla="*/ 48 w 285"/>
                  <a:gd name="T11" fmla="*/ 28 h 165"/>
                  <a:gd name="T12" fmla="*/ 3 w 285"/>
                  <a:gd name="T13" fmla="*/ 93 h 165"/>
                  <a:gd name="T14" fmla="*/ 7 w 285"/>
                  <a:gd name="T15" fmla="*/ 98 h 165"/>
                  <a:gd name="T16" fmla="*/ 32 w 285"/>
                  <a:gd name="T17" fmla="*/ 67 h 165"/>
                  <a:gd name="T18" fmla="*/ 93 w 285"/>
                  <a:gd name="T19" fmla="*/ 25 h 165"/>
                  <a:gd name="T20" fmla="*/ 165 w 285"/>
                  <a:gd name="T21" fmla="*/ 22 h 165"/>
                  <a:gd name="T22" fmla="*/ 213 w 285"/>
                  <a:gd name="T23" fmla="*/ 75 h 165"/>
                  <a:gd name="T24" fmla="*/ 186 w 285"/>
                  <a:gd name="T25" fmla="*/ 97 h 165"/>
                  <a:gd name="T26" fmla="*/ 195 w 285"/>
                  <a:gd name="T27" fmla="*/ 103 h 165"/>
                  <a:gd name="T28" fmla="*/ 254 w 285"/>
                  <a:gd name="T29" fmla="*/ 91 h 165"/>
                  <a:gd name="T30" fmla="*/ 253 w 285"/>
                  <a:gd name="T31" fmla="*/ 150 h 165"/>
                  <a:gd name="T32" fmla="*/ 218 w 285"/>
                  <a:gd name="T33" fmla="*/ 119 h 165"/>
                  <a:gd name="T34" fmla="*/ 187 w 285"/>
                  <a:gd name="T35" fmla="*/ 111 h 165"/>
                  <a:gd name="T36" fmla="*/ 189 w 285"/>
                  <a:gd name="T37" fmla="*/ 114 h 165"/>
                  <a:gd name="T38" fmla="*/ 221 w 285"/>
                  <a:gd name="T39" fmla="*/ 135 h 165"/>
                  <a:gd name="T40" fmla="*/ 250 w 285"/>
                  <a:gd name="T41" fmla="*/ 162 h 165"/>
                  <a:gd name="T42" fmla="*/ 258 w 285"/>
                  <a:gd name="T43" fmla="*/ 162 h 165"/>
                  <a:gd name="T44" fmla="*/ 260 w 285"/>
                  <a:gd name="T45" fmla="*/ 8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5" h="165">
                    <a:moveTo>
                      <a:pt x="260" y="81"/>
                    </a:moveTo>
                    <a:cubicBezTo>
                      <a:pt x="249" y="71"/>
                      <a:pt x="236" y="68"/>
                      <a:pt x="224" y="71"/>
                    </a:cubicBezTo>
                    <a:cubicBezTo>
                      <a:pt x="224" y="69"/>
                      <a:pt x="223" y="68"/>
                      <a:pt x="222" y="66"/>
                    </a:cubicBezTo>
                    <a:cubicBezTo>
                      <a:pt x="204" y="48"/>
                      <a:pt x="199" y="25"/>
                      <a:pt x="177" y="11"/>
                    </a:cubicBezTo>
                    <a:cubicBezTo>
                      <a:pt x="159" y="0"/>
                      <a:pt x="127" y="7"/>
                      <a:pt x="108" y="10"/>
                    </a:cubicBezTo>
                    <a:cubicBezTo>
                      <a:pt x="86" y="12"/>
                      <a:pt x="66" y="16"/>
                      <a:pt x="48" y="28"/>
                    </a:cubicBezTo>
                    <a:cubicBezTo>
                      <a:pt x="22" y="45"/>
                      <a:pt x="24" y="76"/>
                      <a:pt x="3" y="93"/>
                    </a:cubicBezTo>
                    <a:cubicBezTo>
                      <a:pt x="0" y="95"/>
                      <a:pt x="4" y="100"/>
                      <a:pt x="7" y="98"/>
                    </a:cubicBezTo>
                    <a:cubicBezTo>
                      <a:pt x="21" y="90"/>
                      <a:pt x="25" y="81"/>
                      <a:pt x="32" y="67"/>
                    </a:cubicBezTo>
                    <a:cubicBezTo>
                      <a:pt x="42" y="41"/>
                      <a:pt x="69" y="30"/>
                      <a:pt x="93" y="25"/>
                    </a:cubicBezTo>
                    <a:cubicBezTo>
                      <a:pt x="116" y="21"/>
                      <a:pt x="142" y="18"/>
                      <a:pt x="165" y="22"/>
                    </a:cubicBezTo>
                    <a:cubicBezTo>
                      <a:pt x="188" y="25"/>
                      <a:pt x="198" y="60"/>
                      <a:pt x="213" y="75"/>
                    </a:cubicBezTo>
                    <a:cubicBezTo>
                      <a:pt x="202" y="80"/>
                      <a:pt x="193" y="88"/>
                      <a:pt x="186" y="97"/>
                    </a:cubicBezTo>
                    <a:cubicBezTo>
                      <a:pt x="182" y="103"/>
                      <a:pt x="191" y="108"/>
                      <a:pt x="195" y="103"/>
                    </a:cubicBezTo>
                    <a:cubicBezTo>
                      <a:pt x="210" y="84"/>
                      <a:pt x="234" y="72"/>
                      <a:pt x="254" y="91"/>
                    </a:cubicBezTo>
                    <a:cubicBezTo>
                      <a:pt x="271" y="107"/>
                      <a:pt x="266" y="132"/>
                      <a:pt x="253" y="150"/>
                    </a:cubicBezTo>
                    <a:cubicBezTo>
                      <a:pt x="242" y="139"/>
                      <a:pt x="231" y="128"/>
                      <a:pt x="218" y="119"/>
                    </a:cubicBezTo>
                    <a:cubicBezTo>
                      <a:pt x="211" y="113"/>
                      <a:pt x="195" y="101"/>
                      <a:pt x="187" y="111"/>
                    </a:cubicBezTo>
                    <a:cubicBezTo>
                      <a:pt x="185" y="112"/>
                      <a:pt x="187" y="115"/>
                      <a:pt x="189" y="114"/>
                    </a:cubicBezTo>
                    <a:cubicBezTo>
                      <a:pt x="196" y="110"/>
                      <a:pt x="216" y="131"/>
                      <a:pt x="221" y="135"/>
                    </a:cubicBezTo>
                    <a:cubicBezTo>
                      <a:pt x="231" y="144"/>
                      <a:pt x="240" y="153"/>
                      <a:pt x="250" y="162"/>
                    </a:cubicBezTo>
                    <a:cubicBezTo>
                      <a:pt x="252" y="164"/>
                      <a:pt x="256" y="165"/>
                      <a:pt x="258" y="162"/>
                    </a:cubicBezTo>
                    <a:cubicBezTo>
                      <a:pt x="278" y="139"/>
                      <a:pt x="285" y="104"/>
                      <a:pt x="26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sp>
            <p:nvSpPr>
              <p:cNvPr id="40" name="Freeform 166"/>
              <p:cNvSpPr/>
              <p:nvPr/>
            </p:nvSpPr>
            <p:spPr bwMode="auto">
              <a:xfrm>
                <a:off x="6688137" y="385762"/>
                <a:ext cx="69850" cy="73025"/>
              </a:xfrm>
              <a:custGeom>
                <a:avLst/>
                <a:gdLst>
                  <a:gd name="T0" fmla="*/ 28 w 29"/>
                  <a:gd name="T1" fmla="*/ 23 h 30"/>
                  <a:gd name="T2" fmla="*/ 23 w 29"/>
                  <a:gd name="T3" fmla="*/ 15 h 30"/>
                  <a:gd name="T4" fmla="*/ 15 w 29"/>
                  <a:gd name="T5" fmla="*/ 9 h 30"/>
                  <a:gd name="T6" fmla="*/ 12 w 29"/>
                  <a:gd name="T7" fmla="*/ 9 h 30"/>
                  <a:gd name="T8" fmla="*/ 11 w 29"/>
                  <a:gd name="T9" fmla="*/ 7 h 30"/>
                  <a:gd name="T10" fmla="*/ 2 w 29"/>
                  <a:gd name="T11" fmla="*/ 6 h 30"/>
                  <a:gd name="T12" fmla="*/ 0 w 29"/>
                  <a:gd name="T13" fmla="*/ 19 h 30"/>
                  <a:gd name="T14" fmla="*/ 4 w 29"/>
                  <a:gd name="T15" fmla="*/ 23 h 30"/>
                  <a:gd name="T16" fmla="*/ 14 w 29"/>
                  <a:gd name="T17" fmla="*/ 23 h 30"/>
                  <a:gd name="T18" fmla="*/ 22 w 29"/>
                  <a:gd name="T19" fmla="*/ 28 h 30"/>
                  <a:gd name="T20" fmla="*/ 28 w 29"/>
                  <a:gd name="T21"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0">
                    <a:moveTo>
                      <a:pt x="28" y="23"/>
                    </a:moveTo>
                    <a:cubicBezTo>
                      <a:pt x="26" y="20"/>
                      <a:pt x="25" y="18"/>
                      <a:pt x="23" y="15"/>
                    </a:cubicBezTo>
                    <a:cubicBezTo>
                      <a:pt x="21" y="13"/>
                      <a:pt x="18" y="10"/>
                      <a:pt x="15" y="9"/>
                    </a:cubicBezTo>
                    <a:cubicBezTo>
                      <a:pt x="14" y="8"/>
                      <a:pt x="13" y="9"/>
                      <a:pt x="12" y="9"/>
                    </a:cubicBezTo>
                    <a:cubicBezTo>
                      <a:pt x="12" y="8"/>
                      <a:pt x="11" y="8"/>
                      <a:pt x="11" y="7"/>
                    </a:cubicBezTo>
                    <a:cubicBezTo>
                      <a:pt x="11" y="1"/>
                      <a:pt x="4" y="0"/>
                      <a:pt x="2" y="6"/>
                    </a:cubicBezTo>
                    <a:cubicBezTo>
                      <a:pt x="0" y="10"/>
                      <a:pt x="0" y="14"/>
                      <a:pt x="0" y="19"/>
                    </a:cubicBezTo>
                    <a:cubicBezTo>
                      <a:pt x="0" y="21"/>
                      <a:pt x="2" y="23"/>
                      <a:pt x="4" y="23"/>
                    </a:cubicBezTo>
                    <a:cubicBezTo>
                      <a:pt x="5" y="28"/>
                      <a:pt x="12" y="28"/>
                      <a:pt x="14" y="23"/>
                    </a:cubicBezTo>
                    <a:cubicBezTo>
                      <a:pt x="16" y="25"/>
                      <a:pt x="19" y="27"/>
                      <a:pt x="22" y="28"/>
                    </a:cubicBezTo>
                    <a:cubicBezTo>
                      <a:pt x="25" y="30"/>
                      <a:pt x="29" y="26"/>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21211F"/>
                  </a:solidFill>
                </a:endParaRPr>
              </a:p>
            </p:txBody>
          </p:sp>
        </p:grpSp>
        <p:grpSp>
          <p:nvGrpSpPr>
            <p:cNvPr id="41" name="组合 40"/>
            <p:cNvGrpSpPr/>
            <p:nvPr/>
          </p:nvGrpSpPr>
          <p:grpSpPr>
            <a:xfrm>
              <a:off x="4822766" y="4267359"/>
              <a:ext cx="692627" cy="772088"/>
              <a:chOff x="2967038" y="2862263"/>
              <a:chExt cx="927101" cy="1033462"/>
            </a:xfrm>
            <a:solidFill>
              <a:srgbClr val="21211F"/>
            </a:solidFill>
          </p:grpSpPr>
          <p:sp>
            <p:nvSpPr>
              <p:cNvPr id="42" name="Freeform 50"/>
              <p:cNvSpPr/>
              <p:nvPr/>
            </p:nvSpPr>
            <p:spPr bwMode="auto">
              <a:xfrm>
                <a:off x="2967038" y="3055938"/>
                <a:ext cx="927100" cy="566737"/>
              </a:xfrm>
              <a:custGeom>
                <a:avLst/>
                <a:gdLst>
                  <a:gd name="T0" fmla="*/ 299 w 316"/>
                  <a:gd name="T1" fmla="*/ 23 h 193"/>
                  <a:gd name="T2" fmla="*/ 268 w 316"/>
                  <a:gd name="T3" fmla="*/ 86 h 193"/>
                  <a:gd name="T4" fmla="*/ 205 w 316"/>
                  <a:gd name="T5" fmla="*/ 139 h 193"/>
                  <a:gd name="T6" fmla="*/ 122 w 316"/>
                  <a:gd name="T7" fmla="*/ 176 h 193"/>
                  <a:gd name="T8" fmla="*/ 75 w 316"/>
                  <a:gd name="T9" fmla="*/ 186 h 193"/>
                  <a:gd name="T10" fmla="*/ 30 w 316"/>
                  <a:gd name="T11" fmla="*/ 174 h 193"/>
                  <a:gd name="T12" fmla="*/ 55 w 316"/>
                  <a:gd name="T13" fmla="*/ 101 h 193"/>
                  <a:gd name="T14" fmla="*/ 137 w 316"/>
                  <a:gd name="T15" fmla="*/ 61 h 193"/>
                  <a:gd name="T16" fmla="*/ 208 w 316"/>
                  <a:gd name="T17" fmla="*/ 33 h 193"/>
                  <a:gd name="T18" fmla="*/ 299 w 316"/>
                  <a:gd name="T19" fmla="*/ 23 h 193"/>
                  <a:gd name="T20" fmla="*/ 307 w 316"/>
                  <a:gd name="T21" fmla="*/ 20 h 193"/>
                  <a:gd name="T22" fmla="*/ 239 w 316"/>
                  <a:gd name="T23" fmla="*/ 17 h 193"/>
                  <a:gd name="T24" fmla="*/ 198 w 316"/>
                  <a:gd name="T25" fmla="*/ 31 h 193"/>
                  <a:gd name="T26" fmla="*/ 140 w 316"/>
                  <a:gd name="T27" fmla="*/ 54 h 193"/>
                  <a:gd name="T28" fmla="*/ 48 w 316"/>
                  <a:gd name="T29" fmla="*/ 99 h 193"/>
                  <a:gd name="T30" fmla="*/ 19 w 316"/>
                  <a:gd name="T31" fmla="*/ 174 h 193"/>
                  <a:gd name="T32" fmla="*/ 81 w 316"/>
                  <a:gd name="T33" fmla="*/ 190 h 193"/>
                  <a:gd name="T34" fmla="*/ 191 w 316"/>
                  <a:gd name="T35" fmla="*/ 153 h 193"/>
                  <a:gd name="T36" fmla="*/ 271 w 316"/>
                  <a:gd name="T37" fmla="*/ 92 h 193"/>
                  <a:gd name="T38" fmla="*/ 308 w 316"/>
                  <a:gd name="T39" fmla="*/ 20 h 193"/>
                  <a:gd name="T40" fmla="*/ 299 w 316"/>
                  <a:gd name="T41" fmla="*/ 2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193">
                    <a:moveTo>
                      <a:pt x="299" y="23"/>
                    </a:moveTo>
                    <a:cubicBezTo>
                      <a:pt x="306" y="45"/>
                      <a:pt x="282" y="72"/>
                      <a:pt x="268" y="86"/>
                    </a:cubicBezTo>
                    <a:cubicBezTo>
                      <a:pt x="249" y="105"/>
                      <a:pt x="228" y="124"/>
                      <a:pt x="205" y="139"/>
                    </a:cubicBezTo>
                    <a:cubicBezTo>
                      <a:pt x="180" y="155"/>
                      <a:pt x="151" y="167"/>
                      <a:pt x="122" y="176"/>
                    </a:cubicBezTo>
                    <a:cubicBezTo>
                      <a:pt x="107" y="180"/>
                      <a:pt x="91" y="183"/>
                      <a:pt x="75" y="186"/>
                    </a:cubicBezTo>
                    <a:cubicBezTo>
                      <a:pt x="63" y="187"/>
                      <a:pt x="37" y="181"/>
                      <a:pt x="30" y="174"/>
                    </a:cubicBezTo>
                    <a:cubicBezTo>
                      <a:pt x="6" y="151"/>
                      <a:pt x="39" y="117"/>
                      <a:pt x="55" y="101"/>
                    </a:cubicBezTo>
                    <a:cubicBezTo>
                      <a:pt x="77" y="79"/>
                      <a:pt x="109" y="72"/>
                      <a:pt x="137" y="61"/>
                    </a:cubicBezTo>
                    <a:cubicBezTo>
                      <a:pt x="161" y="51"/>
                      <a:pt x="185" y="42"/>
                      <a:pt x="208" y="33"/>
                    </a:cubicBezTo>
                    <a:cubicBezTo>
                      <a:pt x="224" y="27"/>
                      <a:pt x="287" y="5"/>
                      <a:pt x="299" y="23"/>
                    </a:cubicBezTo>
                    <a:cubicBezTo>
                      <a:pt x="301" y="26"/>
                      <a:pt x="310" y="23"/>
                      <a:pt x="307" y="20"/>
                    </a:cubicBezTo>
                    <a:cubicBezTo>
                      <a:pt x="294" y="0"/>
                      <a:pt x="257" y="14"/>
                      <a:pt x="239" y="17"/>
                    </a:cubicBezTo>
                    <a:cubicBezTo>
                      <a:pt x="225" y="20"/>
                      <a:pt x="211" y="26"/>
                      <a:pt x="198" y="31"/>
                    </a:cubicBezTo>
                    <a:cubicBezTo>
                      <a:pt x="179" y="39"/>
                      <a:pt x="159" y="45"/>
                      <a:pt x="140" y="54"/>
                    </a:cubicBezTo>
                    <a:cubicBezTo>
                      <a:pt x="108" y="67"/>
                      <a:pt x="74" y="75"/>
                      <a:pt x="48" y="99"/>
                    </a:cubicBezTo>
                    <a:cubicBezTo>
                      <a:pt x="29" y="116"/>
                      <a:pt x="0" y="148"/>
                      <a:pt x="19" y="174"/>
                    </a:cubicBezTo>
                    <a:cubicBezTo>
                      <a:pt x="32" y="193"/>
                      <a:pt x="60" y="193"/>
                      <a:pt x="81" y="190"/>
                    </a:cubicBezTo>
                    <a:cubicBezTo>
                      <a:pt x="119" y="185"/>
                      <a:pt x="157" y="171"/>
                      <a:pt x="191" y="153"/>
                    </a:cubicBezTo>
                    <a:cubicBezTo>
                      <a:pt x="221" y="138"/>
                      <a:pt x="248" y="115"/>
                      <a:pt x="271" y="92"/>
                    </a:cubicBezTo>
                    <a:cubicBezTo>
                      <a:pt x="288" y="75"/>
                      <a:pt x="316" y="47"/>
                      <a:pt x="308" y="20"/>
                    </a:cubicBezTo>
                    <a:cubicBezTo>
                      <a:pt x="307" y="17"/>
                      <a:pt x="298" y="19"/>
                      <a:pt x="29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51"/>
              <p:cNvSpPr/>
              <p:nvPr/>
            </p:nvSpPr>
            <p:spPr bwMode="auto">
              <a:xfrm>
                <a:off x="3016251" y="3041650"/>
                <a:ext cx="877888" cy="593725"/>
              </a:xfrm>
              <a:custGeom>
                <a:avLst/>
                <a:gdLst>
                  <a:gd name="T0" fmla="*/ 287 w 299"/>
                  <a:gd name="T1" fmla="*/ 177 h 202"/>
                  <a:gd name="T2" fmla="*/ 229 w 299"/>
                  <a:gd name="T3" fmla="*/ 186 h 202"/>
                  <a:gd name="T4" fmla="*/ 203 w 299"/>
                  <a:gd name="T5" fmla="*/ 180 h 202"/>
                  <a:gd name="T6" fmla="*/ 130 w 299"/>
                  <a:gd name="T7" fmla="*/ 150 h 202"/>
                  <a:gd name="T8" fmla="*/ 64 w 299"/>
                  <a:gd name="T9" fmla="*/ 108 h 202"/>
                  <a:gd name="T10" fmla="*/ 47 w 299"/>
                  <a:gd name="T11" fmla="*/ 96 h 202"/>
                  <a:gd name="T12" fmla="*/ 36 w 299"/>
                  <a:gd name="T13" fmla="*/ 84 h 202"/>
                  <a:gd name="T14" fmla="*/ 12 w 299"/>
                  <a:gd name="T15" fmla="*/ 36 h 202"/>
                  <a:gd name="T16" fmla="*/ 84 w 299"/>
                  <a:gd name="T17" fmla="*/ 21 h 202"/>
                  <a:gd name="T18" fmla="*/ 124 w 299"/>
                  <a:gd name="T19" fmla="*/ 42 h 202"/>
                  <a:gd name="T20" fmla="*/ 140 w 299"/>
                  <a:gd name="T21" fmla="*/ 49 h 202"/>
                  <a:gd name="T22" fmla="*/ 161 w 299"/>
                  <a:gd name="T23" fmla="*/ 60 h 202"/>
                  <a:gd name="T24" fmla="*/ 231 w 299"/>
                  <a:gd name="T25" fmla="*/ 107 h 202"/>
                  <a:gd name="T26" fmla="*/ 257 w 299"/>
                  <a:gd name="T27" fmla="*/ 128 h 202"/>
                  <a:gd name="T28" fmla="*/ 275 w 299"/>
                  <a:gd name="T29" fmla="*/ 150 h 202"/>
                  <a:gd name="T30" fmla="*/ 287 w 299"/>
                  <a:gd name="T31" fmla="*/ 178 h 202"/>
                  <a:gd name="T32" fmla="*/ 296 w 299"/>
                  <a:gd name="T33" fmla="*/ 177 h 202"/>
                  <a:gd name="T34" fmla="*/ 280 w 299"/>
                  <a:gd name="T35" fmla="*/ 141 h 202"/>
                  <a:gd name="T36" fmla="*/ 264 w 299"/>
                  <a:gd name="T37" fmla="*/ 123 h 202"/>
                  <a:gd name="T38" fmla="*/ 243 w 299"/>
                  <a:gd name="T39" fmla="*/ 105 h 202"/>
                  <a:gd name="T40" fmla="*/ 226 w 299"/>
                  <a:gd name="T41" fmla="*/ 92 h 202"/>
                  <a:gd name="T42" fmla="*/ 202 w 299"/>
                  <a:gd name="T43" fmla="*/ 75 h 202"/>
                  <a:gd name="T44" fmla="*/ 156 w 299"/>
                  <a:gd name="T45" fmla="*/ 48 h 202"/>
                  <a:gd name="T46" fmla="*/ 131 w 299"/>
                  <a:gd name="T47" fmla="*/ 37 h 202"/>
                  <a:gd name="T48" fmla="*/ 106 w 299"/>
                  <a:gd name="T49" fmla="*/ 22 h 202"/>
                  <a:gd name="T50" fmla="*/ 67 w 299"/>
                  <a:gd name="T51" fmla="*/ 8 h 202"/>
                  <a:gd name="T52" fmla="*/ 43 w 299"/>
                  <a:gd name="T53" fmla="*/ 4 h 202"/>
                  <a:gd name="T54" fmla="*/ 24 w 299"/>
                  <a:gd name="T55" fmla="*/ 9 h 202"/>
                  <a:gd name="T56" fmla="*/ 4 w 299"/>
                  <a:gd name="T57" fmla="*/ 32 h 202"/>
                  <a:gd name="T58" fmla="*/ 43 w 299"/>
                  <a:gd name="T59" fmla="*/ 104 h 202"/>
                  <a:gd name="T60" fmla="*/ 87 w 299"/>
                  <a:gd name="T61" fmla="*/ 136 h 202"/>
                  <a:gd name="T62" fmla="*/ 137 w 299"/>
                  <a:gd name="T63" fmla="*/ 162 h 202"/>
                  <a:gd name="T64" fmla="*/ 187 w 299"/>
                  <a:gd name="T65" fmla="*/ 184 h 202"/>
                  <a:gd name="T66" fmla="*/ 211 w 299"/>
                  <a:gd name="T67" fmla="*/ 192 h 202"/>
                  <a:gd name="T68" fmla="*/ 219 w 299"/>
                  <a:gd name="T69" fmla="*/ 193 h 202"/>
                  <a:gd name="T70" fmla="*/ 264 w 299"/>
                  <a:gd name="T71" fmla="*/ 198 h 202"/>
                  <a:gd name="T72" fmla="*/ 295 w 299"/>
                  <a:gd name="T73" fmla="*/ 178 h 202"/>
                  <a:gd name="T74" fmla="*/ 287 w 299"/>
                  <a:gd name="T75" fmla="*/ 17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202">
                    <a:moveTo>
                      <a:pt x="287" y="177"/>
                    </a:moveTo>
                    <a:cubicBezTo>
                      <a:pt x="269" y="202"/>
                      <a:pt x="251" y="188"/>
                      <a:pt x="229" y="186"/>
                    </a:cubicBezTo>
                    <a:cubicBezTo>
                      <a:pt x="220" y="186"/>
                      <a:pt x="212" y="184"/>
                      <a:pt x="203" y="180"/>
                    </a:cubicBezTo>
                    <a:cubicBezTo>
                      <a:pt x="178" y="171"/>
                      <a:pt x="154" y="161"/>
                      <a:pt x="130" y="150"/>
                    </a:cubicBezTo>
                    <a:cubicBezTo>
                      <a:pt x="105" y="139"/>
                      <a:pt x="85" y="125"/>
                      <a:pt x="64" y="108"/>
                    </a:cubicBezTo>
                    <a:cubicBezTo>
                      <a:pt x="58" y="104"/>
                      <a:pt x="52" y="101"/>
                      <a:pt x="47" y="96"/>
                    </a:cubicBezTo>
                    <a:cubicBezTo>
                      <a:pt x="45" y="94"/>
                      <a:pt x="39" y="86"/>
                      <a:pt x="36" y="84"/>
                    </a:cubicBezTo>
                    <a:cubicBezTo>
                      <a:pt x="24" y="77"/>
                      <a:pt x="13" y="48"/>
                      <a:pt x="12" y="36"/>
                    </a:cubicBezTo>
                    <a:cubicBezTo>
                      <a:pt x="11" y="0"/>
                      <a:pt x="66" y="13"/>
                      <a:pt x="84" y="21"/>
                    </a:cubicBezTo>
                    <a:cubicBezTo>
                      <a:pt x="97" y="28"/>
                      <a:pt x="110" y="34"/>
                      <a:pt x="124" y="42"/>
                    </a:cubicBezTo>
                    <a:cubicBezTo>
                      <a:pt x="129" y="45"/>
                      <a:pt x="135" y="47"/>
                      <a:pt x="140" y="49"/>
                    </a:cubicBezTo>
                    <a:cubicBezTo>
                      <a:pt x="147" y="52"/>
                      <a:pt x="154" y="58"/>
                      <a:pt x="161" y="60"/>
                    </a:cubicBezTo>
                    <a:cubicBezTo>
                      <a:pt x="189" y="67"/>
                      <a:pt x="208" y="93"/>
                      <a:pt x="231" y="107"/>
                    </a:cubicBezTo>
                    <a:cubicBezTo>
                      <a:pt x="241" y="113"/>
                      <a:pt x="248" y="122"/>
                      <a:pt x="257" y="128"/>
                    </a:cubicBezTo>
                    <a:cubicBezTo>
                      <a:pt x="265" y="133"/>
                      <a:pt x="270" y="143"/>
                      <a:pt x="275" y="150"/>
                    </a:cubicBezTo>
                    <a:cubicBezTo>
                      <a:pt x="281" y="159"/>
                      <a:pt x="289" y="165"/>
                      <a:pt x="287" y="178"/>
                    </a:cubicBezTo>
                    <a:cubicBezTo>
                      <a:pt x="286" y="182"/>
                      <a:pt x="295" y="181"/>
                      <a:pt x="296" y="177"/>
                    </a:cubicBezTo>
                    <a:cubicBezTo>
                      <a:pt x="299" y="162"/>
                      <a:pt x="287" y="153"/>
                      <a:pt x="280" y="141"/>
                    </a:cubicBezTo>
                    <a:cubicBezTo>
                      <a:pt x="275" y="134"/>
                      <a:pt x="271" y="128"/>
                      <a:pt x="264" y="123"/>
                    </a:cubicBezTo>
                    <a:cubicBezTo>
                      <a:pt x="257" y="117"/>
                      <a:pt x="249" y="114"/>
                      <a:pt x="243" y="105"/>
                    </a:cubicBezTo>
                    <a:cubicBezTo>
                      <a:pt x="240" y="101"/>
                      <a:pt x="231" y="96"/>
                      <a:pt x="226" y="92"/>
                    </a:cubicBezTo>
                    <a:cubicBezTo>
                      <a:pt x="218" y="86"/>
                      <a:pt x="210" y="80"/>
                      <a:pt x="202" y="75"/>
                    </a:cubicBezTo>
                    <a:cubicBezTo>
                      <a:pt x="186" y="65"/>
                      <a:pt x="173" y="55"/>
                      <a:pt x="156" y="48"/>
                    </a:cubicBezTo>
                    <a:cubicBezTo>
                      <a:pt x="148" y="44"/>
                      <a:pt x="139" y="41"/>
                      <a:pt x="131" y="37"/>
                    </a:cubicBezTo>
                    <a:cubicBezTo>
                      <a:pt x="122" y="33"/>
                      <a:pt x="114" y="26"/>
                      <a:pt x="106" y="22"/>
                    </a:cubicBezTo>
                    <a:cubicBezTo>
                      <a:pt x="96" y="18"/>
                      <a:pt x="78" y="8"/>
                      <a:pt x="67" y="8"/>
                    </a:cubicBezTo>
                    <a:cubicBezTo>
                      <a:pt x="58" y="8"/>
                      <a:pt x="51" y="4"/>
                      <a:pt x="43" y="4"/>
                    </a:cubicBezTo>
                    <a:cubicBezTo>
                      <a:pt x="37" y="4"/>
                      <a:pt x="30" y="7"/>
                      <a:pt x="24" y="9"/>
                    </a:cubicBezTo>
                    <a:cubicBezTo>
                      <a:pt x="14" y="11"/>
                      <a:pt x="6" y="23"/>
                      <a:pt x="4" y="32"/>
                    </a:cubicBezTo>
                    <a:cubicBezTo>
                      <a:pt x="0" y="56"/>
                      <a:pt x="22" y="92"/>
                      <a:pt x="43" y="104"/>
                    </a:cubicBezTo>
                    <a:cubicBezTo>
                      <a:pt x="59" y="114"/>
                      <a:pt x="71" y="127"/>
                      <a:pt x="87" y="136"/>
                    </a:cubicBezTo>
                    <a:cubicBezTo>
                      <a:pt x="103" y="146"/>
                      <a:pt x="121" y="153"/>
                      <a:pt x="137" y="162"/>
                    </a:cubicBezTo>
                    <a:cubicBezTo>
                      <a:pt x="152" y="172"/>
                      <a:pt x="171" y="175"/>
                      <a:pt x="187" y="184"/>
                    </a:cubicBezTo>
                    <a:cubicBezTo>
                      <a:pt x="194" y="188"/>
                      <a:pt x="203" y="187"/>
                      <a:pt x="211" y="192"/>
                    </a:cubicBezTo>
                    <a:cubicBezTo>
                      <a:pt x="213" y="193"/>
                      <a:pt x="216" y="193"/>
                      <a:pt x="219" y="193"/>
                    </a:cubicBezTo>
                    <a:cubicBezTo>
                      <a:pt x="234" y="190"/>
                      <a:pt x="249" y="201"/>
                      <a:pt x="264" y="198"/>
                    </a:cubicBezTo>
                    <a:cubicBezTo>
                      <a:pt x="278" y="195"/>
                      <a:pt x="287" y="189"/>
                      <a:pt x="295" y="178"/>
                    </a:cubicBezTo>
                    <a:cubicBezTo>
                      <a:pt x="298" y="174"/>
                      <a:pt x="289" y="174"/>
                      <a:pt x="287"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52"/>
              <p:cNvSpPr/>
              <p:nvPr/>
            </p:nvSpPr>
            <p:spPr bwMode="auto">
              <a:xfrm>
                <a:off x="3254376" y="2862263"/>
                <a:ext cx="393700" cy="1033462"/>
              </a:xfrm>
              <a:custGeom>
                <a:avLst/>
                <a:gdLst>
                  <a:gd name="T0" fmla="*/ 92 w 134"/>
                  <a:gd name="T1" fmla="*/ 307 h 352"/>
                  <a:gd name="T2" fmla="*/ 35 w 134"/>
                  <a:gd name="T3" fmla="*/ 263 h 352"/>
                  <a:gd name="T4" fmla="*/ 19 w 134"/>
                  <a:gd name="T5" fmla="*/ 187 h 352"/>
                  <a:gd name="T6" fmla="*/ 37 w 134"/>
                  <a:gd name="T7" fmla="*/ 25 h 352"/>
                  <a:gd name="T8" fmla="*/ 93 w 134"/>
                  <a:gd name="T9" fmla="*/ 26 h 352"/>
                  <a:gd name="T10" fmla="*/ 106 w 134"/>
                  <a:gd name="T11" fmla="*/ 67 h 352"/>
                  <a:gd name="T12" fmla="*/ 112 w 134"/>
                  <a:gd name="T13" fmla="*/ 147 h 352"/>
                  <a:gd name="T14" fmla="*/ 92 w 134"/>
                  <a:gd name="T15" fmla="*/ 307 h 352"/>
                  <a:gd name="T16" fmla="*/ 101 w 134"/>
                  <a:gd name="T17" fmla="*/ 307 h 352"/>
                  <a:gd name="T18" fmla="*/ 119 w 134"/>
                  <a:gd name="T19" fmla="*/ 92 h 352"/>
                  <a:gd name="T20" fmla="*/ 82 w 134"/>
                  <a:gd name="T21" fmla="*/ 9 h 352"/>
                  <a:gd name="T22" fmla="*/ 27 w 134"/>
                  <a:gd name="T23" fmla="*/ 27 h 352"/>
                  <a:gd name="T24" fmla="*/ 3 w 134"/>
                  <a:gd name="T25" fmla="*/ 112 h 352"/>
                  <a:gd name="T26" fmla="*/ 18 w 134"/>
                  <a:gd name="T27" fmla="*/ 231 h 352"/>
                  <a:gd name="T28" fmla="*/ 32 w 134"/>
                  <a:gd name="T29" fmla="*/ 284 h 352"/>
                  <a:gd name="T30" fmla="*/ 54 w 134"/>
                  <a:gd name="T31" fmla="*/ 320 h 352"/>
                  <a:gd name="T32" fmla="*/ 101 w 134"/>
                  <a:gd name="T33" fmla="*/ 307 h 352"/>
                  <a:gd name="T34" fmla="*/ 92 w 134"/>
                  <a:gd name="T35" fmla="*/ 30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352">
                    <a:moveTo>
                      <a:pt x="92" y="307"/>
                    </a:moveTo>
                    <a:cubicBezTo>
                      <a:pt x="64" y="352"/>
                      <a:pt x="41" y="281"/>
                      <a:pt x="35" y="263"/>
                    </a:cubicBezTo>
                    <a:cubicBezTo>
                      <a:pt x="27" y="238"/>
                      <a:pt x="24" y="212"/>
                      <a:pt x="19" y="187"/>
                    </a:cubicBezTo>
                    <a:cubicBezTo>
                      <a:pt x="10" y="136"/>
                      <a:pt x="0" y="67"/>
                      <a:pt x="37" y="25"/>
                    </a:cubicBezTo>
                    <a:cubicBezTo>
                      <a:pt x="55" y="5"/>
                      <a:pt x="78" y="11"/>
                      <a:pt x="93" y="26"/>
                    </a:cubicBezTo>
                    <a:cubicBezTo>
                      <a:pt x="103" y="37"/>
                      <a:pt x="104" y="54"/>
                      <a:pt x="106" y="67"/>
                    </a:cubicBezTo>
                    <a:cubicBezTo>
                      <a:pt x="110" y="94"/>
                      <a:pt x="110" y="120"/>
                      <a:pt x="112" y="147"/>
                    </a:cubicBezTo>
                    <a:cubicBezTo>
                      <a:pt x="115" y="199"/>
                      <a:pt x="117" y="259"/>
                      <a:pt x="92" y="307"/>
                    </a:cubicBezTo>
                    <a:cubicBezTo>
                      <a:pt x="90" y="311"/>
                      <a:pt x="99" y="310"/>
                      <a:pt x="101" y="307"/>
                    </a:cubicBezTo>
                    <a:cubicBezTo>
                      <a:pt x="134" y="244"/>
                      <a:pt x="123" y="161"/>
                      <a:pt x="119" y="92"/>
                    </a:cubicBezTo>
                    <a:cubicBezTo>
                      <a:pt x="117" y="61"/>
                      <a:pt x="114" y="23"/>
                      <a:pt x="82" y="9"/>
                    </a:cubicBezTo>
                    <a:cubicBezTo>
                      <a:pt x="62" y="0"/>
                      <a:pt x="40" y="12"/>
                      <a:pt x="27" y="27"/>
                    </a:cubicBezTo>
                    <a:cubicBezTo>
                      <a:pt x="7" y="49"/>
                      <a:pt x="3" y="84"/>
                      <a:pt x="3" y="112"/>
                    </a:cubicBezTo>
                    <a:cubicBezTo>
                      <a:pt x="2" y="152"/>
                      <a:pt x="11" y="192"/>
                      <a:pt x="18" y="231"/>
                    </a:cubicBezTo>
                    <a:cubicBezTo>
                      <a:pt x="21" y="249"/>
                      <a:pt x="26" y="267"/>
                      <a:pt x="32" y="284"/>
                    </a:cubicBezTo>
                    <a:cubicBezTo>
                      <a:pt x="38" y="298"/>
                      <a:pt x="41" y="311"/>
                      <a:pt x="54" y="320"/>
                    </a:cubicBezTo>
                    <a:cubicBezTo>
                      <a:pt x="74" y="334"/>
                      <a:pt x="89" y="326"/>
                      <a:pt x="101" y="307"/>
                    </a:cubicBezTo>
                    <a:cubicBezTo>
                      <a:pt x="103" y="303"/>
                      <a:pt x="94" y="304"/>
                      <a:pt x="92" y="3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53"/>
              <p:cNvSpPr/>
              <p:nvPr/>
            </p:nvSpPr>
            <p:spPr bwMode="auto">
              <a:xfrm>
                <a:off x="3336926" y="3276600"/>
                <a:ext cx="220663" cy="152400"/>
              </a:xfrm>
              <a:custGeom>
                <a:avLst/>
                <a:gdLst>
                  <a:gd name="T0" fmla="*/ 38 w 75"/>
                  <a:gd name="T1" fmla="*/ 20 h 52"/>
                  <a:gd name="T2" fmla="*/ 21 w 75"/>
                  <a:gd name="T3" fmla="*/ 26 h 52"/>
                  <a:gd name="T4" fmla="*/ 18 w 75"/>
                  <a:gd name="T5" fmla="*/ 44 h 52"/>
                  <a:gd name="T6" fmla="*/ 49 w 75"/>
                  <a:gd name="T7" fmla="*/ 39 h 52"/>
                  <a:gd name="T8" fmla="*/ 59 w 75"/>
                  <a:gd name="T9" fmla="*/ 16 h 52"/>
                  <a:gd name="T10" fmla="*/ 30 w 75"/>
                  <a:gd name="T11" fmla="*/ 24 h 52"/>
                  <a:gd name="T12" fmla="*/ 31 w 75"/>
                  <a:gd name="T13" fmla="*/ 40 h 52"/>
                  <a:gd name="T14" fmla="*/ 46 w 75"/>
                  <a:gd name="T15" fmla="*/ 35 h 52"/>
                  <a:gd name="T16" fmla="*/ 54 w 75"/>
                  <a:gd name="T17" fmla="*/ 12 h 52"/>
                  <a:gd name="T18" fmla="*/ 37 w 75"/>
                  <a:gd name="T19" fmla="*/ 19 h 52"/>
                  <a:gd name="T20" fmla="*/ 30 w 75"/>
                  <a:gd name="T21" fmla="*/ 41 h 52"/>
                  <a:gd name="T22" fmla="*/ 43 w 75"/>
                  <a:gd name="T23" fmla="*/ 39 h 52"/>
                  <a:gd name="T24" fmla="*/ 54 w 75"/>
                  <a:gd name="T25" fmla="*/ 23 h 52"/>
                  <a:gd name="T26" fmla="*/ 43 w 75"/>
                  <a:gd name="T27" fmla="*/ 21 h 52"/>
                  <a:gd name="T28" fmla="*/ 28 w 75"/>
                  <a:gd name="T29" fmla="*/ 27 h 52"/>
                  <a:gd name="T30" fmla="*/ 29 w 75"/>
                  <a:gd name="T31" fmla="*/ 35 h 52"/>
                  <a:gd name="T32" fmla="*/ 44 w 75"/>
                  <a:gd name="T33" fmla="*/ 29 h 52"/>
                  <a:gd name="T34" fmla="*/ 49 w 75"/>
                  <a:gd name="T35" fmla="*/ 15 h 52"/>
                  <a:gd name="T36" fmla="*/ 38 w 75"/>
                  <a:gd name="T37" fmla="*/ 12 h 52"/>
                  <a:gd name="T38" fmla="*/ 17 w 75"/>
                  <a:gd name="T39" fmla="*/ 27 h 52"/>
                  <a:gd name="T40" fmla="*/ 18 w 75"/>
                  <a:gd name="T41" fmla="*/ 27 h 52"/>
                  <a:gd name="T42" fmla="*/ 48 w 75"/>
                  <a:gd name="T43" fmla="*/ 13 h 52"/>
                  <a:gd name="T44" fmla="*/ 23 w 75"/>
                  <a:gd name="T45" fmla="*/ 19 h 52"/>
                  <a:gd name="T46" fmla="*/ 18 w 75"/>
                  <a:gd name="T47" fmla="*/ 42 h 52"/>
                  <a:gd name="T48" fmla="*/ 53 w 75"/>
                  <a:gd name="T49" fmla="*/ 20 h 52"/>
                  <a:gd name="T50" fmla="*/ 22 w 75"/>
                  <a:gd name="T51" fmla="*/ 29 h 52"/>
                  <a:gd name="T52" fmla="*/ 44 w 75"/>
                  <a:gd name="T53" fmla="*/ 35 h 52"/>
                  <a:gd name="T54" fmla="*/ 51 w 75"/>
                  <a:gd name="T55" fmla="*/ 10 h 52"/>
                  <a:gd name="T56" fmla="*/ 46 w 75"/>
                  <a:gd name="T57" fmla="*/ 13 h 52"/>
                  <a:gd name="T58" fmla="*/ 50 w 75"/>
                  <a:gd name="T59" fmla="*/ 24 h 52"/>
                  <a:gd name="T60" fmla="*/ 33 w 75"/>
                  <a:gd name="T61" fmla="*/ 33 h 52"/>
                  <a:gd name="T62" fmla="*/ 30 w 75"/>
                  <a:gd name="T63" fmla="*/ 24 h 52"/>
                  <a:gd name="T64" fmla="*/ 40 w 75"/>
                  <a:gd name="T65" fmla="*/ 15 h 52"/>
                  <a:gd name="T66" fmla="*/ 45 w 75"/>
                  <a:gd name="T67" fmla="*/ 23 h 52"/>
                  <a:gd name="T68" fmla="*/ 17 w 75"/>
                  <a:gd name="T69" fmla="*/ 35 h 52"/>
                  <a:gd name="T70" fmla="*/ 31 w 75"/>
                  <a:gd name="T71" fmla="*/ 17 h 52"/>
                  <a:gd name="T72" fmla="*/ 40 w 75"/>
                  <a:gd name="T73" fmla="*/ 17 h 52"/>
                  <a:gd name="T74" fmla="*/ 35 w 75"/>
                  <a:gd name="T75" fmla="*/ 23 h 52"/>
                  <a:gd name="T76" fmla="*/ 26 w 75"/>
                  <a:gd name="T77" fmla="*/ 22 h 52"/>
                  <a:gd name="T78" fmla="*/ 36 w 75"/>
                  <a:gd name="T79" fmla="*/ 16 h 52"/>
                  <a:gd name="T80" fmla="*/ 41 w 75"/>
                  <a:gd name="T81" fmla="*/ 25 h 52"/>
                  <a:gd name="T82" fmla="*/ 36 w 75"/>
                  <a:gd name="T83" fmla="*/ 30 h 52"/>
                  <a:gd name="T84" fmla="*/ 40 w 75"/>
                  <a:gd name="T85" fmla="*/ 24 h 52"/>
                  <a:gd name="T86" fmla="*/ 45 w 75"/>
                  <a:gd name="T87" fmla="*/ 34 h 52"/>
                  <a:gd name="T88" fmla="*/ 41 w 75"/>
                  <a:gd name="T89" fmla="*/ 37 h 52"/>
                  <a:gd name="T90" fmla="*/ 36 w 75"/>
                  <a:gd name="T91" fmla="*/ 29 h 52"/>
                  <a:gd name="T92" fmla="*/ 49 w 75"/>
                  <a:gd name="T93" fmla="*/ 15 h 52"/>
                  <a:gd name="T94" fmla="*/ 51 w 75"/>
                  <a:gd name="T95" fmla="*/ 23 h 52"/>
                  <a:gd name="T96" fmla="*/ 49 w 75"/>
                  <a:gd name="T97" fmla="*/ 26 h 52"/>
                  <a:gd name="T98" fmla="*/ 44 w 75"/>
                  <a:gd name="T99" fmla="*/ 32 h 52"/>
                  <a:gd name="T100" fmla="*/ 35 w 75"/>
                  <a:gd name="T101" fmla="*/ 34 h 52"/>
                  <a:gd name="T102" fmla="*/ 37 w 75"/>
                  <a:gd name="T103" fmla="*/ 24 h 52"/>
                  <a:gd name="T104" fmla="*/ 45 w 75"/>
                  <a:gd name="T105" fmla="*/ 18 h 52"/>
                  <a:gd name="T106" fmla="*/ 56 w 75"/>
                  <a:gd name="T107" fmla="*/ 20 h 52"/>
                  <a:gd name="T108" fmla="*/ 49 w 75"/>
                  <a:gd name="T109" fmla="*/ 36 h 52"/>
                  <a:gd name="T110" fmla="*/ 29 w 75"/>
                  <a:gd name="T111" fmla="*/ 44 h 52"/>
                  <a:gd name="T112" fmla="*/ 35 w 75"/>
                  <a:gd name="T113" fmla="*/ 23 h 52"/>
                  <a:gd name="T114" fmla="*/ 38 w 75"/>
                  <a:gd name="T115"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 h="52">
                    <a:moveTo>
                      <a:pt x="38" y="20"/>
                    </a:moveTo>
                    <a:cubicBezTo>
                      <a:pt x="32" y="20"/>
                      <a:pt x="26" y="22"/>
                      <a:pt x="21" y="26"/>
                    </a:cubicBezTo>
                    <a:cubicBezTo>
                      <a:pt x="18" y="29"/>
                      <a:pt x="14" y="40"/>
                      <a:pt x="18" y="44"/>
                    </a:cubicBezTo>
                    <a:cubicBezTo>
                      <a:pt x="25" y="52"/>
                      <a:pt x="43" y="43"/>
                      <a:pt x="49" y="39"/>
                    </a:cubicBezTo>
                    <a:cubicBezTo>
                      <a:pt x="57" y="35"/>
                      <a:pt x="75" y="22"/>
                      <a:pt x="59" y="16"/>
                    </a:cubicBezTo>
                    <a:cubicBezTo>
                      <a:pt x="51" y="12"/>
                      <a:pt x="30" y="12"/>
                      <a:pt x="30" y="24"/>
                    </a:cubicBezTo>
                    <a:cubicBezTo>
                      <a:pt x="29" y="29"/>
                      <a:pt x="24" y="38"/>
                      <a:pt x="31" y="40"/>
                    </a:cubicBezTo>
                    <a:cubicBezTo>
                      <a:pt x="36" y="42"/>
                      <a:pt x="42" y="38"/>
                      <a:pt x="46" y="35"/>
                    </a:cubicBezTo>
                    <a:cubicBezTo>
                      <a:pt x="51" y="32"/>
                      <a:pt x="72" y="10"/>
                      <a:pt x="54" y="12"/>
                    </a:cubicBezTo>
                    <a:cubicBezTo>
                      <a:pt x="48" y="12"/>
                      <a:pt x="41" y="15"/>
                      <a:pt x="37" y="19"/>
                    </a:cubicBezTo>
                    <a:cubicBezTo>
                      <a:pt x="32" y="23"/>
                      <a:pt x="23" y="35"/>
                      <a:pt x="30" y="41"/>
                    </a:cubicBezTo>
                    <a:cubicBezTo>
                      <a:pt x="33" y="43"/>
                      <a:pt x="40" y="40"/>
                      <a:pt x="43" y="39"/>
                    </a:cubicBezTo>
                    <a:cubicBezTo>
                      <a:pt x="49" y="36"/>
                      <a:pt x="58" y="31"/>
                      <a:pt x="54" y="23"/>
                    </a:cubicBezTo>
                    <a:cubicBezTo>
                      <a:pt x="53" y="21"/>
                      <a:pt x="45" y="21"/>
                      <a:pt x="43" y="21"/>
                    </a:cubicBezTo>
                    <a:cubicBezTo>
                      <a:pt x="37" y="22"/>
                      <a:pt x="33" y="24"/>
                      <a:pt x="28" y="27"/>
                    </a:cubicBezTo>
                    <a:cubicBezTo>
                      <a:pt x="26" y="30"/>
                      <a:pt x="23" y="35"/>
                      <a:pt x="29" y="35"/>
                    </a:cubicBezTo>
                    <a:cubicBezTo>
                      <a:pt x="34" y="36"/>
                      <a:pt x="41" y="32"/>
                      <a:pt x="44" y="29"/>
                    </a:cubicBezTo>
                    <a:cubicBezTo>
                      <a:pt x="48" y="25"/>
                      <a:pt x="53" y="20"/>
                      <a:pt x="49" y="15"/>
                    </a:cubicBezTo>
                    <a:cubicBezTo>
                      <a:pt x="47" y="11"/>
                      <a:pt x="42" y="11"/>
                      <a:pt x="38" y="12"/>
                    </a:cubicBezTo>
                    <a:cubicBezTo>
                      <a:pt x="33" y="14"/>
                      <a:pt x="16" y="19"/>
                      <a:pt x="17" y="27"/>
                    </a:cubicBezTo>
                    <a:cubicBezTo>
                      <a:pt x="17" y="27"/>
                      <a:pt x="17" y="27"/>
                      <a:pt x="18" y="27"/>
                    </a:cubicBezTo>
                    <a:cubicBezTo>
                      <a:pt x="26" y="30"/>
                      <a:pt x="49" y="25"/>
                      <a:pt x="48" y="13"/>
                    </a:cubicBezTo>
                    <a:cubicBezTo>
                      <a:pt x="47" y="4"/>
                      <a:pt x="25" y="17"/>
                      <a:pt x="23" y="19"/>
                    </a:cubicBezTo>
                    <a:cubicBezTo>
                      <a:pt x="15" y="24"/>
                      <a:pt x="0" y="41"/>
                      <a:pt x="18" y="42"/>
                    </a:cubicBezTo>
                    <a:cubicBezTo>
                      <a:pt x="31" y="42"/>
                      <a:pt x="51" y="35"/>
                      <a:pt x="53" y="20"/>
                    </a:cubicBezTo>
                    <a:cubicBezTo>
                      <a:pt x="56" y="0"/>
                      <a:pt x="24" y="17"/>
                      <a:pt x="22" y="29"/>
                    </a:cubicBezTo>
                    <a:cubicBezTo>
                      <a:pt x="20" y="41"/>
                      <a:pt x="39" y="37"/>
                      <a:pt x="44" y="35"/>
                    </a:cubicBezTo>
                    <a:cubicBezTo>
                      <a:pt x="54" y="31"/>
                      <a:pt x="69" y="11"/>
                      <a:pt x="51" y="10"/>
                    </a:cubicBezTo>
                    <a:cubicBezTo>
                      <a:pt x="50" y="10"/>
                      <a:pt x="43" y="13"/>
                      <a:pt x="46" y="13"/>
                    </a:cubicBezTo>
                    <a:cubicBezTo>
                      <a:pt x="54" y="14"/>
                      <a:pt x="52" y="19"/>
                      <a:pt x="50" y="24"/>
                    </a:cubicBezTo>
                    <a:cubicBezTo>
                      <a:pt x="48" y="30"/>
                      <a:pt x="40" y="35"/>
                      <a:pt x="33" y="33"/>
                    </a:cubicBezTo>
                    <a:cubicBezTo>
                      <a:pt x="29" y="32"/>
                      <a:pt x="29" y="28"/>
                      <a:pt x="30" y="24"/>
                    </a:cubicBezTo>
                    <a:cubicBezTo>
                      <a:pt x="32" y="20"/>
                      <a:pt x="36" y="17"/>
                      <a:pt x="40" y="15"/>
                    </a:cubicBezTo>
                    <a:cubicBezTo>
                      <a:pt x="46" y="11"/>
                      <a:pt x="46" y="20"/>
                      <a:pt x="45" y="23"/>
                    </a:cubicBezTo>
                    <a:cubicBezTo>
                      <a:pt x="44" y="33"/>
                      <a:pt x="19" y="46"/>
                      <a:pt x="17" y="35"/>
                    </a:cubicBezTo>
                    <a:cubicBezTo>
                      <a:pt x="15" y="28"/>
                      <a:pt x="27" y="20"/>
                      <a:pt x="31" y="17"/>
                    </a:cubicBezTo>
                    <a:cubicBezTo>
                      <a:pt x="34" y="15"/>
                      <a:pt x="41" y="11"/>
                      <a:pt x="40" y="17"/>
                    </a:cubicBezTo>
                    <a:cubicBezTo>
                      <a:pt x="39" y="20"/>
                      <a:pt x="37" y="21"/>
                      <a:pt x="35" y="23"/>
                    </a:cubicBezTo>
                    <a:cubicBezTo>
                      <a:pt x="33" y="24"/>
                      <a:pt x="21" y="27"/>
                      <a:pt x="26" y="22"/>
                    </a:cubicBezTo>
                    <a:cubicBezTo>
                      <a:pt x="28" y="19"/>
                      <a:pt x="33" y="17"/>
                      <a:pt x="36" y="16"/>
                    </a:cubicBezTo>
                    <a:cubicBezTo>
                      <a:pt x="45" y="12"/>
                      <a:pt x="42" y="22"/>
                      <a:pt x="41" y="25"/>
                    </a:cubicBezTo>
                    <a:cubicBezTo>
                      <a:pt x="40" y="27"/>
                      <a:pt x="38" y="29"/>
                      <a:pt x="36" y="30"/>
                    </a:cubicBezTo>
                    <a:cubicBezTo>
                      <a:pt x="29" y="34"/>
                      <a:pt x="37" y="24"/>
                      <a:pt x="40" y="24"/>
                    </a:cubicBezTo>
                    <a:cubicBezTo>
                      <a:pt x="45" y="24"/>
                      <a:pt x="51" y="30"/>
                      <a:pt x="45" y="34"/>
                    </a:cubicBezTo>
                    <a:cubicBezTo>
                      <a:pt x="43" y="35"/>
                      <a:pt x="42" y="36"/>
                      <a:pt x="41" y="37"/>
                    </a:cubicBezTo>
                    <a:cubicBezTo>
                      <a:pt x="33" y="41"/>
                      <a:pt x="36" y="31"/>
                      <a:pt x="36" y="29"/>
                    </a:cubicBezTo>
                    <a:cubicBezTo>
                      <a:pt x="38" y="23"/>
                      <a:pt x="44" y="18"/>
                      <a:pt x="49" y="15"/>
                    </a:cubicBezTo>
                    <a:cubicBezTo>
                      <a:pt x="55" y="17"/>
                      <a:pt x="55" y="20"/>
                      <a:pt x="51" y="23"/>
                    </a:cubicBezTo>
                    <a:cubicBezTo>
                      <a:pt x="51" y="24"/>
                      <a:pt x="50" y="25"/>
                      <a:pt x="49" y="26"/>
                    </a:cubicBezTo>
                    <a:cubicBezTo>
                      <a:pt x="48" y="28"/>
                      <a:pt x="46" y="30"/>
                      <a:pt x="44" y="32"/>
                    </a:cubicBezTo>
                    <a:cubicBezTo>
                      <a:pt x="41" y="34"/>
                      <a:pt x="37" y="39"/>
                      <a:pt x="35" y="34"/>
                    </a:cubicBezTo>
                    <a:cubicBezTo>
                      <a:pt x="34" y="32"/>
                      <a:pt x="37" y="27"/>
                      <a:pt x="37" y="24"/>
                    </a:cubicBezTo>
                    <a:cubicBezTo>
                      <a:pt x="37" y="17"/>
                      <a:pt x="39" y="18"/>
                      <a:pt x="45" y="18"/>
                    </a:cubicBezTo>
                    <a:cubicBezTo>
                      <a:pt x="49" y="18"/>
                      <a:pt x="52" y="18"/>
                      <a:pt x="56" y="20"/>
                    </a:cubicBezTo>
                    <a:cubicBezTo>
                      <a:pt x="63" y="25"/>
                      <a:pt x="53" y="33"/>
                      <a:pt x="49" y="36"/>
                    </a:cubicBezTo>
                    <a:cubicBezTo>
                      <a:pt x="43" y="40"/>
                      <a:pt x="36" y="44"/>
                      <a:pt x="29" y="44"/>
                    </a:cubicBezTo>
                    <a:cubicBezTo>
                      <a:pt x="19" y="44"/>
                      <a:pt x="26" y="23"/>
                      <a:pt x="35" y="23"/>
                    </a:cubicBezTo>
                    <a:cubicBezTo>
                      <a:pt x="37" y="23"/>
                      <a:pt x="43" y="19"/>
                      <a:pt x="3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46" name="Group 4"/>
            <p:cNvGrpSpPr>
              <a:grpSpLocks noChangeAspect="1"/>
            </p:cNvGrpSpPr>
            <p:nvPr/>
          </p:nvGrpSpPr>
          <p:grpSpPr bwMode="auto">
            <a:xfrm rot="19367539">
              <a:off x="6658378" y="4216355"/>
              <a:ext cx="668340" cy="676407"/>
              <a:chOff x="3323" y="2747"/>
              <a:chExt cx="580" cy="587"/>
            </a:xfrm>
            <a:solidFill>
              <a:srgbClr val="21211F"/>
            </a:solidFill>
          </p:grpSpPr>
          <p:sp>
            <p:nvSpPr>
              <p:cNvPr id="47" name="Freeform 5"/>
              <p:cNvSpPr>
                <a:spLocks noEditPoints="1"/>
              </p:cNvSpPr>
              <p:nvPr/>
            </p:nvSpPr>
            <p:spPr bwMode="auto">
              <a:xfrm>
                <a:off x="3323" y="2747"/>
                <a:ext cx="580" cy="587"/>
              </a:xfrm>
              <a:custGeom>
                <a:avLst/>
                <a:gdLst>
                  <a:gd name="T0" fmla="*/ 142 w 305"/>
                  <a:gd name="T1" fmla="*/ 38 h 308"/>
                  <a:gd name="T2" fmla="*/ 109 w 305"/>
                  <a:gd name="T3" fmla="*/ 82 h 308"/>
                  <a:gd name="T4" fmla="*/ 129 w 305"/>
                  <a:gd name="T5" fmla="*/ 186 h 308"/>
                  <a:gd name="T6" fmla="*/ 124 w 305"/>
                  <a:gd name="T7" fmla="*/ 173 h 308"/>
                  <a:gd name="T8" fmla="*/ 109 w 305"/>
                  <a:gd name="T9" fmla="*/ 172 h 308"/>
                  <a:gd name="T10" fmla="*/ 77 w 305"/>
                  <a:gd name="T11" fmla="*/ 182 h 308"/>
                  <a:gd name="T12" fmla="*/ 70 w 305"/>
                  <a:gd name="T13" fmla="*/ 187 h 308"/>
                  <a:gd name="T14" fmla="*/ 9 w 305"/>
                  <a:gd name="T15" fmla="*/ 259 h 308"/>
                  <a:gd name="T16" fmla="*/ 74 w 305"/>
                  <a:gd name="T17" fmla="*/ 277 h 308"/>
                  <a:gd name="T18" fmla="*/ 126 w 305"/>
                  <a:gd name="T19" fmla="*/ 220 h 308"/>
                  <a:gd name="T20" fmla="*/ 147 w 305"/>
                  <a:gd name="T21" fmla="*/ 183 h 308"/>
                  <a:gd name="T22" fmla="*/ 287 w 305"/>
                  <a:gd name="T23" fmla="*/ 161 h 308"/>
                  <a:gd name="T24" fmla="*/ 87 w 305"/>
                  <a:gd name="T25" fmla="*/ 190 h 308"/>
                  <a:gd name="T26" fmla="*/ 88 w 305"/>
                  <a:gd name="T27" fmla="*/ 188 h 308"/>
                  <a:gd name="T28" fmla="*/ 88 w 305"/>
                  <a:gd name="T29" fmla="*/ 187 h 308"/>
                  <a:gd name="T30" fmla="*/ 88 w 305"/>
                  <a:gd name="T31" fmla="*/ 187 h 308"/>
                  <a:gd name="T32" fmla="*/ 90 w 305"/>
                  <a:gd name="T33" fmla="*/ 185 h 308"/>
                  <a:gd name="T34" fmla="*/ 102 w 305"/>
                  <a:gd name="T35" fmla="*/ 181 h 308"/>
                  <a:gd name="T36" fmla="*/ 101 w 305"/>
                  <a:gd name="T37" fmla="*/ 198 h 308"/>
                  <a:gd name="T38" fmla="*/ 119 w 305"/>
                  <a:gd name="T39" fmla="*/ 212 h 308"/>
                  <a:gd name="T40" fmla="*/ 116 w 305"/>
                  <a:gd name="T41" fmla="*/ 216 h 308"/>
                  <a:gd name="T42" fmla="*/ 113 w 305"/>
                  <a:gd name="T43" fmla="*/ 217 h 308"/>
                  <a:gd name="T44" fmla="*/ 110 w 305"/>
                  <a:gd name="T45" fmla="*/ 217 h 308"/>
                  <a:gd name="T46" fmla="*/ 96 w 305"/>
                  <a:gd name="T47" fmla="*/ 207 h 308"/>
                  <a:gd name="T48" fmla="*/ 89 w 305"/>
                  <a:gd name="T49" fmla="*/ 197 h 308"/>
                  <a:gd name="T50" fmla="*/ 87 w 305"/>
                  <a:gd name="T51" fmla="*/ 194 h 308"/>
                  <a:gd name="T52" fmla="*/ 87 w 305"/>
                  <a:gd name="T53" fmla="*/ 192 h 308"/>
                  <a:gd name="T54" fmla="*/ 36 w 305"/>
                  <a:gd name="T55" fmla="*/ 292 h 308"/>
                  <a:gd name="T56" fmla="*/ 33 w 305"/>
                  <a:gd name="T57" fmla="*/ 244 h 308"/>
                  <a:gd name="T58" fmla="*/ 81 w 305"/>
                  <a:gd name="T59" fmla="*/ 208 h 308"/>
                  <a:gd name="T60" fmla="*/ 36 w 305"/>
                  <a:gd name="T61" fmla="*/ 292 h 308"/>
                  <a:gd name="T62" fmla="*/ 255 w 305"/>
                  <a:gd name="T63" fmla="*/ 141 h 308"/>
                  <a:gd name="T64" fmla="*/ 133 w 305"/>
                  <a:gd name="T65" fmla="*/ 133 h 308"/>
                  <a:gd name="T66" fmla="*/ 192 w 305"/>
                  <a:gd name="T67" fmla="*/ 51 h 308"/>
                  <a:gd name="T68" fmla="*/ 230 w 305"/>
                  <a:gd name="T69" fmla="*/ 52 h 308"/>
                  <a:gd name="T70" fmla="*/ 137 w 305"/>
                  <a:gd name="T71" fmla="*/ 52 h 308"/>
                  <a:gd name="T72" fmla="*/ 212 w 305"/>
                  <a:gd name="T73" fmla="*/ 40 h 308"/>
                  <a:gd name="T74" fmla="*/ 123 w 305"/>
                  <a:gd name="T75" fmla="*/ 88 h 308"/>
                  <a:gd name="T76" fmla="*/ 273 w 305"/>
                  <a:gd name="T77" fmla="*/ 160 h 308"/>
                  <a:gd name="T78" fmla="*/ 121 w 305"/>
                  <a:gd name="T79" fmla="*/ 142 h 308"/>
                  <a:gd name="T80" fmla="*/ 276 w 305"/>
                  <a:gd name="T81" fmla="*/ 1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5" h="308">
                    <a:moveTo>
                      <a:pt x="267" y="78"/>
                    </a:moveTo>
                    <a:cubicBezTo>
                      <a:pt x="242" y="30"/>
                      <a:pt x="169" y="0"/>
                      <a:pt x="142" y="38"/>
                    </a:cubicBezTo>
                    <a:cubicBezTo>
                      <a:pt x="131" y="37"/>
                      <a:pt x="120" y="50"/>
                      <a:pt x="116" y="60"/>
                    </a:cubicBezTo>
                    <a:cubicBezTo>
                      <a:pt x="112" y="67"/>
                      <a:pt x="110" y="74"/>
                      <a:pt x="109" y="82"/>
                    </a:cubicBezTo>
                    <a:cubicBezTo>
                      <a:pt x="89" y="117"/>
                      <a:pt x="108" y="153"/>
                      <a:pt x="139" y="177"/>
                    </a:cubicBezTo>
                    <a:cubicBezTo>
                      <a:pt x="136" y="180"/>
                      <a:pt x="133" y="184"/>
                      <a:pt x="129" y="186"/>
                    </a:cubicBezTo>
                    <a:cubicBezTo>
                      <a:pt x="123" y="190"/>
                      <a:pt x="117" y="191"/>
                      <a:pt x="110" y="190"/>
                    </a:cubicBezTo>
                    <a:cubicBezTo>
                      <a:pt x="114" y="183"/>
                      <a:pt x="117" y="177"/>
                      <a:pt x="124" y="173"/>
                    </a:cubicBezTo>
                    <a:cubicBezTo>
                      <a:pt x="129" y="169"/>
                      <a:pt x="125" y="162"/>
                      <a:pt x="119" y="165"/>
                    </a:cubicBezTo>
                    <a:cubicBezTo>
                      <a:pt x="115" y="167"/>
                      <a:pt x="112" y="169"/>
                      <a:pt x="109" y="172"/>
                    </a:cubicBezTo>
                    <a:cubicBezTo>
                      <a:pt x="108" y="172"/>
                      <a:pt x="108" y="172"/>
                      <a:pt x="108" y="172"/>
                    </a:cubicBezTo>
                    <a:cubicBezTo>
                      <a:pt x="97" y="170"/>
                      <a:pt x="83" y="172"/>
                      <a:pt x="77" y="182"/>
                    </a:cubicBezTo>
                    <a:cubicBezTo>
                      <a:pt x="77" y="183"/>
                      <a:pt x="77" y="183"/>
                      <a:pt x="77" y="184"/>
                    </a:cubicBezTo>
                    <a:cubicBezTo>
                      <a:pt x="70" y="187"/>
                      <a:pt x="70" y="187"/>
                      <a:pt x="70" y="187"/>
                    </a:cubicBezTo>
                    <a:cubicBezTo>
                      <a:pt x="69" y="187"/>
                      <a:pt x="69" y="189"/>
                      <a:pt x="70" y="189"/>
                    </a:cubicBezTo>
                    <a:cubicBezTo>
                      <a:pt x="47" y="209"/>
                      <a:pt x="21" y="232"/>
                      <a:pt x="9" y="259"/>
                    </a:cubicBezTo>
                    <a:cubicBezTo>
                      <a:pt x="2" y="272"/>
                      <a:pt x="0" y="304"/>
                      <a:pt x="21" y="306"/>
                    </a:cubicBezTo>
                    <a:cubicBezTo>
                      <a:pt x="41" y="308"/>
                      <a:pt x="60" y="289"/>
                      <a:pt x="74" y="277"/>
                    </a:cubicBezTo>
                    <a:cubicBezTo>
                      <a:pt x="91" y="261"/>
                      <a:pt x="109" y="243"/>
                      <a:pt x="123" y="224"/>
                    </a:cubicBezTo>
                    <a:cubicBezTo>
                      <a:pt x="124" y="222"/>
                      <a:pt x="125" y="221"/>
                      <a:pt x="126" y="220"/>
                    </a:cubicBezTo>
                    <a:cubicBezTo>
                      <a:pt x="131" y="214"/>
                      <a:pt x="133" y="203"/>
                      <a:pt x="130" y="196"/>
                    </a:cubicBezTo>
                    <a:cubicBezTo>
                      <a:pt x="137" y="193"/>
                      <a:pt x="143" y="189"/>
                      <a:pt x="147" y="183"/>
                    </a:cubicBezTo>
                    <a:cubicBezTo>
                      <a:pt x="163" y="194"/>
                      <a:pt x="181" y="201"/>
                      <a:pt x="198" y="203"/>
                    </a:cubicBezTo>
                    <a:cubicBezTo>
                      <a:pt x="234" y="207"/>
                      <a:pt x="268" y="192"/>
                      <a:pt x="287" y="161"/>
                    </a:cubicBezTo>
                    <a:cubicBezTo>
                      <a:pt x="305" y="133"/>
                      <a:pt x="293" y="96"/>
                      <a:pt x="267" y="78"/>
                    </a:cubicBezTo>
                    <a:close/>
                    <a:moveTo>
                      <a:pt x="87" y="190"/>
                    </a:moveTo>
                    <a:cubicBezTo>
                      <a:pt x="87" y="190"/>
                      <a:pt x="88" y="188"/>
                      <a:pt x="88" y="188"/>
                    </a:cubicBezTo>
                    <a:cubicBezTo>
                      <a:pt x="88" y="188"/>
                      <a:pt x="88" y="188"/>
                      <a:pt x="88" y="188"/>
                    </a:cubicBezTo>
                    <a:cubicBezTo>
                      <a:pt x="88" y="188"/>
                      <a:pt x="88" y="188"/>
                      <a:pt x="88" y="188"/>
                    </a:cubicBezTo>
                    <a:cubicBezTo>
                      <a:pt x="88" y="188"/>
                      <a:pt x="88" y="187"/>
                      <a:pt x="88" y="187"/>
                    </a:cubicBezTo>
                    <a:cubicBezTo>
                      <a:pt x="88" y="187"/>
                      <a:pt x="88" y="187"/>
                      <a:pt x="88" y="187"/>
                    </a:cubicBezTo>
                    <a:cubicBezTo>
                      <a:pt x="88" y="187"/>
                      <a:pt x="88" y="187"/>
                      <a:pt x="88" y="187"/>
                    </a:cubicBezTo>
                    <a:cubicBezTo>
                      <a:pt x="89" y="186"/>
                      <a:pt x="89" y="186"/>
                      <a:pt x="89" y="186"/>
                    </a:cubicBezTo>
                    <a:cubicBezTo>
                      <a:pt x="89" y="186"/>
                      <a:pt x="90" y="185"/>
                      <a:pt x="90" y="185"/>
                    </a:cubicBezTo>
                    <a:cubicBezTo>
                      <a:pt x="90" y="185"/>
                      <a:pt x="91" y="185"/>
                      <a:pt x="91" y="184"/>
                    </a:cubicBezTo>
                    <a:cubicBezTo>
                      <a:pt x="94" y="183"/>
                      <a:pt x="98" y="182"/>
                      <a:pt x="102" y="181"/>
                    </a:cubicBezTo>
                    <a:cubicBezTo>
                      <a:pt x="100" y="184"/>
                      <a:pt x="99" y="187"/>
                      <a:pt x="97" y="190"/>
                    </a:cubicBezTo>
                    <a:cubicBezTo>
                      <a:pt x="96" y="193"/>
                      <a:pt x="97" y="198"/>
                      <a:pt x="101" y="198"/>
                    </a:cubicBezTo>
                    <a:cubicBezTo>
                      <a:pt x="108" y="200"/>
                      <a:pt x="115" y="200"/>
                      <a:pt x="122" y="198"/>
                    </a:cubicBezTo>
                    <a:cubicBezTo>
                      <a:pt x="121" y="203"/>
                      <a:pt x="121" y="208"/>
                      <a:pt x="119" y="212"/>
                    </a:cubicBezTo>
                    <a:cubicBezTo>
                      <a:pt x="118" y="214"/>
                      <a:pt x="118" y="214"/>
                      <a:pt x="116" y="216"/>
                    </a:cubicBezTo>
                    <a:cubicBezTo>
                      <a:pt x="116" y="216"/>
                      <a:pt x="116" y="216"/>
                      <a:pt x="116" y="216"/>
                    </a:cubicBezTo>
                    <a:cubicBezTo>
                      <a:pt x="117" y="215"/>
                      <a:pt x="115" y="216"/>
                      <a:pt x="115" y="216"/>
                    </a:cubicBezTo>
                    <a:cubicBezTo>
                      <a:pt x="116" y="216"/>
                      <a:pt x="114" y="217"/>
                      <a:pt x="113" y="217"/>
                    </a:cubicBezTo>
                    <a:cubicBezTo>
                      <a:pt x="113" y="217"/>
                      <a:pt x="112" y="217"/>
                      <a:pt x="111" y="217"/>
                    </a:cubicBezTo>
                    <a:cubicBezTo>
                      <a:pt x="110" y="217"/>
                      <a:pt x="111" y="217"/>
                      <a:pt x="110" y="217"/>
                    </a:cubicBezTo>
                    <a:cubicBezTo>
                      <a:pt x="107" y="216"/>
                      <a:pt x="107" y="216"/>
                      <a:pt x="105" y="215"/>
                    </a:cubicBezTo>
                    <a:cubicBezTo>
                      <a:pt x="101" y="213"/>
                      <a:pt x="99" y="211"/>
                      <a:pt x="96" y="207"/>
                    </a:cubicBezTo>
                    <a:cubicBezTo>
                      <a:pt x="93" y="204"/>
                      <a:pt x="91" y="202"/>
                      <a:pt x="89" y="198"/>
                    </a:cubicBezTo>
                    <a:cubicBezTo>
                      <a:pt x="89" y="198"/>
                      <a:pt x="89" y="197"/>
                      <a:pt x="89" y="197"/>
                    </a:cubicBezTo>
                    <a:cubicBezTo>
                      <a:pt x="89" y="197"/>
                      <a:pt x="88" y="196"/>
                      <a:pt x="88" y="196"/>
                    </a:cubicBezTo>
                    <a:cubicBezTo>
                      <a:pt x="88" y="195"/>
                      <a:pt x="88" y="195"/>
                      <a:pt x="87" y="194"/>
                    </a:cubicBezTo>
                    <a:cubicBezTo>
                      <a:pt x="87" y="193"/>
                      <a:pt x="87" y="193"/>
                      <a:pt x="87" y="193"/>
                    </a:cubicBezTo>
                    <a:cubicBezTo>
                      <a:pt x="87" y="193"/>
                      <a:pt x="87" y="193"/>
                      <a:pt x="87" y="192"/>
                    </a:cubicBezTo>
                    <a:cubicBezTo>
                      <a:pt x="87" y="191"/>
                      <a:pt x="87" y="191"/>
                      <a:pt x="87" y="190"/>
                    </a:cubicBezTo>
                    <a:close/>
                    <a:moveTo>
                      <a:pt x="36" y="292"/>
                    </a:moveTo>
                    <a:cubicBezTo>
                      <a:pt x="28" y="296"/>
                      <a:pt x="19" y="298"/>
                      <a:pt x="16" y="287"/>
                    </a:cubicBezTo>
                    <a:cubicBezTo>
                      <a:pt x="11" y="272"/>
                      <a:pt x="24" y="255"/>
                      <a:pt x="33" y="244"/>
                    </a:cubicBezTo>
                    <a:cubicBezTo>
                      <a:pt x="45" y="228"/>
                      <a:pt x="64" y="215"/>
                      <a:pt x="76" y="199"/>
                    </a:cubicBezTo>
                    <a:cubicBezTo>
                      <a:pt x="77" y="202"/>
                      <a:pt x="79" y="205"/>
                      <a:pt x="81" y="208"/>
                    </a:cubicBezTo>
                    <a:cubicBezTo>
                      <a:pt x="86" y="216"/>
                      <a:pt x="95" y="224"/>
                      <a:pt x="105" y="226"/>
                    </a:cubicBezTo>
                    <a:cubicBezTo>
                      <a:pt x="83" y="249"/>
                      <a:pt x="65" y="276"/>
                      <a:pt x="36" y="292"/>
                    </a:cubicBezTo>
                    <a:close/>
                    <a:moveTo>
                      <a:pt x="230" y="52"/>
                    </a:moveTo>
                    <a:cubicBezTo>
                      <a:pt x="256" y="75"/>
                      <a:pt x="272" y="111"/>
                      <a:pt x="255" y="141"/>
                    </a:cubicBezTo>
                    <a:cubicBezTo>
                      <a:pt x="230" y="185"/>
                      <a:pt x="161" y="171"/>
                      <a:pt x="133" y="136"/>
                    </a:cubicBezTo>
                    <a:cubicBezTo>
                      <a:pt x="134" y="135"/>
                      <a:pt x="134" y="134"/>
                      <a:pt x="133" y="133"/>
                    </a:cubicBezTo>
                    <a:cubicBezTo>
                      <a:pt x="121" y="106"/>
                      <a:pt x="133" y="80"/>
                      <a:pt x="157" y="64"/>
                    </a:cubicBezTo>
                    <a:cubicBezTo>
                      <a:pt x="167" y="57"/>
                      <a:pt x="180" y="52"/>
                      <a:pt x="192" y="51"/>
                    </a:cubicBezTo>
                    <a:cubicBezTo>
                      <a:pt x="204" y="50"/>
                      <a:pt x="214" y="56"/>
                      <a:pt x="225" y="58"/>
                    </a:cubicBezTo>
                    <a:cubicBezTo>
                      <a:pt x="229" y="59"/>
                      <a:pt x="231" y="55"/>
                      <a:pt x="230" y="52"/>
                    </a:cubicBezTo>
                    <a:close/>
                    <a:moveTo>
                      <a:pt x="124" y="78"/>
                    </a:moveTo>
                    <a:cubicBezTo>
                      <a:pt x="125" y="65"/>
                      <a:pt x="130" y="58"/>
                      <a:pt x="137" y="52"/>
                    </a:cubicBezTo>
                    <a:cubicBezTo>
                      <a:pt x="139" y="54"/>
                      <a:pt x="143" y="54"/>
                      <a:pt x="145" y="52"/>
                    </a:cubicBezTo>
                    <a:cubicBezTo>
                      <a:pt x="163" y="28"/>
                      <a:pt x="189" y="28"/>
                      <a:pt x="212" y="40"/>
                    </a:cubicBezTo>
                    <a:cubicBezTo>
                      <a:pt x="191" y="34"/>
                      <a:pt x="161" y="45"/>
                      <a:pt x="146" y="57"/>
                    </a:cubicBezTo>
                    <a:cubicBezTo>
                      <a:pt x="135" y="66"/>
                      <a:pt x="127" y="76"/>
                      <a:pt x="123" y="88"/>
                    </a:cubicBezTo>
                    <a:cubicBezTo>
                      <a:pt x="123" y="85"/>
                      <a:pt x="123" y="81"/>
                      <a:pt x="124" y="78"/>
                    </a:cubicBezTo>
                    <a:close/>
                    <a:moveTo>
                      <a:pt x="273" y="160"/>
                    </a:moveTo>
                    <a:cubicBezTo>
                      <a:pt x="257" y="186"/>
                      <a:pt x="222" y="195"/>
                      <a:pt x="194" y="190"/>
                    </a:cubicBezTo>
                    <a:cubicBezTo>
                      <a:pt x="167" y="185"/>
                      <a:pt x="136" y="167"/>
                      <a:pt x="121" y="142"/>
                    </a:cubicBezTo>
                    <a:cubicBezTo>
                      <a:pt x="146" y="180"/>
                      <a:pt x="219" y="196"/>
                      <a:pt x="251" y="165"/>
                    </a:cubicBezTo>
                    <a:cubicBezTo>
                      <a:pt x="270" y="146"/>
                      <a:pt x="277" y="127"/>
                      <a:pt x="276" y="108"/>
                    </a:cubicBezTo>
                    <a:cubicBezTo>
                      <a:pt x="284" y="124"/>
                      <a:pt x="285" y="140"/>
                      <a:pt x="27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6"/>
              <p:cNvSpPr/>
              <p:nvPr/>
            </p:nvSpPr>
            <p:spPr bwMode="auto">
              <a:xfrm>
                <a:off x="3591" y="2888"/>
                <a:ext cx="82" cy="130"/>
              </a:xfrm>
              <a:custGeom>
                <a:avLst/>
                <a:gdLst>
                  <a:gd name="T0" fmla="*/ 38 w 43"/>
                  <a:gd name="T1" fmla="*/ 5 h 68"/>
                  <a:gd name="T2" fmla="*/ 7 w 43"/>
                  <a:gd name="T3" fmla="*/ 22 h 68"/>
                  <a:gd name="T4" fmla="*/ 12 w 43"/>
                  <a:gd name="T5" fmla="*/ 63 h 68"/>
                  <a:gd name="T6" fmla="*/ 24 w 43"/>
                  <a:gd name="T7" fmla="*/ 56 h 68"/>
                  <a:gd name="T8" fmla="*/ 22 w 43"/>
                  <a:gd name="T9" fmla="*/ 31 h 68"/>
                  <a:gd name="T10" fmla="*/ 40 w 43"/>
                  <a:gd name="T11" fmla="*/ 17 h 68"/>
                  <a:gd name="T12" fmla="*/ 38 w 43"/>
                  <a:gd name="T13" fmla="*/ 5 h 68"/>
                </a:gdLst>
                <a:ahLst/>
                <a:cxnLst>
                  <a:cxn ang="0">
                    <a:pos x="T0" y="T1"/>
                  </a:cxn>
                  <a:cxn ang="0">
                    <a:pos x="T2" y="T3"/>
                  </a:cxn>
                  <a:cxn ang="0">
                    <a:pos x="T4" y="T5"/>
                  </a:cxn>
                  <a:cxn ang="0">
                    <a:pos x="T6" y="T7"/>
                  </a:cxn>
                  <a:cxn ang="0">
                    <a:pos x="T8" y="T9"/>
                  </a:cxn>
                  <a:cxn ang="0">
                    <a:pos x="T10" y="T11"/>
                  </a:cxn>
                  <a:cxn ang="0">
                    <a:pos x="T12" y="T13"/>
                  </a:cxn>
                </a:cxnLst>
                <a:rect l="0" t="0" r="r" b="b"/>
                <a:pathLst>
                  <a:path w="43" h="68">
                    <a:moveTo>
                      <a:pt x="38" y="5"/>
                    </a:moveTo>
                    <a:cubicBezTo>
                      <a:pt x="25" y="0"/>
                      <a:pt x="12" y="11"/>
                      <a:pt x="7" y="22"/>
                    </a:cubicBezTo>
                    <a:cubicBezTo>
                      <a:pt x="0" y="36"/>
                      <a:pt x="3" y="51"/>
                      <a:pt x="12" y="63"/>
                    </a:cubicBezTo>
                    <a:cubicBezTo>
                      <a:pt x="16" y="68"/>
                      <a:pt x="26" y="62"/>
                      <a:pt x="24" y="56"/>
                    </a:cubicBezTo>
                    <a:cubicBezTo>
                      <a:pt x="20" y="48"/>
                      <a:pt x="18" y="39"/>
                      <a:pt x="22" y="31"/>
                    </a:cubicBezTo>
                    <a:cubicBezTo>
                      <a:pt x="26" y="23"/>
                      <a:pt x="34" y="23"/>
                      <a:pt x="40" y="17"/>
                    </a:cubicBezTo>
                    <a:cubicBezTo>
                      <a:pt x="43" y="14"/>
                      <a:pt x="42" y="7"/>
                      <a:pt x="3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sp>
        <p:nvSpPr>
          <p:cNvPr id="50" name="文本框 49"/>
          <p:cNvSpPr txBox="1"/>
          <p:nvPr/>
        </p:nvSpPr>
        <p:spPr>
          <a:xfrm>
            <a:off x="8107195" y="2039413"/>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51" name="文本框 50"/>
          <p:cNvSpPr txBox="1"/>
          <p:nvPr/>
        </p:nvSpPr>
        <p:spPr>
          <a:xfrm>
            <a:off x="1058525" y="2039413"/>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52" name="文本框 51"/>
          <p:cNvSpPr txBox="1"/>
          <p:nvPr/>
        </p:nvSpPr>
        <p:spPr>
          <a:xfrm>
            <a:off x="1058526" y="4340489"/>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53" name="文本框 52"/>
          <p:cNvSpPr txBox="1"/>
          <p:nvPr/>
        </p:nvSpPr>
        <p:spPr>
          <a:xfrm>
            <a:off x="8107195" y="4326398"/>
            <a:ext cx="3116891" cy="1338828"/>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54" name="文本框 53"/>
          <p:cNvSpPr txBox="1"/>
          <p:nvPr/>
        </p:nvSpPr>
        <p:spPr>
          <a:xfrm>
            <a:off x="8197915" y="1660438"/>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55" name="文本框 54"/>
          <p:cNvSpPr txBox="1"/>
          <p:nvPr/>
        </p:nvSpPr>
        <p:spPr>
          <a:xfrm>
            <a:off x="8197915" y="3950133"/>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56" name="文本框 55"/>
          <p:cNvSpPr txBox="1"/>
          <p:nvPr/>
        </p:nvSpPr>
        <p:spPr>
          <a:xfrm>
            <a:off x="2453424" y="1660438"/>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57" name="文本框 56"/>
          <p:cNvSpPr txBox="1"/>
          <p:nvPr/>
        </p:nvSpPr>
        <p:spPr>
          <a:xfrm>
            <a:off x="2467756" y="3950133"/>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263434" y="195002"/>
            <a:ext cx="3772572" cy="461665"/>
          </a:xfrm>
          <a:prstGeom prst="rect">
            <a:avLst/>
          </a:prstGeom>
          <a:noFill/>
        </p:spPr>
        <p:txBody>
          <a:bodyPr wrap="none" rtlCol="0">
            <a:spAutoFit/>
          </a:bodyPr>
          <a:lstStyle/>
          <a:p>
            <a:pPr algn="ctr"/>
            <a:r>
              <a:rPr lang="zh-CN" altLang="en-US" sz="24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18" name="Group 16"/>
          <p:cNvGrpSpPr>
            <a:grpSpLocks noChangeAspect="1"/>
          </p:cNvGrpSpPr>
          <p:nvPr/>
        </p:nvGrpSpPr>
        <p:grpSpPr bwMode="auto">
          <a:xfrm>
            <a:off x="2176799" y="2060165"/>
            <a:ext cx="1158875" cy="2000249"/>
            <a:chOff x="1449" y="1496"/>
            <a:chExt cx="730" cy="1260"/>
          </a:xfrm>
          <a:solidFill>
            <a:schemeClr val="tx1"/>
          </a:solidFill>
        </p:grpSpPr>
        <p:sp>
          <p:nvSpPr>
            <p:cNvPr id="27"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8"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19" name="Group 21"/>
          <p:cNvGrpSpPr>
            <a:grpSpLocks noChangeAspect="1"/>
          </p:cNvGrpSpPr>
          <p:nvPr/>
        </p:nvGrpSpPr>
        <p:grpSpPr bwMode="auto">
          <a:xfrm>
            <a:off x="5386950" y="2079740"/>
            <a:ext cx="1209675" cy="1979613"/>
            <a:chOff x="3270" y="1510"/>
            <a:chExt cx="762" cy="1247"/>
          </a:xfrm>
          <a:solidFill>
            <a:schemeClr val="tx1"/>
          </a:solidFill>
        </p:grpSpPr>
        <p:sp>
          <p:nvSpPr>
            <p:cNvPr id="25" name="Freeform 22"/>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6"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grpSp>
        <p:nvGrpSpPr>
          <p:cNvPr id="20" name="Group 26"/>
          <p:cNvGrpSpPr>
            <a:grpSpLocks noChangeAspect="1"/>
          </p:cNvGrpSpPr>
          <p:nvPr/>
        </p:nvGrpSpPr>
        <p:grpSpPr bwMode="auto">
          <a:xfrm>
            <a:off x="8785516" y="2081328"/>
            <a:ext cx="1200143" cy="1973263"/>
            <a:chOff x="5100" y="1511"/>
            <a:chExt cx="756" cy="1243"/>
          </a:xfrm>
          <a:solidFill>
            <a:schemeClr val="tx1"/>
          </a:solidFill>
        </p:grpSpPr>
        <p:sp>
          <p:nvSpPr>
            <p:cNvPr id="23" name="Freeform 27"/>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4"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21" name="Freeform 5"/>
          <p:cNvSpPr/>
          <p:nvPr/>
        </p:nvSpPr>
        <p:spPr bwMode="auto">
          <a:xfrm rot="5844680">
            <a:off x="3965593" y="2943722"/>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22" name="Freeform 5"/>
          <p:cNvSpPr/>
          <p:nvPr/>
        </p:nvSpPr>
        <p:spPr bwMode="auto">
          <a:xfrm rot="5844680">
            <a:off x="7352483" y="2943722"/>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solidFill>
          <a:ln>
            <a:noFill/>
          </a:ln>
        </p:spPr>
        <p:txBody>
          <a:bodyPr vert="horz" wrap="square" lIns="91440" tIns="45720" rIns="91440" bIns="45720" numCol="1" anchor="t" anchorCtr="0" compatLnSpc="1"/>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40" name="文本框 39"/>
          <p:cNvSpPr txBox="1"/>
          <p:nvPr/>
        </p:nvSpPr>
        <p:spPr>
          <a:xfrm>
            <a:off x="1654849" y="4262072"/>
            <a:ext cx="2031326"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Click to add a title</a:t>
            </a:r>
          </a:p>
        </p:txBody>
      </p:sp>
      <p:sp>
        <p:nvSpPr>
          <p:cNvPr id="41" name="文本框 40"/>
          <p:cNvSpPr txBox="1"/>
          <p:nvPr/>
        </p:nvSpPr>
        <p:spPr>
          <a:xfrm>
            <a:off x="1483266" y="4829731"/>
            <a:ext cx="2374491" cy="1323439"/>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endParaRPr lang="zh-CN" altLang="en-US" sz="1600" dirty="0">
              <a:latin typeface="方正苏新诗柳楷简体" panose="02000000000000000000" pitchFamily="2" charset="-122"/>
              <a:ea typeface="方正苏新诗柳楷简体" panose="02000000000000000000" pitchFamily="2" charset="-122"/>
            </a:endParaRPr>
          </a:p>
        </p:txBody>
      </p:sp>
      <p:sp>
        <p:nvSpPr>
          <p:cNvPr id="42" name="文本框 41"/>
          <p:cNvSpPr txBox="1"/>
          <p:nvPr/>
        </p:nvSpPr>
        <p:spPr>
          <a:xfrm>
            <a:off x="4920562" y="4262072"/>
            <a:ext cx="2031326"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Click to add a title</a:t>
            </a:r>
          </a:p>
        </p:txBody>
      </p:sp>
      <p:sp>
        <p:nvSpPr>
          <p:cNvPr id="43" name="文本框 42"/>
          <p:cNvSpPr txBox="1"/>
          <p:nvPr/>
        </p:nvSpPr>
        <p:spPr>
          <a:xfrm>
            <a:off x="4748979" y="4829731"/>
            <a:ext cx="2374491" cy="1323439"/>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endParaRPr lang="zh-CN" altLang="en-US" sz="1600" dirty="0">
              <a:latin typeface="方正苏新诗柳楷简体" panose="02000000000000000000" pitchFamily="2" charset="-122"/>
              <a:ea typeface="方正苏新诗柳楷简体" panose="02000000000000000000" pitchFamily="2" charset="-122"/>
            </a:endParaRPr>
          </a:p>
        </p:txBody>
      </p:sp>
      <p:sp>
        <p:nvSpPr>
          <p:cNvPr id="44" name="文本框 43"/>
          <p:cNvSpPr txBox="1"/>
          <p:nvPr/>
        </p:nvSpPr>
        <p:spPr>
          <a:xfrm>
            <a:off x="8339762" y="4262072"/>
            <a:ext cx="2031326"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Click to add a title</a:t>
            </a:r>
          </a:p>
        </p:txBody>
      </p:sp>
      <p:sp>
        <p:nvSpPr>
          <p:cNvPr id="45" name="文本框 44"/>
          <p:cNvSpPr txBox="1"/>
          <p:nvPr/>
        </p:nvSpPr>
        <p:spPr>
          <a:xfrm>
            <a:off x="8168179" y="4829731"/>
            <a:ext cx="2374491" cy="1323439"/>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endParaRPr lang="zh-CN" altLang="en-US" sz="1600" dirty="0">
              <a:latin typeface="方正苏新诗柳楷简体" panose="02000000000000000000" pitchFamily="2" charset="-122"/>
              <a:ea typeface="方正苏新诗柳楷简体" panose="02000000000000000000"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sp>
        <p:nvSpPr>
          <p:cNvPr id="16" name="任意多边形 15"/>
          <p:cNvSpPr/>
          <p:nvPr/>
        </p:nvSpPr>
        <p:spPr>
          <a:xfrm>
            <a:off x="4653166" y="2347474"/>
            <a:ext cx="3283161" cy="2782569"/>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31"/>
          <p:cNvSpPr/>
          <p:nvPr/>
        </p:nvSpPr>
        <p:spPr>
          <a:xfrm>
            <a:off x="5661965" y="1800832"/>
            <a:ext cx="1243413" cy="12158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rgbClr val="ECECEC"/>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31"/>
          <p:cNvSpPr/>
          <p:nvPr/>
        </p:nvSpPr>
        <p:spPr>
          <a:xfrm>
            <a:off x="4129056" y="4134622"/>
            <a:ext cx="1243413" cy="12158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rgbClr val="ECECEC"/>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椭圆 31"/>
          <p:cNvSpPr/>
          <p:nvPr/>
        </p:nvSpPr>
        <p:spPr>
          <a:xfrm>
            <a:off x="7166094" y="4118567"/>
            <a:ext cx="1243413" cy="121586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43466" h="629209">
                <a:moveTo>
                  <a:pt x="103603" y="32533"/>
                </a:moveTo>
                <a:cubicBezTo>
                  <a:pt x="175931" y="-9990"/>
                  <a:pt x="458358" y="-11990"/>
                  <a:pt x="546957" y="33410"/>
                </a:cubicBezTo>
                <a:cubicBezTo>
                  <a:pt x="635556" y="78810"/>
                  <a:pt x="631492" y="212566"/>
                  <a:pt x="635195" y="304935"/>
                </a:cubicBezTo>
                <a:cubicBezTo>
                  <a:pt x="638898" y="397304"/>
                  <a:pt x="672952" y="546737"/>
                  <a:pt x="569176" y="587622"/>
                </a:cubicBezTo>
                <a:cubicBezTo>
                  <a:pt x="465400" y="628507"/>
                  <a:pt x="24082" y="670068"/>
                  <a:pt x="12537" y="550244"/>
                </a:cubicBezTo>
                <a:cubicBezTo>
                  <a:pt x="992" y="430420"/>
                  <a:pt x="-4426" y="210669"/>
                  <a:pt x="4334" y="102019"/>
                </a:cubicBezTo>
              </a:path>
            </a:pathLst>
          </a:custGeom>
          <a:solidFill>
            <a:srgbClr val="ECECEC"/>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1" name="组合 20"/>
          <p:cNvGrpSpPr/>
          <p:nvPr/>
        </p:nvGrpSpPr>
        <p:grpSpPr>
          <a:xfrm>
            <a:off x="5773973" y="3287344"/>
            <a:ext cx="1131405" cy="1662445"/>
            <a:chOff x="5356225" y="2438400"/>
            <a:chExt cx="1295400" cy="1903413"/>
          </a:xfrm>
        </p:grpSpPr>
        <p:sp>
          <p:nvSpPr>
            <p:cNvPr id="22" name="Freeform 17"/>
            <p:cNvSpPr/>
            <p:nvPr/>
          </p:nvSpPr>
          <p:spPr bwMode="auto">
            <a:xfrm>
              <a:off x="5502275" y="2482850"/>
              <a:ext cx="36513" cy="26988"/>
            </a:xfrm>
            <a:custGeom>
              <a:avLst/>
              <a:gdLst>
                <a:gd name="T0" fmla="*/ 56 w 56"/>
                <a:gd name="T1" fmla="*/ 4 h 41"/>
                <a:gd name="T2" fmla="*/ 0 w 56"/>
                <a:gd name="T3" fmla="*/ 41 h 41"/>
                <a:gd name="T4" fmla="*/ 56 w 56"/>
                <a:gd name="T5" fmla="*/ 4 h 41"/>
              </a:gdLst>
              <a:ahLst/>
              <a:cxnLst>
                <a:cxn ang="0">
                  <a:pos x="T0" y="T1"/>
                </a:cxn>
                <a:cxn ang="0">
                  <a:pos x="T2" y="T3"/>
                </a:cxn>
                <a:cxn ang="0">
                  <a:pos x="T4" y="T5"/>
                </a:cxn>
              </a:cxnLst>
              <a:rect l="0" t="0" r="r" b="b"/>
              <a:pathLst>
                <a:path w="56" h="41">
                  <a:moveTo>
                    <a:pt x="56" y="4"/>
                  </a:moveTo>
                  <a:cubicBezTo>
                    <a:pt x="39" y="16"/>
                    <a:pt x="15" y="33"/>
                    <a:pt x="0" y="41"/>
                  </a:cubicBezTo>
                  <a:cubicBezTo>
                    <a:pt x="8" y="19"/>
                    <a:pt x="29" y="0"/>
                    <a:pt x="5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a:spLocks noEditPoints="1"/>
            </p:cNvSpPr>
            <p:nvPr/>
          </p:nvSpPr>
          <p:spPr bwMode="auto">
            <a:xfrm>
              <a:off x="5356225" y="2438400"/>
              <a:ext cx="1295400" cy="1903413"/>
            </a:xfrm>
            <a:custGeom>
              <a:avLst/>
              <a:gdLst>
                <a:gd name="T0" fmla="*/ 1512 w 2006"/>
                <a:gd name="T1" fmla="*/ 1347 h 2944"/>
                <a:gd name="T2" fmla="*/ 1016 w 2006"/>
                <a:gd name="T3" fmla="*/ 1087 h 2944"/>
                <a:gd name="T4" fmla="*/ 1615 w 2006"/>
                <a:gd name="T5" fmla="*/ 2506 h 2944"/>
                <a:gd name="T6" fmla="*/ 1411 w 2006"/>
                <a:gd name="T7" fmla="*/ 2678 h 2944"/>
                <a:gd name="T8" fmla="*/ 738 w 2006"/>
                <a:gd name="T9" fmla="*/ 2315 h 2944"/>
                <a:gd name="T10" fmla="*/ 258 w 2006"/>
                <a:gd name="T11" fmla="*/ 2559 h 2944"/>
                <a:gd name="T12" fmla="*/ 79 w 2006"/>
                <a:gd name="T13" fmla="*/ 2650 h 2944"/>
                <a:gd name="T14" fmla="*/ 284 w 2006"/>
                <a:gd name="T15" fmla="*/ 2063 h 2944"/>
                <a:gd name="T16" fmla="*/ 744 w 2006"/>
                <a:gd name="T17" fmla="*/ 1153 h 2944"/>
                <a:gd name="T18" fmla="*/ 792 w 2006"/>
                <a:gd name="T19" fmla="*/ 720 h 2944"/>
                <a:gd name="T20" fmla="*/ 946 w 2006"/>
                <a:gd name="T21" fmla="*/ 520 h 2944"/>
                <a:gd name="T22" fmla="*/ 1258 w 2006"/>
                <a:gd name="T23" fmla="*/ 857 h 2944"/>
                <a:gd name="T24" fmla="*/ 1877 w 2006"/>
                <a:gd name="T25" fmla="*/ 1115 h 2944"/>
                <a:gd name="T26" fmla="*/ 1875 w 2006"/>
                <a:gd name="T27" fmla="*/ 1218 h 2944"/>
                <a:gd name="T28" fmla="*/ 970 w 2006"/>
                <a:gd name="T29" fmla="*/ 518 h 2944"/>
                <a:gd name="T30" fmla="*/ 339 w 2006"/>
                <a:gd name="T31" fmla="*/ 316 h 2944"/>
                <a:gd name="T32" fmla="*/ 643 w 2006"/>
                <a:gd name="T33" fmla="*/ 302 h 2944"/>
                <a:gd name="T34" fmla="*/ 895 w 2006"/>
                <a:gd name="T35" fmla="*/ 792 h 2944"/>
                <a:gd name="T36" fmla="*/ 952 w 2006"/>
                <a:gd name="T37" fmla="*/ 726 h 2944"/>
                <a:gd name="T38" fmla="*/ 807 w 2006"/>
                <a:gd name="T39" fmla="*/ 819 h 2944"/>
                <a:gd name="T40" fmla="*/ 853 w 2006"/>
                <a:gd name="T41" fmla="*/ 786 h 2944"/>
                <a:gd name="T42" fmla="*/ 938 w 2006"/>
                <a:gd name="T43" fmla="*/ 946 h 2944"/>
                <a:gd name="T44" fmla="*/ 1051 w 2006"/>
                <a:gd name="T45" fmla="*/ 1270 h 2944"/>
                <a:gd name="T46" fmla="*/ 1248 w 2006"/>
                <a:gd name="T47" fmla="*/ 877 h 2944"/>
                <a:gd name="T48" fmla="*/ 923 w 2006"/>
                <a:gd name="T49" fmla="*/ 962 h 2944"/>
                <a:gd name="T50" fmla="*/ 1750 w 2006"/>
                <a:gd name="T51" fmla="*/ 1012 h 2944"/>
                <a:gd name="T52" fmla="*/ 1333 w 2006"/>
                <a:gd name="T53" fmla="*/ 1210 h 2944"/>
                <a:gd name="T54" fmla="*/ 683 w 2006"/>
                <a:gd name="T55" fmla="*/ 1083 h 2944"/>
                <a:gd name="T56" fmla="*/ 756 w 2006"/>
                <a:gd name="T57" fmla="*/ 1079 h 2944"/>
                <a:gd name="T58" fmla="*/ 1319 w 2006"/>
                <a:gd name="T59" fmla="*/ 1430 h 2944"/>
                <a:gd name="T60" fmla="*/ 690 w 2006"/>
                <a:gd name="T61" fmla="*/ 1125 h 2944"/>
                <a:gd name="T62" fmla="*/ 1887 w 2006"/>
                <a:gd name="T63" fmla="*/ 1238 h 2944"/>
                <a:gd name="T64" fmla="*/ 905 w 2006"/>
                <a:gd name="T65" fmla="*/ 1242 h 2944"/>
                <a:gd name="T66" fmla="*/ 833 w 2006"/>
                <a:gd name="T67" fmla="*/ 1256 h 2944"/>
                <a:gd name="T68" fmla="*/ 835 w 2006"/>
                <a:gd name="T69" fmla="*/ 1258 h 2944"/>
                <a:gd name="T70" fmla="*/ 756 w 2006"/>
                <a:gd name="T71" fmla="*/ 1534 h 2944"/>
                <a:gd name="T72" fmla="*/ 1180 w 2006"/>
                <a:gd name="T73" fmla="*/ 2186 h 2944"/>
                <a:gd name="T74" fmla="*/ 208 w 2006"/>
                <a:gd name="T75" fmla="*/ 2347 h 2944"/>
                <a:gd name="T76" fmla="*/ 490 w 2006"/>
                <a:gd name="T77" fmla="*/ 1716 h 2944"/>
                <a:gd name="T78" fmla="*/ 228 w 2006"/>
                <a:gd name="T79" fmla="*/ 2539 h 2944"/>
                <a:gd name="T80" fmla="*/ 1034 w 2006"/>
                <a:gd name="T81" fmla="*/ 1540 h 2944"/>
                <a:gd name="T82" fmla="*/ 1145 w 2006"/>
                <a:gd name="T83" fmla="*/ 1710 h 2944"/>
                <a:gd name="T84" fmla="*/ 1452 w 2006"/>
                <a:gd name="T85" fmla="*/ 2519 h 2944"/>
                <a:gd name="T86" fmla="*/ 1615 w 2006"/>
                <a:gd name="T87" fmla="*/ 1343 h 2944"/>
                <a:gd name="T88" fmla="*/ 1643 w 2006"/>
                <a:gd name="T89" fmla="*/ 1403 h 2944"/>
                <a:gd name="T90" fmla="*/ 1752 w 2006"/>
                <a:gd name="T91" fmla="*/ 1476 h 2944"/>
                <a:gd name="T92" fmla="*/ 1829 w 2006"/>
                <a:gd name="T93" fmla="*/ 1514 h 2944"/>
                <a:gd name="T94" fmla="*/ 1853 w 2006"/>
                <a:gd name="T95" fmla="*/ 1472 h 2944"/>
                <a:gd name="T96" fmla="*/ 690 w 2006"/>
                <a:gd name="T97" fmla="*/ 2182 h 2944"/>
                <a:gd name="T98" fmla="*/ 962 w 2006"/>
                <a:gd name="T99" fmla="*/ 2180 h 2944"/>
                <a:gd name="T100" fmla="*/ 611 w 2006"/>
                <a:gd name="T101" fmla="*/ 2222 h 2944"/>
                <a:gd name="T102" fmla="*/ 841 w 2006"/>
                <a:gd name="T103" fmla="*/ 2256 h 2944"/>
                <a:gd name="T104" fmla="*/ 714 w 2006"/>
                <a:gd name="T105" fmla="*/ 2295 h 2944"/>
                <a:gd name="T106" fmla="*/ 40 w 2006"/>
                <a:gd name="T107" fmla="*/ 2516 h 2944"/>
                <a:gd name="T108" fmla="*/ 1518 w 2006"/>
                <a:gd name="T109" fmla="*/ 2521 h 2944"/>
                <a:gd name="T110" fmla="*/ 234 w 2006"/>
                <a:gd name="T111" fmla="*/ 2561 h 2944"/>
                <a:gd name="T112" fmla="*/ 89 w 2006"/>
                <a:gd name="T113" fmla="*/ 2575 h 2944"/>
                <a:gd name="T114" fmla="*/ 1450 w 2006"/>
                <a:gd name="T115" fmla="*/ 2684 h 2944"/>
                <a:gd name="T116" fmla="*/ 1539 w 2006"/>
                <a:gd name="T117" fmla="*/ 2865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6" h="2944">
                  <a:moveTo>
                    <a:pt x="1978" y="1460"/>
                  </a:moveTo>
                  <a:cubicBezTo>
                    <a:pt x="1962" y="1467"/>
                    <a:pt x="1947" y="1464"/>
                    <a:pt x="1936" y="1474"/>
                  </a:cubicBezTo>
                  <a:cubicBezTo>
                    <a:pt x="1928" y="1482"/>
                    <a:pt x="1923" y="1497"/>
                    <a:pt x="1906" y="1498"/>
                  </a:cubicBezTo>
                  <a:cubicBezTo>
                    <a:pt x="1896" y="1499"/>
                    <a:pt x="1882" y="1494"/>
                    <a:pt x="1875" y="1484"/>
                  </a:cubicBezTo>
                  <a:cubicBezTo>
                    <a:pt x="1874" y="1488"/>
                    <a:pt x="1868" y="1485"/>
                    <a:pt x="1867" y="1488"/>
                  </a:cubicBezTo>
                  <a:cubicBezTo>
                    <a:pt x="1865" y="1510"/>
                    <a:pt x="1847" y="1529"/>
                    <a:pt x="1821" y="1534"/>
                  </a:cubicBezTo>
                  <a:cubicBezTo>
                    <a:pt x="1809" y="1530"/>
                    <a:pt x="1801" y="1521"/>
                    <a:pt x="1799" y="1506"/>
                  </a:cubicBezTo>
                  <a:cubicBezTo>
                    <a:pt x="1791" y="1504"/>
                    <a:pt x="1777" y="1503"/>
                    <a:pt x="1772" y="1494"/>
                  </a:cubicBezTo>
                  <a:cubicBezTo>
                    <a:pt x="1750" y="1512"/>
                    <a:pt x="1723" y="1495"/>
                    <a:pt x="1720" y="1466"/>
                  </a:cubicBezTo>
                  <a:cubicBezTo>
                    <a:pt x="1706" y="1454"/>
                    <a:pt x="1694" y="1440"/>
                    <a:pt x="1678" y="1430"/>
                  </a:cubicBezTo>
                  <a:cubicBezTo>
                    <a:pt x="1657" y="1448"/>
                    <a:pt x="1637" y="1425"/>
                    <a:pt x="1625" y="1411"/>
                  </a:cubicBezTo>
                  <a:cubicBezTo>
                    <a:pt x="1601" y="1420"/>
                    <a:pt x="1570" y="1426"/>
                    <a:pt x="1547" y="1413"/>
                  </a:cubicBezTo>
                  <a:cubicBezTo>
                    <a:pt x="1538" y="1392"/>
                    <a:pt x="1521" y="1378"/>
                    <a:pt x="1506" y="1363"/>
                  </a:cubicBezTo>
                  <a:cubicBezTo>
                    <a:pt x="1507" y="1357"/>
                    <a:pt x="1508" y="1351"/>
                    <a:pt x="1512" y="1347"/>
                  </a:cubicBezTo>
                  <a:cubicBezTo>
                    <a:pt x="1470" y="1318"/>
                    <a:pt x="1429" y="1284"/>
                    <a:pt x="1389" y="1248"/>
                  </a:cubicBezTo>
                  <a:cubicBezTo>
                    <a:pt x="1380" y="1259"/>
                    <a:pt x="1368" y="1274"/>
                    <a:pt x="1347" y="1268"/>
                  </a:cubicBezTo>
                  <a:cubicBezTo>
                    <a:pt x="1337" y="1259"/>
                    <a:pt x="1333" y="1245"/>
                    <a:pt x="1321" y="1238"/>
                  </a:cubicBezTo>
                  <a:cubicBezTo>
                    <a:pt x="1288" y="1175"/>
                    <a:pt x="1209" y="1141"/>
                    <a:pt x="1139" y="1109"/>
                  </a:cubicBezTo>
                  <a:cubicBezTo>
                    <a:pt x="1121" y="1113"/>
                    <a:pt x="1107" y="1099"/>
                    <a:pt x="1087" y="1099"/>
                  </a:cubicBezTo>
                  <a:cubicBezTo>
                    <a:pt x="1116" y="1143"/>
                    <a:pt x="1163" y="1186"/>
                    <a:pt x="1196" y="1232"/>
                  </a:cubicBezTo>
                  <a:cubicBezTo>
                    <a:pt x="1199" y="1234"/>
                    <a:pt x="1201" y="1238"/>
                    <a:pt x="1206" y="1238"/>
                  </a:cubicBezTo>
                  <a:cubicBezTo>
                    <a:pt x="1241" y="1296"/>
                    <a:pt x="1284" y="1347"/>
                    <a:pt x="1319" y="1405"/>
                  </a:cubicBezTo>
                  <a:cubicBezTo>
                    <a:pt x="1386" y="1394"/>
                    <a:pt x="1432" y="1454"/>
                    <a:pt x="1387" y="1492"/>
                  </a:cubicBezTo>
                  <a:cubicBezTo>
                    <a:pt x="1421" y="1521"/>
                    <a:pt x="1367" y="1571"/>
                    <a:pt x="1345" y="1526"/>
                  </a:cubicBezTo>
                  <a:cubicBezTo>
                    <a:pt x="1315" y="1540"/>
                    <a:pt x="1268" y="1534"/>
                    <a:pt x="1258" y="1504"/>
                  </a:cubicBezTo>
                  <a:cubicBezTo>
                    <a:pt x="1253" y="1490"/>
                    <a:pt x="1269" y="1481"/>
                    <a:pt x="1266" y="1460"/>
                  </a:cubicBezTo>
                  <a:cubicBezTo>
                    <a:pt x="1272" y="1450"/>
                    <a:pt x="1281" y="1442"/>
                    <a:pt x="1290" y="1434"/>
                  </a:cubicBezTo>
                  <a:cubicBezTo>
                    <a:pt x="1205" y="1312"/>
                    <a:pt x="1115" y="1194"/>
                    <a:pt x="1016" y="1087"/>
                  </a:cubicBezTo>
                  <a:cubicBezTo>
                    <a:pt x="992" y="1090"/>
                    <a:pt x="956" y="1083"/>
                    <a:pt x="928" y="1091"/>
                  </a:cubicBezTo>
                  <a:cubicBezTo>
                    <a:pt x="935" y="1105"/>
                    <a:pt x="932" y="1116"/>
                    <a:pt x="940" y="1129"/>
                  </a:cubicBezTo>
                  <a:cubicBezTo>
                    <a:pt x="966" y="1143"/>
                    <a:pt x="992" y="1149"/>
                    <a:pt x="1024" y="1155"/>
                  </a:cubicBezTo>
                  <a:cubicBezTo>
                    <a:pt x="1041" y="1191"/>
                    <a:pt x="1054" y="1233"/>
                    <a:pt x="1071" y="1270"/>
                  </a:cubicBezTo>
                  <a:cubicBezTo>
                    <a:pt x="1069" y="1274"/>
                    <a:pt x="1068" y="1280"/>
                    <a:pt x="1065" y="1284"/>
                  </a:cubicBezTo>
                  <a:cubicBezTo>
                    <a:pt x="1109" y="1367"/>
                    <a:pt x="1136" y="1467"/>
                    <a:pt x="1180" y="1549"/>
                  </a:cubicBezTo>
                  <a:cubicBezTo>
                    <a:pt x="1201" y="1614"/>
                    <a:pt x="1216" y="1674"/>
                    <a:pt x="1246" y="1728"/>
                  </a:cubicBezTo>
                  <a:cubicBezTo>
                    <a:pt x="1255" y="1769"/>
                    <a:pt x="1270" y="1805"/>
                    <a:pt x="1288" y="1847"/>
                  </a:cubicBezTo>
                  <a:cubicBezTo>
                    <a:pt x="1322" y="1931"/>
                    <a:pt x="1348" y="2026"/>
                    <a:pt x="1385" y="2109"/>
                  </a:cubicBezTo>
                  <a:cubicBezTo>
                    <a:pt x="1418" y="2241"/>
                    <a:pt x="1466" y="2363"/>
                    <a:pt x="1502" y="2488"/>
                  </a:cubicBezTo>
                  <a:cubicBezTo>
                    <a:pt x="1533" y="2488"/>
                    <a:pt x="1545" y="2530"/>
                    <a:pt x="1553" y="2553"/>
                  </a:cubicBezTo>
                  <a:cubicBezTo>
                    <a:pt x="1566" y="2552"/>
                    <a:pt x="1572" y="2544"/>
                    <a:pt x="1583" y="2541"/>
                  </a:cubicBezTo>
                  <a:cubicBezTo>
                    <a:pt x="1578" y="2532"/>
                    <a:pt x="1574" y="2521"/>
                    <a:pt x="1571" y="2510"/>
                  </a:cubicBezTo>
                  <a:cubicBezTo>
                    <a:pt x="1577" y="2493"/>
                    <a:pt x="1604" y="2496"/>
                    <a:pt x="1615" y="2506"/>
                  </a:cubicBezTo>
                  <a:cubicBezTo>
                    <a:pt x="1626" y="2545"/>
                    <a:pt x="1647" y="2580"/>
                    <a:pt x="1647" y="2617"/>
                  </a:cubicBezTo>
                  <a:cubicBezTo>
                    <a:pt x="1619" y="2635"/>
                    <a:pt x="1598" y="2611"/>
                    <a:pt x="1591" y="2587"/>
                  </a:cubicBezTo>
                  <a:cubicBezTo>
                    <a:pt x="1586" y="2589"/>
                    <a:pt x="1576" y="2591"/>
                    <a:pt x="1573" y="2589"/>
                  </a:cubicBezTo>
                  <a:cubicBezTo>
                    <a:pt x="1570" y="2607"/>
                    <a:pt x="1585" y="2612"/>
                    <a:pt x="1583" y="2627"/>
                  </a:cubicBezTo>
                  <a:cubicBezTo>
                    <a:pt x="1581" y="2645"/>
                    <a:pt x="1562" y="2639"/>
                    <a:pt x="1557" y="2652"/>
                  </a:cubicBezTo>
                  <a:cubicBezTo>
                    <a:pt x="1557" y="2654"/>
                    <a:pt x="1566" y="2679"/>
                    <a:pt x="1571" y="2694"/>
                  </a:cubicBezTo>
                  <a:cubicBezTo>
                    <a:pt x="1583" y="2731"/>
                    <a:pt x="1613" y="2780"/>
                    <a:pt x="1625" y="2811"/>
                  </a:cubicBezTo>
                  <a:cubicBezTo>
                    <a:pt x="1631" y="2829"/>
                    <a:pt x="1640" y="2855"/>
                    <a:pt x="1615" y="2863"/>
                  </a:cubicBezTo>
                  <a:cubicBezTo>
                    <a:pt x="1619" y="2879"/>
                    <a:pt x="1619" y="2888"/>
                    <a:pt x="1619" y="2908"/>
                  </a:cubicBezTo>
                  <a:cubicBezTo>
                    <a:pt x="1594" y="2944"/>
                    <a:pt x="1566" y="2910"/>
                    <a:pt x="1553" y="2881"/>
                  </a:cubicBezTo>
                  <a:cubicBezTo>
                    <a:pt x="1545" y="2880"/>
                    <a:pt x="1542" y="2884"/>
                    <a:pt x="1538" y="2886"/>
                  </a:cubicBezTo>
                  <a:cubicBezTo>
                    <a:pt x="1526" y="2881"/>
                    <a:pt x="1523" y="2868"/>
                    <a:pt x="1512" y="2863"/>
                  </a:cubicBezTo>
                  <a:cubicBezTo>
                    <a:pt x="1493" y="2794"/>
                    <a:pt x="1459" y="2740"/>
                    <a:pt x="1430" y="2680"/>
                  </a:cubicBezTo>
                  <a:cubicBezTo>
                    <a:pt x="1419" y="2679"/>
                    <a:pt x="1419" y="2680"/>
                    <a:pt x="1411" y="2678"/>
                  </a:cubicBezTo>
                  <a:cubicBezTo>
                    <a:pt x="1383" y="2636"/>
                    <a:pt x="1369" y="2582"/>
                    <a:pt x="1349" y="2541"/>
                  </a:cubicBezTo>
                  <a:cubicBezTo>
                    <a:pt x="1350" y="2534"/>
                    <a:pt x="1351" y="2528"/>
                    <a:pt x="1361" y="2525"/>
                  </a:cubicBezTo>
                  <a:cubicBezTo>
                    <a:pt x="1321" y="2447"/>
                    <a:pt x="1308" y="2372"/>
                    <a:pt x="1280" y="2285"/>
                  </a:cubicBezTo>
                  <a:cubicBezTo>
                    <a:pt x="1216" y="2265"/>
                    <a:pt x="1145" y="2248"/>
                    <a:pt x="1079" y="2232"/>
                  </a:cubicBezTo>
                  <a:cubicBezTo>
                    <a:pt x="1061" y="2227"/>
                    <a:pt x="1041" y="2218"/>
                    <a:pt x="1024" y="2216"/>
                  </a:cubicBezTo>
                  <a:cubicBezTo>
                    <a:pt x="988" y="2211"/>
                    <a:pt x="948" y="2218"/>
                    <a:pt x="907" y="2220"/>
                  </a:cubicBezTo>
                  <a:cubicBezTo>
                    <a:pt x="905" y="2226"/>
                    <a:pt x="907" y="2234"/>
                    <a:pt x="907" y="2246"/>
                  </a:cubicBezTo>
                  <a:cubicBezTo>
                    <a:pt x="944" y="2265"/>
                    <a:pt x="938" y="2352"/>
                    <a:pt x="893" y="2349"/>
                  </a:cubicBezTo>
                  <a:cubicBezTo>
                    <a:pt x="878" y="2397"/>
                    <a:pt x="910" y="2470"/>
                    <a:pt x="863" y="2498"/>
                  </a:cubicBezTo>
                  <a:cubicBezTo>
                    <a:pt x="869" y="2536"/>
                    <a:pt x="792" y="2559"/>
                    <a:pt x="788" y="2504"/>
                  </a:cubicBezTo>
                  <a:cubicBezTo>
                    <a:pt x="781" y="2504"/>
                    <a:pt x="775" y="2500"/>
                    <a:pt x="764" y="2500"/>
                  </a:cubicBezTo>
                  <a:cubicBezTo>
                    <a:pt x="759" y="2492"/>
                    <a:pt x="756" y="2482"/>
                    <a:pt x="752" y="2474"/>
                  </a:cubicBezTo>
                  <a:cubicBezTo>
                    <a:pt x="768" y="2439"/>
                    <a:pt x="758" y="2378"/>
                    <a:pt x="758" y="2345"/>
                  </a:cubicBezTo>
                  <a:cubicBezTo>
                    <a:pt x="752" y="2340"/>
                    <a:pt x="740" y="2330"/>
                    <a:pt x="738" y="2315"/>
                  </a:cubicBezTo>
                  <a:cubicBezTo>
                    <a:pt x="732" y="2318"/>
                    <a:pt x="721" y="2317"/>
                    <a:pt x="714" y="2319"/>
                  </a:cubicBezTo>
                  <a:cubicBezTo>
                    <a:pt x="720" y="2342"/>
                    <a:pt x="705" y="2356"/>
                    <a:pt x="677" y="2355"/>
                  </a:cubicBezTo>
                  <a:cubicBezTo>
                    <a:pt x="644" y="2339"/>
                    <a:pt x="671" y="2283"/>
                    <a:pt x="661" y="2252"/>
                  </a:cubicBezTo>
                  <a:cubicBezTo>
                    <a:pt x="663" y="2251"/>
                    <a:pt x="665" y="2249"/>
                    <a:pt x="665" y="2246"/>
                  </a:cubicBezTo>
                  <a:cubicBezTo>
                    <a:pt x="690" y="2232"/>
                    <a:pt x="719" y="2255"/>
                    <a:pt x="712" y="2279"/>
                  </a:cubicBezTo>
                  <a:cubicBezTo>
                    <a:pt x="724" y="2282"/>
                    <a:pt x="724" y="2273"/>
                    <a:pt x="734" y="2273"/>
                  </a:cubicBezTo>
                  <a:cubicBezTo>
                    <a:pt x="731" y="2265"/>
                    <a:pt x="736" y="2260"/>
                    <a:pt x="738" y="2252"/>
                  </a:cubicBezTo>
                  <a:cubicBezTo>
                    <a:pt x="744" y="2245"/>
                    <a:pt x="749" y="2249"/>
                    <a:pt x="756" y="2246"/>
                  </a:cubicBezTo>
                  <a:cubicBezTo>
                    <a:pt x="755" y="2238"/>
                    <a:pt x="755" y="2228"/>
                    <a:pt x="750" y="2220"/>
                  </a:cubicBezTo>
                  <a:cubicBezTo>
                    <a:pt x="721" y="2221"/>
                    <a:pt x="700" y="2219"/>
                    <a:pt x="684" y="2232"/>
                  </a:cubicBezTo>
                  <a:cubicBezTo>
                    <a:pt x="627" y="2232"/>
                    <a:pt x="568" y="2247"/>
                    <a:pt x="508" y="2256"/>
                  </a:cubicBezTo>
                  <a:cubicBezTo>
                    <a:pt x="460" y="2268"/>
                    <a:pt x="394" y="2273"/>
                    <a:pt x="343" y="2281"/>
                  </a:cubicBezTo>
                  <a:cubicBezTo>
                    <a:pt x="321" y="2367"/>
                    <a:pt x="268" y="2462"/>
                    <a:pt x="244" y="2545"/>
                  </a:cubicBezTo>
                  <a:cubicBezTo>
                    <a:pt x="251" y="2548"/>
                    <a:pt x="255" y="2553"/>
                    <a:pt x="258" y="2559"/>
                  </a:cubicBezTo>
                  <a:cubicBezTo>
                    <a:pt x="243" y="2589"/>
                    <a:pt x="229" y="2633"/>
                    <a:pt x="220" y="2668"/>
                  </a:cubicBezTo>
                  <a:cubicBezTo>
                    <a:pt x="213" y="2671"/>
                    <a:pt x="208" y="2678"/>
                    <a:pt x="200" y="2674"/>
                  </a:cubicBezTo>
                  <a:cubicBezTo>
                    <a:pt x="180" y="2699"/>
                    <a:pt x="173" y="2731"/>
                    <a:pt x="157" y="2765"/>
                  </a:cubicBezTo>
                  <a:cubicBezTo>
                    <a:pt x="155" y="2770"/>
                    <a:pt x="149" y="2773"/>
                    <a:pt x="147" y="2777"/>
                  </a:cubicBezTo>
                  <a:cubicBezTo>
                    <a:pt x="134" y="2808"/>
                    <a:pt x="134" y="2843"/>
                    <a:pt x="111" y="2861"/>
                  </a:cubicBezTo>
                  <a:cubicBezTo>
                    <a:pt x="102" y="2860"/>
                    <a:pt x="100" y="2864"/>
                    <a:pt x="93" y="2861"/>
                  </a:cubicBezTo>
                  <a:cubicBezTo>
                    <a:pt x="81" y="2874"/>
                    <a:pt x="75" y="2902"/>
                    <a:pt x="60" y="2906"/>
                  </a:cubicBezTo>
                  <a:cubicBezTo>
                    <a:pt x="45" y="2902"/>
                    <a:pt x="31" y="2898"/>
                    <a:pt x="24" y="2886"/>
                  </a:cubicBezTo>
                  <a:cubicBezTo>
                    <a:pt x="24" y="2868"/>
                    <a:pt x="36" y="2860"/>
                    <a:pt x="42" y="2847"/>
                  </a:cubicBezTo>
                  <a:cubicBezTo>
                    <a:pt x="7" y="2839"/>
                    <a:pt x="22" y="2813"/>
                    <a:pt x="28" y="2779"/>
                  </a:cubicBezTo>
                  <a:cubicBezTo>
                    <a:pt x="29" y="2771"/>
                    <a:pt x="27" y="2765"/>
                    <a:pt x="28" y="2762"/>
                  </a:cubicBezTo>
                  <a:cubicBezTo>
                    <a:pt x="28" y="2760"/>
                    <a:pt x="34" y="2757"/>
                    <a:pt x="36" y="2754"/>
                  </a:cubicBezTo>
                  <a:cubicBezTo>
                    <a:pt x="40" y="2744"/>
                    <a:pt x="41" y="2729"/>
                    <a:pt x="46" y="2720"/>
                  </a:cubicBezTo>
                  <a:cubicBezTo>
                    <a:pt x="55" y="2702"/>
                    <a:pt x="76" y="2672"/>
                    <a:pt x="79" y="2650"/>
                  </a:cubicBezTo>
                  <a:cubicBezTo>
                    <a:pt x="78" y="2643"/>
                    <a:pt x="66" y="2646"/>
                    <a:pt x="66" y="2637"/>
                  </a:cubicBezTo>
                  <a:cubicBezTo>
                    <a:pt x="63" y="2623"/>
                    <a:pt x="78" y="2614"/>
                    <a:pt x="79" y="2599"/>
                  </a:cubicBezTo>
                  <a:cubicBezTo>
                    <a:pt x="75" y="2591"/>
                    <a:pt x="67" y="2587"/>
                    <a:pt x="58" y="2583"/>
                  </a:cubicBezTo>
                  <a:cubicBezTo>
                    <a:pt x="55" y="2594"/>
                    <a:pt x="48" y="2600"/>
                    <a:pt x="48" y="2613"/>
                  </a:cubicBezTo>
                  <a:cubicBezTo>
                    <a:pt x="35" y="2618"/>
                    <a:pt x="17" y="2626"/>
                    <a:pt x="0" y="2621"/>
                  </a:cubicBezTo>
                  <a:cubicBezTo>
                    <a:pt x="1" y="2571"/>
                    <a:pt x="21" y="2525"/>
                    <a:pt x="38" y="2486"/>
                  </a:cubicBezTo>
                  <a:cubicBezTo>
                    <a:pt x="58" y="2486"/>
                    <a:pt x="79" y="2492"/>
                    <a:pt x="79" y="2512"/>
                  </a:cubicBezTo>
                  <a:cubicBezTo>
                    <a:pt x="80" y="2525"/>
                    <a:pt x="64" y="2535"/>
                    <a:pt x="68" y="2551"/>
                  </a:cubicBezTo>
                  <a:cubicBezTo>
                    <a:pt x="75" y="2554"/>
                    <a:pt x="85" y="2555"/>
                    <a:pt x="91" y="2559"/>
                  </a:cubicBezTo>
                  <a:cubicBezTo>
                    <a:pt x="98" y="2542"/>
                    <a:pt x="98" y="2527"/>
                    <a:pt x="99" y="2516"/>
                  </a:cubicBezTo>
                  <a:cubicBezTo>
                    <a:pt x="106" y="2510"/>
                    <a:pt x="118" y="2508"/>
                    <a:pt x="125" y="2514"/>
                  </a:cubicBezTo>
                  <a:cubicBezTo>
                    <a:pt x="159" y="2418"/>
                    <a:pt x="201" y="2323"/>
                    <a:pt x="232" y="2226"/>
                  </a:cubicBezTo>
                  <a:cubicBezTo>
                    <a:pt x="241" y="2200"/>
                    <a:pt x="250" y="2171"/>
                    <a:pt x="254" y="2145"/>
                  </a:cubicBezTo>
                  <a:cubicBezTo>
                    <a:pt x="259" y="2115"/>
                    <a:pt x="275" y="2087"/>
                    <a:pt x="284" y="2063"/>
                  </a:cubicBezTo>
                  <a:cubicBezTo>
                    <a:pt x="298" y="2025"/>
                    <a:pt x="308" y="1986"/>
                    <a:pt x="323" y="1948"/>
                  </a:cubicBezTo>
                  <a:cubicBezTo>
                    <a:pt x="337" y="1913"/>
                    <a:pt x="355" y="1865"/>
                    <a:pt x="371" y="1825"/>
                  </a:cubicBezTo>
                  <a:cubicBezTo>
                    <a:pt x="385" y="1790"/>
                    <a:pt x="396" y="1754"/>
                    <a:pt x="411" y="1720"/>
                  </a:cubicBezTo>
                  <a:cubicBezTo>
                    <a:pt x="418" y="1703"/>
                    <a:pt x="429" y="1689"/>
                    <a:pt x="435" y="1672"/>
                  </a:cubicBezTo>
                  <a:cubicBezTo>
                    <a:pt x="445" y="1641"/>
                    <a:pt x="455" y="1614"/>
                    <a:pt x="466" y="1583"/>
                  </a:cubicBezTo>
                  <a:cubicBezTo>
                    <a:pt x="476" y="1556"/>
                    <a:pt x="484" y="1529"/>
                    <a:pt x="494" y="1504"/>
                  </a:cubicBezTo>
                  <a:cubicBezTo>
                    <a:pt x="498" y="1495"/>
                    <a:pt x="505" y="1487"/>
                    <a:pt x="508" y="1478"/>
                  </a:cubicBezTo>
                  <a:cubicBezTo>
                    <a:pt x="511" y="1468"/>
                    <a:pt x="510" y="1456"/>
                    <a:pt x="514" y="1446"/>
                  </a:cubicBezTo>
                  <a:cubicBezTo>
                    <a:pt x="517" y="1437"/>
                    <a:pt x="524" y="1429"/>
                    <a:pt x="528" y="1420"/>
                  </a:cubicBezTo>
                  <a:cubicBezTo>
                    <a:pt x="538" y="1396"/>
                    <a:pt x="544" y="1371"/>
                    <a:pt x="554" y="1345"/>
                  </a:cubicBezTo>
                  <a:cubicBezTo>
                    <a:pt x="565" y="1316"/>
                    <a:pt x="573" y="1294"/>
                    <a:pt x="587" y="1268"/>
                  </a:cubicBezTo>
                  <a:cubicBezTo>
                    <a:pt x="589" y="1262"/>
                    <a:pt x="584" y="1262"/>
                    <a:pt x="585" y="1256"/>
                  </a:cubicBezTo>
                  <a:cubicBezTo>
                    <a:pt x="597" y="1230"/>
                    <a:pt x="606" y="1208"/>
                    <a:pt x="615" y="1184"/>
                  </a:cubicBezTo>
                  <a:cubicBezTo>
                    <a:pt x="645" y="1167"/>
                    <a:pt x="704" y="1164"/>
                    <a:pt x="744" y="1153"/>
                  </a:cubicBezTo>
                  <a:cubicBezTo>
                    <a:pt x="768" y="1146"/>
                    <a:pt x="774" y="1124"/>
                    <a:pt x="782" y="1097"/>
                  </a:cubicBezTo>
                  <a:cubicBezTo>
                    <a:pt x="773" y="1101"/>
                    <a:pt x="752" y="1096"/>
                    <a:pt x="734" y="1097"/>
                  </a:cubicBezTo>
                  <a:cubicBezTo>
                    <a:pt x="730" y="1101"/>
                    <a:pt x="733" y="1112"/>
                    <a:pt x="732" y="1119"/>
                  </a:cubicBezTo>
                  <a:cubicBezTo>
                    <a:pt x="722" y="1141"/>
                    <a:pt x="688" y="1151"/>
                    <a:pt x="675" y="1131"/>
                  </a:cubicBezTo>
                  <a:cubicBezTo>
                    <a:pt x="656" y="1103"/>
                    <a:pt x="675" y="1053"/>
                    <a:pt x="673" y="1020"/>
                  </a:cubicBezTo>
                  <a:cubicBezTo>
                    <a:pt x="677" y="1020"/>
                    <a:pt x="679" y="1018"/>
                    <a:pt x="679" y="1014"/>
                  </a:cubicBezTo>
                  <a:cubicBezTo>
                    <a:pt x="700" y="1012"/>
                    <a:pt x="713" y="1017"/>
                    <a:pt x="724" y="1026"/>
                  </a:cubicBezTo>
                  <a:cubicBezTo>
                    <a:pt x="721" y="1035"/>
                    <a:pt x="726" y="1044"/>
                    <a:pt x="730" y="1052"/>
                  </a:cubicBezTo>
                  <a:cubicBezTo>
                    <a:pt x="749" y="1054"/>
                    <a:pt x="765" y="1052"/>
                    <a:pt x="790" y="1052"/>
                  </a:cubicBezTo>
                  <a:cubicBezTo>
                    <a:pt x="795" y="1038"/>
                    <a:pt x="792" y="1025"/>
                    <a:pt x="798" y="1010"/>
                  </a:cubicBezTo>
                  <a:cubicBezTo>
                    <a:pt x="782" y="993"/>
                    <a:pt x="759" y="973"/>
                    <a:pt x="754" y="946"/>
                  </a:cubicBezTo>
                  <a:cubicBezTo>
                    <a:pt x="745" y="902"/>
                    <a:pt x="775" y="860"/>
                    <a:pt x="798" y="835"/>
                  </a:cubicBezTo>
                  <a:cubicBezTo>
                    <a:pt x="784" y="824"/>
                    <a:pt x="768" y="815"/>
                    <a:pt x="760" y="798"/>
                  </a:cubicBezTo>
                  <a:cubicBezTo>
                    <a:pt x="772" y="773"/>
                    <a:pt x="782" y="747"/>
                    <a:pt x="792" y="720"/>
                  </a:cubicBezTo>
                  <a:cubicBezTo>
                    <a:pt x="693" y="632"/>
                    <a:pt x="582" y="556"/>
                    <a:pt x="478" y="472"/>
                  </a:cubicBezTo>
                  <a:cubicBezTo>
                    <a:pt x="481" y="468"/>
                    <a:pt x="478" y="469"/>
                    <a:pt x="480" y="462"/>
                  </a:cubicBezTo>
                  <a:cubicBezTo>
                    <a:pt x="391" y="385"/>
                    <a:pt x="306" y="303"/>
                    <a:pt x="210" y="232"/>
                  </a:cubicBezTo>
                  <a:cubicBezTo>
                    <a:pt x="205" y="232"/>
                    <a:pt x="200" y="232"/>
                    <a:pt x="195" y="232"/>
                  </a:cubicBezTo>
                  <a:cubicBezTo>
                    <a:pt x="188" y="226"/>
                    <a:pt x="180" y="221"/>
                    <a:pt x="173" y="216"/>
                  </a:cubicBezTo>
                  <a:cubicBezTo>
                    <a:pt x="174" y="207"/>
                    <a:pt x="171" y="202"/>
                    <a:pt x="167" y="199"/>
                  </a:cubicBezTo>
                  <a:cubicBezTo>
                    <a:pt x="187" y="121"/>
                    <a:pt x="223" y="54"/>
                    <a:pt x="298" y="16"/>
                  </a:cubicBezTo>
                  <a:cubicBezTo>
                    <a:pt x="308" y="11"/>
                    <a:pt x="321" y="9"/>
                    <a:pt x="331" y="0"/>
                  </a:cubicBezTo>
                  <a:cubicBezTo>
                    <a:pt x="354" y="3"/>
                    <a:pt x="371" y="19"/>
                    <a:pt x="371" y="38"/>
                  </a:cubicBezTo>
                  <a:cubicBezTo>
                    <a:pt x="462" y="117"/>
                    <a:pt x="559" y="190"/>
                    <a:pt x="637" y="282"/>
                  </a:cubicBezTo>
                  <a:cubicBezTo>
                    <a:pt x="645" y="281"/>
                    <a:pt x="643" y="281"/>
                    <a:pt x="651" y="282"/>
                  </a:cubicBezTo>
                  <a:cubicBezTo>
                    <a:pt x="756" y="362"/>
                    <a:pt x="840" y="465"/>
                    <a:pt x="946" y="544"/>
                  </a:cubicBezTo>
                  <a:cubicBezTo>
                    <a:pt x="953" y="555"/>
                    <a:pt x="955" y="570"/>
                    <a:pt x="970" y="571"/>
                  </a:cubicBezTo>
                  <a:cubicBezTo>
                    <a:pt x="974" y="550"/>
                    <a:pt x="963" y="527"/>
                    <a:pt x="946" y="520"/>
                  </a:cubicBezTo>
                  <a:cubicBezTo>
                    <a:pt x="949" y="516"/>
                    <a:pt x="948" y="509"/>
                    <a:pt x="950" y="504"/>
                  </a:cubicBezTo>
                  <a:cubicBezTo>
                    <a:pt x="993" y="463"/>
                    <a:pt x="1079" y="499"/>
                    <a:pt x="1061" y="552"/>
                  </a:cubicBezTo>
                  <a:cubicBezTo>
                    <a:pt x="1047" y="560"/>
                    <a:pt x="1038" y="565"/>
                    <a:pt x="1018" y="560"/>
                  </a:cubicBezTo>
                  <a:cubicBezTo>
                    <a:pt x="1007" y="570"/>
                    <a:pt x="1009" y="587"/>
                    <a:pt x="1000" y="595"/>
                  </a:cubicBezTo>
                  <a:cubicBezTo>
                    <a:pt x="1013" y="608"/>
                    <a:pt x="1026" y="620"/>
                    <a:pt x="1032" y="641"/>
                  </a:cubicBezTo>
                  <a:cubicBezTo>
                    <a:pt x="1063" y="681"/>
                    <a:pt x="1106" y="709"/>
                    <a:pt x="1145" y="744"/>
                  </a:cubicBezTo>
                  <a:cubicBezTo>
                    <a:pt x="1164" y="762"/>
                    <a:pt x="1186" y="780"/>
                    <a:pt x="1210" y="790"/>
                  </a:cubicBezTo>
                  <a:cubicBezTo>
                    <a:pt x="1217" y="760"/>
                    <a:pt x="1174" y="762"/>
                    <a:pt x="1176" y="730"/>
                  </a:cubicBezTo>
                  <a:cubicBezTo>
                    <a:pt x="1205" y="693"/>
                    <a:pt x="1261" y="714"/>
                    <a:pt x="1288" y="740"/>
                  </a:cubicBezTo>
                  <a:cubicBezTo>
                    <a:pt x="1292" y="755"/>
                    <a:pt x="1285" y="770"/>
                    <a:pt x="1284" y="778"/>
                  </a:cubicBezTo>
                  <a:cubicBezTo>
                    <a:pt x="1274" y="782"/>
                    <a:pt x="1262" y="782"/>
                    <a:pt x="1248" y="782"/>
                  </a:cubicBezTo>
                  <a:cubicBezTo>
                    <a:pt x="1243" y="790"/>
                    <a:pt x="1241" y="801"/>
                    <a:pt x="1234" y="808"/>
                  </a:cubicBezTo>
                  <a:cubicBezTo>
                    <a:pt x="1238" y="820"/>
                    <a:pt x="1251" y="827"/>
                    <a:pt x="1256" y="839"/>
                  </a:cubicBezTo>
                  <a:cubicBezTo>
                    <a:pt x="1258" y="845"/>
                    <a:pt x="1255" y="851"/>
                    <a:pt x="1258" y="857"/>
                  </a:cubicBezTo>
                  <a:cubicBezTo>
                    <a:pt x="1264" y="870"/>
                    <a:pt x="1280" y="884"/>
                    <a:pt x="1290" y="895"/>
                  </a:cubicBezTo>
                  <a:cubicBezTo>
                    <a:pt x="1372" y="985"/>
                    <a:pt x="1492" y="1063"/>
                    <a:pt x="1567" y="1159"/>
                  </a:cubicBezTo>
                  <a:cubicBezTo>
                    <a:pt x="1600" y="1179"/>
                    <a:pt x="1624" y="1226"/>
                    <a:pt x="1666" y="1244"/>
                  </a:cubicBezTo>
                  <a:cubicBezTo>
                    <a:pt x="1707" y="1221"/>
                    <a:pt x="1745" y="1194"/>
                    <a:pt x="1789" y="1175"/>
                  </a:cubicBezTo>
                  <a:cubicBezTo>
                    <a:pt x="1788" y="1169"/>
                    <a:pt x="1781" y="1167"/>
                    <a:pt x="1780" y="1161"/>
                  </a:cubicBezTo>
                  <a:cubicBezTo>
                    <a:pt x="1780" y="1152"/>
                    <a:pt x="1783" y="1146"/>
                    <a:pt x="1785" y="1139"/>
                  </a:cubicBezTo>
                  <a:cubicBezTo>
                    <a:pt x="1771" y="1127"/>
                    <a:pt x="1755" y="1117"/>
                    <a:pt x="1740" y="1105"/>
                  </a:cubicBezTo>
                  <a:cubicBezTo>
                    <a:pt x="1727" y="1111"/>
                    <a:pt x="1706" y="1119"/>
                    <a:pt x="1690" y="1111"/>
                  </a:cubicBezTo>
                  <a:cubicBezTo>
                    <a:pt x="1689" y="1101"/>
                    <a:pt x="1681" y="1092"/>
                    <a:pt x="1680" y="1081"/>
                  </a:cubicBezTo>
                  <a:cubicBezTo>
                    <a:pt x="1679" y="1049"/>
                    <a:pt x="1731" y="985"/>
                    <a:pt x="1760" y="988"/>
                  </a:cubicBezTo>
                  <a:cubicBezTo>
                    <a:pt x="1775" y="990"/>
                    <a:pt x="1800" y="1006"/>
                    <a:pt x="1803" y="1020"/>
                  </a:cubicBezTo>
                  <a:cubicBezTo>
                    <a:pt x="1805" y="1028"/>
                    <a:pt x="1797" y="1036"/>
                    <a:pt x="1799" y="1044"/>
                  </a:cubicBezTo>
                  <a:cubicBezTo>
                    <a:pt x="1803" y="1059"/>
                    <a:pt x="1817" y="1061"/>
                    <a:pt x="1831" y="1075"/>
                  </a:cubicBezTo>
                  <a:cubicBezTo>
                    <a:pt x="1858" y="1065"/>
                    <a:pt x="1883" y="1086"/>
                    <a:pt x="1877" y="1115"/>
                  </a:cubicBezTo>
                  <a:cubicBezTo>
                    <a:pt x="1882" y="1122"/>
                    <a:pt x="1883" y="1123"/>
                    <a:pt x="1889" y="1131"/>
                  </a:cubicBezTo>
                  <a:cubicBezTo>
                    <a:pt x="1893" y="1128"/>
                    <a:pt x="1898" y="1126"/>
                    <a:pt x="1902" y="1123"/>
                  </a:cubicBezTo>
                  <a:cubicBezTo>
                    <a:pt x="1898" y="1102"/>
                    <a:pt x="1874" y="1093"/>
                    <a:pt x="1883" y="1065"/>
                  </a:cubicBezTo>
                  <a:cubicBezTo>
                    <a:pt x="1925" y="1051"/>
                    <a:pt x="2003" y="1104"/>
                    <a:pt x="1978" y="1139"/>
                  </a:cubicBezTo>
                  <a:cubicBezTo>
                    <a:pt x="1966" y="1155"/>
                    <a:pt x="1937" y="1148"/>
                    <a:pt x="1922" y="1135"/>
                  </a:cubicBezTo>
                  <a:cubicBezTo>
                    <a:pt x="1913" y="1136"/>
                    <a:pt x="1920" y="1145"/>
                    <a:pt x="1906" y="1145"/>
                  </a:cubicBezTo>
                  <a:cubicBezTo>
                    <a:pt x="1909" y="1149"/>
                    <a:pt x="1913" y="1151"/>
                    <a:pt x="1918" y="1153"/>
                  </a:cubicBezTo>
                  <a:cubicBezTo>
                    <a:pt x="1921" y="1150"/>
                    <a:pt x="1925" y="1151"/>
                    <a:pt x="1928" y="1145"/>
                  </a:cubicBezTo>
                  <a:cubicBezTo>
                    <a:pt x="1950" y="1147"/>
                    <a:pt x="1965" y="1166"/>
                    <a:pt x="1958" y="1190"/>
                  </a:cubicBezTo>
                  <a:cubicBezTo>
                    <a:pt x="1967" y="1208"/>
                    <a:pt x="2006" y="1226"/>
                    <a:pt x="2006" y="1242"/>
                  </a:cubicBezTo>
                  <a:cubicBezTo>
                    <a:pt x="2005" y="1259"/>
                    <a:pt x="1984" y="1271"/>
                    <a:pt x="1972" y="1286"/>
                  </a:cubicBezTo>
                  <a:cubicBezTo>
                    <a:pt x="1938" y="1290"/>
                    <a:pt x="1934" y="1263"/>
                    <a:pt x="1914" y="1246"/>
                  </a:cubicBezTo>
                  <a:cubicBezTo>
                    <a:pt x="1899" y="1249"/>
                    <a:pt x="1893" y="1264"/>
                    <a:pt x="1879" y="1262"/>
                  </a:cubicBezTo>
                  <a:cubicBezTo>
                    <a:pt x="1858" y="1259"/>
                    <a:pt x="1859" y="1230"/>
                    <a:pt x="1875" y="1218"/>
                  </a:cubicBezTo>
                  <a:cubicBezTo>
                    <a:pt x="1864" y="1211"/>
                    <a:pt x="1857" y="1201"/>
                    <a:pt x="1845" y="1194"/>
                  </a:cubicBezTo>
                  <a:cubicBezTo>
                    <a:pt x="1794" y="1223"/>
                    <a:pt x="1747" y="1255"/>
                    <a:pt x="1696" y="1284"/>
                  </a:cubicBezTo>
                  <a:cubicBezTo>
                    <a:pt x="1691" y="1315"/>
                    <a:pt x="1702" y="1340"/>
                    <a:pt x="1726" y="1353"/>
                  </a:cubicBezTo>
                  <a:cubicBezTo>
                    <a:pt x="1728" y="1378"/>
                    <a:pt x="1747" y="1386"/>
                    <a:pt x="1760" y="1401"/>
                  </a:cubicBezTo>
                  <a:cubicBezTo>
                    <a:pt x="1783" y="1396"/>
                    <a:pt x="1799" y="1415"/>
                    <a:pt x="1805" y="1438"/>
                  </a:cubicBezTo>
                  <a:cubicBezTo>
                    <a:pt x="1815" y="1419"/>
                    <a:pt x="1849" y="1426"/>
                    <a:pt x="1861" y="1434"/>
                  </a:cubicBezTo>
                  <a:cubicBezTo>
                    <a:pt x="1872" y="1429"/>
                    <a:pt x="1880" y="1410"/>
                    <a:pt x="1899" y="1407"/>
                  </a:cubicBezTo>
                  <a:cubicBezTo>
                    <a:pt x="1907" y="1408"/>
                    <a:pt x="1906" y="1417"/>
                    <a:pt x="1916" y="1417"/>
                  </a:cubicBezTo>
                  <a:cubicBezTo>
                    <a:pt x="1929" y="1416"/>
                    <a:pt x="1947" y="1393"/>
                    <a:pt x="1966" y="1405"/>
                  </a:cubicBezTo>
                  <a:cubicBezTo>
                    <a:pt x="1981" y="1413"/>
                    <a:pt x="1985" y="1440"/>
                    <a:pt x="1978" y="1460"/>
                  </a:cubicBezTo>
                  <a:close/>
                  <a:moveTo>
                    <a:pt x="1044" y="542"/>
                  </a:moveTo>
                  <a:cubicBezTo>
                    <a:pt x="1044" y="530"/>
                    <a:pt x="1046" y="526"/>
                    <a:pt x="1036" y="520"/>
                  </a:cubicBezTo>
                  <a:cubicBezTo>
                    <a:pt x="1025" y="546"/>
                    <a:pt x="989" y="527"/>
                    <a:pt x="986" y="506"/>
                  </a:cubicBezTo>
                  <a:cubicBezTo>
                    <a:pt x="976" y="504"/>
                    <a:pt x="967" y="514"/>
                    <a:pt x="970" y="518"/>
                  </a:cubicBezTo>
                  <a:cubicBezTo>
                    <a:pt x="976" y="527"/>
                    <a:pt x="1015" y="555"/>
                    <a:pt x="1044" y="542"/>
                  </a:cubicBezTo>
                  <a:close/>
                  <a:moveTo>
                    <a:pt x="319" y="62"/>
                  </a:moveTo>
                  <a:cubicBezTo>
                    <a:pt x="293" y="122"/>
                    <a:pt x="260" y="173"/>
                    <a:pt x="206" y="201"/>
                  </a:cubicBezTo>
                  <a:cubicBezTo>
                    <a:pt x="212" y="210"/>
                    <a:pt x="197" y="204"/>
                    <a:pt x="198" y="214"/>
                  </a:cubicBezTo>
                  <a:cubicBezTo>
                    <a:pt x="204" y="219"/>
                    <a:pt x="213" y="211"/>
                    <a:pt x="220" y="216"/>
                  </a:cubicBezTo>
                  <a:cubicBezTo>
                    <a:pt x="281" y="176"/>
                    <a:pt x="351" y="124"/>
                    <a:pt x="349" y="40"/>
                  </a:cubicBezTo>
                  <a:cubicBezTo>
                    <a:pt x="349" y="37"/>
                    <a:pt x="350" y="35"/>
                    <a:pt x="353" y="36"/>
                  </a:cubicBezTo>
                  <a:cubicBezTo>
                    <a:pt x="350" y="27"/>
                    <a:pt x="344" y="22"/>
                    <a:pt x="333" y="20"/>
                  </a:cubicBezTo>
                  <a:cubicBezTo>
                    <a:pt x="335" y="32"/>
                    <a:pt x="314" y="46"/>
                    <a:pt x="319" y="62"/>
                  </a:cubicBezTo>
                  <a:close/>
                  <a:moveTo>
                    <a:pt x="187" y="193"/>
                  </a:moveTo>
                  <a:cubicBezTo>
                    <a:pt x="246" y="159"/>
                    <a:pt x="295" y="104"/>
                    <a:pt x="308" y="30"/>
                  </a:cubicBezTo>
                  <a:cubicBezTo>
                    <a:pt x="240" y="57"/>
                    <a:pt x="205" y="123"/>
                    <a:pt x="187" y="193"/>
                  </a:cubicBezTo>
                  <a:close/>
                  <a:moveTo>
                    <a:pt x="234" y="226"/>
                  </a:moveTo>
                  <a:cubicBezTo>
                    <a:pt x="265" y="261"/>
                    <a:pt x="304" y="287"/>
                    <a:pt x="339" y="316"/>
                  </a:cubicBezTo>
                  <a:cubicBezTo>
                    <a:pt x="393" y="359"/>
                    <a:pt x="439" y="412"/>
                    <a:pt x="496" y="450"/>
                  </a:cubicBezTo>
                  <a:cubicBezTo>
                    <a:pt x="557" y="419"/>
                    <a:pt x="614" y="372"/>
                    <a:pt x="621" y="288"/>
                  </a:cubicBezTo>
                  <a:cubicBezTo>
                    <a:pt x="544" y="205"/>
                    <a:pt x="463" y="126"/>
                    <a:pt x="367" y="62"/>
                  </a:cubicBezTo>
                  <a:cubicBezTo>
                    <a:pt x="344" y="137"/>
                    <a:pt x="297" y="190"/>
                    <a:pt x="234" y="226"/>
                  </a:cubicBezTo>
                  <a:close/>
                  <a:moveTo>
                    <a:pt x="502" y="466"/>
                  </a:moveTo>
                  <a:cubicBezTo>
                    <a:pt x="605" y="562"/>
                    <a:pt x="727" y="638"/>
                    <a:pt x="833" y="730"/>
                  </a:cubicBezTo>
                  <a:cubicBezTo>
                    <a:pt x="846" y="724"/>
                    <a:pt x="863" y="718"/>
                    <a:pt x="875" y="708"/>
                  </a:cubicBezTo>
                  <a:cubicBezTo>
                    <a:pt x="889" y="697"/>
                    <a:pt x="919" y="666"/>
                    <a:pt x="925" y="651"/>
                  </a:cubicBezTo>
                  <a:cubicBezTo>
                    <a:pt x="926" y="648"/>
                    <a:pt x="922" y="642"/>
                    <a:pt x="923" y="639"/>
                  </a:cubicBezTo>
                  <a:cubicBezTo>
                    <a:pt x="926" y="621"/>
                    <a:pt x="944" y="611"/>
                    <a:pt x="948" y="593"/>
                  </a:cubicBezTo>
                  <a:cubicBezTo>
                    <a:pt x="935" y="555"/>
                    <a:pt x="899" y="540"/>
                    <a:pt x="881" y="506"/>
                  </a:cubicBezTo>
                  <a:cubicBezTo>
                    <a:pt x="866" y="500"/>
                    <a:pt x="865" y="490"/>
                    <a:pt x="849" y="488"/>
                  </a:cubicBezTo>
                  <a:cubicBezTo>
                    <a:pt x="826" y="466"/>
                    <a:pt x="810" y="437"/>
                    <a:pt x="780" y="423"/>
                  </a:cubicBezTo>
                  <a:cubicBezTo>
                    <a:pt x="741" y="375"/>
                    <a:pt x="698" y="333"/>
                    <a:pt x="643" y="302"/>
                  </a:cubicBezTo>
                  <a:cubicBezTo>
                    <a:pt x="622" y="378"/>
                    <a:pt x="578" y="439"/>
                    <a:pt x="502" y="466"/>
                  </a:cubicBezTo>
                  <a:close/>
                  <a:moveTo>
                    <a:pt x="986" y="583"/>
                  </a:moveTo>
                  <a:cubicBezTo>
                    <a:pt x="996" y="576"/>
                    <a:pt x="994" y="567"/>
                    <a:pt x="996" y="556"/>
                  </a:cubicBezTo>
                  <a:cubicBezTo>
                    <a:pt x="992" y="555"/>
                    <a:pt x="991" y="551"/>
                    <a:pt x="986" y="552"/>
                  </a:cubicBezTo>
                  <a:cubicBezTo>
                    <a:pt x="986" y="562"/>
                    <a:pt x="986" y="573"/>
                    <a:pt x="986" y="583"/>
                  </a:cubicBezTo>
                  <a:close/>
                  <a:moveTo>
                    <a:pt x="1055" y="932"/>
                  </a:moveTo>
                  <a:cubicBezTo>
                    <a:pt x="1078" y="933"/>
                    <a:pt x="1107" y="928"/>
                    <a:pt x="1125" y="917"/>
                  </a:cubicBezTo>
                  <a:cubicBezTo>
                    <a:pt x="1139" y="908"/>
                    <a:pt x="1164" y="882"/>
                    <a:pt x="1174" y="863"/>
                  </a:cubicBezTo>
                  <a:cubicBezTo>
                    <a:pt x="1181" y="852"/>
                    <a:pt x="1192" y="817"/>
                    <a:pt x="1186" y="802"/>
                  </a:cubicBezTo>
                  <a:cubicBezTo>
                    <a:pt x="1179" y="783"/>
                    <a:pt x="1144" y="768"/>
                    <a:pt x="1127" y="752"/>
                  </a:cubicBezTo>
                  <a:cubicBezTo>
                    <a:pt x="1122" y="748"/>
                    <a:pt x="1121" y="742"/>
                    <a:pt x="1117" y="738"/>
                  </a:cubicBezTo>
                  <a:cubicBezTo>
                    <a:pt x="1113" y="734"/>
                    <a:pt x="1108" y="732"/>
                    <a:pt x="1103" y="728"/>
                  </a:cubicBezTo>
                  <a:cubicBezTo>
                    <a:pt x="1078" y="708"/>
                    <a:pt x="1045" y="676"/>
                    <a:pt x="1024" y="663"/>
                  </a:cubicBezTo>
                  <a:cubicBezTo>
                    <a:pt x="1005" y="724"/>
                    <a:pt x="954" y="771"/>
                    <a:pt x="895" y="792"/>
                  </a:cubicBezTo>
                  <a:cubicBezTo>
                    <a:pt x="947" y="840"/>
                    <a:pt x="994" y="893"/>
                    <a:pt x="1055" y="932"/>
                  </a:cubicBezTo>
                  <a:close/>
                  <a:moveTo>
                    <a:pt x="932" y="689"/>
                  </a:moveTo>
                  <a:cubicBezTo>
                    <a:pt x="929" y="689"/>
                    <a:pt x="930" y="694"/>
                    <a:pt x="925" y="692"/>
                  </a:cubicBezTo>
                  <a:cubicBezTo>
                    <a:pt x="925" y="690"/>
                    <a:pt x="933" y="685"/>
                    <a:pt x="927" y="683"/>
                  </a:cubicBezTo>
                  <a:cubicBezTo>
                    <a:pt x="913" y="696"/>
                    <a:pt x="901" y="711"/>
                    <a:pt x="885" y="722"/>
                  </a:cubicBezTo>
                  <a:cubicBezTo>
                    <a:pt x="889" y="730"/>
                    <a:pt x="883" y="727"/>
                    <a:pt x="881" y="732"/>
                  </a:cubicBezTo>
                  <a:cubicBezTo>
                    <a:pt x="890" y="735"/>
                    <a:pt x="893" y="731"/>
                    <a:pt x="885" y="738"/>
                  </a:cubicBezTo>
                  <a:cubicBezTo>
                    <a:pt x="890" y="741"/>
                    <a:pt x="893" y="732"/>
                    <a:pt x="895" y="738"/>
                  </a:cubicBezTo>
                  <a:cubicBezTo>
                    <a:pt x="887" y="749"/>
                    <a:pt x="907" y="748"/>
                    <a:pt x="913" y="752"/>
                  </a:cubicBezTo>
                  <a:cubicBezTo>
                    <a:pt x="906" y="753"/>
                    <a:pt x="913" y="757"/>
                    <a:pt x="909" y="758"/>
                  </a:cubicBezTo>
                  <a:cubicBezTo>
                    <a:pt x="896" y="764"/>
                    <a:pt x="896" y="762"/>
                    <a:pt x="905" y="760"/>
                  </a:cubicBezTo>
                  <a:cubicBezTo>
                    <a:pt x="919" y="757"/>
                    <a:pt x="932" y="749"/>
                    <a:pt x="944" y="744"/>
                  </a:cubicBezTo>
                  <a:cubicBezTo>
                    <a:pt x="949" y="736"/>
                    <a:pt x="958" y="732"/>
                    <a:pt x="962" y="722"/>
                  </a:cubicBezTo>
                  <a:cubicBezTo>
                    <a:pt x="956" y="721"/>
                    <a:pt x="958" y="728"/>
                    <a:pt x="952" y="726"/>
                  </a:cubicBezTo>
                  <a:cubicBezTo>
                    <a:pt x="954" y="721"/>
                    <a:pt x="948" y="722"/>
                    <a:pt x="948" y="718"/>
                  </a:cubicBezTo>
                  <a:cubicBezTo>
                    <a:pt x="956" y="713"/>
                    <a:pt x="949" y="718"/>
                    <a:pt x="946" y="714"/>
                  </a:cubicBezTo>
                  <a:cubicBezTo>
                    <a:pt x="949" y="708"/>
                    <a:pt x="944" y="701"/>
                    <a:pt x="946" y="698"/>
                  </a:cubicBezTo>
                  <a:cubicBezTo>
                    <a:pt x="941" y="703"/>
                    <a:pt x="925" y="704"/>
                    <a:pt x="923" y="696"/>
                  </a:cubicBezTo>
                  <a:cubicBezTo>
                    <a:pt x="927" y="696"/>
                    <a:pt x="935" y="689"/>
                    <a:pt x="932" y="689"/>
                  </a:cubicBezTo>
                  <a:close/>
                  <a:moveTo>
                    <a:pt x="1198" y="740"/>
                  </a:moveTo>
                  <a:cubicBezTo>
                    <a:pt x="1205" y="756"/>
                    <a:pt x="1228" y="770"/>
                    <a:pt x="1244" y="758"/>
                  </a:cubicBezTo>
                  <a:cubicBezTo>
                    <a:pt x="1224" y="755"/>
                    <a:pt x="1217" y="740"/>
                    <a:pt x="1206" y="728"/>
                  </a:cubicBezTo>
                  <a:cubicBezTo>
                    <a:pt x="1205" y="734"/>
                    <a:pt x="1198" y="733"/>
                    <a:pt x="1198" y="740"/>
                  </a:cubicBezTo>
                  <a:close/>
                  <a:moveTo>
                    <a:pt x="1248" y="742"/>
                  </a:moveTo>
                  <a:cubicBezTo>
                    <a:pt x="1246" y="732"/>
                    <a:pt x="1236" y="731"/>
                    <a:pt x="1228" y="728"/>
                  </a:cubicBezTo>
                  <a:cubicBezTo>
                    <a:pt x="1231" y="736"/>
                    <a:pt x="1236" y="743"/>
                    <a:pt x="1248" y="742"/>
                  </a:cubicBezTo>
                  <a:close/>
                  <a:moveTo>
                    <a:pt x="780" y="792"/>
                  </a:moveTo>
                  <a:cubicBezTo>
                    <a:pt x="780" y="802"/>
                    <a:pt x="796" y="812"/>
                    <a:pt x="807" y="819"/>
                  </a:cubicBezTo>
                  <a:cubicBezTo>
                    <a:pt x="878" y="868"/>
                    <a:pt x="949" y="937"/>
                    <a:pt x="1020" y="974"/>
                  </a:cubicBezTo>
                  <a:cubicBezTo>
                    <a:pt x="1029" y="968"/>
                    <a:pt x="1035" y="959"/>
                    <a:pt x="1040" y="948"/>
                  </a:cubicBezTo>
                  <a:cubicBezTo>
                    <a:pt x="1035" y="947"/>
                    <a:pt x="1035" y="940"/>
                    <a:pt x="1032" y="936"/>
                  </a:cubicBezTo>
                  <a:cubicBezTo>
                    <a:pt x="998" y="958"/>
                    <a:pt x="985" y="930"/>
                    <a:pt x="962" y="913"/>
                  </a:cubicBezTo>
                  <a:cubicBezTo>
                    <a:pt x="926" y="885"/>
                    <a:pt x="886" y="856"/>
                    <a:pt x="859" y="827"/>
                  </a:cubicBezTo>
                  <a:cubicBezTo>
                    <a:pt x="845" y="823"/>
                    <a:pt x="825" y="808"/>
                    <a:pt x="817" y="792"/>
                  </a:cubicBezTo>
                  <a:cubicBezTo>
                    <a:pt x="818" y="782"/>
                    <a:pt x="829" y="782"/>
                    <a:pt x="827" y="770"/>
                  </a:cubicBezTo>
                  <a:cubicBezTo>
                    <a:pt x="824" y="760"/>
                    <a:pt x="811" y="750"/>
                    <a:pt x="798" y="744"/>
                  </a:cubicBezTo>
                  <a:cubicBezTo>
                    <a:pt x="799" y="761"/>
                    <a:pt x="778" y="774"/>
                    <a:pt x="780" y="792"/>
                  </a:cubicBezTo>
                  <a:close/>
                  <a:moveTo>
                    <a:pt x="1246" y="758"/>
                  </a:moveTo>
                  <a:cubicBezTo>
                    <a:pt x="1247" y="770"/>
                    <a:pt x="1258" y="767"/>
                    <a:pt x="1270" y="766"/>
                  </a:cubicBezTo>
                  <a:cubicBezTo>
                    <a:pt x="1271" y="758"/>
                    <a:pt x="1272" y="752"/>
                    <a:pt x="1266" y="748"/>
                  </a:cubicBezTo>
                  <a:cubicBezTo>
                    <a:pt x="1261" y="754"/>
                    <a:pt x="1257" y="759"/>
                    <a:pt x="1246" y="758"/>
                  </a:cubicBezTo>
                  <a:close/>
                  <a:moveTo>
                    <a:pt x="853" y="786"/>
                  </a:moveTo>
                  <a:cubicBezTo>
                    <a:pt x="848" y="789"/>
                    <a:pt x="842" y="789"/>
                    <a:pt x="837" y="788"/>
                  </a:cubicBezTo>
                  <a:cubicBezTo>
                    <a:pt x="880" y="837"/>
                    <a:pt x="939" y="869"/>
                    <a:pt x="986" y="913"/>
                  </a:cubicBezTo>
                  <a:cubicBezTo>
                    <a:pt x="1000" y="910"/>
                    <a:pt x="1005" y="934"/>
                    <a:pt x="1012" y="925"/>
                  </a:cubicBezTo>
                  <a:cubicBezTo>
                    <a:pt x="959" y="878"/>
                    <a:pt x="915" y="823"/>
                    <a:pt x="853" y="786"/>
                  </a:cubicBezTo>
                  <a:close/>
                  <a:moveTo>
                    <a:pt x="811" y="845"/>
                  </a:moveTo>
                  <a:cubicBezTo>
                    <a:pt x="785" y="863"/>
                    <a:pt x="762" y="914"/>
                    <a:pt x="776" y="952"/>
                  </a:cubicBezTo>
                  <a:cubicBezTo>
                    <a:pt x="774" y="902"/>
                    <a:pt x="802" y="875"/>
                    <a:pt x="823" y="853"/>
                  </a:cubicBezTo>
                  <a:cubicBezTo>
                    <a:pt x="820" y="850"/>
                    <a:pt x="815" y="849"/>
                    <a:pt x="811" y="845"/>
                  </a:cubicBezTo>
                  <a:close/>
                  <a:moveTo>
                    <a:pt x="1048" y="1266"/>
                  </a:moveTo>
                  <a:cubicBezTo>
                    <a:pt x="1036" y="1242"/>
                    <a:pt x="1030" y="1200"/>
                    <a:pt x="1014" y="1175"/>
                  </a:cubicBezTo>
                  <a:cubicBezTo>
                    <a:pt x="984" y="1156"/>
                    <a:pt x="939" y="1165"/>
                    <a:pt x="923" y="1135"/>
                  </a:cubicBezTo>
                  <a:cubicBezTo>
                    <a:pt x="908" y="1109"/>
                    <a:pt x="910" y="1066"/>
                    <a:pt x="907" y="1040"/>
                  </a:cubicBezTo>
                  <a:cubicBezTo>
                    <a:pt x="942" y="1031"/>
                    <a:pt x="974" y="1001"/>
                    <a:pt x="968" y="960"/>
                  </a:cubicBezTo>
                  <a:cubicBezTo>
                    <a:pt x="958" y="957"/>
                    <a:pt x="949" y="942"/>
                    <a:pt x="938" y="946"/>
                  </a:cubicBezTo>
                  <a:cubicBezTo>
                    <a:pt x="953" y="1010"/>
                    <a:pt x="863" y="1022"/>
                    <a:pt x="841" y="970"/>
                  </a:cubicBezTo>
                  <a:cubicBezTo>
                    <a:pt x="836" y="940"/>
                    <a:pt x="858" y="914"/>
                    <a:pt x="889" y="909"/>
                  </a:cubicBezTo>
                  <a:cubicBezTo>
                    <a:pt x="873" y="893"/>
                    <a:pt x="852" y="882"/>
                    <a:pt x="833" y="869"/>
                  </a:cubicBezTo>
                  <a:cubicBezTo>
                    <a:pt x="790" y="894"/>
                    <a:pt x="774" y="976"/>
                    <a:pt x="819" y="1008"/>
                  </a:cubicBezTo>
                  <a:cubicBezTo>
                    <a:pt x="800" y="1050"/>
                    <a:pt x="805" y="1137"/>
                    <a:pt x="768" y="1159"/>
                  </a:cubicBezTo>
                  <a:cubicBezTo>
                    <a:pt x="752" y="1168"/>
                    <a:pt x="729" y="1165"/>
                    <a:pt x="710" y="1171"/>
                  </a:cubicBezTo>
                  <a:cubicBezTo>
                    <a:pt x="705" y="1172"/>
                    <a:pt x="701" y="1177"/>
                    <a:pt x="696" y="1179"/>
                  </a:cubicBezTo>
                  <a:cubicBezTo>
                    <a:pt x="673" y="1185"/>
                    <a:pt x="649" y="1181"/>
                    <a:pt x="627" y="1194"/>
                  </a:cubicBezTo>
                  <a:cubicBezTo>
                    <a:pt x="617" y="1213"/>
                    <a:pt x="608" y="1231"/>
                    <a:pt x="603" y="1254"/>
                  </a:cubicBezTo>
                  <a:cubicBezTo>
                    <a:pt x="646" y="1252"/>
                    <a:pt x="684" y="1280"/>
                    <a:pt x="728" y="1266"/>
                  </a:cubicBezTo>
                  <a:cubicBezTo>
                    <a:pt x="734" y="1247"/>
                    <a:pt x="745" y="1222"/>
                    <a:pt x="772" y="1212"/>
                  </a:cubicBezTo>
                  <a:cubicBezTo>
                    <a:pt x="796" y="1203"/>
                    <a:pt x="855" y="1203"/>
                    <a:pt x="883" y="1208"/>
                  </a:cubicBezTo>
                  <a:cubicBezTo>
                    <a:pt x="915" y="1215"/>
                    <a:pt x="922" y="1243"/>
                    <a:pt x="934" y="1264"/>
                  </a:cubicBezTo>
                  <a:cubicBezTo>
                    <a:pt x="977" y="1271"/>
                    <a:pt x="1021" y="1268"/>
                    <a:pt x="1051" y="1270"/>
                  </a:cubicBezTo>
                  <a:cubicBezTo>
                    <a:pt x="1051" y="1266"/>
                    <a:pt x="1054" y="1265"/>
                    <a:pt x="1051" y="1264"/>
                  </a:cubicBezTo>
                  <a:cubicBezTo>
                    <a:pt x="1051" y="1265"/>
                    <a:pt x="1050" y="1266"/>
                    <a:pt x="1048" y="1266"/>
                  </a:cubicBezTo>
                  <a:close/>
                  <a:moveTo>
                    <a:pt x="1135" y="1006"/>
                  </a:moveTo>
                  <a:cubicBezTo>
                    <a:pt x="1153" y="1037"/>
                    <a:pt x="1184" y="1057"/>
                    <a:pt x="1214" y="1079"/>
                  </a:cubicBezTo>
                  <a:cubicBezTo>
                    <a:pt x="1236" y="1096"/>
                    <a:pt x="1258" y="1114"/>
                    <a:pt x="1278" y="1131"/>
                  </a:cubicBezTo>
                  <a:cubicBezTo>
                    <a:pt x="1285" y="1137"/>
                    <a:pt x="1290" y="1145"/>
                    <a:pt x="1297" y="1151"/>
                  </a:cubicBezTo>
                  <a:cubicBezTo>
                    <a:pt x="1307" y="1159"/>
                    <a:pt x="1318" y="1161"/>
                    <a:pt x="1327" y="1169"/>
                  </a:cubicBezTo>
                  <a:cubicBezTo>
                    <a:pt x="1344" y="1183"/>
                    <a:pt x="1359" y="1200"/>
                    <a:pt x="1377" y="1216"/>
                  </a:cubicBezTo>
                  <a:cubicBezTo>
                    <a:pt x="1413" y="1248"/>
                    <a:pt x="1444" y="1273"/>
                    <a:pt x="1484" y="1303"/>
                  </a:cubicBezTo>
                  <a:cubicBezTo>
                    <a:pt x="1499" y="1315"/>
                    <a:pt x="1526" y="1344"/>
                    <a:pt x="1541" y="1343"/>
                  </a:cubicBezTo>
                  <a:cubicBezTo>
                    <a:pt x="1548" y="1343"/>
                    <a:pt x="1558" y="1331"/>
                    <a:pt x="1567" y="1323"/>
                  </a:cubicBezTo>
                  <a:cubicBezTo>
                    <a:pt x="1587" y="1307"/>
                    <a:pt x="1611" y="1287"/>
                    <a:pt x="1617" y="1264"/>
                  </a:cubicBezTo>
                  <a:cubicBezTo>
                    <a:pt x="1620" y="1253"/>
                    <a:pt x="1615" y="1242"/>
                    <a:pt x="1623" y="1236"/>
                  </a:cubicBezTo>
                  <a:cubicBezTo>
                    <a:pt x="1507" y="1107"/>
                    <a:pt x="1370" y="1000"/>
                    <a:pt x="1248" y="877"/>
                  </a:cubicBezTo>
                  <a:cubicBezTo>
                    <a:pt x="1220" y="930"/>
                    <a:pt x="1191" y="981"/>
                    <a:pt x="1135" y="1006"/>
                  </a:cubicBezTo>
                  <a:close/>
                  <a:moveTo>
                    <a:pt x="1141" y="974"/>
                  </a:moveTo>
                  <a:cubicBezTo>
                    <a:pt x="1143" y="974"/>
                    <a:pt x="1145" y="971"/>
                    <a:pt x="1145" y="976"/>
                  </a:cubicBezTo>
                  <a:cubicBezTo>
                    <a:pt x="1161" y="964"/>
                    <a:pt x="1179" y="954"/>
                    <a:pt x="1186" y="932"/>
                  </a:cubicBezTo>
                  <a:cubicBezTo>
                    <a:pt x="1180" y="927"/>
                    <a:pt x="1180" y="939"/>
                    <a:pt x="1172" y="938"/>
                  </a:cubicBezTo>
                  <a:cubicBezTo>
                    <a:pt x="1164" y="932"/>
                    <a:pt x="1163" y="918"/>
                    <a:pt x="1163" y="909"/>
                  </a:cubicBezTo>
                  <a:cubicBezTo>
                    <a:pt x="1148" y="931"/>
                    <a:pt x="1125" y="935"/>
                    <a:pt x="1097" y="946"/>
                  </a:cubicBezTo>
                  <a:cubicBezTo>
                    <a:pt x="1108" y="946"/>
                    <a:pt x="1111" y="950"/>
                    <a:pt x="1117" y="950"/>
                  </a:cubicBezTo>
                  <a:cubicBezTo>
                    <a:pt x="1116" y="953"/>
                    <a:pt x="1114" y="954"/>
                    <a:pt x="1113" y="956"/>
                  </a:cubicBezTo>
                  <a:cubicBezTo>
                    <a:pt x="1124" y="953"/>
                    <a:pt x="1127" y="975"/>
                    <a:pt x="1137" y="964"/>
                  </a:cubicBezTo>
                  <a:cubicBezTo>
                    <a:pt x="1142" y="970"/>
                    <a:pt x="1142" y="971"/>
                    <a:pt x="1141" y="974"/>
                  </a:cubicBezTo>
                  <a:close/>
                  <a:moveTo>
                    <a:pt x="923" y="962"/>
                  </a:moveTo>
                  <a:cubicBezTo>
                    <a:pt x="924" y="928"/>
                    <a:pt x="879" y="912"/>
                    <a:pt x="861" y="944"/>
                  </a:cubicBezTo>
                  <a:cubicBezTo>
                    <a:pt x="850" y="991"/>
                    <a:pt x="920" y="1004"/>
                    <a:pt x="923" y="962"/>
                  </a:cubicBezTo>
                  <a:close/>
                  <a:moveTo>
                    <a:pt x="1049" y="1050"/>
                  </a:moveTo>
                  <a:cubicBezTo>
                    <a:pt x="1101" y="1048"/>
                    <a:pt x="1149" y="1068"/>
                    <a:pt x="1182" y="1073"/>
                  </a:cubicBezTo>
                  <a:cubicBezTo>
                    <a:pt x="1155" y="1056"/>
                    <a:pt x="1136" y="1032"/>
                    <a:pt x="1111" y="1012"/>
                  </a:cubicBezTo>
                  <a:cubicBezTo>
                    <a:pt x="1093" y="1017"/>
                    <a:pt x="1093" y="1014"/>
                    <a:pt x="1071" y="1014"/>
                  </a:cubicBezTo>
                  <a:cubicBezTo>
                    <a:pt x="1066" y="998"/>
                    <a:pt x="1052" y="991"/>
                    <a:pt x="1042" y="980"/>
                  </a:cubicBezTo>
                  <a:cubicBezTo>
                    <a:pt x="1028" y="1002"/>
                    <a:pt x="1005" y="993"/>
                    <a:pt x="994" y="982"/>
                  </a:cubicBezTo>
                  <a:cubicBezTo>
                    <a:pt x="1015" y="1002"/>
                    <a:pt x="1033" y="1025"/>
                    <a:pt x="1049" y="1050"/>
                  </a:cubicBezTo>
                  <a:close/>
                  <a:moveTo>
                    <a:pt x="1004" y="1046"/>
                  </a:moveTo>
                  <a:cubicBezTo>
                    <a:pt x="1011" y="1044"/>
                    <a:pt x="1024" y="1048"/>
                    <a:pt x="1028" y="1044"/>
                  </a:cubicBezTo>
                  <a:cubicBezTo>
                    <a:pt x="1010" y="1031"/>
                    <a:pt x="1003" y="1007"/>
                    <a:pt x="984" y="996"/>
                  </a:cubicBezTo>
                  <a:cubicBezTo>
                    <a:pt x="969" y="1019"/>
                    <a:pt x="1009" y="1026"/>
                    <a:pt x="1004" y="1046"/>
                  </a:cubicBezTo>
                  <a:close/>
                  <a:moveTo>
                    <a:pt x="1702" y="1087"/>
                  </a:moveTo>
                  <a:cubicBezTo>
                    <a:pt x="1716" y="1090"/>
                    <a:pt x="1726" y="1069"/>
                    <a:pt x="1732" y="1059"/>
                  </a:cubicBezTo>
                  <a:cubicBezTo>
                    <a:pt x="1745" y="1040"/>
                    <a:pt x="1768" y="1024"/>
                    <a:pt x="1750" y="1012"/>
                  </a:cubicBezTo>
                  <a:cubicBezTo>
                    <a:pt x="1732" y="1026"/>
                    <a:pt x="1698" y="1051"/>
                    <a:pt x="1702" y="1087"/>
                  </a:cubicBezTo>
                  <a:close/>
                  <a:moveTo>
                    <a:pt x="1774" y="1044"/>
                  </a:moveTo>
                  <a:cubicBezTo>
                    <a:pt x="1760" y="1055"/>
                    <a:pt x="1751" y="1071"/>
                    <a:pt x="1742" y="1087"/>
                  </a:cubicBezTo>
                  <a:cubicBezTo>
                    <a:pt x="1766" y="1074"/>
                    <a:pt x="1774" y="1049"/>
                    <a:pt x="1785" y="1028"/>
                  </a:cubicBezTo>
                  <a:cubicBezTo>
                    <a:pt x="1782" y="1024"/>
                    <a:pt x="1781" y="1017"/>
                    <a:pt x="1776" y="1016"/>
                  </a:cubicBezTo>
                  <a:cubicBezTo>
                    <a:pt x="1776" y="1026"/>
                    <a:pt x="1769" y="1032"/>
                    <a:pt x="1774" y="1044"/>
                  </a:cubicBezTo>
                  <a:close/>
                  <a:moveTo>
                    <a:pt x="968" y="1018"/>
                  </a:moveTo>
                  <a:cubicBezTo>
                    <a:pt x="961" y="1026"/>
                    <a:pt x="954" y="1034"/>
                    <a:pt x="946" y="1042"/>
                  </a:cubicBezTo>
                  <a:cubicBezTo>
                    <a:pt x="958" y="1039"/>
                    <a:pt x="977" y="1043"/>
                    <a:pt x="994" y="1046"/>
                  </a:cubicBezTo>
                  <a:cubicBezTo>
                    <a:pt x="989" y="1033"/>
                    <a:pt x="981" y="1022"/>
                    <a:pt x="968" y="1018"/>
                  </a:cubicBezTo>
                  <a:close/>
                  <a:moveTo>
                    <a:pt x="683" y="1052"/>
                  </a:moveTo>
                  <a:cubicBezTo>
                    <a:pt x="688" y="1053"/>
                    <a:pt x="703" y="1050"/>
                    <a:pt x="710" y="1048"/>
                  </a:cubicBezTo>
                  <a:cubicBezTo>
                    <a:pt x="710" y="1022"/>
                    <a:pt x="678" y="1026"/>
                    <a:pt x="683" y="1052"/>
                  </a:cubicBezTo>
                  <a:close/>
                  <a:moveTo>
                    <a:pt x="1333" y="1210"/>
                  </a:moveTo>
                  <a:cubicBezTo>
                    <a:pt x="1320" y="1185"/>
                    <a:pt x="1292" y="1166"/>
                    <a:pt x="1268" y="1149"/>
                  </a:cubicBezTo>
                  <a:cubicBezTo>
                    <a:pt x="1251" y="1137"/>
                    <a:pt x="1234" y="1128"/>
                    <a:pt x="1216" y="1117"/>
                  </a:cubicBezTo>
                  <a:cubicBezTo>
                    <a:pt x="1186" y="1097"/>
                    <a:pt x="1142" y="1076"/>
                    <a:pt x="1101" y="1069"/>
                  </a:cubicBezTo>
                  <a:cubicBezTo>
                    <a:pt x="1082" y="1067"/>
                    <a:pt x="1061" y="1068"/>
                    <a:pt x="1042" y="1065"/>
                  </a:cubicBezTo>
                  <a:cubicBezTo>
                    <a:pt x="1014" y="1062"/>
                    <a:pt x="988" y="1058"/>
                    <a:pt x="960" y="1057"/>
                  </a:cubicBezTo>
                  <a:cubicBezTo>
                    <a:pt x="955" y="1057"/>
                    <a:pt x="926" y="1053"/>
                    <a:pt x="927" y="1069"/>
                  </a:cubicBezTo>
                  <a:cubicBezTo>
                    <a:pt x="1014" y="1067"/>
                    <a:pt x="1116" y="1076"/>
                    <a:pt x="1186" y="1109"/>
                  </a:cubicBezTo>
                  <a:cubicBezTo>
                    <a:pt x="1192" y="1112"/>
                    <a:pt x="1195" y="1118"/>
                    <a:pt x="1200" y="1121"/>
                  </a:cubicBezTo>
                  <a:cubicBezTo>
                    <a:pt x="1215" y="1129"/>
                    <a:pt x="1228" y="1132"/>
                    <a:pt x="1242" y="1141"/>
                  </a:cubicBezTo>
                  <a:cubicBezTo>
                    <a:pt x="1261" y="1154"/>
                    <a:pt x="1278" y="1169"/>
                    <a:pt x="1293" y="1180"/>
                  </a:cubicBezTo>
                  <a:cubicBezTo>
                    <a:pt x="1300" y="1186"/>
                    <a:pt x="1309" y="1187"/>
                    <a:pt x="1315" y="1192"/>
                  </a:cubicBezTo>
                  <a:cubicBezTo>
                    <a:pt x="1335" y="1210"/>
                    <a:pt x="1340" y="1244"/>
                    <a:pt x="1369" y="1248"/>
                  </a:cubicBezTo>
                  <a:cubicBezTo>
                    <a:pt x="1359" y="1234"/>
                    <a:pt x="1351" y="1217"/>
                    <a:pt x="1333" y="1210"/>
                  </a:cubicBezTo>
                  <a:close/>
                  <a:moveTo>
                    <a:pt x="683" y="1083"/>
                  </a:moveTo>
                  <a:cubicBezTo>
                    <a:pt x="692" y="1088"/>
                    <a:pt x="710" y="1083"/>
                    <a:pt x="714" y="1083"/>
                  </a:cubicBezTo>
                  <a:cubicBezTo>
                    <a:pt x="719" y="1064"/>
                    <a:pt x="703" y="1064"/>
                    <a:pt x="686" y="1061"/>
                  </a:cubicBezTo>
                  <a:cubicBezTo>
                    <a:pt x="681" y="1068"/>
                    <a:pt x="684" y="1072"/>
                    <a:pt x="683" y="1083"/>
                  </a:cubicBezTo>
                  <a:close/>
                  <a:moveTo>
                    <a:pt x="1787" y="1063"/>
                  </a:moveTo>
                  <a:cubicBezTo>
                    <a:pt x="1779" y="1077"/>
                    <a:pt x="1767" y="1087"/>
                    <a:pt x="1758" y="1099"/>
                  </a:cubicBezTo>
                  <a:cubicBezTo>
                    <a:pt x="1773" y="1107"/>
                    <a:pt x="1781" y="1123"/>
                    <a:pt x="1803" y="1125"/>
                  </a:cubicBezTo>
                  <a:cubicBezTo>
                    <a:pt x="1812" y="1117"/>
                    <a:pt x="1819" y="1108"/>
                    <a:pt x="1825" y="1097"/>
                  </a:cubicBezTo>
                  <a:cubicBezTo>
                    <a:pt x="1814" y="1084"/>
                    <a:pt x="1804" y="1070"/>
                    <a:pt x="1787" y="1063"/>
                  </a:cubicBezTo>
                  <a:close/>
                  <a:moveTo>
                    <a:pt x="756" y="1079"/>
                  </a:moveTo>
                  <a:cubicBezTo>
                    <a:pt x="769" y="1082"/>
                    <a:pt x="791" y="1085"/>
                    <a:pt x="790" y="1067"/>
                  </a:cubicBezTo>
                  <a:cubicBezTo>
                    <a:pt x="769" y="1063"/>
                    <a:pt x="757" y="1071"/>
                    <a:pt x="732" y="1069"/>
                  </a:cubicBezTo>
                  <a:cubicBezTo>
                    <a:pt x="732" y="1078"/>
                    <a:pt x="734" y="1077"/>
                    <a:pt x="732" y="1085"/>
                  </a:cubicBezTo>
                  <a:cubicBezTo>
                    <a:pt x="738" y="1083"/>
                    <a:pt x="756" y="1086"/>
                    <a:pt x="748" y="1079"/>
                  </a:cubicBezTo>
                  <a:cubicBezTo>
                    <a:pt x="755" y="1077"/>
                    <a:pt x="760" y="1088"/>
                    <a:pt x="756" y="1079"/>
                  </a:cubicBezTo>
                  <a:close/>
                  <a:moveTo>
                    <a:pt x="1895" y="1079"/>
                  </a:moveTo>
                  <a:cubicBezTo>
                    <a:pt x="1906" y="1105"/>
                    <a:pt x="1925" y="1124"/>
                    <a:pt x="1956" y="1131"/>
                  </a:cubicBezTo>
                  <a:cubicBezTo>
                    <a:pt x="1958" y="1123"/>
                    <a:pt x="1961" y="1119"/>
                    <a:pt x="1964" y="1109"/>
                  </a:cubicBezTo>
                  <a:cubicBezTo>
                    <a:pt x="1962" y="1109"/>
                    <a:pt x="1960" y="1109"/>
                    <a:pt x="1960" y="1107"/>
                  </a:cubicBezTo>
                  <a:cubicBezTo>
                    <a:pt x="1952" y="1111"/>
                    <a:pt x="1951" y="1122"/>
                    <a:pt x="1940" y="1123"/>
                  </a:cubicBezTo>
                  <a:cubicBezTo>
                    <a:pt x="1928" y="1118"/>
                    <a:pt x="1922" y="1108"/>
                    <a:pt x="1918" y="1095"/>
                  </a:cubicBezTo>
                  <a:cubicBezTo>
                    <a:pt x="1919" y="1090"/>
                    <a:pt x="1927" y="1092"/>
                    <a:pt x="1928" y="1087"/>
                  </a:cubicBezTo>
                  <a:cubicBezTo>
                    <a:pt x="1920" y="1081"/>
                    <a:pt x="1905" y="1072"/>
                    <a:pt x="1895" y="1079"/>
                  </a:cubicBezTo>
                  <a:close/>
                  <a:moveTo>
                    <a:pt x="1942" y="1099"/>
                  </a:moveTo>
                  <a:cubicBezTo>
                    <a:pt x="1937" y="1097"/>
                    <a:pt x="1935" y="1092"/>
                    <a:pt x="1930" y="1089"/>
                  </a:cubicBezTo>
                  <a:cubicBezTo>
                    <a:pt x="1931" y="1095"/>
                    <a:pt x="1938" y="1103"/>
                    <a:pt x="1942" y="1099"/>
                  </a:cubicBezTo>
                  <a:close/>
                  <a:moveTo>
                    <a:pt x="1046" y="1097"/>
                  </a:moveTo>
                  <a:cubicBezTo>
                    <a:pt x="1118" y="1174"/>
                    <a:pt x="1182" y="1261"/>
                    <a:pt x="1250" y="1343"/>
                  </a:cubicBezTo>
                  <a:cubicBezTo>
                    <a:pt x="1270" y="1374"/>
                    <a:pt x="1289" y="1417"/>
                    <a:pt x="1319" y="1430"/>
                  </a:cubicBezTo>
                  <a:cubicBezTo>
                    <a:pt x="1286" y="1382"/>
                    <a:pt x="1251" y="1334"/>
                    <a:pt x="1216" y="1288"/>
                  </a:cubicBezTo>
                  <a:cubicBezTo>
                    <a:pt x="1203" y="1270"/>
                    <a:pt x="1189" y="1256"/>
                    <a:pt x="1180" y="1236"/>
                  </a:cubicBezTo>
                  <a:cubicBezTo>
                    <a:pt x="1144" y="1202"/>
                    <a:pt x="1118" y="1158"/>
                    <a:pt x="1085" y="1123"/>
                  </a:cubicBezTo>
                  <a:cubicBezTo>
                    <a:pt x="1074" y="1112"/>
                    <a:pt x="1064" y="1096"/>
                    <a:pt x="1048" y="1091"/>
                  </a:cubicBezTo>
                  <a:cubicBezTo>
                    <a:pt x="1046" y="1091"/>
                    <a:pt x="1045" y="1091"/>
                    <a:pt x="1044" y="1091"/>
                  </a:cubicBezTo>
                  <a:cubicBezTo>
                    <a:pt x="1044" y="1094"/>
                    <a:pt x="1043" y="1097"/>
                    <a:pt x="1046" y="1097"/>
                  </a:cubicBezTo>
                  <a:close/>
                  <a:moveTo>
                    <a:pt x="1799" y="1149"/>
                  </a:moveTo>
                  <a:cubicBezTo>
                    <a:pt x="1799" y="1154"/>
                    <a:pt x="1803" y="1153"/>
                    <a:pt x="1801" y="1159"/>
                  </a:cubicBezTo>
                  <a:cubicBezTo>
                    <a:pt x="1825" y="1152"/>
                    <a:pt x="1849" y="1138"/>
                    <a:pt x="1847" y="1111"/>
                  </a:cubicBezTo>
                  <a:cubicBezTo>
                    <a:pt x="1852" y="1109"/>
                    <a:pt x="1853" y="1104"/>
                    <a:pt x="1861" y="1105"/>
                  </a:cubicBezTo>
                  <a:cubicBezTo>
                    <a:pt x="1861" y="1097"/>
                    <a:pt x="1854" y="1096"/>
                    <a:pt x="1851" y="1091"/>
                  </a:cubicBezTo>
                  <a:cubicBezTo>
                    <a:pt x="1837" y="1110"/>
                    <a:pt x="1822" y="1133"/>
                    <a:pt x="1799" y="1149"/>
                  </a:cubicBezTo>
                  <a:close/>
                  <a:moveTo>
                    <a:pt x="688" y="1123"/>
                  </a:moveTo>
                  <a:cubicBezTo>
                    <a:pt x="689" y="1124"/>
                    <a:pt x="689" y="1125"/>
                    <a:pt x="690" y="1125"/>
                  </a:cubicBezTo>
                  <a:cubicBezTo>
                    <a:pt x="693" y="1117"/>
                    <a:pt x="698" y="1125"/>
                    <a:pt x="706" y="1123"/>
                  </a:cubicBezTo>
                  <a:cubicBezTo>
                    <a:pt x="708" y="1114"/>
                    <a:pt x="714" y="1110"/>
                    <a:pt x="714" y="1099"/>
                  </a:cubicBezTo>
                  <a:cubicBezTo>
                    <a:pt x="700" y="1101"/>
                    <a:pt x="693" y="1095"/>
                    <a:pt x="683" y="1093"/>
                  </a:cubicBezTo>
                  <a:cubicBezTo>
                    <a:pt x="677" y="1110"/>
                    <a:pt x="696" y="1117"/>
                    <a:pt x="688" y="1123"/>
                  </a:cubicBezTo>
                  <a:close/>
                  <a:moveTo>
                    <a:pt x="1837" y="1163"/>
                  </a:moveTo>
                  <a:cubicBezTo>
                    <a:pt x="1851" y="1181"/>
                    <a:pt x="1875" y="1189"/>
                    <a:pt x="1893" y="1204"/>
                  </a:cubicBezTo>
                  <a:cubicBezTo>
                    <a:pt x="1899" y="1194"/>
                    <a:pt x="1911" y="1188"/>
                    <a:pt x="1912" y="1173"/>
                  </a:cubicBezTo>
                  <a:cubicBezTo>
                    <a:pt x="1898" y="1157"/>
                    <a:pt x="1880" y="1144"/>
                    <a:pt x="1863" y="1131"/>
                  </a:cubicBezTo>
                  <a:cubicBezTo>
                    <a:pt x="1855" y="1143"/>
                    <a:pt x="1842" y="1148"/>
                    <a:pt x="1837" y="1163"/>
                  </a:cubicBezTo>
                  <a:close/>
                  <a:moveTo>
                    <a:pt x="1936" y="1202"/>
                  </a:moveTo>
                  <a:cubicBezTo>
                    <a:pt x="1938" y="1208"/>
                    <a:pt x="1943" y="1196"/>
                    <a:pt x="1936" y="1202"/>
                  </a:cubicBezTo>
                  <a:cubicBezTo>
                    <a:pt x="1939" y="1195"/>
                    <a:pt x="1949" y="1177"/>
                    <a:pt x="1936" y="1173"/>
                  </a:cubicBezTo>
                  <a:cubicBezTo>
                    <a:pt x="1926" y="1189"/>
                    <a:pt x="1912" y="1201"/>
                    <a:pt x="1902" y="1218"/>
                  </a:cubicBezTo>
                  <a:cubicBezTo>
                    <a:pt x="1897" y="1223"/>
                    <a:pt x="1882" y="1230"/>
                    <a:pt x="1887" y="1238"/>
                  </a:cubicBezTo>
                  <a:cubicBezTo>
                    <a:pt x="1907" y="1230"/>
                    <a:pt x="1920" y="1218"/>
                    <a:pt x="1936" y="1202"/>
                  </a:cubicBezTo>
                  <a:close/>
                  <a:moveTo>
                    <a:pt x="1789" y="1188"/>
                  </a:moveTo>
                  <a:cubicBezTo>
                    <a:pt x="1751" y="1212"/>
                    <a:pt x="1705" y="1236"/>
                    <a:pt x="1678" y="1258"/>
                  </a:cubicBezTo>
                  <a:cubicBezTo>
                    <a:pt x="1681" y="1261"/>
                    <a:pt x="1684" y="1264"/>
                    <a:pt x="1686" y="1268"/>
                  </a:cubicBezTo>
                  <a:cubicBezTo>
                    <a:pt x="1739" y="1244"/>
                    <a:pt x="1782" y="1212"/>
                    <a:pt x="1831" y="1184"/>
                  </a:cubicBezTo>
                  <a:cubicBezTo>
                    <a:pt x="1822" y="1166"/>
                    <a:pt x="1803" y="1180"/>
                    <a:pt x="1789" y="1188"/>
                  </a:cubicBezTo>
                  <a:close/>
                  <a:moveTo>
                    <a:pt x="1962" y="1266"/>
                  </a:moveTo>
                  <a:cubicBezTo>
                    <a:pt x="1970" y="1266"/>
                    <a:pt x="1984" y="1254"/>
                    <a:pt x="1984" y="1246"/>
                  </a:cubicBezTo>
                  <a:cubicBezTo>
                    <a:pt x="1984" y="1242"/>
                    <a:pt x="1955" y="1211"/>
                    <a:pt x="1946" y="1210"/>
                  </a:cubicBezTo>
                  <a:cubicBezTo>
                    <a:pt x="1940" y="1219"/>
                    <a:pt x="1931" y="1225"/>
                    <a:pt x="1926" y="1234"/>
                  </a:cubicBezTo>
                  <a:cubicBezTo>
                    <a:pt x="1936" y="1240"/>
                    <a:pt x="1946" y="1266"/>
                    <a:pt x="1962" y="1266"/>
                  </a:cubicBezTo>
                  <a:close/>
                  <a:moveTo>
                    <a:pt x="831" y="1222"/>
                  </a:moveTo>
                  <a:cubicBezTo>
                    <a:pt x="809" y="1223"/>
                    <a:pt x="783" y="1216"/>
                    <a:pt x="768" y="1232"/>
                  </a:cubicBezTo>
                  <a:cubicBezTo>
                    <a:pt x="814" y="1235"/>
                    <a:pt x="857" y="1244"/>
                    <a:pt x="905" y="1242"/>
                  </a:cubicBezTo>
                  <a:cubicBezTo>
                    <a:pt x="891" y="1216"/>
                    <a:pt x="858" y="1221"/>
                    <a:pt x="831" y="1222"/>
                  </a:cubicBezTo>
                  <a:close/>
                  <a:moveTo>
                    <a:pt x="766" y="1250"/>
                  </a:moveTo>
                  <a:cubicBezTo>
                    <a:pt x="764" y="1289"/>
                    <a:pt x="765" y="1327"/>
                    <a:pt x="764" y="1359"/>
                  </a:cubicBezTo>
                  <a:cubicBezTo>
                    <a:pt x="784" y="1466"/>
                    <a:pt x="764" y="1601"/>
                    <a:pt x="776" y="1728"/>
                  </a:cubicBezTo>
                  <a:cubicBezTo>
                    <a:pt x="768" y="1745"/>
                    <a:pt x="770" y="1769"/>
                    <a:pt x="772" y="1791"/>
                  </a:cubicBezTo>
                  <a:cubicBezTo>
                    <a:pt x="777" y="1864"/>
                    <a:pt x="785" y="1943"/>
                    <a:pt x="788" y="2012"/>
                  </a:cubicBezTo>
                  <a:cubicBezTo>
                    <a:pt x="803" y="2004"/>
                    <a:pt x="821" y="2013"/>
                    <a:pt x="833" y="2012"/>
                  </a:cubicBezTo>
                  <a:cubicBezTo>
                    <a:pt x="827" y="1951"/>
                    <a:pt x="833" y="1868"/>
                    <a:pt x="823" y="1809"/>
                  </a:cubicBezTo>
                  <a:cubicBezTo>
                    <a:pt x="831" y="1784"/>
                    <a:pt x="827" y="1747"/>
                    <a:pt x="825" y="1726"/>
                  </a:cubicBezTo>
                  <a:cubicBezTo>
                    <a:pt x="825" y="1719"/>
                    <a:pt x="830" y="1710"/>
                    <a:pt x="829" y="1704"/>
                  </a:cubicBezTo>
                  <a:cubicBezTo>
                    <a:pt x="829" y="1697"/>
                    <a:pt x="824" y="1691"/>
                    <a:pt x="823" y="1684"/>
                  </a:cubicBezTo>
                  <a:cubicBezTo>
                    <a:pt x="820" y="1656"/>
                    <a:pt x="819" y="1623"/>
                    <a:pt x="819" y="1591"/>
                  </a:cubicBezTo>
                  <a:cubicBezTo>
                    <a:pt x="819" y="1466"/>
                    <a:pt x="824" y="1362"/>
                    <a:pt x="821" y="1262"/>
                  </a:cubicBezTo>
                  <a:cubicBezTo>
                    <a:pt x="823" y="1258"/>
                    <a:pt x="830" y="1259"/>
                    <a:pt x="833" y="1256"/>
                  </a:cubicBezTo>
                  <a:cubicBezTo>
                    <a:pt x="805" y="1259"/>
                    <a:pt x="791" y="1247"/>
                    <a:pt x="766" y="1250"/>
                  </a:cubicBezTo>
                  <a:close/>
                  <a:moveTo>
                    <a:pt x="841" y="1262"/>
                  </a:moveTo>
                  <a:cubicBezTo>
                    <a:pt x="841" y="1301"/>
                    <a:pt x="837" y="1343"/>
                    <a:pt x="835" y="1377"/>
                  </a:cubicBezTo>
                  <a:cubicBezTo>
                    <a:pt x="833" y="1414"/>
                    <a:pt x="835" y="1452"/>
                    <a:pt x="835" y="1490"/>
                  </a:cubicBezTo>
                  <a:cubicBezTo>
                    <a:pt x="835" y="1535"/>
                    <a:pt x="832" y="1581"/>
                    <a:pt x="835" y="1625"/>
                  </a:cubicBezTo>
                  <a:cubicBezTo>
                    <a:pt x="841" y="1707"/>
                    <a:pt x="851" y="1788"/>
                    <a:pt x="849" y="1875"/>
                  </a:cubicBezTo>
                  <a:cubicBezTo>
                    <a:pt x="849" y="1899"/>
                    <a:pt x="845" y="1922"/>
                    <a:pt x="845" y="1946"/>
                  </a:cubicBezTo>
                  <a:cubicBezTo>
                    <a:pt x="846" y="1970"/>
                    <a:pt x="854" y="1994"/>
                    <a:pt x="847" y="2016"/>
                  </a:cubicBezTo>
                  <a:cubicBezTo>
                    <a:pt x="861" y="2016"/>
                    <a:pt x="890" y="2022"/>
                    <a:pt x="893" y="2020"/>
                  </a:cubicBezTo>
                  <a:cubicBezTo>
                    <a:pt x="884" y="1950"/>
                    <a:pt x="890" y="1878"/>
                    <a:pt x="891" y="1815"/>
                  </a:cubicBezTo>
                  <a:cubicBezTo>
                    <a:pt x="891" y="1789"/>
                    <a:pt x="888" y="1762"/>
                    <a:pt x="889" y="1734"/>
                  </a:cubicBezTo>
                  <a:cubicBezTo>
                    <a:pt x="890" y="1674"/>
                    <a:pt x="882" y="1610"/>
                    <a:pt x="883" y="1547"/>
                  </a:cubicBezTo>
                  <a:cubicBezTo>
                    <a:pt x="883" y="1458"/>
                    <a:pt x="883" y="1339"/>
                    <a:pt x="883" y="1260"/>
                  </a:cubicBezTo>
                  <a:cubicBezTo>
                    <a:pt x="869" y="1259"/>
                    <a:pt x="851" y="1258"/>
                    <a:pt x="835" y="1258"/>
                  </a:cubicBezTo>
                  <a:cubicBezTo>
                    <a:pt x="838" y="1258"/>
                    <a:pt x="839" y="1261"/>
                    <a:pt x="841" y="1262"/>
                  </a:cubicBezTo>
                  <a:close/>
                  <a:moveTo>
                    <a:pt x="718" y="1286"/>
                  </a:moveTo>
                  <a:cubicBezTo>
                    <a:pt x="686" y="1370"/>
                    <a:pt x="642" y="1456"/>
                    <a:pt x="619" y="1547"/>
                  </a:cubicBezTo>
                  <a:cubicBezTo>
                    <a:pt x="565" y="1699"/>
                    <a:pt x="502" y="1839"/>
                    <a:pt x="456" y="1992"/>
                  </a:cubicBezTo>
                  <a:cubicBezTo>
                    <a:pt x="420" y="2064"/>
                    <a:pt x="400" y="2134"/>
                    <a:pt x="369" y="2206"/>
                  </a:cubicBezTo>
                  <a:cubicBezTo>
                    <a:pt x="416" y="2198"/>
                    <a:pt x="449" y="2191"/>
                    <a:pt x="492" y="2186"/>
                  </a:cubicBezTo>
                  <a:cubicBezTo>
                    <a:pt x="479" y="2150"/>
                    <a:pt x="497" y="2116"/>
                    <a:pt x="532" y="2101"/>
                  </a:cubicBezTo>
                  <a:cubicBezTo>
                    <a:pt x="597" y="2074"/>
                    <a:pt x="681" y="2047"/>
                    <a:pt x="750" y="2026"/>
                  </a:cubicBezTo>
                  <a:cubicBezTo>
                    <a:pt x="758" y="2022"/>
                    <a:pt x="763" y="2011"/>
                    <a:pt x="774" y="2016"/>
                  </a:cubicBezTo>
                  <a:cubicBezTo>
                    <a:pt x="764" y="1964"/>
                    <a:pt x="768" y="1909"/>
                    <a:pt x="764" y="1851"/>
                  </a:cubicBezTo>
                  <a:cubicBezTo>
                    <a:pt x="761" y="1813"/>
                    <a:pt x="751" y="1777"/>
                    <a:pt x="754" y="1738"/>
                  </a:cubicBezTo>
                  <a:cubicBezTo>
                    <a:pt x="755" y="1725"/>
                    <a:pt x="760" y="1711"/>
                    <a:pt x="760" y="1698"/>
                  </a:cubicBezTo>
                  <a:cubicBezTo>
                    <a:pt x="760" y="1672"/>
                    <a:pt x="754" y="1645"/>
                    <a:pt x="754" y="1619"/>
                  </a:cubicBezTo>
                  <a:cubicBezTo>
                    <a:pt x="754" y="1590"/>
                    <a:pt x="756" y="1562"/>
                    <a:pt x="756" y="1534"/>
                  </a:cubicBezTo>
                  <a:cubicBezTo>
                    <a:pt x="756" y="1446"/>
                    <a:pt x="746" y="1358"/>
                    <a:pt x="748" y="1262"/>
                  </a:cubicBezTo>
                  <a:cubicBezTo>
                    <a:pt x="748" y="1260"/>
                    <a:pt x="746" y="1260"/>
                    <a:pt x="744" y="1260"/>
                  </a:cubicBezTo>
                  <a:cubicBezTo>
                    <a:pt x="741" y="1274"/>
                    <a:pt x="736" y="1287"/>
                    <a:pt x="718" y="1286"/>
                  </a:cubicBezTo>
                  <a:close/>
                  <a:moveTo>
                    <a:pt x="905" y="1260"/>
                  </a:moveTo>
                  <a:cubicBezTo>
                    <a:pt x="900" y="1264"/>
                    <a:pt x="898" y="1274"/>
                    <a:pt x="897" y="1282"/>
                  </a:cubicBezTo>
                  <a:cubicBezTo>
                    <a:pt x="890" y="1341"/>
                    <a:pt x="897" y="1410"/>
                    <a:pt x="901" y="1466"/>
                  </a:cubicBezTo>
                  <a:cubicBezTo>
                    <a:pt x="903" y="1503"/>
                    <a:pt x="899" y="1539"/>
                    <a:pt x="899" y="1575"/>
                  </a:cubicBezTo>
                  <a:cubicBezTo>
                    <a:pt x="899" y="1644"/>
                    <a:pt x="911" y="1714"/>
                    <a:pt x="907" y="1780"/>
                  </a:cubicBezTo>
                  <a:cubicBezTo>
                    <a:pt x="905" y="1807"/>
                    <a:pt x="906" y="1825"/>
                    <a:pt x="907" y="1847"/>
                  </a:cubicBezTo>
                  <a:cubicBezTo>
                    <a:pt x="908" y="1873"/>
                    <a:pt x="906" y="1901"/>
                    <a:pt x="909" y="1924"/>
                  </a:cubicBezTo>
                  <a:cubicBezTo>
                    <a:pt x="909" y="1930"/>
                    <a:pt x="914" y="1936"/>
                    <a:pt x="915" y="1942"/>
                  </a:cubicBezTo>
                  <a:cubicBezTo>
                    <a:pt x="918" y="1967"/>
                    <a:pt x="911" y="2000"/>
                    <a:pt x="915" y="2026"/>
                  </a:cubicBezTo>
                  <a:cubicBezTo>
                    <a:pt x="984" y="2052"/>
                    <a:pt x="1086" y="2086"/>
                    <a:pt x="1153" y="2115"/>
                  </a:cubicBezTo>
                  <a:cubicBezTo>
                    <a:pt x="1176" y="2125"/>
                    <a:pt x="1185" y="2158"/>
                    <a:pt x="1180" y="2186"/>
                  </a:cubicBezTo>
                  <a:cubicBezTo>
                    <a:pt x="1207" y="2188"/>
                    <a:pt x="1232" y="2200"/>
                    <a:pt x="1254" y="2200"/>
                  </a:cubicBezTo>
                  <a:cubicBezTo>
                    <a:pt x="1173" y="1981"/>
                    <a:pt x="1099" y="1756"/>
                    <a:pt x="1010" y="1545"/>
                  </a:cubicBezTo>
                  <a:cubicBezTo>
                    <a:pt x="1004" y="1505"/>
                    <a:pt x="988" y="1478"/>
                    <a:pt x="976" y="1446"/>
                  </a:cubicBezTo>
                  <a:cubicBezTo>
                    <a:pt x="968" y="1425"/>
                    <a:pt x="964" y="1401"/>
                    <a:pt x="956" y="1381"/>
                  </a:cubicBezTo>
                  <a:cubicBezTo>
                    <a:pt x="951" y="1367"/>
                    <a:pt x="942" y="1354"/>
                    <a:pt x="936" y="1339"/>
                  </a:cubicBezTo>
                  <a:cubicBezTo>
                    <a:pt x="928" y="1317"/>
                    <a:pt x="928" y="1291"/>
                    <a:pt x="913" y="1278"/>
                  </a:cubicBezTo>
                  <a:cubicBezTo>
                    <a:pt x="914" y="1267"/>
                    <a:pt x="921" y="1259"/>
                    <a:pt x="905" y="1260"/>
                  </a:cubicBezTo>
                  <a:close/>
                  <a:moveTo>
                    <a:pt x="599" y="1274"/>
                  </a:moveTo>
                  <a:cubicBezTo>
                    <a:pt x="589" y="1317"/>
                    <a:pt x="568" y="1337"/>
                    <a:pt x="561" y="1383"/>
                  </a:cubicBezTo>
                  <a:cubicBezTo>
                    <a:pt x="539" y="1419"/>
                    <a:pt x="531" y="1462"/>
                    <a:pt x="516" y="1502"/>
                  </a:cubicBezTo>
                  <a:cubicBezTo>
                    <a:pt x="487" y="1579"/>
                    <a:pt x="455" y="1655"/>
                    <a:pt x="429" y="1732"/>
                  </a:cubicBezTo>
                  <a:cubicBezTo>
                    <a:pt x="371" y="1847"/>
                    <a:pt x="337" y="1986"/>
                    <a:pt x="282" y="2103"/>
                  </a:cubicBezTo>
                  <a:cubicBezTo>
                    <a:pt x="278" y="2139"/>
                    <a:pt x="266" y="2152"/>
                    <a:pt x="264" y="2186"/>
                  </a:cubicBezTo>
                  <a:cubicBezTo>
                    <a:pt x="242" y="2235"/>
                    <a:pt x="225" y="2288"/>
                    <a:pt x="208" y="2347"/>
                  </a:cubicBezTo>
                  <a:cubicBezTo>
                    <a:pt x="190" y="2373"/>
                    <a:pt x="184" y="2406"/>
                    <a:pt x="173" y="2436"/>
                  </a:cubicBezTo>
                  <a:cubicBezTo>
                    <a:pt x="161" y="2466"/>
                    <a:pt x="144" y="2491"/>
                    <a:pt x="137" y="2521"/>
                  </a:cubicBezTo>
                  <a:cubicBezTo>
                    <a:pt x="148" y="2527"/>
                    <a:pt x="166" y="2536"/>
                    <a:pt x="177" y="2535"/>
                  </a:cubicBezTo>
                  <a:cubicBezTo>
                    <a:pt x="180" y="2502"/>
                    <a:pt x="196" y="2478"/>
                    <a:pt x="206" y="2450"/>
                  </a:cubicBezTo>
                  <a:cubicBezTo>
                    <a:pt x="213" y="2431"/>
                    <a:pt x="219" y="2412"/>
                    <a:pt x="226" y="2391"/>
                  </a:cubicBezTo>
                  <a:cubicBezTo>
                    <a:pt x="250" y="2318"/>
                    <a:pt x="283" y="2246"/>
                    <a:pt x="300" y="2164"/>
                  </a:cubicBezTo>
                  <a:cubicBezTo>
                    <a:pt x="357" y="2032"/>
                    <a:pt x="403" y="1895"/>
                    <a:pt x="454" y="1760"/>
                  </a:cubicBezTo>
                  <a:cubicBezTo>
                    <a:pt x="520" y="1596"/>
                    <a:pt x="571" y="1431"/>
                    <a:pt x="641" y="1276"/>
                  </a:cubicBezTo>
                  <a:cubicBezTo>
                    <a:pt x="630" y="1271"/>
                    <a:pt x="606" y="1265"/>
                    <a:pt x="599" y="1274"/>
                  </a:cubicBezTo>
                  <a:close/>
                  <a:moveTo>
                    <a:pt x="657" y="1278"/>
                  </a:moveTo>
                  <a:cubicBezTo>
                    <a:pt x="643" y="1304"/>
                    <a:pt x="636" y="1331"/>
                    <a:pt x="625" y="1359"/>
                  </a:cubicBezTo>
                  <a:cubicBezTo>
                    <a:pt x="619" y="1374"/>
                    <a:pt x="609" y="1388"/>
                    <a:pt x="603" y="1403"/>
                  </a:cubicBezTo>
                  <a:cubicBezTo>
                    <a:pt x="586" y="1448"/>
                    <a:pt x="573" y="1496"/>
                    <a:pt x="556" y="1542"/>
                  </a:cubicBezTo>
                  <a:cubicBezTo>
                    <a:pt x="531" y="1604"/>
                    <a:pt x="514" y="1658"/>
                    <a:pt x="490" y="1716"/>
                  </a:cubicBezTo>
                  <a:cubicBezTo>
                    <a:pt x="484" y="1731"/>
                    <a:pt x="479" y="1745"/>
                    <a:pt x="474" y="1760"/>
                  </a:cubicBezTo>
                  <a:cubicBezTo>
                    <a:pt x="464" y="1789"/>
                    <a:pt x="450" y="1816"/>
                    <a:pt x="438" y="1843"/>
                  </a:cubicBezTo>
                  <a:cubicBezTo>
                    <a:pt x="432" y="1859"/>
                    <a:pt x="431" y="1876"/>
                    <a:pt x="425" y="1891"/>
                  </a:cubicBezTo>
                  <a:cubicBezTo>
                    <a:pt x="416" y="1911"/>
                    <a:pt x="408" y="1930"/>
                    <a:pt x="401" y="1952"/>
                  </a:cubicBezTo>
                  <a:cubicBezTo>
                    <a:pt x="397" y="1965"/>
                    <a:pt x="387" y="1976"/>
                    <a:pt x="383" y="1988"/>
                  </a:cubicBezTo>
                  <a:cubicBezTo>
                    <a:pt x="381" y="1992"/>
                    <a:pt x="384" y="1997"/>
                    <a:pt x="383" y="2002"/>
                  </a:cubicBezTo>
                  <a:cubicBezTo>
                    <a:pt x="379" y="2016"/>
                    <a:pt x="368" y="2029"/>
                    <a:pt x="363" y="2043"/>
                  </a:cubicBezTo>
                  <a:cubicBezTo>
                    <a:pt x="358" y="2059"/>
                    <a:pt x="355" y="2074"/>
                    <a:pt x="349" y="2089"/>
                  </a:cubicBezTo>
                  <a:cubicBezTo>
                    <a:pt x="326" y="2153"/>
                    <a:pt x="299" y="2217"/>
                    <a:pt x="282" y="2289"/>
                  </a:cubicBezTo>
                  <a:cubicBezTo>
                    <a:pt x="270" y="2312"/>
                    <a:pt x="260" y="2338"/>
                    <a:pt x="254" y="2357"/>
                  </a:cubicBezTo>
                  <a:cubicBezTo>
                    <a:pt x="253" y="2361"/>
                    <a:pt x="255" y="2367"/>
                    <a:pt x="254" y="2371"/>
                  </a:cubicBezTo>
                  <a:cubicBezTo>
                    <a:pt x="250" y="2385"/>
                    <a:pt x="241" y="2399"/>
                    <a:pt x="236" y="2414"/>
                  </a:cubicBezTo>
                  <a:cubicBezTo>
                    <a:pt x="222" y="2461"/>
                    <a:pt x="207" y="2499"/>
                    <a:pt x="191" y="2539"/>
                  </a:cubicBezTo>
                  <a:cubicBezTo>
                    <a:pt x="202" y="2534"/>
                    <a:pt x="214" y="2541"/>
                    <a:pt x="228" y="2539"/>
                  </a:cubicBezTo>
                  <a:cubicBezTo>
                    <a:pt x="232" y="2519"/>
                    <a:pt x="243" y="2502"/>
                    <a:pt x="250" y="2484"/>
                  </a:cubicBezTo>
                  <a:cubicBezTo>
                    <a:pt x="266" y="2445"/>
                    <a:pt x="278" y="2408"/>
                    <a:pt x="292" y="2371"/>
                  </a:cubicBezTo>
                  <a:cubicBezTo>
                    <a:pt x="298" y="2353"/>
                    <a:pt x="311" y="2337"/>
                    <a:pt x="316" y="2319"/>
                  </a:cubicBezTo>
                  <a:cubicBezTo>
                    <a:pt x="325" y="2284"/>
                    <a:pt x="331" y="2261"/>
                    <a:pt x="341" y="2232"/>
                  </a:cubicBezTo>
                  <a:cubicBezTo>
                    <a:pt x="356" y="2192"/>
                    <a:pt x="370" y="2163"/>
                    <a:pt x="385" y="2125"/>
                  </a:cubicBezTo>
                  <a:cubicBezTo>
                    <a:pt x="399" y="2090"/>
                    <a:pt x="412" y="2056"/>
                    <a:pt x="423" y="2026"/>
                  </a:cubicBezTo>
                  <a:cubicBezTo>
                    <a:pt x="441" y="1973"/>
                    <a:pt x="466" y="1923"/>
                    <a:pt x="476" y="1869"/>
                  </a:cubicBezTo>
                  <a:cubicBezTo>
                    <a:pt x="539" y="1730"/>
                    <a:pt x="588" y="1572"/>
                    <a:pt x="643" y="1426"/>
                  </a:cubicBezTo>
                  <a:cubicBezTo>
                    <a:pt x="661" y="1378"/>
                    <a:pt x="686" y="1333"/>
                    <a:pt x="698" y="1286"/>
                  </a:cubicBezTo>
                  <a:cubicBezTo>
                    <a:pt x="685" y="1286"/>
                    <a:pt x="675" y="1278"/>
                    <a:pt x="657" y="1278"/>
                  </a:cubicBezTo>
                  <a:close/>
                  <a:moveTo>
                    <a:pt x="934" y="1284"/>
                  </a:moveTo>
                  <a:cubicBezTo>
                    <a:pt x="947" y="1317"/>
                    <a:pt x="955" y="1354"/>
                    <a:pt x="974" y="1381"/>
                  </a:cubicBezTo>
                  <a:cubicBezTo>
                    <a:pt x="979" y="1426"/>
                    <a:pt x="1008" y="1468"/>
                    <a:pt x="1020" y="1518"/>
                  </a:cubicBezTo>
                  <a:cubicBezTo>
                    <a:pt x="1030" y="1523"/>
                    <a:pt x="1025" y="1535"/>
                    <a:pt x="1034" y="1540"/>
                  </a:cubicBezTo>
                  <a:cubicBezTo>
                    <a:pt x="1037" y="1569"/>
                    <a:pt x="1048" y="1608"/>
                    <a:pt x="1063" y="1631"/>
                  </a:cubicBezTo>
                  <a:cubicBezTo>
                    <a:pt x="1106" y="1752"/>
                    <a:pt x="1156" y="1874"/>
                    <a:pt x="1200" y="1998"/>
                  </a:cubicBezTo>
                  <a:cubicBezTo>
                    <a:pt x="1220" y="2052"/>
                    <a:pt x="1233" y="2107"/>
                    <a:pt x="1254" y="2160"/>
                  </a:cubicBezTo>
                  <a:cubicBezTo>
                    <a:pt x="1260" y="2178"/>
                    <a:pt x="1272" y="2194"/>
                    <a:pt x="1278" y="2212"/>
                  </a:cubicBezTo>
                  <a:cubicBezTo>
                    <a:pt x="1284" y="2230"/>
                    <a:pt x="1286" y="2251"/>
                    <a:pt x="1292" y="2270"/>
                  </a:cubicBezTo>
                  <a:cubicBezTo>
                    <a:pt x="1319" y="2361"/>
                    <a:pt x="1343" y="2446"/>
                    <a:pt x="1383" y="2527"/>
                  </a:cubicBezTo>
                  <a:cubicBezTo>
                    <a:pt x="1401" y="2524"/>
                    <a:pt x="1416" y="2528"/>
                    <a:pt x="1434" y="2523"/>
                  </a:cubicBezTo>
                  <a:cubicBezTo>
                    <a:pt x="1433" y="2505"/>
                    <a:pt x="1415" y="2482"/>
                    <a:pt x="1424" y="2472"/>
                  </a:cubicBezTo>
                  <a:cubicBezTo>
                    <a:pt x="1416" y="2453"/>
                    <a:pt x="1408" y="2439"/>
                    <a:pt x="1401" y="2422"/>
                  </a:cubicBezTo>
                  <a:cubicBezTo>
                    <a:pt x="1396" y="2412"/>
                    <a:pt x="1397" y="2401"/>
                    <a:pt x="1393" y="2389"/>
                  </a:cubicBezTo>
                  <a:cubicBezTo>
                    <a:pt x="1388" y="2372"/>
                    <a:pt x="1378" y="2356"/>
                    <a:pt x="1371" y="2339"/>
                  </a:cubicBezTo>
                  <a:cubicBezTo>
                    <a:pt x="1363" y="2319"/>
                    <a:pt x="1357" y="2298"/>
                    <a:pt x="1353" y="2273"/>
                  </a:cubicBezTo>
                  <a:cubicBezTo>
                    <a:pt x="1318" y="2196"/>
                    <a:pt x="1270" y="2120"/>
                    <a:pt x="1258" y="2026"/>
                  </a:cubicBezTo>
                  <a:cubicBezTo>
                    <a:pt x="1219" y="1918"/>
                    <a:pt x="1183" y="1812"/>
                    <a:pt x="1145" y="1710"/>
                  </a:cubicBezTo>
                  <a:cubicBezTo>
                    <a:pt x="1139" y="1695"/>
                    <a:pt x="1131" y="1681"/>
                    <a:pt x="1125" y="1666"/>
                  </a:cubicBezTo>
                  <a:cubicBezTo>
                    <a:pt x="1102" y="1613"/>
                    <a:pt x="1086" y="1543"/>
                    <a:pt x="1059" y="1494"/>
                  </a:cubicBezTo>
                  <a:cubicBezTo>
                    <a:pt x="1023" y="1426"/>
                    <a:pt x="1008" y="1352"/>
                    <a:pt x="978" y="1284"/>
                  </a:cubicBezTo>
                  <a:cubicBezTo>
                    <a:pt x="967" y="1282"/>
                    <a:pt x="948" y="1273"/>
                    <a:pt x="934" y="1284"/>
                  </a:cubicBezTo>
                  <a:close/>
                  <a:moveTo>
                    <a:pt x="998" y="1286"/>
                  </a:moveTo>
                  <a:cubicBezTo>
                    <a:pt x="1018" y="1348"/>
                    <a:pt x="1042" y="1424"/>
                    <a:pt x="1073" y="1482"/>
                  </a:cubicBezTo>
                  <a:cubicBezTo>
                    <a:pt x="1095" y="1541"/>
                    <a:pt x="1115" y="1600"/>
                    <a:pt x="1139" y="1655"/>
                  </a:cubicBezTo>
                  <a:cubicBezTo>
                    <a:pt x="1170" y="1726"/>
                    <a:pt x="1195" y="1800"/>
                    <a:pt x="1220" y="1875"/>
                  </a:cubicBezTo>
                  <a:cubicBezTo>
                    <a:pt x="1247" y="1956"/>
                    <a:pt x="1281" y="2038"/>
                    <a:pt x="1305" y="2125"/>
                  </a:cubicBezTo>
                  <a:cubicBezTo>
                    <a:pt x="1323" y="2178"/>
                    <a:pt x="1351" y="2227"/>
                    <a:pt x="1375" y="2277"/>
                  </a:cubicBezTo>
                  <a:cubicBezTo>
                    <a:pt x="1382" y="2293"/>
                    <a:pt x="1385" y="2313"/>
                    <a:pt x="1393" y="2329"/>
                  </a:cubicBezTo>
                  <a:cubicBezTo>
                    <a:pt x="1397" y="2339"/>
                    <a:pt x="1405" y="2347"/>
                    <a:pt x="1409" y="2357"/>
                  </a:cubicBezTo>
                  <a:cubicBezTo>
                    <a:pt x="1425" y="2404"/>
                    <a:pt x="1434" y="2456"/>
                    <a:pt x="1456" y="2504"/>
                  </a:cubicBezTo>
                  <a:cubicBezTo>
                    <a:pt x="1459" y="2513"/>
                    <a:pt x="1446" y="2513"/>
                    <a:pt x="1452" y="2519"/>
                  </a:cubicBezTo>
                  <a:cubicBezTo>
                    <a:pt x="1470" y="2516"/>
                    <a:pt x="1484" y="2509"/>
                    <a:pt x="1492" y="2496"/>
                  </a:cubicBezTo>
                  <a:cubicBezTo>
                    <a:pt x="1487" y="2472"/>
                    <a:pt x="1472" y="2446"/>
                    <a:pt x="1464" y="2426"/>
                  </a:cubicBezTo>
                  <a:cubicBezTo>
                    <a:pt x="1460" y="2415"/>
                    <a:pt x="1458" y="2404"/>
                    <a:pt x="1454" y="2393"/>
                  </a:cubicBezTo>
                  <a:cubicBezTo>
                    <a:pt x="1432" y="2324"/>
                    <a:pt x="1409" y="2261"/>
                    <a:pt x="1391" y="2194"/>
                  </a:cubicBezTo>
                  <a:cubicBezTo>
                    <a:pt x="1366" y="2103"/>
                    <a:pt x="1328" y="2018"/>
                    <a:pt x="1299" y="1930"/>
                  </a:cubicBezTo>
                  <a:cubicBezTo>
                    <a:pt x="1265" y="1823"/>
                    <a:pt x="1219" y="1722"/>
                    <a:pt x="1182" y="1625"/>
                  </a:cubicBezTo>
                  <a:cubicBezTo>
                    <a:pt x="1182" y="1617"/>
                    <a:pt x="1186" y="1615"/>
                    <a:pt x="1182" y="1609"/>
                  </a:cubicBezTo>
                  <a:cubicBezTo>
                    <a:pt x="1158" y="1537"/>
                    <a:pt x="1124" y="1466"/>
                    <a:pt x="1095" y="1405"/>
                  </a:cubicBezTo>
                  <a:cubicBezTo>
                    <a:pt x="1090" y="1362"/>
                    <a:pt x="1063" y="1326"/>
                    <a:pt x="1046" y="1286"/>
                  </a:cubicBezTo>
                  <a:cubicBezTo>
                    <a:pt x="1025" y="1291"/>
                    <a:pt x="1020" y="1278"/>
                    <a:pt x="998" y="1286"/>
                  </a:cubicBezTo>
                  <a:close/>
                  <a:moveTo>
                    <a:pt x="1633" y="1357"/>
                  </a:moveTo>
                  <a:cubicBezTo>
                    <a:pt x="1633" y="1354"/>
                    <a:pt x="1635" y="1354"/>
                    <a:pt x="1635" y="1351"/>
                  </a:cubicBezTo>
                  <a:cubicBezTo>
                    <a:pt x="1630" y="1352"/>
                    <a:pt x="1627" y="1351"/>
                    <a:pt x="1627" y="1347"/>
                  </a:cubicBezTo>
                  <a:cubicBezTo>
                    <a:pt x="1622" y="1351"/>
                    <a:pt x="1609" y="1352"/>
                    <a:pt x="1615" y="1343"/>
                  </a:cubicBezTo>
                  <a:cubicBezTo>
                    <a:pt x="1608" y="1346"/>
                    <a:pt x="1607" y="1343"/>
                    <a:pt x="1599" y="1343"/>
                  </a:cubicBezTo>
                  <a:cubicBezTo>
                    <a:pt x="1595" y="1340"/>
                    <a:pt x="1597" y="1329"/>
                    <a:pt x="1591" y="1327"/>
                  </a:cubicBezTo>
                  <a:cubicBezTo>
                    <a:pt x="1584" y="1339"/>
                    <a:pt x="1567" y="1339"/>
                    <a:pt x="1567" y="1353"/>
                  </a:cubicBezTo>
                  <a:cubicBezTo>
                    <a:pt x="1569" y="1359"/>
                    <a:pt x="1570" y="1348"/>
                    <a:pt x="1575" y="1351"/>
                  </a:cubicBezTo>
                  <a:cubicBezTo>
                    <a:pt x="1573" y="1358"/>
                    <a:pt x="1582" y="1355"/>
                    <a:pt x="1583" y="1359"/>
                  </a:cubicBezTo>
                  <a:cubicBezTo>
                    <a:pt x="1580" y="1359"/>
                    <a:pt x="1579" y="1362"/>
                    <a:pt x="1579" y="1367"/>
                  </a:cubicBezTo>
                  <a:cubicBezTo>
                    <a:pt x="1593" y="1381"/>
                    <a:pt x="1618" y="1367"/>
                    <a:pt x="1627" y="1387"/>
                  </a:cubicBezTo>
                  <a:cubicBezTo>
                    <a:pt x="1640" y="1380"/>
                    <a:pt x="1647" y="1367"/>
                    <a:pt x="1655" y="1355"/>
                  </a:cubicBezTo>
                  <a:cubicBezTo>
                    <a:pt x="1652" y="1355"/>
                    <a:pt x="1649" y="1355"/>
                    <a:pt x="1649" y="1353"/>
                  </a:cubicBezTo>
                  <a:cubicBezTo>
                    <a:pt x="1651" y="1351"/>
                    <a:pt x="1660" y="1346"/>
                    <a:pt x="1655" y="1343"/>
                  </a:cubicBezTo>
                  <a:cubicBezTo>
                    <a:pt x="1649" y="1352"/>
                    <a:pt x="1643" y="1355"/>
                    <a:pt x="1633" y="1357"/>
                  </a:cubicBezTo>
                  <a:close/>
                  <a:moveTo>
                    <a:pt x="1643" y="1403"/>
                  </a:moveTo>
                  <a:cubicBezTo>
                    <a:pt x="1684" y="1437"/>
                    <a:pt x="1737" y="1363"/>
                    <a:pt x="1686" y="1341"/>
                  </a:cubicBezTo>
                  <a:cubicBezTo>
                    <a:pt x="1674" y="1364"/>
                    <a:pt x="1658" y="1383"/>
                    <a:pt x="1643" y="1403"/>
                  </a:cubicBezTo>
                  <a:close/>
                  <a:moveTo>
                    <a:pt x="1720" y="1391"/>
                  </a:moveTo>
                  <a:cubicBezTo>
                    <a:pt x="1711" y="1401"/>
                    <a:pt x="1701" y="1410"/>
                    <a:pt x="1692" y="1420"/>
                  </a:cubicBezTo>
                  <a:cubicBezTo>
                    <a:pt x="1704" y="1427"/>
                    <a:pt x="1712" y="1438"/>
                    <a:pt x="1722" y="1446"/>
                  </a:cubicBezTo>
                  <a:cubicBezTo>
                    <a:pt x="1731" y="1438"/>
                    <a:pt x="1749" y="1428"/>
                    <a:pt x="1748" y="1417"/>
                  </a:cubicBezTo>
                  <a:cubicBezTo>
                    <a:pt x="1738" y="1417"/>
                    <a:pt x="1734" y="1393"/>
                    <a:pt x="1720" y="1391"/>
                  </a:cubicBezTo>
                  <a:close/>
                  <a:moveTo>
                    <a:pt x="1333" y="1422"/>
                  </a:moveTo>
                  <a:cubicBezTo>
                    <a:pt x="1332" y="1430"/>
                    <a:pt x="1335" y="1434"/>
                    <a:pt x="1335" y="1440"/>
                  </a:cubicBezTo>
                  <a:cubicBezTo>
                    <a:pt x="1329" y="1452"/>
                    <a:pt x="1312" y="1451"/>
                    <a:pt x="1299" y="1444"/>
                  </a:cubicBezTo>
                  <a:cubicBezTo>
                    <a:pt x="1294" y="1456"/>
                    <a:pt x="1281" y="1459"/>
                    <a:pt x="1282" y="1476"/>
                  </a:cubicBezTo>
                  <a:cubicBezTo>
                    <a:pt x="1316" y="1491"/>
                    <a:pt x="1347" y="1463"/>
                    <a:pt x="1365" y="1442"/>
                  </a:cubicBezTo>
                  <a:cubicBezTo>
                    <a:pt x="1367" y="1433"/>
                    <a:pt x="1353" y="1431"/>
                    <a:pt x="1359" y="1424"/>
                  </a:cubicBezTo>
                  <a:cubicBezTo>
                    <a:pt x="1349" y="1421"/>
                    <a:pt x="1345" y="1421"/>
                    <a:pt x="1333" y="1422"/>
                  </a:cubicBezTo>
                  <a:close/>
                  <a:moveTo>
                    <a:pt x="1734" y="1468"/>
                  </a:moveTo>
                  <a:cubicBezTo>
                    <a:pt x="1737" y="1472"/>
                    <a:pt x="1747" y="1480"/>
                    <a:pt x="1752" y="1476"/>
                  </a:cubicBezTo>
                  <a:cubicBezTo>
                    <a:pt x="1760" y="1463"/>
                    <a:pt x="1777" y="1442"/>
                    <a:pt x="1776" y="1420"/>
                  </a:cubicBezTo>
                  <a:cubicBezTo>
                    <a:pt x="1759" y="1434"/>
                    <a:pt x="1740" y="1450"/>
                    <a:pt x="1734" y="1468"/>
                  </a:cubicBezTo>
                  <a:close/>
                  <a:moveTo>
                    <a:pt x="1964" y="1434"/>
                  </a:moveTo>
                  <a:cubicBezTo>
                    <a:pt x="1960" y="1432"/>
                    <a:pt x="1959" y="1428"/>
                    <a:pt x="1956" y="1424"/>
                  </a:cubicBezTo>
                  <a:cubicBezTo>
                    <a:pt x="1952" y="1427"/>
                    <a:pt x="1960" y="1440"/>
                    <a:pt x="1964" y="1434"/>
                  </a:cubicBezTo>
                  <a:close/>
                  <a:moveTo>
                    <a:pt x="1916" y="1438"/>
                  </a:moveTo>
                  <a:cubicBezTo>
                    <a:pt x="1920" y="1447"/>
                    <a:pt x="1921" y="1458"/>
                    <a:pt x="1930" y="1460"/>
                  </a:cubicBezTo>
                  <a:cubicBezTo>
                    <a:pt x="1939" y="1458"/>
                    <a:pt x="1941" y="1449"/>
                    <a:pt x="1950" y="1446"/>
                  </a:cubicBezTo>
                  <a:cubicBezTo>
                    <a:pt x="1946" y="1425"/>
                    <a:pt x="1933" y="1435"/>
                    <a:pt x="1916" y="1438"/>
                  </a:cubicBezTo>
                  <a:close/>
                  <a:moveTo>
                    <a:pt x="1906" y="1472"/>
                  </a:moveTo>
                  <a:cubicBezTo>
                    <a:pt x="1910" y="1458"/>
                    <a:pt x="1900" y="1443"/>
                    <a:pt x="1893" y="1432"/>
                  </a:cubicBezTo>
                  <a:cubicBezTo>
                    <a:pt x="1892" y="1445"/>
                    <a:pt x="1889" y="1471"/>
                    <a:pt x="1906" y="1472"/>
                  </a:cubicBezTo>
                  <a:close/>
                  <a:moveTo>
                    <a:pt x="1825" y="1446"/>
                  </a:moveTo>
                  <a:cubicBezTo>
                    <a:pt x="1827" y="1469"/>
                    <a:pt x="1804" y="1500"/>
                    <a:pt x="1829" y="1514"/>
                  </a:cubicBezTo>
                  <a:cubicBezTo>
                    <a:pt x="1846" y="1495"/>
                    <a:pt x="1833" y="1471"/>
                    <a:pt x="1825" y="1446"/>
                  </a:cubicBezTo>
                  <a:close/>
                  <a:moveTo>
                    <a:pt x="1776" y="1482"/>
                  </a:moveTo>
                  <a:cubicBezTo>
                    <a:pt x="1784" y="1487"/>
                    <a:pt x="1787" y="1488"/>
                    <a:pt x="1799" y="1490"/>
                  </a:cubicBezTo>
                  <a:cubicBezTo>
                    <a:pt x="1802" y="1478"/>
                    <a:pt x="1799" y="1471"/>
                    <a:pt x="1805" y="1458"/>
                  </a:cubicBezTo>
                  <a:cubicBezTo>
                    <a:pt x="1799" y="1457"/>
                    <a:pt x="1799" y="1449"/>
                    <a:pt x="1791" y="1448"/>
                  </a:cubicBezTo>
                  <a:cubicBezTo>
                    <a:pt x="1787" y="1461"/>
                    <a:pt x="1775" y="1465"/>
                    <a:pt x="1776" y="1482"/>
                  </a:cubicBezTo>
                  <a:close/>
                  <a:moveTo>
                    <a:pt x="1284" y="1510"/>
                  </a:moveTo>
                  <a:cubicBezTo>
                    <a:pt x="1332" y="1532"/>
                    <a:pt x="1365" y="1492"/>
                    <a:pt x="1387" y="1464"/>
                  </a:cubicBezTo>
                  <a:cubicBezTo>
                    <a:pt x="1382" y="1458"/>
                    <a:pt x="1390" y="1452"/>
                    <a:pt x="1383" y="1450"/>
                  </a:cubicBezTo>
                  <a:cubicBezTo>
                    <a:pt x="1370" y="1465"/>
                    <a:pt x="1354" y="1477"/>
                    <a:pt x="1339" y="1490"/>
                  </a:cubicBezTo>
                  <a:cubicBezTo>
                    <a:pt x="1310" y="1495"/>
                    <a:pt x="1288" y="1504"/>
                    <a:pt x="1272" y="1494"/>
                  </a:cubicBezTo>
                  <a:cubicBezTo>
                    <a:pt x="1278" y="1497"/>
                    <a:pt x="1279" y="1505"/>
                    <a:pt x="1284" y="1510"/>
                  </a:cubicBezTo>
                  <a:close/>
                  <a:moveTo>
                    <a:pt x="1847" y="1458"/>
                  </a:moveTo>
                  <a:cubicBezTo>
                    <a:pt x="1850" y="1461"/>
                    <a:pt x="1849" y="1469"/>
                    <a:pt x="1853" y="1472"/>
                  </a:cubicBezTo>
                  <a:cubicBezTo>
                    <a:pt x="1864" y="1473"/>
                    <a:pt x="1871" y="1469"/>
                    <a:pt x="1879" y="1466"/>
                  </a:cubicBezTo>
                  <a:cubicBezTo>
                    <a:pt x="1880" y="1458"/>
                    <a:pt x="1875" y="1455"/>
                    <a:pt x="1873" y="1450"/>
                  </a:cubicBezTo>
                  <a:cubicBezTo>
                    <a:pt x="1861" y="1452"/>
                    <a:pt x="1853" y="1449"/>
                    <a:pt x="1847" y="1458"/>
                  </a:cubicBezTo>
                  <a:close/>
                  <a:moveTo>
                    <a:pt x="1379" y="1520"/>
                  </a:moveTo>
                  <a:cubicBezTo>
                    <a:pt x="1373" y="1518"/>
                    <a:pt x="1378" y="1506"/>
                    <a:pt x="1371" y="1506"/>
                  </a:cubicBezTo>
                  <a:cubicBezTo>
                    <a:pt x="1357" y="1515"/>
                    <a:pt x="1366" y="1534"/>
                    <a:pt x="1379" y="1520"/>
                  </a:cubicBezTo>
                  <a:close/>
                  <a:moveTo>
                    <a:pt x="1075" y="2147"/>
                  </a:moveTo>
                  <a:cubicBezTo>
                    <a:pt x="1076" y="2147"/>
                    <a:pt x="1078" y="2147"/>
                    <a:pt x="1077" y="2149"/>
                  </a:cubicBezTo>
                  <a:cubicBezTo>
                    <a:pt x="1065" y="2141"/>
                    <a:pt x="1050" y="2149"/>
                    <a:pt x="1034" y="2151"/>
                  </a:cubicBezTo>
                  <a:cubicBezTo>
                    <a:pt x="1004" y="2154"/>
                    <a:pt x="972" y="2150"/>
                    <a:pt x="946" y="2151"/>
                  </a:cubicBezTo>
                  <a:cubicBezTo>
                    <a:pt x="853" y="2154"/>
                    <a:pt x="802" y="2156"/>
                    <a:pt x="710" y="2158"/>
                  </a:cubicBezTo>
                  <a:cubicBezTo>
                    <a:pt x="652" y="2160"/>
                    <a:pt x="594" y="2159"/>
                    <a:pt x="548" y="2154"/>
                  </a:cubicBezTo>
                  <a:cubicBezTo>
                    <a:pt x="554" y="2168"/>
                    <a:pt x="618" y="2166"/>
                    <a:pt x="601" y="2172"/>
                  </a:cubicBezTo>
                  <a:cubicBezTo>
                    <a:pt x="628" y="2172"/>
                    <a:pt x="658" y="2178"/>
                    <a:pt x="690" y="2182"/>
                  </a:cubicBezTo>
                  <a:cubicBezTo>
                    <a:pt x="681" y="2189"/>
                    <a:pt x="665" y="2179"/>
                    <a:pt x="659" y="2186"/>
                  </a:cubicBezTo>
                  <a:cubicBezTo>
                    <a:pt x="665" y="2187"/>
                    <a:pt x="672" y="2194"/>
                    <a:pt x="679" y="2188"/>
                  </a:cubicBezTo>
                  <a:cubicBezTo>
                    <a:pt x="678" y="2191"/>
                    <a:pt x="679" y="2193"/>
                    <a:pt x="681" y="2194"/>
                  </a:cubicBezTo>
                  <a:cubicBezTo>
                    <a:pt x="737" y="2203"/>
                    <a:pt x="783" y="2199"/>
                    <a:pt x="839" y="2198"/>
                  </a:cubicBezTo>
                  <a:cubicBezTo>
                    <a:pt x="833" y="2202"/>
                    <a:pt x="848" y="2203"/>
                    <a:pt x="851" y="2200"/>
                  </a:cubicBezTo>
                  <a:cubicBezTo>
                    <a:pt x="837" y="2196"/>
                    <a:pt x="874" y="2193"/>
                    <a:pt x="885" y="2190"/>
                  </a:cubicBezTo>
                  <a:cubicBezTo>
                    <a:pt x="885" y="2193"/>
                    <a:pt x="881" y="2195"/>
                    <a:pt x="885" y="2196"/>
                  </a:cubicBezTo>
                  <a:cubicBezTo>
                    <a:pt x="889" y="2190"/>
                    <a:pt x="895" y="2199"/>
                    <a:pt x="903" y="2196"/>
                  </a:cubicBezTo>
                  <a:cubicBezTo>
                    <a:pt x="898" y="2182"/>
                    <a:pt x="933" y="2193"/>
                    <a:pt x="942" y="2186"/>
                  </a:cubicBezTo>
                  <a:cubicBezTo>
                    <a:pt x="940" y="2186"/>
                    <a:pt x="937" y="2187"/>
                    <a:pt x="936" y="2184"/>
                  </a:cubicBezTo>
                  <a:cubicBezTo>
                    <a:pt x="945" y="2187"/>
                    <a:pt x="952" y="2178"/>
                    <a:pt x="954" y="2186"/>
                  </a:cubicBezTo>
                  <a:cubicBezTo>
                    <a:pt x="951" y="2187"/>
                    <a:pt x="944" y="2184"/>
                    <a:pt x="944" y="2188"/>
                  </a:cubicBezTo>
                  <a:cubicBezTo>
                    <a:pt x="954" y="2188"/>
                    <a:pt x="963" y="2187"/>
                    <a:pt x="970" y="2184"/>
                  </a:cubicBezTo>
                  <a:cubicBezTo>
                    <a:pt x="967" y="2184"/>
                    <a:pt x="960" y="2186"/>
                    <a:pt x="962" y="2180"/>
                  </a:cubicBezTo>
                  <a:cubicBezTo>
                    <a:pt x="957" y="2186"/>
                    <a:pt x="949" y="2181"/>
                    <a:pt x="942" y="2176"/>
                  </a:cubicBezTo>
                  <a:cubicBezTo>
                    <a:pt x="991" y="2175"/>
                    <a:pt x="1034" y="2166"/>
                    <a:pt x="1079" y="2162"/>
                  </a:cubicBezTo>
                  <a:cubicBezTo>
                    <a:pt x="1076" y="2161"/>
                    <a:pt x="1069" y="2165"/>
                    <a:pt x="1069" y="2160"/>
                  </a:cubicBezTo>
                  <a:cubicBezTo>
                    <a:pt x="1093" y="2151"/>
                    <a:pt x="1129" y="2154"/>
                    <a:pt x="1145" y="2137"/>
                  </a:cubicBezTo>
                  <a:cubicBezTo>
                    <a:pt x="1148" y="2138"/>
                    <a:pt x="1156" y="2143"/>
                    <a:pt x="1157" y="2141"/>
                  </a:cubicBezTo>
                  <a:cubicBezTo>
                    <a:pt x="1151" y="2137"/>
                    <a:pt x="1148" y="2131"/>
                    <a:pt x="1139" y="2131"/>
                  </a:cubicBezTo>
                  <a:cubicBezTo>
                    <a:pt x="1134" y="2152"/>
                    <a:pt x="1095" y="2147"/>
                    <a:pt x="1075" y="2147"/>
                  </a:cubicBezTo>
                  <a:close/>
                  <a:moveTo>
                    <a:pt x="1133" y="2200"/>
                  </a:moveTo>
                  <a:cubicBezTo>
                    <a:pt x="1116" y="2210"/>
                    <a:pt x="1087" y="2207"/>
                    <a:pt x="1067" y="2214"/>
                  </a:cubicBezTo>
                  <a:cubicBezTo>
                    <a:pt x="1136" y="2230"/>
                    <a:pt x="1199" y="2251"/>
                    <a:pt x="1272" y="2264"/>
                  </a:cubicBezTo>
                  <a:cubicBezTo>
                    <a:pt x="1267" y="2250"/>
                    <a:pt x="1263" y="2235"/>
                    <a:pt x="1260" y="2220"/>
                  </a:cubicBezTo>
                  <a:cubicBezTo>
                    <a:pt x="1222" y="2209"/>
                    <a:pt x="1175" y="2192"/>
                    <a:pt x="1133" y="2200"/>
                  </a:cubicBezTo>
                  <a:close/>
                  <a:moveTo>
                    <a:pt x="609" y="2224"/>
                  </a:moveTo>
                  <a:cubicBezTo>
                    <a:pt x="611" y="2224"/>
                    <a:pt x="614" y="2223"/>
                    <a:pt x="611" y="2222"/>
                  </a:cubicBezTo>
                  <a:cubicBezTo>
                    <a:pt x="581" y="2214"/>
                    <a:pt x="532" y="2215"/>
                    <a:pt x="504" y="2198"/>
                  </a:cubicBezTo>
                  <a:cubicBezTo>
                    <a:pt x="456" y="2207"/>
                    <a:pt x="404" y="2212"/>
                    <a:pt x="359" y="2226"/>
                  </a:cubicBezTo>
                  <a:cubicBezTo>
                    <a:pt x="361" y="2238"/>
                    <a:pt x="349" y="2249"/>
                    <a:pt x="347" y="2264"/>
                  </a:cubicBezTo>
                  <a:cubicBezTo>
                    <a:pt x="435" y="2254"/>
                    <a:pt x="525" y="2238"/>
                    <a:pt x="609" y="2224"/>
                  </a:cubicBezTo>
                  <a:close/>
                  <a:moveTo>
                    <a:pt x="772" y="2220"/>
                  </a:moveTo>
                  <a:cubicBezTo>
                    <a:pt x="772" y="2228"/>
                    <a:pt x="772" y="2236"/>
                    <a:pt x="772" y="2244"/>
                  </a:cubicBezTo>
                  <a:cubicBezTo>
                    <a:pt x="787" y="2254"/>
                    <a:pt x="808" y="2248"/>
                    <a:pt x="825" y="2256"/>
                  </a:cubicBezTo>
                  <a:cubicBezTo>
                    <a:pt x="826" y="2240"/>
                    <a:pt x="824" y="2227"/>
                    <a:pt x="819" y="2218"/>
                  </a:cubicBezTo>
                  <a:cubicBezTo>
                    <a:pt x="812" y="2220"/>
                    <a:pt x="784" y="2220"/>
                    <a:pt x="772" y="2220"/>
                  </a:cubicBezTo>
                  <a:close/>
                  <a:moveTo>
                    <a:pt x="841" y="2256"/>
                  </a:moveTo>
                  <a:cubicBezTo>
                    <a:pt x="858" y="2256"/>
                    <a:pt x="873" y="2259"/>
                    <a:pt x="887" y="2254"/>
                  </a:cubicBezTo>
                  <a:cubicBezTo>
                    <a:pt x="886" y="2240"/>
                    <a:pt x="890" y="2232"/>
                    <a:pt x="887" y="2220"/>
                  </a:cubicBezTo>
                  <a:cubicBezTo>
                    <a:pt x="867" y="2219"/>
                    <a:pt x="866" y="2218"/>
                    <a:pt x="843" y="2218"/>
                  </a:cubicBezTo>
                  <a:cubicBezTo>
                    <a:pt x="839" y="2231"/>
                    <a:pt x="843" y="2241"/>
                    <a:pt x="841" y="2256"/>
                  </a:cubicBezTo>
                  <a:close/>
                  <a:moveTo>
                    <a:pt x="754" y="2273"/>
                  </a:moveTo>
                  <a:cubicBezTo>
                    <a:pt x="754" y="2291"/>
                    <a:pt x="760" y="2312"/>
                    <a:pt x="768" y="2327"/>
                  </a:cubicBezTo>
                  <a:cubicBezTo>
                    <a:pt x="805" y="2345"/>
                    <a:pt x="878" y="2349"/>
                    <a:pt x="909" y="2321"/>
                  </a:cubicBezTo>
                  <a:cubicBezTo>
                    <a:pt x="907" y="2306"/>
                    <a:pt x="914" y="2285"/>
                    <a:pt x="907" y="2270"/>
                  </a:cubicBezTo>
                  <a:cubicBezTo>
                    <a:pt x="858" y="2279"/>
                    <a:pt x="799" y="2275"/>
                    <a:pt x="754" y="2273"/>
                  </a:cubicBezTo>
                  <a:close/>
                  <a:moveTo>
                    <a:pt x="696" y="2299"/>
                  </a:moveTo>
                  <a:cubicBezTo>
                    <a:pt x="693" y="2297"/>
                    <a:pt x="699" y="2289"/>
                    <a:pt x="694" y="2283"/>
                  </a:cubicBezTo>
                  <a:cubicBezTo>
                    <a:pt x="688" y="2282"/>
                    <a:pt x="687" y="2287"/>
                    <a:pt x="681" y="2285"/>
                  </a:cubicBezTo>
                  <a:cubicBezTo>
                    <a:pt x="681" y="2291"/>
                    <a:pt x="681" y="2296"/>
                    <a:pt x="681" y="2301"/>
                  </a:cubicBezTo>
                  <a:cubicBezTo>
                    <a:pt x="688" y="2301"/>
                    <a:pt x="695" y="2301"/>
                    <a:pt x="696" y="2299"/>
                  </a:cubicBezTo>
                  <a:close/>
                  <a:moveTo>
                    <a:pt x="714" y="2295"/>
                  </a:moveTo>
                  <a:cubicBezTo>
                    <a:pt x="714" y="2299"/>
                    <a:pt x="714" y="2302"/>
                    <a:pt x="714" y="2305"/>
                  </a:cubicBezTo>
                  <a:cubicBezTo>
                    <a:pt x="722" y="2302"/>
                    <a:pt x="732" y="2302"/>
                    <a:pt x="736" y="2295"/>
                  </a:cubicBezTo>
                  <a:cubicBezTo>
                    <a:pt x="732" y="2294"/>
                    <a:pt x="724" y="2294"/>
                    <a:pt x="714" y="2295"/>
                  </a:cubicBezTo>
                  <a:close/>
                  <a:moveTo>
                    <a:pt x="686" y="2337"/>
                  </a:moveTo>
                  <a:cubicBezTo>
                    <a:pt x="697" y="2334"/>
                    <a:pt x="693" y="2329"/>
                    <a:pt x="696" y="2319"/>
                  </a:cubicBezTo>
                  <a:cubicBezTo>
                    <a:pt x="688" y="2320"/>
                    <a:pt x="687" y="2313"/>
                    <a:pt x="677" y="2315"/>
                  </a:cubicBezTo>
                  <a:cubicBezTo>
                    <a:pt x="676" y="2327"/>
                    <a:pt x="679" y="2334"/>
                    <a:pt x="686" y="2337"/>
                  </a:cubicBezTo>
                  <a:close/>
                  <a:moveTo>
                    <a:pt x="863" y="2432"/>
                  </a:moveTo>
                  <a:cubicBezTo>
                    <a:pt x="865" y="2399"/>
                    <a:pt x="875" y="2387"/>
                    <a:pt x="867" y="2355"/>
                  </a:cubicBezTo>
                  <a:cubicBezTo>
                    <a:pt x="838" y="2358"/>
                    <a:pt x="816" y="2359"/>
                    <a:pt x="786" y="2351"/>
                  </a:cubicBezTo>
                  <a:cubicBezTo>
                    <a:pt x="786" y="2383"/>
                    <a:pt x="788" y="2402"/>
                    <a:pt x="784" y="2438"/>
                  </a:cubicBezTo>
                  <a:cubicBezTo>
                    <a:pt x="815" y="2446"/>
                    <a:pt x="834" y="2446"/>
                    <a:pt x="863" y="2432"/>
                  </a:cubicBezTo>
                  <a:close/>
                  <a:moveTo>
                    <a:pt x="776" y="2482"/>
                  </a:moveTo>
                  <a:cubicBezTo>
                    <a:pt x="804" y="2492"/>
                    <a:pt x="870" y="2495"/>
                    <a:pt x="869" y="2452"/>
                  </a:cubicBezTo>
                  <a:cubicBezTo>
                    <a:pt x="836" y="2462"/>
                    <a:pt x="808" y="2466"/>
                    <a:pt x="776" y="2452"/>
                  </a:cubicBezTo>
                  <a:cubicBezTo>
                    <a:pt x="776" y="2462"/>
                    <a:pt x="776" y="2472"/>
                    <a:pt x="776" y="2482"/>
                  </a:cubicBezTo>
                  <a:close/>
                  <a:moveTo>
                    <a:pt x="40" y="2516"/>
                  </a:moveTo>
                  <a:cubicBezTo>
                    <a:pt x="48" y="2514"/>
                    <a:pt x="55" y="2521"/>
                    <a:pt x="62" y="2516"/>
                  </a:cubicBezTo>
                  <a:cubicBezTo>
                    <a:pt x="59" y="2509"/>
                    <a:pt x="56" y="2502"/>
                    <a:pt x="48" y="2500"/>
                  </a:cubicBezTo>
                  <a:cubicBezTo>
                    <a:pt x="45" y="2505"/>
                    <a:pt x="42" y="2510"/>
                    <a:pt x="40" y="2516"/>
                  </a:cubicBezTo>
                  <a:close/>
                  <a:moveTo>
                    <a:pt x="805" y="2504"/>
                  </a:moveTo>
                  <a:cubicBezTo>
                    <a:pt x="807" y="2526"/>
                    <a:pt x="835" y="2518"/>
                    <a:pt x="833" y="2504"/>
                  </a:cubicBezTo>
                  <a:cubicBezTo>
                    <a:pt x="823" y="2501"/>
                    <a:pt x="818" y="2504"/>
                    <a:pt x="805" y="2504"/>
                  </a:cubicBezTo>
                  <a:close/>
                  <a:moveTo>
                    <a:pt x="1518" y="2521"/>
                  </a:moveTo>
                  <a:cubicBezTo>
                    <a:pt x="1510" y="2524"/>
                    <a:pt x="1503" y="2516"/>
                    <a:pt x="1494" y="2518"/>
                  </a:cubicBezTo>
                  <a:cubicBezTo>
                    <a:pt x="1474" y="2546"/>
                    <a:pt x="1416" y="2536"/>
                    <a:pt x="1383" y="2551"/>
                  </a:cubicBezTo>
                  <a:cubicBezTo>
                    <a:pt x="1382" y="2543"/>
                    <a:pt x="1378" y="2551"/>
                    <a:pt x="1373" y="2547"/>
                  </a:cubicBezTo>
                  <a:cubicBezTo>
                    <a:pt x="1392" y="2588"/>
                    <a:pt x="1401" y="2625"/>
                    <a:pt x="1420" y="2658"/>
                  </a:cubicBezTo>
                  <a:cubicBezTo>
                    <a:pt x="1464" y="2663"/>
                    <a:pt x="1517" y="2673"/>
                    <a:pt x="1539" y="2639"/>
                  </a:cubicBezTo>
                  <a:cubicBezTo>
                    <a:pt x="1544" y="2637"/>
                    <a:pt x="1546" y="2636"/>
                    <a:pt x="1551" y="2639"/>
                  </a:cubicBezTo>
                  <a:cubicBezTo>
                    <a:pt x="1562" y="2603"/>
                    <a:pt x="1537" y="2557"/>
                    <a:pt x="1518" y="2521"/>
                  </a:cubicBezTo>
                  <a:close/>
                  <a:moveTo>
                    <a:pt x="1597" y="2541"/>
                  </a:moveTo>
                  <a:cubicBezTo>
                    <a:pt x="1603" y="2542"/>
                    <a:pt x="1603" y="2537"/>
                    <a:pt x="1609" y="2537"/>
                  </a:cubicBezTo>
                  <a:cubicBezTo>
                    <a:pt x="1606" y="2528"/>
                    <a:pt x="1603" y="2519"/>
                    <a:pt x="1593" y="2518"/>
                  </a:cubicBezTo>
                  <a:cubicBezTo>
                    <a:pt x="1591" y="2522"/>
                    <a:pt x="1594" y="2536"/>
                    <a:pt x="1597" y="2541"/>
                  </a:cubicBezTo>
                  <a:close/>
                  <a:moveTo>
                    <a:pt x="24" y="2565"/>
                  </a:moveTo>
                  <a:cubicBezTo>
                    <a:pt x="33" y="2565"/>
                    <a:pt x="42" y="2564"/>
                    <a:pt x="48" y="2567"/>
                  </a:cubicBezTo>
                  <a:cubicBezTo>
                    <a:pt x="47" y="2552"/>
                    <a:pt x="55" y="2546"/>
                    <a:pt x="56" y="2533"/>
                  </a:cubicBezTo>
                  <a:cubicBezTo>
                    <a:pt x="49" y="2531"/>
                    <a:pt x="41" y="2530"/>
                    <a:pt x="34" y="2527"/>
                  </a:cubicBezTo>
                  <a:cubicBezTo>
                    <a:pt x="32" y="2540"/>
                    <a:pt x="22" y="2555"/>
                    <a:pt x="24" y="2565"/>
                  </a:cubicBezTo>
                  <a:close/>
                  <a:moveTo>
                    <a:pt x="117" y="2535"/>
                  </a:moveTo>
                  <a:cubicBezTo>
                    <a:pt x="105" y="2564"/>
                    <a:pt x="98" y="2598"/>
                    <a:pt x="87" y="2629"/>
                  </a:cubicBezTo>
                  <a:cubicBezTo>
                    <a:pt x="106" y="2651"/>
                    <a:pt x="140" y="2657"/>
                    <a:pt x="177" y="2660"/>
                  </a:cubicBezTo>
                  <a:cubicBezTo>
                    <a:pt x="187" y="2656"/>
                    <a:pt x="190" y="2651"/>
                    <a:pt x="200" y="2656"/>
                  </a:cubicBezTo>
                  <a:cubicBezTo>
                    <a:pt x="215" y="2627"/>
                    <a:pt x="229" y="2599"/>
                    <a:pt x="234" y="2561"/>
                  </a:cubicBezTo>
                  <a:cubicBezTo>
                    <a:pt x="196" y="2563"/>
                    <a:pt x="156" y="2549"/>
                    <a:pt x="117" y="2535"/>
                  </a:cubicBezTo>
                  <a:close/>
                  <a:moveTo>
                    <a:pt x="1603" y="2557"/>
                  </a:moveTo>
                  <a:cubicBezTo>
                    <a:pt x="1602" y="2563"/>
                    <a:pt x="1605" y="2564"/>
                    <a:pt x="1605" y="2569"/>
                  </a:cubicBezTo>
                  <a:cubicBezTo>
                    <a:pt x="1612" y="2570"/>
                    <a:pt x="1613" y="2566"/>
                    <a:pt x="1621" y="2567"/>
                  </a:cubicBezTo>
                  <a:cubicBezTo>
                    <a:pt x="1622" y="2561"/>
                    <a:pt x="1617" y="2560"/>
                    <a:pt x="1619" y="2553"/>
                  </a:cubicBezTo>
                  <a:cubicBezTo>
                    <a:pt x="1611" y="2552"/>
                    <a:pt x="1607" y="2555"/>
                    <a:pt x="1603" y="2557"/>
                  </a:cubicBezTo>
                  <a:close/>
                  <a:moveTo>
                    <a:pt x="1559" y="2567"/>
                  </a:moveTo>
                  <a:cubicBezTo>
                    <a:pt x="1563" y="2568"/>
                    <a:pt x="1565" y="2572"/>
                    <a:pt x="1565" y="2577"/>
                  </a:cubicBezTo>
                  <a:cubicBezTo>
                    <a:pt x="1575" y="2577"/>
                    <a:pt x="1580" y="2572"/>
                    <a:pt x="1591" y="2573"/>
                  </a:cubicBezTo>
                  <a:cubicBezTo>
                    <a:pt x="1591" y="2567"/>
                    <a:pt x="1591" y="2563"/>
                    <a:pt x="1587" y="2561"/>
                  </a:cubicBezTo>
                  <a:cubicBezTo>
                    <a:pt x="1581" y="2561"/>
                    <a:pt x="1565" y="2562"/>
                    <a:pt x="1559" y="2567"/>
                  </a:cubicBezTo>
                  <a:close/>
                  <a:moveTo>
                    <a:pt x="89" y="2575"/>
                  </a:moveTo>
                  <a:cubicBezTo>
                    <a:pt x="77" y="2571"/>
                    <a:pt x="77" y="2568"/>
                    <a:pt x="62" y="2567"/>
                  </a:cubicBezTo>
                  <a:cubicBezTo>
                    <a:pt x="68" y="2571"/>
                    <a:pt x="85" y="2582"/>
                    <a:pt x="89" y="2575"/>
                  </a:cubicBezTo>
                  <a:close/>
                  <a:moveTo>
                    <a:pt x="16" y="2605"/>
                  </a:moveTo>
                  <a:cubicBezTo>
                    <a:pt x="33" y="2605"/>
                    <a:pt x="38" y="2594"/>
                    <a:pt x="42" y="2581"/>
                  </a:cubicBezTo>
                  <a:cubicBezTo>
                    <a:pt x="32" y="2581"/>
                    <a:pt x="27" y="2578"/>
                    <a:pt x="18" y="2577"/>
                  </a:cubicBezTo>
                  <a:cubicBezTo>
                    <a:pt x="19" y="2588"/>
                    <a:pt x="14" y="2593"/>
                    <a:pt x="16" y="2605"/>
                  </a:cubicBezTo>
                  <a:close/>
                  <a:moveTo>
                    <a:pt x="1617" y="2583"/>
                  </a:moveTo>
                  <a:cubicBezTo>
                    <a:pt x="1615" y="2592"/>
                    <a:pt x="1620" y="2594"/>
                    <a:pt x="1625" y="2597"/>
                  </a:cubicBezTo>
                  <a:cubicBezTo>
                    <a:pt x="1624" y="2591"/>
                    <a:pt x="1631" y="2583"/>
                    <a:pt x="1623" y="2581"/>
                  </a:cubicBezTo>
                  <a:cubicBezTo>
                    <a:pt x="1622" y="2583"/>
                    <a:pt x="1620" y="2583"/>
                    <a:pt x="1617" y="2583"/>
                  </a:cubicBezTo>
                  <a:close/>
                  <a:moveTo>
                    <a:pt x="52" y="2756"/>
                  </a:moveTo>
                  <a:cubicBezTo>
                    <a:pt x="79" y="2761"/>
                    <a:pt x="105" y="2780"/>
                    <a:pt x="131" y="2775"/>
                  </a:cubicBezTo>
                  <a:cubicBezTo>
                    <a:pt x="140" y="2742"/>
                    <a:pt x="160" y="2713"/>
                    <a:pt x="175" y="2676"/>
                  </a:cubicBezTo>
                  <a:cubicBezTo>
                    <a:pt x="141" y="2674"/>
                    <a:pt x="115" y="2671"/>
                    <a:pt x="89" y="2656"/>
                  </a:cubicBezTo>
                  <a:cubicBezTo>
                    <a:pt x="80" y="2693"/>
                    <a:pt x="68" y="2726"/>
                    <a:pt x="52" y="2756"/>
                  </a:cubicBezTo>
                  <a:close/>
                  <a:moveTo>
                    <a:pt x="1450" y="2684"/>
                  </a:moveTo>
                  <a:cubicBezTo>
                    <a:pt x="1469" y="2716"/>
                    <a:pt x="1480" y="2756"/>
                    <a:pt x="1500" y="2787"/>
                  </a:cubicBezTo>
                  <a:cubicBezTo>
                    <a:pt x="1523" y="2775"/>
                    <a:pt x="1565" y="2782"/>
                    <a:pt x="1583" y="2765"/>
                  </a:cubicBezTo>
                  <a:cubicBezTo>
                    <a:pt x="1569" y="2732"/>
                    <a:pt x="1560" y="2692"/>
                    <a:pt x="1541" y="2662"/>
                  </a:cubicBezTo>
                  <a:cubicBezTo>
                    <a:pt x="1517" y="2689"/>
                    <a:pt x="1486" y="2678"/>
                    <a:pt x="1450" y="2684"/>
                  </a:cubicBezTo>
                  <a:close/>
                  <a:moveTo>
                    <a:pt x="48" y="2827"/>
                  </a:moveTo>
                  <a:cubicBezTo>
                    <a:pt x="54" y="2824"/>
                    <a:pt x="60" y="2821"/>
                    <a:pt x="66" y="2827"/>
                  </a:cubicBezTo>
                  <a:cubicBezTo>
                    <a:pt x="66" y="2831"/>
                    <a:pt x="63" y="2831"/>
                    <a:pt x="64" y="2835"/>
                  </a:cubicBezTo>
                  <a:cubicBezTo>
                    <a:pt x="73" y="2840"/>
                    <a:pt x="85" y="2843"/>
                    <a:pt x="97" y="2845"/>
                  </a:cubicBezTo>
                  <a:cubicBezTo>
                    <a:pt x="108" y="2829"/>
                    <a:pt x="118" y="2813"/>
                    <a:pt x="125" y="2793"/>
                  </a:cubicBezTo>
                  <a:cubicBezTo>
                    <a:pt x="102" y="2793"/>
                    <a:pt x="69" y="2779"/>
                    <a:pt x="44" y="2775"/>
                  </a:cubicBezTo>
                  <a:cubicBezTo>
                    <a:pt x="40" y="2793"/>
                    <a:pt x="28" y="2823"/>
                    <a:pt x="48" y="2827"/>
                  </a:cubicBezTo>
                  <a:close/>
                  <a:moveTo>
                    <a:pt x="1593" y="2785"/>
                  </a:moveTo>
                  <a:cubicBezTo>
                    <a:pt x="1567" y="2797"/>
                    <a:pt x="1537" y="2793"/>
                    <a:pt x="1510" y="2803"/>
                  </a:cubicBezTo>
                  <a:cubicBezTo>
                    <a:pt x="1519" y="2824"/>
                    <a:pt x="1526" y="2848"/>
                    <a:pt x="1539" y="2865"/>
                  </a:cubicBezTo>
                  <a:cubicBezTo>
                    <a:pt x="1565" y="2858"/>
                    <a:pt x="1596" y="2857"/>
                    <a:pt x="1609" y="2839"/>
                  </a:cubicBezTo>
                  <a:cubicBezTo>
                    <a:pt x="1607" y="2818"/>
                    <a:pt x="1601" y="2801"/>
                    <a:pt x="1593" y="2785"/>
                  </a:cubicBezTo>
                  <a:close/>
                  <a:moveTo>
                    <a:pt x="44" y="2882"/>
                  </a:moveTo>
                  <a:cubicBezTo>
                    <a:pt x="50" y="2882"/>
                    <a:pt x="49" y="2889"/>
                    <a:pt x="58" y="2886"/>
                  </a:cubicBezTo>
                  <a:cubicBezTo>
                    <a:pt x="64" y="2878"/>
                    <a:pt x="68" y="2867"/>
                    <a:pt x="72" y="2857"/>
                  </a:cubicBezTo>
                  <a:cubicBezTo>
                    <a:pt x="64" y="2852"/>
                    <a:pt x="62" y="2855"/>
                    <a:pt x="56" y="2849"/>
                  </a:cubicBezTo>
                  <a:cubicBezTo>
                    <a:pt x="52" y="2860"/>
                    <a:pt x="44" y="2868"/>
                    <a:pt x="44" y="2882"/>
                  </a:cubicBezTo>
                  <a:close/>
                  <a:moveTo>
                    <a:pt x="1575" y="2877"/>
                  </a:moveTo>
                  <a:cubicBezTo>
                    <a:pt x="1575" y="2888"/>
                    <a:pt x="1583" y="2900"/>
                    <a:pt x="1591" y="2908"/>
                  </a:cubicBezTo>
                  <a:cubicBezTo>
                    <a:pt x="1595" y="2898"/>
                    <a:pt x="1603" y="2882"/>
                    <a:pt x="1595" y="2871"/>
                  </a:cubicBezTo>
                  <a:cubicBezTo>
                    <a:pt x="1589" y="2873"/>
                    <a:pt x="1583" y="2875"/>
                    <a:pt x="1575" y="287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a:spLocks noEditPoints="1"/>
            </p:cNvSpPr>
            <p:nvPr/>
          </p:nvSpPr>
          <p:spPr bwMode="auto">
            <a:xfrm>
              <a:off x="5805488" y="2727325"/>
              <a:ext cx="119063" cy="109538"/>
            </a:xfrm>
            <a:custGeom>
              <a:avLst/>
              <a:gdLst>
                <a:gd name="T0" fmla="*/ 43 w 183"/>
                <a:gd name="T1" fmla="*/ 9 h 168"/>
                <a:gd name="T2" fmla="*/ 53 w 183"/>
                <a:gd name="T3" fmla="*/ 27 h 168"/>
                <a:gd name="T4" fmla="*/ 122 w 183"/>
                <a:gd name="T5" fmla="*/ 81 h 168"/>
                <a:gd name="T6" fmla="*/ 150 w 183"/>
                <a:gd name="T7" fmla="*/ 99 h 168"/>
                <a:gd name="T8" fmla="*/ 154 w 183"/>
                <a:gd name="T9" fmla="*/ 109 h 168"/>
                <a:gd name="T10" fmla="*/ 182 w 183"/>
                <a:gd name="T11" fmla="*/ 134 h 168"/>
                <a:gd name="T12" fmla="*/ 162 w 183"/>
                <a:gd name="T13" fmla="*/ 164 h 168"/>
                <a:gd name="T14" fmla="*/ 112 w 183"/>
                <a:gd name="T15" fmla="*/ 132 h 168"/>
                <a:gd name="T16" fmla="*/ 53 w 183"/>
                <a:gd name="T17" fmla="*/ 89 h 168"/>
                <a:gd name="T18" fmla="*/ 1 w 183"/>
                <a:gd name="T19" fmla="*/ 37 h 168"/>
                <a:gd name="T20" fmla="*/ 43 w 183"/>
                <a:gd name="T21" fmla="*/ 9 h 168"/>
                <a:gd name="T22" fmla="*/ 118 w 183"/>
                <a:gd name="T23" fmla="*/ 101 h 168"/>
                <a:gd name="T24" fmla="*/ 33 w 183"/>
                <a:gd name="T25" fmla="*/ 31 h 168"/>
                <a:gd name="T26" fmla="*/ 21 w 183"/>
                <a:gd name="T27" fmla="*/ 33 h 168"/>
                <a:gd name="T28" fmla="*/ 19 w 183"/>
                <a:gd name="T29" fmla="*/ 39 h 168"/>
                <a:gd name="T30" fmla="*/ 156 w 183"/>
                <a:gd name="T31" fmla="*/ 142 h 168"/>
                <a:gd name="T32" fmla="*/ 118 w 183"/>
                <a:gd name="T33" fmla="*/ 10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68">
                  <a:moveTo>
                    <a:pt x="43" y="9"/>
                  </a:moveTo>
                  <a:cubicBezTo>
                    <a:pt x="42" y="20"/>
                    <a:pt x="53" y="18"/>
                    <a:pt x="53" y="27"/>
                  </a:cubicBezTo>
                  <a:cubicBezTo>
                    <a:pt x="73" y="35"/>
                    <a:pt x="103" y="65"/>
                    <a:pt x="122" y="81"/>
                  </a:cubicBezTo>
                  <a:cubicBezTo>
                    <a:pt x="131" y="88"/>
                    <a:pt x="142" y="92"/>
                    <a:pt x="150" y="99"/>
                  </a:cubicBezTo>
                  <a:cubicBezTo>
                    <a:pt x="153" y="101"/>
                    <a:pt x="151" y="105"/>
                    <a:pt x="154" y="109"/>
                  </a:cubicBezTo>
                  <a:cubicBezTo>
                    <a:pt x="165" y="119"/>
                    <a:pt x="181" y="123"/>
                    <a:pt x="182" y="134"/>
                  </a:cubicBezTo>
                  <a:cubicBezTo>
                    <a:pt x="183" y="144"/>
                    <a:pt x="171" y="163"/>
                    <a:pt x="162" y="164"/>
                  </a:cubicBezTo>
                  <a:cubicBezTo>
                    <a:pt x="140" y="168"/>
                    <a:pt x="127" y="142"/>
                    <a:pt x="112" y="132"/>
                  </a:cubicBezTo>
                  <a:cubicBezTo>
                    <a:pt x="94" y="124"/>
                    <a:pt x="76" y="108"/>
                    <a:pt x="53" y="89"/>
                  </a:cubicBezTo>
                  <a:cubicBezTo>
                    <a:pt x="36" y="75"/>
                    <a:pt x="3" y="59"/>
                    <a:pt x="1" y="37"/>
                  </a:cubicBezTo>
                  <a:cubicBezTo>
                    <a:pt x="0" y="20"/>
                    <a:pt x="15" y="0"/>
                    <a:pt x="43" y="9"/>
                  </a:cubicBezTo>
                  <a:close/>
                  <a:moveTo>
                    <a:pt x="118" y="101"/>
                  </a:moveTo>
                  <a:cubicBezTo>
                    <a:pt x="91" y="76"/>
                    <a:pt x="65" y="49"/>
                    <a:pt x="33" y="31"/>
                  </a:cubicBezTo>
                  <a:cubicBezTo>
                    <a:pt x="30" y="37"/>
                    <a:pt x="23" y="29"/>
                    <a:pt x="21" y="33"/>
                  </a:cubicBezTo>
                  <a:cubicBezTo>
                    <a:pt x="21" y="36"/>
                    <a:pt x="20" y="38"/>
                    <a:pt x="19" y="39"/>
                  </a:cubicBezTo>
                  <a:cubicBezTo>
                    <a:pt x="58" y="80"/>
                    <a:pt x="106" y="113"/>
                    <a:pt x="156" y="142"/>
                  </a:cubicBezTo>
                  <a:cubicBezTo>
                    <a:pt x="151" y="119"/>
                    <a:pt x="133" y="114"/>
                    <a:pt x="118"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Freeform 158"/>
          <p:cNvSpPr>
            <a:spLocks noEditPoints="1"/>
          </p:cNvSpPr>
          <p:nvPr/>
        </p:nvSpPr>
        <p:spPr bwMode="auto">
          <a:xfrm>
            <a:off x="5933424" y="1998687"/>
            <a:ext cx="742302" cy="845123"/>
          </a:xfrm>
          <a:custGeom>
            <a:avLst/>
            <a:gdLst>
              <a:gd name="T0" fmla="*/ 409 w 726"/>
              <a:gd name="T1" fmla="*/ 256 h 826"/>
              <a:gd name="T2" fmla="*/ 717 w 726"/>
              <a:gd name="T3" fmla="*/ 156 h 826"/>
              <a:gd name="T4" fmla="*/ 667 w 726"/>
              <a:gd name="T5" fmla="*/ 437 h 826"/>
              <a:gd name="T6" fmla="*/ 578 w 726"/>
              <a:gd name="T7" fmla="*/ 755 h 826"/>
              <a:gd name="T8" fmla="*/ 292 w 726"/>
              <a:gd name="T9" fmla="*/ 756 h 826"/>
              <a:gd name="T10" fmla="*/ 93 w 726"/>
              <a:gd name="T11" fmla="*/ 811 h 826"/>
              <a:gd name="T12" fmla="*/ 63 w 726"/>
              <a:gd name="T13" fmla="*/ 733 h 826"/>
              <a:gd name="T14" fmla="*/ 147 w 726"/>
              <a:gd name="T15" fmla="*/ 427 h 826"/>
              <a:gd name="T16" fmla="*/ 88 w 726"/>
              <a:gd name="T17" fmla="*/ 211 h 826"/>
              <a:gd name="T18" fmla="*/ 312 w 726"/>
              <a:gd name="T19" fmla="*/ 82 h 826"/>
              <a:gd name="T20" fmla="*/ 301 w 726"/>
              <a:gd name="T21" fmla="*/ 321 h 826"/>
              <a:gd name="T22" fmla="*/ 63 w 726"/>
              <a:gd name="T23" fmla="*/ 632 h 826"/>
              <a:gd name="T24" fmla="*/ 26 w 726"/>
              <a:gd name="T25" fmla="*/ 494 h 826"/>
              <a:gd name="T26" fmla="*/ 167 w 726"/>
              <a:gd name="T27" fmla="*/ 598 h 826"/>
              <a:gd name="T28" fmla="*/ 361 w 726"/>
              <a:gd name="T29" fmla="*/ 469 h 826"/>
              <a:gd name="T30" fmla="*/ 371 w 726"/>
              <a:gd name="T31" fmla="*/ 455 h 826"/>
              <a:gd name="T32" fmla="*/ 23 w 726"/>
              <a:gd name="T33" fmla="*/ 473 h 826"/>
              <a:gd name="T34" fmla="*/ 65 w 726"/>
              <a:gd name="T35" fmla="*/ 791 h 826"/>
              <a:gd name="T36" fmla="*/ 100 w 726"/>
              <a:gd name="T37" fmla="*/ 686 h 826"/>
              <a:gd name="T38" fmla="*/ 53 w 726"/>
              <a:gd name="T39" fmla="*/ 495 h 826"/>
              <a:gd name="T40" fmla="*/ 244 w 726"/>
              <a:gd name="T41" fmla="*/ 223 h 826"/>
              <a:gd name="T42" fmla="*/ 166 w 726"/>
              <a:gd name="T43" fmla="*/ 41 h 826"/>
              <a:gd name="T44" fmla="*/ 115 w 726"/>
              <a:gd name="T45" fmla="*/ 231 h 826"/>
              <a:gd name="T46" fmla="*/ 56 w 726"/>
              <a:gd name="T47" fmla="*/ 150 h 826"/>
              <a:gd name="T48" fmla="*/ 67 w 726"/>
              <a:gd name="T49" fmla="*/ 92 h 826"/>
              <a:gd name="T50" fmla="*/ 225 w 726"/>
              <a:gd name="T51" fmla="*/ 181 h 826"/>
              <a:gd name="T52" fmla="*/ 286 w 726"/>
              <a:gd name="T53" fmla="*/ 338 h 826"/>
              <a:gd name="T54" fmla="*/ 110 w 726"/>
              <a:gd name="T55" fmla="*/ 791 h 826"/>
              <a:gd name="T56" fmla="*/ 195 w 726"/>
              <a:gd name="T57" fmla="*/ 381 h 826"/>
              <a:gd name="T58" fmla="*/ 209 w 726"/>
              <a:gd name="T59" fmla="*/ 171 h 826"/>
              <a:gd name="T60" fmla="*/ 225 w 726"/>
              <a:gd name="T61" fmla="*/ 749 h 826"/>
              <a:gd name="T62" fmla="*/ 219 w 726"/>
              <a:gd name="T63" fmla="*/ 786 h 826"/>
              <a:gd name="T64" fmla="*/ 358 w 726"/>
              <a:gd name="T65" fmla="*/ 573 h 826"/>
              <a:gd name="T66" fmla="*/ 486 w 726"/>
              <a:gd name="T67" fmla="*/ 131 h 826"/>
              <a:gd name="T68" fmla="*/ 538 w 726"/>
              <a:gd name="T69" fmla="*/ 317 h 826"/>
              <a:gd name="T70" fmla="*/ 523 w 726"/>
              <a:gd name="T71" fmla="*/ 557 h 826"/>
              <a:gd name="T72" fmla="*/ 570 w 726"/>
              <a:gd name="T73" fmla="*/ 282 h 826"/>
              <a:gd name="T74" fmla="*/ 512 w 726"/>
              <a:gd name="T75" fmla="*/ 91 h 826"/>
              <a:gd name="T76" fmla="*/ 389 w 726"/>
              <a:gd name="T77" fmla="*/ 212 h 826"/>
              <a:gd name="T78" fmla="*/ 262 w 726"/>
              <a:gd name="T79" fmla="*/ 740 h 826"/>
              <a:gd name="T80" fmla="*/ 496 w 726"/>
              <a:gd name="T81" fmla="*/ 456 h 826"/>
              <a:gd name="T82" fmla="*/ 446 w 726"/>
              <a:gd name="T83" fmla="*/ 402 h 826"/>
              <a:gd name="T84" fmla="*/ 528 w 726"/>
              <a:gd name="T85" fmla="*/ 296 h 826"/>
              <a:gd name="T86" fmla="*/ 438 w 726"/>
              <a:gd name="T87" fmla="*/ 189 h 826"/>
              <a:gd name="T88" fmla="*/ 491 w 726"/>
              <a:gd name="T89" fmla="*/ 301 h 826"/>
              <a:gd name="T90" fmla="*/ 498 w 726"/>
              <a:gd name="T91" fmla="*/ 709 h 826"/>
              <a:gd name="T92" fmla="*/ 567 w 726"/>
              <a:gd name="T93" fmla="*/ 678 h 826"/>
              <a:gd name="T94" fmla="*/ 616 w 726"/>
              <a:gd name="T95" fmla="*/ 442 h 826"/>
              <a:gd name="T96" fmla="*/ 559 w 726"/>
              <a:gd name="T97" fmla="*/ 421 h 826"/>
              <a:gd name="T98" fmla="*/ 545 w 726"/>
              <a:gd name="T99" fmla="*/ 74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6" h="826">
                <a:moveTo>
                  <a:pt x="328" y="396"/>
                </a:moveTo>
                <a:cubicBezTo>
                  <a:pt x="348" y="393"/>
                  <a:pt x="373" y="386"/>
                  <a:pt x="391" y="390"/>
                </a:cubicBezTo>
                <a:cubicBezTo>
                  <a:pt x="404" y="359"/>
                  <a:pt x="420" y="331"/>
                  <a:pt x="430" y="297"/>
                </a:cubicBezTo>
                <a:cubicBezTo>
                  <a:pt x="420" y="285"/>
                  <a:pt x="416" y="274"/>
                  <a:pt x="409" y="256"/>
                </a:cubicBezTo>
                <a:cubicBezTo>
                  <a:pt x="390" y="231"/>
                  <a:pt x="337" y="189"/>
                  <a:pt x="381" y="166"/>
                </a:cubicBezTo>
                <a:cubicBezTo>
                  <a:pt x="411" y="97"/>
                  <a:pt x="544" y="50"/>
                  <a:pt x="638" y="82"/>
                </a:cubicBezTo>
                <a:cubicBezTo>
                  <a:pt x="649" y="86"/>
                  <a:pt x="666" y="98"/>
                  <a:pt x="678" y="105"/>
                </a:cubicBezTo>
                <a:cubicBezTo>
                  <a:pt x="702" y="119"/>
                  <a:pt x="726" y="124"/>
                  <a:pt x="717" y="156"/>
                </a:cubicBezTo>
                <a:cubicBezTo>
                  <a:pt x="670" y="205"/>
                  <a:pt x="630" y="250"/>
                  <a:pt x="583" y="300"/>
                </a:cubicBezTo>
                <a:cubicBezTo>
                  <a:pt x="571" y="334"/>
                  <a:pt x="567" y="365"/>
                  <a:pt x="559" y="402"/>
                </a:cubicBezTo>
                <a:cubicBezTo>
                  <a:pt x="593" y="388"/>
                  <a:pt x="622" y="408"/>
                  <a:pt x="657" y="414"/>
                </a:cubicBezTo>
                <a:cubicBezTo>
                  <a:pt x="659" y="422"/>
                  <a:pt x="664" y="429"/>
                  <a:pt x="667" y="437"/>
                </a:cubicBezTo>
                <a:cubicBezTo>
                  <a:pt x="644" y="517"/>
                  <a:pt x="598" y="585"/>
                  <a:pt x="587" y="669"/>
                </a:cubicBezTo>
                <a:cubicBezTo>
                  <a:pt x="603" y="675"/>
                  <a:pt x="598" y="669"/>
                  <a:pt x="617" y="671"/>
                </a:cubicBezTo>
                <a:cubicBezTo>
                  <a:pt x="636" y="699"/>
                  <a:pt x="635" y="749"/>
                  <a:pt x="595" y="757"/>
                </a:cubicBezTo>
                <a:cubicBezTo>
                  <a:pt x="592" y="758"/>
                  <a:pt x="586" y="755"/>
                  <a:pt x="578" y="755"/>
                </a:cubicBezTo>
                <a:cubicBezTo>
                  <a:pt x="556" y="755"/>
                  <a:pt x="536" y="768"/>
                  <a:pt x="529" y="750"/>
                </a:cubicBezTo>
                <a:cubicBezTo>
                  <a:pt x="512" y="755"/>
                  <a:pt x="496" y="751"/>
                  <a:pt x="477" y="749"/>
                </a:cubicBezTo>
                <a:cubicBezTo>
                  <a:pt x="471" y="745"/>
                  <a:pt x="473" y="740"/>
                  <a:pt x="470" y="735"/>
                </a:cubicBezTo>
                <a:cubicBezTo>
                  <a:pt x="415" y="736"/>
                  <a:pt x="348" y="758"/>
                  <a:pt x="292" y="756"/>
                </a:cubicBezTo>
                <a:cubicBezTo>
                  <a:pt x="286" y="775"/>
                  <a:pt x="260" y="787"/>
                  <a:pt x="239" y="788"/>
                </a:cubicBezTo>
                <a:cubicBezTo>
                  <a:pt x="239" y="792"/>
                  <a:pt x="233" y="798"/>
                  <a:pt x="231" y="805"/>
                </a:cubicBezTo>
                <a:cubicBezTo>
                  <a:pt x="197" y="826"/>
                  <a:pt x="144" y="811"/>
                  <a:pt x="113" y="822"/>
                </a:cubicBezTo>
                <a:cubicBezTo>
                  <a:pt x="109" y="816"/>
                  <a:pt x="98" y="817"/>
                  <a:pt x="93" y="811"/>
                </a:cubicBezTo>
                <a:cubicBezTo>
                  <a:pt x="92" y="805"/>
                  <a:pt x="90" y="802"/>
                  <a:pt x="92" y="796"/>
                </a:cubicBezTo>
                <a:cubicBezTo>
                  <a:pt x="86" y="799"/>
                  <a:pt x="87" y="807"/>
                  <a:pt x="82" y="810"/>
                </a:cubicBezTo>
                <a:cubicBezTo>
                  <a:pt x="43" y="822"/>
                  <a:pt x="27" y="767"/>
                  <a:pt x="39" y="741"/>
                </a:cubicBezTo>
                <a:cubicBezTo>
                  <a:pt x="50" y="741"/>
                  <a:pt x="51" y="732"/>
                  <a:pt x="63" y="733"/>
                </a:cubicBezTo>
                <a:cubicBezTo>
                  <a:pt x="57" y="691"/>
                  <a:pt x="50" y="648"/>
                  <a:pt x="39" y="604"/>
                </a:cubicBezTo>
                <a:cubicBezTo>
                  <a:pt x="28" y="560"/>
                  <a:pt x="8" y="525"/>
                  <a:pt x="5" y="483"/>
                </a:cubicBezTo>
                <a:cubicBezTo>
                  <a:pt x="0" y="425"/>
                  <a:pt x="111" y="444"/>
                  <a:pt x="143" y="428"/>
                </a:cubicBezTo>
                <a:cubicBezTo>
                  <a:pt x="145" y="427"/>
                  <a:pt x="144" y="426"/>
                  <a:pt x="147" y="427"/>
                </a:cubicBezTo>
                <a:cubicBezTo>
                  <a:pt x="139" y="407"/>
                  <a:pt x="143" y="382"/>
                  <a:pt x="138" y="360"/>
                </a:cubicBezTo>
                <a:cubicBezTo>
                  <a:pt x="136" y="349"/>
                  <a:pt x="131" y="332"/>
                  <a:pt x="129" y="321"/>
                </a:cubicBezTo>
                <a:cubicBezTo>
                  <a:pt x="126" y="307"/>
                  <a:pt x="118" y="296"/>
                  <a:pt x="114" y="283"/>
                </a:cubicBezTo>
                <a:cubicBezTo>
                  <a:pt x="105" y="255"/>
                  <a:pt x="104" y="230"/>
                  <a:pt x="88" y="211"/>
                </a:cubicBezTo>
                <a:cubicBezTo>
                  <a:pt x="69" y="189"/>
                  <a:pt x="39" y="178"/>
                  <a:pt x="20" y="155"/>
                </a:cubicBezTo>
                <a:cubicBezTo>
                  <a:pt x="13" y="146"/>
                  <a:pt x="12" y="134"/>
                  <a:pt x="0" y="127"/>
                </a:cubicBezTo>
                <a:cubicBezTo>
                  <a:pt x="11" y="26"/>
                  <a:pt x="196" y="0"/>
                  <a:pt x="271" y="46"/>
                </a:cubicBezTo>
                <a:cubicBezTo>
                  <a:pt x="289" y="57"/>
                  <a:pt x="306" y="71"/>
                  <a:pt x="312" y="82"/>
                </a:cubicBezTo>
                <a:cubicBezTo>
                  <a:pt x="314" y="85"/>
                  <a:pt x="317" y="93"/>
                  <a:pt x="317" y="96"/>
                </a:cubicBezTo>
                <a:cubicBezTo>
                  <a:pt x="318" y="113"/>
                  <a:pt x="303" y="129"/>
                  <a:pt x="295" y="142"/>
                </a:cubicBezTo>
                <a:cubicBezTo>
                  <a:pt x="282" y="164"/>
                  <a:pt x="263" y="200"/>
                  <a:pt x="263" y="217"/>
                </a:cubicBezTo>
                <a:cubicBezTo>
                  <a:pt x="263" y="257"/>
                  <a:pt x="289" y="288"/>
                  <a:pt x="301" y="321"/>
                </a:cubicBezTo>
                <a:cubicBezTo>
                  <a:pt x="311" y="349"/>
                  <a:pt x="312" y="369"/>
                  <a:pt x="328" y="396"/>
                </a:cubicBezTo>
                <a:close/>
                <a:moveTo>
                  <a:pt x="25" y="503"/>
                </a:moveTo>
                <a:cubicBezTo>
                  <a:pt x="24" y="504"/>
                  <a:pt x="23" y="504"/>
                  <a:pt x="24" y="505"/>
                </a:cubicBezTo>
                <a:cubicBezTo>
                  <a:pt x="34" y="545"/>
                  <a:pt x="55" y="588"/>
                  <a:pt x="63" y="632"/>
                </a:cubicBezTo>
                <a:cubicBezTo>
                  <a:pt x="69" y="667"/>
                  <a:pt x="73" y="706"/>
                  <a:pt x="92" y="737"/>
                </a:cubicBezTo>
                <a:cubicBezTo>
                  <a:pt x="83" y="671"/>
                  <a:pt x="58" y="608"/>
                  <a:pt x="49" y="550"/>
                </a:cubicBezTo>
                <a:cubicBezTo>
                  <a:pt x="47" y="545"/>
                  <a:pt x="42" y="544"/>
                  <a:pt x="40" y="538"/>
                </a:cubicBezTo>
                <a:cubicBezTo>
                  <a:pt x="38" y="520"/>
                  <a:pt x="32" y="506"/>
                  <a:pt x="26" y="494"/>
                </a:cubicBezTo>
                <a:cubicBezTo>
                  <a:pt x="31" y="493"/>
                  <a:pt x="30" y="488"/>
                  <a:pt x="28" y="486"/>
                </a:cubicBezTo>
                <a:cubicBezTo>
                  <a:pt x="68" y="461"/>
                  <a:pt x="109" y="476"/>
                  <a:pt x="150" y="476"/>
                </a:cubicBezTo>
                <a:cubicBezTo>
                  <a:pt x="162" y="476"/>
                  <a:pt x="178" y="468"/>
                  <a:pt x="188" y="478"/>
                </a:cubicBezTo>
                <a:cubicBezTo>
                  <a:pt x="191" y="522"/>
                  <a:pt x="163" y="562"/>
                  <a:pt x="167" y="598"/>
                </a:cubicBezTo>
                <a:cubicBezTo>
                  <a:pt x="148" y="631"/>
                  <a:pt x="145" y="692"/>
                  <a:pt x="129" y="736"/>
                </a:cubicBezTo>
                <a:cubicBezTo>
                  <a:pt x="173" y="737"/>
                  <a:pt x="205" y="729"/>
                  <a:pt x="243" y="732"/>
                </a:cubicBezTo>
                <a:cubicBezTo>
                  <a:pt x="261" y="702"/>
                  <a:pt x="279" y="671"/>
                  <a:pt x="288" y="633"/>
                </a:cubicBezTo>
                <a:cubicBezTo>
                  <a:pt x="316" y="581"/>
                  <a:pt x="340" y="522"/>
                  <a:pt x="361" y="469"/>
                </a:cubicBezTo>
                <a:cubicBezTo>
                  <a:pt x="331" y="467"/>
                  <a:pt x="301" y="477"/>
                  <a:pt x="271" y="480"/>
                </a:cubicBezTo>
                <a:cubicBezTo>
                  <a:pt x="255" y="481"/>
                  <a:pt x="234" y="486"/>
                  <a:pt x="218" y="479"/>
                </a:cubicBezTo>
                <a:cubicBezTo>
                  <a:pt x="257" y="452"/>
                  <a:pt x="316" y="467"/>
                  <a:pt x="357" y="450"/>
                </a:cubicBezTo>
                <a:cubicBezTo>
                  <a:pt x="362" y="452"/>
                  <a:pt x="365" y="456"/>
                  <a:pt x="371" y="455"/>
                </a:cubicBezTo>
                <a:cubicBezTo>
                  <a:pt x="375" y="434"/>
                  <a:pt x="383" y="423"/>
                  <a:pt x="387" y="406"/>
                </a:cubicBezTo>
                <a:cubicBezTo>
                  <a:pt x="334" y="411"/>
                  <a:pt x="294" y="414"/>
                  <a:pt x="248" y="419"/>
                </a:cubicBezTo>
                <a:cubicBezTo>
                  <a:pt x="176" y="428"/>
                  <a:pt x="96" y="468"/>
                  <a:pt x="40" y="462"/>
                </a:cubicBezTo>
                <a:cubicBezTo>
                  <a:pt x="35" y="466"/>
                  <a:pt x="27" y="469"/>
                  <a:pt x="23" y="473"/>
                </a:cubicBezTo>
                <a:cubicBezTo>
                  <a:pt x="24" y="487"/>
                  <a:pt x="25" y="491"/>
                  <a:pt x="25" y="503"/>
                </a:cubicBezTo>
                <a:close/>
                <a:moveTo>
                  <a:pt x="65" y="791"/>
                </a:moveTo>
                <a:cubicBezTo>
                  <a:pt x="85" y="789"/>
                  <a:pt x="77" y="732"/>
                  <a:pt x="52" y="756"/>
                </a:cubicBezTo>
                <a:cubicBezTo>
                  <a:pt x="52" y="767"/>
                  <a:pt x="52" y="786"/>
                  <a:pt x="65" y="791"/>
                </a:cubicBezTo>
                <a:close/>
                <a:moveTo>
                  <a:pt x="55" y="517"/>
                </a:moveTo>
                <a:cubicBezTo>
                  <a:pt x="59" y="527"/>
                  <a:pt x="63" y="532"/>
                  <a:pt x="62" y="545"/>
                </a:cubicBezTo>
                <a:cubicBezTo>
                  <a:pt x="70" y="567"/>
                  <a:pt x="77" y="595"/>
                  <a:pt x="82" y="623"/>
                </a:cubicBezTo>
                <a:cubicBezTo>
                  <a:pt x="87" y="645"/>
                  <a:pt x="95" y="665"/>
                  <a:pt x="100" y="686"/>
                </a:cubicBezTo>
                <a:cubicBezTo>
                  <a:pt x="105" y="705"/>
                  <a:pt x="99" y="732"/>
                  <a:pt x="120" y="738"/>
                </a:cubicBezTo>
                <a:cubicBezTo>
                  <a:pt x="120" y="731"/>
                  <a:pt x="112" y="734"/>
                  <a:pt x="113" y="726"/>
                </a:cubicBezTo>
                <a:cubicBezTo>
                  <a:pt x="130" y="656"/>
                  <a:pt x="155" y="574"/>
                  <a:pt x="170" y="495"/>
                </a:cubicBezTo>
                <a:cubicBezTo>
                  <a:pt x="138" y="489"/>
                  <a:pt x="86" y="481"/>
                  <a:pt x="53" y="495"/>
                </a:cubicBezTo>
                <a:cubicBezTo>
                  <a:pt x="55" y="502"/>
                  <a:pt x="61" y="519"/>
                  <a:pt x="55" y="517"/>
                </a:cubicBezTo>
                <a:close/>
                <a:moveTo>
                  <a:pt x="286" y="338"/>
                </a:moveTo>
                <a:cubicBezTo>
                  <a:pt x="284" y="331"/>
                  <a:pt x="285" y="323"/>
                  <a:pt x="282" y="316"/>
                </a:cubicBezTo>
                <a:cubicBezTo>
                  <a:pt x="271" y="284"/>
                  <a:pt x="247" y="249"/>
                  <a:pt x="244" y="223"/>
                </a:cubicBezTo>
                <a:cubicBezTo>
                  <a:pt x="240" y="180"/>
                  <a:pt x="290" y="137"/>
                  <a:pt x="298" y="109"/>
                </a:cubicBezTo>
                <a:cubicBezTo>
                  <a:pt x="304" y="87"/>
                  <a:pt x="280" y="79"/>
                  <a:pt x="261" y="66"/>
                </a:cubicBezTo>
                <a:cubicBezTo>
                  <a:pt x="257" y="62"/>
                  <a:pt x="254" y="56"/>
                  <a:pt x="251" y="53"/>
                </a:cubicBezTo>
                <a:cubicBezTo>
                  <a:pt x="233" y="43"/>
                  <a:pt x="197" y="39"/>
                  <a:pt x="166" y="41"/>
                </a:cubicBezTo>
                <a:cubicBezTo>
                  <a:pt x="100" y="44"/>
                  <a:pt x="54" y="64"/>
                  <a:pt x="27" y="94"/>
                </a:cubicBezTo>
                <a:cubicBezTo>
                  <a:pt x="14" y="119"/>
                  <a:pt x="28" y="140"/>
                  <a:pt x="47" y="160"/>
                </a:cubicBezTo>
                <a:cubicBezTo>
                  <a:pt x="69" y="183"/>
                  <a:pt x="106" y="194"/>
                  <a:pt x="115" y="220"/>
                </a:cubicBezTo>
                <a:cubicBezTo>
                  <a:pt x="116" y="223"/>
                  <a:pt x="114" y="228"/>
                  <a:pt x="115" y="231"/>
                </a:cubicBezTo>
                <a:cubicBezTo>
                  <a:pt x="124" y="288"/>
                  <a:pt x="164" y="356"/>
                  <a:pt x="158" y="420"/>
                </a:cubicBezTo>
                <a:cubicBezTo>
                  <a:pt x="163" y="423"/>
                  <a:pt x="177" y="421"/>
                  <a:pt x="182" y="418"/>
                </a:cubicBezTo>
                <a:cubicBezTo>
                  <a:pt x="174" y="360"/>
                  <a:pt x="161" y="280"/>
                  <a:pt x="143" y="215"/>
                </a:cubicBezTo>
                <a:cubicBezTo>
                  <a:pt x="120" y="191"/>
                  <a:pt x="81" y="172"/>
                  <a:pt x="56" y="150"/>
                </a:cubicBezTo>
                <a:cubicBezTo>
                  <a:pt x="51" y="146"/>
                  <a:pt x="45" y="140"/>
                  <a:pt x="45" y="134"/>
                </a:cubicBezTo>
                <a:cubicBezTo>
                  <a:pt x="43" y="124"/>
                  <a:pt x="56" y="101"/>
                  <a:pt x="60" y="97"/>
                </a:cubicBezTo>
                <a:cubicBezTo>
                  <a:pt x="61" y="96"/>
                  <a:pt x="64" y="99"/>
                  <a:pt x="66" y="98"/>
                </a:cubicBezTo>
                <a:cubicBezTo>
                  <a:pt x="67" y="97"/>
                  <a:pt x="66" y="93"/>
                  <a:pt x="67" y="92"/>
                </a:cubicBezTo>
                <a:cubicBezTo>
                  <a:pt x="77" y="83"/>
                  <a:pt x="93" y="70"/>
                  <a:pt x="101" y="68"/>
                </a:cubicBezTo>
                <a:cubicBezTo>
                  <a:pt x="144" y="58"/>
                  <a:pt x="210" y="67"/>
                  <a:pt x="248" y="78"/>
                </a:cubicBezTo>
                <a:cubicBezTo>
                  <a:pt x="257" y="90"/>
                  <a:pt x="267" y="99"/>
                  <a:pt x="274" y="114"/>
                </a:cubicBezTo>
                <a:cubicBezTo>
                  <a:pt x="257" y="136"/>
                  <a:pt x="246" y="162"/>
                  <a:pt x="225" y="181"/>
                </a:cubicBezTo>
                <a:cubicBezTo>
                  <a:pt x="221" y="197"/>
                  <a:pt x="213" y="210"/>
                  <a:pt x="219" y="229"/>
                </a:cubicBezTo>
                <a:cubicBezTo>
                  <a:pt x="229" y="268"/>
                  <a:pt x="263" y="323"/>
                  <a:pt x="279" y="361"/>
                </a:cubicBezTo>
                <a:cubicBezTo>
                  <a:pt x="285" y="376"/>
                  <a:pt x="288" y="399"/>
                  <a:pt x="305" y="399"/>
                </a:cubicBezTo>
                <a:cubicBezTo>
                  <a:pt x="308" y="384"/>
                  <a:pt x="293" y="360"/>
                  <a:pt x="286" y="338"/>
                </a:cubicBezTo>
                <a:close/>
                <a:moveTo>
                  <a:pt x="110" y="791"/>
                </a:moveTo>
                <a:cubicBezTo>
                  <a:pt x="117" y="789"/>
                  <a:pt x="118" y="793"/>
                  <a:pt x="125" y="791"/>
                </a:cubicBezTo>
                <a:cubicBezTo>
                  <a:pt x="129" y="783"/>
                  <a:pt x="124" y="772"/>
                  <a:pt x="121" y="767"/>
                </a:cubicBezTo>
                <a:cubicBezTo>
                  <a:pt x="105" y="772"/>
                  <a:pt x="108" y="776"/>
                  <a:pt x="110" y="791"/>
                </a:cubicBezTo>
                <a:close/>
                <a:moveTo>
                  <a:pt x="157" y="80"/>
                </a:moveTo>
                <a:cubicBezTo>
                  <a:pt x="108" y="80"/>
                  <a:pt x="80" y="98"/>
                  <a:pt x="65" y="130"/>
                </a:cubicBezTo>
                <a:cubicBezTo>
                  <a:pt x="89" y="158"/>
                  <a:pt x="123" y="183"/>
                  <a:pt x="155" y="195"/>
                </a:cubicBezTo>
                <a:cubicBezTo>
                  <a:pt x="176" y="250"/>
                  <a:pt x="177" y="315"/>
                  <a:pt x="195" y="381"/>
                </a:cubicBezTo>
                <a:cubicBezTo>
                  <a:pt x="192" y="382"/>
                  <a:pt x="192" y="405"/>
                  <a:pt x="197" y="413"/>
                </a:cubicBezTo>
                <a:cubicBezTo>
                  <a:pt x="227" y="406"/>
                  <a:pt x="251" y="404"/>
                  <a:pt x="279" y="401"/>
                </a:cubicBezTo>
                <a:cubicBezTo>
                  <a:pt x="257" y="329"/>
                  <a:pt x="210" y="273"/>
                  <a:pt x="196" y="193"/>
                </a:cubicBezTo>
                <a:cubicBezTo>
                  <a:pt x="207" y="191"/>
                  <a:pt x="202" y="179"/>
                  <a:pt x="209" y="171"/>
                </a:cubicBezTo>
                <a:cubicBezTo>
                  <a:pt x="229" y="155"/>
                  <a:pt x="243" y="135"/>
                  <a:pt x="248" y="107"/>
                </a:cubicBezTo>
                <a:cubicBezTo>
                  <a:pt x="232" y="86"/>
                  <a:pt x="194" y="79"/>
                  <a:pt x="157" y="80"/>
                </a:cubicBezTo>
                <a:close/>
                <a:moveTo>
                  <a:pt x="219" y="786"/>
                </a:moveTo>
                <a:cubicBezTo>
                  <a:pt x="226" y="773"/>
                  <a:pt x="226" y="759"/>
                  <a:pt x="225" y="749"/>
                </a:cubicBezTo>
                <a:cubicBezTo>
                  <a:pt x="196" y="757"/>
                  <a:pt x="158" y="745"/>
                  <a:pt x="133" y="756"/>
                </a:cubicBezTo>
                <a:cubicBezTo>
                  <a:pt x="140" y="767"/>
                  <a:pt x="144" y="785"/>
                  <a:pt x="145" y="797"/>
                </a:cubicBezTo>
                <a:cubicBezTo>
                  <a:pt x="168" y="796"/>
                  <a:pt x="198" y="804"/>
                  <a:pt x="208" y="787"/>
                </a:cubicBezTo>
                <a:cubicBezTo>
                  <a:pt x="213" y="793"/>
                  <a:pt x="214" y="779"/>
                  <a:pt x="219" y="786"/>
                </a:cubicBezTo>
                <a:close/>
                <a:moveTo>
                  <a:pt x="292" y="714"/>
                </a:moveTo>
                <a:cubicBezTo>
                  <a:pt x="305" y="685"/>
                  <a:pt x="317" y="658"/>
                  <a:pt x="329" y="629"/>
                </a:cubicBezTo>
                <a:cubicBezTo>
                  <a:pt x="336" y="614"/>
                  <a:pt x="348" y="601"/>
                  <a:pt x="348" y="584"/>
                </a:cubicBezTo>
                <a:cubicBezTo>
                  <a:pt x="355" y="584"/>
                  <a:pt x="352" y="575"/>
                  <a:pt x="358" y="573"/>
                </a:cubicBezTo>
                <a:cubicBezTo>
                  <a:pt x="376" y="518"/>
                  <a:pt x="405" y="473"/>
                  <a:pt x="420" y="416"/>
                </a:cubicBezTo>
                <a:cubicBezTo>
                  <a:pt x="443" y="374"/>
                  <a:pt x="466" y="323"/>
                  <a:pt x="473" y="280"/>
                </a:cubicBezTo>
                <a:cubicBezTo>
                  <a:pt x="459" y="243"/>
                  <a:pt x="433" y="220"/>
                  <a:pt x="417" y="185"/>
                </a:cubicBezTo>
                <a:cubicBezTo>
                  <a:pt x="433" y="161"/>
                  <a:pt x="461" y="147"/>
                  <a:pt x="486" y="131"/>
                </a:cubicBezTo>
                <a:cubicBezTo>
                  <a:pt x="532" y="120"/>
                  <a:pt x="598" y="112"/>
                  <a:pt x="641" y="127"/>
                </a:cubicBezTo>
                <a:cubicBezTo>
                  <a:pt x="646" y="129"/>
                  <a:pt x="664" y="141"/>
                  <a:pt x="665" y="148"/>
                </a:cubicBezTo>
                <a:cubicBezTo>
                  <a:pt x="670" y="168"/>
                  <a:pt x="642" y="188"/>
                  <a:pt x="631" y="200"/>
                </a:cubicBezTo>
                <a:cubicBezTo>
                  <a:pt x="598" y="238"/>
                  <a:pt x="557" y="273"/>
                  <a:pt x="538" y="317"/>
                </a:cubicBezTo>
                <a:cubicBezTo>
                  <a:pt x="535" y="346"/>
                  <a:pt x="521" y="372"/>
                  <a:pt x="525" y="400"/>
                </a:cubicBezTo>
                <a:cubicBezTo>
                  <a:pt x="522" y="400"/>
                  <a:pt x="518" y="400"/>
                  <a:pt x="520" y="404"/>
                </a:cubicBezTo>
                <a:cubicBezTo>
                  <a:pt x="510" y="489"/>
                  <a:pt x="486" y="595"/>
                  <a:pt x="492" y="689"/>
                </a:cubicBezTo>
                <a:cubicBezTo>
                  <a:pt x="509" y="658"/>
                  <a:pt x="509" y="591"/>
                  <a:pt x="523" y="557"/>
                </a:cubicBezTo>
                <a:cubicBezTo>
                  <a:pt x="523" y="548"/>
                  <a:pt x="516" y="565"/>
                  <a:pt x="512" y="557"/>
                </a:cubicBezTo>
                <a:cubicBezTo>
                  <a:pt x="510" y="551"/>
                  <a:pt x="513" y="549"/>
                  <a:pt x="516" y="547"/>
                </a:cubicBezTo>
                <a:cubicBezTo>
                  <a:pt x="522" y="543"/>
                  <a:pt x="521" y="558"/>
                  <a:pt x="524" y="550"/>
                </a:cubicBezTo>
                <a:cubicBezTo>
                  <a:pt x="529" y="469"/>
                  <a:pt x="551" y="356"/>
                  <a:pt x="570" y="282"/>
                </a:cubicBezTo>
                <a:cubicBezTo>
                  <a:pt x="575" y="279"/>
                  <a:pt x="579" y="276"/>
                  <a:pt x="587" y="277"/>
                </a:cubicBezTo>
                <a:cubicBezTo>
                  <a:pt x="620" y="229"/>
                  <a:pt x="662" y="198"/>
                  <a:pt x="698" y="152"/>
                </a:cubicBezTo>
                <a:cubicBezTo>
                  <a:pt x="698" y="150"/>
                  <a:pt x="698" y="144"/>
                  <a:pt x="698" y="137"/>
                </a:cubicBezTo>
                <a:cubicBezTo>
                  <a:pt x="657" y="97"/>
                  <a:pt x="584" y="78"/>
                  <a:pt x="512" y="91"/>
                </a:cubicBezTo>
                <a:cubicBezTo>
                  <a:pt x="485" y="95"/>
                  <a:pt x="437" y="122"/>
                  <a:pt x="420" y="139"/>
                </a:cubicBezTo>
                <a:cubicBezTo>
                  <a:pt x="414" y="145"/>
                  <a:pt x="408" y="164"/>
                  <a:pt x="399" y="174"/>
                </a:cubicBezTo>
                <a:cubicBezTo>
                  <a:pt x="395" y="177"/>
                  <a:pt x="392" y="175"/>
                  <a:pt x="390" y="178"/>
                </a:cubicBezTo>
                <a:cubicBezTo>
                  <a:pt x="382" y="189"/>
                  <a:pt x="386" y="200"/>
                  <a:pt x="389" y="212"/>
                </a:cubicBezTo>
                <a:cubicBezTo>
                  <a:pt x="399" y="217"/>
                  <a:pt x="405" y="225"/>
                  <a:pt x="410" y="233"/>
                </a:cubicBezTo>
                <a:cubicBezTo>
                  <a:pt x="422" y="250"/>
                  <a:pt x="443" y="276"/>
                  <a:pt x="451" y="297"/>
                </a:cubicBezTo>
                <a:cubicBezTo>
                  <a:pt x="434" y="322"/>
                  <a:pt x="429" y="356"/>
                  <a:pt x="411" y="379"/>
                </a:cubicBezTo>
                <a:cubicBezTo>
                  <a:pt x="372" y="511"/>
                  <a:pt x="310" y="617"/>
                  <a:pt x="262" y="740"/>
                </a:cubicBezTo>
                <a:cubicBezTo>
                  <a:pt x="247" y="744"/>
                  <a:pt x="241" y="757"/>
                  <a:pt x="243" y="776"/>
                </a:cubicBezTo>
                <a:cubicBezTo>
                  <a:pt x="272" y="765"/>
                  <a:pt x="280" y="740"/>
                  <a:pt x="292" y="714"/>
                </a:cubicBezTo>
                <a:close/>
                <a:moveTo>
                  <a:pt x="472" y="716"/>
                </a:moveTo>
                <a:cubicBezTo>
                  <a:pt x="473" y="635"/>
                  <a:pt x="487" y="541"/>
                  <a:pt x="496" y="456"/>
                </a:cubicBezTo>
                <a:cubicBezTo>
                  <a:pt x="481" y="451"/>
                  <a:pt x="451" y="464"/>
                  <a:pt x="433" y="452"/>
                </a:cubicBezTo>
                <a:cubicBezTo>
                  <a:pt x="450" y="446"/>
                  <a:pt x="475" y="440"/>
                  <a:pt x="500" y="435"/>
                </a:cubicBezTo>
                <a:cubicBezTo>
                  <a:pt x="498" y="429"/>
                  <a:pt x="508" y="411"/>
                  <a:pt x="501" y="408"/>
                </a:cubicBezTo>
                <a:cubicBezTo>
                  <a:pt x="487" y="395"/>
                  <a:pt x="464" y="413"/>
                  <a:pt x="446" y="402"/>
                </a:cubicBezTo>
                <a:cubicBezTo>
                  <a:pt x="400" y="520"/>
                  <a:pt x="347" y="625"/>
                  <a:pt x="300" y="740"/>
                </a:cubicBezTo>
                <a:cubicBezTo>
                  <a:pt x="350" y="735"/>
                  <a:pt x="413" y="722"/>
                  <a:pt x="472" y="716"/>
                </a:cubicBezTo>
                <a:close/>
                <a:moveTo>
                  <a:pt x="510" y="386"/>
                </a:moveTo>
                <a:cubicBezTo>
                  <a:pt x="514" y="352"/>
                  <a:pt x="523" y="323"/>
                  <a:pt x="528" y="296"/>
                </a:cubicBezTo>
                <a:cubicBezTo>
                  <a:pt x="563" y="245"/>
                  <a:pt x="614" y="207"/>
                  <a:pt x="647" y="155"/>
                </a:cubicBezTo>
                <a:cubicBezTo>
                  <a:pt x="644" y="150"/>
                  <a:pt x="638" y="148"/>
                  <a:pt x="634" y="143"/>
                </a:cubicBezTo>
                <a:cubicBezTo>
                  <a:pt x="597" y="138"/>
                  <a:pt x="564" y="129"/>
                  <a:pt x="515" y="140"/>
                </a:cubicBezTo>
                <a:cubicBezTo>
                  <a:pt x="493" y="144"/>
                  <a:pt x="440" y="171"/>
                  <a:pt x="438" y="189"/>
                </a:cubicBezTo>
                <a:cubicBezTo>
                  <a:pt x="437" y="201"/>
                  <a:pt x="453" y="213"/>
                  <a:pt x="463" y="226"/>
                </a:cubicBezTo>
                <a:cubicBezTo>
                  <a:pt x="469" y="236"/>
                  <a:pt x="472" y="254"/>
                  <a:pt x="479" y="262"/>
                </a:cubicBezTo>
                <a:cubicBezTo>
                  <a:pt x="484" y="268"/>
                  <a:pt x="487" y="267"/>
                  <a:pt x="490" y="271"/>
                </a:cubicBezTo>
                <a:cubicBezTo>
                  <a:pt x="494" y="279"/>
                  <a:pt x="493" y="295"/>
                  <a:pt x="491" y="301"/>
                </a:cubicBezTo>
                <a:cubicBezTo>
                  <a:pt x="482" y="328"/>
                  <a:pt x="452" y="364"/>
                  <a:pt x="454" y="392"/>
                </a:cubicBezTo>
                <a:cubicBezTo>
                  <a:pt x="465" y="379"/>
                  <a:pt x="493" y="389"/>
                  <a:pt x="510" y="386"/>
                </a:cubicBezTo>
                <a:close/>
                <a:moveTo>
                  <a:pt x="529" y="714"/>
                </a:moveTo>
                <a:cubicBezTo>
                  <a:pt x="517" y="710"/>
                  <a:pt x="510" y="706"/>
                  <a:pt x="498" y="709"/>
                </a:cubicBezTo>
                <a:cubicBezTo>
                  <a:pt x="497" y="702"/>
                  <a:pt x="495" y="696"/>
                  <a:pt x="489" y="695"/>
                </a:cubicBezTo>
                <a:cubicBezTo>
                  <a:pt x="486" y="703"/>
                  <a:pt x="497" y="716"/>
                  <a:pt x="490" y="723"/>
                </a:cubicBezTo>
                <a:cubicBezTo>
                  <a:pt x="492" y="736"/>
                  <a:pt x="535" y="746"/>
                  <a:pt x="529" y="714"/>
                </a:cubicBezTo>
                <a:close/>
                <a:moveTo>
                  <a:pt x="567" y="678"/>
                </a:moveTo>
                <a:cubicBezTo>
                  <a:pt x="563" y="673"/>
                  <a:pt x="568" y="669"/>
                  <a:pt x="564" y="665"/>
                </a:cubicBezTo>
                <a:cubicBezTo>
                  <a:pt x="581" y="637"/>
                  <a:pt x="585" y="605"/>
                  <a:pt x="593" y="571"/>
                </a:cubicBezTo>
                <a:cubicBezTo>
                  <a:pt x="615" y="531"/>
                  <a:pt x="648" y="467"/>
                  <a:pt x="638" y="429"/>
                </a:cubicBezTo>
                <a:cubicBezTo>
                  <a:pt x="643" y="445"/>
                  <a:pt x="626" y="443"/>
                  <a:pt x="616" y="442"/>
                </a:cubicBezTo>
                <a:cubicBezTo>
                  <a:pt x="596" y="441"/>
                  <a:pt x="559" y="458"/>
                  <a:pt x="555" y="439"/>
                </a:cubicBezTo>
                <a:cubicBezTo>
                  <a:pt x="578" y="429"/>
                  <a:pt x="604" y="434"/>
                  <a:pt x="618" y="423"/>
                </a:cubicBezTo>
                <a:cubicBezTo>
                  <a:pt x="596" y="415"/>
                  <a:pt x="575" y="424"/>
                  <a:pt x="556" y="412"/>
                </a:cubicBezTo>
                <a:cubicBezTo>
                  <a:pt x="556" y="417"/>
                  <a:pt x="560" y="416"/>
                  <a:pt x="559" y="421"/>
                </a:cubicBezTo>
                <a:cubicBezTo>
                  <a:pt x="543" y="467"/>
                  <a:pt x="543" y="522"/>
                  <a:pt x="536" y="571"/>
                </a:cubicBezTo>
                <a:cubicBezTo>
                  <a:pt x="530" y="606"/>
                  <a:pt x="513" y="650"/>
                  <a:pt x="520" y="684"/>
                </a:cubicBezTo>
                <a:cubicBezTo>
                  <a:pt x="534" y="683"/>
                  <a:pt x="552" y="679"/>
                  <a:pt x="567" y="678"/>
                </a:cubicBezTo>
                <a:close/>
                <a:moveTo>
                  <a:pt x="545" y="745"/>
                </a:moveTo>
                <a:cubicBezTo>
                  <a:pt x="582" y="742"/>
                  <a:pt x="627" y="730"/>
                  <a:pt x="602" y="692"/>
                </a:cubicBezTo>
                <a:cubicBezTo>
                  <a:pt x="590" y="692"/>
                  <a:pt x="572" y="692"/>
                  <a:pt x="550" y="695"/>
                </a:cubicBezTo>
                <a:cubicBezTo>
                  <a:pt x="550" y="718"/>
                  <a:pt x="550" y="728"/>
                  <a:pt x="545" y="7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nvGrpSpPr>
          <p:cNvPr id="26" name="组合 25"/>
          <p:cNvGrpSpPr/>
          <p:nvPr/>
        </p:nvGrpSpPr>
        <p:grpSpPr>
          <a:xfrm>
            <a:off x="4238529" y="4521962"/>
            <a:ext cx="1024466" cy="536832"/>
            <a:chOff x="3168650" y="2200275"/>
            <a:chExt cx="1123950" cy="588963"/>
          </a:xfrm>
        </p:grpSpPr>
        <p:sp>
          <p:nvSpPr>
            <p:cNvPr id="27" name="Freeform 156"/>
            <p:cNvSpPr/>
            <p:nvPr/>
          </p:nvSpPr>
          <p:spPr bwMode="auto">
            <a:xfrm>
              <a:off x="3300413" y="2438400"/>
              <a:ext cx="128588" cy="31750"/>
            </a:xfrm>
            <a:custGeom>
              <a:avLst/>
              <a:gdLst>
                <a:gd name="T0" fmla="*/ 199 w 199"/>
                <a:gd name="T1" fmla="*/ 38 h 49"/>
                <a:gd name="T2" fmla="*/ 82 w 199"/>
                <a:gd name="T3" fmla="*/ 32 h 49"/>
                <a:gd name="T4" fmla="*/ 0 w 199"/>
                <a:gd name="T5" fmla="*/ 2 h 49"/>
                <a:gd name="T6" fmla="*/ 199 w 199"/>
                <a:gd name="T7" fmla="*/ 38 h 49"/>
              </a:gdLst>
              <a:ahLst/>
              <a:cxnLst>
                <a:cxn ang="0">
                  <a:pos x="T0" y="T1"/>
                </a:cxn>
                <a:cxn ang="0">
                  <a:pos x="T2" y="T3"/>
                </a:cxn>
                <a:cxn ang="0">
                  <a:pos x="T4" y="T5"/>
                </a:cxn>
                <a:cxn ang="0">
                  <a:pos x="T6" y="T7"/>
                </a:cxn>
              </a:cxnLst>
              <a:rect l="0" t="0" r="r" b="b"/>
              <a:pathLst>
                <a:path w="199" h="49">
                  <a:moveTo>
                    <a:pt x="199" y="38"/>
                  </a:moveTo>
                  <a:cubicBezTo>
                    <a:pt x="177" y="49"/>
                    <a:pt x="125" y="38"/>
                    <a:pt x="82" y="32"/>
                  </a:cubicBezTo>
                  <a:cubicBezTo>
                    <a:pt x="52" y="27"/>
                    <a:pt x="11" y="24"/>
                    <a:pt x="0" y="2"/>
                  </a:cubicBezTo>
                  <a:cubicBezTo>
                    <a:pt x="58" y="0"/>
                    <a:pt x="144" y="18"/>
                    <a:pt x="199"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7"/>
            <p:cNvSpPr>
              <a:spLocks noEditPoints="1"/>
            </p:cNvSpPr>
            <p:nvPr/>
          </p:nvSpPr>
          <p:spPr bwMode="auto">
            <a:xfrm>
              <a:off x="3168650" y="2200275"/>
              <a:ext cx="1123950" cy="588963"/>
            </a:xfrm>
            <a:custGeom>
              <a:avLst/>
              <a:gdLst>
                <a:gd name="T0" fmla="*/ 1728 w 1740"/>
                <a:gd name="T1" fmla="*/ 243 h 912"/>
                <a:gd name="T2" fmla="*/ 1646 w 1740"/>
                <a:gd name="T3" fmla="*/ 354 h 912"/>
                <a:gd name="T4" fmla="*/ 1239 w 1740"/>
                <a:gd name="T5" fmla="*/ 623 h 912"/>
                <a:gd name="T6" fmla="*/ 1010 w 1740"/>
                <a:gd name="T7" fmla="*/ 773 h 912"/>
                <a:gd name="T8" fmla="*/ 718 w 1740"/>
                <a:gd name="T9" fmla="*/ 776 h 912"/>
                <a:gd name="T10" fmla="*/ 615 w 1740"/>
                <a:gd name="T11" fmla="*/ 902 h 912"/>
                <a:gd name="T12" fmla="*/ 624 w 1740"/>
                <a:gd name="T13" fmla="*/ 820 h 912"/>
                <a:gd name="T14" fmla="*/ 545 w 1740"/>
                <a:gd name="T15" fmla="*/ 732 h 912"/>
                <a:gd name="T16" fmla="*/ 9 w 1740"/>
                <a:gd name="T17" fmla="*/ 594 h 912"/>
                <a:gd name="T18" fmla="*/ 9 w 1740"/>
                <a:gd name="T19" fmla="*/ 550 h 912"/>
                <a:gd name="T20" fmla="*/ 114 w 1740"/>
                <a:gd name="T21" fmla="*/ 497 h 912"/>
                <a:gd name="T22" fmla="*/ 94 w 1740"/>
                <a:gd name="T23" fmla="*/ 427 h 912"/>
                <a:gd name="T24" fmla="*/ 47 w 1740"/>
                <a:gd name="T25" fmla="*/ 374 h 912"/>
                <a:gd name="T26" fmla="*/ 392 w 1740"/>
                <a:gd name="T27" fmla="*/ 207 h 912"/>
                <a:gd name="T28" fmla="*/ 641 w 1740"/>
                <a:gd name="T29" fmla="*/ 96 h 912"/>
                <a:gd name="T30" fmla="*/ 741 w 1740"/>
                <a:gd name="T31" fmla="*/ 46 h 912"/>
                <a:gd name="T32" fmla="*/ 975 w 1740"/>
                <a:gd name="T33" fmla="*/ 20 h 912"/>
                <a:gd name="T34" fmla="*/ 1388 w 1740"/>
                <a:gd name="T35" fmla="*/ 67 h 912"/>
                <a:gd name="T36" fmla="*/ 1614 w 1740"/>
                <a:gd name="T37" fmla="*/ 114 h 912"/>
                <a:gd name="T38" fmla="*/ 873 w 1740"/>
                <a:gd name="T39" fmla="*/ 38 h 912"/>
                <a:gd name="T40" fmla="*/ 662 w 1740"/>
                <a:gd name="T41" fmla="*/ 114 h 912"/>
                <a:gd name="T42" fmla="*/ 501 w 1740"/>
                <a:gd name="T43" fmla="*/ 184 h 912"/>
                <a:gd name="T44" fmla="*/ 234 w 1740"/>
                <a:gd name="T45" fmla="*/ 404 h 912"/>
                <a:gd name="T46" fmla="*/ 498 w 1740"/>
                <a:gd name="T47" fmla="*/ 448 h 912"/>
                <a:gd name="T48" fmla="*/ 972 w 1740"/>
                <a:gd name="T49" fmla="*/ 582 h 912"/>
                <a:gd name="T50" fmla="*/ 914 w 1740"/>
                <a:gd name="T51" fmla="*/ 743 h 912"/>
                <a:gd name="T52" fmla="*/ 750 w 1740"/>
                <a:gd name="T53" fmla="*/ 755 h 912"/>
                <a:gd name="T54" fmla="*/ 978 w 1740"/>
                <a:gd name="T55" fmla="*/ 758 h 912"/>
                <a:gd name="T56" fmla="*/ 970 w 1740"/>
                <a:gd name="T57" fmla="*/ 506 h 912"/>
                <a:gd name="T58" fmla="*/ 618 w 1740"/>
                <a:gd name="T59" fmla="*/ 433 h 912"/>
                <a:gd name="T60" fmla="*/ 993 w 1740"/>
                <a:gd name="T61" fmla="*/ 494 h 912"/>
                <a:gd name="T62" fmla="*/ 1057 w 1740"/>
                <a:gd name="T63" fmla="*/ 64 h 912"/>
                <a:gd name="T64" fmla="*/ 1034 w 1740"/>
                <a:gd name="T65" fmla="*/ 720 h 912"/>
                <a:gd name="T66" fmla="*/ 1681 w 1740"/>
                <a:gd name="T67" fmla="*/ 289 h 912"/>
                <a:gd name="T68" fmla="*/ 1582 w 1740"/>
                <a:gd name="T69" fmla="*/ 178 h 912"/>
                <a:gd name="T70" fmla="*/ 1268 w 1740"/>
                <a:gd name="T71" fmla="*/ 377 h 912"/>
                <a:gd name="T72" fmla="*/ 1131 w 1740"/>
                <a:gd name="T73" fmla="*/ 453 h 912"/>
                <a:gd name="T74" fmla="*/ 1034 w 1740"/>
                <a:gd name="T75" fmla="*/ 717 h 912"/>
                <a:gd name="T76" fmla="*/ 337 w 1740"/>
                <a:gd name="T77" fmla="*/ 486 h 912"/>
                <a:gd name="T78" fmla="*/ 135 w 1740"/>
                <a:gd name="T79" fmla="*/ 480 h 912"/>
                <a:gd name="T80" fmla="*/ 193 w 1740"/>
                <a:gd name="T81" fmla="*/ 515 h 912"/>
                <a:gd name="T82" fmla="*/ 164 w 1740"/>
                <a:gd name="T83" fmla="*/ 530 h 912"/>
                <a:gd name="T84" fmla="*/ 164 w 1740"/>
                <a:gd name="T85" fmla="*/ 544 h 912"/>
                <a:gd name="T86" fmla="*/ 592 w 1740"/>
                <a:gd name="T87" fmla="*/ 574 h 912"/>
                <a:gd name="T88" fmla="*/ 665 w 1740"/>
                <a:gd name="T89" fmla="*/ 568 h 912"/>
                <a:gd name="T90" fmla="*/ 785 w 1740"/>
                <a:gd name="T91" fmla="*/ 585 h 912"/>
                <a:gd name="T92" fmla="*/ 797 w 1740"/>
                <a:gd name="T93" fmla="*/ 609 h 912"/>
                <a:gd name="T94" fmla="*/ 946 w 1740"/>
                <a:gd name="T95" fmla="*/ 688 h 912"/>
                <a:gd name="T96" fmla="*/ 964 w 1740"/>
                <a:gd name="T97" fmla="*/ 650 h 912"/>
                <a:gd name="T98" fmla="*/ 961 w 1740"/>
                <a:gd name="T99" fmla="*/ 626 h 912"/>
                <a:gd name="T100" fmla="*/ 108 w 1740"/>
                <a:gd name="T101" fmla="*/ 410 h 912"/>
                <a:gd name="T102" fmla="*/ 299 w 1740"/>
                <a:gd name="T103" fmla="*/ 606 h 912"/>
                <a:gd name="T104" fmla="*/ 29 w 1740"/>
                <a:gd name="T105" fmla="*/ 576 h 912"/>
                <a:gd name="T106" fmla="*/ 554 w 1740"/>
                <a:gd name="T107" fmla="*/ 667 h 912"/>
                <a:gd name="T108" fmla="*/ 586 w 1740"/>
                <a:gd name="T109" fmla="*/ 612 h 912"/>
                <a:gd name="T110" fmla="*/ 568 w 1740"/>
                <a:gd name="T111" fmla="*/ 732 h 912"/>
                <a:gd name="T112" fmla="*/ 521 w 1740"/>
                <a:gd name="T113" fmla="*/ 840 h 912"/>
                <a:gd name="T114" fmla="*/ 633 w 1740"/>
                <a:gd name="T115" fmla="*/ 746 h 912"/>
                <a:gd name="T116" fmla="*/ 677 w 1740"/>
                <a:gd name="T117" fmla="*/ 837 h 912"/>
                <a:gd name="T118" fmla="*/ 764 w 1740"/>
                <a:gd name="T119" fmla="*/ 603 h 912"/>
                <a:gd name="T120" fmla="*/ 586 w 1740"/>
                <a:gd name="T121" fmla="*/ 6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0" h="912">
                  <a:moveTo>
                    <a:pt x="1614" y="114"/>
                  </a:moveTo>
                  <a:cubicBezTo>
                    <a:pt x="1680" y="59"/>
                    <a:pt x="1740" y="185"/>
                    <a:pt x="1728" y="243"/>
                  </a:cubicBezTo>
                  <a:cubicBezTo>
                    <a:pt x="1725" y="255"/>
                    <a:pt x="1714" y="271"/>
                    <a:pt x="1705" y="286"/>
                  </a:cubicBezTo>
                  <a:cubicBezTo>
                    <a:pt x="1685" y="319"/>
                    <a:pt x="1674" y="334"/>
                    <a:pt x="1646" y="354"/>
                  </a:cubicBezTo>
                  <a:cubicBezTo>
                    <a:pt x="1610" y="380"/>
                    <a:pt x="1553" y="405"/>
                    <a:pt x="1523" y="430"/>
                  </a:cubicBezTo>
                  <a:cubicBezTo>
                    <a:pt x="1444" y="510"/>
                    <a:pt x="1325" y="550"/>
                    <a:pt x="1239" y="623"/>
                  </a:cubicBezTo>
                  <a:cubicBezTo>
                    <a:pt x="1192" y="637"/>
                    <a:pt x="1160" y="666"/>
                    <a:pt x="1128" y="694"/>
                  </a:cubicBezTo>
                  <a:cubicBezTo>
                    <a:pt x="1081" y="712"/>
                    <a:pt x="1043" y="739"/>
                    <a:pt x="1010" y="773"/>
                  </a:cubicBezTo>
                  <a:cubicBezTo>
                    <a:pt x="982" y="784"/>
                    <a:pt x="952" y="798"/>
                    <a:pt x="899" y="796"/>
                  </a:cubicBezTo>
                  <a:cubicBezTo>
                    <a:pt x="833" y="793"/>
                    <a:pt x="764" y="787"/>
                    <a:pt x="718" y="776"/>
                  </a:cubicBezTo>
                  <a:cubicBezTo>
                    <a:pt x="724" y="824"/>
                    <a:pt x="694" y="861"/>
                    <a:pt x="662" y="887"/>
                  </a:cubicBezTo>
                  <a:cubicBezTo>
                    <a:pt x="648" y="898"/>
                    <a:pt x="628" y="912"/>
                    <a:pt x="615" y="902"/>
                  </a:cubicBezTo>
                  <a:cubicBezTo>
                    <a:pt x="602" y="859"/>
                    <a:pt x="655" y="843"/>
                    <a:pt x="633" y="799"/>
                  </a:cubicBezTo>
                  <a:cubicBezTo>
                    <a:pt x="628" y="804"/>
                    <a:pt x="629" y="815"/>
                    <a:pt x="624" y="820"/>
                  </a:cubicBezTo>
                  <a:cubicBezTo>
                    <a:pt x="597" y="866"/>
                    <a:pt x="406" y="900"/>
                    <a:pt x="504" y="823"/>
                  </a:cubicBezTo>
                  <a:cubicBezTo>
                    <a:pt x="512" y="786"/>
                    <a:pt x="541" y="763"/>
                    <a:pt x="545" y="732"/>
                  </a:cubicBezTo>
                  <a:cubicBezTo>
                    <a:pt x="535" y="719"/>
                    <a:pt x="511" y="720"/>
                    <a:pt x="501" y="708"/>
                  </a:cubicBezTo>
                  <a:cubicBezTo>
                    <a:pt x="333" y="668"/>
                    <a:pt x="170" y="640"/>
                    <a:pt x="9" y="594"/>
                  </a:cubicBezTo>
                  <a:cubicBezTo>
                    <a:pt x="9" y="589"/>
                    <a:pt x="7" y="586"/>
                    <a:pt x="3" y="585"/>
                  </a:cubicBezTo>
                  <a:cubicBezTo>
                    <a:pt x="0" y="568"/>
                    <a:pt x="8" y="563"/>
                    <a:pt x="9" y="550"/>
                  </a:cubicBezTo>
                  <a:cubicBezTo>
                    <a:pt x="34" y="538"/>
                    <a:pt x="55" y="530"/>
                    <a:pt x="91" y="538"/>
                  </a:cubicBezTo>
                  <a:cubicBezTo>
                    <a:pt x="91" y="527"/>
                    <a:pt x="100" y="505"/>
                    <a:pt x="114" y="497"/>
                  </a:cubicBezTo>
                  <a:cubicBezTo>
                    <a:pt x="85" y="491"/>
                    <a:pt x="92" y="448"/>
                    <a:pt x="117" y="442"/>
                  </a:cubicBezTo>
                  <a:cubicBezTo>
                    <a:pt x="116" y="430"/>
                    <a:pt x="98" y="436"/>
                    <a:pt x="94" y="427"/>
                  </a:cubicBezTo>
                  <a:cubicBezTo>
                    <a:pt x="90" y="418"/>
                    <a:pt x="91" y="412"/>
                    <a:pt x="97" y="407"/>
                  </a:cubicBezTo>
                  <a:cubicBezTo>
                    <a:pt x="74" y="397"/>
                    <a:pt x="46" y="403"/>
                    <a:pt x="47" y="374"/>
                  </a:cubicBezTo>
                  <a:cubicBezTo>
                    <a:pt x="48" y="356"/>
                    <a:pt x="67" y="355"/>
                    <a:pt x="82" y="348"/>
                  </a:cubicBezTo>
                  <a:cubicBezTo>
                    <a:pt x="175" y="303"/>
                    <a:pt x="284" y="256"/>
                    <a:pt x="392" y="207"/>
                  </a:cubicBezTo>
                  <a:cubicBezTo>
                    <a:pt x="458" y="178"/>
                    <a:pt x="517" y="147"/>
                    <a:pt x="583" y="120"/>
                  </a:cubicBezTo>
                  <a:cubicBezTo>
                    <a:pt x="603" y="111"/>
                    <a:pt x="622" y="105"/>
                    <a:pt x="641" y="96"/>
                  </a:cubicBezTo>
                  <a:cubicBezTo>
                    <a:pt x="670" y="83"/>
                    <a:pt x="693" y="67"/>
                    <a:pt x="729" y="58"/>
                  </a:cubicBezTo>
                  <a:cubicBezTo>
                    <a:pt x="733" y="54"/>
                    <a:pt x="737" y="50"/>
                    <a:pt x="741" y="46"/>
                  </a:cubicBezTo>
                  <a:cubicBezTo>
                    <a:pt x="765" y="47"/>
                    <a:pt x="777" y="28"/>
                    <a:pt x="797" y="20"/>
                  </a:cubicBezTo>
                  <a:cubicBezTo>
                    <a:pt x="844" y="0"/>
                    <a:pt x="919" y="14"/>
                    <a:pt x="975" y="20"/>
                  </a:cubicBezTo>
                  <a:cubicBezTo>
                    <a:pt x="1074" y="30"/>
                    <a:pt x="1180" y="53"/>
                    <a:pt x="1280" y="64"/>
                  </a:cubicBezTo>
                  <a:cubicBezTo>
                    <a:pt x="1317" y="68"/>
                    <a:pt x="1353" y="63"/>
                    <a:pt x="1388" y="67"/>
                  </a:cubicBezTo>
                  <a:cubicBezTo>
                    <a:pt x="1468" y="75"/>
                    <a:pt x="1546" y="103"/>
                    <a:pt x="1608" y="105"/>
                  </a:cubicBezTo>
                  <a:cubicBezTo>
                    <a:pt x="1614" y="103"/>
                    <a:pt x="1614" y="109"/>
                    <a:pt x="1614" y="114"/>
                  </a:cubicBezTo>
                  <a:close/>
                  <a:moveTo>
                    <a:pt x="1057" y="64"/>
                  </a:moveTo>
                  <a:cubicBezTo>
                    <a:pt x="994" y="58"/>
                    <a:pt x="933" y="44"/>
                    <a:pt x="873" y="38"/>
                  </a:cubicBezTo>
                  <a:cubicBezTo>
                    <a:pt x="835" y="34"/>
                    <a:pt x="798" y="52"/>
                    <a:pt x="770" y="64"/>
                  </a:cubicBezTo>
                  <a:cubicBezTo>
                    <a:pt x="734" y="80"/>
                    <a:pt x="698" y="97"/>
                    <a:pt x="662" y="114"/>
                  </a:cubicBezTo>
                  <a:cubicBezTo>
                    <a:pt x="621" y="133"/>
                    <a:pt x="575" y="144"/>
                    <a:pt x="533" y="163"/>
                  </a:cubicBezTo>
                  <a:cubicBezTo>
                    <a:pt x="522" y="169"/>
                    <a:pt x="513" y="178"/>
                    <a:pt x="501" y="184"/>
                  </a:cubicBezTo>
                  <a:cubicBezTo>
                    <a:pt x="357" y="250"/>
                    <a:pt x="204" y="303"/>
                    <a:pt x="67" y="380"/>
                  </a:cubicBezTo>
                  <a:cubicBezTo>
                    <a:pt x="125" y="398"/>
                    <a:pt x="182" y="398"/>
                    <a:pt x="234" y="404"/>
                  </a:cubicBezTo>
                  <a:cubicBezTo>
                    <a:pt x="265" y="407"/>
                    <a:pt x="293" y="417"/>
                    <a:pt x="322" y="421"/>
                  </a:cubicBezTo>
                  <a:cubicBezTo>
                    <a:pt x="380" y="430"/>
                    <a:pt x="440" y="437"/>
                    <a:pt x="498" y="448"/>
                  </a:cubicBezTo>
                  <a:cubicBezTo>
                    <a:pt x="561" y="459"/>
                    <a:pt x="618" y="478"/>
                    <a:pt x="677" y="492"/>
                  </a:cubicBezTo>
                  <a:cubicBezTo>
                    <a:pt x="778" y="516"/>
                    <a:pt x="894" y="513"/>
                    <a:pt x="972" y="582"/>
                  </a:cubicBezTo>
                  <a:cubicBezTo>
                    <a:pt x="994" y="610"/>
                    <a:pt x="989" y="653"/>
                    <a:pt x="987" y="685"/>
                  </a:cubicBezTo>
                  <a:cubicBezTo>
                    <a:pt x="964" y="709"/>
                    <a:pt x="953" y="741"/>
                    <a:pt x="914" y="743"/>
                  </a:cubicBezTo>
                  <a:cubicBezTo>
                    <a:pt x="855" y="748"/>
                    <a:pt x="763" y="718"/>
                    <a:pt x="712" y="729"/>
                  </a:cubicBezTo>
                  <a:cubicBezTo>
                    <a:pt x="704" y="753"/>
                    <a:pt x="737" y="752"/>
                    <a:pt x="750" y="755"/>
                  </a:cubicBezTo>
                  <a:cubicBezTo>
                    <a:pt x="785" y="763"/>
                    <a:pt x="809" y="762"/>
                    <a:pt x="844" y="764"/>
                  </a:cubicBezTo>
                  <a:cubicBezTo>
                    <a:pt x="892" y="766"/>
                    <a:pt x="937" y="782"/>
                    <a:pt x="978" y="758"/>
                  </a:cubicBezTo>
                  <a:cubicBezTo>
                    <a:pt x="999" y="728"/>
                    <a:pt x="1025" y="692"/>
                    <a:pt x="1028" y="658"/>
                  </a:cubicBezTo>
                  <a:cubicBezTo>
                    <a:pt x="1032" y="604"/>
                    <a:pt x="1012" y="527"/>
                    <a:pt x="970" y="506"/>
                  </a:cubicBezTo>
                  <a:cubicBezTo>
                    <a:pt x="909" y="477"/>
                    <a:pt x="805" y="473"/>
                    <a:pt x="718" y="465"/>
                  </a:cubicBezTo>
                  <a:cubicBezTo>
                    <a:pt x="685" y="462"/>
                    <a:pt x="638" y="465"/>
                    <a:pt x="618" y="433"/>
                  </a:cubicBezTo>
                  <a:cubicBezTo>
                    <a:pt x="637" y="427"/>
                    <a:pt x="651" y="439"/>
                    <a:pt x="671" y="442"/>
                  </a:cubicBezTo>
                  <a:cubicBezTo>
                    <a:pt x="772" y="458"/>
                    <a:pt x="923" y="445"/>
                    <a:pt x="993" y="494"/>
                  </a:cubicBezTo>
                  <a:cubicBezTo>
                    <a:pt x="1206" y="387"/>
                    <a:pt x="1417" y="278"/>
                    <a:pt x="1590" y="131"/>
                  </a:cubicBezTo>
                  <a:cubicBezTo>
                    <a:pt x="1421" y="118"/>
                    <a:pt x="1248" y="81"/>
                    <a:pt x="1057" y="64"/>
                  </a:cubicBezTo>
                  <a:close/>
                  <a:moveTo>
                    <a:pt x="1034" y="717"/>
                  </a:moveTo>
                  <a:cubicBezTo>
                    <a:pt x="1033" y="720"/>
                    <a:pt x="1030" y="724"/>
                    <a:pt x="1034" y="720"/>
                  </a:cubicBezTo>
                  <a:cubicBezTo>
                    <a:pt x="1222" y="599"/>
                    <a:pt x="1422" y="491"/>
                    <a:pt x="1593" y="354"/>
                  </a:cubicBezTo>
                  <a:cubicBezTo>
                    <a:pt x="1619" y="339"/>
                    <a:pt x="1659" y="318"/>
                    <a:pt x="1681" y="289"/>
                  </a:cubicBezTo>
                  <a:cubicBezTo>
                    <a:pt x="1723" y="238"/>
                    <a:pt x="1693" y="168"/>
                    <a:pt x="1655" y="134"/>
                  </a:cubicBezTo>
                  <a:cubicBezTo>
                    <a:pt x="1619" y="132"/>
                    <a:pt x="1603" y="162"/>
                    <a:pt x="1582" y="178"/>
                  </a:cubicBezTo>
                  <a:cubicBezTo>
                    <a:pt x="1547" y="206"/>
                    <a:pt x="1505" y="224"/>
                    <a:pt x="1473" y="254"/>
                  </a:cubicBezTo>
                  <a:cubicBezTo>
                    <a:pt x="1401" y="293"/>
                    <a:pt x="1337" y="337"/>
                    <a:pt x="1268" y="377"/>
                  </a:cubicBezTo>
                  <a:cubicBezTo>
                    <a:pt x="1234" y="398"/>
                    <a:pt x="1197" y="411"/>
                    <a:pt x="1163" y="430"/>
                  </a:cubicBezTo>
                  <a:cubicBezTo>
                    <a:pt x="1151" y="437"/>
                    <a:pt x="1143" y="447"/>
                    <a:pt x="1131" y="453"/>
                  </a:cubicBezTo>
                  <a:cubicBezTo>
                    <a:pt x="1091" y="473"/>
                    <a:pt x="1049" y="485"/>
                    <a:pt x="1016" y="515"/>
                  </a:cubicBezTo>
                  <a:cubicBezTo>
                    <a:pt x="1061" y="570"/>
                    <a:pt x="1067" y="664"/>
                    <a:pt x="1034" y="717"/>
                  </a:cubicBezTo>
                  <a:close/>
                  <a:moveTo>
                    <a:pt x="138" y="459"/>
                  </a:moveTo>
                  <a:cubicBezTo>
                    <a:pt x="199" y="473"/>
                    <a:pt x="278" y="479"/>
                    <a:pt x="337" y="486"/>
                  </a:cubicBezTo>
                  <a:cubicBezTo>
                    <a:pt x="364" y="489"/>
                    <a:pt x="404" y="487"/>
                    <a:pt x="413" y="512"/>
                  </a:cubicBezTo>
                  <a:cubicBezTo>
                    <a:pt x="327" y="499"/>
                    <a:pt x="225" y="494"/>
                    <a:pt x="135" y="480"/>
                  </a:cubicBezTo>
                  <a:cubicBezTo>
                    <a:pt x="135" y="489"/>
                    <a:pt x="141" y="493"/>
                    <a:pt x="141" y="503"/>
                  </a:cubicBezTo>
                  <a:cubicBezTo>
                    <a:pt x="156" y="503"/>
                    <a:pt x="173" y="512"/>
                    <a:pt x="193" y="515"/>
                  </a:cubicBezTo>
                  <a:cubicBezTo>
                    <a:pt x="240" y="522"/>
                    <a:pt x="299" y="511"/>
                    <a:pt x="322" y="538"/>
                  </a:cubicBezTo>
                  <a:cubicBezTo>
                    <a:pt x="264" y="536"/>
                    <a:pt x="211" y="538"/>
                    <a:pt x="164" y="530"/>
                  </a:cubicBezTo>
                  <a:cubicBezTo>
                    <a:pt x="148" y="527"/>
                    <a:pt x="132" y="512"/>
                    <a:pt x="117" y="524"/>
                  </a:cubicBezTo>
                  <a:cubicBezTo>
                    <a:pt x="113" y="549"/>
                    <a:pt x="150" y="547"/>
                    <a:pt x="164" y="544"/>
                  </a:cubicBezTo>
                  <a:cubicBezTo>
                    <a:pt x="299" y="579"/>
                    <a:pt x="425" y="616"/>
                    <a:pt x="554" y="641"/>
                  </a:cubicBezTo>
                  <a:cubicBezTo>
                    <a:pt x="553" y="619"/>
                    <a:pt x="565" y="585"/>
                    <a:pt x="592" y="574"/>
                  </a:cubicBezTo>
                  <a:cubicBezTo>
                    <a:pt x="554" y="562"/>
                    <a:pt x="507" y="575"/>
                    <a:pt x="489" y="547"/>
                  </a:cubicBezTo>
                  <a:cubicBezTo>
                    <a:pt x="545" y="533"/>
                    <a:pt x="606" y="559"/>
                    <a:pt x="665" y="568"/>
                  </a:cubicBezTo>
                  <a:cubicBezTo>
                    <a:pt x="686" y="571"/>
                    <a:pt x="709" y="567"/>
                    <a:pt x="729" y="571"/>
                  </a:cubicBezTo>
                  <a:cubicBezTo>
                    <a:pt x="747" y="574"/>
                    <a:pt x="766" y="582"/>
                    <a:pt x="785" y="585"/>
                  </a:cubicBezTo>
                  <a:cubicBezTo>
                    <a:pt x="808" y="589"/>
                    <a:pt x="835" y="583"/>
                    <a:pt x="852" y="600"/>
                  </a:cubicBezTo>
                  <a:cubicBezTo>
                    <a:pt x="845" y="621"/>
                    <a:pt x="817" y="608"/>
                    <a:pt x="797" y="609"/>
                  </a:cubicBezTo>
                  <a:cubicBezTo>
                    <a:pt x="770" y="643"/>
                    <a:pt x="713" y="646"/>
                    <a:pt x="712" y="705"/>
                  </a:cubicBezTo>
                  <a:cubicBezTo>
                    <a:pt x="780" y="698"/>
                    <a:pt x="904" y="752"/>
                    <a:pt x="946" y="688"/>
                  </a:cubicBezTo>
                  <a:cubicBezTo>
                    <a:pt x="916" y="678"/>
                    <a:pt x="883" y="688"/>
                    <a:pt x="864" y="667"/>
                  </a:cubicBezTo>
                  <a:cubicBezTo>
                    <a:pt x="894" y="664"/>
                    <a:pt x="966" y="676"/>
                    <a:pt x="964" y="650"/>
                  </a:cubicBezTo>
                  <a:cubicBezTo>
                    <a:pt x="940" y="640"/>
                    <a:pt x="887" y="655"/>
                    <a:pt x="864" y="629"/>
                  </a:cubicBezTo>
                  <a:cubicBezTo>
                    <a:pt x="896" y="624"/>
                    <a:pt x="939" y="626"/>
                    <a:pt x="961" y="626"/>
                  </a:cubicBezTo>
                  <a:cubicBezTo>
                    <a:pt x="950" y="563"/>
                    <a:pt x="885" y="558"/>
                    <a:pt x="826" y="544"/>
                  </a:cubicBezTo>
                  <a:cubicBezTo>
                    <a:pt x="596" y="491"/>
                    <a:pt x="354" y="435"/>
                    <a:pt x="108" y="410"/>
                  </a:cubicBezTo>
                  <a:cubicBezTo>
                    <a:pt x="131" y="412"/>
                    <a:pt x="144" y="437"/>
                    <a:pt x="138" y="459"/>
                  </a:cubicBezTo>
                  <a:close/>
                  <a:moveTo>
                    <a:pt x="299" y="606"/>
                  </a:moveTo>
                  <a:cubicBezTo>
                    <a:pt x="258" y="594"/>
                    <a:pt x="217" y="577"/>
                    <a:pt x="173" y="571"/>
                  </a:cubicBezTo>
                  <a:cubicBezTo>
                    <a:pt x="125" y="563"/>
                    <a:pt x="52" y="543"/>
                    <a:pt x="29" y="576"/>
                  </a:cubicBezTo>
                  <a:cubicBezTo>
                    <a:pt x="190" y="619"/>
                    <a:pt x="392" y="653"/>
                    <a:pt x="554" y="699"/>
                  </a:cubicBezTo>
                  <a:cubicBezTo>
                    <a:pt x="557" y="684"/>
                    <a:pt x="555" y="687"/>
                    <a:pt x="554" y="667"/>
                  </a:cubicBezTo>
                  <a:cubicBezTo>
                    <a:pt x="467" y="644"/>
                    <a:pt x="392" y="632"/>
                    <a:pt x="299" y="606"/>
                  </a:cubicBezTo>
                  <a:close/>
                  <a:moveTo>
                    <a:pt x="586" y="612"/>
                  </a:moveTo>
                  <a:cubicBezTo>
                    <a:pt x="573" y="636"/>
                    <a:pt x="589" y="680"/>
                    <a:pt x="580" y="714"/>
                  </a:cubicBezTo>
                  <a:cubicBezTo>
                    <a:pt x="578" y="721"/>
                    <a:pt x="571" y="725"/>
                    <a:pt x="568" y="732"/>
                  </a:cubicBezTo>
                  <a:cubicBezTo>
                    <a:pt x="562" y="750"/>
                    <a:pt x="561" y="770"/>
                    <a:pt x="554" y="784"/>
                  </a:cubicBezTo>
                  <a:cubicBezTo>
                    <a:pt x="544" y="803"/>
                    <a:pt x="529" y="819"/>
                    <a:pt x="521" y="840"/>
                  </a:cubicBezTo>
                  <a:cubicBezTo>
                    <a:pt x="568" y="834"/>
                    <a:pt x="622" y="808"/>
                    <a:pt x="606" y="758"/>
                  </a:cubicBezTo>
                  <a:cubicBezTo>
                    <a:pt x="615" y="751"/>
                    <a:pt x="622" y="745"/>
                    <a:pt x="633" y="746"/>
                  </a:cubicBezTo>
                  <a:cubicBezTo>
                    <a:pt x="652" y="775"/>
                    <a:pt x="665" y="818"/>
                    <a:pt x="653" y="861"/>
                  </a:cubicBezTo>
                  <a:cubicBezTo>
                    <a:pt x="658" y="850"/>
                    <a:pt x="668" y="845"/>
                    <a:pt x="677" y="837"/>
                  </a:cubicBezTo>
                  <a:cubicBezTo>
                    <a:pt x="706" y="789"/>
                    <a:pt x="669" y="721"/>
                    <a:pt x="691" y="670"/>
                  </a:cubicBezTo>
                  <a:cubicBezTo>
                    <a:pt x="706" y="638"/>
                    <a:pt x="734" y="625"/>
                    <a:pt x="764" y="603"/>
                  </a:cubicBezTo>
                  <a:cubicBezTo>
                    <a:pt x="722" y="586"/>
                    <a:pt x="660" y="589"/>
                    <a:pt x="612" y="576"/>
                  </a:cubicBezTo>
                  <a:cubicBezTo>
                    <a:pt x="611" y="597"/>
                    <a:pt x="594" y="596"/>
                    <a:pt x="586" y="6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7338247" y="4390937"/>
            <a:ext cx="904656" cy="798881"/>
            <a:chOff x="7280275" y="3238500"/>
            <a:chExt cx="515938" cy="455613"/>
          </a:xfrm>
        </p:grpSpPr>
        <p:sp>
          <p:nvSpPr>
            <p:cNvPr id="30" name="Freeform 137"/>
            <p:cNvSpPr>
              <a:spLocks noEditPoints="1"/>
            </p:cNvSpPr>
            <p:nvPr/>
          </p:nvSpPr>
          <p:spPr bwMode="auto">
            <a:xfrm>
              <a:off x="7280275" y="3238500"/>
              <a:ext cx="515938" cy="455613"/>
            </a:xfrm>
            <a:custGeom>
              <a:avLst/>
              <a:gdLst>
                <a:gd name="T0" fmla="*/ 706 w 797"/>
                <a:gd name="T1" fmla="*/ 355 h 706"/>
                <a:gd name="T2" fmla="*/ 619 w 797"/>
                <a:gd name="T3" fmla="*/ 410 h 706"/>
                <a:gd name="T4" fmla="*/ 560 w 797"/>
                <a:gd name="T5" fmla="*/ 468 h 706"/>
                <a:gd name="T6" fmla="*/ 401 w 797"/>
                <a:gd name="T7" fmla="*/ 705 h 706"/>
                <a:gd name="T8" fmla="*/ 193 w 797"/>
                <a:gd name="T9" fmla="*/ 631 h 706"/>
                <a:gd name="T10" fmla="*/ 61 w 797"/>
                <a:gd name="T11" fmla="*/ 584 h 706"/>
                <a:gd name="T12" fmla="*/ 3 w 797"/>
                <a:gd name="T13" fmla="*/ 413 h 706"/>
                <a:gd name="T14" fmla="*/ 133 w 797"/>
                <a:gd name="T15" fmla="*/ 230 h 706"/>
                <a:gd name="T16" fmla="*/ 249 w 797"/>
                <a:gd name="T17" fmla="*/ 176 h 706"/>
                <a:gd name="T18" fmla="*/ 314 w 797"/>
                <a:gd name="T19" fmla="*/ 99 h 706"/>
                <a:gd name="T20" fmla="*/ 418 w 797"/>
                <a:gd name="T21" fmla="*/ 12 h 706"/>
                <a:gd name="T22" fmla="*/ 558 w 797"/>
                <a:gd name="T23" fmla="*/ 70 h 706"/>
                <a:gd name="T24" fmla="*/ 602 w 797"/>
                <a:gd name="T25" fmla="*/ 82 h 706"/>
                <a:gd name="T26" fmla="*/ 691 w 797"/>
                <a:gd name="T27" fmla="*/ 350 h 706"/>
                <a:gd name="T28" fmla="*/ 778 w 797"/>
                <a:gd name="T29" fmla="*/ 183 h 706"/>
                <a:gd name="T30" fmla="*/ 771 w 797"/>
                <a:gd name="T31" fmla="*/ 160 h 706"/>
                <a:gd name="T32" fmla="*/ 655 w 797"/>
                <a:gd name="T33" fmla="*/ 165 h 706"/>
                <a:gd name="T34" fmla="*/ 548 w 797"/>
                <a:gd name="T35" fmla="*/ 280 h 706"/>
                <a:gd name="T36" fmla="*/ 353 w 797"/>
                <a:gd name="T37" fmla="*/ 418 h 706"/>
                <a:gd name="T38" fmla="*/ 234 w 797"/>
                <a:gd name="T39" fmla="*/ 276 h 706"/>
                <a:gd name="T40" fmla="*/ 493 w 797"/>
                <a:gd name="T41" fmla="*/ 46 h 706"/>
                <a:gd name="T42" fmla="*/ 372 w 797"/>
                <a:gd name="T43" fmla="*/ 31 h 706"/>
                <a:gd name="T44" fmla="*/ 305 w 797"/>
                <a:gd name="T45" fmla="*/ 121 h 706"/>
                <a:gd name="T46" fmla="*/ 210 w 797"/>
                <a:gd name="T47" fmla="*/ 220 h 706"/>
                <a:gd name="T48" fmla="*/ 239 w 797"/>
                <a:gd name="T49" fmla="*/ 423 h 706"/>
                <a:gd name="T50" fmla="*/ 471 w 797"/>
                <a:gd name="T51" fmla="*/ 452 h 706"/>
                <a:gd name="T52" fmla="*/ 502 w 797"/>
                <a:gd name="T53" fmla="*/ 413 h 706"/>
                <a:gd name="T54" fmla="*/ 551 w 797"/>
                <a:gd name="T55" fmla="*/ 309 h 706"/>
                <a:gd name="T56" fmla="*/ 637 w 797"/>
                <a:gd name="T57" fmla="*/ 254 h 706"/>
                <a:gd name="T58" fmla="*/ 650 w 797"/>
                <a:gd name="T59" fmla="*/ 282 h 706"/>
                <a:gd name="T60" fmla="*/ 652 w 797"/>
                <a:gd name="T61" fmla="*/ 270 h 706"/>
                <a:gd name="T62" fmla="*/ 485 w 797"/>
                <a:gd name="T63" fmla="*/ 164 h 706"/>
                <a:gd name="T64" fmla="*/ 249 w 797"/>
                <a:gd name="T65" fmla="*/ 377 h 706"/>
                <a:gd name="T66" fmla="*/ 418 w 797"/>
                <a:gd name="T67" fmla="*/ 377 h 706"/>
                <a:gd name="T68" fmla="*/ 674 w 797"/>
                <a:gd name="T69" fmla="*/ 130 h 706"/>
                <a:gd name="T70" fmla="*/ 635 w 797"/>
                <a:gd name="T71" fmla="*/ 290 h 706"/>
                <a:gd name="T72" fmla="*/ 640 w 797"/>
                <a:gd name="T73" fmla="*/ 370 h 706"/>
                <a:gd name="T74" fmla="*/ 587 w 797"/>
                <a:gd name="T75" fmla="*/ 300 h 706"/>
                <a:gd name="T76" fmla="*/ 575 w 797"/>
                <a:gd name="T77" fmla="*/ 319 h 706"/>
                <a:gd name="T78" fmla="*/ 589 w 797"/>
                <a:gd name="T79" fmla="*/ 416 h 706"/>
                <a:gd name="T80" fmla="*/ 527 w 797"/>
                <a:gd name="T81" fmla="*/ 375 h 706"/>
                <a:gd name="T82" fmla="*/ 375 w 797"/>
                <a:gd name="T83" fmla="*/ 230 h 706"/>
                <a:gd name="T84" fmla="*/ 468 w 797"/>
                <a:gd name="T85" fmla="*/ 155 h 706"/>
                <a:gd name="T86" fmla="*/ 500 w 797"/>
                <a:gd name="T87" fmla="*/ 123 h 706"/>
                <a:gd name="T88" fmla="*/ 510 w 797"/>
                <a:gd name="T89" fmla="*/ 60 h 706"/>
                <a:gd name="T90" fmla="*/ 374 w 797"/>
                <a:gd name="T91" fmla="*/ 174 h 706"/>
                <a:gd name="T92" fmla="*/ 246 w 797"/>
                <a:gd name="T93" fmla="*/ 290 h 706"/>
                <a:gd name="T94" fmla="*/ 268 w 797"/>
                <a:gd name="T95" fmla="*/ 312 h 706"/>
                <a:gd name="T96" fmla="*/ 324 w 797"/>
                <a:gd name="T97" fmla="*/ 266 h 706"/>
                <a:gd name="T98" fmla="*/ 370 w 797"/>
                <a:gd name="T99" fmla="*/ 205 h 706"/>
                <a:gd name="T100" fmla="*/ 507 w 797"/>
                <a:gd name="T101" fmla="*/ 427 h 706"/>
                <a:gd name="T102" fmla="*/ 459 w 797"/>
                <a:gd name="T103" fmla="*/ 631 h 706"/>
                <a:gd name="T104" fmla="*/ 500 w 797"/>
                <a:gd name="T105" fmla="*/ 452 h 706"/>
                <a:gd name="T106" fmla="*/ 210 w 797"/>
                <a:gd name="T107" fmla="*/ 439 h 706"/>
                <a:gd name="T108" fmla="*/ 29 w 797"/>
                <a:gd name="T109" fmla="*/ 546 h 706"/>
                <a:gd name="T110" fmla="*/ 285 w 797"/>
                <a:gd name="T111" fmla="*/ 659 h 706"/>
                <a:gd name="T112" fmla="*/ 399 w 797"/>
                <a:gd name="T113" fmla="*/ 584 h 706"/>
                <a:gd name="T114" fmla="*/ 408 w 797"/>
                <a:gd name="T115" fmla="*/ 686 h 706"/>
                <a:gd name="T116" fmla="*/ 227 w 797"/>
                <a:gd name="T117" fmla="*/ 312 h 706"/>
                <a:gd name="T118" fmla="*/ 223 w 797"/>
                <a:gd name="T119" fmla="*/ 319 h 706"/>
                <a:gd name="T120" fmla="*/ 223 w 797"/>
                <a:gd name="T121" fmla="*/ 319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706">
                  <a:moveTo>
                    <a:pt x="794" y="154"/>
                  </a:moveTo>
                  <a:cubicBezTo>
                    <a:pt x="787" y="201"/>
                    <a:pt x="797" y="242"/>
                    <a:pt x="785" y="280"/>
                  </a:cubicBezTo>
                  <a:cubicBezTo>
                    <a:pt x="758" y="304"/>
                    <a:pt x="727" y="324"/>
                    <a:pt x="706" y="355"/>
                  </a:cubicBezTo>
                  <a:cubicBezTo>
                    <a:pt x="699" y="357"/>
                    <a:pt x="696" y="364"/>
                    <a:pt x="688" y="365"/>
                  </a:cubicBezTo>
                  <a:cubicBezTo>
                    <a:pt x="685" y="372"/>
                    <a:pt x="679" y="376"/>
                    <a:pt x="674" y="381"/>
                  </a:cubicBezTo>
                  <a:cubicBezTo>
                    <a:pt x="648" y="376"/>
                    <a:pt x="634" y="393"/>
                    <a:pt x="619" y="410"/>
                  </a:cubicBezTo>
                  <a:cubicBezTo>
                    <a:pt x="616" y="410"/>
                    <a:pt x="613" y="410"/>
                    <a:pt x="609" y="410"/>
                  </a:cubicBezTo>
                  <a:cubicBezTo>
                    <a:pt x="600" y="420"/>
                    <a:pt x="599" y="437"/>
                    <a:pt x="580" y="437"/>
                  </a:cubicBezTo>
                  <a:cubicBezTo>
                    <a:pt x="578" y="451"/>
                    <a:pt x="574" y="465"/>
                    <a:pt x="560" y="468"/>
                  </a:cubicBezTo>
                  <a:cubicBezTo>
                    <a:pt x="560" y="486"/>
                    <a:pt x="549" y="515"/>
                    <a:pt x="538" y="532"/>
                  </a:cubicBezTo>
                  <a:cubicBezTo>
                    <a:pt x="542" y="549"/>
                    <a:pt x="533" y="556"/>
                    <a:pt x="529" y="573"/>
                  </a:cubicBezTo>
                  <a:cubicBezTo>
                    <a:pt x="481" y="612"/>
                    <a:pt x="454" y="671"/>
                    <a:pt x="401" y="705"/>
                  </a:cubicBezTo>
                  <a:cubicBezTo>
                    <a:pt x="389" y="706"/>
                    <a:pt x="375" y="700"/>
                    <a:pt x="365" y="705"/>
                  </a:cubicBezTo>
                  <a:cubicBezTo>
                    <a:pt x="333" y="685"/>
                    <a:pt x="294" y="675"/>
                    <a:pt x="258" y="660"/>
                  </a:cubicBezTo>
                  <a:cubicBezTo>
                    <a:pt x="236" y="652"/>
                    <a:pt x="214" y="641"/>
                    <a:pt x="193" y="631"/>
                  </a:cubicBezTo>
                  <a:cubicBezTo>
                    <a:pt x="187" y="629"/>
                    <a:pt x="182" y="622"/>
                    <a:pt x="176" y="620"/>
                  </a:cubicBezTo>
                  <a:cubicBezTo>
                    <a:pt x="159" y="613"/>
                    <a:pt x="139" y="612"/>
                    <a:pt x="123" y="604"/>
                  </a:cubicBezTo>
                  <a:cubicBezTo>
                    <a:pt x="108" y="598"/>
                    <a:pt x="83" y="588"/>
                    <a:pt x="61" y="584"/>
                  </a:cubicBezTo>
                  <a:cubicBezTo>
                    <a:pt x="43" y="566"/>
                    <a:pt x="17" y="560"/>
                    <a:pt x="8" y="536"/>
                  </a:cubicBezTo>
                  <a:cubicBezTo>
                    <a:pt x="0" y="511"/>
                    <a:pt x="1" y="455"/>
                    <a:pt x="0" y="430"/>
                  </a:cubicBezTo>
                  <a:cubicBezTo>
                    <a:pt x="0" y="425"/>
                    <a:pt x="3" y="418"/>
                    <a:pt x="3" y="413"/>
                  </a:cubicBezTo>
                  <a:cubicBezTo>
                    <a:pt x="3" y="389"/>
                    <a:pt x="0" y="368"/>
                    <a:pt x="5" y="348"/>
                  </a:cubicBezTo>
                  <a:cubicBezTo>
                    <a:pt x="7" y="346"/>
                    <a:pt x="15" y="346"/>
                    <a:pt x="17" y="348"/>
                  </a:cubicBezTo>
                  <a:cubicBezTo>
                    <a:pt x="48" y="302"/>
                    <a:pt x="97" y="265"/>
                    <a:pt x="133" y="230"/>
                  </a:cubicBezTo>
                  <a:cubicBezTo>
                    <a:pt x="161" y="226"/>
                    <a:pt x="185" y="239"/>
                    <a:pt x="196" y="212"/>
                  </a:cubicBezTo>
                  <a:cubicBezTo>
                    <a:pt x="215" y="212"/>
                    <a:pt x="228" y="200"/>
                    <a:pt x="232" y="177"/>
                  </a:cubicBezTo>
                  <a:cubicBezTo>
                    <a:pt x="239" y="176"/>
                    <a:pt x="245" y="177"/>
                    <a:pt x="249" y="176"/>
                  </a:cubicBezTo>
                  <a:cubicBezTo>
                    <a:pt x="257" y="170"/>
                    <a:pt x="256" y="157"/>
                    <a:pt x="261" y="148"/>
                  </a:cubicBezTo>
                  <a:cubicBezTo>
                    <a:pt x="292" y="148"/>
                    <a:pt x="290" y="124"/>
                    <a:pt x="299" y="102"/>
                  </a:cubicBezTo>
                  <a:cubicBezTo>
                    <a:pt x="305" y="102"/>
                    <a:pt x="307" y="100"/>
                    <a:pt x="314" y="99"/>
                  </a:cubicBezTo>
                  <a:cubicBezTo>
                    <a:pt x="317" y="83"/>
                    <a:pt x="317" y="75"/>
                    <a:pt x="316" y="60"/>
                  </a:cubicBezTo>
                  <a:cubicBezTo>
                    <a:pt x="336" y="36"/>
                    <a:pt x="365" y="22"/>
                    <a:pt x="387" y="0"/>
                  </a:cubicBezTo>
                  <a:cubicBezTo>
                    <a:pt x="396" y="4"/>
                    <a:pt x="412" y="0"/>
                    <a:pt x="418" y="12"/>
                  </a:cubicBezTo>
                  <a:cubicBezTo>
                    <a:pt x="447" y="19"/>
                    <a:pt x="483" y="23"/>
                    <a:pt x="510" y="41"/>
                  </a:cubicBezTo>
                  <a:cubicBezTo>
                    <a:pt x="518" y="41"/>
                    <a:pt x="519" y="33"/>
                    <a:pt x="527" y="32"/>
                  </a:cubicBezTo>
                  <a:cubicBezTo>
                    <a:pt x="541" y="43"/>
                    <a:pt x="542" y="59"/>
                    <a:pt x="558" y="70"/>
                  </a:cubicBezTo>
                  <a:cubicBezTo>
                    <a:pt x="562" y="70"/>
                    <a:pt x="563" y="67"/>
                    <a:pt x="568" y="68"/>
                  </a:cubicBezTo>
                  <a:cubicBezTo>
                    <a:pt x="578" y="79"/>
                    <a:pt x="591" y="79"/>
                    <a:pt x="604" y="84"/>
                  </a:cubicBezTo>
                  <a:cubicBezTo>
                    <a:pt x="604" y="82"/>
                    <a:pt x="603" y="82"/>
                    <a:pt x="602" y="82"/>
                  </a:cubicBezTo>
                  <a:cubicBezTo>
                    <a:pt x="653" y="100"/>
                    <a:pt x="729" y="123"/>
                    <a:pt x="794" y="154"/>
                  </a:cubicBezTo>
                  <a:close/>
                  <a:moveTo>
                    <a:pt x="683" y="271"/>
                  </a:moveTo>
                  <a:cubicBezTo>
                    <a:pt x="691" y="299"/>
                    <a:pt x="677" y="328"/>
                    <a:pt x="691" y="350"/>
                  </a:cubicBezTo>
                  <a:cubicBezTo>
                    <a:pt x="708" y="337"/>
                    <a:pt x="718" y="317"/>
                    <a:pt x="736" y="302"/>
                  </a:cubicBezTo>
                  <a:cubicBezTo>
                    <a:pt x="746" y="293"/>
                    <a:pt x="760" y="290"/>
                    <a:pt x="768" y="280"/>
                  </a:cubicBezTo>
                  <a:cubicBezTo>
                    <a:pt x="786" y="256"/>
                    <a:pt x="777" y="212"/>
                    <a:pt x="778" y="183"/>
                  </a:cubicBezTo>
                  <a:cubicBezTo>
                    <a:pt x="751" y="217"/>
                    <a:pt x="722" y="249"/>
                    <a:pt x="683" y="271"/>
                  </a:cubicBezTo>
                  <a:close/>
                  <a:moveTo>
                    <a:pt x="720" y="225"/>
                  </a:moveTo>
                  <a:cubicBezTo>
                    <a:pt x="740" y="204"/>
                    <a:pt x="768" y="193"/>
                    <a:pt x="771" y="160"/>
                  </a:cubicBezTo>
                  <a:cubicBezTo>
                    <a:pt x="747" y="150"/>
                    <a:pt x="725" y="137"/>
                    <a:pt x="696" y="131"/>
                  </a:cubicBezTo>
                  <a:cubicBezTo>
                    <a:pt x="694" y="137"/>
                    <a:pt x="686" y="139"/>
                    <a:pt x="686" y="147"/>
                  </a:cubicBezTo>
                  <a:cubicBezTo>
                    <a:pt x="675" y="148"/>
                    <a:pt x="663" y="157"/>
                    <a:pt x="655" y="165"/>
                  </a:cubicBezTo>
                  <a:cubicBezTo>
                    <a:pt x="644" y="177"/>
                    <a:pt x="637" y="194"/>
                    <a:pt x="626" y="205"/>
                  </a:cubicBezTo>
                  <a:cubicBezTo>
                    <a:pt x="621" y="204"/>
                    <a:pt x="620" y="207"/>
                    <a:pt x="616" y="208"/>
                  </a:cubicBezTo>
                  <a:cubicBezTo>
                    <a:pt x="596" y="235"/>
                    <a:pt x="574" y="259"/>
                    <a:pt x="548" y="280"/>
                  </a:cubicBezTo>
                  <a:cubicBezTo>
                    <a:pt x="528" y="300"/>
                    <a:pt x="515" y="327"/>
                    <a:pt x="488" y="340"/>
                  </a:cubicBezTo>
                  <a:cubicBezTo>
                    <a:pt x="482" y="358"/>
                    <a:pt x="462" y="362"/>
                    <a:pt x="452" y="375"/>
                  </a:cubicBezTo>
                  <a:cubicBezTo>
                    <a:pt x="421" y="395"/>
                    <a:pt x="397" y="417"/>
                    <a:pt x="353" y="418"/>
                  </a:cubicBezTo>
                  <a:cubicBezTo>
                    <a:pt x="315" y="419"/>
                    <a:pt x="285" y="411"/>
                    <a:pt x="251" y="399"/>
                  </a:cubicBezTo>
                  <a:cubicBezTo>
                    <a:pt x="235" y="386"/>
                    <a:pt x="218" y="374"/>
                    <a:pt x="203" y="360"/>
                  </a:cubicBezTo>
                  <a:cubicBezTo>
                    <a:pt x="184" y="324"/>
                    <a:pt x="224" y="298"/>
                    <a:pt x="234" y="276"/>
                  </a:cubicBezTo>
                  <a:cubicBezTo>
                    <a:pt x="290" y="233"/>
                    <a:pt x="336" y="180"/>
                    <a:pt x="398" y="142"/>
                  </a:cubicBezTo>
                  <a:cubicBezTo>
                    <a:pt x="414" y="126"/>
                    <a:pt x="432" y="112"/>
                    <a:pt x="449" y="97"/>
                  </a:cubicBezTo>
                  <a:cubicBezTo>
                    <a:pt x="465" y="83"/>
                    <a:pt x="488" y="70"/>
                    <a:pt x="493" y="46"/>
                  </a:cubicBezTo>
                  <a:cubicBezTo>
                    <a:pt x="482" y="38"/>
                    <a:pt x="469" y="41"/>
                    <a:pt x="454" y="37"/>
                  </a:cubicBezTo>
                  <a:cubicBezTo>
                    <a:pt x="435" y="33"/>
                    <a:pt x="402" y="16"/>
                    <a:pt x="389" y="19"/>
                  </a:cubicBezTo>
                  <a:cubicBezTo>
                    <a:pt x="383" y="20"/>
                    <a:pt x="379" y="26"/>
                    <a:pt x="372" y="31"/>
                  </a:cubicBezTo>
                  <a:cubicBezTo>
                    <a:pt x="355" y="43"/>
                    <a:pt x="341" y="52"/>
                    <a:pt x="331" y="66"/>
                  </a:cubicBezTo>
                  <a:cubicBezTo>
                    <a:pt x="332" y="85"/>
                    <a:pt x="327" y="93"/>
                    <a:pt x="324" y="111"/>
                  </a:cubicBezTo>
                  <a:cubicBezTo>
                    <a:pt x="318" y="117"/>
                    <a:pt x="312" y="118"/>
                    <a:pt x="305" y="121"/>
                  </a:cubicBezTo>
                  <a:cubicBezTo>
                    <a:pt x="310" y="142"/>
                    <a:pt x="293" y="154"/>
                    <a:pt x="275" y="157"/>
                  </a:cubicBezTo>
                  <a:cubicBezTo>
                    <a:pt x="266" y="169"/>
                    <a:pt x="269" y="193"/>
                    <a:pt x="242" y="188"/>
                  </a:cubicBezTo>
                  <a:cubicBezTo>
                    <a:pt x="236" y="202"/>
                    <a:pt x="227" y="222"/>
                    <a:pt x="210" y="220"/>
                  </a:cubicBezTo>
                  <a:cubicBezTo>
                    <a:pt x="200" y="240"/>
                    <a:pt x="167" y="242"/>
                    <a:pt x="143" y="242"/>
                  </a:cubicBezTo>
                  <a:cubicBezTo>
                    <a:pt x="100" y="274"/>
                    <a:pt x="62" y="310"/>
                    <a:pt x="29" y="352"/>
                  </a:cubicBezTo>
                  <a:cubicBezTo>
                    <a:pt x="95" y="372"/>
                    <a:pt x="166" y="404"/>
                    <a:pt x="239" y="423"/>
                  </a:cubicBezTo>
                  <a:cubicBezTo>
                    <a:pt x="242" y="427"/>
                    <a:pt x="245" y="430"/>
                    <a:pt x="251" y="432"/>
                  </a:cubicBezTo>
                  <a:cubicBezTo>
                    <a:pt x="300" y="448"/>
                    <a:pt x="365" y="471"/>
                    <a:pt x="416" y="485"/>
                  </a:cubicBezTo>
                  <a:cubicBezTo>
                    <a:pt x="433" y="473"/>
                    <a:pt x="456" y="468"/>
                    <a:pt x="471" y="452"/>
                  </a:cubicBezTo>
                  <a:cubicBezTo>
                    <a:pt x="476" y="447"/>
                    <a:pt x="478" y="439"/>
                    <a:pt x="483" y="435"/>
                  </a:cubicBezTo>
                  <a:cubicBezTo>
                    <a:pt x="486" y="433"/>
                    <a:pt x="489" y="436"/>
                    <a:pt x="491" y="433"/>
                  </a:cubicBezTo>
                  <a:cubicBezTo>
                    <a:pt x="496" y="429"/>
                    <a:pt x="501" y="418"/>
                    <a:pt x="502" y="413"/>
                  </a:cubicBezTo>
                  <a:cubicBezTo>
                    <a:pt x="503" y="403"/>
                    <a:pt x="496" y="393"/>
                    <a:pt x="498" y="384"/>
                  </a:cubicBezTo>
                  <a:cubicBezTo>
                    <a:pt x="501" y="371"/>
                    <a:pt x="514" y="369"/>
                    <a:pt x="527" y="363"/>
                  </a:cubicBezTo>
                  <a:cubicBezTo>
                    <a:pt x="538" y="345"/>
                    <a:pt x="532" y="320"/>
                    <a:pt x="551" y="309"/>
                  </a:cubicBezTo>
                  <a:cubicBezTo>
                    <a:pt x="555" y="309"/>
                    <a:pt x="559" y="309"/>
                    <a:pt x="563" y="309"/>
                  </a:cubicBezTo>
                  <a:cubicBezTo>
                    <a:pt x="575" y="298"/>
                    <a:pt x="585" y="276"/>
                    <a:pt x="609" y="282"/>
                  </a:cubicBezTo>
                  <a:cubicBezTo>
                    <a:pt x="619" y="273"/>
                    <a:pt x="622" y="258"/>
                    <a:pt x="637" y="254"/>
                  </a:cubicBezTo>
                  <a:cubicBezTo>
                    <a:pt x="648" y="258"/>
                    <a:pt x="665" y="251"/>
                    <a:pt x="681" y="259"/>
                  </a:cubicBezTo>
                  <a:cubicBezTo>
                    <a:pt x="694" y="252"/>
                    <a:pt x="707" y="239"/>
                    <a:pt x="720" y="225"/>
                  </a:cubicBezTo>
                  <a:close/>
                  <a:moveTo>
                    <a:pt x="650" y="282"/>
                  </a:moveTo>
                  <a:cubicBezTo>
                    <a:pt x="644" y="305"/>
                    <a:pt x="663" y="338"/>
                    <a:pt x="667" y="365"/>
                  </a:cubicBezTo>
                  <a:cubicBezTo>
                    <a:pt x="674" y="367"/>
                    <a:pt x="672" y="360"/>
                    <a:pt x="679" y="362"/>
                  </a:cubicBezTo>
                  <a:cubicBezTo>
                    <a:pt x="662" y="336"/>
                    <a:pt x="694" y="262"/>
                    <a:pt x="652" y="270"/>
                  </a:cubicBezTo>
                  <a:cubicBezTo>
                    <a:pt x="651" y="274"/>
                    <a:pt x="651" y="278"/>
                    <a:pt x="650" y="282"/>
                  </a:cubicBezTo>
                  <a:close/>
                  <a:moveTo>
                    <a:pt x="558" y="89"/>
                  </a:moveTo>
                  <a:cubicBezTo>
                    <a:pt x="535" y="115"/>
                    <a:pt x="502" y="138"/>
                    <a:pt x="485" y="164"/>
                  </a:cubicBezTo>
                  <a:cubicBezTo>
                    <a:pt x="454" y="180"/>
                    <a:pt x="429" y="202"/>
                    <a:pt x="408" y="227"/>
                  </a:cubicBezTo>
                  <a:cubicBezTo>
                    <a:pt x="357" y="259"/>
                    <a:pt x="313" y="298"/>
                    <a:pt x="266" y="333"/>
                  </a:cubicBezTo>
                  <a:cubicBezTo>
                    <a:pt x="257" y="344"/>
                    <a:pt x="253" y="360"/>
                    <a:pt x="249" y="377"/>
                  </a:cubicBezTo>
                  <a:cubicBezTo>
                    <a:pt x="268" y="393"/>
                    <a:pt x="292" y="402"/>
                    <a:pt x="319" y="404"/>
                  </a:cubicBezTo>
                  <a:cubicBezTo>
                    <a:pt x="346" y="407"/>
                    <a:pt x="380" y="405"/>
                    <a:pt x="403" y="391"/>
                  </a:cubicBezTo>
                  <a:cubicBezTo>
                    <a:pt x="408" y="387"/>
                    <a:pt x="413" y="381"/>
                    <a:pt x="418" y="377"/>
                  </a:cubicBezTo>
                  <a:cubicBezTo>
                    <a:pt x="430" y="369"/>
                    <a:pt x="444" y="364"/>
                    <a:pt x="456" y="357"/>
                  </a:cubicBezTo>
                  <a:cubicBezTo>
                    <a:pt x="474" y="344"/>
                    <a:pt x="483" y="323"/>
                    <a:pt x="502" y="314"/>
                  </a:cubicBezTo>
                  <a:cubicBezTo>
                    <a:pt x="555" y="249"/>
                    <a:pt x="619" y="194"/>
                    <a:pt x="674" y="130"/>
                  </a:cubicBezTo>
                  <a:cubicBezTo>
                    <a:pt x="675" y="130"/>
                    <a:pt x="676" y="129"/>
                    <a:pt x="676" y="128"/>
                  </a:cubicBezTo>
                  <a:cubicBezTo>
                    <a:pt x="636" y="116"/>
                    <a:pt x="607" y="95"/>
                    <a:pt x="558" y="89"/>
                  </a:cubicBezTo>
                  <a:close/>
                  <a:moveTo>
                    <a:pt x="635" y="290"/>
                  </a:moveTo>
                  <a:cubicBezTo>
                    <a:pt x="631" y="291"/>
                    <a:pt x="631" y="288"/>
                    <a:pt x="630" y="287"/>
                  </a:cubicBezTo>
                  <a:cubicBezTo>
                    <a:pt x="626" y="289"/>
                    <a:pt x="624" y="291"/>
                    <a:pt x="619" y="292"/>
                  </a:cubicBezTo>
                  <a:cubicBezTo>
                    <a:pt x="625" y="316"/>
                    <a:pt x="624" y="352"/>
                    <a:pt x="640" y="370"/>
                  </a:cubicBezTo>
                  <a:cubicBezTo>
                    <a:pt x="661" y="345"/>
                    <a:pt x="635" y="323"/>
                    <a:pt x="635" y="290"/>
                  </a:cubicBezTo>
                  <a:close/>
                  <a:moveTo>
                    <a:pt x="604" y="293"/>
                  </a:moveTo>
                  <a:cubicBezTo>
                    <a:pt x="600" y="294"/>
                    <a:pt x="591" y="295"/>
                    <a:pt x="587" y="300"/>
                  </a:cubicBezTo>
                  <a:cubicBezTo>
                    <a:pt x="585" y="337"/>
                    <a:pt x="589" y="378"/>
                    <a:pt x="613" y="394"/>
                  </a:cubicBezTo>
                  <a:cubicBezTo>
                    <a:pt x="632" y="365"/>
                    <a:pt x="611" y="327"/>
                    <a:pt x="604" y="293"/>
                  </a:cubicBezTo>
                  <a:close/>
                  <a:moveTo>
                    <a:pt x="575" y="319"/>
                  </a:moveTo>
                  <a:cubicBezTo>
                    <a:pt x="567" y="321"/>
                    <a:pt x="559" y="321"/>
                    <a:pt x="553" y="324"/>
                  </a:cubicBezTo>
                  <a:cubicBezTo>
                    <a:pt x="547" y="359"/>
                    <a:pt x="565" y="394"/>
                    <a:pt x="578" y="420"/>
                  </a:cubicBezTo>
                  <a:cubicBezTo>
                    <a:pt x="585" y="422"/>
                    <a:pt x="583" y="416"/>
                    <a:pt x="589" y="416"/>
                  </a:cubicBezTo>
                  <a:cubicBezTo>
                    <a:pt x="597" y="384"/>
                    <a:pt x="573" y="359"/>
                    <a:pt x="575" y="319"/>
                  </a:cubicBezTo>
                  <a:close/>
                  <a:moveTo>
                    <a:pt x="544" y="362"/>
                  </a:moveTo>
                  <a:cubicBezTo>
                    <a:pt x="538" y="360"/>
                    <a:pt x="532" y="370"/>
                    <a:pt x="527" y="375"/>
                  </a:cubicBezTo>
                  <a:cubicBezTo>
                    <a:pt x="536" y="402"/>
                    <a:pt x="540" y="434"/>
                    <a:pt x="556" y="452"/>
                  </a:cubicBezTo>
                  <a:cubicBezTo>
                    <a:pt x="579" y="428"/>
                    <a:pt x="547" y="392"/>
                    <a:pt x="544" y="362"/>
                  </a:cubicBezTo>
                  <a:close/>
                  <a:moveTo>
                    <a:pt x="375" y="230"/>
                  </a:moveTo>
                  <a:cubicBezTo>
                    <a:pt x="399" y="208"/>
                    <a:pt x="426" y="187"/>
                    <a:pt x="454" y="165"/>
                  </a:cubicBezTo>
                  <a:cubicBezTo>
                    <a:pt x="461" y="153"/>
                    <a:pt x="454" y="131"/>
                    <a:pt x="461" y="123"/>
                  </a:cubicBezTo>
                  <a:cubicBezTo>
                    <a:pt x="469" y="131"/>
                    <a:pt x="466" y="141"/>
                    <a:pt x="468" y="155"/>
                  </a:cubicBezTo>
                  <a:cubicBezTo>
                    <a:pt x="479" y="153"/>
                    <a:pt x="478" y="137"/>
                    <a:pt x="490" y="135"/>
                  </a:cubicBezTo>
                  <a:cubicBezTo>
                    <a:pt x="487" y="123"/>
                    <a:pt x="488" y="97"/>
                    <a:pt x="493" y="85"/>
                  </a:cubicBezTo>
                  <a:cubicBezTo>
                    <a:pt x="498" y="98"/>
                    <a:pt x="501" y="111"/>
                    <a:pt x="500" y="123"/>
                  </a:cubicBezTo>
                  <a:cubicBezTo>
                    <a:pt x="517" y="111"/>
                    <a:pt x="528" y="93"/>
                    <a:pt x="544" y="80"/>
                  </a:cubicBezTo>
                  <a:cubicBezTo>
                    <a:pt x="541" y="71"/>
                    <a:pt x="532" y="68"/>
                    <a:pt x="527" y="60"/>
                  </a:cubicBezTo>
                  <a:cubicBezTo>
                    <a:pt x="521" y="60"/>
                    <a:pt x="514" y="57"/>
                    <a:pt x="510" y="60"/>
                  </a:cubicBezTo>
                  <a:cubicBezTo>
                    <a:pt x="493" y="71"/>
                    <a:pt x="475" y="93"/>
                    <a:pt x="454" y="111"/>
                  </a:cubicBezTo>
                  <a:cubicBezTo>
                    <a:pt x="428" y="134"/>
                    <a:pt x="402" y="153"/>
                    <a:pt x="380" y="172"/>
                  </a:cubicBezTo>
                  <a:cubicBezTo>
                    <a:pt x="379" y="174"/>
                    <a:pt x="376" y="172"/>
                    <a:pt x="374" y="174"/>
                  </a:cubicBezTo>
                  <a:cubicBezTo>
                    <a:pt x="364" y="181"/>
                    <a:pt x="358" y="192"/>
                    <a:pt x="348" y="200"/>
                  </a:cubicBezTo>
                  <a:cubicBezTo>
                    <a:pt x="323" y="221"/>
                    <a:pt x="297" y="240"/>
                    <a:pt x="276" y="261"/>
                  </a:cubicBezTo>
                  <a:cubicBezTo>
                    <a:pt x="266" y="271"/>
                    <a:pt x="254" y="279"/>
                    <a:pt x="246" y="290"/>
                  </a:cubicBezTo>
                  <a:cubicBezTo>
                    <a:pt x="247" y="309"/>
                    <a:pt x="246" y="317"/>
                    <a:pt x="252" y="331"/>
                  </a:cubicBezTo>
                  <a:cubicBezTo>
                    <a:pt x="265" y="323"/>
                    <a:pt x="250" y="288"/>
                    <a:pt x="264" y="283"/>
                  </a:cubicBezTo>
                  <a:cubicBezTo>
                    <a:pt x="267" y="292"/>
                    <a:pt x="268" y="301"/>
                    <a:pt x="268" y="312"/>
                  </a:cubicBezTo>
                  <a:cubicBezTo>
                    <a:pt x="283" y="301"/>
                    <a:pt x="296" y="288"/>
                    <a:pt x="312" y="278"/>
                  </a:cubicBezTo>
                  <a:cubicBezTo>
                    <a:pt x="315" y="266"/>
                    <a:pt x="312" y="247"/>
                    <a:pt x="322" y="242"/>
                  </a:cubicBezTo>
                  <a:cubicBezTo>
                    <a:pt x="324" y="249"/>
                    <a:pt x="328" y="260"/>
                    <a:pt x="324" y="266"/>
                  </a:cubicBezTo>
                  <a:cubicBezTo>
                    <a:pt x="347" y="265"/>
                    <a:pt x="328" y="227"/>
                    <a:pt x="338" y="220"/>
                  </a:cubicBezTo>
                  <a:cubicBezTo>
                    <a:pt x="345" y="225"/>
                    <a:pt x="345" y="237"/>
                    <a:pt x="346" y="247"/>
                  </a:cubicBezTo>
                  <a:cubicBezTo>
                    <a:pt x="374" y="245"/>
                    <a:pt x="356" y="214"/>
                    <a:pt x="370" y="205"/>
                  </a:cubicBezTo>
                  <a:cubicBezTo>
                    <a:pt x="374" y="211"/>
                    <a:pt x="373" y="227"/>
                    <a:pt x="375" y="230"/>
                  </a:cubicBezTo>
                  <a:close/>
                  <a:moveTo>
                    <a:pt x="515" y="379"/>
                  </a:moveTo>
                  <a:cubicBezTo>
                    <a:pt x="501" y="390"/>
                    <a:pt x="520" y="414"/>
                    <a:pt x="507" y="427"/>
                  </a:cubicBezTo>
                  <a:cubicBezTo>
                    <a:pt x="513" y="455"/>
                    <a:pt x="525" y="484"/>
                    <a:pt x="534" y="510"/>
                  </a:cubicBezTo>
                  <a:cubicBezTo>
                    <a:pt x="559" y="471"/>
                    <a:pt x="524" y="415"/>
                    <a:pt x="515" y="379"/>
                  </a:cubicBezTo>
                  <a:close/>
                  <a:moveTo>
                    <a:pt x="459" y="631"/>
                  </a:moveTo>
                  <a:cubicBezTo>
                    <a:pt x="466" y="623"/>
                    <a:pt x="471" y="614"/>
                    <a:pt x="478" y="606"/>
                  </a:cubicBezTo>
                  <a:cubicBezTo>
                    <a:pt x="492" y="589"/>
                    <a:pt x="512" y="575"/>
                    <a:pt x="519" y="558"/>
                  </a:cubicBezTo>
                  <a:cubicBezTo>
                    <a:pt x="533" y="527"/>
                    <a:pt x="508" y="489"/>
                    <a:pt x="500" y="452"/>
                  </a:cubicBezTo>
                  <a:cubicBezTo>
                    <a:pt x="487" y="454"/>
                    <a:pt x="480" y="467"/>
                    <a:pt x="471" y="468"/>
                  </a:cubicBezTo>
                  <a:cubicBezTo>
                    <a:pt x="461" y="492"/>
                    <a:pt x="431" y="504"/>
                    <a:pt x="404" y="502"/>
                  </a:cubicBezTo>
                  <a:cubicBezTo>
                    <a:pt x="340" y="473"/>
                    <a:pt x="280" y="459"/>
                    <a:pt x="210" y="439"/>
                  </a:cubicBezTo>
                  <a:cubicBezTo>
                    <a:pt x="209" y="436"/>
                    <a:pt x="212" y="430"/>
                    <a:pt x="206" y="432"/>
                  </a:cubicBezTo>
                  <a:cubicBezTo>
                    <a:pt x="150" y="412"/>
                    <a:pt x="78" y="388"/>
                    <a:pt x="15" y="362"/>
                  </a:cubicBezTo>
                  <a:cubicBezTo>
                    <a:pt x="17" y="429"/>
                    <a:pt x="8" y="494"/>
                    <a:pt x="29" y="546"/>
                  </a:cubicBezTo>
                  <a:cubicBezTo>
                    <a:pt x="60" y="569"/>
                    <a:pt x="97" y="578"/>
                    <a:pt x="131" y="592"/>
                  </a:cubicBezTo>
                  <a:cubicBezTo>
                    <a:pt x="146" y="598"/>
                    <a:pt x="161" y="600"/>
                    <a:pt x="176" y="606"/>
                  </a:cubicBezTo>
                  <a:cubicBezTo>
                    <a:pt x="214" y="620"/>
                    <a:pt x="247" y="648"/>
                    <a:pt x="285" y="659"/>
                  </a:cubicBezTo>
                  <a:cubicBezTo>
                    <a:pt x="289" y="659"/>
                    <a:pt x="293" y="659"/>
                    <a:pt x="297" y="659"/>
                  </a:cubicBezTo>
                  <a:cubicBezTo>
                    <a:pt x="325" y="670"/>
                    <a:pt x="352" y="685"/>
                    <a:pt x="386" y="690"/>
                  </a:cubicBezTo>
                  <a:cubicBezTo>
                    <a:pt x="406" y="667"/>
                    <a:pt x="396" y="620"/>
                    <a:pt x="399" y="584"/>
                  </a:cubicBezTo>
                  <a:cubicBezTo>
                    <a:pt x="401" y="566"/>
                    <a:pt x="404" y="550"/>
                    <a:pt x="408" y="536"/>
                  </a:cubicBezTo>
                  <a:cubicBezTo>
                    <a:pt x="419" y="565"/>
                    <a:pt x="401" y="620"/>
                    <a:pt x="411" y="657"/>
                  </a:cubicBezTo>
                  <a:cubicBezTo>
                    <a:pt x="406" y="666"/>
                    <a:pt x="405" y="677"/>
                    <a:pt x="408" y="686"/>
                  </a:cubicBezTo>
                  <a:cubicBezTo>
                    <a:pt x="426" y="669"/>
                    <a:pt x="443" y="650"/>
                    <a:pt x="459" y="631"/>
                  </a:cubicBezTo>
                  <a:close/>
                  <a:moveTo>
                    <a:pt x="237" y="300"/>
                  </a:moveTo>
                  <a:cubicBezTo>
                    <a:pt x="231" y="302"/>
                    <a:pt x="231" y="309"/>
                    <a:pt x="227" y="312"/>
                  </a:cubicBezTo>
                  <a:cubicBezTo>
                    <a:pt x="238" y="312"/>
                    <a:pt x="231" y="330"/>
                    <a:pt x="239" y="333"/>
                  </a:cubicBezTo>
                  <a:cubicBezTo>
                    <a:pt x="237" y="322"/>
                    <a:pt x="236" y="310"/>
                    <a:pt x="237" y="300"/>
                  </a:cubicBezTo>
                  <a:close/>
                  <a:moveTo>
                    <a:pt x="223" y="319"/>
                  </a:moveTo>
                  <a:cubicBezTo>
                    <a:pt x="220" y="324"/>
                    <a:pt x="218" y="334"/>
                    <a:pt x="210" y="329"/>
                  </a:cubicBezTo>
                  <a:cubicBezTo>
                    <a:pt x="211" y="348"/>
                    <a:pt x="216" y="356"/>
                    <a:pt x="229" y="365"/>
                  </a:cubicBezTo>
                  <a:cubicBezTo>
                    <a:pt x="229" y="348"/>
                    <a:pt x="230" y="330"/>
                    <a:pt x="223" y="3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38"/>
            <p:cNvSpPr>
              <a:spLocks noEditPoints="1"/>
            </p:cNvSpPr>
            <p:nvPr/>
          </p:nvSpPr>
          <p:spPr bwMode="auto">
            <a:xfrm>
              <a:off x="7551738" y="3370263"/>
              <a:ext cx="82550" cy="58738"/>
            </a:xfrm>
            <a:custGeom>
              <a:avLst/>
              <a:gdLst>
                <a:gd name="T0" fmla="*/ 95 w 127"/>
                <a:gd name="T1" fmla="*/ 0 h 92"/>
                <a:gd name="T2" fmla="*/ 118 w 127"/>
                <a:gd name="T3" fmla="*/ 56 h 92"/>
                <a:gd name="T4" fmla="*/ 5 w 127"/>
                <a:gd name="T5" fmla="*/ 65 h 92"/>
                <a:gd name="T6" fmla="*/ 0 w 127"/>
                <a:gd name="T7" fmla="*/ 34 h 92"/>
                <a:gd name="T8" fmla="*/ 95 w 127"/>
                <a:gd name="T9" fmla="*/ 0 h 92"/>
                <a:gd name="T10" fmla="*/ 71 w 127"/>
                <a:gd name="T11" fmla="*/ 41 h 92"/>
                <a:gd name="T12" fmla="*/ 82 w 127"/>
                <a:gd name="T13" fmla="*/ 56 h 92"/>
                <a:gd name="T14" fmla="*/ 97 w 127"/>
                <a:gd name="T15" fmla="*/ 46 h 92"/>
                <a:gd name="T16" fmla="*/ 97 w 127"/>
                <a:gd name="T17" fmla="*/ 36 h 92"/>
                <a:gd name="T18" fmla="*/ 99 w 127"/>
                <a:gd name="T19" fmla="*/ 34 h 92"/>
                <a:gd name="T20" fmla="*/ 71 w 127"/>
                <a:gd name="T21" fmla="*/ 41 h 92"/>
                <a:gd name="T22" fmla="*/ 68 w 127"/>
                <a:gd name="T23" fmla="*/ 21 h 92"/>
                <a:gd name="T24" fmla="*/ 68 w 127"/>
                <a:gd name="T25" fmla="*/ 31 h 92"/>
                <a:gd name="T26" fmla="*/ 89 w 127"/>
                <a:gd name="T27" fmla="*/ 21 h 92"/>
                <a:gd name="T28" fmla="*/ 68 w 127"/>
                <a:gd name="T29" fmla="*/ 21 h 92"/>
                <a:gd name="T30" fmla="*/ 54 w 127"/>
                <a:gd name="T31" fmla="*/ 44 h 92"/>
                <a:gd name="T32" fmla="*/ 37 w 127"/>
                <a:gd name="T33" fmla="*/ 58 h 92"/>
                <a:gd name="T34" fmla="*/ 63 w 127"/>
                <a:gd name="T35" fmla="*/ 60 h 92"/>
                <a:gd name="T36" fmla="*/ 54 w 127"/>
                <a:gd name="T37" fmla="*/ 44 h 92"/>
                <a:gd name="T38" fmla="*/ 56 w 127"/>
                <a:gd name="T39" fmla="*/ 19 h 92"/>
                <a:gd name="T40" fmla="*/ 13 w 127"/>
                <a:gd name="T41" fmla="*/ 50 h 92"/>
                <a:gd name="T42" fmla="*/ 58 w 127"/>
                <a:gd name="T43" fmla="*/ 32 h 92"/>
                <a:gd name="T44" fmla="*/ 56 w 127"/>
                <a:gd name="T4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92">
                  <a:moveTo>
                    <a:pt x="95" y="0"/>
                  </a:moveTo>
                  <a:cubicBezTo>
                    <a:pt x="118" y="12"/>
                    <a:pt x="127" y="35"/>
                    <a:pt x="118" y="56"/>
                  </a:cubicBezTo>
                  <a:cubicBezTo>
                    <a:pt x="102" y="91"/>
                    <a:pt x="23" y="92"/>
                    <a:pt x="5" y="65"/>
                  </a:cubicBezTo>
                  <a:cubicBezTo>
                    <a:pt x="0" y="57"/>
                    <a:pt x="0" y="46"/>
                    <a:pt x="0" y="34"/>
                  </a:cubicBezTo>
                  <a:cubicBezTo>
                    <a:pt x="17" y="4"/>
                    <a:pt x="63" y="3"/>
                    <a:pt x="95" y="0"/>
                  </a:cubicBezTo>
                  <a:close/>
                  <a:moveTo>
                    <a:pt x="71" y="41"/>
                  </a:moveTo>
                  <a:cubicBezTo>
                    <a:pt x="71" y="50"/>
                    <a:pt x="75" y="55"/>
                    <a:pt x="82" y="56"/>
                  </a:cubicBezTo>
                  <a:cubicBezTo>
                    <a:pt x="87" y="53"/>
                    <a:pt x="93" y="50"/>
                    <a:pt x="97" y="46"/>
                  </a:cubicBezTo>
                  <a:cubicBezTo>
                    <a:pt x="99" y="41"/>
                    <a:pt x="92" y="37"/>
                    <a:pt x="97" y="36"/>
                  </a:cubicBezTo>
                  <a:cubicBezTo>
                    <a:pt x="97" y="38"/>
                    <a:pt x="99" y="37"/>
                    <a:pt x="99" y="34"/>
                  </a:cubicBezTo>
                  <a:cubicBezTo>
                    <a:pt x="87" y="34"/>
                    <a:pt x="80" y="39"/>
                    <a:pt x="71" y="41"/>
                  </a:cubicBezTo>
                  <a:close/>
                  <a:moveTo>
                    <a:pt x="68" y="21"/>
                  </a:moveTo>
                  <a:cubicBezTo>
                    <a:pt x="68" y="24"/>
                    <a:pt x="68" y="27"/>
                    <a:pt x="68" y="31"/>
                  </a:cubicBezTo>
                  <a:cubicBezTo>
                    <a:pt x="75" y="27"/>
                    <a:pt x="85" y="27"/>
                    <a:pt x="89" y="21"/>
                  </a:cubicBezTo>
                  <a:cubicBezTo>
                    <a:pt x="86" y="15"/>
                    <a:pt x="75" y="17"/>
                    <a:pt x="68" y="21"/>
                  </a:cubicBezTo>
                  <a:close/>
                  <a:moveTo>
                    <a:pt x="54" y="44"/>
                  </a:moveTo>
                  <a:cubicBezTo>
                    <a:pt x="49" y="53"/>
                    <a:pt x="40" y="47"/>
                    <a:pt x="37" y="58"/>
                  </a:cubicBezTo>
                  <a:cubicBezTo>
                    <a:pt x="49" y="58"/>
                    <a:pt x="50" y="59"/>
                    <a:pt x="63" y="60"/>
                  </a:cubicBezTo>
                  <a:cubicBezTo>
                    <a:pt x="64" y="51"/>
                    <a:pt x="60" y="47"/>
                    <a:pt x="54" y="44"/>
                  </a:cubicBezTo>
                  <a:close/>
                  <a:moveTo>
                    <a:pt x="56" y="19"/>
                  </a:moveTo>
                  <a:cubicBezTo>
                    <a:pt x="36" y="25"/>
                    <a:pt x="14" y="30"/>
                    <a:pt x="13" y="50"/>
                  </a:cubicBezTo>
                  <a:cubicBezTo>
                    <a:pt x="30" y="42"/>
                    <a:pt x="41" y="38"/>
                    <a:pt x="58" y="32"/>
                  </a:cubicBezTo>
                  <a:cubicBezTo>
                    <a:pt x="57" y="28"/>
                    <a:pt x="55" y="25"/>
                    <a:pt x="56" y="1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9"/>
            <p:cNvSpPr>
              <a:spLocks noEditPoints="1"/>
            </p:cNvSpPr>
            <p:nvPr/>
          </p:nvSpPr>
          <p:spPr bwMode="auto">
            <a:xfrm>
              <a:off x="7294563" y="3516313"/>
              <a:ext cx="165100" cy="103188"/>
            </a:xfrm>
            <a:custGeom>
              <a:avLst/>
              <a:gdLst>
                <a:gd name="T0" fmla="*/ 206 w 256"/>
                <a:gd name="T1" fmla="*/ 147 h 160"/>
                <a:gd name="T2" fmla="*/ 134 w 256"/>
                <a:gd name="T3" fmla="*/ 155 h 160"/>
                <a:gd name="T4" fmla="*/ 33 w 256"/>
                <a:gd name="T5" fmla="*/ 104 h 160"/>
                <a:gd name="T6" fmla="*/ 20 w 256"/>
                <a:gd name="T7" fmla="*/ 29 h 160"/>
                <a:gd name="T8" fmla="*/ 73 w 256"/>
                <a:gd name="T9" fmla="*/ 0 h 160"/>
                <a:gd name="T10" fmla="*/ 175 w 256"/>
                <a:gd name="T11" fmla="*/ 38 h 160"/>
                <a:gd name="T12" fmla="*/ 206 w 256"/>
                <a:gd name="T13" fmla="*/ 147 h 160"/>
                <a:gd name="T14" fmla="*/ 209 w 256"/>
                <a:gd name="T15" fmla="*/ 99 h 160"/>
                <a:gd name="T16" fmla="*/ 173 w 256"/>
                <a:gd name="T17" fmla="*/ 120 h 160"/>
                <a:gd name="T18" fmla="*/ 213 w 256"/>
                <a:gd name="T19" fmla="*/ 104 h 160"/>
                <a:gd name="T20" fmla="*/ 209 w 256"/>
                <a:gd name="T21" fmla="*/ 99 h 160"/>
                <a:gd name="T22" fmla="*/ 197 w 256"/>
                <a:gd name="T23" fmla="*/ 79 h 160"/>
                <a:gd name="T24" fmla="*/ 146 w 256"/>
                <a:gd name="T25" fmla="*/ 111 h 160"/>
                <a:gd name="T26" fmla="*/ 204 w 256"/>
                <a:gd name="T27" fmla="*/ 82 h 160"/>
                <a:gd name="T28" fmla="*/ 197 w 256"/>
                <a:gd name="T29" fmla="*/ 79 h 160"/>
                <a:gd name="T30" fmla="*/ 177 w 256"/>
                <a:gd name="T31" fmla="*/ 60 h 160"/>
                <a:gd name="T32" fmla="*/ 119 w 256"/>
                <a:gd name="T33" fmla="*/ 97 h 160"/>
                <a:gd name="T34" fmla="*/ 189 w 256"/>
                <a:gd name="T35" fmla="*/ 67 h 160"/>
                <a:gd name="T36" fmla="*/ 177 w 256"/>
                <a:gd name="T37" fmla="*/ 60 h 160"/>
                <a:gd name="T38" fmla="*/ 76 w 256"/>
                <a:gd name="T39" fmla="*/ 50 h 160"/>
                <a:gd name="T40" fmla="*/ 103 w 256"/>
                <a:gd name="T41" fmla="*/ 22 h 160"/>
                <a:gd name="T42" fmla="*/ 30 w 256"/>
                <a:gd name="T43" fmla="*/ 70 h 160"/>
                <a:gd name="T44" fmla="*/ 83 w 256"/>
                <a:gd name="T45" fmla="*/ 123 h 160"/>
                <a:gd name="T46" fmla="*/ 93 w 256"/>
                <a:gd name="T47" fmla="*/ 123 h 160"/>
                <a:gd name="T48" fmla="*/ 97 w 256"/>
                <a:gd name="T49" fmla="*/ 128 h 160"/>
                <a:gd name="T50" fmla="*/ 179 w 256"/>
                <a:gd name="T51" fmla="*/ 135 h 160"/>
                <a:gd name="T52" fmla="*/ 76 w 256"/>
                <a:gd name="T53" fmla="*/ 50 h 160"/>
                <a:gd name="T54" fmla="*/ 151 w 256"/>
                <a:gd name="T55" fmla="*/ 41 h 160"/>
                <a:gd name="T56" fmla="*/ 95 w 256"/>
                <a:gd name="T57" fmla="*/ 77 h 160"/>
                <a:gd name="T58" fmla="*/ 102 w 256"/>
                <a:gd name="T59" fmla="*/ 85 h 160"/>
                <a:gd name="T60" fmla="*/ 163 w 256"/>
                <a:gd name="T61" fmla="*/ 48 h 160"/>
                <a:gd name="T62" fmla="*/ 151 w 256"/>
                <a:gd name="T63" fmla="*/ 41 h 160"/>
                <a:gd name="T64" fmla="*/ 126 w 256"/>
                <a:gd name="T65" fmla="*/ 44 h 160"/>
                <a:gd name="T66" fmla="*/ 134 w 256"/>
                <a:gd name="T67" fmla="*/ 32 h 160"/>
                <a:gd name="T68" fmla="*/ 129 w 256"/>
                <a:gd name="T69" fmla="*/ 38 h 160"/>
                <a:gd name="T70" fmla="*/ 93 w 256"/>
                <a:gd name="T71" fmla="*/ 67 h 160"/>
                <a:gd name="T72" fmla="*/ 126 w 256"/>
                <a:gd name="T73" fmla="*/ 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160">
                  <a:moveTo>
                    <a:pt x="206" y="147"/>
                  </a:moveTo>
                  <a:cubicBezTo>
                    <a:pt x="184" y="151"/>
                    <a:pt x="161" y="160"/>
                    <a:pt x="134" y="155"/>
                  </a:cubicBezTo>
                  <a:cubicBezTo>
                    <a:pt x="98" y="149"/>
                    <a:pt x="57" y="127"/>
                    <a:pt x="33" y="104"/>
                  </a:cubicBezTo>
                  <a:cubicBezTo>
                    <a:pt x="16" y="87"/>
                    <a:pt x="0" y="56"/>
                    <a:pt x="20" y="29"/>
                  </a:cubicBezTo>
                  <a:cubicBezTo>
                    <a:pt x="32" y="13"/>
                    <a:pt x="48" y="9"/>
                    <a:pt x="73" y="0"/>
                  </a:cubicBezTo>
                  <a:cubicBezTo>
                    <a:pt x="111" y="2"/>
                    <a:pt x="138" y="25"/>
                    <a:pt x="175" y="38"/>
                  </a:cubicBezTo>
                  <a:cubicBezTo>
                    <a:pt x="202" y="61"/>
                    <a:pt x="256" y="114"/>
                    <a:pt x="206" y="147"/>
                  </a:cubicBezTo>
                  <a:close/>
                  <a:moveTo>
                    <a:pt x="209" y="99"/>
                  </a:moveTo>
                  <a:cubicBezTo>
                    <a:pt x="198" y="107"/>
                    <a:pt x="182" y="109"/>
                    <a:pt x="173" y="120"/>
                  </a:cubicBezTo>
                  <a:cubicBezTo>
                    <a:pt x="188" y="121"/>
                    <a:pt x="202" y="112"/>
                    <a:pt x="213" y="104"/>
                  </a:cubicBezTo>
                  <a:cubicBezTo>
                    <a:pt x="210" y="104"/>
                    <a:pt x="212" y="99"/>
                    <a:pt x="209" y="99"/>
                  </a:cubicBezTo>
                  <a:close/>
                  <a:moveTo>
                    <a:pt x="197" y="79"/>
                  </a:moveTo>
                  <a:cubicBezTo>
                    <a:pt x="182" y="90"/>
                    <a:pt x="161" y="95"/>
                    <a:pt x="146" y="111"/>
                  </a:cubicBezTo>
                  <a:cubicBezTo>
                    <a:pt x="174" y="113"/>
                    <a:pt x="188" y="92"/>
                    <a:pt x="204" y="82"/>
                  </a:cubicBezTo>
                  <a:cubicBezTo>
                    <a:pt x="201" y="82"/>
                    <a:pt x="202" y="77"/>
                    <a:pt x="197" y="79"/>
                  </a:cubicBezTo>
                  <a:close/>
                  <a:moveTo>
                    <a:pt x="177" y="60"/>
                  </a:moveTo>
                  <a:cubicBezTo>
                    <a:pt x="157" y="72"/>
                    <a:pt x="137" y="84"/>
                    <a:pt x="119" y="97"/>
                  </a:cubicBezTo>
                  <a:cubicBezTo>
                    <a:pt x="150" y="107"/>
                    <a:pt x="171" y="81"/>
                    <a:pt x="189" y="67"/>
                  </a:cubicBezTo>
                  <a:cubicBezTo>
                    <a:pt x="185" y="65"/>
                    <a:pt x="183" y="60"/>
                    <a:pt x="177" y="60"/>
                  </a:cubicBezTo>
                  <a:close/>
                  <a:moveTo>
                    <a:pt x="76" y="50"/>
                  </a:moveTo>
                  <a:cubicBezTo>
                    <a:pt x="79" y="35"/>
                    <a:pt x="94" y="33"/>
                    <a:pt x="103" y="22"/>
                  </a:cubicBezTo>
                  <a:cubicBezTo>
                    <a:pt x="75" y="17"/>
                    <a:pt x="21" y="23"/>
                    <a:pt x="30" y="70"/>
                  </a:cubicBezTo>
                  <a:cubicBezTo>
                    <a:pt x="46" y="85"/>
                    <a:pt x="58" y="111"/>
                    <a:pt x="83" y="123"/>
                  </a:cubicBezTo>
                  <a:cubicBezTo>
                    <a:pt x="86" y="124"/>
                    <a:pt x="90" y="122"/>
                    <a:pt x="93" y="123"/>
                  </a:cubicBezTo>
                  <a:cubicBezTo>
                    <a:pt x="94" y="123"/>
                    <a:pt x="95" y="127"/>
                    <a:pt x="97" y="128"/>
                  </a:cubicBezTo>
                  <a:cubicBezTo>
                    <a:pt x="121" y="137"/>
                    <a:pt x="154" y="148"/>
                    <a:pt x="179" y="135"/>
                  </a:cubicBezTo>
                  <a:cubicBezTo>
                    <a:pt x="139" y="128"/>
                    <a:pt x="65" y="98"/>
                    <a:pt x="76" y="50"/>
                  </a:cubicBezTo>
                  <a:close/>
                  <a:moveTo>
                    <a:pt x="151" y="41"/>
                  </a:moveTo>
                  <a:cubicBezTo>
                    <a:pt x="136" y="56"/>
                    <a:pt x="112" y="63"/>
                    <a:pt x="95" y="77"/>
                  </a:cubicBezTo>
                  <a:cubicBezTo>
                    <a:pt x="99" y="78"/>
                    <a:pt x="99" y="83"/>
                    <a:pt x="102" y="85"/>
                  </a:cubicBezTo>
                  <a:cubicBezTo>
                    <a:pt x="130" y="81"/>
                    <a:pt x="145" y="63"/>
                    <a:pt x="163" y="48"/>
                  </a:cubicBezTo>
                  <a:cubicBezTo>
                    <a:pt x="159" y="46"/>
                    <a:pt x="157" y="42"/>
                    <a:pt x="151" y="41"/>
                  </a:cubicBezTo>
                  <a:close/>
                  <a:moveTo>
                    <a:pt x="126" y="44"/>
                  </a:moveTo>
                  <a:cubicBezTo>
                    <a:pt x="129" y="41"/>
                    <a:pt x="142" y="36"/>
                    <a:pt x="134" y="32"/>
                  </a:cubicBezTo>
                  <a:cubicBezTo>
                    <a:pt x="132" y="34"/>
                    <a:pt x="134" y="39"/>
                    <a:pt x="129" y="38"/>
                  </a:cubicBezTo>
                  <a:cubicBezTo>
                    <a:pt x="111" y="31"/>
                    <a:pt x="83" y="47"/>
                    <a:pt x="93" y="67"/>
                  </a:cubicBezTo>
                  <a:cubicBezTo>
                    <a:pt x="103" y="58"/>
                    <a:pt x="117" y="54"/>
                    <a:pt x="126" y="4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 name="文本框 32"/>
          <p:cNvSpPr txBox="1"/>
          <p:nvPr/>
        </p:nvSpPr>
        <p:spPr>
          <a:xfrm>
            <a:off x="1654849" y="4262072"/>
            <a:ext cx="2031326"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Click to add a title</a:t>
            </a:r>
          </a:p>
        </p:txBody>
      </p:sp>
      <p:sp>
        <p:nvSpPr>
          <p:cNvPr id="34" name="文本框 33"/>
          <p:cNvSpPr txBox="1"/>
          <p:nvPr/>
        </p:nvSpPr>
        <p:spPr>
          <a:xfrm>
            <a:off x="1483266" y="4829731"/>
            <a:ext cx="2374491" cy="1323439"/>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endParaRPr lang="zh-CN" altLang="en-US" sz="1600" dirty="0">
              <a:latin typeface="方正苏新诗柳楷简体" panose="02000000000000000000" pitchFamily="2" charset="-122"/>
              <a:ea typeface="方正苏新诗柳楷简体" panose="02000000000000000000" pitchFamily="2" charset="-122"/>
            </a:endParaRPr>
          </a:p>
        </p:txBody>
      </p:sp>
      <p:sp>
        <p:nvSpPr>
          <p:cNvPr id="35" name="文本框 34"/>
          <p:cNvSpPr txBox="1"/>
          <p:nvPr/>
        </p:nvSpPr>
        <p:spPr>
          <a:xfrm>
            <a:off x="8809557" y="3014499"/>
            <a:ext cx="2031326"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Click to add a title</a:t>
            </a:r>
          </a:p>
        </p:txBody>
      </p:sp>
      <p:sp>
        <p:nvSpPr>
          <p:cNvPr id="36" name="文本框 35"/>
          <p:cNvSpPr txBox="1"/>
          <p:nvPr/>
        </p:nvSpPr>
        <p:spPr>
          <a:xfrm>
            <a:off x="8637974" y="3582158"/>
            <a:ext cx="2374491" cy="1323439"/>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endParaRPr lang="zh-CN" altLang="en-US" sz="1600" dirty="0">
              <a:latin typeface="方正苏新诗柳楷简体" panose="02000000000000000000" pitchFamily="2" charset="-122"/>
              <a:ea typeface="方正苏新诗柳楷简体" panose="02000000000000000000" pitchFamily="2" charset="-122"/>
            </a:endParaRPr>
          </a:p>
        </p:txBody>
      </p:sp>
      <p:sp>
        <p:nvSpPr>
          <p:cNvPr id="39" name="文本框 38"/>
          <p:cNvSpPr txBox="1"/>
          <p:nvPr/>
        </p:nvSpPr>
        <p:spPr>
          <a:xfrm>
            <a:off x="2406619" y="1670575"/>
            <a:ext cx="2031326"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Click to add a title</a:t>
            </a:r>
          </a:p>
        </p:txBody>
      </p:sp>
      <p:sp>
        <p:nvSpPr>
          <p:cNvPr id="40" name="文本框 39"/>
          <p:cNvSpPr txBox="1"/>
          <p:nvPr/>
        </p:nvSpPr>
        <p:spPr>
          <a:xfrm>
            <a:off x="2235036" y="2238234"/>
            <a:ext cx="2374491" cy="1323439"/>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r>
              <a:rPr lang="zh-CN" altLang="en-US" sz="1600" dirty="0">
                <a:latin typeface="方正苏新诗柳楷简体" panose="02000000000000000000" pitchFamily="2" charset="-122"/>
                <a:ea typeface="方正苏新诗柳楷简体" panose="02000000000000000000" pitchFamily="2" charset="-122"/>
              </a:rPr>
              <a:t>Click to add what you need, etc.</a:t>
            </a:r>
            <a:r>
              <a:rPr lang="en-US" altLang="zh-CN" sz="1600" dirty="0">
                <a:latin typeface="方正苏新诗柳楷简体" panose="02000000000000000000" pitchFamily="2" charset="-122"/>
                <a:ea typeface="方正苏新诗柳楷简体" panose="02000000000000000000" pitchFamily="2" charset="-122"/>
              </a:rPr>
              <a:t>,</a:t>
            </a:r>
            <a:endParaRPr lang="zh-CN" altLang="en-US" sz="1600" dirty="0">
              <a:latin typeface="方正苏新诗柳楷简体" panose="02000000000000000000" pitchFamily="2" charset="-122"/>
              <a:ea typeface="方正苏新诗柳楷简体" panose="02000000000000000000"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backgroundRemoval t="9926" b="89992" l="1613" r="98553">
                        <a14:foregroundMark x1="48966" y1="34326" x2="48966" y2="34326"/>
                        <a14:foregroundMark x1="53681" y1="55170" x2="53681" y2="55170"/>
                        <a14:foregroundMark x1="70802" y1="73615" x2="70802" y2="73615"/>
                        <a14:foregroundMark x1="18197" y1="77171" x2="18197" y2="77171"/>
                        <a14:foregroundMark x1="5294" y1="76840" x2="5294" y2="76840"/>
                        <a14:foregroundMark x1="2936" y1="77171" x2="2936" y2="77171"/>
                      </a14:backgroundRemoval>
                    </a14:imgEffect>
                  </a14:imgLayer>
                </a14:imgProps>
              </a:ext>
              <a:ext uri="{28A0092B-C50C-407E-A947-70E740481C1C}">
                <a14:useLocalDpi xmlns:a14="http://schemas.microsoft.com/office/drawing/2010/main" val="0"/>
              </a:ext>
            </a:extLst>
          </a:blip>
          <a:srcRect l="2819" t="20803" b="9739"/>
          <a:stretch>
            <a:fillRect/>
          </a:stretch>
        </p:blipFill>
        <p:spPr>
          <a:xfrm>
            <a:off x="0" y="2123767"/>
            <a:ext cx="12133405" cy="4336026"/>
          </a:xfrm>
          <a:custGeom>
            <a:avLst/>
            <a:gdLst>
              <a:gd name="connsiteX0" fmla="*/ 0 w 11184193"/>
              <a:gd name="connsiteY0" fmla="*/ 0 h 3996813"/>
              <a:gd name="connsiteX1" fmla="*/ 11184193 w 11184193"/>
              <a:gd name="connsiteY1" fmla="*/ 0 h 3996813"/>
              <a:gd name="connsiteX2" fmla="*/ 11184193 w 11184193"/>
              <a:gd name="connsiteY2" fmla="*/ 3996813 h 3996813"/>
              <a:gd name="connsiteX3" fmla="*/ 0 w 11184193"/>
              <a:gd name="connsiteY3" fmla="*/ 3996813 h 3996813"/>
            </a:gdLst>
            <a:ahLst/>
            <a:cxnLst>
              <a:cxn ang="0">
                <a:pos x="connsiteX0" y="connsiteY0"/>
              </a:cxn>
              <a:cxn ang="0">
                <a:pos x="connsiteX1" y="connsiteY1"/>
              </a:cxn>
              <a:cxn ang="0">
                <a:pos x="connsiteX2" y="connsiteY2"/>
              </a:cxn>
              <a:cxn ang="0">
                <a:pos x="connsiteX3" y="connsiteY3"/>
              </a:cxn>
            </a:cxnLst>
            <a:rect l="l" t="t" r="r" b="b"/>
            <a:pathLst>
              <a:path w="11184193" h="3996813">
                <a:moveTo>
                  <a:pt x="0" y="0"/>
                </a:moveTo>
                <a:lnTo>
                  <a:pt x="11184193" y="0"/>
                </a:lnTo>
                <a:lnTo>
                  <a:pt x="11184193" y="3996813"/>
                </a:lnTo>
                <a:lnTo>
                  <a:pt x="0" y="3996813"/>
                </a:lnTo>
                <a:close/>
              </a:path>
            </a:pathLst>
          </a:custGeom>
        </p:spPr>
      </p:pic>
      <p:sp>
        <p:nvSpPr>
          <p:cNvPr id="7" name="文本框 6"/>
          <p:cNvSpPr txBox="1"/>
          <p:nvPr/>
        </p:nvSpPr>
        <p:spPr>
          <a:xfrm>
            <a:off x="2702056" y="1729566"/>
            <a:ext cx="6270178" cy="646331"/>
          </a:xfrm>
          <a:prstGeom prst="rect">
            <a:avLst/>
          </a:prstGeom>
          <a:noFill/>
        </p:spPr>
        <p:txBody>
          <a:bodyPr wrap="none" rtlCol="0">
            <a:spAutoFit/>
          </a:bodyPr>
          <a:lstStyle/>
          <a:p>
            <a:r>
              <a:rPr lang="en-US" altLang="zh-CN" sz="3600" b="1" dirty="0">
                <a:latin typeface="方正苏新诗柳楷简体" panose="02000000000000000000" pitchFamily="2" charset="-122"/>
                <a:ea typeface="方正苏新诗柳楷简体" panose="02000000000000000000" pitchFamily="2" charset="-122"/>
              </a:rPr>
              <a:t>05 </a:t>
            </a:r>
            <a:r>
              <a:rPr lang="zh-CN" altLang="en-US" sz="3600" b="1" dirty="0">
                <a:latin typeface="方正苏新诗柳楷简体" panose="02000000000000000000" pitchFamily="2" charset="-122"/>
                <a:ea typeface="方正苏新诗柳楷简体" panose="02000000000000000000" pitchFamily="2" charset="-122"/>
              </a:rPr>
              <a:t>Click here to add a title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43" name="组合 42"/>
          <p:cNvGrpSpPr/>
          <p:nvPr/>
        </p:nvGrpSpPr>
        <p:grpSpPr>
          <a:xfrm>
            <a:off x="1072916" y="1548582"/>
            <a:ext cx="10207219" cy="4468254"/>
            <a:chOff x="571472" y="1126213"/>
            <a:chExt cx="8072494" cy="3533769"/>
          </a:xfrm>
        </p:grpSpPr>
        <p:sp>
          <p:nvSpPr>
            <p:cNvPr id="16" name="Freeform 4"/>
            <p:cNvSpPr/>
            <p:nvPr/>
          </p:nvSpPr>
          <p:spPr bwMode="auto">
            <a:xfrm>
              <a:off x="2402277" y="1126213"/>
              <a:ext cx="1115526" cy="880520"/>
            </a:xfrm>
            <a:custGeom>
              <a:avLst/>
              <a:gdLst>
                <a:gd name="T0" fmla="*/ 0 w 864"/>
                <a:gd name="T1" fmla="*/ 0 h 678"/>
                <a:gd name="T2" fmla="*/ 864 w 864"/>
                <a:gd name="T3" fmla="*/ 678 h 678"/>
              </a:gdLst>
              <a:ahLst/>
              <a:cxnLst>
                <a:cxn ang="0">
                  <a:pos x="864" y="357"/>
                </a:cxn>
                <a:cxn ang="0">
                  <a:pos x="864" y="357"/>
                </a:cxn>
                <a:cxn ang="0">
                  <a:pos x="817" y="317"/>
                </a:cxn>
                <a:cxn ang="0">
                  <a:pos x="770" y="277"/>
                </a:cxn>
                <a:cxn ang="0">
                  <a:pos x="720" y="240"/>
                </a:cxn>
                <a:cxn ang="0">
                  <a:pos x="670" y="207"/>
                </a:cxn>
                <a:cxn ang="0">
                  <a:pos x="617" y="177"/>
                </a:cxn>
                <a:cxn ang="0">
                  <a:pos x="567" y="147"/>
                </a:cxn>
                <a:cxn ang="0">
                  <a:pos x="510" y="124"/>
                </a:cxn>
                <a:cxn ang="0">
                  <a:pos x="457" y="97"/>
                </a:cxn>
                <a:cxn ang="0">
                  <a:pos x="400" y="77"/>
                </a:cxn>
                <a:cxn ang="0">
                  <a:pos x="347" y="60"/>
                </a:cxn>
                <a:cxn ang="0">
                  <a:pos x="290" y="43"/>
                </a:cxn>
                <a:cxn ang="0">
                  <a:pos x="233" y="30"/>
                </a:cxn>
                <a:cxn ang="0">
                  <a:pos x="173" y="17"/>
                </a:cxn>
                <a:cxn ang="0">
                  <a:pos x="116" y="10"/>
                </a:cxn>
                <a:cxn ang="0">
                  <a:pos x="56" y="3"/>
                </a:cxn>
                <a:cxn ang="0">
                  <a:pos x="0" y="0"/>
                </a:cxn>
                <a:cxn ang="0">
                  <a:pos x="0" y="454"/>
                </a:cxn>
                <a:cxn ang="0">
                  <a:pos x="0" y="454"/>
                </a:cxn>
                <a:cxn ang="0">
                  <a:pos x="73" y="461"/>
                </a:cxn>
                <a:cxn ang="0">
                  <a:pos x="146" y="474"/>
                </a:cxn>
                <a:cxn ang="0">
                  <a:pos x="217" y="494"/>
                </a:cxn>
                <a:cxn ang="0">
                  <a:pos x="287" y="521"/>
                </a:cxn>
                <a:cxn ang="0">
                  <a:pos x="353" y="551"/>
                </a:cxn>
                <a:cxn ang="0">
                  <a:pos x="420" y="588"/>
                </a:cxn>
                <a:cxn ang="0">
                  <a:pos x="483" y="631"/>
                </a:cxn>
                <a:cxn ang="0">
                  <a:pos x="543" y="678"/>
                </a:cxn>
                <a:cxn ang="0">
                  <a:pos x="864" y="357"/>
                </a:cxn>
              </a:cxnLst>
              <a:rect l="T0" t="T1" r="T2" b="T3"/>
              <a:pathLst>
                <a:path w="864" h="678">
                  <a:moveTo>
                    <a:pt x="864" y="357"/>
                  </a:moveTo>
                  <a:lnTo>
                    <a:pt x="864" y="357"/>
                  </a:lnTo>
                  <a:lnTo>
                    <a:pt x="817" y="317"/>
                  </a:lnTo>
                  <a:lnTo>
                    <a:pt x="770" y="277"/>
                  </a:lnTo>
                  <a:lnTo>
                    <a:pt x="720" y="240"/>
                  </a:lnTo>
                  <a:lnTo>
                    <a:pt x="670" y="207"/>
                  </a:lnTo>
                  <a:lnTo>
                    <a:pt x="617" y="177"/>
                  </a:lnTo>
                  <a:lnTo>
                    <a:pt x="567" y="147"/>
                  </a:lnTo>
                  <a:lnTo>
                    <a:pt x="510" y="124"/>
                  </a:lnTo>
                  <a:lnTo>
                    <a:pt x="457" y="97"/>
                  </a:lnTo>
                  <a:lnTo>
                    <a:pt x="400" y="77"/>
                  </a:lnTo>
                  <a:lnTo>
                    <a:pt x="347" y="60"/>
                  </a:lnTo>
                  <a:lnTo>
                    <a:pt x="290" y="43"/>
                  </a:lnTo>
                  <a:lnTo>
                    <a:pt x="233" y="30"/>
                  </a:lnTo>
                  <a:lnTo>
                    <a:pt x="173" y="17"/>
                  </a:lnTo>
                  <a:lnTo>
                    <a:pt x="116" y="10"/>
                  </a:lnTo>
                  <a:lnTo>
                    <a:pt x="56" y="3"/>
                  </a:lnTo>
                  <a:lnTo>
                    <a:pt x="0" y="0"/>
                  </a:lnTo>
                  <a:lnTo>
                    <a:pt x="0" y="454"/>
                  </a:lnTo>
                  <a:lnTo>
                    <a:pt x="73" y="461"/>
                  </a:lnTo>
                  <a:lnTo>
                    <a:pt x="146" y="474"/>
                  </a:lnTo>
                  <a:lnTo>
                    <a:pt x="217" y="494"/>
                  </a:lnTo>
                  <a:lnTo>
                    <a:pt x="287" y="521"/>
                  </a:lnTo>
                  <a:lnTo>
                    <a:pt x="353" y="551"/>
                  </a:lnTo>
                  <a:lnTo>
                    <a:pt x="420" y="588"/>
                  </a:lnTo>
                  <a:lnTo>
                    <a:pt x="483" y="631"/>
                  </a:lnTo>
                  <a:lnTo>
                    <a:pt x="543" y="678"/>
                  </a:lnTo>
                  <a:lnTo>
                    <a:pt x="864" y="357"/>
                  </a:lnTo>
                  <a:close/>
                </a:path>
              </a:pathLst>
            </a:custGeom>
            <a:noFill/>
            <a:ln w="25400">
              <a:solidFill>
                <a:schemeClr val="tx1"/>
              </a:solidFill>
              <a:prstDash val="sysDot"/>
              <a:round/>
            </a:ln>
          </p:spPr>
          <p:txBody>
            <a:bodyPr wrap="none" anchor="ctr"/>
            <a:lstStyle/>
            <a:p>
              <a:endParaRPr lang="zh-CN" altLang="en-US" sz="1400"/>
            </a:p>
          </p:txBody>
        </p:sp>
        <p:sp>
          <p:nvSpPr>
            <p:cNvPr id="17" name="Freeform 5"/>
            <p:cNvSpPr/>
            <p:nvPr/>
          </p:nvSpPr>
          <p:spPr bwMode="auto">
            <a:xfrm>
              <a:off x="3207934" y="1693746"/>
              <a:ext cx="877960" cy="1123378"/>
            </a:xfrm>
            <a:custGeom>
              <a:avLst/>
              <a:gdLst>
                <a:gd name="T0" fmla="*/ 0 w 680"/>
                <a:gd name="T1" fmla="*/ 0 h 865"/>
                <a:gd name="T2" fmla="*/ 680 w 680"/>
                <a:gd name="T3" fmla="*/ 865 h 865"/>
              </a:gdLst>
              <a:ahLst/>
              <a:cxnLst>
                <a:cxn ang="0">
                  <a:pos x="0" y="321"/>
                </a:cxn>
                <a:cxn ang="0">
                  <a:pos x="0" y="321"/>
                </a:cxn>
                <a:cxn ang="0">
                  <a:pos x="50" y="384"/>
                </a:cxn>
                <a:cxn ang="0">
                  <a:pos x="90" y="444"/>
                </a:cxn>
                <a:cxn ang="0">
                  <a:pos x="130" y="511"/>
                </a:cxn>
                <a:cxn ang="0">
                  <a:pos x="160" y="581"/>
                </a:cxn>
                <a:cxn ang="0">
                  <a:pos x="183" y="651"/>
                </a:cxn>
                <a:cxn ang="0">
                  <a:pos x="203" y="722"/>
                </a:cxn>
                <a:cxn ang="0">
                  <a:pos x="216" y="795"/>
                </a:cxn>
                <a:cxn ang="0">
                  <a:pos x="223" y="865"/>
                </a:cxn>
                <a:cxn ang="0">
                  <a:pos x="680" y="865"/>
                </a:cxn>
                <a:cxn ang="0">
                  <a:pos x="680" y="865"/>
                </a:cxn>
                <a:cxn ang="0">
                  <a:pos x="677" y="808"/>
                </a:cxn>
                <a:cxn ang="0">
                  <a:pos x="670" y="752"/>
                </a:cxn>
                <a:cxn ang="0">
                  <a:pos x="660" y="691"/>
                </a:cxn>
                <a:cxn ang="0">
                  <a:pos x="650" y="635"/>
                </a:cxn>
                <a:cxn ang="0">
                  <a:pos x="637" y="578"/>
                </a:cxn>
                <a:cxn ang="0">
                  <a:pos x="620" y="521"/>
                </a:cxn>
                <a:cxn ang="0">
                  <a:pos x="600" y="464"/>
                </a:cxn>
                <a:cxn ang="0">
                  <a:pos x="580" y="408"/>
                </a:cxn>
                <a:cxn ang="0">
                  <a:pos x="557" y="354"/>
                </a:cxn>
                <a:cxn ang="0">
                  <a:pos x="530" y="301"/>
                </a:cxn>
                <a:cxn ang="0">
                  <a:pos x="500" y="247"/>
                </a:cxn>
                <a:cxn ang="0">
                  <a:pos x="470" y="197"/>
                </a:cxn>
                <a:cxn ang="0">
                  <a:pos x="436" y="144"/>
                </a:cxn>
                <a:cxn ang="0">
                  <a:pos x="400" y="97"/>
                </a:cxn>
                <a:cxn ang="0">
                  <a:pos x="363" y="47"/>
                </a:cxn>
                <a:cxn ang="0">
                  <a:pos x="320" y="0"/>
                </a:cxn>
                <a:cxn ang="0">
                  <a:pos x="0" y="321"/>
                </a:cxn>
              </a:cxnLst>
              <a:rect l="T0" t="T1" r="T2" b="T3"/>
              <a:pathLst>
                <a:path w="680" h="865">
                  <a:moveTo>
                    <a:pt x="0" y="321"/>
                  </a:moveTo>
                  <a:lnTo>
                    <a:pt x="0" y="321"/>
                  </a:lnTo>
                  <a:lnTo>
                    <a:pt x="50" y="384"/>
                  </a:lnTo>
                  <a:lnTo>
                    <a:pt x="90" y="444"/>
                  </a:lnTo>
                  <a:lnTo>
                    <a:pt x="130" y="511"/>
                  </a:lnTo>
                  <a:lnTo>
                    <a:pt x="160" y="581"/>
                  </a:lnTo>
                  <a:lnTo>
                    <a:pt x="183" y="651"/>
                  </a:lnTo>
                  <a:lnTo>
                    <a:pt x="203" y="722"/>
                  </a:lnTo>
                  <a:lnTo>
                    <a:pt x="216" y="795"/>
                  </a:lnTo>
                  <a:lnTo>
                    <a:pt x="223" y="865"/>
                  </a:lnTo>
                  <a:lnTo>
                    <a:pt x="680" y="865"/>
                  </a:lnTo>
                  <a:lnTo>
                    <a:pt x="677" y="808"/>
                  </a:lnTo>
                  <a:lnTo>
                    <a:pt x="670" y="752"/>
                  </a:lnTo>
                  <a:lnTo>
                    <a:pt x="660" y="691"/>
                  </a:lnTo>
                  <a:lnTo>
                    <a:pt x="650" y="635"/>
                  </a:lnTo>
                  <a:lnTo>
                    <a:pt x="637" y="578"/>
                  </a:lnTo>
                  <a:lnTo>
                    <a:pt x="620" y="521"/>
                  </a:lnTo>
                  <a:lnTo>
                    <a:pt x="600" y="464"/>
                  </a:lnTo>
                  <a:lnTo>
                    <a:pt x="580" y="408"/>
                  </a:lnTo>
                  <a:lnTo>
                    <a:pt x="557" y="354"/>
                  </a:lnTo>
                  <a:lnTo>
                    <a:pt x="530" y="301"/>
                  </a:lnTo>
                  <a:lnTo>
                    <a:pt x="500" y="247"/>
                  </a:lnTo>
                  <a:lnTo>
                    <a:pt x="470" y="197"/>
                  </a:lnTo>
                  <a:lnTo>
                    <a:pt x="436" y="144"/>
                  </a:lnTo>
                  <a:lnTo>
                    <a:pt x="400" y="97"/>
                  </a:lnTo>
                  <a:lnTo>
                    <a:pt x="363" y="47"/>
                  </a:lnTo>
                  <a:lnTo>
                    <a:pt x="320" y="0"/>
                  </a:lnTo>
                  <a:lnTo>
                    <a:pt x="0" y="321"/>
                  </a:lnTo>
                  <a:close/>
                </a:path>
              </a:pathLst>
            </a:custGeom>
            <a:noFill/>
            <a:ln w="25400">
              <a:solidFill>
                <a:schemeClr val="tx1"/>
              </a:solidFill>
              <a:prstDash val="sysDot"/>
              <a:round/>
            </a:ln>
          </p:spPr>
          <p:txBody>
            <a:bodyPr wrap="none" anchor="ctr"/>
            <a:lstStyle/>
            <a:p>
              <a:endParaRPr lang="zh-CN" altLang="en-US"/>
            </a:p>
          </p:txBody>
        </p:sp>
        <p:sp>
          <p:nvSpPr>
            <p:cNvPr id="18" name="Freeform 6"/>
            <p:cNvSpPr/>
            <p:nvPr/>
          </p:nvSpPr>
          <p:spPr bwMode="auto">
            <a:xfrm>
              <a:off x="3207934" y="2965176"/>
              <a:ext cx="877960" cy="1127274"/>
            </a:xfrm>
            <a:custGeom>
              <a:avLst/>
              <a:gdLst>
                <a:gd name="T0" fmla="*/ 0 w 680"/>
                <a:gd name="T1" fmla="*/ 0 h 868"/>
                <a:gd name="T2" fmla="*/ 680 w 680"/>
                <a:gd name="T3" fmla="*/ 868 h 868"/>
              </a:gdLst>
              <a:ahLst/>
              <a:cxnLst>
                <a:cxn ang="0">
                  <a:pos x="223" y="0"/>
                </a:cxn>
                <a:cxn ang="0">
                  <a:pos x="223" y="0"/>
                </a:cxn>
                <a:cxn ang="0">
                  <a:pos x="216" y="73"/>
                </a:cxn>
                <a:cxn ang="0">
                  <a:pos x="203" y="146"/>
                </a:cxn>
                <a:cxn ang="0">
                  <a:pos x="183" y="217"/>
                </a:cxn>
                <a:cxn ang="0">
                  <a:pos x="160" y="287"/>
                </a:cxn>
                <a:cxn ang="0">
                  <a:pos x="130" y="357"/>
                </a:cxn>
                <a:cxn ang="0">
                  <a:pos x="90" y="420"/>
                </a:cxn>
                <a:cxn ang="0">
                  <a:pos x="50" y="484"/>
                </a:cxn>
                <a:cxn ang="0">
                  <a:pos x="0" y="544"/>
                </a:cxn>
                <a:cxn ang="0">
                  <a:pos x="320" y="868"/>
                </a:cxn>
                <a:cxn ang="0">
                  <a:pos x="320" y="868"/>
                </a:cxn>
                <a:cxn ang="0">
                  <a:pos x="363" y="821"/>
                </a:cxn>
                <a:cxn ang="0">
                  <a:pos x="400" y="771"/>
                </a:cxn>
                <a:cxn ang="0">
                  <a:pos x="436" y="724"/>
                </a:cxn>
                <a:cxn ang="0">
                  <a:pos x="470" y="671"/>
                </a:cxn>
                <a:cxn ang="0">
                  <a:pos x="500" y="621"/>
                </a:cxn>
                <a:cxn ang="0">
                  <a:pos x="530" y="567"/>
                </a:cxn>
                <a:cxn ang="0">
                  <a:pos x="557" y="514"/>
                </a:cxn>
                <a:cxn ang="0">
                  <a:pos x="580" y="460"/>
                </a:cxn>
                <a:cxn ang="0">
                  <a:pos x="600" y="404"/>
                </a:cxn>
                <a:cxn ang="0">
                  <a:pos x="620" y="347"/>
                </a:cxn>
                <a:cxn ang="0">
                  <a:pos x="637" y="290"/>
                </a:cxn>
                <a:cxn ang="0">
                  <a:pos x="650" y="233"/>
                </a:cxn>
                <a:cxn ang="0">
                  <a:pos x="660" y="177"/>
                </a:cxn>
                <a:cxn ang="0">
                  <a:pos x="670" y="116"/>
                </a:cxn>
                <a:cxn ang="0">
                  <a:pos x="677" y="60"/>
                </a:cxn>
                <a:cxn ang="0">
                  <a:pos x="680" y="0"/>
                </a:cxn>
                <a:cxn ang="0">
                  <a:pos x="223" y="0"/>
                </a:cxn>
              </a:cxnLst>
              <a:rect l="T0" t="T1" r="T2" b="T3"/>
              <a:pathLst>
                <a:path w="680" h="868">
                  <a:moveTo>
                    <a:pt x="223" y="0"/>
                  </a:moveTo>
                  <a:lnTo>
                    <a:pt x="223" y="0"/>
                  </a:lnTo>
                  <a:lnTo>
                    <a:pt x="216" y="73"/>
                  </a:lnTo>
                  <a:lnTo>
                    <a:pt x="203" y="146"/>
                  </a:lnTo>
                  <a:lnTo>
                    <a:pt x="183" y="217"/>
                  </a:lnTo>
                  <a:lnTo>
                    <a:pt x="160" y="287"/>
                  </a:lnTo>
                  <a:lnTo>
                    <a:pt x="130" y="357"/>
                  </a:lnTo>
                  <a:lnTo>
                    <a:pt x="90" y="420"/>
                  </a:lnTo>
                  <a:lnTo>
                    <a:pt x="50" y="484"/>
                  </a:lnTo>
                  <a:lnTo>
                    <a:pt x="0" y="544"/>
                  </a:lnTo>
                  <a:lnTo>
                    <a:pt x="320" y="868"/>
                  </a:lnTo>
                  <a:lnTo>
                    <a:pt x="363" y="821"/>
                  </a:lnTo>
                  <a:lnTo>
                    <a:pt x="400" y="771"/>
                  </a:lnTo>
                  <a:lnTo>
                    <a:pt x="436" y="724"/>
                  </a:lnTo>
                  <a:lnTo>
                    <a:pt x="470" y="671"/>
                  </a:lnTo>
                  <a:lnTo>
                    <a:pt x="500" y="621"/>
                  </a:lnTo>
                  <a:lnTo>
                    <a:pt x="530" y="567"/>
                  </a:lnTo>
                  <a:lnTo>
                    <a:pt x="557" y="514"/>
                  </a:lnTo>
                  <a:lnTo>
                    <a:pt x="580" y="460"/>
                  </a:lnTo>
                  <a:lnTo>
                    <a:pt x="600" y="404"/>
                  </a:lnTo>
                  <a:lnTo>
                    <a:pt x="620" y="347"/>
                  </a:lnTo>
                  <a:lnTo>
                    <a:pt x="637" y="290"/>
                  </a:lnTo>
                  <a:lnTo>
                    <a:pt x="650" y="233"/>
                  </a:lnTo>
                  <a:lnTo>
                    <a:pt x="660" y="177"/>
                  </a:lnTo>
                  <a:lnTo>
                    <a:pt x="670" y="116"/>
                  </a:lnTo>
                  <a:lnTo>
                    <a:pt x="677" y="60"/>
                  </a:lnTo>
                  <a:lnTo>
                    <a:pt x="680" y="0"/>
                  </a:lnTo>
                  <a:lnTo>
                    <a:pt x="223" y="0"/>
                  </a:lnTo>
                  <a:close/>
                </a:path>
              </a:pathLst>
            </a:custGeom>
            <a:noFill/>
            <a:ln w="25400">
              <a:solidFill>
                <a:schemeClr val="tx1"/>
              </a:solidFill>
              <a:prstDash val="sysDot"/>
              <a:round/>
            </a:ln>
          </p:spPr>
          <p:txBody>
            <a:bodyPr wrap="none" anchor="ctr"/>
            <a:lstStyle/>
            <a:p>
              <a:endParaRPr lang="zh-CN" altLang="en-US"/>
            </a:p>
          </p:txBody>
        </p:sp>
        <p:sp>
          <p:nvSpPr>
            <p:cNvPr id="19" name="Freeform 7"/>
            <p:cNvSpPr/>
            <p:nvPr/>
          </p:nvSpPr>
          <p:spPr bwMode="auto">
            <a:xfrm>
              <a:off x="2402277" y="3779462"/>
              <a:ext cx="1115526" cy="880520"/>
            </a:xfrm>
            <a:custGeom>
              <a:avLst/>
              <a:gdLst>
                <a:gd name="T0" fmla="*/ 0 w 864"/>
                <a:gd name="T1" fmla="*/ 0 h 678"/>
                <a:gd name="T2" fmla="*/ 864 w 864"/>
                <a:gd name="T3" fmla="*/ 678 h 678"/>
              </a:gdLst>
              <a:ahLst/>
              <a:cxnLst>
                <a:cxn ang="0">
                  <a:pos x="543" y="0"/>
                </a:cxn>
                <a:cxn ang="0">
                  <a:pos x="543" y="0"/>
                </a:cxn>
                <a:cxn ang="0">
                  <a:pos x="483" y="47"/>
                </a:cxn>
                <a:cxn ang="0">
                  <a:pos x="420" y="90"/>
                </a:cxn>
                <a:cxn ang="0">
                  <a:pos x="353" y="127"/>
                </a:cxn>
                <a:cxn ang="0">
                  <a:pos x="287" y="157"/>
                </a:cxn>
                <a:cxn ang="0">
                  <a:pos x="217" y="184"/>
                </a:cxn>
                <a:cxn ang="0">
                  <a:pos x="146" y="204"/>
                </a:cxn>
                <a:cxn ang="0">
                  <a:pos x="73" y="217"/>
                </a:cxn>
                <a:cxn ang="0">
                  <a:pos x="0" y="224"/>
                </a:cxn>
                <a:cxn ang="0">
                  <a:pos x="0" y="678"/>
                </a:cxn>
                <a:cxn ang="0">
                  <a:pos x="0" y="678"/>
                </a:cxn>
                <a:cxn ang="0">
                  <a:pos x="56" y="675"/>
                </a:cxn>
                <a:cxn ang="0">
                  <a:pos x="116" y="668"/>
                </a:cxn>
                <a:cxn ang="0">
                  <a:pos x="173" y="661"/>
                </a:cxn>
                <a:cxn ang="0">
                  <a:pos x="233" y="648"/>
                </a:cxn>
                <a:cxn ang="0">
                  <a:pos x="290" y="635"/>
                </a:cxn>
                <a:cxn ang="0">
                  <a:pos x="347" y="618"/>
                </a:cxn>
                <a:cxn ang="0">
                  <a:pos x="400" y="601"/>
                </a:cxn>
                <a:cxn ang="0">
                  <a:pos x="457" y="581"/>
                </a:cxn>
                <a:cxn ang="0">
                  <a:pos x="510" y="554"/>
                </a:cxn>
                <a:cxn ang="0">
                  <a:pos x="567" y="531"/>
                </a:cxn>
                <a:cxn ang="0">
                  <a:pos x="617" y="501"/>
                </a:cxn>
                <a:cxn ang="0">
                  <a:pos x="670" y="471"/>
                </a:cxn>
                <a:cxn ang="0">
                  <a:pos x="720" y="438"/>
                </a:cxn>
                <a:cxn ang="0">
                  <a:pos x="770" y="401"/>
                </a:cxn>
                <a:cxn ang="0">
                  <a:pos x="817" y="361"/>
                </a:cxn>
                <a:cxn ang="0">
                  <a:pos x="864" y="321"/>
                </a:cxn>
                <a:cxn ang="0">
                  <a:pos x="543" y="0"/>
                </a:cxn>
              </a:cxnLst>
              <a:rect l="T0" t="T1" r="T2" b="T3"/>
              <a:pathLst>
                <a:path w="864" h="678">
                  <a:moveTo>
                    <a:pt x="543" y="0"/>
                  </a:moveTo>
                  <a:lnTo>
                    <a:pt x="543" y="0"/>
                  </a:lnTo>
                  <a:lnTo>
                    <a:pt x="483" y="47"/>
                  </a:lnTo>
                  <a:lnTo>
                    <a:pt x="420" y="90"/>
                  </a:lnTo>
                  <a:lnTo>
                    <a:pt x="353" y="127"/>
                  </a:lnTo>
                  <a:lnTo>
                    <a:pt x="287" y="157"/>
                  </a:lnTo>
                  <a:lnTo>
                    <a:pt x="217" y="184"/>
                  </a:lnTo>
                  <a:lnTo>
                    <a:pt x="146" y="204"/>
                  </a:lnTo>
                  <a:lnTo>
                    <a:pt x="73" y="217"/>
                  </a:lnTo>
                  <a:lnTo>
                    <a:pt x="0" y="224"/>
                  </a:lnTo>
                  <a:lnTo>
                    <a:pt x="0" y="678"/>
                  </a:lnTo>
                  <a:lnTo>
                    <a:pt x="56" y="675"/>
                  </a:lnTo>
                  <a:lnTo>
                    <a:pt x="116" y="668"/>
                  </a:lnTo>
                  <a:lnTo>
                    <a:pt x="173" y="661"/>
                  </a:lnTo>
                  <a:lnTo>
                    <a:pt x="233" y="648"/>
                  </a:lnTo>
                  <a:lnTo>
                    <a:pt x="290" y="635"/>
                  </a:lnTo>
                  <a:lnTo>
                    <a:pt x="347" y="618"/>
                  </a:lnTo>
                  <a:lnTo>
                    <a:pt x="400" y="601"/>
                  </a:lnTo>
                  <a:lnTo>
                    <a:pt x="457" y="581"/>
                  </a:lnTo>
                  <a:lnTo>
                    <a:pt x="510" y="554"/>
                  </a:lnTo>
                  <a:lnTo>
                    <a:pt x="567" y="531"/>
                  </a:lnTo>
                  <a:lnTo>
                    <a:pt x="617" y="501"/>
                  </a:lnTo>
                  <a:lnTo>
                    <a:pt x="670" y="471"/>
                  </a:lnTo>
                  <a:lnTo>
                    <a:pt x="720" y="438"/>
                  </a:lnTo>
                  <a:lnTo>
                    <a:pt x="770" y="401"/>
                  </a:lnTo>
                  <a:lnTo>
                    <a:pt x="817" y="361"/>
                  </a:lnTo>
                  <a:lnTo>
                    <a:pt x="864" y="321"/>
                  </a:lnTo>
                  <a:lnTo>
                    <a:pt x="543" y="0"/>
                  </a:lnTo>
                  <a:close/>
                </a:path>
              </a:pathLst>
            </a:custGeom>
            <a:noFill/>
            <a:ln w="25400" cap="rnd" cmpd="sng">
              <a:solidFill>
                <a:schemeClr val="tx1"/>
              </a:solidFill>
              <a:prstDash val="sysDot"/>
              <a:round/>
            </a:ln>
          </p:spPr>
          <p:txBody>
            <a:bodyPr wrap="none" anchor="ctr"/>
            <a:lstStyle/>
            <a:p>
              <a:endParaRPr lang="zh-CN" altLang="en-US"/>
            </a:p>
          </p:txBody>
        </p:sp>
        <p:sp>
          <p:nvSpPr>
            <p:cNvPr id="20" name="Freeform 8"/>
            <p:cNvSpPr/>
            <p:nvPr/>
          </p:nvSpPr>
          <p:spPr bwMode="auto">
            <a:xfrm>
              <a:off x="1139564" y="3779462"/>
              <a:ext cx="1115526" cy="880520"/>
            </a:xfrm>
            <a:custGeom>
              <a:avLst/>
              <a:gdLst>
                <a:gd name="T0" fmla="*/ 0 w 864"/>
                <a:gd name="T1" fmla="*/ 0 h 678"/>
                <a:gd name="T2" fmla="*/ 864 w 864"/>
                <a:gd name="T3" fmla="*/ 678 h 678"/>
              </a:gdLst>
              <a:ahLst/>
              <a:cxnLst>
                <a:cxn ang="0">
                  <a:pos x="0" y="321"/>
                </a:cxn>
                <a:cxn ang="0">
                  <a:pos x="0" y="321"/>
                </a:cxn>
                <a:cxn ang="0">
                  <a:pos x="47" y="361"/>
                </a:cxn>
                <a:cxn ang="0">
                  <a:pos x="94" y="401"/>
                </a:cxn>
                <a:cxn ang="0">
                  <a:pos x="144" y="438"/>
                </a:cxn>
                <a:cxn ang="0">
                  <a:pos x="194" y="471"/>
                </a:cxn>
                <a:cxn ang="0">
                  <a:pos x="244" y="501"/>
                </a:cxn>
                <a:cxn ang="0">
                  <a:pos x="297" y="531"/>
                </a:cxn>
                <a:cxn ang="0">
                  <a:pos x="351" y="554"/>
                </a:cxn>
                <a:cxn ang="0">
                  <a:pos x="407" y="581"/>
                </a:cxn>
                <a:cxn ang="0">
                  <a:pos x="461" y="601"/>
                </a:cxn>
                <a:cxn ang="0">
                  <a:pos x="517" y="618"/>
                </a:cxn>
                <a:cxn ang="0">
                  <a:pos x="574" y="635"/>
                </a:cxn>
                <a:cxn ang="0">
                  <a:pos x="631" y="648"/>
                </a:cxn>
                <a:cxn ang="0">
                  <a:pos x="691" y="661"/>
                </a:cxn>
                <a:cxn ang="0">
                  <a:pos x="748" y="668"/>
                </a:cxn>
                <a:cxn ang="0">
                  <a:pos x="804" y="675"/>
                </a:cxn>
                <a:cxn ang="0">
                  <a:pos x="864" y="678"/>
                </a:cxn>
                <a:cxn ang="0">
                  <a:pos x="864" y="224"/>
                </a:cxn>
                <a:cxn ang="0">
                  <a:pos x="864" y="224"/>
                </a:cxn>
                <a:cxn ang="0">
                  <a:pos x="791" y="217"/>
                </a:cxn>
                <a:cxn ang="0">
                  <a:pos x="718" y="204"/>
                </a:cxn>
                <a:cxn ang="0">
                  <a:pos x="647" y="184"/>
                </a:cxn>
                <a:cxn ang="0">
                  <a:pos x="577" y="157"/>
                </a:cxn>
                <a:cxn ang="0">
                  <a:pos x="511" y="127"/>
                </a:cxn>
                <a:cxn ang="0">
                  <a:pos x="444" y="90"/>
                </a:cxn>
                <a:cxn ang="0">
                  <a:pos x="381" y="47"/>
                </a:cxn>
                <a:cxn ang="0">
                  <a:pos x="321" y="0"/>
                </a:cxn>
                <a:cxn ang="0">
                  <a:pos x="0" y="321"/>
                </a:cxn>
              </a:cxnLst>
              <a:rect l="T0" t="T1" r="T2" b="T3"/>
              <a:pathLst>
                <a:path w="864" h="678">
                  <a:moveTo>
                    <a:pt x="0" y="321"/>
                  </a:moveTo>
                  <a:lnTo>
                    <a:pt x="0" y="321"/>
                  </a:lnTo>
                  <a:lnTo>
                    <a:pt x="47" y="361"/>
                  </a:lnTo>
                  <a:lnTo>
                    <a:pt x="94" y="401"/>
                  </a:lnTo>
                  <a:lnTo>
                    <a:pt x="144" y="438"/>
                  </a:lnTo>
                  <a:lnTo>
                    <a:pt x="194" y="471"/>
                  </a:lnTo>
                  <a:lnTo>
                    <a:pt x="244" y="501"/>
                  </a:lnTo>
                  <a:lnTo>
                    <a:pt x="297" y="531"/>
                  </a:lnTo>
                  <a:lnTo>
                    <a:pt x="351" y="554"/>
                  </a:lnTo>
                  <a:lnTo>
                    <a:pt x="407" y="581"/>
                  </a:lnTo>
                  <a:lnTo>
                    <a:pt x="461" y="601"/>
                  </a:lnTo>
                  <a:lnTo>
                    <a:pt x="517" y="618"/>
                  </a:lnTo>
                  <a:lnTo>
                    <a:pt x="574" y="635"/>
                  </a:lnTo>
                  <a:lnTo>
                    <a:pt x="631" y="648"/>
                  </a:lnTo>
                  <a:lnTo>
                    <a:pt x="691" y="661"/>
                  </a:lnTo>
                  <a:lnTo>
                    <a:pt x="748" y="668"/>
                  </a:lnTo>
                  <a:lnTo>
                    <a:pt x="804" y="675"/>
                  </a:lnTo>
                  <a:lnTo>
                    <a:pt x="864" y="678"/>
                  </a:lnTo>
                  <a:lnTo>
                    <a:pt x="864" y="224"/>
                  </a:lnTo>
                  <a:lnTo>
                    <a:pt x="791" y="217"/>
                  </a:lnTo>
                  <a:lnTo>
                    <a:pt x="718" y="204"/>
                  </a:lnTo>
                  <a:lnTo>
                    <a:pt x="647" y="184"/>
                  </a:lnTo>
                  <a:lnTo>
                    <a:pt x="577" y="157"/>
                  </a:lnTo>
                  <a:lnTo>
                    <a:pt x="511" y="127"/>
                  </a:lnTo>
                  <a:lnTo>
                    <a:pt x="444" y="90"/>
                  </a:lnTo>
                  <a:lnTo>
                    <a:pt x="381" y="47"/>
                  </a:lnTo>
                  <a:lnTo>
                    <a:pt x="321" y="0"/>
                  </a:lnTo>
                  <a:lnTo>
                    <a:pt x="0" y="321"/>
                  </a:lnTo>
                  <a:close/>
                </a:path>
              </a:pathLst>
            </a:custGeom>
            <a:noFill/>
            <a:ln w="25400" cap="rnd" cmpd="sng">
              <a:solidFill>
                <a:schemeClr val="tx1"/>
              </a:solidFill>
              <a:prstDash val="sysDot"/>
              <a:round/>
            </a:ln>
          </p:spPr>
          <p:txBody>
            <a:bodyPr wrap="none" anchor="ctr"/>
            <a:lstStyle/>
            <a:p>
              <a:endParaRPr lang="zh-CN" altLang="en-US"/>
            </a:p>
          </p:txBody>
        </p:sp>
        <p:sp>
          <p:nvSpPr>
            <p:cNvPr id="21" name="Freeform 9"/>
            <p:cNvSpPr/>
            <p:nvPr/>
          </p:nvSpPr>
          <p:spPr bwMode="auto">
            <a:xfrm>
              <a:off x="571472" y="2965176"/>
              <a:ext cx="879251" cy="1127274"/>
            </a:xfrm>
            <a:custGeom>
              <a:avLst/>
              <a:gdLst>
                <a:gd name="T0" fmla="*/ 0 w 681"/>
                <a:gd name="T1" fmla="*/ 0 h 868"/>
                <a:gd name="T2" fmla="*/ 681 w 681"/>
                <a:gd name="T3" fmla="*/ 868 h 868"/>
              </a:gdLst>
              <a:ahLst/>
              <a:cxnLst>
                <a:cxn ang="0">
                  <a:pos x="454" y="0"/>
                </a:cxn>
                <a:cxn ang="0">
                  <a:pos x="0" y="0"/>
                </a:cxn>
                <a:cxn ang="0">
                  <a:pos x="0" y="0"/>
                </a:cxn>
                <a:cxn ang="0">
                  <a:pos x="3" y="60"/>
                </a:cxn>
                <a:cxn ang="0">
                  <a:pos x="10" y="116"/>
                </a:cxn>
                <a:cxn ang="0">
                  <a:pos x="20" y="177"/>
                </a:cxn>
                <a:cxn ang="0">
                  <a:pos x="30" y="233"/>
                </a:cxn>
                <a:cxn ang="0">
                  <a:pos x="43" y="290"/>
                </a:cxn>
                <a:cxn ang="0">
                  <a:pos x="60" y="347"/>
                </a:cxn>
                <a:cxn ang="0">
                  <a:pos x="80" y="404"/>
                </a:cxn>
                <a:cxn ang="0">
                  <a:pos x="100" y="460"/>
                </a:cxn>
                <a:cxn ang="0">
                  <a:pos x="123" y="514"/>
                </a:cxn>
                <a:cxn ang="0">
                  <a:pos x="150" y="567"/>
                </a:cxn>
                <a:cxn ang="0">
                  <a:pos x="177" y="621"/>
                </a:cxn>
                <a:cxn ang="0">
                  <a:pos x="210" y="671"/>
                </a:cxn>
                <a:cxn ang="0">
                  <a:pos x="244" y="724"/>
                </a:cxn>
                <a:cxn ang="0">
                  <a:pos x="280" y="771"/>
                </a:cxn>
                <a:cxn ang="0">
                  <a:pos x="317" y="821"/>
                </a:cxn>
                <a:cxn ang="0">
                  <a:pos x="360" y="868"/>
                </a:cxn>
                <a:cxn ang="0">
                  <a:pos x="681" y="544"/>
                </a:cxn>
                <a:cxn ang="0">
                  <a:pos x="681" y="544"/>
                </a:cxn>
                <a:cxn ang="0">
                  <a:pos x="630" y="484"/>
                </a:cxn>
                <a:cxn ang="0">
                  <a:pos x="587" y="420"/>
                </a:cxn>
                <a:cxn ang="0">
                  <a:pos x="550" y="357"/>
                </a:cxn>
                <a:cxn ang="0">
                  <a:pos x="520" y="287"/>
                </a:cxn>
                <a:cxn ang="0">
                  <a:pos x="494" y="217"/>
                </a:cxn>
                <a:cxn ang="0">
                  <a:pos x="477" y="146"/>
                </a:cxn>
                <a:cxn ang="0">
                  <a:pos x="464" y="73"/>
                </a:cxn>
                <a:cxn ang="0">
                  <a:pos x="454" y="0"/>
                </a:cxn>
                <a:cxn ang="0">
                  <a:pos x="454" y="0"/>
                </a:cxn>
              </a:cxnLst>
              <a:rect l="T0" t="T1" r="T2" b="T3"/>
              <a:pathLst>
                <a:path w="681" h="868">
                  <a:moveTo>
                    <a:pt x="454" y="0"/>
                  </a:moveTo>
                  <a:lnTo>
                    <a:pt x="0" y="0"/>
                  </a:lnTo>
                  <a:lnTo>
                    <a:pt x="3" y="60"/>
                  </a:lnTo>
                  <a:lnTo>
                    <a:pt x="10" y="116"/>
                  </a:lnTo>
                  <a:lnTo>
                    <a:pt x="20" y="177"/>
                  </a:lnTo>
                  <a:lnTo>
                    <a:pt x="30" y="233"/>
                  </a:lnTo>
                  <a:lnTo>
                    <a:pt x="43" y="290"/>
                  </a:lnTo>
                  <a:lnTo>
                    <a:pt x="60" y="347"/>
                  </a:lnTo>
                  <a:lnTo>
                    <a:pt x="80" y="404"/>
                  </a:lnTo>
                  <a:lnTo>
                    <a:pt x="100" y="460"/>
                  </a:lnTo>
                  <a:lnTo>
                    <a:pt x="123" y="514"/>
                  </a:lnTo>
                  <a:lnTo>
                    <a:pt x="150" y="567"/>
                  </a:lnTo>
                  <a:lnTo>
                    <a:pt x="177" y="621"/>
                  </a:lnTo>
                  <a:lnTo>
                    <a:pt x="210" y="671"/>
                  </a:lnTo>
                  <a:lnTo>
                    <a:pt x="244" y="724"/>
                  </a:lnTo>
                  <a:lnTo>
                    <a:pt x="280" y="771"/>
                  </a:lnTo>
                  <a:lnTo>
                    <a:pt x="317" y="821"/>
                  </a:lnTo>
                  <a:lnTo>
                    <a:pt x="360" y="868"/>
                  </a:lnTo>
                  <a:lnTo>
                    <a:pt x="681" y="544"/>
                  </a:lnTo>
                  <a:lnTo>
                    <a:pt x="630" y="484"/>
                  </a:lnTo>
                  <a:lnTo>
                    <a:pt x="587" y="420"/>
                  </a:lnTo>
                  <a:lnTo>
                    <a:pt x="550" y="357"/>
                  </a:lnTo>
                  <a:lnTo>
                    <a:pt x="520" y="287"/>
                  </a:lnTo>
                  <a:lnTo>
                    <a:pt x="494" y="217"/>
                  </a:lnTo>
                  <a:lnTo>
                    <a:pt x="477" y="146"/>
                  </a:lnTo>
                  <a:lnTo>
                    <a:pt x="464" y="73"/>
                  </a:lnTo>
                  <a:lnTo>
                    <a:pt x="454" y="0"/>
                  </a:lnTo>
                  <a:close/>
                </a:path>
              </a:pathLst>
            </a:custGeom>
            <a:noFill/>
            <a:ln w="25400" cap="rnd" cmpd="sng">
              <a:solidFill>
                <a:schemeClr val="tx1"/>
              </a:solidFill>
              <a:prstDash val="sysDot"/>
              <a:round/>
            </a:ln>
          </p:spPr>
          <p:txBody>
            <a:bodyPr wrap="none" anchor="ctr"/>
            <a:lstStyle/>
            <a:p>
              <a:endParaRPr lang="zh-CN" altLang="en-US"/>
            </a:p>
          </p:txBody>
        </p:sp>
        <p:sp>
          <p:nvSpPr>
            <p:cNvPr id="22" name="Freeform 10"/>
            <p:cNvSpPr/>
            <p:nvPr/>
          </p:nvSpPr>
          <p:spPr bwMode="auto">
            <a:xfrm>
              <a:off x="571472" y="1693746"/>
              <a:ext cx="879251" cy="1123378"/>
            </a:xfrm>
            <a:custGeom>
              <a:avLst/>
              <a:gdLst>
                <a:gd name="T0" fmla="*/ 0 w 681"/>
                <a:gd name="T1" fmla="*/ 0 h 865"/>
                <a:gd name="T2" fmla="*/ 681 w 681"/>
                <a:gd name="T3" fmla="*/ 865 h 865"/>
              </a:gdLst>
              <a:ahLst/>
              <a:cxnLst>
                <a:cxn ang="0">
                  <a:pos x="454" y="865"/>
                </a:cxn>
                <a:cxn ang="0">
                  <a:pos x="454" y="865"/>
                </a:cxn>
                <a:cxn ang="0">
                  <a:pos x="464" y="795"/>
                </a:cxn>
                <a:cxn ang="0">
                  <a:pos x="477" y="722"/>
                </a:cxn>
                <a:cxn ang="0">
                  <a:pos x="494" y="651"/>
                </a:cxn>
                <a:cxn ang="0">
                  <a:pos x="520" y="581"/>
                </a:cxn>
                <a:cxn ang="0">
                  <a:pos x="550" y="511"/>
                </a:cxn>
                <a:cxn ang="0">
                  <a:pos x="587" y="444"/>
                </a:cxn>
                <a:cxn ang="0">
                  <a:pos x="630" y="384"/>
                </a:cxn>
                <a:cxn ang="0">
                  <a:pos x="681" y="321"/>
                </a:cxn>
                <a:cxn ang="0">
                  <a:pos x="360" y="0"/>
                </a:cxn>
                <a:cxn ang="0">
                  <a:pos x="360" y="0"/>
                </a:cxn>
                <a:cxn ang="0">
                  <a:pos x="317" y="47"/>
                </a:cxn>
                <a:cxn ang="0">
                  <a:pos x="280" y="97"/>
                </a:cxn>
                <a:cxn ang="0">
                  <a:pos x="244" y="144"/>
                </a:cxn>
                <a:cxn ang="0">
                  <a:pos x="210" y="197"/>
                </a:cxn>
                <a:cxn ang="0">
                  <a:pos x="177" y="247"/>
                </a:cxn>
                <a:cxn ang="0">
                  <a:pos x="150" y="301"/>
                </a:cxn>
                <a:cxn ang="0">
                  <a:pos x="123" y="354"/>
                </a:cxn>
                <a:cxn ang="0">
                  <a:pos x="100" y="408"/>
                </a:cxn>
                <a:cxn ang="0">
                  <a:pos x="80" y="464"/>
                </a:cxn>
                <a:cxn ang="0">
                  <a:pos x="60" y="521"/>
                </a:cxn>
                <a:cxn ang="0">
                  <a:pos x="43" y="578"/>
                </a:cxn>
                <a:cxn ang="0">
                  <a:pos x="30" y="635"/>
                </a:cxn>
                <a:cxn ang="0">
                  <a:pos x="20" y="691"/>
                </a:cxn>
                <a:cxn ang="0">
                  <a:pos x="10" y="752"/>
                </a:cxn>
                <a:cxn ang="0">
                  <a:pos x="3" y="808"/>
                </a:cxn>
                <a:cxn ang="0">
                  <a:pos x="0" y="865"/>
                </a:cxn>
                <a:cxn ang="0">
                  <a:pos x="454" y="865"/>
                </a:cxn>
              </a:cxnLst>
              <a:rect l="T0" t="T1" r="T2" b="T3"/>
              <a:pathLst>
                <a:path w="681" h="865">
                  <a:moveTo>
                    <a:pt x="454" y="865"/>
                  </a:moveTo>
                  <a:lnTo>
                    <a:pt x="454" y="865"/>
                  </a:lnTo>
                  <a:lnTo>
                    <a:pt x="464" y="795"/>
                  </a:lnTo>
                  <a:lnTo>
                    <a:pt x="477" y="722"/>
                  </a:lnTo>
                  <a:lnTo>
                    <a:pt x="494" y="651"/>
                  </a:lnTo>
                  <a:lnTo>
                    <a:pt x="520" y="581"/>
                  </a:lnTo>
                  <a:lnTo>
                    <a:pt x="550" y="511"/>
                  </a:lnTo>
                  <a:lnTo>
                    <a:pt x="587" y="444"/>
                  </a:lnTo>
                  <a:lnTo>
                    <a:pt x="630" y="384"/>
                  </a:lnTo>
                  <a:lnTo>
                    <a:pt x="681" y="321"/>
                  </a:lnTo>
                  <a:lnTo>
                    <a:pt x="360" y="0"/>
                  </a:lnTo>
                  <a:lnTo>
                    <a:pt x="317" y="47"/>
                  </a:lnTo>
                  <a:lnTo>
                    <a:pt x="280" y="97"/>
                  </a:lnTo>
                  <a:lnTo>
                    <a:pt x="244" y="144"/>
                  </a:lnTo>
                  <a:lnTo>
                    <a:pt x="210" y="197"/>
                  </a:lnTo>
                  <a:lnTo>
                    <a:pt x="177" y="247"/>
                  </a:lnTo>
                  <a:lnTo>
                    <a:pt x="150" y="301"/>
                  </a:lnTo>
                  <a:lnTo>
                    <a:pt x="123" y="354"/>
                  </a:lnTo>
                  <a:lnTo>
                    <a:pt x="100" y="408"/>
                  </a:lnTo>
                  <a:lnTo>
                    <a:pt x="80" y="464"/>
                  </a:lnTo>
                  <a:lnTo>
                    <a:pt x="60" y="521"/>
                  </a:lnTo>
                  <a:lnTo>
                    <a:pt x="43" y="578"/>
                  </a:lnTo>
                  <a:lnTo>
                    <a:pt x="30" y="635"/>
                  </a:lnTo>
                  <a:lnTo>
                    <a:pt x="20" y="691"/>
                  </a:lnTo>
                  <a:lnTo>
                    <a:pt x="10" y="752"/>
                  </a:lnTo>
                  <a:lnTo>
                    <a:pt x="3" y="808"/>
                  </a:lnTo>
                  <a:lnTo>
                    <a:pt x="0" y="865"/>
                  </a:lnTo>
                  <a:lnTo>
                    <a:pt x="454" y="865"/>
                  </a:lnTo>
                  <a:close/>
                </a:path>
              </a:pathLst>
            </a:custGeom>
            <a:noFill/>
            <a:ln w="25400" cap="rnd" cmpd="sng">
              <a:solidFill>
                <a:schemeClr val="tx1"/>
              </a:solidFill>
              <a:prstDash val="sysDot"/>
              <a:round/>
            </a:ln>
          </p:spPr>
          <p:txBody>
            <a:bodyPr wrap="none" anchor="ctr"/>
            <a:lstStyle/>
            <a:p>
              <a:endParaRPr lang="zh-CN" altLang="en-US"/>
            </a:p>
          </p:txBody>
        </p:sp>
        <p:sp>
          <p:nvSpPr>
            <p:cNvPr id="23" name="Freeform 11"/>
            <p:cNvSpPr/>
            <p:nvPr/>
          </p:nvSpPr>
          <p:spPr bwMode="auto">
            <a:xfrm>
              <a:off x="1139564" y="1126213"/>
              <a:ext cx="1115526" cy="880520"/>
            </a:xfrm>
            <a:custGeom>
              <a:avLst/>
              <a:gdLst>
                <a:gd name="T0" fmla="*/ 0 w 864"/>
                <a:gd name="T1" fmla="*/ 0 h 678"/>
                <a:gd name="T2" fmla="*/ 864 w 864"/>
                <a:gd name="T3" fmla="*/ 678 h 678"/>
              </a:gdLst>
              <a:ahLst/>
              <a:cxnLst>
                <a:cxn ang="0">
                  <a:pos x="321" y="678"/>
                </a:cxn>
                <a:cxn ang="0">
                  <a:pos x="321" y="678"/>
                </a:cxn>
                <a:cxn ang="0">
                  <a:pos x="381" y="631"/>
                </a:cxn>
                <a:cxn ang="0">
                  <a:pos x="444" y="588"/>
                </a:cxn>
                <a:cxn ang="0">
                  <a:pos x="511" y="551"/>
                </a:cxn>
                <a:cxn ang="0">
                  <a:pos x="577" y="521"/>
                </a:cxn>
                <a:cxn ang="0">
                  <a:pos x="647" y="494"/>
                </a:cxn>
                <a:cxn ang="0">
                  <a:pos x="718" y="474"/>
                </a:cxn>
                <a:cxn ang="0">
                  <a:pos x="791" y="461"/>
                </a:cxn>
                <a:cxn ang="0">
                  <a:pos x="864" y="454"/>
                </a:cxn>
                <a:cxn ang="0">
                  <a:pos x="864" y="0"/>
                </a:cxn>
                <a:cxn ang="0">
                  <a:pos x="864" y="0"/>
                </a:cxn>
                <a:cxn ang="0">
                  <a:pos x="804" y="3"/>
                </a:cxn>
                <a:cxn ang="0">
                  <a:pos x="748" y="10"/>
                </a:cxn>
                <a:cxn ang="0">
                  <a:pos x="691" y="17"/>
                </a:cxn>
                <a:cxn ang="0">
                  <a:pos x="631" y="30"/>
                </a:cxn>
                <a:cxn ang="0">
                  <a:pos x="574" y="43"/>
                </a:cxn>
                <a:cxn ang="0">
                  <a:pos x="517" y="60"/>
                </a:cxn>
                <a:cxn ang="0">
                  <a:pos x="461" y="77"/>
                </a:cxn>
                <a:cxn ang="0">
                  <a:pos x="407" y="97"/>
                </a:cxn>
                <a:cxn ang="0">
                  <a:pos x="351" y="124"/>
                </a:cxn>
                <a:cxn ang="0">
                  <a:pos x="297" y="147"/>
                </a:cxn>
                <a:cxn ang="0">
                  <a:pos x="244" y="177"/>
                </a:cxn>
                <a:cxn ang="0">
                  <a:pos x="194" y="207"/>
                </a:cxn>
                <a:cxn ang="0">
                  <a:pos x="144" y="240"/>
                </a:cxn>
                <a:cxn ang="0">
                  <a:pos x="94" y="277"/>
                </a:cxn>
                <a:cxn ang="0">
                  <a:pos x="47" y="317"/>
                </a:cxn>
                <a:cxn ang="0">
                  <a:pos x="0" y="357"/>
                </a:cxn>
                <a:cxn ang="0">
                  <a:pos x="321" y="678"/>
                </a:cxn>
              </a:cxnLst>
              <a:rect l="T0" t="T1" r="T2" b="T3"/>
              <a:pathLst>
                <a:path w="864" h="678">
                  <a:moveTo>
                    <a:pt x="321" y="678"/>
                  </a:moveTo>
                  <a:lnTo>
                    <a:pt x="321" y="678"/>
                  </a:lnTo>
                  <a:lnTo>
                    <a:pt x="381" y="631"/>
                  </a:lnTo>
                  <a:lnTo>
                    <a:pt x="444" y="588"/>
                  </a:lnTo>
                  <a:lnTo>
                    <a:pt x="511" y="551"/>
                  </a:lnTo>
                  <a:lnTo>
                    <a:pt x="577" y="521"/>
                  </a:lnTo>
                  <a:lnTo>
                    <a:pt x="647" y="494"/>
                  </a:lnTo>
                  <a:lnTo>
                    <a:pt x="718" y="474"/>
                  </a:lnTo>
                  <a:lnTo>
                    <a:pt x="791" y="461"/>
                  </a:lnTo>
                  <a:lnTo>
                    <a:pt x="864" y="454"/>
                  </a:lnTo>
                  <a:lnTo>
                    <a:pt x="864" y="0"/>
                  </a:lnTo>
                  <a:lnTo>
                    <a:pt x="804" y="3"/>
                  </a:lnTo>
                  <a:lnTo>
                    <a:pt x="748" y="10"/>
                  </a:lnTo>
                  <a:lnTo>
                    <a:pt x="691" y="17"/>
                  </a:lnTo>
                  <a:lnTo>
                    <a:pt x="631" y="30"/>
                  </a:lnTo>
                  <a:lnTo>
                    <a:pt x="574" y="43"/>
                  </a:lnTo>
                  <a:lnTo>
                    <a:pt x="517" y="60"/>
                  </a:lnTo>
                  <a:lnTo>
                    <a:pt x="461" y="77"/>
                  </a:lnTo>
                  <a:lnTo>
                    <a:pt x="407" y="97"/>
                  </a:lnTo>
                  <a:lnTo>
                    <a:pt x="351" y="124"/>
                  </a:lnTo>
                  <a:lnTo>
                    <a:pt x="297" y="147"/>
                  </a:lnTo>
                  <a:lnTo>
                    <a:pt x="244" y="177"/>
                  </a:lnTo>
                  <a:lnTo>
                    <a:pt x="194" y="207"/>
                  </a:lnTo>
                  <a:lnTo>
                    <a:pt x="144" y="240"/>
                  </a:lnTo>
                  <a:lnTo>
                    <a:pt x="94" y="277"/>
                  </a:lnTo>
                  <a:lnTo>
                    <a:pt x="47" y="317"/>
                  </a:lnTo>
                  <a:lnTo>
                    <a:pt x="0" y="357"/>
                  </a:lnTo>
                  <a:lnTo>
                    <a:pt x="321" y="678"/>
                  </a:lnTo>
                  <a:close/>
                </a:path>
              </a:pathLst>
            </a:custGeom>
            <a:noFill/>
            <a:ln w="25400" cap="rnd" cmpd="sng">
              <a:solidFill>
                <a:schemeClr val="tx1"/>
              </a:solidFill>
              <a:prstDash val="sysDot"/>
              <a:round/>
            </a:ln>
          </p:spPr>
          <p:txBody>
            <a:bodyPr wrap="none" anchor="ctr"/>
            <a:lstStyle/>
            <a:p>
              <a:endParaRPr lang="zh-CN" altLang="en-US"/>
            </a:p>
          </p:txBody>
        </p:sp>
        <p:sp>
          <p:nvSpPr>
            <p:cNvPr id="24" name="Text Box 22"/>
            <p:cNvSpPr>
              <a:spLocks noChangeArrowheads="1"/>
            </p:cNvSpPr>
            <p:nvPr/>
          </p:nvSpPr>
          <p:spPr bwMode="auto">
            <a:xfrm>
              <a:off x="2557389" y="1391148"/>
              <a:ext cx="607507" cy="316431"/>
            </a:xfrm>
            <a:prstGeom prst="rect">
              <a:avLst/>
            </a:prstGeom>
            <a:noFill/>
            <a:ln w="9525">
              <a:noFill/>
              <a:miter lim="800000"/>
            </a:ln>
          </p:spPr>
          <p:txBody>
            <a:bodyPr wrap="none">
              <a:spAutoFit/>
            </a:bodyPr>
            <a:lstStyle/>
            <a:p>
              <a:pPr algn="ctr"/>
              <a:r>
                <a:rPr lang="zh-CN" altLang="en-US" sz="2000" b="1" dirty="0">
                  <a:latin typeface="迷你简卡通" panose="03000509000000000000" pitchFamily="65" charset="-122"/>
                  <a:ea typeface="迷你简卡通" panose="03000509000000000000" pitchFamily="65" charset="-122"/>
                </a:rPr>
                <a:t>Title</a:t>
              </a:r>
              <a:r>
                <a:rPr lang="en-US" altLang="zh-CN" sz="2000" b="1" dirty="0">
                  <a:latin typeface="迷你简卡通" panose="03000509000000000000" pitchFamily="65" charset="-122"/>
                  <a:ea typeface="迷你简卡通" panose="03000509000000000000" pitchFamily="65" charset="-122"/>
                </a:rPr>
                <a:t>1</a:t>
              </a:r>
              <a:endParaRPr lang="zh-CN" altLang="en-US" sz="2000" b="1" dirty="0">
                <a:latin typeface="迷你简卡通" panose="03000509000000000000" pitchFamily="65" charset="-122"/>
                <a:ea typeface="迷你简卡通" panose="03000509000000000000" pitchFamily="65" charset="-122"/>
              </a:endParaRPr>
            </a:p>
          </p:txBody>
        </p:sp>
        <p:sp>
          <p:nvSpPr>
            <p:cNvPr id="25" name="Freeform 25"/>
            <p:cNvSpPr/>
            <p:nvPr/>
          </p:nvSpPr>
          <p:spPr bwMode="auto">
            <a:xfrm>
              <a:off x="4085894" y="2281589"/>
              <a:ext cx="2459579" cy="176624"/>
            </a:xfrm>
            <a:custGeom>
              <a:avLst/>
              <a:gdLst>
                <a:gd name="T0" fmla="*/ 0 w 1905"/>
                <a:gd name="T1" fmla="*/ 0 h 136"/>
                <a:gd name="T2" fmla="*/ 1905 w 1905"/>
                <a:gd name="T3" fmla="*/ 136 h 136"/>
              </a:gdLst>
              <a:ahLst/>
              <a:cxnLst>
                <a:cxn ang="0">
                  <a:pos x="0" y="136"/>
                </a:cxn>
                <a:cxn ang="0">
                  <a:pos x="317" y="0"/>
                </a:cxn>
                <a:cxn ang="0">
                  <a:pos x="1905" y="0"/>
                </a:cxn>
              </a:cxnLst>
              <a:rect l="T0" t="T1" r="T2" b="T3"/>
              <a:pathLst>
                <a:path w="1905" h="136">
                  <a:moveTo>
                    <a:pt x="0" y="136"/>
                  </a:moveTo>
                  <a:lnTo>
                    <a:pt x="317" y="0"/>
                  </a:lnTo>
                  <a:lnTo>
                    <a:pt x="1905" y="0"/>
                  </a:lnTo>
                </a:path>
              </a:pathLst>
            </a:custGeom>
            <a:noFill/>
            <a:ln w="25400" cap="rnd" cmpd="sng">
              <a:solidFill>
                <a:schemeClr val="tx1"/>
              </a:solidFill>
              <a:prstDash val="sysDot"/>
              <a:round/>
            </a:ln>
          </p:spPr>
          <p:txBody>
            <a:bodyPr wrap="none" anchor="ctr"/>
            <a:lstStyle/>
            <a:p>
              <a:endParaRPr lang="zh-CN" altLang="en-US"/>
            </a:p>
          </p:txBody>
        </p:sp>
        <p:sp>
          <p:nvSpPr>
            <p:cNvPr id="28" name="Text Box 22"/>
            <p:cNvSpPr>
              <a:spLocks noChangeArrowheads="1"/>
            </p:cNvSpPr>
            <p:nvPr/>
          </p:nvSpPr>
          <p:spPr bwMode="auto">
            <a:xfrm>
              <a:off x="3371464" y="2197783"/>
              <a:ext cx="626524" cy="316431"/>
            </a:xfrm>
            <a:prstGeom prst="rect">
              <a:avLst/>
            </a:prstGeom>
            <a:noFill/>
            <a:ln w="9525">
              <a:noFill/>
              <a:miter lim="800000"/>
            </a:ln>
          </p:spPr>
          <p:txBody>
            <a:bodyPr wrap="none">
              <a:spAutoFit/>
            </a:bodyPr>
            <a:lstStyle/>
            <a:p>
              <a:pPr algn="ctr"/>
              <a:r>
                <a:rPr lang="zh-CN" altLang="en-US" sz="2000" b="1" dirty="0">
                  <a:latin typeface="方正舒体" panose="02010601030101010101" pitchFamily="2" charset="-122"/>
                  <a:ea typeface="方正舒体" panose="02010601030101010101" pitchFamily="2" charset="-122"/>
                </a:rPr>
                <a:t>Title</a:t>
              </a:r>
              <a:r>
                <a:rPr lang="en-US" altLang="zh-CN" sz="2000" b="1" dirty="0">
                  <a:latin typeface="方正舒体" panose="02010601030101010101" pitchFamily="2" charset="-122"/>
                  <a:ea typeface="方正舒体" panose="02010601030101010101" pitchFamily="2" charset="-122"/>
                </a:rPr>
                <a:t>1</a:t>
              </a:r>
              <a:endParaRPr lang="zh-CN" altLang="en-US" sz="2000" b="1" dirty="0">
                <a:latin typeface="方正舒体" panose="02010601030101010101" pitchFamily="2" charset="-122"/>
                <a:ea typeface="方正舒体" panose="02010601030101010101" pitchFamily="2" charset="-122"/>
              </a:endParaRPr>
            </a:p>
          </p:txBody>
        </p:sp>
        <p:sp>
          <p:nvSpPr>
            <p:cNvPr id="29" name="Text Box 22"/>
            <p:cNvSpPr>
              <a:spLocks noChangeArrowheads="1"/>
            </p:cNvSpPr>
            <p:nvPr/>
          </p:nvSpPr>
          <p:spPr bwMode="auto">
            <a:xfrm>
              <a:off x="3380973" y="3318766"/>
              <a:ext cx="607507" cy="316431"/>
            </a:xfrm>
            <a:prstGeom prst="rect">
              <a:avLst/>
            </a:prstGeom>
            <a:noFill/>
            <a:ln w="9525">
              <a:noFill/>
              <a:miter lim="800000"/>
            </a:ln>
          </p:spPr>
          <p:txBody>
            <a:bodyPr wrap="none">
              <a:spAutoFit/>
            </a:bodyPr>
            <a:lstStyle/>
            <a:p>
              <a:pPr algn="ctr"/>
              <a:r>
                <a:rPr lang="zh-CN" altLang="en-US" sz="2000" b="1" dirty="0">
                  <a:latin typeface="迷你简卡通" panose="03000509000000000000" pitchFamily="65" charset="-122"/>
                  <a:ea typeface="迷你简卡通" panose="03000509000000000000" pitchFamily="65" charset="-122"/>
                </a:rPr>
                <a:t>Title</a:t>
              </a:r>
              <a:r>
                <a:rPr lang="en-US" altLang="zh-CN" sz="2000" b="1" dirty="0">
                  <a:latin typeface="迷你简卡通" panose="03000509000000000000" pitchFamily="65" charset="-122"/>
                  <a:ea typeface="迷你简卡通" panose="03000509000000000000" pitchFamily="65" charset="-122"/>
                </a:rPr>
                <a:t>1</a:t>
              </a:r>
              <a:endParaRPr lang="zh-CN" altLang="en-US" sz="2000" b="1" dirty="0">
                <a:latin typeface="迷你简卡通" panose="03000509000000000000" pitchFamily="65" charset="-122"/>
                <a:ea typeface="迷你简卡通" panose="03000509000000000000" pitchFamily="65" charset="-122"/>
              </a:endParaRPr>
            </a:p>
          </p:txBody>
        </p:sp>
        <p:sp>
          <p:nvSpPr>
            <p:cNvPr id="30" name="Text Box 22"/>
            <p:cNvSpPr>
              <a:spLocks noChangeArrowheads="1"/>
            </p:cNvSpPr>
            <p:nvPr/>
          </p:nvSpPr>
          <p:spPr bwMode="auto">
            <a:xfrm>
              <a:off x="2595155" y="4104584"/>
              <a:ext cx="607507" cy="316431"/>
            </a:xfrm>
            <a:prstGeom prst="rect">
              <a:avLst/>
            </a:prstGeom>
            <a:noFill/>
            <a:ln w="9525">
              <a:noFill/>
              <a:miter lim="800000"/>
            </a:ln>
          </p:spPr>
          <p:txBody>
            <a:bodyPr wrap="none">
              <a:spAutoFit/>
            </a:bodyPr>
            <a:lstStyle/>
            <a:p>
              <a:pPr algn="ctr"/>
              <a:r>
                <a:rPr lang="zh-CN" altLang="en-US" sz="2000" b="1" dirty="0">
                  <a:latin typeface="迷你简卡通" panose="03000509000000000000" pitchFamily="65" charset="-122"/>
                  <a:ea typeface="迷你简卡通" panose="03000509000000000000" pitchFamily="65" charset="-122"/>
                </a:rPr>
                <a:t>Title</a:t>
              </a:r>
              <a:r>
                <a:rPr lang="en-US" altLang="zh-CN" sz="2000" b="1" dirty="0">
                  <a:latin typeface="迷你简卡通" panose="03000509000000000000" pitchFamily="65" charset="-122"/>
                  <a:ea typeface="迷你简卡通" panose="03000509000000000000" pitchFamily="65" charset="-122"/>
                </a:rPr>
                <a:t>1</a:t>
              </a:r>
              <a:endParaRPr lang="zh-CN" altLang="en-US" sz="2000" b="1" dirty="0">
                <a:latin typeface="迷你简卡通" panose="03000509000000000000" pitchFamily="65" charset="-122"/>
                <a:ea typeface="迷你简卡通" panose="03000509000000000000" pitchFamily="65" charset="-122"/>
              </a:endParaRPr>
            </a:p>
          </p:txBody>
        </p:sp>
        <p:sp>
          <p:nvSpPr>
            <p:cNvPr id="31" name="Text Box 22"/>
            <p:cNvSpPr>
              <a:spLocks noChangeArrowheads="1"/>
            </p:cNvSpPr>
            <p:nvPr/>
          </p:nvSpPr>
          <p:spPr bwMode="auto">
            <a:xfrm>
              <a:off x="1452147" y="1411965"/>
              <a:ext cx="607507" cy="316431"/>
            </a:xfrm>
            <a:prstGeom prst="rect">
              <a:avLst/>
            </a:prstGeom>
            <a:noFill/>
            <a:ln w="9525">
              <a:noFill/>
              <a:miter lim="800000"/>
            </a:ln>
          </p:spPr>
          <p:txBody>
            <a:bodyPr wrap="none">
              <a:spAutoFit/>
            </a:bodyPr>
            <a:lstStyle/>
            <a:p>
              <a:pPr algn="ctr"/>
              <a:r>
                <a:rPr lang="zh-CN" altLang="en-US" sz="2000" b="1" dirty="0">
                  <a:latin typeface="迷你简卡通" panose="03000509000000000000" pitchFamily="65" charset="-122"/>
                  <a:ea typeface="迷你简卡通" panose="03000509000000000000" pitchFamily="65" charset="-122"/>
                </a:rPr>
                <a:t>Title</a:t>
              </a:r>
              <a:r>
                <a:rPr lang="en-US" altLang="zh-CN" sz="2000" b="1" dirty="0">
                  <a:latin typeface="迷你简卡通" panose="03000509000000000000" pitchFamily="65" charset="-122"/>
                  <a:ea typeface="迷你简卡通" panose="03000509000000000000" pitchFamily="65" charset="-122"/>
                </a:rPr>
                <a:t>1</a:t>
              </a:r>
              <a:endParaRPr lang="zh-CN" altLang="en-US" sz="2000" b="1" dirty="0">
                <a:latin typeface="迷你简卡通" panose="03000509000000000000" pitchFamily="65" charset="-122"/>
                <a:ea typeface="迷你简卡通" panose="03000509000000000000" pitchFamily="65" charset="-122"/>
              </a:endParaRPr>
            </a:p>
          </p:txBody>
        </p:sp>
        <p:sp>
          <p:nvSpPr>
            <p:cNvPr id="32" name="Text Box 22"/>
            <p:cNvSpPr>
              <a:spLocks noChangeArrowheads="1"/>
            </p:cNvSpPr>
            <p:nvPr/>
          </p:nvSpPr>
          <p:spPr bwMode="auto">
            <a:xfrm>
              <a:off x="666329" y="2197783"/>
              <a:ext cx="607507" cy="316431"/>
            </a:xfrm>
            <a:prstGeom prst="rect">
              <a:avLst/>
            </a:prstGeom>
            <a:noFill/>
            <a:ln w="9525">
              <a:noFill/>
              <a:miter lim="800000"/>
            </a:ln>
          </p:spPr>
          <p:txBody>
            <a:bodyPr wrap="none">
              <a:spAutoFit/>
            </a:bodyPr>
            <a:lstStyle/>
            <a:p>
              <a:pPr algn="ctr"/>
              <a:r>
                <a:rPr lang="zh-CN" altLang="en-US" sz="2000" b="1" dirty="0">
                  <a:latin typeface="迷你简卡通" panose="03000509000000000000" pitchFamily="65" charset="-122"/>
                  <a:ea typeface="迷你简卡通" panose="03000509000000000000" pitchFamily="65" charset="-122"/>
                </a:rPr>
                <a:t>Title</a:t>
              </a:r>
              <a:r>
                <a:rPr lang="en-US" altLang="zh-CN" sz="2000" b="1" dirty="0">
                  <a:latin typeface="迷你简卡通" panose="03000509000000000000" pitchFamily="65" charset="-122"/>
                  <a:ea typeface="迷你简卡通" panose="03000509000000000000" pitchFamily="65" charset="-122"/>
                </a:rPr>
                <a:t>1</a:t>
              </a:r>
              <a:endParaRPr lang="zh-CN" altLang="en-US" sz="2000" b="1" dirty="0">
                <a:latin typeface="迷你简卡通" panose="03000509000000000000" pitchFamily="65" charset="-122"/>
                <a:ea typeface="迷你简卡通" panose="03000509000000000000" pitchFamily="65" charset="-122"/>
              </a:endParaRPr>
            </a:p>
          </p:txBody>
        </p:sp>
        <p:sp>
          <p:nvSpPr>
            <p:cNvPr id="33" name="Text Box 22"/>
            <p:cNvSpPr>
              <a:spLocks noChangeArrowheads="1"/>
            </p:cNvSpPr>
            <p:nvPr/>
          </p:nvSpPr>
          <p:spPr bwMode="auto">
            <a:xfrm>
              <a:off x="666329" y="3269353"/>
              <a:ext cx="607507" cy="316431"/>
            </a:xfrm>
            <a:prstGeom prst="rect">
              <a:avLst/>
            </a:prstGeom>
            <a:noFill/>
            <a:ln w="9525">
              <a:noFill/>
              <a:miter lim="800000"/>
            </a:ln>
          </p:spPr>
          <p:txBody>
            <a:bodyPr wrap="none">
              <a:spAutoFit/>
            </a:bodyPr>
            <a:lstStyle/>
            <a:p>
              <a:pPr algn="ctr"/>
              <a:r>
                <a:rPr lang="zh-CN" altLang="en-US" sz="2000" b="1" dirty="0">
                  <a:latin typeface="迷你简卡通" panose="03000509000000000000" pitchFamily="65" charset="-122"/>
                  <a:ea typeface="迷你简卡通" panose="03000509000000000000" pitchFamily="65" charset="-122"/>
                </a:rPr>
                <a:t>Title</a:t>
              </a:r>
              <a:r>
                <a:rPr lang="en-US" altLang="zh-CN" sz="2000" b="1" dirty="0">
                  <a:latin typeface="迷你简卡通" panose="03000509000000000000" pitchFamily="65" charset="-122"/>
                  <a:ea typeface="迷你简卡通" panose="03000509000000000000" pitchFamily="65" charset="-122"/>
                </a:rPr>
                <a:t>1</a:t>
              </a:r>
              <a:endParaRPr lang="zh-CN" altLang="en-US" sz="2000" b="1" dirty="0">
                <a:latin typeface="迷你简卡通" panose="03000509000000000000" pitchFamily="65" charset="-122"/>
                <a:ea typeface="迷你简卡通" panose="03000509000000000000" pitchFamily="65" charset="-122"/>
              </a:endParaRPr>
            </a:p>
          </p:txBody>
        </p:sp>
        <p:sp>
          <p:nvSpPr>
            <p:cNvPr id="34" name="Text Box 22"/>
            <p:cNvSpPr>
              <a:spLocks noChangeArrowheads="1"/>
            </p:cNvSpPr>
            <p:nvPr/>
          </p:nvSpPr>
          <p:spPr bwMode="auto">
            <a:xfrm>
              <a:off x="1380709" y="4104584"/>
              <a:ext cx="607507" cy="316431"/>
            </a:xfrm>
            <a:prstGeom prst="rect">
              <a:avLst/>
            </a:prstGeom>
            <a:noFill/>
            <a:ln w="9525">
              <a:noFill/>
              <a:miter lim="800000"/>
            </a:ln>
          </p:spPr>
          <p:txBody>
            <a:bodyPr wrap="none">
              <a:spAutoFit/>
            </a:bodyPr>
            <a:lstStyle/>
            <a:p>
              <a:pPr algn="ctr"/>
              <a:r>
                <a:rPr lang="zh-CN" altLang="en-US" sz="2000" b="1" dirty="0">
                  <a:latin typeface="迷你简卡通" panose="03000509000000000000" pitchFamily="65" charset="-122"/>
                  <a:ea typeface="迷你简卡通" panose="03000509000000000000" pitchFamily="65" charset="-122"/>
                </a:rPr>
                <a:t>Title</a:t>
              </a:r>
              <a:r>
                <a:rPr lang="en-US" altLang="zh-CN" sz="2000" b="1" dirty="0">
                  <a:latin typeface="迷你简卡通" panose="03000509000000000000" pitchFamily="65" charset="-122"/>
                  <a:ea typeface="迷你简卡通" panose="03000509000000000000" pitchFamily="65" charset="-122"/>
                </a:rPr>
                <a:t>1</a:t>
              </a:r>
              <a:endParaRPr lang="zh-CN" altLang="en-US" sz="2000" b="1" dirty="0">
                <a:latin typeface="迷你简卡通" panose="03000509000000000000" pitchFamily="65" charset="-122"/>
                <a:ea typeface="迷你简卡通" panose="03000509000000000000" pitchFamily="65" charset="-122"/>
              </a:endParaRPr>
            </a:p>
          </p:txBody>
        </p:sp>
        <p:sp>
          <p:nvSpPr>
            <p:cNvPr id="35" name="Freeform 18"/>
            <p:cNvSpPr>
              <a:spLocks noEditPoints="1"/>
            </p:cNvSpPr>
            <p:nvPr/>
          </p:nvSpPr>
          <p:spPr bwMode="auto">
            <a:xfrm>
              <a:off x="6786578" y="1626279"/>
              <a:ext cx="1857388" cy="2786082"/>
            </a:xfrm>
            <a:custGeom>
              <a:avLst/>
              <a:gdLst/>
              <a:ahLst/>
              <a:cxnLst>
                <a:cxn ang="0">
                  <a:pos x="1708" y="1519"/>
                </a:cxn>
                <a:cxn ang="0">
                  <a:pos x="1498" y="1538"/>
                </a:cxn>
                <a:cxn ang="0">
                  <a:pos x="1122" y="1297"/>
                </a:cxn>
                <a:cxn ang="0">
                  <a:pos x="1752" y="2807"/>
                </a:cxn>
                <a:cxn ang="0">
                  <a:pos x="1610" y="3038"/>
                </a:cxn>
                <a:cxn ang="0">
                  <a:pos x="919" y="2695"/>
                </a:cxn>
                <a:cxn ang="0">
                  <a:pos x="762" y="2440"/>
                </a:cxn>
                <a:cxn ang="0">
                  <a:pos x="142" y="3023"/>
                </a:cxn>
                <a:cxn ang="0">
                  <a:pos x="62" y="2765"/>
                </a:cxn>
                <a:cxn ang="0">
                  <a:pos x="446" y="1828"/>
                </a:cxn>
                <a:cxn ang="0">
                  <a:pos x="716" y="1199"/>
                </a:cxn>
                <a:cxn ang="0">
                  <a:pos x="224" y="248"/>
                </a:cxn>
                <a:cxn ang="0">
                  <a:pos x="1016" y="544"/>
                </a:cxn>
                <a:cxn ang="0">
                  <a:pos x="1380" y="798"/>
                </a:cxn>
                <a:cxn ang="0">
                  <a:pos x="1798" y="1157"/>
                </a:cxn>
                <a:cxn ang="0">
                  <a:pos x="2122" y="1197"/>
                </a:cxn>
                <a:cxn ang="0">
                  <a:pos x="1995" y="1323"/>
                </a:cxn>
                <a:cxn ang="0">
                  <a:pos x="2117" y="1563"/>
                </a:cxn>
                <a:cxn ang="0">
                  <a:pos x="373" y="58"/>
                </a:cxn>
                <a:cxn ang="0">
                  <a:pos x="664" y="308"/>
                </a:cxn>
                <a:cxn ang="0">
                  <a:pos x="835" y="453"/>
                </a:cxn>
                <a:cxn ang="0">
                  <a:pos x="1115" y="723"/>
                </a:cxn>
                <a:cxn ang="0">
                  <a:pos x="968" y="813"/>
                </a:cxn>
                <a:cxn ang="0">
                  <a:pos x="1322" y="790"/>
                </a:cxn>
                <a:cxn ang="0">
                  <a:pos x="835" y="848"/>
                </a:cxn>
                <a:cxn ang="0">
                  <a:pos x="1122" y="1355"/>
                </a:cxn>
                <a:cxn ang="0">
                  <a:pos x="864" y="960"/>
                </a:cxn>
                <a:cxn ang="0">
                  <a:pos x="980" y="1318"/>
                </a:cxn>
                <a:cxn ang="0">
                  <a:pos x="1336" y="939"/>
                </a:cxn>
                <a:cxn ang="0">
                  <a:pos x="940" y="994"/>
                </a:cxn>
                <a:cxn ang="0">
                  <a:pos x="1051" y="1082"/>
                </a:cxn>
                <a:cxn ang="0">
                  <a:pos x="731" y="1126"/>
                </a:cxn>
                <a:cxn ang="0">
                  <a:pos x="1329" y="1221"/>
                </a:cxn>
                <a:cxn ang="0">
                  <a:pos x="830" y="1141"/>
                </a:cxn>
                <a:cxn ang="0">
                  <a:pos x="1119" y="1174"/>
                </a:cxn>
                <a:cxn ang="0">
                  <a:pos x="739" y="1202"/>
                </a:cxn>
                <a:cxn ang="0">
                  <a:pos x="2048" y="1309"/>
                </a:cxn>
                <a:cxn ang="0">
                  <a:pos x="889" y="1308"/>
                </a:cxn>
                <a:cxn ang="0">
                  <a:pos x="820" y="1338"/>
                </a:cxn>
                <a:cxn ang="0">
                  <a:pos x="550" y="1953"/>
                </a:cxn>
                <a:cxn ang="0">
                  <a:pos x="789" y="1369"/>
                </a:cxn>
                <a:cxn ang="0">
                  <a:pos x="1074" y="1624"/>
                </a:cxn>
                <a:cxn ang="0">
                  <a:pos x="174" y="2631"/>
                </a:cxn>
                <a:cxn ang="0">
                  <a:pos x="455" y="2024"/>
                </a:cxn>
                <a:cxn ang="0">
                  <a:pos x="467" y="2126"/>
                </a:cxn>
                <a:cxn ang="0">
                  <a:pos x="1464" y="2673"/>
                </a:cxn>
                <a:cxn ang="0">
                  <a:pos x="1114" y="1510"/>
                </a:cxn>
                <a:cxn ang="0">
                  <a:pos x="1265" y="1740"/>
                </a:cxn>
                <a:cxn ang="0">
                  <a:pos x="1694" y="1455"/>
                </a:cxn>
                <a:cxn ang="0">
                  <a:pos x="1846" y="1491"/>
                </a:cxn>
                <a:cxn ang="0">
                  <a:pos x="2097" y="1535"/>
                </a:cxn>
                <a:cxn ang="0">
                  <a:pos x="1922" y="1552"/>
                </a:cxn>
                <a:cxn ang="0">
                  <a:pos x="1460" y="1621"/>
                </a:cxn>
                <a:cxn ang="0">
                  <a:pos x="919" y="2350"/>
                </a:cxn>
                <a:cxn ang="0">
                  <a:pos x="1238" y="2292"/>
                </a:cxn>
                <a:cxn ang="0">
                  <a:pos x="876" y="2412"/>
                </a:cxn>
                <a:cxn ang="0">
                  <a:pos x="729" y="2463"/>
                </a:cxn>
                <a:cxn ang="0">
                  <a:pos x="930" y="2625"/>
                </a:cxn>
                <a:cxn ang="0">
                  <a:pos x="1610" y="2849"/>
                </a:cxn>
                <a:cxn ang="0">
                  <a:pos x="214" y="2843"/>
                </a:cxn>
                <a:cxn ang="0">
                  <a:pos x="37" y="2762"/>
                </a:cxn>
                <a:cxn ang="0">
                  <a:pos x="1634" y="2863"/>
                </a:cxn>
                <a:cxn ang="0">
                  <a:pos x="77" y="3059"/>
                </a:cxn>
              </a:cxnLst>
              <a:rect l="0" t="0" r="r" b="b"/>
              <a:pathLst>
                <a:path w="2147" h="3130">
                  <a:moveTo>
                    <a:pt x="2117" y="1563"/>
                  </a:moveTo>
                  <a:lnTo>
                    <a:pt x="2117" y="1563"/>
                  </a:lnTo>
                  <a:lnTo>
                    <a:pt x="2111" y="1565"/>
                  </a:lnTo>
                  <a:lnTo>
                    <a:pt x="2105" y="1567"/>
                  </a:lnTo>
                  <a:lnTo>
                    <a:pt x="2093" y="1569"/>
                  </a:lnTo>
                  <a:lnTo>
                    <a:pt x="2082" y="1571"/>
                  </a:lnTo>
                  <a:lnTo>
                    <a:pt x="2078" y="1575"/>
                  </a:lnTo>
                  <a:lnTo>
                    <a:pt x="2072" y="1578"/>
                  </a:lnTo>
                  <a:lnTo>
                    <a:pt x="2072" y="1578"/>
                  </a:lnTo>
                  <a:lnTo>
                    <a:pt x="2066" y="1585"/>
                  </a:lnTo>
                  <a:lnTo>
                    <a:pt x="2061" y="1593"/>
                  </a:lnTo>
                  <a:lnTo>
                    <a:pt x="2056" y="1597"/>
                  </a:lnTo>
                  <a:lnTo>
                    <a:pt x="2052" y="1600"/>
                  </a:lnTo>
                  <a:lnTo>
                    <a:pt x="2047" y="1602"/>
                  </a:lnTo>
                  <a:lnTo>
                    <a:pt x="2040" y="1604"/>
                  </a:lnTo>
                  <a:lnTo>
                    <a:pt x="2040" y="1604"/>
                  </a:lnTo>
                  <a:lnTo>
                    <a:pt x="2032" y="1602"/>
                  </a:lnTo>
                  <a:lnTo>
                    <a:pt x="2023" y="1600"/>
                  </a:lnTo>
                  <a:lnTo>
                    <a:pt x="2014" y="1595"/>
                  </a:lnTo>
                  <a:lnTo>
                    <a:pt x="2010" y="1592"/>
                  </a:lnTo>
                  <a:lnTo>
                    <a:pt x="2007" y="1589"/>
                  </a:lnTo>
                  <a:lnTo>
                    <a:pt x="2007" y="1589"/>
                  </a:lnTo>
                  <a:lnTo>
                    <a:pt x="2006" y="1590"/>
                  </a:lnTo>
                  <a:lnTo>
                    <a:pt x="2005" y="1591"/>
                  </a:lnTo>
                  <a:lnTo>
                    <a:pt x="2003" y="1591"/>
                  </a:lnTo>
                  <a:lnTo>
                    <a:pt x="2000" y="1592"/>
                  </a:lnTo>
                  <a:lnTo>
                    <a:pt x="1999" y="1593"/>
                  </a:lnTo>
                  <a:lnTo>
                    <a:pt x="1999" y="1593"/>
                  </a:lnTo>
                  <a:lnTo>
                    <a:pt x="1996" y="1601"/>
                  </a:lnTo>
                  <a:lnTo>
                    <a:pt x="1994" y="1610"/>
                  </a:lnTo>
                  <a:lnTo>
                    <a:pt x="1989" y="1617"/>
                  </a:lnTo>
                  <a:lnTo>
                    <a:pt x="1984" y="1625"/>
                  </a:lnTo>
                  <a:lnTo>
                    <a:pt x="1977" y="1630"/>
                  </a:lnTo>
                  <a:lnTo>
                    <a:pt x="1969" y="1636"/>
                  </a:lnTo>
                  <a:lnTo>
                    <a:pt x="1960" y="1639"/>
                  </a:lnTo>
                  <a:lnTo>
                    <a:pt x="1949" y="1642"/>
                  </a:lnTo>
                  <a:lnTo>
                    <a:pt x="1949" y="1642"/>
                  </a:lnTo>
                  <a:lnTo>
                    <a:pt x="1945" y="1640"/>
                  </a:lnTo>
                  <a:lnTo>
                    <a:pt x="1941" y="1638"/>
                  </a:lnTo>
                  <a:lnTo>
                    <a:pt x="1936" y="1635"/>
                  </a:lnTo>
                  <a:lnTo>
                    <a:pt x="1933" y="1631"/>
                  </a:lnTo>
                  <a:lnTo>
                    <a:pt x="1930" y="1627"/>
                  </a:lnTo>
                  <a:lnTo>
                    <a:pt x="1928" y="1623"/>
                  </a:lnTo>
                  <a:lnTo>
                    <a:pt x="1927" y="1617"/>
                  </a:lnTo>
                  <a:lnTo>
                    <a:pt x="1926" y="1612"/>
                  </a:lnTo>
                  <a:lnTo>
                    <a:pt x="1926" y="1612"/>
                  </a:lnTo>
                  <a:lnTo>
                    <a:pt x="1918" y="1611"/>
                  </a:lnTo>
                  <a:lnTo>
                    <a:pt x="1911" y="1609"/>
                  </a:lnTo>
                  <a:lnTo>
                    <a:pt x="1902" y="1605"/>
                  </a:lnTo>
                  <a:lnTo>
                    <a:pt x="1899" y="1602"/>
                  </a:lnTo>
                  <a:lnTo>
                    <a:pt x="1897" y="1599"/>
                  </a:lnTo>
                  <a:lnTo>
                    <a:pt x="1897" y="1599"/>
                  </a:lnTo>
                  <a:lnTo>
                    <a:pt x="1891" y="1602"/>
                  </a:lnTo>
                  <a:lnTo>
                    <a:pt x="1887" y="1605"/>
                  </a:lnTo>
                  <a:lnTo>
                    <a:pt x="1883" y="1606"/>
                  </a:lnTo>
                  <a:lnTo>
                    <a:pt x="1879" y="1607"/>
                  </a:lnTo>
                  <a:lnTo>
                    <a:pt x="1873" y="1607"/>
                  </a:lnTo>
                  <a:lnTo>
                    <a:pt x="1869" y="1606"/>
                  </a:lnTo>
                  <a:lnTo>
                    <a:pt x="1865" y="1605"/>
                  </a:lnTo>
                  <a:lnTo>
                    <a:pt x="1861" y="1602"/>
                  </a:lnTo>
                  <a:lnTo>
                    <a:pt x="1854" y="1597"/>
                  </a:lnTo>
                  <a:lnTo>
                    <a:pt x="1848" y="1590"/>
                  </a:lnTo>
                  <a:lnTo>
                    <a:pt x="1843" y="1580"/>
                  </a:lnTo>
                  <a:lnTo>
                    <a:pt x="1841" y="1569"/>
                  </a:lnTo>
                  <a:lnTo>
                    <a:pt x="1841" y="1569"/>
                  </a:lnTo>
                  <a:lnTo>
                    <a:pt x="1820" y="1549"/>
                  </a:lnTo>
                  <a:lnTo>
                    <a:pt x="1809" y="1539"/>
                  </a:lnTo>
                  <a:lnTo>
                    <a:pt x="1796" y="1531"/>
                  </a:lnTo>
                  <a:lnTo>
                    <a:pt x="1796" y="1531"/>
                  </a:lnTo>
                  <a:lnTo>
                    <a:pt x="1792" y="1534"/>
                  </a:lnTo>
                  <a:lnTo>
                    <a:pt x="1788" y="1536"/>
                  </a:lnTo>
                  <a:lnTo>
                    <a:pt x="1783" y="1537"/>
                  </a:lnTo>
                  <a:lnTo>
                    <a:pt x="1780" y="1538"/>
                  </a:lnTo>
                  <a:lnTo>
                    <a:pt x="1776" y="1537"/>
                  </a:lnTo>
                  <a:lnTo>
                    <a:pt x="1772" y="1537"/>
                  </a:lnTo>
                  <a:lnTo>
                    <a:pt x="1764" y="1534"/>
                  </a:lnTo>
                  <a:lnTo>
                    <a:pt x="1757" y="1529"/>
                  </a:lnTo>
                  <a:lnTo>
                    <a:pt x="1750" y="1522"/>
                  </a:lnTo>
                  <a:lnTo>
                    <a:pt x="1739" y="1510"/>
                  </a:lnTo>
                  <a:lnTo>
                    <a:pt x="1739" y="1510"/>
                  </a:lnTo>
                  <a:lnTo>
                    <a:pt x="1729" y="1514"/>
                  </a:lnTo>
                  <a:lnTo>
                    <a:pt x="1719" y="1517"/>
                  </a:lnTo>
                  <a:lnTo>
                    <a:pt x="1708" y="1519"/>
                  </a:lnTo>
                  <a:lnTo>
                    <a:pt x="1698" y="1520"/>
                  </a:lnTo>
                  <a:lnTo>
                    <a:pt x="1686" y="1520"/>
                  </a:lnTo>
                  <a:lnTo>
                    <a:pt x="1676" y="1519"/>
                  </a:lnTo>
                  <a:lnTo>
                    <a:pt x="1666" y="1517"/>
                  </a:lnTo>
                  <a:lnTo>
                    <a:pt x="1656" y="1513"/>
                  </a:lnTo>
                  <a:lnTo>
                    <a:pt x="1656" y="1513"/>
                  </a:lnTo>
                  <a:lnTo>
                    <a:pt x="1653" y="1504"/>
                  </a:lnTo>
                  <a:lnTo>
                    <a:pt x="1647" y="1496"/>
                  </a:lnTo>
                  <a:lnTo>
                    <a:pt x="1637" y="1484"/>
                  </a:lnTo>
                  <a:lnTo>
                    <a:pt x="1624" y="1471"/>
                  </a:lnTo>
                  <a:lnTo>
                    <a:pt x="1612" y="1459"/>
                  </a:lnTo>
                  <a:lnTo>
                    <a:pt x="1612" y="1459"/>
                  </a:lnTo>
                  <a:lnTo>
                    <a:pt x="1614" y="1449"/>
                  </a:lnTo>
                  <a:lnTo>
                    <a:pt x="1615" y="1445"/>
                  </a:lnTo>
                  <a:lnTo>
                    <a:pt x="1618" y="1442"/>
                  </a:lnTo>
                  <a:lnTo>
                    <a:pt x="1618" y="1442"/>
                  </a:lnTo>
                  <a:lnTo>
                    <a:pt x="1585" y="1417"/>
                  </a:lnTo>
                  <a:lnTo>
                    <a:pt x="1552" y="1392"/>
                  </a:lnTo>
                  <a:lnTo>
                    <a:pt x="1519" y="1364"/>
                  </a:lnTo>
                  <a:lnTo>
                    <a:pt x="1487" y="1336"/>
                  </a:lnTo>
                  <a:lnTo>
                    <a:pt x="1487" y="1336"/>
                  </a:lnTo>
                  <a:lnTo>
                    <a:pt x="1478" y="1345"/>
                  </a:lnTo>
                  <a:lnTo>
                    <a:pt x="1474" y="1350"/>
                  </a:lnTo>
                  <a:lnTo>
                    <a:pt x="1469" y="1353"/>
                  </a:lnTo>
                  <a:lnTo>
                    <a:pt x="1463" y="1356"/>
                  </a:lnTo>
                  <a:lnTo>
                    <a:pt x="1457" y="1358"/>
                  </a:lnTo>
                  <a:lnTo>
                    <a:pt x="1449" y="1358"/>
                  </a:lnTo>
                  <a:lnTo>
                    <a:pt x="1442" y="1357"/>
                  </a:lnTo>
                  <a:lnTo>
                    <a:pt x="1442" y="1357"/>
                  </a:lnTo>
                  <a:lnTo>
                    <a:pt x="1439" y="1353"/>
                  </a:lnTo>
                  <a:lnTo>
                    <a:pt x="1435" y="1349"/>
                  </a:lnTo>
                  <a:lnTo>
                    <a:pt x="1429" y="1340"/>
                  </a:lnTo>
                  <a:lnTo>
                    <a:pt x="1422" y="1332"/>
                  </a:lnTo>
                  <a:lnTo>
                    <a:pt x="1418" y="1328"/>
                  </a:lnTo>
                  <a:lnTo>
                    <a:pt x="1414" y="1325"/>
                  </a:lnTo>
                  <a:lnTo>
                    <a:pt x="1414" y="1325"/>
                  </a:lnTo>
                  <a:lnTo>
                    <a:pt x="1407" y="1312"/>
                  </a:lnTo>
                  <a:lnTo>
                    <a:pt x="1399" y="1302"/>
                  </a:lnTo>
                  <a:lnTo>
                    <a:pt x="1389" y="1290"/>
                  </a:lnTo>
                  <a:lnTo>
                    <a:pt x="1380" y="1280"/>
                  </a:lnTo>
                  <a:lnTo>
                    <a:pt x="1369" y="1271"/>
                  </a:lnTo>
                  <a:lnTo>
                    <a:pt x="1357" y="1261"/>
                  </a:lnTo>
                  <a:lnTo>
                    <a:pt x="1344" y="1252"/>
                  </a:lnTo>
                  <a:lnTo>
                    <a:pt x="1331" y="1244"/>
                  </a:lnTo>
                  <a:lnTo>
                    <a:pt x="1305" y="1228"/>
                  </a:lnTo>
                  <a:lnTo>
                    <a:pt x="1276" y="1214"/>
                  </a:lnTo>
                  <a:lnTo>
                    <a:pt x="1219" y="1187"/>
                  </a:lnTo>
                  <a:lnTo>
                    <a:pt x="1219" y="1187"/>
                  </a:lnTo>
                  <a:lnTo>
                    <a:pt x="1212" y="1188"/>
                  </a:lnTo>
                  <a:lnTo>
                    <a:pt x="1205" y="1187"/>
                  </a:lnTo>
                  <a:lnTo>
                    <a:pt x="1199" y="1186"/>
                  </a:lnTo>
                  <a:lnTo>
                    <a:pt x="1192" y="1184"/>
                  </a:lnTo>
                  <a:lnTo>
                    <a:pt x="1178" y="1178"/>
                  </a:lnTo>
                  <a:lnTo>
                    <a:pt x="1171" y="1177"/>
                  </a:lnTo>
                  <a:lnTo>
                    <a:pt x="1163" y="1176"/>
                  </a:lnTo>
                  <a:lnTo>
                    <a:pt x="1163" y="1176"/>
                  </a:lnTo>
                  <a:lnTo>
                    <a:pt x="1176" y="1193"/>
                  </a:lnTo>
                  <a:lnTo>
                    <a:pt x="1190" y="1212"/>
                  </a:lnTo>
                  <a:lnTo>
                    <a:pt x="1220" y="1247"/>
                  </a:lnTo>
                  <a:lnTo>
                    <a:pt x="1251" y="1282"/>
                  </a:lnTo>
                  <a:lnTo>
                    <a:pt x="1266" y="1301"/>
                  </a:lnTo>
                  <a:lnTo>
                    <a:pt x="1280" y="1319"/>
                  </a:lnTo>
                  <a:lnTo>
                    <a:pt x="1280" y="1319"/>
                  </a:lnTo>
                  <a:lnTo>
                    <a:pt x="1284" y="1323"/>
                  </a:lnTo>
                  <a:lnTo>
                    <a:pt x="1288" y="1324"/>
                  </a:lnTo>
                  <a:lnTo>
                    <a:pt x="1291" y="1325"/>
                  </a:lnTo>
                  <a:lnTo>
                    <a:pt x="1291" y="1325"/>
                  </a:lnTo>
                  <a:lnTo>
                    <a:pt x="1306" y="1348"/>
                  </a:lnTo>
                  <a:lnTo>
                    <a:pt x="1321" y="1370"/>
                  </a:lnTo>
                  <a:lnTo>
                    <a:pt x="1352" y="1414"/>
                  </a:lnTo>
                  <a:lnTo>
                    <a:pt x="1383" y="1458"/>
                  </a:lnTo>
                  <a:lnTo>
                    <a:pt x="1398" y="1480"/>
                  </a:lnTo>
                  <a:lnTo>
                    <a:pt x="1412" y="1504"/>
                  </a:lnTo>
                  <a:lnTo>
                    <a:pt x="1412" y="1504"/>
                  </a:lnTo>
                  <a:lnTo>
                    <a:pt x="1426" y="1502"/>
                  </a:lnTo>
                  <a:lnTo>
                    <a:pt x="1437" y="1503"/>
                  </a:lnTo>
                  <a:lnTo>
                    <a:pt x="1449" y="1504"/>
                  </a:lnTo>
                  <a:lnTo>
                    <a:pt x="1460" y="1507"/>
                  </a:lnTo>
                  <a:lnTo>
                    <a:pt x="1471" y="1511"/>
                  </a:lnTo>
                  <a:lnTo>
                    <a:pt x="1479" y="1517"/>
                  </a:lnTo>
                  <a:lnTo>
                    <a:pt x="1487" y="1523"/>
                  </a:lnTo>
                  <a:lnTo>
                    <a:pt x="1493" y="1531"/>
                  </a:lnTo>
                  <a:lnTo>
                    <a:pt x="1498" y="1538"/>
                  </a:lnTo>
                  <a:lnTo>
                    <a:pt x="1502" y="1547"/>
                  </a:lnTo>
                  <a:lnTo>
                    <a:pt x="1504" y="1555"/>
                  </a:lnTo>
                  <a:lnTo>
                    <a:pt x="1504" y="1564"/>
                  </a:lnTo>
                  <a:lnTo>
                    <a:pt x="1502" y="1572"/>
                  </a:lnTo>
                  <a:lnTo>
                    <a:pt x="1498" y="1581"/>
                  </a:lnTo>
                  <a:lnTo>
                    <a:pt x="1492" y="1590"/>
                  </a:lnTo>
                  <a:lnTo>
                    <a:pt x="1485" y="1597"/>
                  </a:lnTo>
                  <a:lnTo>
                    <a:pt x="1485" y="1597"/>
                  </a:lnTo>
                  <a:lnTo>
                    <a:pt x="1490" y="1604"/>
                  </a:lnTo>
                  <a:lnTo>
                    <a:pt x="1494" y="1610"/>
                  </a:lnTo>
                  <a:lnTo>
                    <a:pt x="1496" y="1616"/>
                  </a:lnTo>
                  <a:lnTo>
                    <a:pt x="1496" y="1623"/>
                  </a:lnTo>
                  <a:lnTo>
                    <a:pt x="1495" y="1629"/>
                  </a:lnTo>
                  <a:lnTo>
                    <a:pt x="1492" y="1635"/>
                  </a:lnTo>
                  <a:lnTo>
                    <a:pt x="1489" y="1640"/>
                  </a:lnTo>
                  <a:lnTo>
                    <a:pt x="1485" y="1645"/>
                  </a:lnTo>
                  <a:lnTo>
                    <a:pt x="1479" y="1648"/>
                  </a:lnTo>
                  <a:lnTo>
                    <a:pt x="1474" y="1652"/>
                  </a:lnTo>
                  <a:lnTo>
                    <a:pt x="1467" y="1653"/>
                  </a:lnTo>
                  <a:lnTo>
                    <a:pt x="1462" y="1653"/>
                  </a:lnTo>
                  <a:lnTo>
                    <a:pt x="1456" y="1651"/>
                  </a:lnTo>
                  <a:lnTo>
                    <a:pt x="1449" y="1646"/>
                  </a:lnTo>
                  <a:lnTo>
                    <a:pt x="1444" y="1641"/>
                  </a:lnTo>
                  <a:lnTo>
                    <a:pt x="1440" y="1634"/>
                  </a:lnTo>
                  <a:lnTo>
                    <a:pt x="1440" y="1634"/>
                  </a:lnTo>
                  <a:lnTo>
                    <a:pt x="1427" y="1638"/>
                  </a:lnTo>
                  <a:lnTo>
                    <a:pt x="1413" y="1641"/>
                  </a:lnTo>
                  <a:lnTo>
                    <a:pt x="1399" y="1641"/>
                  </a:lnTo>
                  <a:lnTo>
                    <a:pt x="1385" y="1640"/>
                  </a:lnTo>
                  <a:lnTo>
                    <a:pt x="1379" y="1638"/>
                  </a:lnTo>
                  <a:lnTo>
                    <a:pt x="1372" y="1636"/>
                  </a:lnTo>
                  <a:lnTo>
                    <a:pt x="1367" y="1632"/>
                  </a:lnTo>
                  <a:lnTo>
                    <a:pt x="1361" y="1629"/>
                  </a:lnTo>
                  <a:lnTo>
                    <a:pt x="1356" y="1625"/>
                  </a:lnTo>
                  <a:lnTo>
                    <a:pt x="1352" y="1621"/>
                  </a:lnTo>
                  <a:lnTo>
                    <a:pt x="1349" y="1615"/>
                  </a:lnTo>
                  <a:lnTo>
                    <a:pt x="1346" y="1610"/>
                  </a:lnTo>
                  <a:lnTo>
                    <a:pt x="1346" y="1610"/>
                  </a:lnTo>
                  <a:lnTo>
                    <a:pt x="1345" y="1605"/>
                  </a:lnTo>
                  <a:lnTo>
                    <a:pt x="1346" y="1599"/>
                  </a:lnTo>
                  <a:lnTo>
                    <a:pt x="1348" y="1595"/>
                  </a:lnTo>
                  <a:lnTo>
                    <a:pt x="1350" y="1590"/>
                  </a:lnTo>
                  <a:lnTo>
                    <a:pt x="1352" y="1584"/>
                  </a:lnTo>
                  <a:lnTo>
                    <a:pt x="1354" y="1578"/>
                  </a:lnTo>
                  <a:lnTo>
                    <a:pt x="1355" y="1571"/>
                  </a:lnTo>
                  <a:lnTo>
                    <a:pt x="1355" y="1563"/>
                  </a:lnTo>
                  <a:lnTo>
                    <a:pt x="1355" y="1563"/>
                  </a:lnTo>
                  <a:lnTo>
                    <a:pt x="1360" y="1555"/>
                  </a:lnTo>
                  <a:lnTo>
                    <a:pt x="1367" y="1549"/>
                  </a:lnTo>
                  <a:lnTo>
                    <a:pt x="1381" y="1535"/>
                  </a:lnTo>
                  <a:lnTo>
                    <a:pt x="1381" y="1535"/>
                  </a:lnTo>
                  <a:lnTo>
                    <a:pt x="1346" y="1487"/>
                  </a:lnTo>
                  <a:lnTo>
                    <a:pt x="1311" y="1438"/>
                  </a:lnTo>
                  <a:lnTo>
                    <a:pt x="1276" y="1390"/>
                  </a:lnTo>
                  <a:lnTo>
                    <a:pt x="1239" y="1343"/>
                  </a:lnTo>
                  <a:lnTo>
                    <a:pt x="1203" y="1297"/>
                  </a:lnTo>
                  <a:lnTo>
                    <a:pt x="1166" y="1251"/>
                  </a:lnTo>
                  <a:lnTo>
                    <a:pt x="1127" y="1207"/>
                  </a:lnTo>
                  <a:lnTo>
                    <a:pt x="1087" y="1163"/>
                  </a:lnTo>
                  <a:lnTo>
                    <a:pt x="1087" y="1163"/>
                  </a:lnTo>
                  <a:lnTo>
                    <a:pt x="1077" y="1165"/>
                  </a:lnTo>
                  <a:lnTo>
                    <a:pt x="1066" y="1165"/>
                  </a:lnTo>
                  <a:lnTo>
                    <a:pt x="1041" y="1163"/>
                  </a:lnTo>
                  <a:lnTo>
                    <a:pt x="1030" y="1163"/>
                  </a:lnTo>
                  <a:lnTo>
                    <a:pt x="1017" y="1165"/>
                  </a:lnTo>
                  <a:lnTo>
                    <a:pt x="1005" y="1166"/>
                  </a:lnTo>
                  <a:lnTo>
                    <a:pt x="993" y="1168"/>
                  </a:lnTo>
                  <a:lnTo>
                    <a:pt x="993" y="1168"/>
                  </a:lnTo>
                  <a:lnTo>
                    <a:pt x="996" y="1173"/>
                  </a:lnTo>
                  <a:lnTo>
                    <a:pt x="997" y="1178"/>
                  </a:lnTo>
                  <a:lnTo>
                    <a:pt x="1000" y="1188"/>
                  </a:lnTo>
                  <a:lnTo>
                    <a:pt x="1002" y="1199"/>
                  </a:lnTo>
                  <a:lnTo>
                    <a:pt x="1004" y="1203"/>
                  </a:lnTo>
                  <a:lnTo>
                    <a:pt x="1006" y="1208"/>
                  </a:lnTo>
                  <a:lnTo>
                    <a:pt x="1006" y="1208"/>
                  </a:lnTo>
                  <a:lnTo>
                    <a:pt x="1017" y="1214"/>
                  </a:lnTo>
                  <a:lnTo>
                    <a:pt x="1027" y="1218"/>
                  </a:lnTo>
                  <a:lnTo>
                    <a:pt x="1049" y="1226"/>
                  </a:lnTo>
                  <a:lnTo>
                    <a:pt x="1071" y="1231"/>
                  </a:lnTo>
                  <a:lnTo>
                    <a:pt x="1096" y="1236"/>
                  </a:lnTo>
                  <a:lnTo>
                    <a:pt x="1096" y="1236"/>
                  </a:lnTo>
                  <a:lnTo>
                    <a:pt x="1109" y="1266"/>
                  </a:lnTo>
                  <a:lnTo>
                    <a:pt x="1122" y="1297"/>
                  </a:lnTo>
                  <a:lnTo>
                    <a:pt x="1133" y="1328"/>
                  </a:lnTo>
                  <a:lnTo>
                    <a:pt x="1146" y="1359"/>
                  </a:lnTo>
                  <a:lnTo>
                    <a:pt x="1146" y="1359"/>
                  </a:lnTo>
                  <a:lnTo>
                    <a:pt x="1144" y="1367"/>
                  </a:lnTo>
                  <a:lnTo>
                    <a:pt x="1140" y="1374"/>
                  </a:lnTo>
                  <a:lnTo>
                    <a:pt x="1140" y="1374"/>
                  </a:lnTo>
                  <a:lnTo>
                    <a:pt x="1157" y="1409"/>
                  </a:lnTo>
                  <a:lnTo>
                    <a:pt x="1172" y="1444"/>
                  </a:lnTo>
                  <a:lnTo>
                    <a:pt x="1201" y="1517"/>
                  </a:lnTo>
                  <a:lnTo>
                    <a:pt x="1216" y="1553"/>
                  </a:lnTo>
                  <a:lnTo>
                    <a:pt x="1231" y="1590"/>
                  </a:lnTo>
                  <a:lnTo>
                    <a:pt x="1246" y="1625"/>
                  </a:lnTo>
                  <a:lnTo>
                    <a:pt x="1263" y="1658"/>
                  </a:lnTo>
                  <a:lnTo>
                    <a:pt x="1263" y="1658"/>
                  </a:lnTo>
                  <a:lnTo>
                    <a:pt x="1279" y="1710"/>
                  </a:lnTo>
                  <a:lnTo>
                    <a:pt x="1295" y="1759"/>
                  </a:lnTo>
                  <a:lnTo>
                    <a:pt x="1304" y="1782"/>
                  </a:lnTo>
                  <a:lnTo>
                    <a:pt x="1312" y="1805"/>
                  </a:lnTo>
                  <a:lnTo>
                    <a:pt x="1322" y="1827"/>
                  </a:lnTo>
                  <a:lnTo>
                    <a:pt x="1334" y="1850"/>
                  </a:lnTo>
                  <a:lnTo>
                    <a:pt x="1334" y="1850"/>
                  </a:lnTo>
                  <a:lnTo>
                    <a:pt x="1338" y="1866"/>
                  </a:lnTo>
                  <a:lnTo>
                    <a:pt x="1342" y="1882"/>
                  </a:lnTo>
                  <a:lnTo>
                    <a:pt x="1353" y="1913"/>
                  </a:lnTo>
                  <a:lnTo>
                    <a:pt x="1365" y="1944"/>
                  </a:lnTo>
                  <a:lnTo>
                    <a:pt x="1379" y="1977"/>
                  </a:lnTo>
                  <a:lnTo>
                    <a:pt x="1379" y="1977"/>
                  </a:lnTo>
                  <a:lnTo>
                    <a:pt x="1391" y="2011"/>
                  </a:lnTo>
                  <a:lnTo>
                    <a:pt x="1404" y="2047"/>
                  </a:lnTo>
                  <a:lnTo>
                    <a:pt x="1429" y="2117"/>
                  </a:lnTo>
                  <a:lnTo>
                    <a:pt x="1455" y="2189"/>
                  </a:lnTo>
                  <a:lnTo>
                    <a:pt x="1469" y="2223"/>
                  </a:lnTo>
                  <a:lnTo>
                    <a:pt x="1482" y="2258"/>
                  </a:lnTo>
                  <a:lnTo>
                    <a:pt x="1482" y="2258"/>
                  </a:lnTo>
                  <a:lnTo>
                    <a:pt x="1496" y="2310"/>
                  </a:lnTo>
                  <a:lnTo>
                    <a:pt x="1511" y="2362"/>
                  </a:lnTo>
                  <a:lnTo>
                    <a:pt x="1527" y="2413"/>
                  </a:lnTo>
                  <a:lnTo>
                    <a:pt x="1545" y="2463"/>
                  </a:lnTo>
                  <a:lnTo>
                    <a:pt x="1577" y="2564"/>
                  </a:lnTo>
                  <a:lnTo>
                    <a:pt x="1593" y="2613"/>
                  </a:lnTo>
                  <a:lnTo>
                    <a:pt x="1608" y="2664"/>
                  </a:lnTo>
                  <a:lnTo>
                    <a:pt x="1608" y="2664"/>
                  </a:lnTo>
                  <a:lnTo>
                    <a:pt x="1613" y="2664"/>
                  </a:lnTo>
                  <a:lnTo>
                    <a:pt x="1619" y="2666"/>
                  </a:lnTo>
                  <a:lnTo>
                    <a:pt x="1625" y="2668"/>
                  </a:lnTo>
                  <a:lnTo>
                    <a:pt x="1629" y="2671"/>
                  </a:lnTo>
                  <a:lnTo>
                    <a:pt x="1633" y="2674"/>
                  </a:lnTo>
                  <a:lnTo>
                    <a:pt x="1638" y="2679"/>
                  </a:lnTo>
                  <a:lnTo>
                    <a:pt x="1644" y="2689"/>
                  </a:lnTo>
                  <a:lnTo>
                    <a:pt x="1651" y="2700"/>
                  </a:lnTo>
                  <a:lnTo>
                    <a:pt x="1655" y="2712"/>
                  </a:lnTo>
                  <a:lnTo>
                    <a:pt x="1662" y="2733"/>
                  </a:lnTo>
                  <a:lnTo>
                    <a:pt x="1662" y="2733"/>
                  </a:lnTo>
                  <a:lnTo>
                    <a:pt x="1668" y="2733"/>
                  </a:lnTo>
                  <a:lnTo>
                    <a:pt x="1672" y="2731"/>
                  </a:lnTo>
                  <a:lnTo>
                    <a:pt x="1679" y="2728"/>
                  </a:lnTo>
                  <a:lnTo>
                    <a:pt x="1687" y="2723"/>
                  </a:lnTo>
                  <a:lnTo>
                    <a:pt x="1694" y="2720"/>
                  </a:lnTo>
                  <a:lnTo>
                    <a:pt x="1694" y="2720"/>
                  </a:lnTo>
                  <a:lnTo>
                    <a:pt x="1691" y="2713"/>
                  </a:lnTo>
                  <a:lnTo>
                    <a:pt x="1687" y="2704"/>
                  </a:lnTo>
                  <a:lnTo>
                    <a:pt x="1682" y="2687"/>
                  </a:lnTo>
                  <a:lnTo>
                    <a:pt x="1682" y="2687"/>
                  </a:lnTo>
                  <a:lnTo>
                    <a:pt x="1683" y="2684"/>
                  </a:lnTo>
                  <a:lnTo>
                    <a:pt x="1685" y="2681"/>
                  </a:lnTo>
                  <a:lnTo>
                    <a:pt x="1690" y="2677"/>
                  </a:lnTo>
                  <a:lnTo>
                    <a:pt x="1696" y="2675"/>
                  </a:lnTo>
                  <a:lnTo>
                    <a:pt x="1703" y="2674"/>
                  </a:lnTo>
                  <a:lnTo>
                    <a:pt x="1710" y="2675"/>
                  </a:lnTo>
                  <a:lnTo>
                    <a:pt x="1717" y="2676"/>
                  </a:lnTo>
                  <a:lnTo>
                    <a:pt x="1723" y="2679"/>
                  </a:lnTo>
                  <a:lnTo>
                    <a:pt x="1729" y="2683"/>
                  </a:lnTo>
                  <a:lnTo>
                    <a:pt x="1729" y="2683"/>
                  </a:lnTo>
                  <a:lnTo>
                    <a:pt x="1733" y="2698"/>
                  </a:lnTo>
                  <a:lnTo>
                    <a:pt x="1738" y="2714"/>
                  </a:lnTo>
                  <a:lnTo>
                    <a:pt x="1750" y="2743"/>
                  </a:lnTo>
                  <a:lnTo>
                    <a:pt x="1755" y="2758"/>
                  </a:lnTo>
                  <a:lnTo>
                    <a:pt x="1759" y="2772"/>
                  </a:lnTo>
                  <a:lnTo>
                    <a:pt x="1762" y="2787"/>
                  </a:lnTo>
                  <a:lnTo>
                    <a:pt x="1763" y="2802"/>
                  </a:lnTo>
                  <a:lnTo>
                    <a:pt x="1763" y="2802"/>
                  </a:lnTo>
                  <a:lnTo>
                    <a:pt x="1757" y="2805"/>
                  </a:lnTo>
                  <a:lnTo>
                    <a:pt x="1752" y="2807"/>
                  </a:lnTo>
                  <a:lnTo>
                    <a:pt x="1747" y="2808"/>
                  </a:lnTo>
                  <a:lnTo>
                    <a:pt x="1742" y="2808"/>
                  </a:lnTo>
                  <a:lnTo>
                    <a:pt x="1737" y="2808"/>
                  </a:lnTo>
                  <a:lnTo>
                    <a:pt x="1733" y="2807"/>
                  </a:lnTo>
                  <a:lnTo>
                    <a:pt x="1729" y="2805"/>
                  </a:lnTo>
                  <a:lnTo>
                    <a:pt x="1724" y="2803"/>
                  </a:lnTo>
                  <a:lnTo>
                    <a:pt x="1718" y="2796"/>
                  </a:lnTo>
                  <a:lnTo>
                    <a:pt x="1712" y="2788"/>
                  </a:lnTo>
                  <a:lnTo>
                    <a:pt x="1706" y="2779"/>
                  </a:lnTo>
                  <a:lnTo>
                    <a:pt x="1703" y="2770"/>
                  </a:lnTo>
                  <a:lnTo>
                    <a:pt x="1703" y="2770"/>
                  </a:lnTo>
                  <a:lnTo>
                    <a:pt x="1699" y="2771"/>
                  </a:lnTo>
                  <a:lnTo>
                    <a:pt x="1692" y="2772"/>
                  </a:lnTo>
                  <a:lnTo>
                    <a:pt x="1687" y="2773"/>
                  </a:lnTo>
                  <a:lnTo>
                    <a:pt x="1684" y="2772"/>
                  </a:lnTo>
                  <a:lnTo>
                    <a:pt x="1684" y="2772"/>
                  </a:lnTo>
                  <a:lnTo>
                    <a:pt x="1684" y="2778"/>
                  </a:lnTo>
                  <a:lnTo>
                    <a:pt x="1684" y="2783"/>
                  </a:lnTo>
                  <a:lnTo>
                    <a:pt x="1686" y="2789"/>
                  </a:lnTo>
                  <a:lnTo>
                    <a:pt x="1688" y="2793"/>
                  </a:lnTo>
                  <a:lnTo>
                    <a:pt x="1693" y="2802"/>
                  </a:lnTo>
                  <a:lnTo>
                    <a:pt x="1694" y="2807"/>
                  </a:lnTo>
                  <a:lnTo>
                    <a:pt x="1694" y="2812"/>
                  </a:lnTo>
                  <a:lnTo>
                    <a:pt x="1694" y="2812"/>
                  </a:lnTo>
                  <a:lnTo>
                    <a:pt x="1693" y="2819"/>
                  </a:lnTo>
                  <a:lnTo>
                    <a:pt x="1690" y="2823"/>
                  </a:lnTo>
                  <a:lnTo>
                    <a:pt x="1686" y="2825"/>
                  </a:lnTo>
                  <a:lnTo>
                    <a:pt x="1682" y="2827"/>
                  </a:lnTo>
                  <a:lnTo>
                    <a:pt x="1673" y="2832"/>
                  </a:lnTo>
                  <a:lnTo>
                    <a:pt x="1670" y="2835"/>
                  </a:lnTo>
                  <a:lnTo>
                    <a:pt x="1667" y="2839"/>
                  </a:lnTo>
                  <a:lnTo>
                    <a:pt x="1667" y="2839"/>
                  </a:lnTo>
                  <a:lnTo>
                    <a:pt x="1669" y="2846"/>
                  </a:lnTo>
                  <a:lnTo>
                    <a:pt x="1672" y="2856"/>
                  </a:lnTo>
                  <a:lnTo>
                    <a:pt x="1682" y="2884"/>
                  </a:lnTo>
                  <a:lnTo>
                    <a:pt x="1682" y="2884"/>
                  </a:lnTo>
                  <a:lnTo>
                    <a:pt x="1688" y="2899"/>
                  </a:lnTo>
                  <a:lnTo>
                    <a:pt x="1694" y="2916"/>
                  </a:lnTo>
                  <a:lnTo>
                    <a:pt x="1710" y="2949"/>
                  </a:lnTo>
                  <a:lnTo>
                    <a:pt x="1727" y="2982"/>
                  </a:lnTo>
                  <a:lnTo>
                    <a:pt x="1734" y="2997"/>
                  </a:lnTo>
                  <a:lnTo>
                    <a:pt x="1739" y="3009"/>
                  </a:lnTo>
                  <a:lnTo>
                    <a:pt x="1739" y="3009"/>
                  </a:lnTo>
                  <a:lnTo>
                    <a:pt x="1744" y="3025"/>
                  </a:lnTo>
                  <a:lnTo>
                    <a:pt x="1746" y="3033"/>
                  </a:lnTo>
                  <a:lnTo>
                    <a:pt x="1747" y="3042"/>
                  </a:lnTo>
                  <a:lnTo>
                    <a:pt x="1746" y="3049"/>
                  </a:lnTo>
                  <a:lnTo>
                    <a:pt x="1743" y="3055"/>
                  </a:lnTo>
                  <a:lnTo>
                    <a:pt x="1740" y="3059"/>
                  </a:lnTo>
                  <a:lnTo>
                    <a:pt x="1737" y="3061"/>
                  </a:lnTo>
                  <a:lnTo>
                    <a:pt x="1733" y="3063"/>
                  </a:lnTo>
                  <a:lnTo>
                    <a:pt x="1729" y="3065"/>
                  </a:lnTo>
                  <a:lnTo>
                    <a:pt x="1729" y="3065"/>
                  </a:lnTo>
                  <a:lnTo>
                    <a:pt x="1731" y="3077"/>
                  </a:lnTo>
                  <a:lnTo>
                    <a:pt x="1732" y="3088"/>
                  </a:lnTo>
                  <a:lnTo>
                    <a:pt x="1733" y="3113"/>
                  </a:lnTo>
                  <a:lnTo>
                    <a:pt x="1733" y="3113"/>
                  </a:lnTo>
                  <a:lnTo>
                    <a:pt x="1728" y="3120"/>
                  </a:lnTo>
                  <a:lnTo>
                    <a:pt x="1722" y="3125"/>
                  </a:lnTo>
                  <a:lnTo>
                    <a:pt x="1718" y="3128"/>
                  </a:lnTo>
                  <a:lnTo>
                    <a:pt x="1713" y="3129"/>
                  </a:lnTo>
                  <a:lnTo>
                    <a:pt x="1707" y="3130"/>
                  </a:lnTo>
                  <a:lnTo>
                    <a:pt x="1702" y="3129"/>
                  </a:lnTo>
                  <a:lnTo>
                    <a:pt x="1698" y="3127"/>
                  </a:lnTo>
                  <a:lnTo>
                    <a:pt x="1692" y="3125"/>
                  </a:lnTo>
                  <a:lnTo>
                    <a:pt x="1688" y="3121"/>
                  </a:lnTo>
                  <a:lnTo>
                    <a:pt x="1684" y="3118"/>
                  </a:lnTo>
                  <a:lnTo>
                    <a:pt x="1675" y="3107"/>
                  </a:lnTo>
                  <a:lnTo>
                    <a:pt x="1669" y="3096"/>
                  </a:lnTo>
                  <a:lnTo>
                    <a:pt x="1662" y="3084"/>
                  </a:lnTo>
                  <a:lnTo>
                    <a:pt x="1662" y="3084"/>
                  </a:lnTo>
                  <a:lnTo>
                    <a:pt x="1657" y="3084"/>
                  </a:lnTo>
                  <a:lnTo>
                    <a:pt x="1653" y="3085"/>
                  </a:lnTo>
                  <a:lnTo>
                    <a:pt x="1646" y="3090"/>
                  </a:lnTo>
                  <a:lnTo>
                    <a:pt x="1646" y="3090"/>
                  </a:lnTo>
                  <a:lnTo>
                    <a:pt x="1642" y="3088"/>
                  </a:lnTo>
                  <a:lnTo>
                    <a:pt x="1638" y="3084"/>
                  </a:lnTo>
                  <a:lnTo>
                    <a:pt x="1631" y="3078"/>
                  </a:lnTo>
                  <a:lnTo>
                    <a:pt x="1626" y="3070"/>
                  </a:lnTo>
                  <a:lnTo>
                    <a:pt x="1623" y="3067"/>
                  </a:lnTo>
                  <a:lnTo>
                    <a:pt x="1618" y="3065"/>
                  </a:lnTo>
                  <a:lnTo>
                    <a:pt x="1618" y="3065"/>
                  </a:lnTo>
                  <a:lnTo>
                    <a:pt x="1610" y="3038"/>
                  </a:lnTo>
                  <a:lnTo>
                    <a:pt x="1600" y="3013"/>
                  </a:lnTo>
                  <a:lnTo>
                    <a:pt x="1590" y="2987"/>
                  </a:lnTo>
                  <a:lnTo>
                    <a:pt x="1579" y="2963"/>
                  </a:lnTo>
                  <a:lnTo>
                    <a:pt x="1554" y="2916"/>
                  </a:lnTo>
                  <a:lnTo>
                    <a:pt x="1531" y="2869"/>
                  </a:lnTo>
                  <a:lnTo>
                    <a:pt x="1531" y="2869"/>
                  </a:lnTo>
                  <a:lnTo>
                    <a:pt x="1519" y="2869"/>
                  </a:lnTo>
                  <a:lnTo>
                    <a:pt x="1510" y="2867"/>
                  </a:lnTo>
                  <a:lnTo>
                    <a:pt x="1510" y="2867"/>
                  </a:lnTo>
                  <a:lnTo>
                    <a:pt x="1500" y="2850"/>
                  </a:lnTo>
                  <a:lnTo>
                    <a:pt x="1490" y="2832"/>
                  </a:lnTo>
                  <a:lnTo>
                    <a:pt x="1481" y="2812"/>
                  </a:lnTo>
                  <a:lnTo>
                    <a:pt x="1474" y="2793"/>
                  </a:lnTo>
                  <a:lnTo>
                    <a:pt x="1459" y="2756"/>
                  </a:lnTo>
                  <a:lnTo>
                    <a:pt x="1451" y="2737"/>
                  </a:lnTo>
                  <a:lnTo>
                    <a:pt x="1444" y="2720"/>
                  </a:lnTo>
                  <a:lnTo>
                    <a:pt x="1444" y="2720"/>
                  </a:lnTo>
                  <a:lnTo>
                    <a:pt x="1445" y="2715"/>
                  </a:lnTo>
                  <a:lnTo>
                    <a:pt x="1447" y="2711"/>
                  </a:lnTo>
                  <a:lnTo>
                    <a:pt x="1450" y="2706"/>
                  </a:lnTo>
                  <a:lnTo>
                    <a:pt x="1457" y="2703"/>
                  </a:lnTo>
                  <a:lnTo>
                    <a:pt x="1457" y="2703"/>
                  </a:lnTo>
                  <a:lnTo>
                    <a:pt x="1442" y="2672"/>
                  </a:lnTo>
                  <a:lnTo>
                    <a:pt x="1429" y="2641"/>
                  </a:lnTo>
                  <a:lnTo>
                    <a:pt x="1418" y="2610"/>
                  </a:lnTo>
                  <a:lnTo>
                    <a:pt x="1409" y="2579"/>
                  </a:lnTo>
                  <a:lnTo>
                    <a:pt x="1390" y="2514"/>
                  </a:lnTo>
                  <a:lnTo>
                    <a:pt x="1381" y="2480"/>
                  </a:lnTo>
                  <a:lnTo>
                    <a:pt x="1370" y="2446"/>
                  </a:lnTo>
                  <a:lnTo>
                    <a:pt x="1370" y="2446"/>
                  </a:lnTo>
                  <a:lnTo>
                    <a:pt x="1318" y="2431"/>
                  </a:lnTo>
                  <a:lnTo>
                    <a:pt x="1264" y="2416"/>
                  </a:lnTo>
                  <a:lnTo>
                    <a:pt x="1155" y="2389"/>
                  </a:lnTo>
                  <a:lnTo>
                    <a:pt x="1155" y="2389"/>
                  </a:lnTo>
                  <a:lnTo>
                    <a:pt x="1140" y="2385"/>
                  </a:lnTo>
                  <a:lnTo>
                    <a:pt x="1125" y="2380"/>
                  </a:lnTo>
                  <a:lnTo>
                    <a:pt x="1110" y="2376"/>
                  </a:lnTo>
                  <a:lnTo>
                    <a:pt x="1096" y="2372"/>
                  </a:lnTo>
                  <a:lnTo>
                    <a:pt x="1096" y="2372"/>
                  </a:lnTo>
                  <a:lnTo>
                    <a:pt x="1081" y="2371"/>
                  </a:lnTo>
                  <a:lnTo>
                    <a:pt x="1066" y="2370"/>
                  </a:lnTo>
                  <a:lnTo>
                    <a:pt x="1035" y="2372"/>
                  </a:lnTo>
                  <a:lnTo>
                    <a:pt x="1003" y="2374"/>
                  </a:lnTo>
                  <a:lnTo>
                    <a:pt x="971" y="2377"/>
                  </a:lnTo>
                  <a:lnTo>
                    <a:pt x="971" y="2377"/>
                  </a:lnTo>
                  <a:lnTo>
                    <a:pt x="970" y="2382"/>
                  </a:lnTo>
                  <a:lnTo>
                    <a:pt x="970" y="2388"/>
                  </a:lnTo>
                  <a:lnTo>
                    <a:pt x="971" y="2404"/>
                  </a:lnTo>
                  <a:lnTo>
                    <a:pt x="971" y="2404"/>
                  </a:lnTo>
                  <a:lnTo>
                    <a:pt x="977" y="2409"/>
                  </a:lnTo>
                  <a:lnTo>
                    <a:pt x="983" y="2415"/>
                  </a:lnTo>
                  <a:lnTo>
                    <a:pt x="988" y="2423"/>
                  </a:lnTo>
                  <a:lnTo>
                    <a:pt x="991" y="2430"/>
                  </a:lnTo>
                  <a:lnTo>
                    <a:pt x="994" y="2440"/>
                  </a:lnTo>
                  <a:lnTo>
                    <a:pt x="995" y="2449"/>
                  </a:lnTo>
                  <a:lnTo>
                    <a:pt x="996" y="2459"/>
                  </a:lnTo>
                  <a:lnTo>
                    <a:pt x="995" y="2469"/>
                  </a:lnTo>
                  <a:lnTo>
                    <a:pt x="994" y="2477"/>
                  </a:lnTo>
                  <a:lnTo>
                    <a:pt x="992" y="2487"/>
                  </a:lnTo>
                  <a:lnTo>
                    <a:pt x="988" y="2494"/>
                  </a:lnTo>
                  <a:lnTo>
                    <a:pt x="983" y="2502"/>
                  </a:lnTo>
                  <a:lnTo>
                    <a:pt x="978" y="2507"/>
                  </a:lnTo>
                  <a:lnTo>
                    <a:pt x="972" y="2511"/>
                  </a:lnTo>
                  <a:lnTo>
                    <a:pt x="964" y="2514"/>
                  </a:lnTo>
                  <a:lnTo>
                    <a:pt x="956" y="2515"/>
                  </a:lnTo>
                  <a:lnTo>
                    <a:pt x="956" y="2515"/>
                  </a:lnTo>
                  <a:lnTo>
                    <a:pt x="954" y="2524"/>
                  </a:lnTo>
                  <a:lnTo>
                    <a:pt x="951" y="2535"/>
                  </a:lnTo>
                  <a:lnTo>
                    <a:pt x="951" y="2546"/>
                  </a:lnTo>
                  <a:lnTo>
                    <a:pt x="951" y="2558"/>
                  </a:lnTo>
                  <a:lnTo>
                    <a:pt x="952" y="2603"/>
                  </a:lnTo>
                  <a:lnTo>
                    <a:pt x="952" y="2613"/>
                  </a:lnTo>
                  <a:lnTo>
                    <a:pt x="951" y="2624"/>
                  </a:lnTo>
                  <a:lnTo>
                    <a:pt x="950" y="2635"/>
                  </a:lnTo>
                  <a:lnTo>
                    <a:pt x="947" y="2644"/>
                  </a:lnTo>
                  <a:lnTo>
                    <a:pt x="944" y="2653"/>
                  </a:lnTo>
                  <a:lnTo>
                    <a:pt x="939" y="2660"/>
                  </a:lnTo>
                  <a:lnTo>
                    <a:pt x="932" y="2668"/>
                  </a:lnTo>
                  <a:lnTo>
                    <a:pt x="924" y="2674"/>
                  </a:lnTo>
                  <a:lnTo>
                    <a:pt x="924" y="2674"/>
                  </a:lnTo>
                  <a:lnTo>
                    <a:pt x="924" y="2682"/>
                  </a:lnTo>
                  <a:lnTo>
                    <a:pt x="922" y="2688"/>
                  </a:lnTo>
                  <a:lnTo>
                    <a:pt x="919" y="2695"/>
                  </a:lnTo>
                  <a:lnTo>
                    <a:pt x="915" y="2701"/>
                  </a:lnTo>
                  <a:lnTo>
                    <a:pt x="909" y="2705"/>
                  </a:lnTo>
                  <a:lnTo>
                    <a:pt x="902" y="2710"/>
                  </a:lnTo>
                  <a:lnTo>
                    <a:pt x="895" y="2713"/>
                  </a:lnTo>
                  <a:lnTo>
                    <a:pt x="887" y="2715"/>
                  </a:lnTo>
                  <a:lnTo>
                    <a:pt x="880" y="2716"/>
                  </a:lnTo>
                  <a:lnTo>
                    <a:pt x="872" y="2715"/>
                  </a:lnTo>
                  <a:lnTo>
                    <a:pt x="865" y="2713"/>
                  </a:lnTo>
                  <a:lnTo>
                    <a:pt x="858" y="2710"/>
                  </a:lnTo>
                  <a:lnTo>
                    <a:pt x="853" y="2705"/>
                  </a:lnTo>
                  <a:lnTo>
                    <a:pt x="848" y="2699"/>
                  </a:lnTo>
                  <a:lnTo>
                    <a:pt x="844" y="2690"/>
                  </a:lnTo>
                  <a:lnTo>
                    <a:pt x="843" y="2681"/>
                  </a:lnTo>
                  <a:lnTo>
                    <a:pt x="843" y="2681"/>
                  </a:lnTo>
                  <a:lnTo>
                    <a:pt x="838" y="2680"/>
                  </a:lnTo>
                  <a:lnTo>
                    <a:pt x="833" y="2679"/>
                  </a:lnTo>
                  <a:lnTo>
                    <a:pt x="825" y="2676"/>
                  </a:lnTo>
                  <a:lnTo>
                    <a:pt x="818" y="2676"/>
                  </a:lnTo>
                  <a:lnTo>
                    <a:pt x="818" y="2676"/>
                  </a:lnTo>
                  <a:lnTo>
                    <a:pt x="813" y="2670"/>
                  </a:lnTo>
                  <a:lnTo>
                    <a:pt x="811" y="2662"/>
                  </a:lnTo>
                  <a:lnTo>
                    <a:pt x="805" y="2649"/>
                  </a:lnTo>
                  <a:lnTo>
                    <a:pt x="805" y="2649"/>
                  </a:lnTo>
                  <a:lnTo>
                    <a:pt x="808" y="2641"/>
                  </a:lnTo>
                  <a:lnTo>
                    <a:pt x="810" y="2634"/>
                  </a:lnTo>
                  <a:lnTo>
                    <a:pt x="813" y="2616"/>
                  </a:lnTo>
                  <a:lnTo>
                    <a:pt x="814" y="2597"/>
                  </a:lnTo>
                  <a:lnTo>
                    <a:pt x="814" y="2579"/>
                  </a:lnTo>
                  <a:lnTo>
                    <a:pt x="812" y="2541"/>
                  </a:lnTo>
                  <a:lnTo>
                    <a:pt x="811" y="2510"/>
                  </a:lnTo>
                  <a:lnTo>
                    <a:pt x="811" y="2510"/>
                  </a:lnTo>
                  <a:lnTo>
                    <a:pt x="806" y="2505"/>
                  </a:lnTo>
                  <a:lnTo>
                    <a:pt x="799" y="2499"/>
                  </a:lnTo>
                  <a:lnTo>
                    <a:pt x="796" y="2494"/>
                  </a:lnTo>
                  <a:lnTo>
                    <a:pt x="793" y="2489"/>
                  </a:lnTo>
                  <a:lnTo>
                    <a:pt x="791" y="2484"/>
                  </a:lnTo>
                  <a:lnTo>
                    <a:pt x="790" y="2478"/>
                  </a:lnTo>
                  <a:lnTo>
                    <a:pt x="790" y="2478"/>
                  </a:lnTo>
                  <a:lnTo>
                    <a:pt x="784" y="2480"/>
                  </a:lnTo>
                  <a:lnTo>
                    <a:pt x="777" y="2480"/>
                  </a:lnTo>
                  <a:lnTo>
                    <a:pt x="770" y="2482"/>
                  </a:lnTo>
                  <a:lnTo>
                    <a:pt x="764" y="2483"/>
                  </a:lnTo>
                  <a:lnTo>
                    <a:pt x="764" y="2483"/>
                  </a:lnTo>
                  <a:lnTo>
                    <a:pt x="766" y="2491"/>
                  </a:lnTo>
                  <a:lnTo>
                    <a:pt x="765" y="2500"/>
                  </a:lnTo>
                  <a:lnTo>
                    <a:pt x="763" y="2506"/>
                  </a:lnTo>
                  <a:lnTo>
                    <a:pt x="759" y="2511"/>
                  </a:lnTo>
                  <a:lnTo>
                    <a:pt x="752" y="2516"/>
                  </a:lnTo>
                  <a:lnTo>
                    <a:pt x="744" y="2519"/>
                  </a:lnTo>
                  <a:lnTo>
                    <a:pt x="735" y="2521"/>
                  </a:lnTo>
                  <a:lnTo>
                    <a:pt x="724" y="2521"/>
                  </a:lnTo>
                  <a:lnTo>
                    <a:pt x="724" y="2521"/>
                  </a:lnTo>
                  <a:lnTo>
                    <a:pt x="718" y="2517"/>
                  </a:lnTo>
                  <a:lnTo>
                    <a:pt x="714" y="2513"/>
                  </a:lnTo>
                  <a:lnTo>
                    <a:pt x="710" y="2507"/>
                  </a:lnTo>
                  <a:lnTo>
                    <a:pt x="708" y="2501"/>
                  </a:lnTo>
                  <a:lnTo>
                    <a:pt x="707" y="2494"/>
                  </a:lnTo>
                  <a:lnTo>
                    <a:pt x="706" y="2487"/>
                  </a:lnTo>
                  <a:lnTo>
                    <a:pt x="706" y="2472"/>
                  </a:lnTo>
                  <a:lnTo>
                    <a:pt x="709" y="2440"/>
                  </a:lnTo>
                  <a:lnTo>
                    <a:pt x="709" y="2425"/>
                  </a:lnTo>
                  <a:lnTo>
                    <a:pt x="708" y="2417"/>
                  </a:lnTo>
                  <a:lnTo>
                    <a:pt x="707" y="2411"/>
                  </a:lnTo>
                  <a:lnTo>
                    <a:pt x="707" y="2411"/>
                  </a:lnTo>
                  <a:lnTo>
                    <a:pt x="710" y="2409"/>
                  </a:lnTo>
                  <a:lnTo>
                    <a:pt x="710" y="2407"/>
                  </a:lnTo>
                  <a:lnTo>
                    <a:pt x="712" y="2404"/>
                  </a:lnTo>
                  <a:lnTo>
                    <a:pt x="712" y="2404"/>
                  </a:lnTo>
                  <a:lnTo>
                    <a:pt x="716" y="2402"/>
                  </a:lnTo>
                  <a:lnTo>
                    <a:pt x="721" y="2400"/>
                  </a:lnTo>
                  <a:lnTo>
                    <a:pt x="727" y="2400"/>
                  </a:lnTo>
                  <a:lnTo>
                    <a:pt x="732" y="2400"/>
                  </a:lnTo>
                  <a:lnTo>
                    <a:pt x="736" y="2401"/>
                  </a:lnTo>
                  <a:lnTo>
                    <a:pt x="742" y="2402"/>
                  </a:lnTo>
                  <a:lnTo>
                    <a:pt x="749" y="2407"/>
                  </a:lnTo>
                  <a:lnTo>
                    <a:pt x="756" y="2414"/>
                  </a:lnTo>
                  <a:lnTo>
                    <a:pt x="759" y="2417"/>
                  </a:lnTo>
                  <a:lnTo>
                    <a:pt x="761" y="2422"/>
                  </a:lnTo>
                  <a:lnTo>
                    <a:pt x="762" y="2426"/>
                  </a:lnTo>
                  <a:lnTo>
                    <a:pt x="763" y="2430"/>
                  </a:lnTo>
                  <a:lnTo>
                    <a:pt x="763" y="2435"/>
                  </a:lnTo>
                  <a:lnTo>
                    <a:pt x="762" y="2440"/>
                  </a:lnTo>
                  <a:lnTo>
                    <a:pt x="762" y="2440"/>
                  </a:lnTo>
                  <a:lnTo>
                    <a:pt x="766" y="2441"/>
                  </a:lnTo>
                  <a:lnTo>
                    <a:pt x="769" y="2440"/>
                  </a:lnTo>
                  <a:lnTo>
                    <a:pt x="775" y="2438"/>
                  </a:lnTo>
                  <a:lnTo>
                    <a:pt x="779" y="2434"/>
                  </a:lnTo>
                  <a:lnTo>
                    <a:pt x="782" y="2434"/>
                  </a:lnTo>
                  <a:lnTo>
                    <a:pt x="785" y="2433"/>
                  </a:lnTo>
                  <a:lnTo>
                    <a:pt x="785" y="2433"/>
                  </a:lnTo>
                  <a:lnTo>
                    <a:pt x="784" y="2428"/>
                  </a:lnTo>
                  <a:lnTo>
                    <a:pt x="785" y="2423"/>
                  </a:lnTo>
                  <a:lnTo>
                    <a:pt x="788" y="2417"/>
                  </a:lnTo>
                  <a:lnTo>
                    <a:pt x="790" y="2411"/>
                  </a:lnTo>
                  <a:lnTo>
                    <a:pt x="790" y="2411"/>
                  </a:lnTo>
                  <a:lnTo>
                    <a:pt x="792" y="2409"/>
                  </a:lnTo>
                  <a:lnTo>
                    <a:pt x="794" y="2407"/>
                  </a:lnTo>
                  <a:lnTo>
                    <a:pt x="798" y="2405"/>
                  </a:lnTo>
                  <a:lnTo>
                    <a:pt x="804" y="2405"/>
                  </a:lnTo>
                  <a:lnTo>
                    <a:pt x="809" y="2404"/>
                  </a:lnTo>
                  <a:lnTo>
                    <a:pt x="809" y="2404"/>
                  </a:lnTo>
                  <a:lnTo>
                    <a:pt x="807" y="2391"/>
                  </a:lnTo>
                  <a:lnTo>
                    <a:pt x="806" y="2383"/>
                  </a:lnTo>
                  <a:lnTo>
                    <a:pt x="803" y="2377"/>
                  </a:lnTo>
                  <a:lnTo>
                    <a:pt x="803" y="2377"/>
                  </a:lnTo>
                  <a:lnTo>
                    <a:pt x="781" y="2378"/>
                  </a:lnTo>
                  <a:lnTo>
                    <a:pt x="762" y="2379"/>
                  </a:lnTo>
                  <a:lnTo>
                    <a:pt x="753" y="2380"/>
                  </a:lnTo>
                  <a:lnTo>
                    <a:pt x="746" y="2382"/>
                  </a:lnTo>
                  <a:lnTo>
                    <a:pt x="738" y="2385"/>
                  </a:lnTo>
                  <a:lnTo>
                    <a:pt x="732" y="2389"/>
                  </a:lnTo>
                  <a:lnTo>
                    <a:pt x="732" y="2389"/>
                  </a:lnTo>
                  <a:lnTo>
                    <a:pt x="709" y="2391"/>
                  </a:lnTo>
                  <a:lnTo>
                    <a:pt x="686" y="2392"/>
                  </a:lnTo>
                  <a:lnTo>
                    <a:pt x="662" y="2395"/>
                  </a:lnTo>
                  <a:lnTo>
                    <a:pt x="639" y="2398"/>
                  </a:lnTo>
                  <a:lnTo>
                    <a:pt x="592" y="2407"/>
                  </a:lnTo>
                  <a:lnTo>
                    <a:pt x="543" y="2415"/>
                  </a:lnTo>
                  <a:lnTo>
                    <a:pt x="543" y="2415"/>
                  </a:lnTo>
                  <a:lnTo>
                    <a:pt x="523" y="2419"/>
                  </a:lnTo>
                  <a:lnTo>
                    <a:pt x="502" y="2424"/>
                  </a:lnTo>
                  <a:lnTo>
                    <a:pt x="457" y="2430"/>
                  </a:lnTo>
                  <a:lnTo>
                    <a:pt x="411" y="2437"/>
                  </a:lnTo>
                  <a:lnTo>
                    <a:pt x="367" y="2442"/>
                  </a:lnTo>
                  <a:lnTo>
                    <a:pt x="367" y="2442"/>
                  </a:lnTo>
                  <a:lnTo>
                    <a:pt x="357" y="2477"/>
                  </a:lnTo>
                  <a:lnTo>
                    <a:pt x="344" y="2513"/>
                  </a:lnTo>
                  <a:lnTo>
                    <a:pt x="329" y="2549"/>
                  </a:lnTo>
                  <a:lnTo>
                    <a:pt x="314" y="2584"/>
                  </a:lnTo>
                  <a:lnTo>
                    <a:pt x="299" y="2621"/>
                  </a:lnTo>
                  <a:lnTo>
                    <a:pt x="284" y="2656"/>
                  </a:lnTo>
                  <a:lnTo>
                    <a:pt x="271" y="2691"/>
                  </a:lnTo>
                  <a:lnTo>
                    <a:pt x="261" y="2725"/>
                  </a:lnTo>
                  <a:lnTo>
                    <a:pt x="261" y="2725"/>
                  </a:lnTo>
                  <a:lnTo>
                    <a:pt x="266" y="2728"/>
                  </a:lnTo>
                  <a:lnTo>
                    <a:pt x="269" y="2731"/>
                  </a:lnTo>
                  <a:lnTo>
                    <a:pt x="274" y="2735"/>
                  </a:lnTo>
                  <a:lnTo>
                    <a:pt x="276" y="2740"/>
                  </a:lnTo>
                  <a:lnTo>
                    <a:pt x="276" y="2740"/>
                  </a:lnTo>
                  <a:lnTo>
                    <a:pt x="269" y="2752"/>
                  </a:lnTo>
                  <a:lnTo>
                    <a:pt x="264" y="2766"/>
                  </a:lnTo>
                  <a:lnTo>
                    <a:pt x="253" y="2796"/>
                  </a:lnTo>
                  <a:lnTo>
                    <a:pt x="244" y="2827"/>
                  </a:lnTo>
                  <a:lnTo>
                    <a:pt x="235" y="2856"/>
                  </a:lnTo>
                  <a:lnTo>
                    <a:pt x="235" y="2856"/>
                  </a:lnTo>
                  <a:lnTo>
                    <a:pt x="230" y="2859"/>
                  </a:lnTo>
                  <a:lnTo>
                    <a:pt x="225" y="2863"/>
                  </a:lnTo>
                  <a:lnTo>
                    <a:pt x="220" y="2864"/>
                  </a:lnTo>
                  <a:lnTo>
                    <a:pt x="217" y="2864"/>
                  </a:lnTo>
                  <a:lnTo>
                    <a:pt x="214" y="2863"/>
                  </a:lnTo>
                  <a:lnTo>
                    <a:pt x="214" y="2863"/>
                  </a:lnTo>
                  <a:lnTo>
                    <a:pt x="206" y="2873"/>
                  </a:lnTo>
                  <a:lnTo>
                    <a:pt x="200" y="2884"/>
                  </a:lnTo>
                  <a:lnTo>
                    <a:pt x="194" y="2896"/>
                  </a:lnTo>
                  <a:lnTo>
                    <a:pt x="189" y="2908"/>
                  </a:lnTo>
                  <a:lnTo>
                    <a:pt x="179" y="2933"/>
                  </a:lnTo>
                  <a:lnTo>
                    <a:pt x="168" y="2960"/>
                  </a:lnTo>
                  <a:lnTo>
                    <a:pt x="168" y="2960"/>
                  </a:lnTo>
                  <a:lnTo>
                    <a:pt x="165" y="2963"/>
                  </a:lnTo>
                  <a:lnTo>
                    <a:pt x="162" y="2967"/>
                  </a:lnTo>
                  <a:lnTo>
                    <a:pt x="159" y="2970"/>
                  </a:lnTo>
                  <a:lnTo>
                    <a:pt x="157" y="2973"/>
                  </a:lnTo>
                  <a:lnTo>
                    <a:pt x="157" y="2973"/>
                  </a:lnTo>
                  <a:lnTo>
                    <a:pt x="153" y="2986"/>
                  </a:lnTo>
                  <a:lnTo>
                    <a:pt x="148" y="2999"/>
                  </a:lnTo>
                  <a:lnTo>
                    <a:pt x="142" y="3023"/>
                  </a:lnTo>
                  <a:lnTo>
                    <a:pt x="138" y="3034"/>
                  </a:lnTo>
                  <a:lnTo>
                    <a:pt x="133" y="3045"/>
                  </a:lnTo>
                  <a:lnTo>
                    <a:pt x="127" y="3054"/>
                  </a:lnTo>
                  <a:lnTo>
                    <a:pt x="123" y="3059"/>
                  </a:lnTo>
                  <a:lnTo>
                    <a:pt x="118" y="3063"/>
                  </a:lnTo>
                  <a:lnTo>
                    <a:pt x="118" y="3063"/>
                  </a:lnTo>
                  <a:lnTo>
                    <a:pt x="113" y="3063"/>
                  </a:lnTo>
                  <a:lnTo>
                    <a:pt x="108" y="3064"/>
                  </a:lnTo>
                  <a:lnTo>
                    <a:pt x="104" y="3064"/>
                  </a:lnTo>
                  <a:lnTo>
                    <a:pt x="99" y="3063"/>
                  </a:lnTo>
                  <a:lnTo>
                    <a:pt x="99" y="3063"/>
                  </a:lnTo>
                  <a:lnTo>
                    <a:pt x="95" y="3068"/>
                  </a:lnTo>
                  <a:lnTo>
                    <a:pt x="91" y="3076"/>
                  </a:lnTo>
                  <a:lnTo>
                    <a:pt x="82" y="3091"/>
                  </a:lnTo>
                  <a:lnTo>
                    <a:pt x="79" y="3098"/>
                  </a:lnTo>
                  <a:lnTo>
                    <a:pt x="74" y="3104"/>
                  </a:lnTo>
                  <a:lnTo>
                    <a:pt x="69" y="3109"/>
                  </a:lnTo>
                  <a:lnTo>
                    <a:pt x="64" y="3111"/>
                  </a:lnTo>
                  <a:lnTo>
                    <a:pt x="64" y="3111"/>
                  </a:lnTo>
                  <a:lnTo>
                    <a:pt x="52" y="3108"/>
                  </a:lnTo>
                  <a:lnTo>
                    <a:pt x="41" y="3104"/>
                  </a:lnTo>
                  <a:lnTo>
                    <a:pt x="33" y="3098"/>
                  </a:lnTo>
                  <a:lnTo>
                    <a:pt x="28" y="3094"/>
                  </a:lnTo>
                  <a:lnTo>
                    <a:pt x="25" y="3090"/>
                  </a:lnTo>
                  <a:lnTo>
                    <a:pt x="25" y="3090"/>
                  </a:lnTo>
                  <a:lnTo>
                    <a:pt x="26" y="3083"/>
                  </a:lnTo>
                  <a:lnTo>
                    <a:pt x="27" y="3077"/>
                  </a:lnTo>
                  <a:lnTo>
                    <a:pt x="29" y="3071"/>
                  </a:lnTo>
                  <a:lnTo>
                    <a:pt x="33" y="3066"/>
                  </a:lnTo>
                  <a:lnTo>
                    <a:pt x="38" y="3058"/>
                  </a:lnTo>
                  <a:lnTo>
                    <a:pt x="44" y="3048"/>
                  </a:lnTo>
                  <a:lnTo>
                    <a:pt x="44" y="3048"/>
                  </a:lnTo>
                  <a:lnTo>
                    <a:pt x="38" y="3046"/>
                  </a:lnTo>
                  <a:lnTo>
                    <a:pt x="33" y="3044"/>
                  </a:lnTo>
                  <a:lnTo>
                    <a:pt x="28" y="3042"/>
                  </a:lnTo>
                  <a:lnTo>
                    <a:pt x="25" y="3038"/>
                  </a:lnTo>
                  <a:lnTo>
                    <a:pt x="23" y="3034"/>
                  </a:lnTo>
                  <a:lnTo>
                    <a:pt x="21" y="3031"/>
                  </a:lnTo>
                  <a:lnTo>
                    <a:pt x="21" y="3027"/>
                  </a:lnTo>
                  <a:lnTo>
                    <a:pt x="20" y="3022"/>
                  </a:lnTo>
                  <a:lnTo>
                    <a:pt x="21" y="3012"/>
                  </a:lnTo>
                  <a:lnTo>
                    <a:pt x="24" y="3001"/>
                  </a:lnTo>
                  <a:lnTo>
                    <a:pt x="29" y="2975"/>
                  </a:lnTo>
                  <a:lnTo>
                    <a:pt x="29" y="2975"/>
                  </a:lnTo>
                  <a:lnTo>
                    <a:pt x="29" y="2970"/>
                  </a:lnTo>
                  <a:lnTo>
                    <a:pt x="29" y="2964"/>
                  </a:lnTo>
                  <a:lnTo>
                    <a:pt x="29" y="2960"/>
                  </a:lnTo>
                  <a:lnTo>
                    <a:pt x="29" y="2957"/>
                  </a:lnTo>
                  <a:lnTo>
                    <a:pt x="29" y="2957"/>
                  </a:lnTo>
                  <a:lnTo>
                    <a:pt x="31" y="2955"/>
                  </a:lnTo>
                  <a:lnTo>
                    <a:pt x="33" y="2953"/>
                  </a:lnTo>
                  <a:lnTo>
                    <a:pt x="36" y="2950"/>
                  </a:lnTo>
                  <a:lnTo>
                    <a:pt x="38" y="2948"/>
                  </a:lnTo>
                  <a:lnTo>
                    <a:pt x="38" y="2948"/>
                  </a:lnTo>
                  <a:lnTo>
                    <a:pt x="40" y="2940"/>
                  </a:lnTo>
                  <a:lnTo>
                    <a:pt x="42" y="2930"/>
                  </a:lnTo>
                  <a:lnTo>
                    <a:pt x="46" y="2921"/>
                  </a:lnTo>
                  <a:lnTo>
                    <a:pt x="49" y="2912"/>
                  </a:lnTo>
                  <a:lnTo>
                    <a:pt x="49" y="2912"/>
                  </a:lnTo>
                  <a:lnTo>
                    <a:pt x="69" y="2876"/>
                  </a:lnTo>
                  <a:lnTo>
                    <a:pt x="79" y="2856"/>
                  </a:lnTo>
                  <a:lnTo>
                    <a:pt x="82" y="2847"/>
                  </a:lnTo>
                  <a:lnTo>
                    <a:pt x="84" y="2837"/>
                  </a:lnTo>
                  <a:lnTo>
                    <a:pt x="84" y="2837"/>
                  </a:lnTo>
                  <a:lnTo>
                    <a:pt x="83" y="2835"/>
                  </a:lnTo>
                  <a:lnTo>
                    <a:pt x="82" y="2833"/>
                  </a:lnTo>
                  <a:lnTo>
                    <a:pt x="77" y="2831"/>
                  </a:lnTo>
                  <a:lnTo>
                    <a:pt x="72" y="2827"/>
                  </a:lnTo>
                  <a:lnTo>
                    <a:pt x="70" y="2825"/>
                  </a:lnTo>
                  <a:lnTo>
                    <a:pt x="70" y="2823"/>
                  </a:lnTo>
                  <a:lnTo>
                    <a:pt x="70" y="2823"/>
                  </a:lnTo>
                  <a:lnTo>
                    <a:pt x="69" y="2818"/>
                  </a:lnTo>
                  <a:lnTo>
                    <a:pt x="70" y="2812"/>
                  </a:lnTo>
                  <a:lnTo>
                    <a:pt x="72" y="2808"/>
                  </a:lnTo>
                  <a:lnTo>
                    <a:pt x="76" y="2803"/>
                  </a:lnTo>
                  <a:lnTo>
                    <a:pt x="81" y="2793"/>
                  </a:lnTo>
                  <a:lnTo>
                    <a:pt x="83" y="2788"/>
                  </a:lnTo>
                  <a:lnTo>
                    <a:pt x="84" y="2782"/>
                  </a:lnTo>
                  <a:lnTo>
                    <a:pt x="84" y="2782"/>
                  </a:lnTo>
                  <a:lnTo>
                    <a:pt x="80" y="2776"/>
                  </a:lnTo>
                  <a:lnTo>
                    <a:pt x="74" y="2772"/>
                  </a:lnTo>
                  <a:lnTo>
                    <a:pt x="68" y="2768"/>
                  </a:lnTo>
                  <a:lnTo>
                    <a:pt x="62" y="2765"/>
                  </a:lnTo>
                  <a:lnTo>
                    <a:pt x="62" y="2765"/>
                  </a:lnTo>
                  <a:lnTo>
                    <a:pt x="58" y="2773"/>
                  </a:lnTo>
                  <a:lnTo>
                    <a:pt x="55" y="2780"/>
                  </a:lnTo>
                  <a:lnTo>
                    <a:pt x="52" y="2788"/>
                  </a:lnTo>
                  <a:lnTo>
                    <a:pt x="51" y="2792"/>
                  </a:lnTo>
                  <a:lnTo>
                    <a:pt x="51" y="2797"/>
                  </a:lnTo>
                  <a:lnTo>
                    <a:pt x="51" y="2797"/>
                  </a:lnTo>
                  <a:lnTo>
                    <a:pt x="39" y="2802"/>
                  </a:lnTo>
                  <a:lnTo>
                    <a:pt x="26" y="2805"/>
                  </a:lnTo>
                  <a:lnTo>
                    <a:pt x="20" y="2807"/>
                  </a:lnTo>
                  <a:lnTo>
                    <a:pt x="13" y="2807"/>
                  </a:lnTo>
                  <a:lnTo>
                    <a:pt x="6" y="2807"/>
                  </a:lnTo>
                  <a:lnTo>
                    <a:pt x="0" y="2806"/>
                  </a:lnTo>
                  <a:lnTo>
                    <a:pt x="0" y="2806"/>
                  </a:lnTo>
                  <a:lnTo>
                    <a:pt x="1" y="2786"/>
                  </a:lnTo>
                  <a:lnTo>
                    <a:pt x="4" y="2766"/>
                  </a:lnTo>
                  <a:lnTo>
                    <a:pt x="8" y="2748"/>
                  </a:lnTo>
                  <a:lnTo>
                    <a:pt x="13" y="2730"/>
                  </a:lnTo>
                  <a:lnTo>
                    <a:pt x="20" y="2712"/>
                  </a:lnTo>
                  <a:lnTo>
                    <a:pt x="26" y="2695"/>
                  </a:lnTo>
                  <a:lnTo>
                    <a:pt x="40" y="2661"/>
                  </a:lnTo>
                  <a:lnTo>
                    <a:pt x="40" y="2661"/>
                  </a:lnTo>
                  <a:lnTo>
                    <a:pt x="48" y="2661"/>
                  </a:lnTo>
                  <a:lnTo>
                    <a:pt x="56" y="2662"/>
                  </a:lnTo>
                  <a:lnTo>
                    <a:pt x="64" y="2665"/>
                  </a:lnTo>
                  <a:lnTo>
                    <a:pt x="70" y="2667"/>
                  </a:lnTo>
                  <a:lnTo>
                    <a:pt x="76" y="2671"/>
                  </a:lnTo>
                  <a:lnTo>
                    <a:pt x="81" y="2675"/>
                  </a:lnTo>
                  <a:lnTo>
                    <a:pt x="83" y="2682"/>
                  </a:lnTo>
                  <a:lnTo>
                    <a:pt x="84" y="2689"/>
                  </a:lnTo>
                  <a:lnTo>
                    <a:pt x="84" y="2689"/>
                  </a:lnTo>
                  <a:lnTo>
                    <a:pt x="84" y="2694"/>
                  </a:lnTo>
                  <a:lnTo>
                    <a:pt x="82" y="2699"/>
                  </a:lnTo>
                  <a:lnTo>
                    <a:pt x="77" y="2709"/>
                  </a:lnTo>
                  <a:lnTo>
                    <a:pt x="74" y="2714"/>
                  </a:lnTo>
                  <a:lnTo>
                    <a:pt x="72" y="2719"/>
                  </a:lnTo>
                  <a:lnTo>
                    <a:pt x="71" y="2725"/>
                  </a:lnTo>
                  <a:lnTo>
                    <a:pt x="72" y="2731"/>
                  </a:lnTo>
                  <a:lnTo>
                    <a:pt x="72" y="2731"/>
                  </a:lnTo>
                  <a:lnTo>
                    <a:pt x="85" y="2735"/>
                  </a:lnTo>
                  <a:lnTo>
                    <a:pt x="92" y="2737"/>
                  </a:lnTo>
                  <a:lnTo>
                    <a:pt x="97" y="2740"/>
                  </a:lnTo>
                  <a:lnTo>
                    <a:pt x="97" y="2740"/>
                  </a:lnTo>
                  <a:lnTo>
                    <a:pt x="101" y="2727"/>
                  </a:lnTo>
                  <a:lnTo>
                    <a:pt x="103" y="2714"/>
                  </a:lnTo>
                  <a:lnTo>
                    <a:pt x="106" y="2694"/>
                  </a:lnTo>
                  <a:lnTo>
                    <a:pt x="106" y="2694"/>
                  </a:lnTo>
                  <a:lnTo>
                    <a:pt x="112" y="2689"/>
                  </a:lnTo>
                  <a:lnTo>
                    <a:pt x="119" y="2687"/>
                  </a:lnTo>
                  <a:lnTo>
                    <a:pt x="127" y="2688"/>
                  </a:lnTo>
                  <a:lnTo>
                    <a:pt x="130" y="2689"/>
                  </a:lnTo>
                  <a:lnTo>
                    <a:pt x="133" y="2691"/>
                  </a:lnTo>
                  <a:lnTo>
                    <a:pt x="133" y="2691"/>
                  </a:lnTo>
                  <a:lnTo>
                    <a:pt x="162" y="2614"/>
                  </a:lnTo>
                  <a:lnTo>
                    <a:pt x="192" y="2537"/>
                  </a:lnTo>
                  <a:lnTo>
                    <a:pt x="221" y="2460"/>
                  </a:lnTo>
                  <a:lnTo>
                    <a:pt x="235" y="2422"/>
                  </a:lnTo>
                  <a:lnTo>
                    <a:pt x="248" y="2383"/>
                  </a:lnTo>
                  <a:lnTo>
                    <a:pt x="248" y="2383"/>
                  </a:lnTo>
                  <a:lnTo>
                    <a:pt x="262" y="2339"/>
                  </a:lnTo>
                  <a:lnTo>
                    <a:pt x="267" y="2318"/>
                  </a:lnTo>
                  <a:lnTo>
                    <a:pt x="271" y="2296"/>
                  </a:lnTo>
                  <a:lnTo>
                    <a:pt x="271" y="2296"/>
                  </a:lnTo>
                  <a:lnTo>
                    <a:pt x="274" y="2285"/>
                  </a:lnTo>
                  <a:lnTo>
                    <a:pt x="277" y="2273"/>
                  </a:lnTo>
                  <a:lnTo>
                    <a:pt x="285" y="2250"/>
                  </a:lnTo>
                  <a:lnTo>
                    <a:pt x="295" y="2229"/>
                  </a:lnTo>
                  <a:lnTo>
                    <a:pt x="304" y="2208"/>
                  </a:lnTo>
                  <a:lnTo>
                    <a:pt x="304" y="2208"/>
                  </a:lnTo>
                  <a:lnTo>
                    <a:pt x="314" y="2179"/>
                  </a:lnTo>
                  <a:lnTo>
                    <a:pt x="324" y="2147"/>
                  </a:lnTo>
                  <a:lnTo>
                    <a:pt x="335" y="2116"/>
                  </a:lnTo>
                  <a:lnTo>
                    <a:pt x="345" y="2085"/>
                  </a:lnTo>
                  <a:lnTo>
                    <a:pt x="345" y="2085"/>
                  </a:lnTo>
                  <a:lnTo>
                    <a:pt x="371" y="2021"/>
                  </a:lnTo>
                  <a:lnTo>
                    <a:pt x="397" y="1954"/>
                  </a:lnTo>
                  <a:lnTo>
                    <a:pt x="397" y="1954"/>
                  </a:lnTo>
                  <a:lnTo>
                    <a:pt x="407" y="1926"/>
                  </a:lnTo>
                  <a:lnTo>
                    <a:pt x="418" y="1897"/>
                  </a:lnTo>
                  <a:lnTo>
                    <a:pt x="428" y="1869"/>
                  </a:lnTo>
                  <a:lnTo>
                    <a:pt x="440" y="1841"/>
                  </a:lnTo>
                  <a:lnTo>
                    <a:pt x="440" y="1841"/>
                  </a:lnTo>
                  <a:lnTo>
                    <a:pt x="446" y="1828"/>
                  </a:lnTo>
                  <a:lnTo>
                    <a:pt x="452" y="1816"/>
                  </a:lnTo>
                  <a:lnTo>
                    <a:pt x="459" y="1804"/>
                  </a:lnTo>
                  <a:lnTo>
                    <a:pt x="465" y="1790"/>
                  </a:lnTo>
                  <a:lnTo>
                    <a:pt x="465" y="1790"/>
                  </a:lnTo>
                  <a:lnTo>
                    <a:pt x="481" y="1743"/>
                  </a:lnTo>
                  <a:lnTo>
                    <a:pt x="498" y="1695"/>
                  </a:lnTo>
                  <a:lnTo>
                    <a:pt x="498" y="1695"/>
                  </a:lnTo>
                  <a:lnTo>
                    <a:pt x="513" y="1652"/>
                  </a:lnTo>
                  <a:lnTo>
                    <a:pt x="521" y="1630"/>
                  </a:lnTo>
                  <a:lnTo>
                    <a:pt x="528" y="1610"/>
                  </a:lnTo>
                  <a:lnTo>
                    <a:pt x="528" y="1610"/>
                  </a:lnTo>
                  <a:lnTo>
                    <a:pt x="532" y="1602"/>
                  </a:lnTo>
                  <a:lnTo>
                    <a:pt x="536" y="1596"/>
                  </a:lnTo>
                  <a:lnTo>
                    <a:pt x="540" y="1590"/>
                  </a:lnTo>
                  <a:lnTo>
                    <a:pt x="543" y="1582"/>
                  </a:lnTo>
                  <a:lnTo>
                    <a:pt x="543" y="1582"/>
                  </a:lnTo>
                  <a:lnTo>
                    <a:pt x="546" y="1574"/>
                  </a:lnTo>
                  <a:lnTo>
                    <a:pt x="547" y="1565"/>
                  </a:lnTo>
                  <a:lnTo>
                    <a:pt x="548" y="1556"/>
                  </a:lnTo>
                  <a:lnTo>
                    <a:pt x="550" y="1548"/>
                  </a:lnTo>
                  <a:lnTo>
                    <a:pt x="550" y="1548"/>
                  </a:lnTo>
                  <a:lnTo>
                    <a:pt x="553" y="1541"/>
                  </a:lnTo>
                  <a:lnTo>
                    <a:pt x="557" y="1534"/>
                  </a:lnTo>
                  <a:lnTo>
                    <a:pt x="562" y="1528"/>
                  </a:lnTo>
                  <a:lnTo>
                    <a:pt x="565" y="1520"/>
                  </a:lnTo>
                  <a:lnTo>
                    <a:pt x="565" y="1520"/>
                  </a:lnTo>
                  <a:lnTo>
                    <a:pt x="572" y="1501"/>
                  </a:lnTo>
                  <a:lnTo>
                    <a:pt x="579" y="1480"/>
                  </a:lnTo>
                  <a:lnTo>
                    <a:pt x="585" y="1460"/>
                  </a:lnTo>
                  <a:lnTo>
                    <a:pt x="593" y="1440"/>
                  </a:lnTo>
                  <a:lnTo>
                    <a:pt x="593" y="1440"/>
                  </a:lnTo>
                  <a:lnTo>
                    <a:pt x="609" y="1397"/>
                  </a:lnTo>
                  <a:lnTo>
                    <a:pt x="617" y="1378"/>
                  </a:lnTo>
                  <a:lnTo>
                    <a:pt x="628" y="1357"/>
                  </a:lnTo>
                  <a:lnTo>
                    <a:pt x="628" y="1357"/>
                  </a:lnTo>
                  <a:lnTo>
                    <a:pt x="628" y="1353"/>
                  </a:lnTo>
                  <a:lnTo>
                    <a:pt x="627" y="1351"/>
                  </a:lnTo>
                  <a:lnTo>
                    <a:pt x="626" y="1348"/>
                  </a:lnTo>
                  <a:lnTo>
                    <a:pt x="626" y="1344"/>
                  </a:lnTo>
                  <a:lnTo>
                    <a:pt x="626" y="1344"/>
                  </a:lnTo>
                  <a:lnTo>
                    <a:pt x="643" y="1305"/>
                  </a:lnTo>
                  <a:lnTo>
                    <a:pt x="658" y="1267"/>
                  </a:lnTo>
                  <a:lnTo>
                    <a:pt x="658" y="1267"/>
                  </a:lnTo>
                  <a:lnTo>
                    <a:pt x="671" y="1261"/>
                  </a:lnTo>
                  <a:lnTo>
                    <a:pt x="687" y="1256"/>
                  </a:lnTo>
                  <a:lnTo>
                    <a:pt x="704" y="1251"/>
                  </a:lnTo>
                  <a:lnTo>
                    <a:pt x="723" y="1248"/>
                  </a:lnTo>
                  <a:lnTo>
                    <a:pt x="761" y="1242"/>
                  </a:lnTo>
                  <a:lnTo>
                    <a:pt x="779" y="1237"/>
                  </a:lnTo>
                  <a:lnTo>
                    <a:pt x="796" y="1234"/>
                  </a:lnTo>
                  <a:lnTo>
                    <a:pt x="796" y="1234"/>
                  </a:lnTo>
                  <a:lnTo>
                    <a:pt x="805" y="1231"/>
                  </a:lnTo>
                  <a:lnTo>
                    <a:pt x="812" y="1226"/>
                  </a:lnTo>
                  <a:lnTo>
                    <a:pt x="818" y="1219"/>
                  </a:lnTo>
                  <a:lnTo>
                    <a:pt x="823" y="1213"/>
                  </a:lnTo>
                  <a:lnTo>
                    <a:pt x="827" y="1204"/>
                  </a:lnTo>
                  <a:lnTo>
                    <a:pt x="830" y="1195"/>
                  </a:lnTo>
                  <a:lnTo>
                    <a:pt x="837" y="1174"/>
                  </a:lnTo>
                  <a:lnTo>
                    <a:pt x="837" y="1174"/>
                  </a:lnTo>
                  <a:lnTo>
                    <a:pt x="833" y="1175"/>
                  </a:lnTo>
                  <a:lnTo>
                    <a:pt x="827" y="1176"/>
                  </a:lnTo>
                  <a:lnTo>
                    <a:pt x="814" y="1175"/>
                  </a:lnTo>
                  <a:lnTo>
                    <a:pt x="800" y="1174"/>
                  </a:lnTo>
                  <a:lnTo>
                    <a:pt x="785" y="1174"/>
                  </a:lnTo>
                  <a:lnTo>
                    <a:pt x="785" y="1174"/>
                  </a:lnTo>
                  <a:lnTo>
                    <a:pt x="784" y="1176"/>
                  </a:lnTo>
                  <a:lnTo>
                    <a:pt x="783" y="1178"/>
                  </a:lnTo>
                  <a:lnTo>
                    <a:pt x="783" y="1185"/>
                  </a:lnTo>
                  <a:lnTo>
                    <a:pt x="783" y="1198"/>
                  </a:lnTo>
                  <a:lnTo>
                    <a:pt x="783" y="1198"/>
                  </a:lnTo>
                  <a:lnTo>
                    <a:pt x="778" y="1206"/>
                  </a:lnTo>
                  <a:lnTo>
                    <a:pt x="770" y="1213"/>
                  </a:lnTo>
                  <a:lnTo>
                    <a:pt x="763" y="1218"/>
                  </a:lnTo>
                  <a:lnTo>
                    <a:pt x="753" y="1221"/>
                  </a:lnTo>
                  <a:lnTo>
                    <a:pt x="745" y="1222"/>
                  </a:lnTo>
                  <a:lnTo>
                    <a:pt x="736" y="1220"/>
                  </a:lnTo>
                  <a:lnTo>
                    <a:pt x="732" y="1219"/>
                  </a:lnTo>
                  <a:lnTo>
                    <a:pt x="728" y="1217"/>
                  </a:lnTo>
                  <a:lnTo>
                    <a:pt x="724" y="1214"/>
                  </a:lnTo>
                  <a:lnTo>
                    <a:pt x="722" y="1211"/>
                  </a:lnTo>
                  <a:lnTo>
                    <a:pt x="722" y="1211"/>
                  </a:lnTo>
                  <a:lnTo>
                    <a:pt x="719" y="1204"/>
                  </a:lnTo>
                  <a:lnTo>
                    <a:pt x="716" y="1199"/>
                  </a:lnTo>
                  <a:lnTo>
                    <a:pt x="715" y="1191"/>
                  </a:lnTo>
                  <a:lnTo>
                    <a:pt x="714" y="1185"/>
                  </a:lnTo>
                  <a:lnTo>
                    <a:pt x="714" y="1169"/>
                  </a:lnTo>
                  <a:lnTo>
                    <a:pt x="715" y="1153"/>
                  </a:lnTo>
                  <a:lnTo>
                    <a:pt x="718" y="1121"/>
                  </a:lnTo>
                  <a:lnTo>
                    <a:pt x="720" y="1106"/>
                  </a:lnTo>
                  <a:lnTo>
                    <a:pt x="720" y="1092"/>
                  </a:lnTo>
                  <a:lnTo>
                    <a:pt x="720" y="1092"/>
                  </a:lnTo>
                  <a:lnTo>
                    <a:pt x="722" y="1092"/>
                  </a:lnTo>
                  <a:lnTo>
                    <a:pt x="724" y="1091"/>
                  </a:lnTo>
                  <a:lnTo>
                    <a:pt x="725" y="1089"/>
                  </a:lnTo>
                  <a:lnTo>
                    <a:pt x="727" y="1085"/>
                  </a:lnTo>
                  <a:lnTo>
                    <a:pt x="727" y="1085"/>
                  </a:lnTo>
                  <a:lnTo>
                    <a:pt x="734" y="1084"/>
                  </a:lnTo>
                  <a:lnTo>
                    <a:pt x="742" y="1085"/>
                  </a:lnTo>
                  <a:lnTo>
                    <a:pt x="749" y="1085"/>
                  </a:lnTo>
                  <a:lnTo>
                    <a:pt x="754" y="1087"/>
                  </a:lnTo>
                  <a:lnTo>
                    <a:pt x="765" y="1092"/>
                  </a:lnTo>
                  <a:lnTo>
                    <a:pt x="775" y="1098"/>
                  </a:lnTo>
                  <a:lnTo>
                    <a:pt x="775" y="1098"/>
                  </a:lnTo>
                  <a:lnTo>
                    <a:pt x="774" y="1101"/>
                  </a:lnTo>
                  <a:lnTo>
                    <a:pt x="774" y="1106"/>
                  </a:lnTo>
                  <a:lnTo>
                    <a:pt x="775" y="1112"/>
                  </a:lnTo>
                  <a:lnTo>
                    <a:pt x="778" y="1120"/>
                  </a:lnTo>
                  <a:lnTo>
                    <a:pt x="781" y="1126"/>
                  </a:lnTo>
                  <a:lnTo>
                    <a:pt x="781" y="1126"/>
                  </a:lnTo>
                  <a:lnTo>
                    <a:pt x="796" y="1127"/>
                  </a:lnTo>
                  <a:lnTo>
                    <a:pt x="811" y="1127"/>
                  </a:lnTo>
                  <a:lnTo>
                    <a:pt x="845" y="1126"/>
                  </a:lnTo>
                  <a:lnTo>
                    <a:pt x="845" y="1126"/>
                  </a:lnTo>
                  <a:lnTo>
                    <a:pt x="848" y="1114"/>
                  </a:lnTo>
                  <a:lnTo>
                    <a:pt x="849" y="1103"/>
                  </a:lnTo>
                  <a:lnTo>
                    <a:pt x="851" y="1093"/>
                  </a:lnTo>
                  <a:lnTo>
                    <a:pt x="854" y="1081"/>
                  </a:lnTo>
                  <a:lnTo>
                    <a:pt x="854" y="1081"/>
                  </a:lnTo>
                  <a:lnTo>
                    <a:pt x="840" y="1066"/>
                  </a:lnTo>
                  <a:lnTo>
                    <a:pt x="826" y="1050"/>
                  </a:lnTo>
                  <a:lnTo>
                    <a:pt x="820" y="1041"/>
                  </a:lnTo>
                  <a:lnTo>
                    <a:pt x="814" y="1033"/>
                  </a:lnTo>
                  <a:lnTo>
                    <a:pt x="810" y="1023"/>
                  </a:lnTo>
                  <a:lnTo>
                    <a:pt x="807" y="1012"/>
                  </a:lnTo>
                  <a:lnTo>
                    <a:pt x="807" y="1012"/>
                  </a:lnTo>
                  <a:lnTo>
                    <a:pt x="806" y="1004"/>
                  </a:lnTo>
                  <a:lnTo>
                    <a:pt x="805" y="995"/>
                  </a:lnTo>
                  <a:lnTo>
                    <a:pt x="806" y="987"/>
                  </a:lnTo>
                  <a:lnTo>
                    <a:pt x="807" y="978"/>
                  </a:lnTo>
                  <a:lnTo>
                    <a:pt x="809" y="970"/>
                  </a:lnTo>
                  <a:lnTo>
                    <a:pt x="811" y="961"/>
                  </a:lnTo>
                  <a:lnTo>
                    <a:pt x="818" y="945"/>
                  </a:lnTo>
                  <a:lnTo>
                    <a:pt x="825" y="930"/>
                  </a:lnTo>
                  <a:lnTo>
                    <a:pt x="835" y="917"/>
                  </a:lnTo>
                  <a:lnTo>
                    <a:pt x="844" y="904"/>
                  </a:lnTo>
                  <a:lnTo>
                    <a:pt x="854" y="894"/>
                  </a:lnTo>
                  <a:lnTo>
                    <a:pt x="854" y="894"/>
                  </a:lnTo>
                  <a:lnTo>
                    <a:pt x="831" y="875"/>
                  </a:lnTo>
                  <a:lnTo>
                    <a:pt x="821" y="866"/>
                  </a:lnTo>
                  <a:lnTo>
                    <a:pt x="816" y="860"/>
                  </a:lnTo>
                  <a:lnTo>
                    <a:pt x="813" y="854"/>
                  </a:lnTo>
                  <a:lnTo>
                    <a:pt x="813" y="854"/>
                  </a:lnTo>
                  <a:lnTo>
                    <a:pt x="823" y="834"/>
                  </a:lnTo>
                  <a:lnTo>
                    <a:pt x="831" y="813"/>
                  </a:lnTo>
                  <a:lnTo>
                    <a:pt x="848" y="771"/>
                  </a:lnTo>
                  <a:lnTo>
                    <a:pt x="848" y="771"/>
                  </a:lnTo>
                  <a:lnTo>
                    <a:pt x="807" y="736"/>
                  </a:lnTo>
                  <a:lnTo>
                    <a:pt x="766" y="702"/>
                  </a:lnTo>
                  <a:lnTo>
                    <a:pt x="723" y="669"/>
                  </a:lnTo>
                  <a:lnTo>
                    <a:pt x="682" y="637"/>
                  </a:lnTo>
                  <a:lnTo>
                    <a:pt x="596" y="571"/>
                  </a:lnTo>
                  <a:lnTo>
                    <a:pt x="553" y="538"/>
                  </a:lnTo>
                  <a:lnTo>
                    <a:pt x="511" y="505"/>
                  </a:lnTo>
                  <a:lnTo>
                    <a:pt x="511" y="505"/>
                  </a:lnTo>
                  <a:lnTo>
                    <a:pt x="512" y="503"/>
                  </a:lnTo>
                  <a:lnTo>
                    <a:pt x="512" y="501"/>
                  </a:lnTo>
                  <a:lnTo>
                    <a:pt x="512" y="499"/>
                  </a:lnTo>
                  <a:lnTo>
                    <a:pt x="513" y="494"/>
                  </a:lnTo>
                  <a:lnTo>
                    <a:pt x="513" y="494"/>
                  </a:lnTo>
                  <a:lnTo>
                    <a:pt x="443" y="432"/>
                  </a:lnTo>
                  <a:lnTo>
                    <a:pt x="372" y="369"/>
                  </a:lnTo>
                  <a:lnTo>
                    <a:pt x="336" y="338"/>
                  </a:lnTo>
                  <a:lnTo>
                    <a:pt x="299" y="307"/>
                  </a:lnTo>
                  <a:lnTo>
                    <a:pt x="263" y="277"/>
                  </a:lnTo>
                  <a:lnTo>
                    <a:pt x="224" y="248"/>
                  </a:lnTo>
                  <a:lnTo>
                    <a:pt x="224" y="248"/>
                  </a:lnTo>
                  <a:lnTo>
                    <a:pt x="208" y="248"/>
                  </a:lnTo>
                  <a:lnTo>
                    <a:pt x="208" y="248"/>
                  </a:lnTo>
                  <a:lnTo>
                    <a:pt x="203" y="244"/>
                  </a:lnTo>
                  <a:lnTo>
                    <a:pt x="197" y="239"/>
                  </a:lnTo>
                  <a:lnTo>
                    <a:pt x="185" y="231"/>
                  </a:lnTo>
                  <a:lnTo>
                    <a:pt x="185" y="231"/>
                  </a:lnTo>
                  <a:lnTo>
                    <a:pt x="185" y="224"/>
                  </a:lnTo>
                  <a:lnTo>
                    <a:pt x="184" y="219"/>
                  </a:lnTo>
                  <a:lnTo>
                    <a:pt x="182" y="216"/>
                  </a:lnTo>
                  <a:lnTo>
                    <a:pt x="178" y="213"/>
                  </a:lnTo>
                  <a:lnTo>
                    <a:pt x="178" y="213"/>
                  </a:lnTo>
                  <a:lnTo>
                    <a:pt x="187" y="182"/>
                  </a:lnTo>
                  <a:lnTo>
                    <a:pt x="198" y="153"/>
                  </a:lnTo>
                  <a:lnTo>
                    <a:pt x="204" y="139"/>
                  </a:lnTo>
                  <a:lnTo>
                    <a:pt x="212" y="125"/>
                  </a:lnTo>
                  <a:lnTo>
                    <a:pt x="218" y="112"/>
                  </a:lnTo>
                  <a:lnTo>
                    <a:pt x="226" y="99"/>
                  </a:lnTo>
                  <a:lnTo>
                    <a:pt x="235" y="86"/>
                  </a:lnTo>
                  <a:lnTo>
                    <a:pt x="245" y="75"/>
                  </a:lnTo>
                  <a:lnTo>
                    <a:pt x="254" y="64"/>
                  </a:lnTo>
                  <a:lnTo>
                    <a:pt x="266" y="53"/>
                  </a:lnTo>
                  <a:lnTo>
                    <a:pt x="278" y="42"/>
                  </a:lnTo>
                  <a:lnTo>
                    <a:pt x="290" y="34"/>
                  </a:lnTo>
                  <a:lnTo>
                    <a:pt x="304" y="25"/>
                  </a:lnTo>
                  <a:lnTo>
                    <a:pt x="319" y="17"/>
                  </a:lnTo>
                  <a:lnTo>
                    <a:pt x="319" y="17"/>
                  </a:lnTo>
                  <a:lnTo>
                    <a:pt x="327" y="14"/>
                  </a:lnTo>
                  <a:lnTo>
                    <a:pt x="337" y="10"/>
                  </a:lnTo>
                  <a:lnTo>
                    <a:pt x="345" y="6"/>
                  </a:lnTo>
                  <a:lnTo>
                    <a:pt x="350" y="3"/>
                  </a:lnTo>
                  <a:lnTo>
                    <a:pt x="354" y="0"/>
                  </a:lnTo>
                  <a:lnTo>
                    <a:pt x="354" y="0"/>
                  </a:lnTo>
                  <a:lnTo>
                    <a:pt x="362" y="2"/>
                  </a:lnTo>
                  <a:lnTo>
                    <a:pt x="371" y="5"/>
                  </a:lnTo>
                  <a:lnTo>
                    <a:pt x="379" y="8"/>
                  </a:lnTo>
                  <a:lnTo>
                    <a:pt x="384" y="14"/>
                  </a:lnTo>
                  <a:lnTo>
                    <a:pt x="389" y="19"/>
                  </a:lnTo>
                  <a:lnTo>
                    <a:pt x="394" y="25"/>
                  </a:lnTo>
                  <a:lnTo>
                    <a:pt x="396" y="33"/>
                  </a:lnTo>
                  <a:lnTo>
                    <a:pt x="397" y="40"/>
                  </a:lnTo>
                  <a:lnTo>
                    <a:pt x="397" y="40"/>
                  </a:lnTo>
                  <a:lnTo>
                    <a:pt x="433" y="71"/>
                  </a:lnTo>
                  <a:lnTo>
                    <a:pt x="471" y="103"/>
                  </a:lnTo>
                  <a:lnTo>
                    <a:pt x="544" y="166"/>
                  </a:lnTo>
                  <a:lnTo>
                    <a:pt x="580" y="198"/>
                  </a:lnTo>
                  <a:lnTo>
                    <a:pt x="615" y="231"/>
                  </a:lnTo>
                  <a:lnTo>
                    <a:pt x="649" y="265"/>
                  </a:lnTo>
                  <a:lnTo>
                    <a:pt x="665" y="283"/>
                  </a:lnTo>
                  <a:lnTo>
                    <a:pt x="682" y="302"/>
                  </a:lnTo>
                  <a:lnTo>
                    <a:pt x="682" y="302"/>
                  </a:lnTo>
                  <a:lnTo>
                    <a:pt x="689" y="300"/>
                  </a:lnTo>
                  <a:lnTo>
                    <a:pt x="697" y="302"/>
                  </a:lnTo>
                  <a:lnTo>
                    <a:pt x="697" y="302"/>
                  </a:lnTo>
                  <a:lnTo>
                    <a:pt x="717" y="318"/>
                  </a:lnTo>
                  <a:lnTo>
                    <a:pt x="737" y="335"/>
                  </a:lnTo>
                  <a:lnTo>
                    <a:pt x="778" y="369"/>
                  </a:lnTo>
                  <a:lnTo>
                    <a:pt x="816" y="405"/>
                  </a:lnTo>
                  <a:lnTo>
                    <a:pt x="854" y="442"/>
                  </a:lnTo>
                  <a:lnTo>
                    <a:pt x="892" y="478"/>
                  </a:lnTo>
                  <a:lnTo>
                    <a:pt x="931" y="515"/>
                  </a:lnTo>
                  <a:lnTo>
                    <a:pt x="971" y="549"/>
                  </a:lnTo>
                  <a:lnTo>
                    <a:pt x="992" y="566"/>
                  </a:lnTo>
                  <a:lnTo>
                    <a:pt x="1012" y="582"/>
                  </a:lnTo>
                  <a:lnTo>
                    <a:pt x="1012" y="582"/>
                  </a:lnTo>
                  <a:lnTo>
                    <a:pt x="1018" y="591"/>
                  </a:lnTo>
                  <a:lnTo>
                    <a:pt x="1022" y="600"/>
                  </a:lnTo>
                  <a:lnTo>
                    <a:pt x="1024" y="605"/>
                  </a:lnTo>
                  <a:lnTo>
                    <a:pt x="1028" y="608"/>
                  </a:lnTo>
                  <a:lnTo>
                    <a:pt x="1033" y="610"/>
                  </a:lnTo>
                  <a:lnTo>
                    <a:pt x="1038" y="611"/>
                  </a:lnTo>
                  <a:lnTo>
                    <a:pt x="1038" y="611"/>
                  </a:lnTo>
                  <a:lnTo>
                    <a:pt x="1039" y="602"/>
                  </a:lnTo>
                  <a:lnTo>
                    <a:pt x="1038" y="595"/>
                  </a:lnTo>
                  <a:lnTo>
                    <a:pt x="1037" y="586"/>
                  </a:lnTo>
                  <a:lnTo>
                    <a:pt x="1034" y="579"/>
                  </a:lnTo>
                  <a:lnTo>
                    <a:pt x="1030" y="571"/>
                  </a:lnTo>
                  <a:lnTo>
                    <a:pt x="1025" y="565"/>
                  </a:lnTo>
                  <a:lnTo>
                    <a:pt x="1019" y="560"/>
                  </a:lnTo>
                  <a:lnTo>
                    <a:pt x="1012" y="556"/>
                  </a:lnTo>
                  <a:lnTo>
                    <a:pt x="1012" y="556"/>
                  </a:lnTo>
                  <a:lnTo>
                    <a:pt x="1015" y="552"/>
                  </a:lnTo>
                  <a:lnTo>
                    <a:pt x="1016" y="548"/>
                  </a:lnTo>
                  <a:lnTo>
                    <a:pt x="1016" y="544"/>
                  </a:lnTo>
                  <a:lnTo>
                    <a:pt x="1017" y="539"/>
                  </a:lnTo>
                  <a:lnTo>
                    <a:pt x="1017" y="539"/>
                  </a:lnTo>
                  <a:lnTo>
                    <a:pt x="1026" y="532"/>
                  </a:lnTo>
                  <a:lnTo>
                    <a:pt x="1036" y="526"/>
                  </a:lnTo>
                  <a:lnTo>
                    <a:pt x="1047" y="523"/>
                  </a:lnTo>
                  <a:lnTo>
                    <a:pt x="1057" y="521"/>
                  </a:lnTo>
                  <a:lnTo>
                    <a:pt x="1068" y="520"/>
                  </a:lnTo>
                  <a:lnTo>
                    <a:pt x="1080" y="521"/>
                  </a:lnTo>
                  <a:lnTo>
                    <a:pt x="1091" y="523"/>
                  </a:lnTo>
                  <a:lnTo>
                    <a:pt x="1100" y="527"/>
                  </a:lnTo>
                  <a:lnTo>
                    <a:pt x="1110" y="532"/>
                  </a:lnTo>
                  <a:lnTo>
                    <a:pt x="1118" y="538"/>
                  </a:lnTo>
                  <a:lnTo>
                    <a:pt x="1126" y="545"/>
                  </a:lnTo>
                  <a:lnTo>
                    <a:pt x="1131" y="552"/>
                  </a:lnTo>
                  <a:lnTo>
                    <a:pt x="1136" y="561"/>
                  </a:lnTo>
                  <a:lnTo>
                    <a:pt x="1138" y="570"/>
                  </a:lnTo>
                  <a:lnTo>
                    <a:pt x="1138" y="580"/>
                  </a:lnTo>
                  <a:lnTo>
                    <a:pt x="1136" y="591"/>
                  </a:lnTo>
                  <a:lnTo>
                    <a:pt x="1136" y="591"/>
                  </a:lnTo>
                  <a:lnTo>
                    <a:pt x="1126" y="596"/>
                  </a:lnTo>
                  <a:lnTo>
                    <a:pt x="1121" y="598"/>
                  </a:lnTo>
                  <a:lnTo>
                    <a:pt x="1115" y="600"/>
                  </a:lnTo>
                  <a:lnTo>
                    <a:pt x="1110" y="601"/>
                  </a:lnTo>
                  <a:lnTo>
                    <a:pt x="1103" y="601"/>
                  </a:lnTo>
                  <a:lnTo>
                    <a:pt x="1097" y="600"/>
                  </a:lnTo>
                  <a:lnTo>
                    <a:pt x="1089" y="599"/>
                  </a:lnTo>
                  <a:lnTo>
                    <a:pt x="1089" y="599"/>
                  </a:lnTo>
                  <a:lnTo>
                    <a:pt x="1085" y="603"/>
                  </a:lnTo>
                  <a:lnTo>
                    <a:pt x="1083" y="609"/>
                  </a:lnTo>
                  <a:lnTo>
                    <a:pt x="1079" y="618"/>
                  </a:lnTo>
                  <a:lnTo>
                    <a:pt x="1076" y="629"/>
                  </a:lnTo>
                  <a:lnTo>
                    <a:pt x="1073" y="633"/>
                  </a:lnTo>
                  <a:lnTo>
                    <a:pt x="1070" y="637"/>
                  </a:lnTo>
                  <a:lnTo>
                    <a:pt x="1070" y="637"/>
                  </a:lnTo>
                  <a:lnTo>
                    <a:pt x="1081" y="647"/>
                  </a:lnTo>
                  <a:lnTo>
                    <a:pt x="1091" y="658"/>
                  </a:lnTo>
                  <a:lnTo>
                    <a:pt x="1095" y="665"/>
                  </a:lnTo>
                  <a:lnTo>
                    <a:pt x="1098" y="671"/>
                  </a:lnTo>
                  <a:lnTo>
                    <a:pt x="1101" y="678"/>
                  </a:lnTo>
                  <a:lnTo>
                    <a:pt x="1104" y="686"/>
                  </a:lnTo>
                  <a:lnTo>
                    <a:pt x="1104" y="686"/>
                  </a:lnTo>
                  <a:lnTo>
                    <a:pt x="1117" y="701"/>
                  </a:lnTo>
                  <a:lnTo>
                    <a:pt x="1131" y="716"/>
                  </a:lnTo>
                  <a:lnTo>
                    <a:pt x="1146" y="730"/>
                  </a:lnTo>
                  <a:lnTo>
                    <a:pt x="1161" y="743"/>
                  </a:lnTo>
                  <a:lnTo>
                    <a:pt x="1193" y="769"/>
                  </a:lnTo>
                  <a:lnTo>
                    <a:pt x="1209" y="782"/>
                  </a:lnTo>
                  <a:lnTo>
                    <a:pt x="1225" y="796"/>
                  </a:lnTo>
                  <a:lnTo>
                    <a:pt x="1225" y="796"/>
                  </a:lnTo>
                  <a:lnTo>
                    <a:pt x="1242" y="810"/>
                  </a:lnTo>
                  <a:lnTo>
                    <a:pt x="1258" y="824"/>
                  </a:lnTo>
                  <a:lnTo>
                    <a:pt x="1276" y="836"/>
                  </a:lnTo>
                  <a:lnTo>
                    <a:pt x="1285" y="841"/>
                  </a:lnTo>
                  <a:lnTo>
                    <a:pt x="1295" y="845"/>
                  </a:lnTo>
                  <a:lnTo>
                    <a:pt x="1295" y="845"/>
                  </a:lnTo>
                  <a:lnTo>
                    <a:pt x="1296" y="839"/>
                  </a:lnTo>
                  <a:lnTo>
                    <a:pt x="1295" y="835"/>
                  </a:lnTo>
                  <a:lnTo>
                    <a:pt x="1294" y="830"/>
                  </a:lnTo>
                  <a:lnTo>
                    <a:pt x="1292" y="826"/>
                  </a:lnTo>
                  <a:lnTo>
                    <a:pt x="1286" y="820"/>
                  </a:lnTo>
                  <a:lnTo>
                    <a:pt x="1279" y="814"/>
                  </a:lnTo>
                  <a:lnTo>
                    <a:pt x="1272" y="808"/>
                  </a:lnTo>
                  <a:lnTo>
                    <a:pt x="1265" y="802"/>
                  </a:lnTo>
                  <a:lnTo>
                    <a:pt x="1262" y="797"/>
                  </a:lnTo>
                  <a:lnTo>
                    <a:pt x="1261" y="793"/>
                  </a:lnTo>
                  <a:lnTo>
                    <a:pt x="1260" y="788"/>
                  </a:lnTo>
                  <a:lnTo>
                    <a:pt x="1259" y="781"/>
                  </a:lnTo>
                  <a:lnTo>
                    <a:pt x="1259" y="781"/>
                  </a:lnTo>
                  <a:lnTo>
                    <a:pt x="1265" y="775"/>
                  </a:lnTo>
                  <a:lnTo>
                    <a:pt x="1272" y="769"/>
                  </a:lnTo>
                  <a:lnTo>
                    <a:pt x="1279" y="765"/>
                  </a:lnTo>
                  <a:lnTo>
                    <a:pt x="1286" y="762"/>
                  </a:lnTo>
                  <a:lnTo>
                    <a:pt x="1295" y="761"/>
                  </a:lnTo>
                  <a:lnTo>
                    <a:pt x="1303" y="760"/>
                  </a:lnTo>
                  <a:lnTo>
                    <a:pt x="1311" y="760"/>
                  </a:lnTo>
                  <a:lnTo>
                    <a:pt x="1320" y="761"/>
                  </a:lnTo>
                  <a:lnTo>
                    <a:pt x="1328" y="763"/>
                  </a:lnTo>
                  <a:lnTo>
                    <a:pt x="1336" y="766"/>
                  </a:lnTo>
                  <a:lnTo>
                    <a:pt x="1352" y="773"/>
                  </a:lnTo>
                  <a:lnTo>
                    <a:pt x="1366" y="782"/>
                  </a:lnTo>
                  <a:lnTo>
                    <a:pt x="1379" y="792"/>
                  </a:lnTo>
                  <a:lnTo>
                    <a:pt x="1379" y="792"/>
                  </a:lnTo>
                  <a:lnTo>
                    <a:pt x="1380" y="798"/>
                  </a:lnTo>
                  <a:lnTo>
                    <a:pt x="1380" y="804"/>
                  </a:lnTo>
                  <a:lnTo>
                    <a:pt x="1379" y="814"/>
                  </a:lnTo>
                  <a:lnTo>
                    <a:pt x="1374" y="833"/>
                  </a:lnTo>
                  <a:lnTo>
                    <a:pt x="1374" y="833"/>
                  </a:lnTo>
                  <a:lnTo>
                    <a:pt x="1366" y="835"/>
                  </a:lnTo>
                  <a:lnTo>
                    <a:pt x="1356" y="837"/>
                  </a:lnTo>
                  <a:lnTo>
                    <a:pt x="1346" y="837"/>
                  </a:lnTo>
                  <a:lnTo>
                    <a:pt x="1336" y="837"/>
                  </a:lnTo>
                  <a:lnTo>
                    <a:pt x="1336" y="837"/>
                  </a:lnTo>
                  <a:lnTo>
                    <a:pt x="1329" y="851"/>
                  </a:lnTo>
                  <a:lnTo>
                    <a:pt x="1325" y="858"/>
                  </a:lnTo>
                  <a:lnTo>
                    <a:pt x="1321" y="865"/>
                  </a:lnTo>
                  <a:lnTo>
                    <a:pt x="1321" y="865"/>
                  </a:lnTo>
                  <a:lnTo>
                    <a:pt x="1323" y="869"/>
                  </a:lnTo>
                  <a:lnTo>
                    <a:pt x="1325" y="873"/>
                  </a:lnTo>
                  <a:lnTo>
                    <a:pt x="1333" y="882"/>
                  </a:lnTo>
                  <a:lnTo>
                    <a:pt x="1339" y="889"/>
                  </a:lnTo>
                  <a:lnTo>
                    <a:pt x="1342" y="894"/>
                  </a:lnTo>
                  <a:lnTo>
                    <a:pt x="1344" y="898"/>
                  </a:lnTo>
                  <a:lnTo>
                    <a:pt x="1344" y="898"/>
                  </a:lnTo>
                  <a:lnTo>
                    <a:pt x="1345" y="903"/>
                  </a:lnTo>
                  <a:lnTo>
                    <a:pt x="1345" y="908"/>
                  </a:lnTo>
                  <a:lnTo>
                    <a:pt x="1345" y="913"/>
                  </a:lnTo>
                  <a:lnTo>
                    <a:pt x="1346" y="917"/>
                  </a:lnTo>
                  <a:lnTo>
                    <a:pt x="1346" y="917"/>
                  </a:lnTo>
                  <a:lnTo>
                    <a:pt x="1350" y="923"/>
                  </a:lnTo>
                  <a:lnTo>
                    <a:pt x="1353" y="928"/>
                  </a:lnTo>
                  <a:lnTo>
                    <a:pt x="1361" y="939"/>
                  </a:lnTo>
                  <a:lnTo>
                    <a:pt x="1381" y="958"/>
                  </a:lnTo>
                  <a:lnTo>
                    <a:pt x="1381" y="958"/>
                  </a:lnTo>
                  <a:lnTo>
                    <a:pt x="1397" y="976"/>
                  </a:lnTo>
                  <a:lnTo>
                    <a:pt x="1415" y="993"/>
                  </a:lnTo>
                  <a:lnTo>
                    <a:pt x="1452" y="1029"/>
                  </a:lnTo>
                  <a:lnTo>
                    <a:pt x="1492" y="1063"/>
                  </a:lnTo>
                  <a:lnTo>
                    <a:pt x="1532" y="1097"/>
                  </a:lnTo>
                  <a:lnTo>
                    <a:pt x="1571" y="1131"/>
                  </a:lnTo>
                  <a:lnTo>
                    <a:pt x="1610" y="1167"/>
                  </a:lnTo>
                  <a:lnTo>
                    <a:pt x="1628" y="1184"/>
                  </a:lnTo>
                  <a:lnTo>
                    <a:pt x="1645" y="1203"/>
                  </a:lnTo>
                  <a:lnTo>
                    <a:pt x="1662" y="1221"/>
                  </a:lnTo>
                  <a:lnTo>
                    <a:pt x="1677" y="1241"/>
                  </a:lnTo>
                  <a:lnTo>
                    <a:pt x="1677" y="1241"/>
                  </a:lnTo>
                  <a:lnTo>
                    <a:pt x="1690" y="1249"/>
                  </a:lnTo>
                  <a:lnTo>
                    <a:pt x="1703" y="1261"/>
                  </a:lnTo>
                  <a:lnTo>
                    <a:pt x="1727" y="1287"/>
                  </a:lnTo>
                  <a:lnTo>
                    <a:pt x="1739" y="1299"/>
                  </a:lnTo>
                  <a:lnTo>
                    <a:pt x="1753" y="1312"/>
                  </a:lnTo>
                  <a:lnTo>
                    <a:pt x="1767" y="1323"/>
                  </a:lnTo>
                  <a:lnTo>
                    <a:pt x="1776" y="1327"/>
                  </a:lnTo>
                  <a:lnTo>
                    <a:pt x="1783" y="1332"/>
                  </a:lnTo>
                  <a:lnTo>
                    <a:pt x="1783" y="1332"/>
                  </a:lnTo>
                  <a:lnTo>
                    <a:pt x="1816" y="1312"/>
                  </a:lnTo>
                  <a:lnTo>
                    <a:pt x="1849" y="1293"/>
                  </a:lnTo>
                  <a:lnTo>
                    <a:pt x="1881" y="1274"/>
                  </a:lnTo>
                  <a:lnTo>
                    <a:pt x="1898" y="1265"/>
                  </a:lnTo>
                  <a:lnTo>
                    <a:pt x="1915" y="1258"/>
                  </a:lnTo>
                  <a:lnTo>
                    <a:pt x="1915" y="1258"/>
                  </a:lnTo>
                  <a:lnTo>
                    <a:pt x="1913" y="1253"/>
                  </a:lnTo>
                  <a:lnTo>
                    <a:pt x="1910" y="1250"/>
                  </a:lnTo>
                  <a:lnTo>
                    <a:pt x="1908" y="1246"/>
                  </a:lnTo>
                  <a:lnTo>
                    <a:pt x="1905" y="1243"/>
                  </a:lnTo>
                  <a:lnTo>
                    <a:pt x="1905" y="1243"/>
                  </a:lnTo>
                  <a:lnTo>
                    <a:pt x="1906" y="1236"/>
                  </a:lnTo>
                  <a:lnTo>
                    <a:pt x="1908" y="1230"/>
                  </a:lnTo>
                  <a:lnTo>
                    <a:pt x="1911" y="1219"/>
                  </a:lnTo>
                  <a:lnTo>
                    <a:pt x="1911" y="1219"/>
                  </a:lnTo>
                  <a:lnTo>
                    <a:pt x="1899" y="1209"/>
                  </a:lnTo>
                  <a:lnTo>
                    <a:pt x="1887" y="1201"/>
                  </a:lnTo>
                  <a:lnTo>
                    <a:pt x="1863" y="1183"/>
                  </a:lnTo>
                  <a:lnTo>
                    <a:pt x="1863" y="1183"/>
                  </a:lnTo>
                  <a:lnTo>
                    <a:pt x="1851" y="1188"/>
                  </a:lnTo>
                  <a:lnTo>
                    <a:pt x="1837" y="1191"/>
                  </a:lnTo>
                  <a:lnTo>
                    <a:pt x="1829" y="1192"/>
                  </a:lnTo>
                  <a:lnTo>
                    <a:pt x="1823" y="1192"/>
                  </a:lnTo>
                  <a:lnTo>
                    <a:pt x="1815" y="1191"/>
                  </a:lnTo>
                  <a:lnTo>
                    <a:pt x="1809" y="1189"/>
                  </a:lnTo>
                  <a:lnTo>
                    <a:pt x="1809" y="1189"/>
                  </a:lnTo>
                  <a:lnTo>
                    <a:pt x="1807" y="1182"/>
                  </a:lnTo>
                  <a:lnTo>
                    <a:pt x="1804" y="1173"/>
                  </a:lnTo>
                  <a:lnTo>
                    <a:pt x="1800" y="1166"/>
                  </a:lnTo>
                  <a:lnTo>
                    <a:pt x="1799" y="1161"/>
                  </a:lnTo>
                  <a:lnTo>
                    <a:pt x="1798" y="1157"/>
                  </a:lnTo>
                  <a:lnTo>
                    <a:pt x="1798" y="1157"/>
                  </a:lnTo>
                  <a:lnTo>
                    <a:pt x="1799" y="1151"/>
                  </a:lnTo>
                  <a:lnTo>
                    <a:pt x="1800" y="1143"/>
                  </a:lnTo>
                  <a:lnTo>
                    <a:pt x="1804" y="1135"/>
                  </a:lnTo>
                  <a:lnTo>
                    <a:pt x="1807" y="1127"/>
                  </a:lnTo>
                  <a:lnTo>
                    <a:pt x="1816" y="1110"/>
                  </a:lnTo>
                  <a:lnTo>
                    <a:pt x="1829" y="1093"/>
                  </a:lnTo>
                  <a:lnTo>
                    <a:pt x="1843" y="1079"/>
                  </a:lnTo>
                  <a:lnTo>
                    <a:pt x="1850" y="1072"/>
                  </a:lnTo>
                  <a:lnTo>
                    <a:pt x="1857" y="1067"/>
                  </a:lnTo>
                  <a:lnTo>
                    <a:pt x="1865" y="1063"/>
                  </a:lnTo>
                  <a:lnTo>
                    <a:pt x="1871" y="1060"/>
                  </a:lnTo>
                  <a:lnTo>
                    <a:pt x="1878" y="1057"/>
                  </a:lnTo>
                  <a:lnTo>
                    <a:pt x="1884" y="1057"/>
                  </a:lnTo>
                  <a:lnTo>
                    <a:pt x="1884" y="1057"/>
                  </a:lnTo>
                  <a:lnTo>
                    <a:pt x="1890" y="1059"/>
                  </a:lnTo>
                  <a:lnTo>
                    <a:pt x="1897" y="1062"/>
                  </a:lnTo>
                  <a:lnTo>
                    <a:pt x="1904" y="1065"/>
                  </a:lnTo>
                  <a:lnTo>
                    <a:pt x="1912" y="1069"/>
                  </a:lnTo>
                  <a:lnTo>
                    <a:pt x="1918" y="1075"/>
                  </a:lnTo>
                  <a:lnTo>
                    <a:pt x="1924" y="1080"/>
                  </a:lnTo>
                  <a:lnTo>
                    <a:pt x="1928" y="1086"/>
                  </a:lnTo>
                  <a:lnTo>
                    <a:pt x="1930" y="1092"/>
                  </a:lnTo>
                  <a:lnTo>
                    <a:pt x="1930" y="1092"/>
                  </a:lnTo>
                  <a:lnTo>
                    <a:pt x="1931" y="1095"/>
                  </a:lnTo>
                  <a:lnTo>
                    <a:pt x="1930" y="1098"/>
                  </a:lnTo>
                  <a:lnTo>
                    <a:pt x="1928" y="1105"/>
                  </a:lnTo>
                  <a:lnTo>
                    <a:pt x="1926" y="1111"/>
                  </a:lnTo>
                  <a:lnTo>
                    <a:pt x="1926" y="1114"/>
                  </a:lnTo>
                  <a:lnTo>
                    <a:pt x="1926" y="1117"/>
                  </a:lnTo>
                  <a:lnTo>
                    <a:pt x="1926" y="1117"/>
                  </a:lnTo>
                  <a:lnTo>
                    <a:pt x="1928" y="1123"/>
                  </a:lnTo>
                  <a:lnTo>
                    <a:pt x="1931" y="1127"/>
                  </a:lnTo>
                  <a:lnTo>
                    <a:pt x="1934" y="1131"/>
                  </a:lnTo>
                  <a:lnTo>
                    <a:pt x="1939" y="1135"/>
                  </a:lnTo>
                  <a:lnTo>
                    <a:pt x="1949" y="1142"/>
                  </a:lnTo>
                  <a:lnTo>
                    <a:pt x="1955" y="1146"/>
                  </a:lnTo>
                  <a:lnTo>
                    <a:pt x="1960" y="1151"/>
                  </a:lnTo>
                  <a:lnTo>
                    <a:pt x="1960" y="1151"/>
                  </a:lnTo>
                  <a:lnTo>
                    <a:pt x="1965" y="1150"/>
                  </a:lnTo>
                  <a:lnTo>
                    <a:pt x="1971" y="1148"/>
                  </a:lnTo>
                  <a:lnTo>
                    <a:pt x="1976" y="1148"/>
                  </a:lnTo>
                  <a:lnTo>
                    <a:pt x="1980" y="1148"/>
                  </a:lnTo>
                  <a:lnTo>
                    <a:pt x="1986" y="1150"/>
                  </a:lnTo>
                  <a:lnTo>
                    <a:pt x="1990" y="1152"/>
                  </a:lnTo>
                  <a:lnTo>
                    <a:pt x="1994" y="1154"/>
                  </a:lnTo>
                  <a:lnTo>
                    <a:pt x="1997" y="1156"/>
                  </a:lnTo>
                  <a:lnTo>
                    <a:pt x="2001" y="1160"/>
                  </a:lnTo>
                  <a:lnTo>
                    <a:pt x="2004" y="1163"/>
                  </a:lnTo>
                  <a:lnTo>
                    <a:pt x="2006" y="1168"/>
                  </a:lnTo>
                  <a:lnTo>
                    <a:pt x="2008" y="1172"/>
                  </a:lnTo>
                  <a:lnTo>
                    <a:pt x="2009" y="1177"/>
                  </a:lnTo>
                  <a:lnTo>
                    <a:pt x="2010" y="1183"/>
                  </a:lnTo>
                  <a:lnTo>
                    <a:pt x="2010" y="1188"/>
                  </a:lnTo>
                  <a:lnTo>
                    <a:pt x="2009" y="1193"/>
                  </a:lnTo>
                  <a:lnTo>
                    <a:pt x="2009" y="1193"/>
                  </a:lnTo>
                  <a:lnTo>
                    <a:pt x="2016" y="1201"/>
                  </a:lnTo>
                  <a:lnTo>
                    <a:pt x="2022" y="1211"/>
                  </a:lnTo>
                  <a:lnTo>
                    <a:pt x="2022" y="1211"/>
                  </a:lnTo>
                  <a:lnTo>
                    <a:pt x="2036" y="1202"/>
                  </a:lnTo>
                  <a:lnTo>
                    <a:pt x="2036" y="1202"/>
                  </a:lnTo>
                  <a:lnTo>
                    <a:pt x="2034" y="1195"/>
                  </a:lnTo>
                  <a:lnTo>
                    <a:pt x="2030" y="1187"/>
                  </a:lnTo>
                  <a:lnTo>
                    <a:pt x="2021" y="1174"/>
                  </a:lnTo>
                  <a:lnTo>
                    <a:pt x="2017" y="1167"/>
                  </a:lnTo>
                  <a:lnTo>
                    <a:pt x="2014" y="1159"/>
                  </a:lnTo>
                  <a:lnTo>
                    <a:pt x="2014" y="1155"/>
                  </a:lnTo>
                  <a:lnTo>
                    <a:pt x="2014" y="1151"/>
                  </a:lnTo>
                  <a:lnTo>
                    <a:pt x="2014" y="1145"/>
                  </a:lnTo>
                  <a:lnTo>
                    <a:pt x="2016" y="1140"/>
                  </a:lnTo>
                  <a:lnTo>
                    <a:pt x="2016" y="1140"/>
                  </a:lnTo>
                  <a:lnTo>
                    <a:pt x="2024" y="1139"/>
                  </a:lnTo>
                  <a:lnTo>
                    <a:pt x="2034" y="1138"/>
                  </a:lnTo>
                  <a:lnTo>
                    <a:pt x="2043" y="1139"/>
                  </a:lnTo>
                  <a:lnTo>
                    <a:pt x="2054" y="1141"/>
                  </a:lnTo>
                  <a:lnTo>
                    <a:pt x="2064" y="1144"/>
                  </a:lnTo>
                  <a:lnTo>
                    <a:pt x="2075" y="1148"/>
                  </a:lnTo>
                  <a:lnTo>
                    <a:pt x="2084" y="1154"/>
                  </a:lnTo>
                  <a:lnTo>
                    <a:pt x="2093" y="1160"/>
                  </a:lnTo>
                  <a:lnTo>
                    <a:pt x="2101" y="1167"/>
                  </a:lnTo>
                  <a:lnTo>
                    <a:pt x="2109" y="1174"/>
                  </a:lnTo>
                  <a:lnTo>
                    <a:pt x="2114" y="1182"/>
                  </a:lnTo>
                  <a:lnTo>
                    <a:pt x="2118" y="1189"/>
                  </a:lnTo>
                  <a:lnTo>
                    <a:pt x="2122" y="1197"/>
                  </a:lnTo>
                  <a:lnTo>
                    <a:pt x="2123" y="1204"/>
                  </a:lnTo>
                  <a:lnTo>
                    <a:pt x="2121" y="1212"/>
                  </a:lnTo>
                  <a:lnTo>
                    <a:pt x="2117" y="1219"/>
                  </a:lnTo>
                  <a:lnTo>
                    <a:pt x="2117" y="1219"/>
                  </a:lnTo>
                  <a:lnTo>
                    <a:pt x="2115" y="1222"/>
                  </a:lnTo>
                  <a:lnTo>
                    <a:pt x="2112" y="1224"/>
                  </a:lnTo>
                  <a:lnTo>
                    <a:pt x="2105" y="1228"/>
                  </a:lnTo>
                  <a:lnTo>
                    <a:pt x="2097" y="1229"/>
                  </a:lnTo>
                  <a:lnTo>
                    <a:pt x="2088" y="1229"/>
                  </a:lnTo>
                  <a:lnTo>
                    <a:pt x="2080" y="1227"/>
                  </a:lnTo>
                  <a:lnTo>
                    <a:pt x="2072" y="1223"/>
                  </a:lnTo>
                  <a:lnTo>
                    <a:pt x="2064" y="1219"/>
                  </a:lnTo>
                  <a:lnTo>
                    <a:pt x="2057" y="1215"/>
                  </a:lnTo>
                  <a:lnTo>
                    <a:pt x="2057" y="1215"/>
                  </a:lnTo>
                  <a:lnTo>
                    <a:pt x="2055" y="1216"/>
                  </a:lnTo>
                  <a:lnTo>
                    <a:pt x="2053" y="1217"/>
                  </a:lnTo>
                  <a:lnTo>
                    <a:pt x="2051" y="1220"/>
                  </a:lnTo>
                  <a:lnTo>
                    <a:pt x="2050" y="1222"/>
                  </a:lnTo>
                  <a:lnTo>
                    <a:pt x="2048" y="1224"/>
                  </a:lnTo>
                  <a:lnTo>
                    <a:pt x="2046" y="1226"/>
                  </a:lnTo>
                  <a:lnTo>
                    <a:pt x="2040" y="1226"/>
                  </a:lnTo>
                  <a:lnTo>
                    <a:pt x="2040" y="1226"/>
                  </a:lnTo>
                  <a:lnTo>
                    <a:pt x="2043" y="1229"/>
                  </a:lnTo>
                  <a:lnTo>
                    <a:pt x="2046" y="1231"/>
                  </a:lnTo>
                  <a:lnTo>
                    <a:pt x="2050" y="1233"/>
                  </a:lnTo>
                  <a:lnTo>
                    <a:pt x="2053" y="1234"/>
                  </a:lnTo>
                  <a:lnTo>
                    <a:pt x="2053" y="1234"/>
                  </a:lnTo>
                  <a:lnTo>
                    <a:pt x="2056" y="1232"/>
                  </a:lnTo>
                  <a:lnTo>
                    <a:pt x="2058" y="1231"/>
                  </a:lnTo>
                  <a:lnTo>
                    <a:pt x="2062" y="1229"/>
                  </a:lnTo>
                  <a:lnTo>
                    <a:pt x="2064" y="1226"/>
                  </a:lnTo>
                  <a:lnTo>
                    <a:pt x="2064" y="1226"/>
                  </a:lnTo>
                  <a:lnTo>
                    <a:pt x="2072" y="1227"/>
                  </a:lnTo>
                  <a:lnTo>
                    <a:pt x="2080" y="1230"/>
                  </a:lnTo>
                  <a:lnTo>
                    <a:pt x="2086" y="1235"/>
                  </a:lnTo>
                  <a:lnTo>
                    <a:pt x="2092" y="1241"/>
                  </a:lnTo>
                  <a:lnTo>
                    <a:pt x="2095" y="1248"/>
                  </a:lnTo>
                  <a:lnTo>
                    <a:pt x="2097" y="1256"/>
                  </a:lnTo>
                  <a:lnTo>
                    <a:pt x="2098" y="1265"/>
                  </a:lnTo>
                  <a:lnTo>
                    <a:pt x="2096" y="1274"/>
                  </a:lnTo>
                  <a:lnTo>
                    <a:pt x="2096" y="1274"/>
                  </a:lnTo>
                  <a:lnTo>
                    <a:pt x="2101" y="1281"/>
                  </a:lnTo>
                  <a:lnTo>
                    <a:pt x="2108" y="1289"/>
                  </a:lnTo>
                  <a:lnTo>
                    <a:pt x="2125" y="1303"/>
                  </a:lnTo>
                  <a:lnTo>
                    <a:pt x="2133" y="1309"/>
                  </a:lnTo>
                  <a:lnTo>
                    <a:pt x="2141" y="1317"/>
                  </a:lnTo>
                  <a:lnTo>
                    <a:pt x="2145" y="1323"/>
                  </a:lnTo>
                  <a:lnTo>
                    <a:pt x="2146" y="1326"/>
                  </a:lnTo>
                  <a:lnTo>
                    <a:pt x="2147" y="1329"/>
                  </a:lnTo>
                  <a:lnTo>
                    <a:pt x="2147" y="1329"/>
                  </a:lnTo>
                  <a:lnTo>
                    <a:pt x="2146" y="1336"/>
                  </a:lnTo>
                  <a:lnTo>
                    <a:pt x="2143" y="1342"/>
                  </a:lnTo>
                  <a:lnTo>
                    <a:pt x="2139" y="1348"/>
                  </a:lnTo>
                  <a:lnTo>
                    <a:pt x="2133" y="1354"/>
                  </a:lnTo>
                  <a:lnTo>
                    <a:pt x="2122" y="1365"/>
                  </a:lnTo>
                  <a:lnTo>
                    <a:pt x="2111" y="1377"/>
                  </a:lnTo>
                  <a:lnTo>
                    <a:pt x="2111" y="1377"/>
                  </a:lnTo>
                  <a:lnTo>
                    <a:pt x="2105" y="1377"/>
                  </a:lnTo>
                  <a:lnTo>
                    <a:pt x="2099" y="1377"/>
                  </a:lnTo>
                  <a:lnTo>
                    <a:pt x="2094" y="1375"/>
                  </a:lnTo>
                  <a:lnTo>
                    <a:pt x="2088" y="1374"/>
                  </a:lnTo>
                  <a:lnTo>
                    <a:pt x="2081" y="1370"/>
                  </a:lnTo>
                  <a:lnTo>
                    <a:pt x="2075" y="1364"/>
                  </a:lnTo>
                  <a:lnTo>
                    <a:pt x="2068" y="1356"/>
                  </a:lnTo>
                  <a:lnTo>
                    <a:pt x="2063" y="1349"/>
                  </a:lnTo>
                  <a:lnTo>
                    <a:pt x="2056" y="1341"/>
                  </a:lnTo>
                  <a:lnTo>
                    <a:pt x="2049" y="1334"/>
                  </a:lnTo>
                  <a:lnTo>
                    <a:pt x="2049" y="1334"/>
                  </a:lnTo>
                  <a:lnTo>
                    <a:pt x="2043" y="1335"/>
                  </a:lnTo>
                  <a:lnTo>
                    <a:pt x="2038" y="1338"/>
                  </a:lnTo>
                  <a:lnTo>
                    <a:pt x="2030" y="1344"/>
                  </a:lnTo>
                  <a:lnTo>
                    <a:pt x="2025" y="1347"/>
                  </a:lnTo>
                  <a:lnTo>
                    <a:pt x="2021" y="1350"/>
                  </a:lnTo>
                  <a:lnTo>
                    <a:pt x="2017" y="1351"/>
                  </a:lnTo>
                  <a:lnTo>
                    <a:pt x="2011" y="1351"/>
                  </a:lnTo>
                  <a:lnTo>
                    <a:pt x="2011" y="1351"/>
                  </a:lnTo>
                  <a:lnTo>
                    <a:pt x="2007" y="1350"/>
                  </a:lnTo>
                  <a:lnTo>
                    <a:pt x="2004" y="1349"/>
                  </a:lnTo>
                  <a:lnTo>
                    <a:pt x="2001" y="1347"/>
                  </a:lnTo>
                  <a:lnTo>
                    <a:pt x="1999" y="1343"/>
                  </a:lnTo>
                  <a:lnTo>
                    <a:pt x="1995" y="1338"/>
                  </a:lnTo>
                  <a:lnTo>
                    <a:pt x="1994" y="1330"/>
                  </a:lnTo>
                  <a:lnTo>
                    <a:pt x="1995" y="1323"/>
                  </a:lnTo>
                  <a:lnTo>
                    <a:pt x="1997" y="1316"/>
                  </a:lnTo>
                  <a:lnTo>
                    <a:pt x="2002" y="1309"/>
                  </a:lnTo>
                  <a:lnTo>
                    <a:pt x="2007" y="1304"/>
                  </a:lnTo>
                  <a:lnTo>
                    <a:pt x="2007" y="1304"/>
                  </a:lnTo>
                  <a:lnTo>
                    <a:pt x="1999" y="1297"/>
                  </a:lnTo>
                  <a:lnTo>
                    <a:pt x="1991" y="1291"/>
                  </a:lnTo>
                  <a:lnTo>
                    <a:pt x="1984" y="1284"/>
                  </a:lnTo>
                  <a:lnTo>
                    <a:pt x="1975" y="1278"/>
                  </a:lnTo>
                  <a:lnTo>
                    <a:pt x="1975" y="1278"/>
                  </a:lnTo>
                  <a:lnTo>
                    <a:pt x="1934" y="1302"/>
                  </a:lnTo>
                  <a:lnTo>
                    <a:pt x="1895" y="1326"/>
                  </a:lnTo>
                  <a:lnTo>
                    <a:pt x="1856" y="1351"/>
                  </a:lnTo>
                  <a:lnTo>
                    <a:pt x="1815" y="1374"/>
                  </a:lnTo>
                  <a:lnTo>
                    <a:pt x="1815" y="1374"/>
                  </a:lnTo>
                  <a:lnTo>
                    <a:pt x="1814" y="1386"/>
                  </a:lnTo>
                  <a:lnTo>
                    <a:pt x="1814" y="1398"/>
                  </a:lnTo>
                  <a:lnTo>
                    <a:pt x="1816" y="1409"/>
                  </a:lnTo>
                  <a:lnTo>
                    <a:pt x="1820" y="1418"/>
                  </a:lnTo>
                  <a:lnTo>
                    <a:pt x="1825" y="1428"/>
                  </a:lnTo>
                  <a:lnTo>
                    <a:pt x="1831" y="1435"/>
                  </a:lnTo>
                  <a:lnTo>
                    <a:pt x="1839" y="1443"/>
                  </a:lnTo>
                  <a:lnTo>
                    <a:pt x="1848" y="1448"/>
                  </a:lnTo>
                  <a:lnTo>
                    <a:pt x="1848" y="1448"/>
                  </a:lnTo>
                  <a:lnTo>
                    <a:pt x="1850" y="1458"/>
                  </a:lnTo>
                  <a:lnTo>
                    <a:pt x="1852" y="1465"/>
                  </a:lnTo>
                  <a:lnTo>
                    <a:pt x="1856" y="1472"/>
                  </a:lnTo>
                  <a:lnTo>
                    <a:pt x="1861" y="1478"/>
                  </a:lnTo>
                  <a:lnTo>
                    <a:pt x="1872" y="1489"/>
                  </a:lnTo>
                  <a:lnTo>
                    <a:pt x="1884" y="1500"/>
                  </a:lnTo>
                  <a:lnTo>
                    <a:pt x="1884" y="1500"/>
                  </a:lnTo>
                  <a:lnTo>
                    <a:pt x="1893" y="1499"/>
                  </a:lnTo>
                  <a:lnTo>
                    <a:pt x="1901" y="1500"/>
                  </a:lnTo>
                  <a:lnTo>
                    <a:pt x="1909" y="1503"/>
                  </a:lnTo>
                  <a:lnTo>
                    <a:pt x="1915" y="1508"/>
                  </a:lnTo>
                  <a:lnTo>
                    <a:pt x="1920" y="1515"/>
                  </a:lnTo>
                  <a:lnTo>
                    <a:pt x="1926" y="1522"/>
                  </a:lnTo>
                  <a:lnTo>
                    <a:pt x="1929" y="1531"/>
                  </a:lnTo>
                  <a:lnTo>
                    <a:pt x="1932" y="1539"/>
                  </a:lnTo>
                  <a:lnTo>
                    <a:pt x="1932" y="1539"/>
                  </a:lnTo>
                  <a:lnTo>
                    <a:pt x="1934" y="1536"/>
                  </a:lnTo>
                  <a:lnTo>
                    <a:pt x="1937" y="1533"/>
                  </a:lnTo>
                  <a:lnTo>
                    <a:pt x="1941" y="1531"/>
                  </a:lnTo>
                  <a:lnTo>
                    <a:pt x="1944" y="1529"/>
                  </a:lnTo>
                  <a:lnTo>
                    <a:pt x="1952" y="1526"/>
                  </a:lnTo>
                  <a:lnTo>
                    <a:pt x="1961" y="1526"/>
                  </a:lnTo>
                  <a:lnTo>
                    <a:pt x="1971" y="1528"/>
                  </a:lnTo>
                  <a:lnTo>
                    <a:pt x="1979" y="1530"/>
                  </a:lnTo>
                  <a:lnTo>
                    <a:pt x="1986" y="1532"/>
                  </a:lnTo>
                  <a:lnTo>
                    <a:pt x="1992" y="1535"/>
                  </a:lnTo>
                  <a:lnTo>
                    <a:pt x="1992" y="1535"/>
                  </a:lnTo>
                  <a:lnTo>
                    <a:pt x="1996" y="1533"/>
                  </a:lnTo>
                  <a:lnTo>
                    <a:pt x="2001" y="1529"/>
                  </a:lnTo>
                  <a:lnTo>
                    <a:pt x="2009" y="1520"/>
                  </a:lnTo>
                  <a:lnTo>
                    <a:pt x="2014" y="1515"/>
                  </a:lnTo>
                  <a:lnTo>
                    <a:pt x="2019" y="1511"/>
                  </a:lnTo>
                  <a:lnTo>
                    <a:pt x="2025" y="1507"/>
                  </a:lnTo>
                  <a:lnTo>
                    <a:pt x="2033" y="1506"/>
                  </a:lnTo>
                  <a:lnTo>
                    <a:pt x="2033" y="1506"/>
                  </a:lnTo>
                  <a:lnTo>
                    <a:pt x="2035" y="1506"/>
                  </a:lnTo>
                  <a:lnTo>
                    <a:pt x="2037" y="1508"/>
                  </a:lnTo>
                  <a:lnTo>
                    <a:pt x="2041" y="1511"/>
                  </a:lnTo>
                  <a:lnTo>
                    <a:pt x="2046" y="1515"/>
                  </a:lnTo>
                  <a:lnTo>
                    <a:pt x="2048" y="1516"/>
                  </a:lnTo>
                  <a:lnTo>
                    <a:pt x="2051" y="1517"/>
                  </a:lnTo>
                  <a:lnTo>
                    <a:pt x="2051" y="1517"/>
                  </a:lnTo>
                  <a:lnTo>
                    <a:pt x="2056" y="1515"/>
                  </a:lnTo>
                  <a:lnTo>
                    <a:pt x="2063" y="1513"/>
                  </a:lnTo>
                  <a:lnTo>
                    <a:pt x="2076" y="1505"/>
                  </a:lnTo>
                  <a:lnTo>
                    <a:pt x="2082" y="1502"/>
                  </a:lnTo>
                  <a:lnTo>
                    <a:pt x="2090" y="1501"/>
                  </a:lnTo>
                  <a:lnTo>
                    <a:pt x="2097" y="1501"/>
                  </a:lnTo>
                  <a:lnTo>
                    <a:pt x="2100" y="1502"/>
                  </a:lnTo>
                  <a:lnTo>
                    <a:pt x="2105" y="1504"/>
                  </a:lnTo>
                  <a:lnTo>
                    <a:pt x="2105" y="1504"/>
                  </a:lnTo>
                  <a:lnTo>
                    <a:pt x="2110" y="1508"/>
                  </a:lnTo>
                  <a:lnTo>
                    <a:pt x="2114" y="1514"/>
                  </a:lnTo>
                  <a:lnTo>
                    <a:pt x="2117" y="1521"/>
                  </a:lnTo>
                  <a:lnTo>
                    <a:pt x="2120" y="1529"/>
                  </a:lnTo>
                  <a:lnTo>
                    <a:pt x="2121" y="1537"/>
                  </a:lnTo>
                  <a:lnTo>
                    <a:pt x="2121" y="1546"/>
                  </a:lnTo>
                  <a:lnTo>
                    <a:pt x="2120" y="1554"/>
                  </a:lnTo>
                  <a:lnTo>
                    <a:pt x="2117" y="1563"/>
                  </a:lnTo>
                  <a:lnTo>
                    <a:pt x="2117" y="1563"/>
                  </a:lnTo>
                  <a:close/>
                  <a:moveTo>
                    <a:pt x="1117" y="580"/>
                  </a:moveTo>
                  <a:lnTo>
                    <a:pt x="1117" y="580"/>
                  </a:lnTo>
                  <a:lnTo>
                    <a:pt x="1117" y="571"/>
                  </a:lnTo>
                  <a:lnTo>
                    <a:pt x="1116" y="566"/>
                  </a:lnTo>
                  <a:lnTo>
                    <a:pt x="1116" y="563"/>
                  </a:lnTo>
                  <a:lnTo>
                    <a:pt x="1114" y="561"/>
                  </a:lnTo>
                  <a:lnTo>
                    <a:pt x="1109" y="556"/>
                  </a:lnTo>
                  <a:lnTo>
                    <a:pt x="1109" y="556"/>
                  </a:lnTo>
                  <a:lnTo>
                    <a:pt x="1106" y="561"/>
                  </a:lnTo>
                  <a:lnTo>
                    <a:pt x="1102" y="565"/>
                  </a:lnTo>
                  <a:lnTo>
                    <a:pt x="1099" y="567"/>
                  </a:lnTo>
                  <a:lnTo>
                    <a:pt x="1096" y="569"/>
                  </a:lnTo>
                  <a:lnTo>
                    <a:pt x="1092" y="569"/>
                  </a:lnTo>
                  <a:lnTo>
                    <a:pt x="1087" y="569"/>
                  </a:lnTo>
                  <a:lnTo>
                    <a:pt x="1083" y="569"/>
                  </a:lnTo>
                  <a:lnTo>
                    <a:pt x="1079" y="568"/>
                  </a:lnTo>
                  <a:lnTo>
                    <a:pt x="1070" y="564"/>
                  </a:lnTo>
                  <a:lnTo>
                    <a:pt x="1064" y="557"/>
                  </a:lnTo>
                  <a:lnTo>
                    <a:pt x="1058" y="550"/>
                  </a:lnTo>
                  <a:lnTo>
                    <a:pt x="1056" y="546"/>
                  </a:lnTo>
                  <a:lnTo>
                    <a:pt x="1055" y="541"/>
                  </a:lnTo>
                  <a:lnTo>
                    <a:pt x="1055" y="541"/>
                  </a:lnTo>
                  <a:lnTo>
                    <a:pt x="1051" y="541"/>
                  </a:lnTo>
                  <a:lnTo>
                    <a:pt x="1048" y="542"/>
                  </a:lnTo>
                  <a:lnTo>
                    <a:pt x="1045" y="544"/>
                  </a:lnTo>
                  <a:lnTo>
                    <a:pt x="1041" y="546"/>
                  </a:lnTo>
                  <a:lnTo>
                    <a:pt x="1039" y="548"/>
                  </a:lnTo>
                  <a:lnTo>
                    <a:pt x="1038" y="550"/>
                  </a:lnTo>
                  <a:lnTo>
                    <a:pt x="1038" y="552"/>
                  </a:lnTo>
                  <a:lnTo>
                    <a:pt x="1038" y="554"/>
                  </a:lnTo>
                  <a:lnTo>
                    <a:pt x="1038" y="554"/>
                  </a:lnTo>
                  <a:lnTo>
                    <a:pt x="1042" y="559"/>
                  </a:lnTo>
                  <a:lnTo>
                    <a:pt x="1049" y="564"/>
                  </a:lnTo>
                  <a:lnTo>
                    <a:pt x="1057" y="570"/>
                  </a:lnTo>
                  <a:lnTo>
                    <a:pt x="1068" y="576"/>
                  </a:lnTo>
                  <a:lnTo>
                    <a:pt x="1080" y="580"/>
                  </a:lnTo>
                  <a:lnTo>
                    <a:pt x="1093" y="583"/>
                  </a:lnTo>
                  <a:lnTo>
                    <a:pt x="1099" y="583"/>
                  </a:lnTo>
                  <a:lnTo>
                    <a:pt x="1104" y="583"/>
                  </a:lnTo>
                  <a:lnTo>
                    <a:pt x="1111" y="582"/>
                  </a:lnTo>
                  <a:lnTo>
                    <a:pt x="1117" y="580"/>
                  </a:lnTo>
                  <a:lnTo>
                    <a:pt x="1117" y="580"/>
                  </a:lnTo>
                  <a:close/>
                  <a:moveTo>
                    <a:pt x="341" y="66"/>
                  </a:moveTo>
                  <a:lnTo>
                    <a:pt x="341" y="66"/>
                  </a:lnTo>
                  <a:lnTo>
                    <a:pt x="330" y="90"/>
                  </a:lnTo>
                  <a:lnTo>
                    <a:pt x="319" y="112"/>
                  </a:lnTo>
                  <a:lnTo>
                    <a:pt x="306" y="133"/>
                  </a:lnTo>
                  <a:lnTo>
                    <a:pt x="292" y="153"/>
                  </a:lnTo>
                  <a:lnTo>
                    <a:pt x="277" y="171"/>
                  </a:lnTo>
                  <a:lnTo>
                    <a:pt x="260" y="187"/>
                  </a:lnTo>
                  <a:lnTo>
                    <a:pt x="251" y="194"/>
                  </a:lnTo>
                  <a:lnTo>
                    <a:pt x="241" y="202"/>
                  </a:lnTo>
                  <a:lnTo>
                    <a:pt x="231" y="208"/>
                  </a:lnTo>
                  <a:lnTo>
                    <a:pt x="220" y="215"/>
                  </a:lnTo>
                  <a:lnTo>
                    <a:pt x="220" y="215"/>
                  </a:lnTo>
                  <a:lnTo>
                    <a:pt x="222" y="217"/>
                  </a:lnTo>
                  <a:lnTo>
                    <a:pt x="222" y="219"/>
                  </a:lnTo>
                  <a:lnTo>
                    <a:pt x="220" y="220"/>
                  </a:lnTo>
                  <a:lnTo>
                    <a:pt x="218" y="221"/>
                  </a:lnTo>
                  <a:lnTo>
                    <a:pt x="216" y="222"/>
                  </a:lnTo>
                  <a:lnTo>
                    <a:pt x="214" y="223"/>
                  </a:lnTo>
                  <a:lnTo>
                    <a:pt x="213" y="226"/>
                  </a:lnTo>
                  <a:lnTo>
                    <a:pt x="212" y="229"/>
                  </a:lnTo>
                  <a:lnTo>
                    <a:pt x="212" y="229"/>
                  </a:lnTo>
                  <a:lnTo>
                    <a:pt x="215" y="231"/>
                  </a:lnTo>
                  <a:lnTo>
                    <a:pt x="217" y="231"/>
                  </a:lnTo>
                  <a:lnTo>
                    <a:pt x="223" y="230"/>
                  </a:lnTo>
                  <a:lnTo>
                    <a:pt x="230" y="230"/>
                  </a:lnTo>
                  <a:lnTo>
                    <a:pt x="233" y="230"/>
                  </a:lnTo>
                  <a:lnTo>
                    <a:pt x="235" y="231"/>
                  </a:lnTo>
                  <a:lnTo>
                    <a:pt x="235" y="231"/>
                  </a:lnTo>
                  <a:lnTo>
                    <a:pt x="260" y="215"/>
                  </a:lnTo>
                  <a:lnTo>
                    <a:pt x="284" y="196"/>
                  </a:lnTo>
                  <a:lnTo>
                    <a:pt x="308" y="176"/>
                  </a:lnTo>
                  <a:lnTo>
                    <a:pt x="319" y="166"/>
                  </a:lnTo>
                  <a:lnTo>
                    <a:pt x="329" y="154"/>
                  </a:lnTo>
                  <a:lnTo>
                    <a:pt x="339" y="142"/>
                  </a:lnTo>
                  <a:lnTo>
                    <a:pt x="347" y="130"/>
                  </a:lnTo>
                  <a:lnTo>
                    <a:pt x="355" y="117"/>
                  </a:lnTo>
                  <a:lnTo>
                    <a:pt x="361" y="103"/>
                  </a:lnTo>
                  <a:lnTo>
                    <a:pt x="367" y="90"/>
                  </a:lnTo>
                  <a:lnTo>
                    <a:pt x="371" y="75"/>
                  </a:lnTo>
                  <a:lnTo>
                    <a:pt x="373" y="58"/>
                  </a:lnTo>
                  <a:lnTo>
                    <a:pt x="373" y="42"/>
                  </a:lnTo>
                  <a:lnTo>
                    <a:pt x="373" y="42"/>
                  </a:lnTo>
                  <a:lnTo>
                    <a:pt x="374" y="39"/>
                  </a:lnTo>
                  <a:lnTo>
                    <a:pt x="375" y="38"/>
                  </a:lnTo>
                  <a:lnTo>
                    <a:pt x="377" y="38"/>
                  </a:lnTo>
                  <a:lnTo>
                    <a:pt x="377" y="38"/>
                  </a:lnTo>
                  <a:lnTo>
                    <a:pt x="374" y="32"/>
                  </a:lnTo>
                  <a:lnTo>
                    <a:pt x="370" y="26"/>
                  </a:lnTo>
                  <a:lnTo>
                    <a:pt x="364" y="23"/>
                  </a:lnTo>
                  <a:lnTo>
                    <a:pt x="356" y="21"/>
                  </a:lnTo>
                  <a:lnTo>
                    <a:pt x="356" y="21"/>
                  </a:lnTo>
                  <a:lnTo>
                    <a:pt x="356" y="26"/>
                  </a:lnTo>
                  <a:lnTo>
                    <a:pt x="354" y="31"/>
                  </a:lnTo>
                  <a:lnTo>
                    <a:pt x="347" y="41"/>
                  </a:lnTo>
                  <a:lnTo>
                    <a:pt x="344" y="48"/>
                  </a:lnTo>
                  <a:lnTo>
                    <a:pt x="342" y="53"/>
                  </a:lnTo>
                  <a:lnTo>
                    <a:pt x="341" y="60"/>
                  </a:lnTo>
                  <a:lnTo>
                    <a:pt x="341" y="66"/>
                  </a:lnTo>
                  <a:lnTo>
                    <a:pt x="341" y="66"/>
                  </a:lnTo>
                  <a:close/>
                  <a:moveTo>
                    <a:pt x="200" y="206"/>
                  </a:moveTo>
                  <a:lnTo>
                    <a:pt x="200" y="206"/>
                  </a:lnTo>
                  <a:lnTo>
                    <a:pt x="222" y="191"/>
                  </a:lnTo>
                  <a:lnTo>
                    <a:pt x="245" y="174"/>
                  </a:lnTo>
                  <a:lnTo>
                    <a:pt x="254" y="166"/>
                  </a:lnTo>
                  <a:lnTo>
                    <a:pt x="265" y="156"/>
                  </a:lnTo>
                  <a:lnTo>
                    <a:pt x="274" y="145"/>
                  </a:lnTo>
                  <a:lnTo>
                    <a:pt x="283" y="134"/>
                  </a:lnTo>
                  <a:lnTo>
                    <a:pt x="291" y="124"/>
                  </a:lnTo>
                  <a:lnTo>
                    <a:pt x="298" y="112"/>
                  </a:lnTo>
                  <a:lnTo>
                    <a:pt x="306" y="100"/>
                  </a:lnTo>
                  <a:lnTo>
                    <a:pt x="312" y="87"/>
                  </a:lnTo>
                  <a:lnTo>
                    <a:pt x="318" y="75"/>
                  </a:lnTo>
                  <a:lnTo>
                    <a:pt x="322" y="61"/>
                  </a:lnTo>
                  <a:lnTo>
                    <a:pt x="326" y="47"/>
                  </a:lnTo>
                  <a:lnTo>
                    <a:pt x="329" y="32"/>
                  </a:lnTo>
                  <a:lnTo>
                    <a:pt x="329" y="32"/>
                  </a:lnTo>
                  <a:lnTo>
                    <a:pt x="315" y="37"/>
                  </a:lnTo>
                  <a:lnTo>
                    <a:pt x="304" y="45"/>
                  </a:lnTo>
                  <a:lnTo>
                    <a:pt x="292" y="52"/>
                  </a:lnTo>
                  <a:lnTo>
                    <a:pt x="281" y="61"/>
                  </a:lnTo>
                  <a:lnTo>
                    <a:pt x="270" y="70"/>
                  </a:lnTo>
                  <a:lnTo>
                    <a:pt x="262" y="80"/>
                  </a:lnTo>
                  <a:lnTo>
                    <a:pt x="252" y="91"/>
                  </a:lnTo>
                  <a:lnTo>
                    <a:pt x="245" y="101"/>
                  </a:lnTo>
                  <a:lnTo>
                    <a:pt x="237" y="113"/>
                  </a:lnTo>
                  <a:lnTo>
                    <a:pt x="230" y="126"/>
                  </a:lnTo>
                  <a:lnTo>
                    <a:pt x="223" y="138"/>
                  </a:lnTo>
                  <a:lnTo>
                    <a:pt x="218" y="152"/>
                  </a:lnTo>
                  <a:lnTo>
                    <a:pt x="207" y="178"/>
                  </a:lnTo>
                  <a:lnTo>
                    <a:pt x="200" y="206"/>
                  </a:lnTo>
                  <a:lnTo>
                    <a:pt x="200" y="206"/>
                  </a:lnTo>
                  <a:close/>
                  <a:moveTo>
                    <a:pt x="250" y="242"/>
                  </a:moveTo>
                  <a:lnTo>
                    <a:pt x="250" y="242"/>
                  </a:lnTo>
                  <a:lnTo>
                    <a:pt x="263" y="255"/>
                  </a:lnTo>
                  <a:lnTo>
                    <a:pt x="277" y="268"/>
                  </a:lnTo>
                  <a:lnTo>
                    <a:pt x="291" y="280"/>
                  </a:lnTo>
                  <a:lnTo>
                    <a:pt x="305" y="292"/>
                  </a:lnTo>
                  <a:lnTo>
                    <a:pt x="334" y="314"/>
                  </a:lnTo>
                  <a:lnTo>
                    <a:pt x="362" y="338"/>
                  </a:lnTo>
                  <a:lnTo>
                    <a:pt x="362" y="338"/>
                  </a:lnTo>
                  <a:lnTo>
                    <a:pt x="384" y="355"/>
                  </a:lnTo>
                  <a:lnTo>
                    <a:pt x="404" y="374"/>
                  </a:lnTo>
                  <a:lnTo>
                    <a:pt x="445" y="412"/>
                  </a:lnTo>
                  <a:lnTo>
                    <a:pt x="466" y="431"/>
                  </a:lnTo>
                  <a:lnTo>
                    <a:pt x="487" y="448"/>
                  </a:lnTo>
                  <a:lnTo>
                    <a:pt x="508" y="466"/>
                  </a:lnTo>
                  <a:lnTo>
                    <a:pt x="531" y="481"/>
                  </a:lnTo>
                  <a:lnTo>
                    <a:pt x="531" y="481"/>
                  </a:lnTo>
                  <a:lnTo>
                    <a:pt x="555" y="469"/>
                  </a:lnTo>
                  <a:lnTo>
                    <a:pt x="578" y="454"/>
                  </a:lnTo>
                  <a:lnTo>
                    <a:pt x="589" y="445"/>
                  </a:lnTo>
                  <a:lnTo>
                    <a:pt x="599" y="435"/>
                  </a:lnTo>
                  <a:lnTo>
                    <a:pt x="610" y="426"/>
                  </a:lnTo>
                  <a:lnTo>
                    <a:pt x="619" y="416"/>
                  </a:lnTo>
                  <a:lnTo>
                    <a:pt x="628" y="405"/>
                  </a:lnTo>
                  <a:lnTo>
                    <a:pt x="637" y="394"/>
                  </a:lnTo>
                  <a:lnTo>
                    <a:pt x="643" y="381"/>
                  </a:lnTo>
                  <a:lnTo>
                    <a:pt x="649" y="368"/>
                  </a:lnTo>
                  <a:lnTo>
                    <a:pt x="655" y="354"/>
                  </a:lnTo>
                  <a:lnTo>
                    <a:pt x="659" y="340"/>
                  </a:lnTo>
                  <a:lnTo>
                    <a:pt x="662" y="324"/>
                  </a:lnTo>
                  <a:lnTo>
                    <a:pt x="664" y="308"/>
                  </a:lnTo>
                  <a:lnTo>
                    <a:pt x="664" y="308"/>
                  </a:lnTo>
                  <a:lnTo>
                    <a:pt x="633" y="275"/>
                  </a:lnTo>
                  <a:lnTo>
                    <a:pt x="601" y="242"/>
                  </a:lnTo>
                  <a:lnTo>
                    <a:pt x="569" y="211"/>
                  </a:lnTo>
                  <a:lnTo>
                    <a:pt x="536" y="179"/>
                  </a:lnTo>
                  <a:lnTo>
                    <a:pt x="502" y="149"/>
                  </a:lnTo>
                  <a:lnTo>
                    <a:pt x="466" y="120"/>
                  </a:lnTo>
                  <a:lnTo>
                    <a:pt x="430" y="92"/>
                  </a:lnTo>
                  <a:lnTo>
                    <a:pt x="392" y="66"/>
                  </a:lnTo>
                  <a:lnTo>
                    <a:pt x="392" y="66"/>
                  </a:lnTo>
                  <a:lnTo>
                    <a:pt x="387" y="81"/>
                  </a:lnTo>
                  <a:lnTo>
                    <a:pt x="382" y="95"/>
                  </a:lnTo>
                  <a:lnTo>
                    <a:pt x="376" y="109"/>
                  </a:lnTo>
                  <a:lnTo>
                    <a:pt x="369" y="122"/>
                  </a:lnTo>
                  <a:lnTo>
                    <a:pt x="362" y="134"/>
                  </a:lnTo>
                  <a:lnTo>
                    <a:pt x="354" y="147"/>
                  </a:lnTo>
                  <a:lnTo>
                    <a:pt x="346" y="158"/>
                  </a:lnTo>
                  <a:lnTo>
                    <a:pt x="337" y="170"/>
                  </a:lnTo>
                  <a:lnTo>
                    <a:pt x="328" y="181"/>
                  </a:lnTo>
                  <a:lnTo>
                    <a:pt x="319" y="190"/>
                  </a:lnTo>
                  <a:lnTo>
                    <a:pt x="308" y="200"/>
                  </a:lnTo>
                  <a:lnTo>
                    <a:pt x="297" y="209"/>
                  </a:lnTo>
                  <a:lnTo>
                    <a:pt x="275" y="227"/>
                  </a:lnTo>
                  <a:lnTo>
                    <a:pt x="250" y="242"/>
                  </a:lnTo>
                  <a:lnTo>
                    <a:pt x="250" y="242"/>
                  </a:lnTo>
                  <a:close/>
                  <a:moveTo>
                    <a:pt x="537" y="499"/>
                  </a:moveTo>
                  <a:lnTo>
                    <a:pt x="537" y="499"/>
                  </a:lnTo>
                  <a:lnTo>
                    <a:pt x="557" y="518"/>
                  </a:lnTo>
                  <a:lnTo>
                    <a:pt x="579" y="536"/>
                  </a:lnTo>
                  <a:lnTo>
                    <a:pt x="623" y="572"/>
                  </a:lnTo>
                  <a:lnTo>
                    <a:pt x="668" y="608"/>
                  </a:lnTo>
                  <a:lnTo>
                    <a:pt x="713" y="642"/>
                  </a:lnTo>
                  <a:lnTo>
                    <a:pt x="804" y="711"/>
                  </a:lnTo>
                  <a:lnTo>
                    <a:pt x="849" y="745"/>
                  </a:lnTo>
                  <a:lnTo>
                    <a:pt x="891" y="781"/>
                  </a:lnTo>
                  <a:lnTo>
                    <a:pt x="891" y="781"/>
                  </a:lnTo>
                  <a:lnTo>
                    <a:pt x="914" y="772"/>
                  </a:lnTo>
                  <a:lnTo>
                    <a:pt x="926" y="765"/>
                  </a:lnTo>
                  <a:lnTo>
                    <a:pt x="936" y="758"/>
                  </a:lnTo>
                  <a:lnTo>
                    <a:pt x="936" y="758"/>
                  </a:lnTo>
                  <a:lnTo>
                    <a:pt x="950" y="746"/>
                  </a:lnTo>
                  <a:lnTo>
                    <a:pt x="966" y="729"/>
                  </a:lnTo>
                  <a:lnTo>
                    <a:pt x="981" y="712"/>
                  </a:lnTo>
                  <a:lnTo>
                    <a:pt x="986" y="703"/>
                  </a:lnTo>
                  <a:lnTo>
                    <a:pt x="990" y="697"/>
                  </a:lnTo>
                  <a:lnTo>
                    <a:pt x="990" y="697"/>
                  </a:lnTo>
                  <a:lnTo>
                    <a:pt x="990" y="693"/>
                  </a:lnTo>
                  <a:lnTo>
                    <a:pt x="989" y="690"/>
                  </a:lnTo>
                  <a:lnTo>
                    <a:pt x="988" y="686"/>
                  </a:lnTo>
                  <a:lnTo>
                    <a:pt x="988" y="684"/>
                  </a:lnTo>
                  <a:lnTo>
                    <a:pt x="988" y="684"/>
                  </a:lnTo>
                  <a:lnTo>
                    <a:pt x="989" y="677"/>
                  </a:lnTo>
                  <a:lnTo>
                    <a:pt x="992" y="671"/>
                  </a:lnTo>
                  <a:lnTo>
                    <a:pt x="1001" y="659"/>
                  </a:lnTo>
                  <a:lnTo>
                    <a:pt x="1009" y="647"/>
                  </a:lnTo>
                  <a:lnTo>
                    <a:pt x="1012" y="642"/>
                  </a:lnTo>
                  <a:lnTo>
                    <a:pt x="1015" y="635"/>
                  </a:lnTo>
                  <a:lnTo>
                    <a:pt x="1015" y="635"/>
                  </a:lnTo>
                  <a:lnTo>
                    <a:pt x="1012" y="627"/>
                  </a:lnTo>
                  <a:lnTo>
                    <a:pt x="1008" y="621"/>
                  </a:lnTo>
                  <a:lnTo>
                    <a:pt x="1001" y="608"/>
                  </a:lnTo>
                  <a:lnTo>
                    <a:pt x="991" y="597"/>
                  </a:lnTo>
                  <a:lnTo>
                    <a:pt x="980" y="586"/>
                  </a:lnTo>
                  <a:lnTo>
                    <a:pt x="971" y="576"/>
                  </a:lnTo>
                  <a:lnTo>
                    <a:pt x="960" y="566"/>
                  </a:lnTo>
                  <a:lnTo>
                    <a:pt x="950" y="554"/>
                  </a:lnTo>
                  <a:lnTo>
                    <a:pt x="943" y="541"/>
                  </a:lnTo>
                  <a:lnTo>
                    <a:pt x="943" y="541"/>
                  </a:lnTo>
                  <a:lnTo>
                    <a:pt x="937" y="539"/>
                  </a:lnTo>
                  <a:lnTo>
                    <a:pt x="933" y="536"/>
                  </a:lnTo>
                  <a:lnTo>
                    <a:pt x="926" y="531"/>
                  </a:lnTo>
                  <a:lnTo>
                    <a:pt x="922" y="527"/>
                  </a:lnTo>
                  <a:lnTo>
                    <a:pt x="919" y="525"/>
                  </a:lnTo>
                  <a:lnTo>
                    <a:pt x="914" y="523"/>
                  </a:lnTo>
                  <a:lnTo>
                    <a:pt x="909" y="522"/>
                  </a:lnTo>
                  <a:lnTo>
                    <a:pt x="909" y="522"/>
                  </a:lnTo>
                  <a:lnTo>
                    <a:pt x="900" y="514"/>
                  </a:lnTo>
                  <a:lnTo>
                    <a:pt x="891" y="504"/>
                  </a:lnTo>
                  <a:lnTo>
                    <a:pt x="874" y="485"/>
                  </a:lnTo>
                  <a:lnTo>
                    <a:pt x="866" y="475"/>
                  </a:lnTo>
                  <a:lnTo>
                    <a:pt x="856" y="466"/>
                  </a:lnTo>
                  <a:lnTo>
                    <a:pt x="845" y="459"/>
                  </a:lnTo>
                  <a:lnTo>
                    <a:pt x="835" y="453"/>
                  </a:lnTo>
                  <a:lnTo>
                    <a:pt x="835" y="453"/>
                  </a:lnTo>
                  <a:lnTo>
                    <a:pt x="819" y="433"/>
                  </a:lnTo>
                  <a:lnTo>
                    <a:pt x="803" y="415"/>
                  </a:lnTo>
                  <a:lnTo>
                    <a:pt x="785" y="398"/>
                  </a:lnTo>
                  <a:lnTo>
                    <a:pt x="767" y="381"/>
                  </a:lnTo>
                  <a:lnTo>
                    <a:pt x="749" y="365"/>
                  </a:lnTo>
                  <a:lnTo>
                    <a:pt x="730" y="350"/>
                  </a:lnTo>
                  <a:lnTo>
                    <a:pt x="709" y="336"/>
                  </a:lnTo>
                  <a:lnTo>
                    <a:pt x="688" y="323"/>
                  </a:lnTo>
                  <a:lnTo>
                    <a:pt x="688" y="323"/>
                  </a:lnTo>
                  <a:lnTo>
                    <a:pt x="684" y="338"/>
                  </a:lnTo>
                  <a:lnTo>
                    <a:pt x="678" y="352"/>
                  </a:lnTo>
                  <a:lnTo>
                    <a:pt x="672" y="367"/>
                  </a:lnTo>
                  <a:lnTo>
                    <a:pt x="667" y="381"/>
                  </a:lnTo>
                  <a:lnTo>
                    <a:pt x="659" y="394"/>
                  </a:lnTo>
                  <a:lnTo>
                    <a:pt x="652" y="406"/>
                  </a:lnTo>
                  <a:lnTo>
                    <a:pt x="643" y="419"/>
                  </a:lnTo>
                  <a:lnTo>
                    <a:pt x="634" y="430"/>
                  </a:lnTo>
                  <a:lnTo>
                    <a:pt x="625" y="442"/>
                  </a:lnTo>
                  <a:lnTo>
                    <a:pt x="614" y="451"/>
                  </a:lnTo>
                  <a:lnTo>
                    <a:pt x="603" y="462"/>
                  </a:lnTo>
                  <a:lnTo>
                    <a:pt x="592" y="471"/>
                  </a:lnTo>
                  <a:lnTo>
                    <a:pt x="579" y="479"/>
                  </a:lnTo>
                  <a:lnTo>
                    <a:pt x="566" y="487"/>
                  </a:lnTo>
                  <a:lnTo>
                    <a:pt x="552" y="493"/>
                  </a:lnTo>
                  <a:lnTo>
                    <a:pt x="537" y="499"/>
                  </a:lnTo>
                  <a:lnTo>
                    <a:pt x="537" y="499"/>
                  </a:lnTo>
                  <a:close/>
                  <a:moveTo>
                    <a:pt x="1055" y="624"/>
                  </a:moveTo>
                  <a:lnTo>
                    <a:pt x="1055" y="624"/>
                  </a:lnTo>
                  <a:lnTo>
                    <a:pt x="1058" y="622"/>
                  </a:lnTo>
                  <a:lnTo>
                    <a:pt x="1062" y="618"/>
                  </a:lnTo>
                  <a:lnTo>
                    <a:pt x="1063" y="614"/>
                  </a:lnTo>
                  <a:lnTo>
                    <a:pt x="1064" y="611"/>
                  </a:lnTo>
                  <a:lnTo>
                    <a:pt x="1066" y="595"/>
                  </a:lnTo>
                  <a:lnTo>
                    <a:pt x="1066" y="595"/>
                  </a:lnTo>
                  <a:lnTo>
                    <a:pt x="1063" y="594"/>
                  </a:lnTo>
                  <a:lnTo>
                    <a:pt x="1061" y="592"/>
                  </a:lnTo>
                  <a:lnTo>
                    <a:pt x="1058" y="591"/>
                  </a:lnTo>
                  <a:lnTo>
                    <a:pt x="1055" y="591"/>
                  </a:lnTo>
                  <a:lnTo>
                    <a:pt x="1055" y="591"/>
                  </a:lnTo>
                  <a:lnTo>
                    <a:pt x="1055" y="624"/>
                  </a:lnTo>
                  <a:lnTo>
                    <a:pt x="1055" y="624"/>
                  </a:lnTo>
                  <a:close/>
                  <a:moveTo>
                    <a:pt x="1129" y="997"/>
                  </a:moveTo>
                  <a:lnTo>
                    <a:pt x="1129" y="997"/>
                  </a:lnTo>
                  <a:lnTo>
                    <a:pt x="1148" y="997"/>
                  </a:lnTo>
                  <a:lnTo>
                    <a:pt x="1169" y="994"/>
                  </a:lnTo>
                  <a:lnTo>
                    <a:pt x="1178" y="992"/>
                  </a:lnTo>
                  <a:lnTo>
                    <a:pt x="1188" y="989"/>
                  </a:lnTo>
                  <a:lnTo>
                    <a:pt x="1197" y="986"/>
                  </a:lnTo>
                  <a:lnTo>
                    <a:pt x="1204" y="981"/>
                  </a:lnTo>
                  <a:lnTo>
                    <a:pt x="1204" y="981"/>
                  </a:lnTo>
                  <a:lnTo>
                    <a:pt x="1210" y="977"/>
                  </a:lnTo>
                  <a:lnTo>
                    <a:pt x="1217" y="971"/>
                  </a:lnTo>
                  <a:lnTo>
                    <a:pt x="1232" y="957"/>
                  </a:lnTo>
                  <a:lnTo>
                    <a:pt x="1247" y="940"/>
                  </a:lnTo>
                  <a:lnTo>
                    <a:pt x="1252" y="931"/>
                  </a:lnTo>
                  <a:lnTo>
                    <a:pt x="1257" y="924"/>
                  </a:lnTo>
                  <a:lnTo>
                    <a:pt x="1257" y="924"/>
                  </a:lnTo>
                  <a:lnTo>
                    <a:pt x="1263" y="911"/>
                  </a:lnTo>
                  <a:lnTo>
                    <a:pt x="1268" y="893"/>
                  </a:lnTo>
                  <a:lnTo>
                    <a:pt x="1270" y="883"/>
                  </a:lnTo>
                  <a:lnTo>
                    <a:pt x="1272" y="873"/>
                  </a:lnTo>
                  <a:lnTo>
                    <a:pt x="1272" y="865"/>
                  </a:lnTo>
                  <a:lnTo>
                    <a:pt x="1269" y="858"/>
                  </a:lnTo>
                  <a:lnTo>
                    <a:pt x="1269" y="858"/>
                  </a:lnTo>
                  <a:lnTo>
                    <a:pt x="1266" y="851"/>
                  </a:lnTo>
                  <a:lnTo>
                    <a:pt x="1260" y="843"/>
                  </a:lnTo>
                  <a:lnTo>
                    <a:pt x="1251" y="837"/>
                  </a:lnTo>
                  <a:lnTo>
                    <a:pt x="1242" y="830"/>
                  </a:lnTo>
                  <a:lnTo>
                    <a:pt x="1222" y="818"/>
                  </a:lnTo>
                  <a:lnTo>
                    <a:pt x="1214" y="811"/>
                  </a:lnTo>
                  <a:lnTo>
                    <a:pt x="1206" y="805"/>
                  </a:lnTo>
                  <a:lnTo>
                    <a:pt x="1206" y="805"/>
                  </a:lnTo>
                  <a:lnTo>
                    <a:pt x="1203" y="802"/>
                  </a:lnTo>
                  <a:lnTo>
                    <a:pt x="1201" y="797"/>
                  </a:lnTo>
                  <a:lnTo>
                    <a:pt x="1198" y="793"/>
                  </a:lnTo>
                  <a:lnTo>
                    <a:pt x="1195" y="790"/>
                  </a:lnTo>
                  <a:lnTo>
                    <a:pt x="1195" y="790"/>
                  </a:lnTo>
                  <a:lnTo>
                    <a:pt x="1188" y="784"/>
                  </a:lnTo>
                  <a:lnTo>
                    <a:pt x="1180" y="779"/>
                  </a:lnTo>
                  <a:lnTo>
                    <a:pt x="1180" y="779"/>
                  </a:lnTo>
                  <a:lnTo>
                    <a:pt x="1159" y="761"/>
                  </a:lnTo>
                  <a:lnTo>
                    <a:pt x="1137" y="742"/>
                  </a:lnTo>
                  <a:lnTo>
                    <a:pt x="1115" y="723"/>
                  </a:lnTo>
                  <a:lnTo>
                    <a:pt x="1104" y="715"/>
                  </a:lnTo>
                  <a:lnTo>
                    <a:pt x="1096" y="709"/>
                  </a:lnTo>
                  <a:lnTo>
                    <a:pt x="1096" y="709"/>
                  </a:lnTo>
                  <a:lnTo>
                    <a:pt x="1092" y="721"/>
                  </a:lnTo>
                  <a:lnTo>
                    <a:pt x="1086" y="733"/>
                  </a:lnTo>
                  <a:lnTo>
                    <a:pt x="1081" y="745"/>
                  </a:lnTo>
                  <a:lnTo>
                    <a:pt x="1074" y="756"/>
                  </a:lnTo>
                  <a:lnTo>
                    <a:pt x="1067" y="766"/>
                  </a:lnTo>
                  <a:lnTo>
                    <a:pt x="1060" y="776"/>
                  </a:lnTo>
                  <a:lnTo>
                    <a:pt x="1052" y="785"/>
                  </a:lnTo>
                  <a:lnTo>
                    <a:pt x="1042" y="794"/>
                  </a:lnTo>
                  <a:lnTo>
                    <a:pt x="1034" y="804"/>
                  </a:lnTo>
                  <a:lnTo>
                    <a:pt x="1024" y="811"/>
                  </a:lnTo>
                  <a:lnTo>
                    <a:pt x="1013" y="819"/>
                  </a:lnTo>
                  <a:lnTo>
                    <a:pt x="1003" y="825"/>
                  </a:lnTo>
                  <a:lnTo>
                    <a:pt x="992" y="832"/>
                  </a:lnTo>
                  <a:lnTo>
                    <a:pt x="981" y="838"/>
                  </a:lnTo>
                  <a:lnTo>
                    <a:pt x="970" y="843"/>
                  </a:lnTo>
                  <a:lnTo>
                    <a:pt x="958" y="848"/>
                  </a:lnTo>
                  <a:lnTo>
                    <a:pt x="958" y="848"/>
                  </a:lnTo>
                  <a:lnTo>
                    <a:pt x="998" y="886"/>
                  </a:lnTo>
                  <a:lnTo>
                    <a:pt x="1040" y="926"/>
                  </a:lnTo>
                  <a:lnTo>
                    <a:pt x="1061" y="945"/>
                  </a:lnTo>
                  <a:lnTo>
                    <a:pt x="1083" y="964"/>
                  </a:lnTo>
                  <a:lnTo>
                    <a:pt x="1106" y="981"/>
                  </a:lnTo>
                  <a:lnTo>
                    <a:pt x="1129" y="997"/>
                  </a:lnTo>
                  <a:lnTo>
                    <a:pt x="1129" y="997"/>
                  </a:lnTo>
                  <a:close/>
                  <a:moveTo>
                    <a:pt x="997" y="737"/>
                  </a:moveTo>
                  <a:lnTo>
                    <a:pt x="997" y="737"/>
                  </a:lnTo>
                  <a:lnTo>
                    <a:pt x="995" y="737"/>
                  </a:lnTo>
                  <a:lnTo>
                    <a:pt x="994" y="739"/>
                  </a:lnTo>
                  <a:lnTo>
                    <a:pt x="992" y="741"/>
                  </a:lnTo>
                  <a:lnTo>
                    <a:pt x="990" y="741"/>
                  </a:lnTo>
                  <a:lnTo>
                    <a:pt x="990" y="741"/>
                  </a:lnTo>
                  <a:lnTo>
                    <a:pt x="991" y="738"/>
                  </a:lnTo>
                  <a:lnTo>
                    <a:pt x="993" y="736"/>
                  </a:lnTo>
                  <a:lnTo>
                    <a:pt x="994" y="733"/>
                  </a:lnTo>
                  <a:lnTo>
                    <a:pt x="993" y="732"/>
                  </a:lnTo>
                  <a:lnTo>
                    <a:pt x="992" y="731"/>
                  </a:lnTo>
                  <a:lnTo>
                    <a:pt x="992" y="731"/>
                  </a:lnTo>
                  <a:lnTo>
                    <a:pt x="971" y="752"/>
                  </a:lnTo>
                  <a:lnTo>
                    <a:pt x="959" y="763"/>
                  </a:lnTo>
                  <a:lnTo>
                    <a:pt x="947" y="773"/>
                  </a:lnTo>
                  <a:lnTo>
                    <a:pt x="947" y="773"/>
                  </a:lnTo>
                  <a:lnTo>
                    <a:pt x="948" y="777"/>
                  </a:lnTo>
                  <a:lnTo>
                    <a:pt x="948" y="778"/>
                  </a:lnTo>
                  <a:lnTo>
                    <a:pt x="947" y="779"/>
                  </a:lnTo>
                  <a:lnTo>
                    <a:pt x="945" y="780"/>
                  </a:lnTo>
                  <a:lnTo>
                    <a:pt x="943" y="783"/>
                  </a:lnTo>
                  <a:lnTo>
                    <a:pt x="943" y="783"/>
                  </a:lnTo>
                  <a:lnTo>
                    <a:pt x="948" y="784"/>
                  </a:lnTo>
                  <a:lnTo>
                    <a:pt x="951" y="785"/>
                  </a:lnTo>
                  <a:lnTo>
                    <a:pt x="952" y="785"/>
                  </a:lnTo>
                  <a:lnTo>
                    <a:pt x="951" y="787"/>
                  </a:lnTo>
                  <a:lnTo>
                    <a:pt x="947" y="790"/>
                  </a:lnTo>
                  <a:lnTo>
                    <a:pt x="947" y="790"/>
                  </a:lnTo>
                  <a:lnTo>
                    <a:pt x="949" y="791"/>
                  </a:lnTo>
                  <a:lnTo>
                    <a:pt x="950" y="790"/>
                  </a:lnTo>
                  <a:lnTo>
                    <a:pt x="954" y="789"/>
                  </a:lnTo>
                  <a:lnTo>
                    <a:pt x="956" y="788"/>
                  </a:lnTo>
                  <a:lnTo>
                    <a:pt x="957" y="789"/>
                  </a:lnTo>
                  <a:lnTo>
                    <a:pt x="958" y="790"/>
                  </a:lnTo>
                  <a:lnTo>
                    <a:pt x="958" y="790"/>
                  </a:lnTo>
                  <a:lnTo>
                    <a:pt x="956" y="794"/>
                  </a:lnTo>
                  <a:lnTo>
                    <a:pt x="957" y="796"/>
                  </a:lnTo>
                  <a:lnTo>
                    <a:pt x="959" y="798"/>
                  </a:lnTo>
                  <a:lnTo>
                    <a:pt x="962" y="799"/>
                  </a:lnTo>
                  <a:lnTo>
                    <a:pt x="970" y="802"/>
                  </a:lnTo>
                  <a:lnTo>
                    <a:pt x="974" y="804"/>
                  </a:lnTo>
                  <a:lnTo>
                    <a:pt x="977" y="805"/>
                  </a:lnTo>
                  <a:lnTo>
                    <a:pt x="977" y="805"/>
                  </a:lnTo>
                  <a:lnTo>
                    <a:pt x="975" y="805"/>
                  </a:lnTo>
                  <a:lnTo>
                    <a:pt x="974" y="806"/>
                  </a:lnTo>
                  <a:lnTo>
                    <a:pt x="974" y="808"/>
                  </a:lnTo>
                  <a:lnTo>
                    <a:pt x="974" y="810"/>
                  </a:lnTo>
                  <a:lnTo>
                    <a:pt x="974" y="811"/>
                  </a:lnTo>
                  <a:lnTo>
                    <a:pt x="973" y="811"/>
                  </a:lnTo>
                  <a:lnTo>
                    <a:pt x="973" y="811"/>
                  </a:lnTo>
                  <a:lnTo>
                    <a:pt x="965" y="814"/>
                  </a:lnTo>
                  <a:lnTo>
                    <a:pt x="962" y="815"/>
                  </a:lnTo>
                  <a:lnTo>
                    <a:pt x="963" y="814"/>
                  </a:lnTo>
                  <a:lnTo>
                    <a:pt x="968" y="813"/>
                  </a:lnTo>
                  <a:lnTo>
                    <a:pt x="968" y="813"/>
                  </a:lnTo>
                  <a:lnTo>
                    <a:pt x="979" y="810"/>
                  </a:lnTo>
                  <a:lnTo>
                    <a:pt x="990" y="806"/>
                  </a:lnTo>
                  <a:lnTo>
                    <a:pt x="1010" y="796"/>
                  </a:lnTo>
                  <a:lnTo>
                    <a:pt x="1010" y="796"/>
                  </a:lnTo>
                  <a:lnTo>
                    <a:pt x="1016" y="790"/>
                  </a:lnTo>
                  <a:lnTo>
                    <a:pt x="1021" y="785"/>
                  </a:lnTo>
                  <a:lnTo>
                    <a:pt x="1025" y="779"/>
                  </a:lnTo>
                  <a:lnTo>
                    <a:pt x="1030" y="773"/>
                  </a:lnTo>
                  <a:lnTo>
                    <a:pt x="1030" y="773"/>
                  </a:lnTo>
                  <a:lnTo>
                    <a:pt x="1027" y="773"/>
                  </a:lnTo>
                  <a:lnTo>
                    <a:pt x="1026" y="773"/>
                  </a:lnTo>
                  <a:lnTo>
                    <a:pt x="1024" y="775"/>
                  </a:lnTo>
                  <a:lnTo>
                    <a:pt x="1023" y="777"/>
                  </a:lnTo>
                  <a:lnTo>
                    <a:pt x="1021" y="777"/>
                  </a:lnTo>
                  <a:lnTo>
                    <a:pt x="1019" y="777"/>
                  </a:lnTo>
                  <a:lnTo>
                    <a:pt x="1019" y="777"/>
                  </a:lnTo>
                  <a:lnTo>
                    <a:pt x="1019" y="774"/>
                  </a:lnTo>
                  <a:lnTo>
                    <a:pt x="1018" y="773"/>
                  </a:lnTo>
                  <a:lnTo>
                    <a:pt x="1016" y="771"/>
                  </a:lnTo>
                  <a:lnTo>
                    <a:pt x="1015" y="768"/>
                  </a:lnTo>
                  <a:lnTo>
                    <a:pt x="1015" y="768"/>
                  </a:lnTo>
                  <a:lnTo>
                    <a:pt x="1019" y="766"/>
                  </a:lnTo>
                  <a:lnTo>
                    <a:pt x="1019" y="766"/>
                  </a:lnTo>
                  <a:lnTo>
                    <a:pt x="1018" y="766"/>
                  </a:lnTo>
                  <a:lnTo>
                    <a:pt x="1016" y="766"/>
                  </a:lnTo>
                  <a:lnTo>
                    <a:pt x="1013" y="765"/>
                  </a:lnTo>
                  <a:lnTo>
                    <a:pt x="1012" y="764"/>
                  </a:lnTo>
                  <a:lnTo>
                    <a:pt x="1012" y="764"/>
                  </a:lnTo>
                  <a:lnTo>
                    <a:pt x="1013" y="760"/>
                  </a:lnTo>
                  <a:lnTo>
                    <a:pt x="1013" y="754"/>
                  </a:lnTo>
                  <a:lnTo>
                    <a:pt x="1012" y="750"/>
                  </a:lnTo>
                  <a:lnTo>
                    <a:pt x="1012" y="747"/>
                  </a:lnTo>
                  <a:lnTo>
                    <a:pt x="1012" y="747"/>
                  </a:lnTo>
                  <a:lnTo>
                    <a:pt x="1010" y="749"/>
                  </a:lnTo>
                  <a:lnTo>
                    <a:pt x="1007" y="750"/>
                  </a:lnTo>
                  <a:lnTo>
                    <a:pt x="998" y="751"/>
                  </a:lnTo>
                  <a:lnTo>
                    <a:pt x="995" y="750"/>
                  </a:lnTo>
                  <a:lnTo>
                    <a:pt x="992" y="749"/>
                  </a:lnTo>
                  <a:lnTo>
                    <a:pt x="989" y="748"/>
                  </a:lnTo>
                  <a:lnTo>
                    <a:pt x="988" y="745"/>
                  </a:lnTo>
                  <a:lnTo>
                    <a:pt x="988" y="745"/>
                  </a:lnTo>
                  <a:lnTo>
                    <a:pt x="991" y="744"/>
                  </a:lnTo>
                  <a:lnTo>
                    <a:pt x="995" y="742"/>
                  </a:lnTo>
                  <a:lnTo>
                    <a:pt x="998" y="738"/>
                  </a:lnTo>
                  <a:lnTo>
                    <a:pt x="998" y="737"/>
                  </a:lnTo>
                  <a:lnTo>
                    <a:pt x="997" y="737"/>
                  </a:lnTo>
                  <a:lnTo>
                    <a:pt x="997" y="737"/>
                  </a:lnTo>
                  <a:close/>
                  <a:moveTo>
                    <a:pt x="1282" y="792"/>
                  </a:moveTo>
                  <a:lnTo>
                    <a:pt x="1282" y="792"/>
                  </a:lnTo>
                  <a:lnTo>
                    <a:pt x="1285" y="798"/>
                  </a:lnTo>
                  <a:lnTo>
                    <a:pt x="1291" y="804"/>
                  </a:lnTo>
                  <a:lnTo>
                    <a:pt x="1296" y="809"/>
                  </a:lnTo>
                  <a:lnTo>
                    <a:pt x="1304" y="812"/>
                  </a:lnTo>
                  <a:lnTo>
                    <a:pt x="1310" y="815"/>
                  </a:lnTo>
                  <a:lnTo>
                    <a:pt x="1318" y="815"/>
                  </a:lnTo>
                  <a:lnTo>
                    <a:pt x="1325" y="814"/>
                  </a:lnTo>
                  <a:lnTo>
                    <a:pt x="1331" y="811"/>
                  </a:lnTo>
                  <a:lnTo>
                    <a:pt x="1331" y="811"/>
                  </a:lnTo>
                  <a:lnTo>
                    <a:pt x="1324" y="809"/>
                  </a:lnTo>
                  <a:lnTo>
                    <a:pt x="1318" y="807"/>
                  </a:lnTo>
                  <a:lnTo>
                    <a:pt x="1312" y="803"/>
                  </a:lnTo>
                  <a:lnTo>
                    <a:pt x="1308" y="798"/>
                  </a:lnTo>
                  <a:lnTo>
                    <a:pt x="1299" y="789"/>
                  </a:lnTo>
                  <a:lnTo>
                    <a:pt x="1291" y="779"/>
                  </a:lnTo>
                  <a:lnTo>
                    <a:pt x="1291" y="779"/>
                  </a:lnTo>
                  <a:lnTo>
                    <a:pt x="1291" y="781"/>
                  </a:lnTo>
                  <a:lnTo>
                    <a:pt x="1289" y="782"/>
                  </a:lnTo>
                  <a:lnTo>
                    <a:pt x="1286" y="785"/>
                  </a:lnTo>
                  <a:lnTo>
                    <a:pt x="1283" y="788"/>
                  </a:lnTo>
                  <a:lnTo>
                    <a:pt x="1283" y="790"/>
                  </a:lnTo>
                  <a:lnTo>
                    <a:pt x="1282" y="792"/>
                  </a:lnTo>
                  <a:lnTo>
                    <a:pt x="1282" y="792"/>
                  </a:lnTo>
                  <a:close/>
                  <a:moveTo>
                    <a:pt x="1336" y="794"/>
                  </a:moveTo>
                  <a:lnTo>
                    <a:pt x="1336" y="794"/>
                  </a:lnTo>
                  <a:lnTo>
                    <a:pt x="1335" y="791"/>
                  </a:lnTo>
                  <a:lnTo>
                    <a:pt x="1333" y="788"/>
                  </a:lnTo>
                  <a:lnTo>
                    <a:pt x="1330" y="785"/>
                  </a:lnTo>
                  <a:lnTo>
                    <a:pt x="1327" y="784"/>
                  </a:lnTo>
                  <a:lnTo>
                    <a:pt x="1321" y="781"/>
                  </a:lnTo>
                  <a:lnTo>
                    <a:pt x="1314" y="779"/>
                  </a:lnTo>
                  <a:lnTo>
                    <a:pt x="1314" y="779"/>
                  </a:lnTo>
                  <a:lnTo>
                    <a:pt x="1318" y="785"/>
                  </a:lnTo>
                  <a:lnTo>
                    <a:pt x="1322" y="790"/>
                  </a:lnTo>
                  <a:lnTo>
                    <a:pt x="1324" y="792"/>
                  </a:lnTo>
                  <a:lnTo>
                    <a:pt x="1327" y="793"/>
                  </a:lnTo>
                  <a:lnTo>
                    <a:pt x="1331" y="794"/>
                  </a:lnTo>
                  <a:lnTo>
                    <a:pt x="1336" y="794"/>
                  </a:lnTo>
                  <a:lnTo>
                    <a:pt x="1336" y="794"/>
                  </a:lnTo>
                  <a:close/>
                  <a:moveTo>
                    <a:pt x="835" y="848"/>
                  </a:moveTo>
                  <a:lnTo>
                    <a:pt x="835" y="848"/>
                  </a:lnTo>
                  <a:lnTo>
                    <a:pt x="836" y="851"/>
                  </a:lnTo>
                  <a:lnTo>
                    <a:pt x="838" y="855"/>
                  </a:lnTo>
                  <a:lnTo>
                    <a:pt x="841" y="859"/>
                  </a:lnTo>
                  <a:lnTo>
                    <a:pt x="845" y="863"/>
                  </a:lnTo>
                  <a:lnTo>
                    <a:pt x="855" y="870"/>
                  </a:lnTo>
                  <a:lnTo>
                    <a:pt x="864" y="877"/>
                  </a:lnTo>
                  <a:lnTo>
                    <a:pt x="864" y="877"/>
                  </a:lnTo>
                  <a:lnTo>
                    <a:pt x="892" y="898"/>
                  </a:lnTo>
                  <a:lnTo>
                    <a:pt x="921" y="919"/>
                  </a:lnTo>
                  <a:lnTo>
                    <a:pt x="977" y="964"/>
                  </a:lnTo>
                  <a:lnTo>
                    <a:pt x="1006" y="987"/>
                  </a:lnTo>
                  <a:lnTo>
                    <a:pt x="1034" y="1007"/>
                  </a:lnTo>
                  <a:lnTo>
                    <a:pt x="1063" y="1026"/>
                  </a:lnTo>
                  <a:lnTo>
                    <a:pt x="1077" y="1035"/>
                  </a:lnTo>
                  <a:lnTo>
                    <a:pt x="1092" y="1042"/>
                  </a:lnTo>
                  <a:lnTo>
                    <a:pt x="1092" y="1042"/>
                  </a:lnTo>
                  <a:lnTo>
                    <a:pt x="1098" y="1037"/>
                  </a:lnTo>
                  <a:lnTo>
                    <a:pt x="1103" y="1031"/>
                  </a:lnTo>
                  <a:lnTo>
                    <a:pt x="1109" y="1023"/>
                  </a:lnTo>
                  <a:lnTo>
                    <a:pt x="1113" y="1015"/>
                  </a:lnTo>
                  <a:lnTo>
                    <a:pt x="1113" y="1015"/>
                  </a:lnTo>
                  <a:lnTo>
                    <a:pt x="1110" y="1012"/>
                  </a:lnTo>
                  <a:lnTo>
                    <a:pt x="1108" y="1009"/>
                  </a:lnTo>
                  <a:lnTo>
                    <a:pt x="1106" y="1006"/>
                  </a:lnTo>
                  <a:lnTo>
                    <a:pt x="1104" y="1002"/>
                  </a:lnTo>
                  <a:lnTo>
                    <a:pt x="1104" y="1002"/>
                  </a:lnTo>
                  <a:lnTo>
                    <a:pt x="1098" y="1006"/>
                  </a:lnTo>
                  <a:lnTo>
                    <a:pt x="1092" y="1008"/>
                  </a:lnTo>
                  <a:lnTo>
                    <a:pt x="1086" y="1010"/>
                  </a:lnTo>
                  <a:lnTo>
                    <a:pt x="1081" y="1010"/>
                  </a:lnTo>
                  <a:lnTo>
                    <a:pt x="1076" y="1010"/>
                  </a:lnTo>
                  <a:lnTo>
                    <a:pt x="1071" y="1009"/>
                  </a:lnTo>
                  <a:lnTo>
                    <a:pt x="1063" y="1005"/>
                  </a:lnTo>
                  <a:lnTo>
                    <a:pt x="1055" y="999"/>
                  </a:lnTo>
                  <a:lnTo>
                    <a:pt x="1047" y="992"/>
                  </a:lnTo>
                  <a:lnTo>
                    <a:pt x="1038" y="985"/>
                  </a:lnTo>
                  <a:lnTo>
                    <a:pt x="1030" y="977"/>
                  </a:lnTo>
                  <a:lnTo>
                    <a:pt x="1030" y="977"/>
                  </a:lnTo>
                  <a:lnTo>
                    <a:pt x="1001" y="955"/>
                  </a:lnTo>
                  <a:lnTo>
                    <a:pt x="971" y="931"/>
                  </a:lnTo>
                  <a:lnTo>
                    <a:pt x="943" y="909"/>
                  </a:lnTo>
                  <a:lnTo>
                    <a:pt x="931" y="897"/>
                  </a:lnTo>
                  <a:lnTo>
                    <a:pt x="919" y="885"/>
                  </a:lnTo>
                  <a:lnTo>
                    <a:pt x="919" y="885"/>
                  </a:lnTo>
                  <a:lnTo>
                    <a:pt x="914" y="883"/>
                  </a:lnTo>
                  <a:lnTo>
                    <a:pt x="907" y="880"/>
                  </a:lnTo>
                  <a:lnTo>
                    <a:pt x="901" y="877"/>
                  </a:lnTo>
                  <a:lnTo>
                    <a:pt x="895" y="871"/>
                  </a:lnTo>
                  <a:lnTo>
                    <a:pt x="888" y="866"/>
                  </a:lnTo>
                  <a:lnTo>
                    <a:pt x="883" y="860"/>
                  </a:lnTo>
                  <a:lnTo>
                    <a:pt x="879" y="854"/>
                  </a:lnTo>
                  <a:lnTo>
                    <a:pt x="874" y="848"/>
                  </a:lnTo>
                  <a:lnTo>
                    <a:pt x="874" y="848"/>
                  </a:lnTo>
                  <a:lnTo>
                    <a:pt x="875" y="843"/>
                  </a:lnTo>
                  <a:lnTo>
                    <a:pt x="877" y="841"/>
                  </a:lnTo>
                  <a:lnTo>
                    <a:pt x="881" y="837"/>
                  </a:lnTo>
                  <a:lnTo>
                    <a:pt x="883" y="835"/>
                  </a:lnTo>
                  <a:lnTo>
                    <a:pt x="885" y="832"/>
                  </a:lnTo>
                  <a:lnTo>
                    <a:pt x="885" y="828"/>
                  </a:lnTo>
                  <a:lnTo>
                    <a:pt x="885" y="824"/>
                  </a:lnTo>
                  <a:lnTo>
                    <a:pt x="885" y="824"/>
                  </a:lnTo>
                  <a:lnTo>
                    <a:pt x="883" y="820"/>
                  </a:lnTo>
                  <a:lnTo>
                    <a:pt x="881" y="817"/>
                  </a:lnTo>
                  <a:lnTo>
                    <a:pt x="873" y="809"/>
                  </a:lnTo>
                  <a:lnTo>
                    <a:pt x="864" y="802"/>
                  </a:lnTo>
                  <a:lnTo>
                    <a:pt x="854" y="796"/>
                  </a:lnTo>
                  <a:lnTo>
                    <a:pt x="854" y="796"/>
                  </a:lnTo>
                  <a:lnTo>
                    <a:pt x="853" y="803"/>
                  </a:lnTo>
                  <a:lnTo>
                    <a:pt x="851" y="809"/>
                  </a:lnTo>
                  <a:lnTo>
                    <a:pt x="848" y="815"/>
                  </a:lnTo>
                  <a:lnTo>
                    <a:pt x="844" y="821"/>
                  </a:lnTo>
                  <a:lnTo>
                    <a:pt x="840" y="827"/>
                  </a:lnTo>
                  <a:lnTo>
                    <a:pt x="837" y="834"/>
                  </a:lnTo>
                  <a:lnTo>
                    <a:pt x="835" y="840"/>
                  </a:lnTo>
                  <a:lnTo>
                    <a:pt x="835" y="848"/>
                  </a:lnTo>
                  <a:lnTo>
                    <a:pt x="835" y="848"/>
                  </a:lnTo>
                  <a:close/>
                  <a:moveTo>
                    <a:pt x="1334" y="811"/>
                  </a:moveTo>
                  <a:lnTo>
                    <a:pt x="1334" y="811"/>
                  </a:lnTo>
                  <a:lnTo>
                    <a:pt x="1335" y="815"/>
                  </a:lnTo>
                  <a:lnTo>
                    <a:pt x="1337" y="819"/>
                  </a:lnTo>
                  <a:lnTo>
                    <a:pt x="1339" y="820"/>
                  </a:lnTo>
                  <a:lnTo>
                    <a:pt x="1342" y="821"/>
                  </a:lnTo>
                  <a:lnTo>
                    <a:pt x="1350" y="821"/>
                  </a:lnTo>
                  <a:lnTo>
                    <a:pt x="1359" y="820"/>
                  </a:lnTo>
                  <a:lnTo>
                    <a:pt x="1359" y="820"/>
                  </a:lnTo>
                  <a:lnTo>
                    <a:pt x="1360" y="813"/>
                  </a:lnTo>
                  <a:lnTo>
                    <a:pt x="1360" y="809"/>
                  </a:lnTo>
                  <a:lnTo>
                    <a:pt x="1358" y="804"/>
                  </a:lnTo>
                  <a:lnTo>
                    <a:pt x="1357" y="803"/>
                  </a:lnTo>
                  <a:lnTo>
                    <a:pt x="1355" y="800"/>
                  </a:lnTo>
                  <a:lnTo>
                    <a:pt x="1355" y="800"/>
                  </a:lnTo>
                  <a:lnTo>
                    <a:pt x="1351" y="805"/>
                  </a:lnTo>
                  <a:lnTo>
                    <a:pt x="1346" y="809"/>
                  </a:lnTo>
                  <a:lnTo>
                    <a:pt x="1341" y="811"/>
                  </a:lnTo>
                  <a:lnTo>
                    <a:pt x="1334" y="811"/>
                  </a:lnTo>
                  <a:lnTo>
                    <a:pt x="1334" y="811"/>
                  </a:lnTo>
                  <a:close/>
                  <a:moveTo>
                    <a:pt x="913" y="841"/>
                  </a:moveTo>
                  <a:lnTo>
                    <a:pt x="913" y="841"/>
                  </a:lnTo>
                  <a:lnTo>
                    <a:pt x="909" y="843"/>
                  </a:lnTo>
                  <a:lnTo>
                    <a:pt x="904" y="844"/>
                  </a:lnTo>
                  <a:lnTo>
                    <a:pt x="900" y="843"/>
                  </a:lnTo>
                  <a:lnTo>
                    <a:pt x="896" y="843"/>
                  </a:lnTo>
                  <a:lnTo>
                    <a:pt x="896" y="843"/>
                  </a:lnTo>
                  <a:lnTo>
                    <a:pt x="914" y="862"/>
                  </a:lnTo>
                  <a:lnTo>
                    <a:pt x="933" y="880"/>
                  </a:lnTo>
                  <a:lnTo>
                    <a:pt x="952" y="896"/>
                  </a:lnTo>
                  <a:lnTo>
                    <a:pt x="974" y="912"/>
                  </a:lnTo>
                  <a:lnTo>
                    <a:pt x="1016" y="943"/>
                  </a:lnTo>
                  <a:lnTo>
                    <a:pt x="1036" y="960"/>
                  </a:lnTo>
                  <a:lnTo>
                    <a:pt x="1055" y="977"/>
                  </a:lnTo>
                  <a:lnTo>
                    <a:pt x="1055" y="977"/>
                  </a:lnTo>
                  <a:lnTo>
                    <a:pt x="1061" y="977"/>
                  </a:lnTo>
                  <a:lnTo>
                    <a:pt x="1065" y="978"/>
                  </a:lnTo>
                  <a:lnTo>
                    <a:pt x="1068" y="981"/>
                  </a:lnTo>
                  <a:lnTo>
                    <a:pt x="1072" y="986"/>
                  </a:lnTo>
                  <a:lnTo>
                    <a:pt x="1074" y="989"/>
                  </a:lnTo>
                  <a:lnTo>
                    <a:pt x="1078" y="991"/>
                  </a:lnTo>
                  <a:lnTo>
                    <a:pt x="1080" y="992"/>
                  </a:lnTo>
                  <a:lnTo>
                    <a:pt x="1083" y="990"/>
                  </a:lnTo>
                  <a:lnTo>
                    <a:pt x="1083" y="990"/>
                  </a:lnTo>
                  <a:lnTo>
                    <a:pt x="1062" y="971"/>
                  </a:lnTo>
                  <a:lnTo>
                    <a:pt x="1041" y="950"/>
                  </a:lnTo>
                  <a:lnTo>
                    <a:pt x="1002" y="912"/>
                  </a:lnTo>
                  <a:lnTo>
                    <a:pt x="980" y="893"/>
                  </a:lnTo>
                  <a:lnTo>
                    <a:pt x="959" y="874"/>
                  </a:lnTo>
                  <a:lnTo>
                    <a:pt x="936" y="857"/>
                  </a:lnTo>
                  <a:lnTo>
                    <a:pt x="913" y="841"/>
                  </a:lnTo>
                  <a:lnTo>
                    <a:pt x="913" y="841"/>
                  </a:lnTo>
                  <a:close/>
                  <a:moveTo>
                    <a:pt x="868" y="904"/>
                  </a:moveTo>
                  <a:lnTo>
                    <a:pt x="868" y="904"/>
                  </a:lnTo>
                  <a:lnTo>
                    <a:pt x="862" y="909"/>
                  </a:lnTo>
                  <a:lnTo>
                    <a:pt x="858" y="913"/>
                  </a:lnTo>
                  <a:lnTo>
                    <a:pt x="849" y="925"/>
                  </a:lnTo>
                  <a:lnTo>
                    <a:pt x="840" y="939"/>
                  </a:lnTo>
                  <a:lnTo>
                    <a:pt x="833" y="954"/>
                  </a:lnTo>
                  <a:lnTo>
                    <a:pt x="828" y="970"/>
                  </a:lnTo>
                  <a:lnTo>
                    <a:pt x="827" y="978"/>
                  </a:lnTo>
                  <a:lnTo>
                    <a:pt x="826" y="987"/>
                  </a:lnTo>
                  <a:lnTo>
                    <a:pt x="826" y="995"/>
                  </a:lnTo>
                  <a:lnTo>
                    <a:pt x="826" y="1003"/>
                  </a:lnTo>
                  <a:lnTo>
                    <a:pt x="828" y="1011"/>
                  </a:lnTo>
                  <a:lnTo>
                    <a:pt x="830" y="1019"/>
                  </a:lnTo>
                  <a:lnTo>
                    <a:pt x="830" y="1019"/>
                  </a:lnTo>
                  <a:lnTo>
                    <a:pt x="830" y="1009"/>
                  </a:lnTo>
                  <a:lnTo>
                    <a:pt x="830" y="1001"/>
                  </a:lnTo>
                  <a:lnTo>
                    <a:pt x="833" y="991"/>
                  </a:lnTo>
                  <a:lnTo>
                    <a:pt x="835" y="984"/>
                  </a:lnTo>
                  <a:lnTo>
                    <a:pt x="840" y="969"/>
                  </a:lnTo>
                  <a:lnTo>
                    <a:pt x="846" y="955"/>
                  </a:lnTo>
                  <a:lnTo>
                    <a:pt x="855" y="943"/>
                  </a:lnTo>
                  <a:lnTo>
                    <a:pt x="864" y="932"/>
                  </a:lnTo>
                  <a:lnTo>
                    <a:pt x="881" y="913"/>
                  </a:lnTo>
                  <a:lnTo>
                    <a:pt x="881" y="913"/>
                  </a:lnTo>
                  <a:lnTo>
                    <a:pt x="879" y="911"/>
                  </a:lnTo>
                  <a:lnTo>
                    <a:pt x="875" y="909"/>
                  </a:lnTo>
                  <a:lnTo>
                    <a:pt x="871" y="906"/>
                  </a:lnTo>
                  <a:lnTo>
                    <a:pt x="868" y="904"/>
                  </a:lnTo>
                  <a:lnTo>
                    <a:pt x="868" y="904"/>
                  </a:lnTo>
                  <a:close/>
                  <a:moveTo>
                    <a:pt x="1122" y="1355"/>
                  </a:moveTo>
                  <a:lnTo>
                    <a:pt x="1122" y="1355"/>
                  </a:lnTo>
                  <a:lnTo>
                    <a:pt x="1116" y="1344"/>
                  </a:lnTo>
                  <a:lnTo>
                    <a:pt x="1113" y="1333"/>
                  </a:lnTo>
                  <a:lnTo>
                    <a:pt x="1104" y="1307"/>
                  </a:lnTo>
                  <a:lnTo>
                    <a:pt x="1096" y="1280"/>
                  </a:lnTo>
                  <a:lnTo>
                    <a:pt x="1091" y="1268"/>
                  </a:lnTo>
                  <a:lnTo>
                    <a:pt x="1085" y="1258"/>
                  </a:lnTo>
                  <a:lnTo>
                    <a:pt x="1085" y="1258"/>
                  </a:lnTo>
                  <a:lnTo>
                    <a:pt x="1079" y="1253"/>
                  </a:lnTo>
                  <a:lnTo>
                    <a:pt x="1072" y="1251"/>
                  </a:lnTo>
                  <a:lnTo>
                    <a:pt x="1058" y="1247"/>
                  </a:lnTo>
                  <a:lnTo>
                    <a:pt x="1031" y="1241"/>
                  </a:lnTo>
                  <a:lnTo>
                    <a:pt x="1018" y="1237"/>
                  </a:lnTo>
                  <a:lnTo>
                    <a:pt x="1006" y="1232"/>
                  </a:lnTo>
                  <a:lnTo>
                    <a:pt x="1001" y="1229"/>
                  </a:lnTo>
                  <a:lnTo>
                    <a:pt x="995" y="1226"/>
                  </a:lnTo>
                  <a:lnTo>
                    <a:pt x="991" y="1220"/>
                  </a:lnTo>
                  <a:lnTo>
                    <a:pt x="988" y="1215"/>
                  </a:lnTo>
                  <a:lnTo>
                    <a:pt x="988" y="1215"/>
                  </a:lnTo>
                  <a:lnTo>
                    <a:pt x="982" y="1203"/>
                  </a:lnTo>
                  <a:lnTo>
                    <a:pt x="978" y="1191"/>
                  </a:lnTo>
                  <a:lnTo>
                    <a:pt x="976" y="1177"/>
                  </a:lnTo>
                  <a:lnTo>
                    <a:pt x="974" y="1165"/>
                  </a:lnTo>
                  <a:lnTo>
                    <a:pt x="972" y="1137"/>
                  </a:lnTo>
                  <a:lnTo>
                    <a:pt x="971" y="1113"/>
                  </a:lnTo>
                  <a:lnTo>
                    <a:pt x="971" y="1113"/>
                  </a:lnTo>
                  <a:lnTo>
                    <a:pt x="985" y="1108"/>
                  </a:lnTo>
                  <a:lnTo>
                    <a:pt x="997" y="1101"/>
                  </a:lnTo>
                  <a:lnTo>
                    <a:pt x="1009" y="1094"/>
                  </a:lnTo>
                  <a:lnTo>
                    <a:pt x="1020" y="1083"/>
                  </a:lnTo>
                  <a:lnTo>
                    <a:pt x="1024" y="1078"/>
                  </a:lnTo>
                  <a:lnTo>
                    <a:pt x="1028" y="1071"/>
                  </a:lnTo>
                  <a:lnTo>
                    <a:pt x="1032" y="1065"/>
                  </a:lnTo>
                  <a:lnTo>
                    <a:pt x="1034" y="1059"/>
                  </a:lnTo>
                  <a:lnTo>
                    <a:pt x="1036" y="1051"/>
                  </a:lnTo>
                  <a:lnTo>
                    <a:pt x="1037" y="1044"/>
                  </a:lnTo>
                  <a:lnTo>
                    <a:pt x="1037" y="1036"/>
                  </a:lnTo>
                  <a:lnTo>
                    <a:pt x="1036" y="1027"/>
                  </a:lnTo>
                  <a:lnTo>
                    <a:pt x="1036" y="1027"/>
                  </a:lnTo>
                  <a:lnTo>
                    <a:pt x="1032" y="1026"/>
                  </a:lnTo>
                  <a:lnTo>
                    <a:pt x="1028" y="1023"/>
                  </a:lnTo>
                  <a:lnTo>
                    <a:pt x="1020" y="1018"/>
                  </a:lnTo>
                  <a:lnTo>
                    <a:pt x="1017" y="1015"/>
                  </a:lnTo>
                  <a:lnTo>
                    <a:pt x="1012" y="1014"/>
                  </a:lnTo>
                  <a:lnTo>
                    <a:pt x="1008" y="1012"/>
                  </a:lnTo>
                  <a:lnTo>
                    <a:pt x="1004" y="1012"/>
                  </a:lnTo>
                  <a:lnTo>
                    <a:pt x="1004" y="1012"/>
                  </a:lnTo>
                  <a:lnTo>
                    <a:pt x="1006" y="1025"/>
                  </a:lnTo>
                  <a:lnTo>
                    <a:pt x="1005" y="1036"/>
                  </a:lnTo>
                  <a:lnTo>
                    <a:pt x="1003" y="1046"/>
                  </a:lnTo>
                  <a:lnTo>
                    <a:pt x="997" y="1054"/>
                  </a:lnTo>
                  <a:lnTo>
                    <a:pt x="992" y="1061"/>
                  </a:lnTo>
                  <a:lnTo>
                    <a:pt x="985" y="1066"/>
                  </a:lnTo>
                  <a:lnTo>
                    <a:pt x="976" y="1070"/>
                  </a:lnTo>
                  <a:lnTo>
                    <a:pt x="966" y="1072"/>
                  </a:lnTo>
                  <a:lnTo>
                    <a:pt x="958" y="1074"/>
                  </a:lnTo>
                  <a:lnTo>
                    <a:pt x="947" y="1074"/>
                  </a:lnTo>
                  <a:lnTo>
                    <a:pt x="937" y="1071"/>
                  </a:lnTo>
                  <a:lnTo>
                    <a:pt x="929" y="1068"/>
                  </a:lnTo>
                  <a:lnTo>
                    <a:pt x="920" y="1063"/>
                  </a:lnTo>
                  <a:lnTo>
                    <a:pt x="912" y="1056"/>
                  </a:lnTo>
                  <a:lnTo>
                    <a:pt x="905" y="1048"/>
                  </a:lnTo>
                  <a:lnTo>
                    <a:pt x="900" y="1038"/>
                  </a:lnTo>
                  <a:lnTo>
                    <a:pt x="900" y="1038"/>
                  </a:lnTo>
                  <a:lnTo>
                    <a:pt x="899" y="1033"/>
                  </a:lnTo>
                  <a:lnTo>
                    <a:pt x="899" y="1026"/>
                  </a:lnTo>
                  <a:lnTo>
                    <a:pt x="901" y="1015"/>
                  </a:lnTo>
                  <a:lnTo>
                    <a:pt x="905" y="1005"/>
                  </a:lnTo>
                  <a:lnTo>
                    <a:pt x="911" y="995"/>
                  </a:lnTo>
                  <a:lnTo>
                    <a:pt x="919" y="988"/>
                  </a:lnTo>
                  <a:lnTo>
                    <a:pt x="928" y="980"/>
                  </a:lnTo>
                  <a:lnTo>
                    <a:pt x="940" y="976"/>
                  </a:lnTo>
                  <a:lnTo>
                    <a:pt x="951" y="973"/>
                  </a:lnTo>
                  <a:lnTo>
                    <a:pt x="951" y="973"/>
                  </a:lnTo>
                  <a:lnTo>
                    <a:pt x="945" y="966"/>
                  </a:lnTo>
                  <a:lnTo>
                    <a:pt x="937" y="961"/>
                  </a:lnTo>
                  <a:lnTo>
                    <a:pt x="922" y="950"/>
                  </a:lnTo>
                  <a:lnTo>
                    <a:pt x="891" y="930"/>
                  </a:lnTo>
                  <a:lnTo>
                    <a:pt x="891" y="930"/>
                  </a:lnTo>
                  <a:lnTo>
                    <a:pt x="884" y="935"/>
                  </a:lnTo>
                  <a:lnTo>
                    <a:pt x="875" y="943"/>
                  </a:lnTo>
                  <a:lnTo>
                    <a:pt x="869" y="950"/>
                  </a:lnTo>
                  <a:lnTo>
                    <a:pt x="864" y="960"/>
                  </a:lnTo>
                  <a:lnTo>
                    <a:pt x="858" y="970"/>
                  </a:lnTo>
                  <a:lnTo>
                    <a:pt x="854" y="979"/>
                  </a:lnTo>
                  <a:lnTo>
                    <a:pt x="851" y="990"/>
                  </a:lnTo>
                  <a:lnTo>
                    <a:pt x="849" y="1002"/>
                  </a:lnTo>
                  <a:lnTo>
                    <a:pt x="848" y="1012"/>
                  </a:lnTo>
                  <a:lnTo>
                    <a:pt x="848" y="1023"/>
                  </a:lnTo>
                  <a:lnTo>
                    <a:pt x="850" y="1035"/>
                  </a:lnTo>
                  <a:lnTo>
                    <a:pt x="852" y="1045"/>
                  </a:lnTo>
                  <a:lnTo>
                    <a:pt x="856" y="1054"/>
                  </a:lnTo>
                  <a:lnTo>
                    <a:pt x="861" y="1064"/>
                  </a:lnTo>
                  <a:lnTo>
                    <a:pt x="869" y="1071"/>
                  </a:lnTo>
                  <a:lnTo>
                    <a:pt x="876" y="1079"/>
                  </a:lnTo>
                  <a:lnTo>
                    <a:pt x="876" y="1079"/>
                  </a:lnTo>
                  <a:lnTo>
                    <a:pt x="873" y="1087"/>
                  </a:lnTo>
                  <a:lnTo>
                    <a:pt x="870" y="1098"/>
                  </a:lnTo>
                  <a:lnTo>
                    <a:pt x="865" y="1120"/>
                  </a:lnTo>
                  <a:lnTo>
                    <a:pt x="856" y="1168"/>
                  </a:lnTo>
                  <a:lnTo>
                    <a:pt x="851" y="1191"/>
                  </a:lnTo>
                  <a:lnTo>
                    <a:pt x="848" y="1202"/>
                  </a:lnTo>
                  <a:lnTo>
                    <a:pt x="844" y="1212"/>
                  </a:lnTo>
                  <a:lnTo>
                    <a:pt x="840" y="1220"/>
                  </a:lnTo>
                  <a:lnTo>
                    <a:pt x="835" y="1229"/>
                  </a:lnTo>
                  <a:lnTo>
                    <a:pt x="828" y="1235"/>
                  </a:lnTo>
                  <a:lnTo>
                    <a:pt x="822" y="1241"/>
                  </a:lnTo>
                  <a:lnTo>
                    <a:pt x="822" y="1241"/>
                  </a:lnTo>
                  <a:lnTo>
                    <a:pt x="815" y="1244"/>
                  </a:lnTo>
                  <a:lnTo>
                    <a:pt x="808" y="1246"/>
                  </a:lnTo>
                  <a:lnTo>
                    <a:pt x="792" y="1248"/>
                  </a:lnTo>
                  <a:lnTo>
                    <a:pt x="776" y="1250"/>
                  </a:lnTo>
                  <a:lnTo>
                    <a:pt x="767" y="1251"/>
                  </a:lnTo>
                  <a:lnTo>
                    <a:pt x="760" y="1253"/>
                  </a:lnTo>
                  <a:lnTo>
                    <a:pt x="760" y="1253"/>
                  </a:lnTo>
                  <a:lnTo>
                    <a:pt x="756" y="1254"/>
                  </a:lnTo>
                  <a:lnTo>
                    <a:pt x="752" y="1258"/>
                  </a:lnTo>
                  <a:lnTo>
                    <a:pt x="749" y="1260"/>
                  </a:lnTo>
                  <a:lnTo>
                    <a:pt x="745" y="1262"/>
                  </a:lnTo>
                  <a:lnTo>
                    <a:pt x="745" y="1262"/>
                  </a:lnTo>
                  <a:lnTo>
                    <a:pt x="736" y="1264"/>
                  </a:lnTo>
                  <a:lnTo>
                    <a:pt x="727" y="1265"/>
                  </a:lnTo>
                  <a:lnTo>
                    <a:pt x="707" y="1267"/>
                  </a:lnTo>
                  <a:lnTo>
                    <a:pt x="699" y="1268"/>
                  </a:lnTo>
                  <a:lnTo>
                    <a:pt x="689" y="1271"/>
                  </a:lnTo>
                  <a:lnTo>
                    <a:pt x="679" y="1274"/>
                  </a:lnTo>
                  <a:lnTo>
                    <a:pt x="671" y="1278"/>
                  </a:lnTo>
                  <a:lnTo>
                    <a:pt x="671" y="1278"/>
                  </a:lnTo>
                  <a:lnTo>
                    <a:pt x="663" y="1293"/>
                  </a:lnTo>
                  <a:lnTo>
                    <a:pt x="656" y="1308"/>
                  </a:lnTo>
                  <a:lnTo>
                    <a:pt x="650" y="1325"/>
                  </a:lnTo>
                  <a:lnTo>
                    <a:pt x="645" y="1342"/>
                  </a:lnTo>
                  <a:lnTo>
                    <a:pt x="645" y="1342"/>
                  </a:lnTo>
                  <a:lnTo>
                    <a:pt x="654" y="1342"/>
                  </a:lnTo>
                  <a:lnTo>
                    <a:pt x="662" y="1342"/>
                  </a:lnTo>
                  <a:lnTo>
                    <a:pt x="678" y="1345"/>
                  </a:lnTo>
                  <a:lnTo>
                    <a:pt x="712" y="1353"/>
                  </a:lnTo>
                  <a:lnTo>
                    <a:pt x="728" y="1357"/>
                  </a:lnTo>
                  <a:lnTo>
                    <a:pt x="745" y="1358"/>
                  </a:lnTo>
                  <a:lnTo>
                    <a:pt x="753" y="1359"/>
                  </a:lnTo>
                  <a:lnTo>
                    <a:pt x="762" y="1358"/>
                  </a:lnTo>
                  <a:lnTo>
                    <a:pt x="770" y="1357"/>
                  </a:lnTo>
                  <a:lnTo>
                    <a:pt x="779" y="1355"/>
                  </a:lnTo>
                  <a:lnTo>
                    <a:pt x="779" y="1355"/>
                  </a:lnTo>
                  <a:lnTo>
                    <a:pt x="785" y="1339"/>
                  </a:lnTo>
                  <a:lnTo>
                    <a:pt x="790" y="1330"/>
                  </a:lnTo>
                  <a:lnTo>
                    <a:pt x="794" y="1322"/>
                  </a:lnTo>
                  <a:lnTo>
                    <a:pt x="800" y="1314"/>
                  </a:lnTo>
                  <a:lnTo>
                    <a:pt x="808" y="1308"/>
                  </a:lnTo>
                  <a:lnTo>
                    <a:pt x="816" y="1303"/>
                  </a:lnTo>
                  <a:lnTo>
                    <a:pt x="826" y="1297"/>
                  </a:lnTo>
                  <a:lnTo>
                    <a:pt x="826" y="1297"/>
                  </a:lnTo>
                  <a:lnTo>
                    <a:pt x="837" y="1294"/>
                  </a:lnTo>
                  <a:lnTo>
                    <a:pt x="851" y="1292"/>
                  </a:lnTo>
                  <a:lnTo>
                    <a:pt x="867" y="1291"/>
                  </a:lnTo>
                  <a:lnTo>
                    <a:pt x="884" y="1290"/>
                  </a:lnTo>
                  <a:lnTo>
                    <a:pt x="901" y="1290"/>
                  </a:lnTo>
                  <a:lnTo>
                    <a:pt x="917" y="1290"/>
                  </a:lnTo>
                  <a:lnTo>
                    <a:pt x="932" y="1291"/>
                  </a:lnTo>
                  <a:lnTo>
                    <a:pt x="945" y="1293"/>
                  </a:lnTo>
                  <a:lnTo>
                    <a:pt x="945" y="1293"/>
                  </a:lnTo>
                  <a:lnTo>
                    <a:pt x="951" y="1295"/>
                  </a:lnTo>
                  <a:lnTo>
                    <a:pt x="957" y="1297"/>
                  </a:lnTo>
                  <a:lnTo>
                    <a:pt x="966" y="1303"/>
                  </a:lnTo>
                  <a:lnTo>
                    <a:pt x="974" y="1309"/>
                  </a:lnTo>
                  <a:lnTo>
                    <a:pt x="980" y="1318"/>
                  </a:lnTo>
                  <a:lnTo>
                    <a:pt x="986" y="1326"/>
                  </a:lnTo>
                  <a:lnTo>
                    <a:pt x="991" y="1335"/>
                  </a:lnTo>
                  <a:lnTo>
                    <a:pt x="1000" y="1353"/>
                  </a:lnTo>
                  <a:lnTo>
                    <a:pt x="1000" y="1353"/>
                  </a:lnTo>
                  <a:lnTo>
                    <a:pt x="1018" y="1355"/>
                  </a:lnTo>
                  <a:lnTo>
                    <a:pt x="1035" y="1357"/>
                  </a:lnTo>
                  <a:lnTo>
                    <a:pt x="1068" y="1358"/>
                  </a:lnTo>
                  <a:lnTo>
                    <a:pt x="1099" y="1358"/>
                  </a:lnTo>
                  <a:lnTo>
                    <a:pt x="1125" y="1359"/>
                  </a:lnTo>
                  <a:lnTo>
                    <a:pt x="1125" y="1359"/>
                  </a:lnTo>
                  <a:lnTo>
                    <a:pt x="1126" y="1356"/>
                  </a:lnTo>
                  <a:lnTo>
                    <a:pt x="1126" y="1355"/>
                  </a:lnTo>
                  <a:lnTo>
                    <a:pt x="1127" y="1354"/>
                  </a:lnTo>
                  <a:lnTo>
                    <a:pt x="1125" y="1353"/>
                  </a:lnTo>
                  <a:lnTo>
                    <a:pt x="1125" y="1353"/>
                  </a:lnTo>
                  <a:lnTo>
                    <a:pt x="1124" y="1354"/>
                  </a:lnTo>
                  <a:lnTo>
                    <a:pt x="1122" y="1355"/>
                  </a:lnTo>
                  <a:lnTo>
                    <a:pt x="1122" y="1355"/>
                  </a:lnTo>
                  <a:close/>
                  <a:moveTo>
                    <a:pt x="1215" y="1077"/>
                  </a:moveTo>
                  <a:lnTo>
                    <a:pt x="1215" y="1077"/>
                  </a:lnTo>
                  <a:lnTo>
                    <a:pt x="1222" y="1089"/>
                  </a:lnTo>
                  <a:lnTo>
                    <a:pt x="1232" y="1099"/>
                  </a:lnTo>
                  <a:lnTo>
                    <a:pt x="1242" y="1110"/>
                  </a:lnTo>
                  <a:lnTo>
                    <a:pt x="1252" y="1120"/>
                  </a:lnTo>
                  <a:lnTo>
                    <a:pt x="1276" y="1138"/>
                  </a:lnTo>
                  <a:lnTo>
                    <a:pt x="1299" y="1155"/>
                  </a:lnTo>
                  <a:lnTo>
                    <a:pt x="1299" y="1155"/>
                  </a:lnTo>
                  <a:lnTo>
                    <a:pt x="1335" y="1183"/>
                  </a:lnTo>
                  <a:lnTo>
                    <a:pt x="1368" y="1211"/>
                  </a:lnTo>
                  <a:lnTo>
                    <a:pt x="1368" y="1211"/>
                  </a:lnTo>
                  <a:lnTo>
                    <a:pt x="1373" y="1216"/>
                  </a:lnTo>
                  <a:lnTo>
                    <a:pt x="1379" y="1221"/>
                  </a:lnTo>
                  <a:lnTo>
                    <a:pt x="1383" y="1227"/>
                  </a:lnTo>
                  <a:lnTo>
                    <a:pt x="1388" y="1232"/>
                  </a:lnTo>
                  <a:lnTo>
                    <a:pt x="1388" y="1232"/>
                  </a:lnTo>
                  <a:lnTo>
                    <a:pt x="1397" y="1237"/>
                  </a:lnTo>
                  <a:lnTo>
                    <a:pt x="1405" y="1242"/>
                  </a:lnTo>
                  <a:lnTo>
                    <a:pt x="1413" y="1246"/>
                  </a:lnTo>
                  <a:lnTo>
                    <a:pt x="1420" y="1251"/>
                  </a:lnTo>
                  <a:lnTo>
                    <a:pt x="1420" y="1251"/>
                  </a:lnTo>
                  <a:lnTo>
                    <a:pt x="1433" y="1263"/>
                  </a:lnTo>
                  <a:lnTo>
                    <a:pt x="1446" y="1276"/>
                  </a:lnTo>
                  <a:lnTo>
                    <a:pt x="1460" y="1289"/>
                  </a:lnTo>
                  <a:lnTo>
                    <a:pt x="1474" y="1302"/>
                  </a:lnTo>
                  <a:lnTo>
                    <a:pt x="1474" y="1302"/>
                  </a:lnTo>
                  <a:lnTo>
                    <a:pt x="1502" y="1326"/>
                  </a:lnTo>
                  <a:lnTo>
                    <a:pt x="1530" y="1349"/>
                  </a:lnTo>
                  <a:lnTo>
                    <a:pt x="1588" y="1395"/>
                  </a:lnTo>
                  <a:lnTo>
                    <a:pt x="1588" y="1395"/>
                  </a:lnTo>
                  <a:lnTo>
                    <a:pt x="1602" y="1408"/>
                  </a:lnTo>
                  <a:lnTo>
                    <a:pt x="1619" y="1422"/>
                  </a:lnTo>
                  <a:lnTo>
                    <a:pt x="1628" y="1428"/>
                  </a:lnTo>
                  <a:lnTo>
                    <a:pt x="1636" y="1433"/>
                  </a:lnTo>
                  <a:lnTo>
                    <a:pt x="1643" y="1436"/>
                  </a:lnTo>
                  <a:lnTo>
                    <a:pt x="1646" y="1438"/>
                  </a:lnTo>
                  <a:lnTo>
                    <a:pt x="1649" y="1438"/>
                  </a:lnTo>
                  <a:lnTo>
                    <a:pt x="1649" y="1438"/>
                  </a:lnTo>
                  <a:lnTo>
                    <a:pt x="1653" y="1436"/>
                  </a:lnTo>
                  <a:lnTo>
                    <a:pt x="1656" y="1435"/>
                  </a:lnTo>
                  <a:lnTo>
                    <a:pt x="1662" y="1430"/>
                  </a:lnTo>
                  <a:lnTo>
                    <a:pt x="1677" y="1416"/>
                  </a:lnTo>
                  <a:lnTo>
                    <a:pt x="1677" y="1416"/>
                  </a:lnTo>
                  <a:lnTo>
                    <a:pt x="1693" y="1402"/>
                  </a:lnTo>
                  <a:lnTo>
                    <a:pt x="1709" y="1387"/>
                  </a:lnTo>
                  <a:lnTo>
                    <a:pt x="1717" y="1379"/>
                  </a:lnTo>
                  <a:lnTo>
                    <a:pt x="1722" y="1370"/>
                  </a:lnTo>
                  <a:lnTo>
                    <a:pt x="1728" y="1362"/>
                  </a:lnTo>
                  <a:lnTo>
                    <a:pt x="1731" y="1353"/>
                  </a:lnTo>
                  <a:lnTo>
                    <a:pt x="1731" y="1353"/>
                  </a:lnTo>
                  <a:lnTo>
                    <a:pt x="1732" y="1344"/>
                  </a:lnTo>
                  <a:lnTo>
                    <a:pt x="1732" y="1336"/>
                  </a:lnTo>
                  <a:lnTo>
                    <a:pt x="1733" y="1329"/>
                  </a:lnTo>
                  <a:lnTo>
                    <a:pt x="1734" y="1326"/>
                  </a:lnTo>
                  <a:lnTo>
                    <a:pt x="1737" y="1323"/>
                  </a:lnTo>
                  <a:lnTo>
                    <a:pt x="1737" y="1323"/>
                  </a:lnTo>
                  <a:lnTo>
                    <a:pt x="1714" y="1297"/>
                  </a:lnTo>
                  <a:lnTo>
                    <a:pt x="1689" y="1273"/>
                  </a:lnTo>
                  <a:lnTo>
                    <a:pt x="1641" y="1223"/>
                  </a:lnTo>
                  <a:lnTo>
                    <a:pt x="1590" y="1175"/>
                  </a:lnTo>
                  <a:lnTo>
                    <a:pt x="1539" y="1128"/>
                  </a:lnTo>
                  <a:lnTo>
                    <a:pt x="1436" y="1035"/>
                  </a:lnTo>
                  <a:lnTo>
                    <a:pt x="1385" y="987"/>
                  </a:lnTo>
                  <a:lnTo>
                    <a:pt x="1336" y="939"/>
                  </a:lnTo>
                  <a:lnTo>
                    <a:pt x="1336" y="939"/>
                  </a:lnTo>
                  <a:lnTo>
                    <a:pt x="1324" y="960"/>
                  </a:lnTo>
                  <a:lnTo>
                    <a:pt x="1312" y="980"/>
                  </a:lnTo>
                  <a:lnTo>
                    <a:pt x="1300" y="1000"/>
                  </a:lnTo>
                  <a:lnTo>
                    <a:pt x="1286" y="1019"/>
                  </a:lnTo>
                  <a:lnTo>
                    <a:pt x="1272" y="1036"/>
                  </a:lnTo>
                  <a:lnTo>
                    <a:pt x="1263" y="1045"/>
                  </a:lnTo>
                  <a:lnTo>
                    <a:pt x="1254" y="1052"/>
                  </a:lnTo>
                  <a:lnTo>
                    <a:pt x="1246" y="1059"/>
                  </a:lnTo>
                  <a:lnTo>
                    <a:pt x="1236" y="1065"/>
                  </a:lnTo>
                  <a:lnTo>
                    <a:pt x="1225" y="1071"/>
                  </a:lnTo>
                  <a:lnTo>
                    <a:pt x="1215" y="1077"/>
                  </a:lnTo>
                  <a:lnTo>
                    <a:pt x="1215" y="1077"/>
                  </a:lnTo>
                  <a:close/>
                  <a:moveTo>
                    <a:pt x="1221" y="1042"/>
                  </a:moveTo>
                  <a:lnTo>
                    <a:pt x="1221" y="1042"/>
                  </a:lnTo>
                  <a:lnTo>
                    <a:pt x="1224" y="1041"/>
                  </a:lnTo>
                  <a:lnTo>
                    <a:pt x="1224" y="1042"/>
                  </a:lnTo>
                  <a:lnTo>
                    <a:pt x="1225" y="1045"/>
                  </a:lnTo>
                  <a:lnTo>
                    <a:pt x="1225" y="1045"/>
                  </a:lnTo>
                  <a:lnTo>
                    <a:pt x="1238" y="1035"/>
                  </a:lnTo>
                  <a:lnTo>
                    <a:pt x="1251" y="1025"/>
                  </a:lnTo>
                  <a:lnTo>
                    <a:pt x="1257" y="1019"/>
                  </a:lnTo>
                  <a:lnTo>
                    <a:pt x="1262" y="1014"/>
                  </a:lnTo>
                  <a:lnTo>
                    <a:pt x="1266" y="1006"/>
                  </a:lnTo>
                  <a:lnTo>
                    <a:pt x="1269" y="997"/>
                  </a:lnTo>
                  <a:lnTo>
                    <a:pt x="1269" y="997"/>
                  </a:lnTo>
                  <a:lnTo>
                    <a:pt x="1267" y="996"/>
                  </a:lnTo>
                  <a:lnTo>
                    <a:pt x="1266" y="996"/>
                  </a:lnTo>
                  <a:lnTo>
                    <a:pt x="1263" y="1000"/>
                  </a:lnTo>
                  <a:lnTo>
                    <a:pt x="1260" y="1003"/>
                  </a:lnTo>
                  <a:lnTo>
                    <a:pt x="1258" y="1004"/>
                  </a:lnTo>
                  <a:lnTo>
                    <a:pt x="1254" y="1004"/>
                  </a:lnTo>
                  <a:lnTo>
                    <a:pt x="1254" y="1004"/>
                  </a:lnTo>
                  <a:lnTo>
                    <a:pt x="1252" y="1002"/>
                  </a:lnTo>
                  <a:lnTo>
                    <a:pt x="1249" y="997"/>
                  </a:lnTo>
                  <a:lnTo>
                    <a:pt x="1246" y="990"/>
                  </a:lnTo>
                  <a:lnTo>
                    <a:pt x="1245" y="980"/>
                  </a:lnTo>
                  <a:lnTo>
                    <a:pt x="1245" y="973"/>
                  </a:lnTo>
                  <a:lnTo>
                    <a:pt x="1245" y="973"/>
                  </a:lnTo>
                  <a:lnTo>
                    <a:pt x="1238" y="980"/>
                  </a:lnTo>
                  <a:lnTo>
                    <a:pt x="1231" y="987"/>
                  </a:lnTo>
                  <a:lnTo>
                    <a:pt x="1223" y="992"/>
                  </a:lnTo>
                  <a:lnTo>
                    <a:pt x="1215" y="997"/>
                  </a:lnTo>
                  <a:lnTo>
                    <a:pt x="1195" y="1005"/>
                  </a:lnTo>
                  <a:lnTo>
                    <a:pt x="1174" y="1012"/>
                  </a:lnTo>
                  <a:lnTo>
                    <a:pt x="1174" y="1012"/>
                  </a:lnTo>
                  <a:lnTo>
                    <a:pt x="1182" y="1014"/>
                  </a:lnTo>
                  <a:lnTo>
                    <a:pt x="1187" y="1015"/>
                  </a:lnTo>
                  <a:lnTo>
                    <a:pt x="1191" y="1017"/>
                  </a:lnTo>
                  <a:lnTo>
                    <a:pt x="1195" y="1017"/>
                  </a:lnTo>
                  <a:lnTo>
                    <a:pt x="1195" y="1017"/>
                  </a:lnTo>
                  <a:lnTo>
                    <a:pt x="1194" y="1019"/>
                  </a:lnTo>
                  <a:lnTo>
                    <a:pt x="1193" y="1020"/>
                  </a:lnTo>
                  <a:lnTo>
                    <a:pt x="1192" y="1022"/>
                  </a:lnTo>
                  <a:lnTo>
                    <a:pt x="1191" y="1023"/>
                  </a:lnTo>
                  <a:lnTo>
                    <a:pt x="1191" y="1023"/>
                  </a:lnTo>
                  <a:lnTo>
                    <a:pt x="1195" y="1023"/>
                  </a:lnTo>
                  <a:lnTo>
                    <a:pt x="1199" y="1025"/>
                  </a:lnTo>
                  <a:lnTo>
                    <a:pt x="1202" y="1027"/>
                  </a:lnTo>
                  <a:lnTo>
                    <a:pt x="1204" y="1031"/>
                  </a:lnTo>
                  <a:lnTo>
                    <a:pt x="1207" y="1034"/>
                  </a:lnTo>
                  <a:lnTo>
                    <a:pt x="1209" y="1035"/>
                  </a:lnTo>
                  <a:lnTo>
                    <a:pt x="1213" y="1035"/>
                  </a:lnTo>
                  <a:lnTo>
                    <a:pt x="1217" y="1032"/>
                  </a:lnTo>
                  <a:lnTo>
                    <a:pt x="1217" y="1032"/>
                  </a:lnTo>
                  <a:lnTo>
                    <a:pt x="1221" y="1038"/>
                  </a:lnTo>
                  <a:lnTo>
                    <a:pt x="1221" y="1040"/>
                  </a:lnTo>
                  <a:lnTo>
                    <a:pt x="1221" y="1042"/>
                  </a:lnTo>
                  <a:lnTo>
                    <a:pt x="1221" y="1042"/>
                  </a:lnTo>
                  <a:close/>
                  <a:moveTo>
                    <a:pt x="988" y="1030"/>
                  </a:moveTo>
                  <a:lnTo>
                    <a:pt x="988" y="1030"/>
                  </a:lnTo>
                  <a:lnTo>
                    <a:pt x="987" y="1023"/>
                  </a:lnTo>
                  <a:lnTo>
                    <a:pt x="986" y="1017"/>
                  </a:lnTo>
                  <a:lnTo>
                    <a:pt x="983" y="1011"/>
                  </a:lnTo>
                  <a:lnTo>
                    <a:pt x="980" y="1007"/>
                  </a:lnTo>
                  <a:lnTo>
                    <a:pt x="977" y="1003"/>
                  </a:lnTo>
                  <a:lnTo>
                    <a:pt x="973" y="999"/>
                  </a:lnTo>
                  <a:lnTo>
                    <a:pt x="967" y="995"/>
                  </a:lnTo>
                  <a:lnTo>
                    <a:pt x="962" y="993"/>
                  </a:lnTo>
                  <a:lnTo>
                    <a:pt x="957" y="992"/>
                  </a:lnTo>
                  <a:lnTo>
                    <a:pt x="951" y="992"/>
                  </a:lnTo>
                  <a:lnTo>
                    <a:pt x="946" y="992"/>
                  </a:lnTo>
                  <a:lnTo>
                    <a:pt x="940" y="994"/>
                  </a:lnTo>
                  <a:lnTo>
                    <a:pt x="935" y="996"/>
                  </a:lnTo>
                  <a:lnTo>
                    <a:pt x="930" y="1000"/>
                  </a:lnTo>
                  <a:lnTo>
                    <a:pt x="926" y="1005"/>
                  </a:lnTo>
                  <a:lnTo>
                    <a:pt x="921" y="1010"/>
                  </a:lnTo>
                  <a:lnTo>
                    <a:pt x="921" y="1010"/>
                  </a:lnTo>
                  <a:lnTo>
                    <a:pt x="920" y="1020"/>
                  </a:lnTo>
                  <a:lnTo>
                    <a:pt x="920" y="1027"/>
                  </a:lnTo>
                  <a:lnTo>
                    <a:pt x="922" y="1035"/>
                  </a:lnTo>
                  <a:lnTo>
                    <a:pt x="927" y="1040"/>
                  </a:lnTo>
                  <a:lnTo>
                    <a:pt x="931" y="1046"/>
                  </a:lnTo>
                  <a:lnTo>
                    <a:pt x="936" y="1050"/>
                  </a:lnTo>
                  <a:lnTo>
                    <a:pt x="943" y="1053"/>
                  </a:lnTo>
                  <a:lnTo>
                    <a:pt x="949" y="1055"/>
                  </a:lnTo>
                  <a:lnTo>
                    <a:pt x="956" y="1056"/>
                  </a:lnTo>
                  <a:lnTo>
                    <a:pt x="962" y="1056"/>
                  </a:lnTo>
                  <a:lnTo>
                    <a:pt x="968" y="1055"/>
                  </a:lnTo>
                  <a:lnTo>
                    <a:pt x="974" y="1052"/>
                  </a:lnTo>
                  <a:lnTo>
                    <a:pt x="979" y="1049"/>
                  </a:lnTo>
                  <a:lnTo>
                    <a:pt x="983" y="1044"/>
                  </a:lnTo>
                  <a:lnTo>
                    <a:pt x="986" y="1037"/>
                  </a:lnTo>
                  <a:lnTo>
                    <a:pt x="988" y="1030"/>
                  </a:lnTo>
                  <a:lnTo>
                    <a:pt x="988" y="1030"/>
                  </a:lnTo>
                  <a:close/>
                  <a:moveTo>
                    <a:pt x="1123" y="1124"/>
                  </a:moveTo>
                  <a:lnTo>
                    <a:pt x="1123" y="1124"/>
                  </a:lnTo>
                  <a:lnTo>
                    <a:pt x="1144" y="1124"/>
                  </a:lnTo>
                  <a:lnTo>
                    <a:pt x="1163" y="1126"/>
                  </a:lnTo>
                  <a:lnTo>
                    <a:pt x="1183" y="1129"/>
                  </a:lnTo>
                  <a:lnTo>
                    <a:pt x="1202" y="1133"/>
                  </a:lnTo>
                  <a:lnTo>
                    <a:pt x="1236" y="1142"/>
                  </a:lnTo>
                  <a:lnTo>
                    <a:pt x="1251" y="1146"/>
                  </a:lnTo>
                  <a:lnTo>
                    <a:pt x="1265" y="1148"/>
                  </a:lnTo>
                  <a:lnTo>
                    <a:pt x="1265" y="1148"/>
                  </a:lnTo>
                  <a:lnTo>
                    <a:pt x="1255" y="1142"/>
                  </a:lnTo>
                  <a:lnTo>
                    <a:pt x="1245" y="1133"/>
                  </a:lnTo>
                  <a:lnTo>
                    <a:pt x="1227" y="1117"/>
                  </a:lnTo>
                  <a:lnTo>
                    <a:pt x="1208" y="1099"/>
                  </a:lnTo>
                  <a:lnTo>
                    <a:pt x="1189" y="1083"/>
                  </a:lnTo>
                  <a:lnTo>
                    <a:pt x="1189" y="1083"/>
                  </a:lnTo>
                  <a:lnTo>
                    <a:pt x="1177" y="1085"/>
                  </a:lnTo>
                  <a:lnTo>
                    <a:pt x="1170" y="1086"/>
                  </a:lnTo>
                  <a:lnTo>
                    <a:pt x="1146" y="1085"/>
                  </a:lnTo>
                  <a:lnTo>
                    <a:pt x="1146" y="1085"/>
                  </a:lnTo>
                  <a:lnTo>
                    <a:pt x="1144" y="1079"/>
                  </a:lnTo>
                  <a:lnTo>
                    <a:pt x="1141" y="1074"/>
                  </a:lnTo>
                  <a:lnTo>
                    <a:pt x="1137" y="1069"/>
                  </a:lnTo>
                  <a:lnTo>
                    <a:pt x="1133" y="1065"/>
                  </a:lnTo>
                  <a:lnTo>
                    <a:pt x="1124" y="1057"/>
                  </a:lnTo>
                  <a:lnTo>
                    <a:pt x="1115" y="1049"/>
                  </a:lnTo>
                  <a:lnTo>
                    <a:pt x="1115" y="1049"/>
                  </a:lnTo>
                  <a:lnTo>
                    <a:pt x="1109" y="1056"/>
                  </a:lnTo>
                  <a:lnTo>
                    <a:pt x="1102" y="1061"/>
                  </a:lnTo>
                  <a:lnTo>
                    <a:pt x="1096" y="1063"/>
                  </a:lnTo>
                  <a:lnTo>
                    <a:pt x="1088" y="1063"/>
                  </a:lnTo>
                  <a:lnTo>
                    <a:pt x="1082" y="1062"/>
                  </a:lnTo>
                  <a:lnTo>
                    <a:pt x="1074" y="1059"/>
                  </a:lnTo>
                  <a:lnTo>
                    <a:pt x="1069" y="1055"/>
                  </a:lnTo>
                  <a:lnTo>
                    <a:pt x="1064" y="1051"/>
                  </a:lnTo>
                  <a:lnTo>
                    <a:pt x="1064" y="1051"/>
                  </a:lnTo>
                  <a:lnTo>
                    <a:pt x="1080" y="1068"/>
                  </a:lnTo>
                  <a:lnTo>
                    <a:pt x="1095" y="1085"/>
                  </a:lnTo>
                  <a:lnTo>
                    <a:pt x="1110" y="1103"/>
                  </a:lnTo>
                  <a:lnTo>
                    <a:pt x="1123" y="1124"/>
                  </a:lnTo>
                  <a:lnTo>
                    <a:pt x="1123" y="1124"/>
                  </a:lnTo>
                  <a:close/>
                  <a:moveTo>
                    <a:pt x="1074" y="1120"/>
                  </a:moveTo>
                  <a:lnTo>
                    <a:pt x="1074" y="1120"/>
                  </a:lnTo>
                  <a:lnTo>
                    <a:pt x="1081" y="1118"/>
                  </a:lnTo>
                  <a:lnTo>
                    <a:pt x="1088" y="1120"/>
                  </a:lnTo>
                  <a:lnTo>
                    <a:pt x="1095" y="1120"/>
                  </a:lnTo>
                  <a:lnTo>
                    <a:pt x="1098" y="1118"/>
                  </a:lnTo>
                  <a:lnTo>
                    <a:pt x="1100" y="1117"/>
                  </a:lnTo>
                  <a:lnTo>
                    <a:pt x="1100" y="1117"/>
                  </a:lnTo>
                  <a:lnTo>
                    <a:pt x="1094" y="1111"/>
                  </a:lnTo>
                  <a:lnTo>
                    <a:pt x="1087" y="1105"/>
                  </a:lnTo>
                  <a:lnTo>
                    <a:pt x="1078" y="1091"/>
                  </a:lnTo>
                  <a:lnTo>
                    <a:pt x="1072" y="1084"/>
                  </a:lnTo>
                  <a:lnTo>
                    <a:pt x="1066" y="1077"/>
                  </a:lnTo>
                  <a:lnTo>
                    <a:pt x="1061" y="1071"/>
                  </a:lnTo>
                  <a:lnTo>
                    <a:pt x="1053" y="1066"/>
                  </a:lnTo>
                  <a:lnTo>
                    <a:pt x="1053" y="1066"/>
                  </a:lnTo>
                  <a:lnTo>
                    <a:pt x="1051" y="1070"/>
                  </a:lnTo>
                  <a:lnTo>
                    <a:pt x="1050" y="1075"/>
                  </a:lnTo>
                  <a:lnTo>
                    <a:pt x="1050" y="1078"/>
                  </a:lnTo>
                  <a:lnTo>
                    <a:pt x="1051" y="1082"/>
                  </a:lnTo>
                  <a:lnTo>
                    <a:pt x="1052" y="1085"/>
                  </a:lnTo>
                  <a:lnTo>
                    <a:pt x="1054" y="1089"/>
                  </a:lnTo>
                  <a:lnTo>
                    <a:pt x="1060" y="1094"/>
                  </a:lnTo>
                  <a:lnTo>
                    <a:pt x="1066" y="1099"/>
                  </a:lnTo>
                  <a:lnTo>
                    <a:pt x="1071" y="1106"/>
                  </a:lnTo>
                  <a:lnTo>
                    <a:pt x="1073" y="1109"/>
                  </a:lnTo>
                  <a:lnTo>
                    <a:pt x="1074" y="1112"/>
                  </a:lnTo>
                  <a:lnTo>
                    <a:pt x="1074" y="1115"/>
                  </a:lnTo>
                  <a:lnTo>
                    <a:pt x="1074" y="1120"/>
                  </a:lnTo>
                  <a:lnTo>
                    <a:pt x="1074" y="1120"/>
                  </a:lnTo>
                  <a:close/>
                  <a:moveTo>
                    <a:pt x="1822" y="1163"/>
                  </a:moveTo>
                  <a:lnTo>
                    <a:pt x="1822" y="1163"/>
                  </a:lnTo>
                  <a:lnTo>
                    <a:pt x="1827" y="1163"/>
                  </a:lnTo>
                  <a:lnTo>
                    <a:pt x="1833" y="1161"/>
                  </a:lnTo>
                  <a:lnTo>
                    <a:pt x="1837" y="1158"/>
                  </a:lnTo>
                  <a:lnTo>
                    <a:pt x="1841" y="1154"/>
                  </a:lnTo>
                  <a:lnTo>
                    <a:pt x="1849" y="1143"/>
                  </a:lnTo>
                  <a:lnTo>
                    <a:pt x="1854" y="1133"/>
                  </a:lnTo>
                  <a:lnTo>
                    <a:pt x="1854" y="1133"/>
                  </a:lnTo>
                  <a:lnTo>
                    <a:pt x="1859" y="1126"/>
                  </a:lnTo>
                  <a:lnTo>
                    <a:pt x="1866" y="1118"/>
                  </a:lnTo>
                  <a:lnTo>
                    <a:pt x="1871" y="1112"/>
                  </a:lnTo>
                  <a:lnTo>
                    <a:pt x="1876" y="1106"/>
                  </a:lnTo>
                  <a:lnTo>
                    <a:pt x="1880" y="1099"/>
                  </a:lnTo>
                  <a:lnTo>
                    <a:pt x="1880" y="1094"/>
                  </a:lnTo>
                  <a:lnTo>
                    <a:pt x="1880" y="1091"/>
                  </a:lnTo>
                  <a:lnTo>
                    <a:pt x="1879" y="1089"/>
                  </a:lnTo>
                  <a:lnTo>
                    <a:pt x="1876" y="1085"/>
                  </a:lnTo>
                  <a:lnTo>
                    <a:pt x="1873" y="1083"/>
                  </a:lnTo>
                  <a:lnTo>
                    <a:pt x="1873" y="1083"/>
                  </a:lnTo>
                  <a:lnTo>
                    <a:pt x="1856" y="1096"/>
                  </a:lnTo>
                  <a:lnTo>
                    <a:pt x="1848" y="1105"/>
                  </a:lnTo>
                  <a:lnTo>
                    <a:pt x="1839" y="1114"/>
                  </a:lnTo>
                  <a:lnTo>
                    <a:pt x="1831" y="1125"/>
                  </a:lnTo>
                  <a:lnTo>
                    <a:pt x="1825" y="1137"/>
                  </a:lnTo>
                  <a:lnTo>
                    <a:pt x="1823" y="1143"/>
                  </a:lnTo>
                  <a:lnTo>
                    <a:pt x="1822" y="1150"/>
                  </a:lnTo>
                  <a:lnTo>
                    <a:pt x="1822" y="1157"/>
                  </a:lnTo>
                  <a:lnTo>
                    <a:pt x="1822" y="1163"/>
                  </a:lnTo>
                  <a:lnTo>
                    <a:pt x="1822" y="1163"/>
                  </a:lnTo>
                  <a:close/>
                  <a:moveTo>
                    <a:pt x="1899" y="1117"/>
                  </a:moveTo>
                  <a:lnTo>
                    <a:pt x="1899" y="1117"/>
                  </a:lnTo>
                  <a:lnTo>
                    <a:pt x="1888" y="1127"/>
                  </a:lnTo>
                  <a:lnTo>
                    <a:pt x="1880" y="1139"/>
                  </a:lnTo>
                  <a:lnTo>
                    <a:pt x="1872" y="1151"/>
                  </a:lnTo>
                  <a:lnTo>
                    <a:pt x="1865" y="1163"/>
                  </a:lnTo>
                  <a:lnTo>
                    <a:pt x="1865" y="1163"/>
                  </a:lnTo>
                  <a:lnTo>
                    <a:pt x="1873" y="1158"/>
                  </a:lnTo>
                  <a:lnTo>
                    <a:pt x="1881" y="1151"/>
                  </a:lnTo>
                  <a:lnTo>
                    <a:pt x="1887" y="1143"/>
                  </a:lnTo>
                  <a:lnTo>
                    <a:pt x="1893" y="1136"/>
                  </a:lnTo>
                  <a:lnTo>
                    <a:pt x="1902" y="1117"/>
                  </a:lnTo>
                  <a:lnTo>
                    <a:pt x="1911" y="1100"/>
                  </a:lnTo>
                  <a:lnTo>
                    <a:pt x="1911" y="1100"/>
                  </a:lnTo>
                  <a:lnTo>
                    <a:pt x="1906" y="1093"/>
                  </a:lnTo>
                  <a:lnTo>
                    <a:pt x="1904" y="1090"/>
                  </a:lnTo>
                  <a:lnTo>
                    <a:pt x="1901" y="1087"/>
                  </a:lnTo>
                  <a:lnTo>
                    <a:pt x="1901" y="1087"/>
                  </a:lnTo>
                  <a:lnTo>
                    <a:pt x="1900" y="1091"/>
                  </a:lnTo>
                  <a:lnTo>
                    <a:pt x="1900" y="1095"/>
                  </a:lnTo>
                  <a:lnTo>
                    <a:pt x="1898" y="1101"/>
                  </a:lnTo>
                  <a:lnTo>
                    <a:pt x="1897" y="1109"/>
                  </a:lnTo>
                  <a:lnTo>
                    <a:pt x="1897" y="1112"/>
                  </a:lnTo>
                  <a:lnTo>
                    <a:pt x="1899" y="1117"/>
                  </a:lnTo>
                  <a:lnTo>
                    <a:pt x="1899" y="1117"/>
                  </a:lnTo>
                  <a:close/>
                  <a:moveTo>
                    <a:pt x="1036" y="1090"/>
                  </a:moveTo>
                  <a:lnTo>
                    <a:pt x="1036" y="1090"/>
                  </a:lnTo>
                  <a:lnTo>
                    <a:pt x="1025" y="1102"/>
                  </a:lnTo>
                  <a:lnTo>
                    <a:pt x="1012" y="1115"/>
                  </a:lnTo>
                  <a:lnTo>
                    <a:pt x="1012" y="1115"/>
                  </a:lnTo>
                  <a:lnTo>
                    <a:pt x="1018" y="1114"/>
                  </a:lnTo>
                  <a:lnTo>
                    <a:pt x="1023" y="1114"/>
                  </a:lnTo>
                  <a:lnTo>
                    <a:pt x="1036" y="1115"/>
                  </a:lnTo>
                  <a:lnTo>
                    <a:pt x="1064" y="1120"/>
                  </a:lnTo>
                  <a:lnTo>
                    <a:pt x="1064" y="1120"/>
                  </a:lnTo>
                  <a:lnTo>
                    <a:pt x="1060" y="1110"/>
                  </a:lnTo>
                  <a:lnTo>
                    <a:pt x="1053" y="1101"/>
                  </a:lnTo>
                  <a:lnTo>
                    <a:pt x="1050" y="1097"/>
                  </a:lnTo>
                  <a:lnTo>
                    <a:pt x="1046" y="1094"/>
                  </a:lnTo>
                  <a:lnTo>
                    <a:pt x="1041" y="1092"/>
                  </a:lnTo>
                  <a:lnTo>
                    <a:pt x="1036" y="1090"/>
                  </a:lnTo>
                  <a:lnTo>
                    <a:pt x="1036" y="1090"/>
                  </a:lnTo>
                  <a:close/>
                  <a:moveTo>
                    <a:pt x="731" y="1126"/>
                  </a:moveTo>
                  <a:lnTo>
                    <a:pt x="731" y="1126"/>
                  </a:lnTo>
                  <a:lnTo>
                    <a:pt x="736" y="1126"/>
                  </a:lnTo>
                  <a:lnTo>
                    <a:pt x="745" y="1125"/>
                  </a:lnTo>
                  <a:lnTo>
                    <a:pt x="753" y="1124"/>
                  </a:lnTo>
                  <a:lnTo>
                    <a:pt x="760" y="1122"/>
                  </a:lnTo>
                  <a:lnTo>
                    <a:pt x="760" y="1122"/>
                  </a:lnTo>
                  <a:lnTo>
                    <a:pt x="760" y="1116"/>
                  </a:lnTo>
                  <a:lnTo>
                    <a:pt x="759" y="1112"/>
                  </a:lnTo>
                  <a:lnTo>
                    <a:pt x="756" y="1109"/>
                  </a:lnTo>
                  <a:lnTo>
                    <a:pt x="754" y="1107"/>
                  </a:lnTo>
                  <a:lnTo>
                    <a:pt x="752" y="1105"/>
                  </a:lnTo>
                  <a:lnTo>
                    <a:pt x="749" y="1103"/>
                  </a:lnTo>
                  <a:lnTo>
                    <a:pt x="746" y="1103"/>
                  </a:lnTo>
                  <a:lnTo>
                    <a:pt x="744" y="1103"/>
                  </a:lnTo>
                  <a:lnTo>
                    <a:pt x="740" y="1103"/>
                  </a:lnTo>
                  <a:lnTo>
                    <a:pt x="737" y="1105"/>
                  </a:lnTo>
                  <a:lnTo>
                    <a:pt x="735" y="1107"/>
                  </a:lnTo>
                  <a:lnTo>
                    <a:pt x="733" y="1110"/>
                  </a:lnTo>
                  <a:lnTo>
                    <a:pt x="731" y="1113"/>
                  </a:lnTo>
                  <a:lnTo>
                    <a:pt x="730" y="1116"/>
                  </a:lnTo>
                  <a:lnTo>
                    <a:pt x="730" y="1121"/>
                  </a:lnTo>
                  <a:lnTo>
                    <a:pt x="731" y="1126"/>
                  </a:lnTo>
                  <a:lnTo>
                    <a:pt x="731" y="1126"/>
                  </a:lnTo>
                  <a:close/>
                  <a:moveTo>
                    <a:pt x="1427" y="1295"/>
                  </a:moveTo>
                  <a:lnTo>
                    <a:pt x="1427" y="1295"/>
                  </a:lnTo>
                  <a:lnTo>
                    <a:pt x="1420" y="1286"/>
                  </a:lnTo>
                  <a:lnTo>
                    <a:pt x="1414" y="1276"/>
                  </a:lnTo>
                  <a:lnTo>
                    <a:pt x="1405" y="1267"/>
                  </a:lnTo>
                  <a:lnTo>
                    <a:pt x="1396" y="1259"/>
                  </a:lnTo>
                  <a:lnTo>
                    <a:pt x="1376" y="1244"/>
                  </a:lnTo>
                  <a:lnTo>
                    <a:pt x="1357" y="1230"/>
                  </a:lnTo>
                  <a:lnTo>
                    <a:pt x="1357" y="1230"/>
                  </a:lnTo>
                  <a:lnTo>
                    <a:pt x="1343" y="1220"/>
                  </a:lnTo>
                  <a:lnTo>
                    <a:pt x="1329" y="1213"/>
                  </a:lnTo>
                  <a:lnTo>
                    <a:pt x="1301" y="1196"/>
                  </a:lnTo>
                  <a:lnTo>
                    <a:pt x="1301" y="1196"/>
                  </a:lnTo>
                  <a:lnTo>
                    <a:pt x="1275" y="1180"/>
                  </a:lnTo>
                  <a:lnTo>
                    <a:pt x="1260" y="1172"/>
                  </a:lnTo>
                  <a:lnTo>
                    <a:pt x="1245" y="1165"/>
                  </a:lnTo>
                  <a:lnTo>
                    <a:pt x="1229" y="1158"/>
                  </a:lnTo>
                  <a:lnTo>
                    <a:pt x="1212" y="1153"/>
                  </a:lnTo>
                  <a:lnTo>
                    <a:pt x="1195" y="1147"/>
                  </a:lnTo>
                  <a:lnTo>
                    <a:pt x="1178" y="1144"/>
                  </a:lnTo>
                  <a:lnTo>
                    <a:pt x="1178" y="1144"/>
                  </a:lnTo>
                  <a:lnTo>
                    <a:pt x="1163" y="1143"/>
                  </a:lnTo>
                  <a:lnTo>
                    <a:pt x="1147" y="1142"/>
                  </a:lnTo>
                  <a:lnTo>
                    <a:pt x="1131" y="1142"/>
                  </a:lnTo>
                  <a:lnTo>
                    <a:pt x="1115" y="1140"/>
                  </a:lnTo>
                  <a:lnTo>
                    <a:pt x="1115" y="1140"/>
                  </a:lnTo>
                  <a:lnTo>
                    <a:pt x="1071" y="1135"/>
                  </a:lnTo>
                  <a:lnTo>
                    <a:pt x="1050" y="1132"/>
                  </a:lnTo>
                  <a:lnTo>
                    <a:pt x="1027" y="1131"/>
                  </a:lnTo>
                  <a:lnTo>
                    <a:pt x="1027" y="1131"/>
                  </a:lnTo>
                  <a:lnTo>
                    <a:pt x="1020" y="1131"/>
                  </a:lnTo>
                  <a:lnTo>
                    <a:pt x="1007" y="1131"/>
                  </a:lnTo>
                  <a:lnTo>
                    <a:pt x="1002" y="1132"/>
                  </a:lnTo>
                  <a:lnTo>
                    <a:pt x="996" y="1136"/>
                  </a:lnTo>
                  <a:lnTo>
                    <a:pt x="994" y="1137"/>
                  </a:lnTo>
                  <a:lnTo>
                    <a:pt x="993" y="1139"/>
                  </a:lnTo>
                  <a:lnTo>
                    <a:pt x="992" y="1142"/>
                  </a:lnTo>
                  <a:lnTo>
                    <a:pt x="992" y="1144"/>
                  </a:lnTo>
                  <a:lnTo>
                    <a:pt x="992" y="1144"/>
                  </a:lnTo>
                  <a:lnTo>
                    <a:pt x="1027" y="1144"/>
                  </a:lnTo>
                  <a:lnTo>
                    <a:pt x="1064" y="1145"/>
                  </a:lnTo>
                  <a:lnTo>
                    <a:pt x="1101" y="1147"/>
                  </a:lnTo>
                  <a:lnTo>
                    <a:pt x="1138" y="1152"/>
                  </a:lnTo>
                  <a:lnTo>
                    <a:pt x="1174" y="1157"/>
                  </a:lnTo>
                  <a:lnTo>
                    <a:pt x="1208" y="1166"/>
                  </a:lnTo>
                  <a:lnTo>
                    <a:pt x="1224" y="1170"/>
                  </a:lnTo>
                  <a:lnTo>
                    <a:pt x="1240" y="1175"/>
                  </a:lnTo>
                  <a:lnTo>
                    <a:pt x="1255" y="1181"/>
                  </a:lnTo>
                  <a:lnTo>
                    <a:pt x="1269" y="1187"/>
                  </a:lnTo>
                  <a:lnTo>
                    <a:pt x="1269" y="1187"/>
                  </a:lnTo>
                  <a:lnTo>
                    <a:pt x="1274" y="1190"/>
                  </a:lnTo>
                  <a:lnTo>
                    <a:pt x="1278" y="1193"/>
                  </a:lnTo>
                  <a:lnTo>
                    <a:pt x="1281" y="1197"/>
                  </a:lnTo>
                  <a:lnTo>
                    <a:pt x="1284" y="1200"/>
                  </a:lnTo>
                  <a:lnTo>
                    <a:pt x="1284" y="1200"/>
                  </a:lnTo>
                  <a:lnTo>
                    <a:pt x="1296" y="1205"/>
                  </a:lnTo>
                  <a:lnTo>
                    <a:pt x="1307" y="1209"/>
                  </a:lnTo>
                  <a:lnTo>
                    <a:pt x="1319" y="1215"/>
                  </a:lnTo>
                  <a:lnTo>
                    <a:pt x="1329" y="1221"/>
                  </a:lnTo>
                  <a:lnTo>
                    <a:pt x="1329" y="1221"/>
                  </a:lnTo>
                  <a:lnTo>
                    <a:pt x="1344" y="1232"/>
                  </a:lnTo>
                  <a:lnTo>
                    <a:pt x="1358" y="1243"/>
                  </a:lnTo>
                  <a:lnTo>
                    <a:pt x="1384" y="1263"/>
                  </a:lnTo>
                  <a:lnTo>
                    <a:pt x="1384" y="1263"/>
                  </a:lnTo>
                  <a:lnTo>
                    <a:pt x="1390" y="1267"/>
                  </a:lnTo>
                  <a:lnTo>
                    <a:pt x="1397" y="1269"/>
                  </a:lnTo>
                  <a:lnTo>
                    <a:pt x="1402" y="1273"/>
                  </a:lnTo>
                  <a:lnTo>
                    <a:pt x="1407" y="1276"/>
                  </a:lnTo>
                  <a:lnTo>
                    <a:pt x="1407" y="1276"/>
                  </a:lnTo>
                  <a:lnTo>
                    <a:pt x="1415" y="1284"/>
                  </a:lnTo>
                  <a:lnTo>
                    <a:pt x="1421" y="1293"/>
                  </a:lnTo>
                  <a:lnTo>
                    <a:pt x="1433" y="1311"/>
                  </a:lnTo>
                  <a:lnTo>
                    <a:pt x="1439" y="1320"/>
                  </a:lnTo>
                  <a:lnTo>
                    <a:pt x="1446" y="1327"/>
                  </a:lnTo>
                  <a:lnTo>
                    <a:pt x="1450" y="1330"/>
                  </a:lnTo>
                  <a:lnTo>
                    <a:pt x="1455" y="1333"/>
                  </a:lnTo>
                  <a:lnTo>
                    <a:pt x="1460" y="1335"/>
                  </a:lnTo>
                  <a:lnTo>
                    <a:pt x="1465" y="1336"/>
                  </a:lnTo>
                  <a:lnTo>
                    <a:pt x="1465" y="1336"/>
                  </a:lnTo>
                  <a:lnTo>
                    <a:pt x="1457" y="1324"/>
                  </a:lnTo>
                  <a:lnTo>
                    <a:pt x="1449" y="1312"/>
                  </a:lnTo>
                  <a:lnTo>
                    <a:pt x="1445" y="1307"/>
                  </a:lnTo>
                  <a:lnTo>
                    <a:pt x="1440" y="1303"/>
                  </a:lnTo>
                  <a:lnTo>
                    <a:pt x="1433" y="1298"/>
                  </a:lnTo>
                  <a:lnTo>
                    <a:pt x="1427" y="1295"/>
                  </a:lnTo>
                  <a:lnTo>
                    <a:pt x="1427" y="1295"/>
                  </a:lnTo>
                  <a:close/>
                  <a:moveTo>
                    <a:pt x="731" y="1159"/>
                  </a:moveTo>
                  <a:lnTo>
                    <a:pt x="731" y="1159"/>
                  </a:lnTo>
                  <a:lnTo>
                    <a:pt x="735" y="1161"/>
                  </a:lnTo>
                  <a:lnTo>
                    <a:pt x="739" y="1161"/>
                  </a:lnTo>
                  <a:lnTo>
                    <a:pt x="749" y="1161"/>
                  </a:lnTo>
                  <a:lnTo>
                    <a:pt x="764" y="1159"/>
                  </a:lnTo>
                  <a:lnTo>
                    <a:pt x="764" y="1159"/>
                  </a:lnTo>
                  <a:lnTo>
                    <a:pt x="765" y="1153"/>
                  </a:lnTo>
                  <a:lnTo>
                    <a:pt x="764" y="1147"/>
                  </a:lnTo>
                  <a:lnTo>
                    <a:pt x="762" y="1144"/>
                  </a:lnTo>
                  <a:lnTo>
                    <a:pt x="758" y="1141"/>
                  </a:lnTo>
                  <a:lnTo>
                    <a:pt x="753" y="1139"/>
                  </a:lnTo>
                  <a:lnTo>
                    <a:pt x="748" y="1138"/>
                  </a:lnTo>
                  <a:lnTo>
                    <a:pt x="734" y="1136"/>
                  </a:lnTo>
                  <a:lnTo>
                    <a:pt x="734" y="1136"/>
                  </a:lnTo>
                  <a:lnTo>
                    <a:pt x="732" y="1141"/>
                  </a:lnTo>
                  <a:lnTo>
                    <a:pt x="731" y="1146"/>
                  </a:lnTo>
                  <a:lnTo>
                    <a:pt x="731" y="1152"/>
                  </a:lnTo>
                  <a:lnTo>
                    <a:pt x="731" y="1159"/>
                  </a:lnTo>
                  <a:lnTo>
                    <a:pt x="731" y="1159"/>
                  </a:lnTo>
                  <a:close/>
                  <a:moveTo>
                    <a:pt x="1913" y="1138"/>
                  </a:moveTo>
                  <a:lnTo>
                    <a:pt x="1913" y="1138"/>
                  </a:lnTo>
                  <a:lnTo>
                    <a:pt x="1906" y="1148"/>
                  </a:lnTo>
                  <a:lnTo>
                    <a:pt x="1898" y="1158"/>
                  </a:lnTo>
                  <a:lnTo>
                    <a:pt x="1882" y="1176"/>
                  </a:lnTo>
                  <a:lnTo>
                    <a:pt x="1882" y="1176"/>
                  </a:lnTo>
                  <a:lnTo>
                    <a:pt x="1887" y="1181"/>
                  </a:lnTo>
                  <a:lnTo>
                    <a:pt x="1893" y="1184"/>
                  </a:lnTo>
                  <a:lnTo>
                    <a:pt x="1903" y="1193"/>
                  </a:lnTo>
                  <a:lnTo>
                    <a:pt x="1909" y="1197"/>
                  </a:lnTo>
                  <a:lnTo>
                    <a:pt x="1915" y="1200"/>
                  </a:lnTo>
                  <a:lnTo>
                    <a:pt x="1922" y="1203"/>
                  </a:lnTo>
                  <a:lnTo>
                    <a:pt x="1930" y="1204"/>
                  </a:lnTo>
                  <a:lnTo>
                    <a:pt x="1930" y="1204"/>
                  </a:lnTo>
                  <a:lnTo>
                    <a:pt x="1936" y="1198"/>
                  </a:lnTo>
                  <a:lnTo>
                    <a:pt x="1943" y="1190"/>
                  </a:lnTo>
                  <a:lnTo>
                    <a:pt x="1948" y="1183"/>
                  </a:lnTo>
                  <a:lnTo>
                    <a:pt x="1954" y="1174"/>
                  </a:lnTo>
                  <a:lnTo>
                    <a:pt x="1954" y="1174"/>
                  </a:lnTo>
                  <a:lnTo>
                    <a:pt x="1945" y="1163"/>
                  </a:lnTo>
                  <a:lnTo>
                    <a:pt x="1935" y="1154"/>
                  </a:lnTo>
                  <a:lnTo>
                    <a:pt x="1926" y="1145"/>
                  </a:lnTo>
                  <a:lnTo>
                    <a:pt x="1919" y="1141"/>
                  </a:lnTo>
                  <a:lnTo>
                    <a:pt x="1913" y="1138"/>
                  </a:lnTo>
                  <a:lnTo>
                    <a:pt x="1913" y="1138"/>
                  </a:lnTo>
                  <a:close/>
                  <a:moveTo>
                    <a:pt x="809" y="1155"/>
                  </a:moveTo>
                  <a:lnTo>
                    <a:pt x="809" y="1155"/>
                  </a:lnTo>
                  <a:lnTo>
                    <a:pt x="821" y="1157"/>
                  </a:lnTo>
                  <a:lnTo>
                    <a:pt x="827" y="1157"/>
                  </a:lnTo>
                  <a:lnTo>
                    <a:pt x="833" y="1157"/>
                  </a:lnTo>
                  <a:lnTo>
                    <a:pt x="838" y="1156"/>
                  </a:lnTo>
                  <a:lnTo>
                    <a:pt x="842" y="1153"/>
                  </a:lnTo>
                  <a:lnTo>
                    <a:pt x="844" y="1148"/>
                  </a:lnTo>
                  <a:lnTo>
                    <a:pt x="845" y="1142"/>
                  </a:lnTo>
                  <a:lnTo>
                    <a:pt x="845" y="1142"/>
                  </a:lnTo>
                  <a:lnTo>
                    <a:pt x="837" y="1141"/>
                  </a:lnTo>
                  <a:lnTo>
                    <a:pt x="830" y="1141"/>
                  </a:lnTo>
                  <a:lnTo>
                    <a:pt x="816" y="1142"/>
                  </a:lnTo>
                  <a:lnTo>
                    <a:pt x="801" y="1144"/>
                  </a:lnTo>
                  <a:lnTo>
                    <a:pt x="793" y="1145"/>
                  </a:lnTo>
                  <a:lnTo>
                    <a:pt x="783" y="1144"/>
                  </a:lnTo>
                  <a:lnTo>
                    <a:pt x="783" y="1144"/>
                  </a:lnTo>
                  <a:lnTo>
                    <a:pt x="784" y="1154"/>
                  </a:lnTo>
                  <a:lnTo>
                    <a:pt x="784" y="1157"/>
                  </a:lnTo>
                  <a:lnTo>
                    <a:pt x="783" y="1161"/>
                  </a:lnTo>
                  <a:lnTo>
                    <a:pt x="783" y="1161"/>
                  </a:lnTo>
                  <a:lnTo>
                    <a:pt x="790" y="1160"/>
                  </a:lnTo>
                  <a:lnTo>
                    <a:pt x="797" y="1160"/>
                  </a:lnTo>
                  <a:lnTo>
                    <a:pt x="800" y="1159"/>
                  </a:lnTo>
                  <a:lnTo>
                    <a:pt x="803" y="1159"/>
                  </a:lnTo>
                  <a:lnTo>
                    <a:pt x="803" y="1157"/>
                  </a:lnTo>
                  <a:lnTo>
                    <a:pt x="800" y="1155"/>
                  </a:lnTo>
                  <a:lnTo>
                    <a:pt x="800" y="1155"/>
                  </a:lnTo>
                  <a:lnTo>
                    <a:pt x="803" y="1155"/>
                  </a:lnTo>
                  <a:lnTo>
                    <a:pt x="806" y="1156"/>
                  </a:lnTo>
                  <a:lnTo>
                    <a:pt x="809" y="1158"/>
                  </a:lnTo>
                  <a:lnTo>
                    <a:pt x="810" y="1159"/>
                  </a:lnTo>
                  <a:lnTo>
                    <a:pt x="809" y="1155"/>
                  </a:lnTo>
                  <a:lnTo>
                    <a:pt x="809" y="1155"/>
                  </a:lnTo>
                  <a:close/>
                  <a:moveTo>
                    <a:pt x="2028" y="1155"/>
                  </a:moveTo>
                  <a:lnTo>
                    <a:pt x="2028" y="1155"/>
                  </a:lnTo>
                  <a:lnTo>
                    <a:pt x="2033" y="1166"/>
                  </a:lnTo>
                  <a:lnTo>
                    <a:pt x="2039" y="1174"/>
                  </a:lnTo>
                  <a:lnTo>
                    <a:pt x="2046" y="1183"/>
                  </a:lnTo>
                  <a:lnTo>
                    <a:pt x="2053" y="1190"/>
                  </a:lnTo>
                  <a:lnTo>
                    <a:pt x="2062" y="1197"/>
                  </a:lnTo>
                  <a:lnTo>
                    <a:pt x="2071" y="1203"/>
                  </a:lnTo>
                  <a:lnTo>
                    <a:pt x="2082" y="1207"/>
                  </a:lnTo>
                  <a:lnTo>
                    <a:pt x="2094" y="1211"/>
                  </a:lnTo>
                  <a:lnTo>
                    <a:pt x="2094" y="1211"/>
                  </a:lnTo>
                  <a:lnTo>
                    <a:pt x="2098" y="1200"/>
                  </a:lnTo>
                  <a:lnTo>
                    <a:pt x="2102" y="1187"/>
                  </a:lnTo>
                  <a:lnTo>
                    <a:pt x="2102" y="1187"/>
                  </a:lnTo>
                  <a:lnTo>
                    <a:pt x="2099" y="1187"/>
                  </a:lnTo>
                  <a:lnTo>
                    <a:pt x="2098" y="1186"/>
                  </a:lnTo>
                  <a:lnTo>
                    <a:pt x="2098" y="1185"/>
                  </a:lnTo>
                  <a:lnTo>
                    <a:pt x="2098" y="1185"/>
                  </a:lnTo>
                  <a:lnTo>
                    <a:pt x="2095" y="1187"/>
                  </a:lnTo>
                  <a:lnTo>
                    <a:pt x="2093" y="1189"/>
                  </a:lnTo>
                  <a:lnTo>
                    <a:pt x="2088" y="1195"/>
                  </a:lnTo>
                  <a:lnTo>
                    <a:pt x="2084" y="1200"/>
                  </a:lnTo>
                  <a:lnTo>
                    <a:pt x="2081" y="1201"/>
                  </a:lnTo>
                  <a:lnTo>
                    <a:pt x="2077" y="1202"/>
                  </a:lnTo>
                  <a:lnTo>
                    <a:pt x="2077" y="1202"/>
                  </a:lnTo>
                  <a:lnTo>
                    <a:pt x="2072" y="1200"/>
                  </a:lnTo>
                  <a:lnTo>
                    <a:pt x="2068" y="1197"/>
                  </a:lnTo>
                  <a:lnTo>
                    <a:pt x="2062" y="1190"/>
                  </a:lnTo>
                  <a:lnTo>
                    <a:pt x="2057" y="1182"/>
                  </a:lnTo>
                  <a:lnTo>
                    <a:pt x="2053" y="1172"/>
                  </a:lnTo>
                  <a:lnTo>
                    <a:pt x="2053" y="1172"/>
                  </a:lnTo>
                  <a:lnTo>
                    <a:pt x="2054" y="1170"/>
                  </a:lnTo>
                  <a:lnTo>
                    <a:pt x="2055" y="1169"/>
                  </a:lnTo>
                  <a:lnTo>
                    <a:pt x="2058" y="1168"/>
                  </a:lnTo>
                  <a:lnTo>
                    <a:pt x="2062" y="1167"/>
                  </a:lnTo>
                  <a:lnTo>
                    <a:pt x="2063" y="1166"/>
                  </a:lnTo>
                  <a:lnTo>
                    <a:pt x="2064" y="1163"/>
                  </a:lnTo>
                  <a:lnTo>
                    <a:pt x="2064" y="1163"/>
                  </a:lnTo>
                  <a:lnTo>
                    <a:pt x="2056" y="1158"/>
                  </a:lnTo>
                  <a:lnTo>
                    <a:pt x="2047" y="1154"/>
                  </a:lnTo>
                  <a:lnTo>
                    <a:pt x="2042" y="1153"/>
                  </a:lnTo>
                  <a:lnTo>
                    <a:pt x="2037" y="1153"/>
                  </a:lnTo>
                  <a:lnTo>
                    <a:pt x="2033" y="1153"/>
                  </a:lnTo>
                  <a:lnTo>
                    <a:pt x="2028" y="1155"/>
                  </a:lnTo>
                  <a:lnTo>
                    <a:pt x="2028" y="1155"/>
                  </a:lnTo>
                  <a:close/>
                  <a:moveTo>
                    <a:pt x="2079" y="1176"/>
                  </a:moveTo>
                  <a:lnTo>
                    <a:pt x="2079" y="1176"/>
                  </a:lnTo>
                  <a:lnTo>
                    <a:pt x="2076" y="1174"/>
                  </a:lnTo>
                  <a:lnTo>
                    <a:pt x="2072" y="1172"/>
                  </a:lnTo>
                  <a:lnTo>
                    <a:pt x="2069" y="1169"/>
                  </a:lnTo>
                  <a:lnTo>
                    <a:pt x="2066" y="1166"/>
                  </a:lnTo>
                  <a:lnTo>
                    <a:pt x="2066" y="1166"/>
                  </a:lnTo>
                  <a:lnTo>
                    <a:pt x="2068" y="1171"/>
                  </a:lnTo>
                  <a:lnTo>
                    <a:pt x="2071" y="1175"/>
                  </a:lnTo>
                  <a:lnTo>
                    <a:pt x="2073" y="1176"/>
                  </a:lnTo>
                  <a:lnTo>
                    <a:pt x="2076" y="1177"/>
                  </a:lnTo>
                  <a:lnTo>
                    <a:pt x="2078" y="1177"/>
                  </a:lnTo>
                  <a:lnTo>
                    <a:pt x="2079" y="1176"/>
                  </a:lnTo>
                  <a:lnTo>
                    <a:pt x="2079" y="1176"/>
                  </a:lnTo>
                  <a:close/>
                  <a:moveTo>
                    <a:pt x="1119" y="1174"/>
                  </a:moveTo>
                  <a:lnTo>
                    <a:pt x="1119" y="1174"/>
                  </a:lnTo>
                  <a:lnTo>
                    <a:pt x="1147" y="1206"/>
                  </a:lnTo>
                  <a:lnTo>
                    <a:pt x="1176" y="1238"/>
                  </a:lnTo>
                  <a:lnTo>
                    <a:pt x="1203" y="1271"/>
                  </a:lnTo>
                  <a:lnTo>
                    <a:pt x="1230" y="1304"/>
                  </a:lnTo>
                  <a:lnTo>
                    <a:pt x="1283" y="1371"/>
                  </a:lnTo>
                  <a:lnTo>
                    <a:pt x="1338" y="1438"/>
                  </a:lnTo>
                  <a:lnTo>
                    <a:pt x="1338" y="1438"/>
                  </a:lnTo>
                  <a:lnTo>
                    <a:pt x="1354" y="1464"/>
                  </a:lnTo>
                  <a:lnTo>
                    <a:pt x="1371" y="1491"/>
                  </a:lnTo>
                  <a:lnTo>
                    <a:pt x="1380" y="1504"/>
                  </a:lnTo>
                  <a:lnTo>
                    <a:pt x="1389" y="1515"/>
                  </a:lnTo>
                  <a:lnTo>
                    <a:pt x="1400" y="1524"/>
                  </a:lnTo>
                  <a:lnTo>
                    <a:pt x="1406" y="1529"/>
                  </a:lnTo>
                  <a:lnTo>
                    <a:pt x="1412" y="1531"/>
                  </a:lnTo>
                  <a:lnTo>
                    <a:pt x="1412" y="1531"/>
                  </a:lnTo>
                  <a:lnTo>
                    <a:pt x="1385" y="1492"/>
                  </a:lnTo>
                  <a:lnTo>
                    <a:pt x="1357" y="1454"/>
                  </a:lnTo>
                  <a:lnTo>
                    <a:pt x="1301" y="1379"/>
                  </a:lnTo>
                  <a:lnTo>
                    <a:pt x="1301" y="1379"/>
                  </a:lnTo>
                  <a:lnTo>
                    <a:pt x="1280" y="1351"/>
                  </a:lnTo>
                  <a:lnTo>
                    <a:pt x="1272" y="1338"/>
                  </a:lnTo>
                  <a:lnTo>
                    <a:pt x="1267" y="1330"/>
                  </a:lnTo>
                  <a:lnTo>
                    <a:pt x="1263" y="1323"/>
                  </a:lnTo>
                  <a:lnTo>
                    <a:pt x="1263" y="1323"/>
                  </a:lnTo>
                  <a:lnTo>
                    <a:pt x="1249" y="1309"/>
                  </a:lnTo>
                  <a:lnTo>
                    <a:pt x="1236" y="1294"/>
                  </a:lnTo>
                  <a:lnTo>
                    <a:pt x="1212" y="1263"/>
                  </a:lnTo>
                  <a:lnTo>
                    <a:pt x="1187" y="1231"/>
                  </a:lnTo>
                  <a:lnTo>
                    <a:pt x="1174" y="1216"/>
                  </a:lnTo>
                  <a:lnTo>
                    <a:pt x="1161" y="1202"/>
                  </a:lnTo>
                  <a:lnTo>
                    <a:pt x="1161" y="1202"/>
                  </a:lnTo>
                  <a:lnTo>
                    <a:pt x="1153" y="1192"/>
                  </a:lnTo>
                  <a:lnTo>
                    <a:pt x="1143" y="1183"/>
                  </a:lnTo>
                  <a:lnTo>
                    <a:pt x="1139" y="1177"/>
                  </a:lnTo>
                  <a:lnTo>
                    <a:pt x="1133" y="1174"/>
                  </a:lnTo>
                  <a:lnTo>
                    <a:pt x="1127" y="1170"/>
                  </a:lnTo>
                  <a:lnTo>
                    <a:pt x="1122" y="1168"/>
                  </a:lnTo>
                  <a:lnTo>
                    <a:pt x="1122" y="1168"/>
                  </a:lnTo>
                  <a:lnTo>
                    <a:pt x="1117" y="1168"/>
                  </a:lnTo>
                  <a:lnTo>
                    <a:pt x="1117" y="1168"/>
                  </a:lnTo>
                  <a:lnTo>
                    <a:pt x="1117" y="1172"/>
                  </a:lnTo>
                  <a:lnTo>
                    <a:pt x="1117" y="1173"/>
                  </a:lnTo>
                  <a:lnTo>
                    <a:pt x="1119" y="1174"/>
                  </a:lnTo>
                  <a:lnTo>
                    <a:pt x="1119" y="1174"/>
                  </a:lnTo>
                  <a:close/>
                  <a:moveTo>
                    <a:pt x="1926" y="1230"/>
                  </a:moveTo>
                  <a:lnTo>
                    <a:pt x="1926" y="1230"/>
                  </a:lnTo>
                  <a:lnTo>
                    <a:pt x="1927" y="1233"/>
                  </a:lnTo>
                  <a:lnTo>
                    <a:pt x="1928" y="1234"/>
                  </a:lnTo>
                  <a:lnTo>
                    <a:pt x="1929" y="1236"/>
                  </a:lnTo>
                  <a:lnTo>
                    <a:pt x="1928" y="1241"/>
                  </a:lnTo>
                  <a:lnTo>
                    <a:pt x="1928" y="1241"/>
                  </a:lnTo>
                  <a:lnTo>
                    <a:pt x="1937" y="1237"/>
                  </a:lnTo>
                  <a:lnTo>
                    <a:pt x="1947" y="1233"/>
                  </a:lnTo>
                  <a:lnTo>
                    <a:pt x="1956" y="1229"/>
                  </a:lnTo>
                  <a:lnTo>
                    <a:pt x="1963" y="1222"/>
                  </a:lnTo>
                  <a:lnTo>
                    <a:pt x="1970" y="1216"/>
                  </a:lnTo>
                  <a:lnTo>
                    <a:pt x="1974" y="1208"/>
                  </a:lnTo>
                  <a:lnTo>
                    <a:pt x="1977" y="1199"/>
                  </a:lnTo>
                  <a:lnTo>
                    <a:pt x="1977" y="1189"/>
                  </a:lnTo>
                  <a:lnTo>
                    <a:pt x="1977" y="1189"/>
                  </a:lnTo>
                  <a:lnTo>
                    <a:pt x="1980" y="1187"/>
                  </a:lnTo>
                  <a:lnTo>
                    <a:pt x="1984" y="1185"/>
                  </a:lnTo>
                  <a:lnTo>
                    <a:pt x="1987" y="1183"/>
                  </a:lnTo>
                  <a:lnTo>
                    <a:pt x="1992" y="1183"/>
                  </a:lnTo>
                  <a:lnTo>
                    <a:pt x="1992" y="1183"/>
                  </a:lnTo>
                  <a:lnTo>
                    <a:pt x="1992" y="1180"/>
                  </a:lnTo>
                  <a:lnTo>
                    <a:pt x="1991" y="1177"/>
                  </a:lnTo>
                  <a:lnTo>
                    <a:pt x="1988" y="1174"/>
                  </a:lnTo>
                  <a:lnTo>
                    <a:pt x="1985" y="1171"/>
                  </a:lnTo>
                  <a:lnTo>
                    <a:pt x="1981" y="1168"/>
                  </a:lnTo>
                  <a:lnTo>
                    <a:pt x="1981" y="1168"/>
                  </a:lnTo>
                  <a:lnTo>
                    <a:pt x="1970" y="1184"/>
                  </a:lnTo>
                  <a:lnTo>
                    <a:pt x="1957" y="1200"/>
                  </a:lnTo>
                  <a:lnTo>
                    <a:pt x="1943" y="1216"/>
                  </a:lnTo>
                  <a:lnTo>
                    <a:pt x="1934" y="1223"/>
                  </a:lnTo>
                  <a:lnTo>
                    <a:pt x="1926" y="1230"/>
                  </a:lnTo>
                  <a:lnTo>
                    <a:pt x="1926" y="1230"/>
                  </a:lnTo>
                  <a:close/>
                  <a:moveTo>
                    <a:pt x="736" y="1202"/>
                  </a:moveTo>
                  <a:lnTo>
                    <a:pt x="736" y="1202"/>
                  </a:lnTo>
                  <a:lnTo>
                    <a:pt x="737" y="1204"/>
                  </a:lnTo>
                  <a:lnTo>
                    <a:pt x="738" y="1204"/>
                  </a:lnTo>
                  <a:lnTo>
                    <a:pt x="738" y="1204"/>
                  </a:lnTo>
                  <a:lnTo>
                    <a:pt x="739" y="1202"/>
                  </a:lnTo>
                  <a:lnTo>
                    <a:pt x="742" y="1201"/>
                  </a:lnTo>
                  <a:lnTo>
                    <a:pt x="743" y="1200"/>
                  </a:lnTo>
                  <a:lnTo>
                    <a:pt x="745" y="1201"/>
                  </a:lnTo>
                  <a:lnTo>
                    <a:pt x="750" y="1202"/>
                  </a:lnTo>
                  <a:lnTo>
                    <a:pt x="752" y="1202"/>
                  </a:lnTo>
                  <a:lnTo>
                    <a:pt x="755" y="1202"/>
                  </a:lnTo>
                  <a:lnTo>
                    <a:pt x="755" y="1202"/>
                  </a:lnTo>
                  <a:lnTo>
                    <a:pt x="758" y="1196"/>
                  </a:lnTo>
                  <a:lnTo>
                    <a:pt x="761" y="1190"/>
                  </a:lnTo>
                  <a:lnTo>
                    <a:pt x="763" y="1184"/>
                  </a:lnTo>
                  <a:lnTo>
                    <a:pt x="764" y="1176"/>
                  </a:lnTo>
                  <a:lnTo>
                    <a:pt x="764" y="1176"/>
                  </a:lnTo>
                  <a:lnTo>
                    <a:pt x="754" y="1176"/>
                  </a:lnTo>
                  <a:lnTo>
                    <a:pt x="746" y="1175"/>
                  </a:lnTo>
                  <a:lnTo>
                    <a:pt x="738" y="1172"/>
                  </a:lnTo>
                  <a:lnTo>
                    <a:pt x="731" y="1170"/>
                  </a:lnTo>
                  <a:lnTo>
                    <a:pt x="731" y="1170"/>
                  </a:lnTo>
                  <a:lnTo>
                    <a:pt x="729" y="1176"/>
                  </a:lnTo>
                  <a:lnTo>
                    <a:pt x="730" y="1182"/>
                  </a:lnTo>
                  <a:lnTo>
                    <a:pt x="732" y="1186"/>
                  </a:lnTo>
                  <a:lnTo>
                    <a:pt x="734" y="1190"/>
                  </a:lnTo>
                  <a:lnTo>
                    <a:pt x="738" y="1197"/>
                  </a:lnTo>
                  <a:lnTo>
                    <a:pt x="738" y="1200"/>
                  </a:lnTo>
                  <a:lnTo>
                    <a:pt x="736" y="1202"/>
                  </a:lnTo>
                  <a:lnTo>
                    <a:pt x="736" y="1202"/>
                  </a:lnTo>
                  <a:close/>
                  <a:moveTo>
                    <a:pt x="1966" y="1245"/>
                  </a:moveTo>
                  <a:lnTo>
                    <a:pt x="1966" y="1245"/>
                  </a:lnTo>
                  <a:lnTo>
                    <a:pt x="1973" y="1251"/>
                  </a:lnTo>
                  <a:lnTo>
                    <a:pt x="1979" y="1258"/>
                  </a:lnTo>
                  <a:lnTo>
                    <a:pt x="1987" y="1263"/>
                  </a:lnTo>
                  <a:lnTo>
                    <a:pt x="1994" y="1268"/>
                  </a:lnTo>
                  <a:lnTo>
                    <a:pt x="2010" y="1278"/>
                  </a:lnTo>
                  <a:lnTo>
                    <a:pt x="2019" y="1283"/>
                  </a:lnTo>
                  <a:lnTo>
                    <a:pt x="2026" y="1289"/>
                  </a:lnTo>
                  <a:lnTo>
                    <a:pt x="2026" y="1289"/>
                  </a:lnTo>
                  <a:lnTo>
                    <a:pt x="2032" y="1281"/>
                  </a:lnTo>
                  <a:lnTo>
                    <a:pt x="2038" y="1274"/>
                  </a:lnTo>
                  <a:lnTo>
                    <a:pt x="2041" y="1271"/>
                  </a:lnTo>
                  <a:lnTo>
                    <a:pt x="2043" y="1266"/>
                  </a:lnTo>
                  <a:lnTo>
                    <a:pt x="2046" y="1261"/>
                  </a:lnTo>
                  <a:lnTo>
                    <a:pt x="2047" y="1256"/>
                  </a:lnTo>
                  <a:lnTo>
                    <a:pt x="2047" y="1256"/>
                  </a:lnTo>
                  <a:lnTo>
                    <a:pt x="2035" y="1243"/>
                  </a:lnTo>
                  <a:lnTo>
                    <a:pt x="2022" y="1232"/>
                  </a:lnTo>
                  <a:lnTo>
                    <a:pt x="1994" y="1211"/>
                  </a:lnTo>
                  <a:lnTo>
                    <a:pt x="1994" y="1211"/>
                  </a:lnTo>
                  <a:lnTo>
                    <a:pt x="1991" y="1215"/>
                  </a:lnTo>
                  <a:lnTo>
                    <a:pt x="1987" y="1219"/>
                  </a:lnTo>
                  <a:lnTo>
                    <a:pt x="1979" y="1227"/>
                  </a:lnTo>
                  <a:lnTo>
                    <a:pt x="1972" y="1234"/>
                  </a:lnTo>
                  <a:lnTo>
                    <a:pt x="1969" y="1239"/>
                  </a:lnTo>
                  <a:lnTo>
                    <a:pt x="1966" y="1245"/>
                  </a:lnTo>
                  <a:lnTo>
                    <a:pt x="1966" y="1245"/>
                  </a:lnTo>
                  <a:close/>
                  <a:moveTo>
                    <a:pt x="2072" y="1287"/>
                  </a:moveTo>
                  <a:lnTo>
                    <a:pt x="2072" y="1287"/>
                  </a:lnTo>
                  <a:lnTo>
                    <a:pt x="2073" y="1289"/>
                  </a:lnTo>
                  <a:lnTo>
                    <a:pt x="2075" y="1289"/>
                  </a:lnTo>
                  <a:lnTo>
                    <a:pt x="2076" y="1287"/>
                  </a:lnTo>
                  <a:lnTo>
                    <a:pt x="2077" y="1286"/>
                  </a:lnTo>
                  <a:lnTo>
                    <a:pt x="2076" y="1286"/>
                  </a:lnTo>
                  <a:lnTo>
                    <a:pt x="2075" y="1286"/>
                  </a:lnTo>
                  <a:lnTo>
                    <a:pt x="2072" y="1287"/>
                  </a:lnTo>
                  <a:lnTo>
                    <a:pt x="2072" y="1287"/>
                  </a:lnTo>
                  <a:lnTo>
                    <a:pt x="2076" y="1279"/>
                  </a:lnTo>
                  <a:lnTo>
                    <a:pt x="2079" y="1269"/>
                  </a:lnTo>
                  <a:lnTo>
                    <a:pt x="2079" y="1265"/>
                  </a:lnTo>
                  <a:lnTo>
                    <a:pt x="2079" y="1261"/>
                  </a:lnTo>
                  <a:lnTo>
                    <a:pt x="2077" y="1258"/>
                  </a:lnTo>
                  <a:lnTo>
                    <a:pt x="2072" y="1256"/>
                  </a:lnTo>
                  <a:lnTo>
                    <a:pt x="2072" y="1256"/>
                  </a:lnTo>
                  <a:lnTo>
                    <a:pt x="2064" y="1267"/>
                  </a:lnTo>
                  <a:lnTo>
                    <a:pt x="2054" y="1279"/>
                  </a:lnTo>
                  <a:lnTo>
                    <a:pt x="2045" y="1291"/>
                  </a:lnTo>
                  <a:lnTo>
                    <a:pt x="2036" y="1304"/>
                  </a:lnTo>
                  <a:lnTo>
                    <a:pt x="2036" y="1304"/>
                  </a:lnTo>
                  <a:lnTo>
                    <a:pt x="2024" y="1313"/>
                  </a:lnTo>
                  <a:lnTo>
                    <a:pt x="2021" y="1316"/>
                  </a:lnTo>
                  <a:lnTo>
                    <a:pt x="2020" y="1319"/>
                  </a:lnTo>
                  <a:lnTo>
                    <a:pt x="2019" y="1322"/>
                  </a:lnTo>
                  <a:lnTo>
                    <a:pt x="2020" y="1325"/>
                  </a:lnTo>
                  <a:lnTo>
                    <a:pt x="2020" y="1325"/>
                  </a:lnTo>
                  <a:lnTo>
                    <a:pt x="2035" y="1318"/>
                  </a:lnTo>
                  <a:lnTo>
                    <a:pt x="2048" y="1309"/>
                  </a:lnTo>
                  <a:lnTo>
                    <a:pt x="2061" y="1298"/>
                  </a:lnTo>
                  <a:lnTo>
                    <a:pt x="2072" y="1287"/>
                  </a:lnTo>
                  <a:lnTo>
                    <a:pt x="2072" y="1287"/>
                  </a:lnTo>
                  <a:close/>
                  <a:moveTo>
                    <a:pt x="1915" y="1272"/>
                  </a:moveTo>
                  <a:lnTo>
                    <a:pt x="1915" y="1272"/>
                  </a:lnTo>
                  <a:lnTo>
                    <a:pt x="1884" y="1291"/>
                  </a:lnTo>
                  <a:lnTo>
                    <a:pt x="1852" y="1310"/>
                  </a:lnTo>
                  <a:lnTo>
                    <a:pt x="1822" y="1328"/>
                  </a:lnTo>
                  <a:lnTo>
                    <a:pt x="1808" y="1338"/>
                  </a:lnTo>
                  <a:lnTo>
                    <a:pt x="1796" y="1347"/>
                  </a:lnTo>
                  <a:lnTo>
                    <a:pt x="1796" y="1347"/>
                  </a:lnTo>
                  <a:lnTo>
                    <a:pt x="1800" y="1352"/>
                  </a:lnTo>
                  <a:lnTo>
                    <a:pt x="1805" y="1357"/>
                  </a:lnTo>
                  <a:lnTo>
                    <a:pt x="1805" y="1357"/>
                  </a:lnTo>
                  <a:lnTo>
                    <a:pt x="1826" y="1348"/>
                  </a:lnTo>
                  <a:lnTo>
                    <a:pt x="1845" y="1337"/>
                  </a:lnTo>
                  <a:lnTo>
                    <a:pt x="1884" y="1314"/>
                  </a:lnTo>
                  <a:lnTo>
                    <a:pt x="1921" y="1291"/>
                  </a:lnTo>
                  <a:lnTo>
                    <a:pt x="1960" y="1267"/>
                  </a:lnTo>
                  <a:lnTo>
                    <a:pt x="1960" y="1267"/>
                  </a:lnTo>
                  <a:lnTo>
                    <a:pt x="1956" y="1262"/>
                  </a:lnTo>
                  <a:lnTo>
                    <a:pt x="1954" y="1260"/>
                  </a:lnTo>
                  <a:lnTo>
                    <a:pt x="1951" y="1259"/>
                  </a:lnTo>
                  <a:lnTo>
                    <a:pt x="1946" y="1258"/>
                  </a:lnTo>
                  <a:lnTo>
                    <a:pt x="1940" y="1259"/>
                  </a:lnTo>
                  <a:lnTo>
                    <a:pt x="1933" y="1261"/>
                  </a:lnTo>
                  <a:lnTo>
                    <a:pt x="1928" y="1264"/>
                  </a:lnTo>
                  <a:lnTo>
                    <a:pt x="1915" y="1272"/>
                  </a:lnTo>
                  <a:lnTo>
                    <a:pt x="1915" y="1272"/>
                  </a:lnTo>
                  <a:close/>
                  <a:moveTo>
                    <a:pt x="2100" y="1355"/>
                  </a:moveTo>
                  <a:lnTo>
                    <a:pt x="2100" y="1355"/>
                  </a:lnTo>
                  <a:lnTo>
                    <a:pt x="2103" y="1354"/>
                  </a:lnTo>
                  <a:lnTo>
                    <a:pt x="2108" y="1353"/>
                  </a:lnTo>
                  <a:lnTo>
                    <a:pt x="2115" y="1348"/>
                  </a:lnTo>
                  <a:lnTo>
                    <a:pt x="2118" y="1344"/>
                  </a:lnTo>
                  <a:lnTo>
                    <a:pt x="2122" y="1340"/>
                  </a:lnTo>
                  <a:lnTo>
                    <a:pt x="2123" y="1337"/>
                  </a:lnTo>
                  <a:lnTo>
                    <a:pt x="2124" y="1334"/>
                  </a:lnTo>
                  <a:lnTo>
                    <a:pt x="2124" y="1334"/>
                  </a:lnTo>
                  <a:lnTo>
                    <a:pt x="2123" y="1330"/>
                  </a:lnTo>
                  <a:lnTo>
                    <a:pt x="2118" y="1326"/>
                  </a:lnTo>
                  <a:lnTo>
                    <a:pt x="2107" y="1313"/>
                  </a:lnTo>
                  <a:lnTo>
                    <a:pt x="2094" y="1302"/>
                  </a:lnTo>
                  <a:lnTo>
                    <a:pt x="2087" y="1297"/>
                  </a:lnTo>
                  <a:lnTo>
                    <a:pt x="2083" y="1295"/>
                  </a:lnTo>
                  <a:lnTo>
                    <a:pt x="2083" y="1295"/>
                  </a:lnTo>
                  <a:lnTo>
                    <a:pt x="2078" y="1302"/>
                  </a:lnTo>
                  <a:lnTo>
                    <a:pt x="2072" y="1308"/>
                  </a:lnTo>
                  <a:lnTo>
                    <a:pt x="2067" y="1314"/>
                  </a:lnTo>
                  <a:lnTo>
                    <a:pt x="2062" y="1321"/>
                  </a:lnTo>
                  <a:lnTo>
                    <a:pt x="2062" y="1321"/>
                  </a:lnTo>
                  <a:lnTo>
                    <a:pt x="2066" y="1324"/>
                  </a:lnTo>
                  <a:lnTo>
                    <a:pt x="2070" y="1328"/>
                  </a:lnTo>
                  <a:lnTo>
                    <a:pt x="2079" y="1340"/>
                  </a:lnTo>
                  <a:lnTo>
                    <a:pt x="2083" y="1345"/>
                  </a:lnTo>
                  <a:lnTo>
                    <a:pt x="2088" y="1351"/>
                  </a:lnTo>
                  <a:lnTo>
                    <a:pt x="2094" y="1354"/>
                  </a:lnTo>
                  <a:lnTo>
                    <a:pt x="2100" y="1355"/>
                  </a:lnTo>
                  <a:lnTo>
                    <a:pt x="2100" y="1355"/>
                  </a:lnTo>
                  <a:close/>
                  <a:moveTo>
                    <a:pt x="889" y="1308"/>
                  </a:moveTo>
                  <a:lnTo>
                    <a:pt x="889" y="1308"/>
                  </a:lnTo>
                  <a:lnTo>
                    <a:pt x="871" y="1308"/>
                  </a:lnTo>
                  <a:lnTo>
                    <a:pt x="853" y="1307"/>
                  </a:lnTo>
                  <a:lnTo>
                    <a:pt x="844" y="1308"/>
                  </a:lnTo>
                  <a:lnTo>
                    <a:pt x="836" y="1310"/>
                  </a:lnTo>
                  <a:lnTo>
                    <a:pt x="828" y="1313"/>
                  </a:lnTo>
                  <a:lnTo>
                    <a:pt x="822" y="1319"/>
                  </a:lnTo>
                  <a:lnTo>
                    <a:pt x="822" y="1319"/>
                  </a:lnTo>
                  <a:lnTo>
                    <a:pt x="858" y="1322"/>
                  </a:lnTo>
                  <a:lnTo>
                    <a:pt x="895" y="1326"/>
                  </a:lnTo>
                  <a:lnTo>
                    <a:pt x="931" y="1329"/>
                  </a:lnTo>
                  <a:lnTo>
                    <a:pt x="949" y="1329"/>
                  </a:lnTo>
                  <a:lnTo>
                    <a:pt x="968" y="1329"/>
                  </a:lnTo>
                  <a:lnTo>
                    <a:pt x="968" y="1329"/>
                  </a:lnTo>
                  <a:lnTo>
                    <a:pt x="965" y="1324"/>
                  </a:lnTo>
                  <a:lnTo>
                    <a:pt x="962" y="1321"/>
                  </a:lnTo>
                  <a:lnTo>
                    <a:pt x="958" y="1317"/>
                  </a:lnTo>
                  <a:lnTo>
                    <a:pt x="954" y="1314"/>
                  </a:lnTo>
                  <a:lnTo>
                    <a:pt x="944" y="1310"/>
                  </a:lnTo>
                  <a:lnTo>
                    <a:pt x="934" y="1308"/>
                  </a:lnTo>
                  <a:lnTo>
                    <a:pt x="924" y="1307"/>
                  </a:lnTo>
                  <a:lnTo>
                    <a:pt x="912" y="1307"/>
                  </a:lnTo>
                  <a:lnTo>
                    <a:pt x="889" y="1308"/>
                  </a:lnTo>
                  <a:lnTo>
                    <a:pt x="889" y="1308"/>
                  </a:lnTo>
                  <a:close/>
                  <a:moveTo>
                    <a:pt x="820" y="1338"/>
                  </a:moveTo>
                  <a:lnTo>
                    <a:pt x="820" y="1338"/>
                  </a:lnTo>
                  <a:lnTo>
                    <a:pt x="819" y="1369"/>
                  </a:lnTo>
                  <a:lnTo>
                    <a:pt x="818" y="1399"/>
                  </a:lnTo>
                  <a:lnTo>
                    <a:pt x="818" y="1455"/>
                  </a:lnTo>
                  <a:lnTo>
                    <a:pt x="818" y="1455"/>
                  </a:lnTo>
                  <a:lnTo>
                    <a:pt x="821" y="1476"/>
                  </a:lnTo>
                  <a:lnTo>
                    <a:pt x="824" y="1499"/>
                  </a:lnTo>
                  <a:lnTo>
                    <a:pt x="825" y="1522"/>
                  </a:lnTo>
                  <a:lnTo>
                    <a:pt x="826" y="1546"/>
                  </a:lnTo>
                  <a:lnTo>
                    <a:pt x="827" y="1594"/>
                  </a:lnTo>
                  <a:lnTo>
                    <a:pt x="827" y="1644"/>
                  </a:lnTo>
                  <a:lnTo>
                    <a:pt x="826" y="1696"/>
                  </a:lnTo>
                  <a:lnTo>
                    <a:pt x="826" y="1747"/>
                  </a:lnTo>
                  <a:lnTo>
                    <a:pt x="827" y="1798"/>
                  </a:lnTo>
                  <a:lnTo>
                    <a:pt x="828" y="1824"/>
                  </a:lnTo>
                  <a:lnTo>
                    <a:pt x="830" y="1850"/>
                  </a:lnTo>
                  <a:lnTo>
                    <a:pt x="830" y="1850"/>
                  </a:lnTo>
                  <a:lnTo>
                    <a:pt x="827" y="1857"/>
                  </a:lnTo>
                  <a:lnTo>
                    <a:pt x="826" y="1865"/>
                  </a:lnTo>
                  <a:lnTo>
                    <a:pt x="825" y="1872"/>
                  </a:lnTo>
                  <a:lnTo>
                    <a:pt x="824" y="1881"/>
                  </a:lnTo>
                  <a:lnTo>
                    <a:pt x="825" y="1899"/>
                  </a:lnTo>
                  <a:lnTo>
                    <a:pt x="826" y="1917"/>
                  </a:lnTo>
                  <a:lnTo>
                    <a:pt x="826" y="1917"/>
                  </a:lnTo>
                  <a:lnTo>
                    <a:pt x="836" y="2037"/>
                  </a:lnTo>
                  <a:lnTo>
                    <a:pt x="840" y="2096"/>
                  </a:lnTo>
                  <a:lnTo>
                    <a:pt x="843" y="2154"/>
                  </a:lnTo>
                  <a:lnTo>
                    <a:pt x="843" y="2154"/>
                  </a:lnTo>
                  <a:lnTo>
                    <a:pt x="849" y="2152"/>
                  </a:lnTo>
                  <a:lnTo>
                    <a:pt x="855" y="2151"/>
                  </a:lnTo>
                  <a:lnTo>
                    <a:pt x="861" y="2151"/>
                  </a:lnTo>
                  <a:lnTo>
                    <a:pt x="869" y="2151"/>
                  </a:lnTo>
                  <a:lnTo>
                    <a:pt x="881" y="2153"/>
                  </a:lnTo>
                  <a:lnTo>
                    <a:pt x="886" y="2154"/>
                  </a:lnTo>
                  <a:lnTo>
                    <a:pt x="891" y="2154"/>
                  </a:lnTo>
                  <a:lnTo>
                    <a:pt x="891" y="2154"/>
                  </a:lnTo>
                  <a:lnTo>
                    <a:pt x="889" y="2128"/>
                  </a:lnTo>
                  <a:lnTo>
                    <a:pt x="888" y="2101"/>
                  </a:lnTo>
                  <a:lnTo>
                    <a:pt x="888" y="2045"/>
                  </a:lnTo>
                  <a:lnTo>
                    <a:pt x="887" y="2016"/>
                  </a:lnTo>
                  <a:lnTo>
                    <a:pt x="886" y="1988"/>
                  </a:lnTo>
                  <a:lnTo>
                    <a:pt x="884" y="1961"/>
                  </a:lnTo>
                  <a:lnTo>
                    <a:pt x="881" y="1937"/>
                  </a:lnTo>
                  <a:lnTo>
                    <a:pt x="881" y="1937"/>
                  </a:lnTo>
                  <a:lnTo>
                    <a:pt x="884" y="1926"/>
                  </a:lnTo>
                  <a:lnTo>
                    <a:pt x="885" y="1915"/>
                  </a:lnTo>
                  <a:lnTo>
                    <a:pt x="886" y="1902"/>
                  </a:lnTo>
                  <a:lnTo>
                    <a:pt x="886" y="1890"/>
                  </a:lnTo>
                  <a:lnTo>
                    <a:pt x="885" y="1867"/>
                  </a:lnTo>
                  <a:lnTo>
                    <a:pt x="883" y="1848"/>
                  </a:lnTo>
                  <a:lnTo>
                    <a:pt x="883" y="1848"/>
                  </a:lnTo>
                  <a:lnTo>
                    <a:pt x="884" y="1841"/>
                  </a:lnTo>
                  <a:lnTo>
                    <a:pt x="885" y="1836"/>
                  </a:lnTo>
                  <a:lnTo>
                    <a:pt x="887" y="1829"/>
                  </a:lnTo>
                  <a:lnTo>
                    <a:pt x="887" y="1824"/>
                  </a:lnTo>
                  <a:lnTo>
                    <a:pt x="887" y="1824"/>
                  </a:lnTo>
                  <a:lnTo>
                    <a:pt x="886" y="1819"/>
                  </a:lnTo>
                  <a:lnTo>
                    <a:pt x="884" y="1813"/>
                  </a:lnTo>
                  <a:lnTo>
                    <a:pt x="883" y="1808"/>
                  </a:lnTo>
                  <a:lnTo>
                    <a:pt x="881" y="1803"/>
                  </a:lnTo>
                  <a:lnTo>
                    <a:pt x="881" y="1803"/>
                  </a:lnTo>
                  <a:lnTo>
                    <a:pt x="879" y="1779"/>
                  </a:lnTo>
                  <a:lnTo>
                    <a:pt x="877" y="1754"/>
                  </a:lnTo>
                  <a:lnTo>
                    <a:pt x="876" y="1703"/>
                  </a:lnTo>
                  <a:lnTo>
                    <a:pt x="876" y="1703"/>
                  </a:lnTo>
                  <a:lnTo>
                    <a:pt x="877" y="1607"/>
                  </a:lnTo>
                  <a:lnTo>
                    <a:pt x="879" y="1517"/>
                  </a:lnTo>
                  <a:lnTo>
                    <a:pt x="880" y="1432"/>
                  </a:lnTo>
                  <a:lnTo>
                    <a:pt x="879" y="1351"/>
                  </a:lnTo>
                  <a:lnTo>
                    <a:pt x="879" y="1351"/>
                  </a:lnTo>
                  <a:lnTo>
                    <a:pt x="882" y="1349"/>
                  </a:lnTo>
                  <a:lnTo>
                    <a:pt x="885" y="1348"/>
                  </a:lnTo>
                  <a:lnTo>
                    <a:pt x="889" y="1347"/>
                  </a:lnTo>
                  <a:lnTo>
                    <a:pt x="891" y="1344"/>
                  </a:lnTo>
                  <a:lnTo>
                    <a:pt x="891" y="1344"/>
                  </a:lnTo>
                  <a:lnTo>
                    <a:pt x="881" y="1344"/>
                  </a:lnTo>
                  <a:lnTo>
                    <a:pt x="871" y="1344"/>
                  </a:lnTo>
                  <a:lnTo>
                    <a:pt x="854" y="1341"/>
                  </a:lnTo>
                  <a:lnTo>
                    <a:pt x="838" y="1338"/>
                  </a:lnTo>
                  <a:lnTo>
                    <a:pt x="829" y="1338"/>
                  </a:lnTo>
                  <a:lnTo>
                    <a:pt x="820" y="1338"/>
                  </a:lnTo>
                  <a:lnTo>
                    <a:pt x="820" y="1338"/>
                  </a:lnTo>
                  <a:close/>
                  <a:moveTo>
                    <a:pt x="900" y="1351"/>
                  </a:moveTo>
                  <a:lnTo>
                    <a:pt x="900" y="1351"/>
                  </a:lnTo>
                  <a:lnTo>
                    <a:pt x="900" y="1383"/>
                  </a:lnTo>
                  <a:lnTo>
                    <a:pt x="898" y="1414"/>
                  </a:lnTo>
                  <a:lnTo>
                    <a:pt x="894" y="1474"/>
                  </a:lnTo>
                  <a:lnTo>
                    <a:pt x="894" y="1474"/>
                  </a:lnTo>
                  <a:lnTo>
                    <a:pt x="892" y="1504"/>
                  </a:lnTo>
                  <a:lnTo>
                    <a:pt x="894" y="1534"/>
                  </a:lnTo>
                  <a:lnTo>
                    <a:pt x="894" y="1595"/>
                  </a:lnTo>
                  <a:lnTo>
                    <a:pt x="894" y="1595"/>
                  </a:lnTo>
                  <a:lnTo>
                    <a:pt x="892" y="1668"/>
                  </a:lnTo>
                  <a:lnTo>
                    <a:pt x="892" y="1703"/>
                  </a:lnTo>
                  <a:lnTo>
                    <a:pt x="894" y="1740"/>
                  </a:lnTo>
                  <a:lnTo>
                    <a:pt x="894" y="1740"/>
                  </a:lnTo>
                  <a:lnTo>
                    <a:pt x="899" y="1805"/>
                  </a:lnTo>
                  <a:lnTo>
                    <a:pt x="904" y="1871"/>
                  </a:lnTo>
                  <a:lnTo>
                    <a:pt x="907" y="1939"/>
                  </a:lnTo>
                  <a:lnTo>
                    <a:pt x="909" y="1972"/>
                  </a:lnTo>
                  <a:lnTo>
                    <a:pt x="909" y="2007"/>
                  </a:lnTo>
                  <a:lnTo>
                    <a:pt x="909" y="2007"/>
                  </a:lnTo>
                  <a:lnTo>
                    <a:pt x="907" y="2026"/>
                  </a:lnTo>
                  <a:lnTo>
                    <a:pt x="906" y="2045"/>
                  </a:lnTo>
                  <a:lnTo>
                    <a:pt x="904" y="2064"/>
                  </a:lnTo>
                  <a:lnTo>
                    <a:pt x="904" y="2083"/>
                  </a:lnTo>
                  <a:lnTo>
                    <a:pt x="904" y="2083"/>
                  </a:lnTo>
                  <a:lnTo>
                    <a:pt x="906" y="2102"/>
                  </a:lnTo>
                  <a:lnTo>
                    <a:pt x="909" y="2122"/>
                  </a:lnTo>
                  <a:lnTo>
                    <a:pt x="909" y="2131"/>
                  </a:lnTo>
                  <a:lnTo>
                    <a:pt x="910" y="2140"/>
                  </a:lnTo>
                  <a:lnTo>
                    <a:pt x="909" y="2150"/>
                  </a:lnTo>
                  <a:lnTo>
                    <a:pt x="906" y="2158"/>
                  </a:lnTo>
                  <a:lnTo>
                    <a:pt x="906" y="2158"/>
                  </a:lnTo>
                  <a:lnTo>
                    <a:pt x="920" y="2159"/>
                  </a:lnTo>
                  <a:lnTo>
                    <a:pt x="935" y="2161"/>
                  </a:lnTo>
                  <a:lnTo>
                    <a:pt x="948" y="2162"/>
                  </a:lnTo>
                  <a:lnTo>
                    <a:pt x="952" y="2162"/>
                  </a:lnTo>
                  <a:lnTo>
                    <a:pt x="956" y="2162"/>
                  </a:lnTo>
                  <a:lnTo>
                    <a:pt x="956" y="2162"/>
                  </a:lnTo>
                  <a:lnTo>
                    <a:pt x="952" y="2134"/>
                  </a:lnTo>
                  <a:lnTo>
                    <a:pt x="951" y="2106"/>
                  </a:lnTo>
                  <a:lnTo>
                    <a:pt x="950" y="2078"/>
                  </a:lnTo>
                  <a:lnTo>
                    <a:pt x="950" y="2050"/>
                  </a:lnTo>
                  <a:lnTo>
                    <a:pt x="952" y="1995"/>
                  </a:lnTo>
                  <a:lnTo>
                    <a:pt x="954" y="1943"/>
                  </a:lnTo>
                  <a:lnTo>
                    <a:pt x="954" y="1943"/>
                  </a:lnTo>
                  <a:lnTo>
                    <a:pt x="952" y="1922"/>
                  </a:lnTo>
                  <a:lnTo>
                    <a:pt x="952" y="1900"/>
                  </a:lnTo>
                  <a:lnTo>
                    <a:pt x="951" y="1879"/>
                  </a:lnTo>
                  <a:lnTo>
                    <a:pt x="951" y="1856"/>
                  </a:lnTo>
                  <a:lnTo>
                    <a:pt x="951" y="1856"/>
                  </a:lnTo>
                  <a:lnTo>
                    <a:pt x="951" y="1832"/>
                  </a:lnTo>
                  <a:lnTo>
                    <a:pt x="950" y="1807"/>
                  </a:lnTo>
                  <a:lnTo>
                    <a:pt x="948" y="1758"/>
                  </a:lnTo>
                  <a:lnTo>
                    <a:pt x="946" y="1707"/>
                  </a:lnTo>
                  <a:lnTo>
                    <a:pt x="945" y="1682"/>
                  </a:lnTo>
                  <a:lnTo>
                    <a:pt x="945" y="1656"/>
                  </a:lnTo>
                  <a:lnTo>
                    <a:pt x="945" y="1656"/>
                  </a:lnTo>
                  <a:lnTo>
                    <a:pt x="945" y="1499"/>
                  </a:lnTo>
                  <a:lnTo>
                    <a:pt x="945" y="1349"/>
                  </a:lnTo>
                  <a:lnTo>
                    <a:pt x="945" y="1349"/>
                  </a:lnTo>
                  <a:lnTo>
                    <a:pt x="920" y="1347"/>
                  </a:lnTo>
                  <a:lnTo>
                    <a:pt x="894" y="1347"/>
                  </a:lnTo>
                  <a:lnTo>
                    <a:pt x="894" y="1347"/>
                  </a:lnTo>
                  <a:lnTo>
                    <a:pt x="896" y="1348"/>
                  </a:lnTo>
                  <a:lnTo>
                    <a:pt x="897" y="1349"/>
                  </a:lnTo>
                  <a:lnTo>
                    <a:pt x="899" y="1350"/>
                  </a:lnTo>
                  <a:lnTo>
                    <a:pt x="900" y="1351"/>
                  </a:lnTo>
                  <a:lnTo>
                    <a:pt x="900" y="1351"/>
                  </a:lnTo>
                  <a:close/>
                  <a:moveTo>
                    <a:pt x="768" y="1377"/>
                  </a:moveTo>
                  <a:lnTo>
                    <a:pt x="768" y="1377"/>
                  </a:lnTo>
                  <a:lnTo>
                    <a:pt x="755" y="1410"/>
                  </a:lnTo>
                  <a:lnTo>
                    <a:pt x="742" y="1444"/>
                  </a:lnTo>
                  <a:lnTo>
                    <a:pt x="712" y="1514"/>
                  </a:lnTo>
                  <a:lnTo>
                    <a:pt x="698" y="1549"/>
                  </a:lnTo>
                  <a:lnTo>
                    <a:pt x="685" y="1584"/>
                  </a:lnTo>
                  <a:lnTo>
                    <a:pt x="673" y="1620"/>
                  </a:lnTo>
                  <a:lnTo>
                    <a:pt x="662" y="1656"/>
                  </a:lnTo>
                  <a:lnTo>
                    <a:pt x="662" y="1656"/>
                  </a:lnTo>
                  <a:lnTo>
                    <a:pt x="640" y="1717"/>
                  </a:lnTo>
                  <a:lnTo>
                    <a:pt x="617" y="1776"/>
                  </a:lnTo>
                  <a:lnTo>
                    <a:pt x="571" y="1894"/>
                  </a:lnTo>
                  <a:lnTo>
                    <a:pt x="550" y="1953"/>
                  </a:lnTo>
                  <a:lnTo>
                    <a:pt x="527" y="2011"/>
                  </a:lnTo>
                  <a:lnTo>
                    <a:pt x="507" y="2071"/>
                  </a:lnTo>
                  <a:lnTo>
                    <a:pt x="488" y="2132"/>
                  </a:lnTo>
                  <a:lnTo>
                    <a:pt x="488" y="2132"/>
                  </a:lnTo>
                  <a:lnTo>
                    <a:pt x="475" y="2161"/>
                  </a:lnTo>
                  <a:lnTo>
                    <a:pt x="462" y="2190"/>
                  </a:lnTo>
                  <a:lnTo>
                    <a:pt x="440" y="2247"/>
                  </a:lnTo>
                  <a:lnTo>
                    <a:pt x="418" y="2304"/>
                  </a:lnTo>
                  <a:lnTo>
                    <a:pt x="406" y="2333"/>
                  </a:lnTo>
                  <a:lnTo>
                    <a:pt x="395" y="2362"/>
                  </a:lnTo>
                  <a:lnTo>
                    <a:pt x="395" y="2362"/>
                  </a:lnTo>
                  <a:lnTo>
                    <a:pt x="462" y="2350"/>
                  </a:lnTo>
                  <a:lnTo>
                    <a:pt x="493" y="2344"/>
                  </a:lnTo>
                  <a:lnTo>
                    <a:pt x="526" y="2340"/>
                  </a:lnTo>
                  <a:lnTo>
                    <a:pt x="526" y="2340"/>
                  </a:lnTo>
                  <a:lnTo>
                    <a:pt x="524" y="2333"/>
                  </a:lnTo>
                  <a:lnTo>
                    <a:pt x="522" y="2326"/>
                  </a:lnTo>
                  <a:lnTo>
                    <a:pt x="522" y="2319"/>
                  </a:lnTo>
                  <a:lnTo>
                    <a:pt x="522" y="2312"/>
                  </a:lnTo>
                  <a:lnTo>
                    <a:pt x="522" y="2305"/>
                  </a:lnTo>
                  <a:lnTo>
                    <a:pt x="523" y="2298"/>
                  </a:lnTo>
                  <a:lnTo>
                    <a:pt x="525" y="2292"/>
                  </a:lnTo>
                  <a:lnTo>
                    <a:pt x="528" y="2286"/>
                  </a:lnTo>
                  <a:lnTo>
                    <a:pt x="532" y="2280"/>
                  </a:lnTo>
                  <a:lnTo>
                    <a:pt x="535" y="2275"/>
                  </a:lnTo>
                  <a:lnTo>
                    <a:pt x="544" y="2264"/>
                  </a:lnTo>
                  <a:lnTo>
                    <a:pt x="555" y="2256"/>
                  </a:lnTo>
                  <a:lnTo>
                    <a:pt x="569" y="2249"/>
                  </a:lnTo>
                  <a:lnTo>
                    <a:pt x="569" y="2249"/>
                  </a:lnTo>
                  <a:lnTo>
                    <a:pt x="596" y="2238"/>
                  </a:lnTo>
                  <a:lnTo>
                    <a:pt x="625" y="2228"/>
                  </a:lnTo>
                  <a:lnTo>
                    <a:pt x="684" y="2206"/>
                  </a:lnTo>
                  <a:lnTo>
                    <a:pt x="745" y="2187"/>
                  </a:lnTo>
                  <a:lnTo>
                    <a:pt x="803" y="2169"/>
                  </a:lnTo>
                  <a:lnTo>
                    <a:pt x="803" y="2169"/>
                  </a:lnTo>
                  <a:lnTo>
                    <a:pt x="809" y="2165"/>
                  </a:lnTo>
                  <a:lnTo>
                    <a:pt x="814" y="2159"/>
                  </a:lnTo>
                  <a:lnTo>
                    <a:pt x="818" y="2158"/>
                  </a:lnTo>
                  <a:lnTo>
                    <a:pt x="821" y="2157"/>
                  </a:lnTo>
                  <a:lnTo>
                    <a:pt x="824" y="2156"/>
                  </a:lnTo>
                  <a:lnTo>
                    <a:pt x="828" y="2158"/>
                  </a:lnTo>
                  <a:lnTo>
                    <a:pt x="828" y="2158"/>
                  </a:lnTo>
                  <a:lnTo>
                    <a:pt x="825" y="2137"/>
                  </a:lnTo>
                  <a:lnTo>
                    <a:pt x="823" y="2115"/>
                  </a:lnTo>
                  <a:lnTo>
                    <a:pt x="821" y="2094"/>
                  </a:lnTo>
                  <a:lnTo>
                    <a:pt x="821" y="2073"/>
                  </a:lnTo>
                  <a:lnTo>
                    <a:pt x="820" y="2028"/>
                  </a:lnTo>
                  <a:lnTo>
                    <a:pt x="818" y="1981"/>
                  </a:lnTo>
                  <a:lnTo>
                    <a:pt x="818" y="1981"/>
                  </a:lnTo>
                  <a:lnTo>
                    <a:pt x="814" y="1952"/>
                  </a:lnTo>
                  <a:lnTo>
                    <a:pt x="810" y="1922"/>
                  </a:lnTo>
                  <a:lnTo>
                    <a:pt x="808" y="1907"/>
                  </a:lnTo>
                  <a:lnTo>
                    <a:pt x="807" y="1892"/>
                  </a:lnTo>
                  <a:lnTo>
                    <a:pt x="806" y="1875"/>
                  </a:lnTo>
                  <a:lnTo>
                    <a:pt x="807" y="1860"/>
                  </a:lnTo>
                  <a:lnTo>
                    <a:pt x="807" y="1860"/>
                  </a:lnTo>
                  <a:lnTo>
                    <a:pt x="808" y="1850"/>
                  </a:lnTo>
                  <a:lnTo>
                    <a:pt x="810" y="1839"/>
                  </a:lnTo>
                  <a:lnTo>
                    <a:pt x="812" y="1828"/>
                  </a:lnTo>
                  <a:lnTo>
                    <a:pt x="813" y="1818"/>
                  </a:lnTo>
                  <a:lnTo>
                    <a:pt x="813" y="1818"/>
                  </a:lnTo>
                  <a:lnTo>
                    <a:pt x="812" y="1796"/>
                  </a:lnTo>
                  <a:lnTo>
                    <a:pt x="810" y="1776"/>
                  </a:lnTo>
                  <a:lnTo>
                    <a:pt x="808" y="1754"/>
                  </a:lnTo>
                  <a:lnTo>
                    <a:pt x="807" y="1733"/>
                  </a:lnTo>
                  <a:lnTo>
                    <a:pt x="807" y="1733"/>
                  </a:lnTo>
                  <a:lnTo>
                    <a:pt x="807" y="1710"/>
                  </a:lnTo>
                  <a:lnTo>
                    <a:pt x="808" y="1687"/>
                  </a:lnTo>
                  <a:lnTo>
                    <a:pt x="809" y="1642"/>
                  </a:lnTo>
                  <a:lnTo>
                    <a:pt x="809" y="1642"/>
                  </a:lnTo>
                  <a:lnTo>
                    <a:pt x="809" y="1607"/>
                  </a:lnTo>
                  <a:lnTo>
                    <a:pt x="807" y="1570"/>
                  </a:lnTo>
                  <a:lnTo>
                    <a:pt x="804" y="1500"/>
                  </a:lnTo>
                  <a:lnTo>
                    <a:pt x="800" y="1426"/>
                  </a:lnTo>
                  <a:lnTo>
                    <a:pt x="800" y="1388"/>
                  </a:lnTo>
                  <a:lnTo>
                    <a:pt x="800" y="1351"/>
                  </a:lnTo>
                  <a:lnTo>
                    <a:pt x="800" y="1351"/>
                  </a:lnTo>
                  <a:lnTo>
                    <a:pt x="799" y="1349"/>
                  </a:lnTo>
                  <a:lnTo>
                    <a:pt x="796" y="1349"/>
                  </a:lnTo>
                  <a:lnTo>
                    <a:pt x="796" y="1349"/>
                  </a:lnTo>
                  <a:lnTo>
                    <a:pt x="793" y="1359"/>
                  </a:lnTo>
                  <a:lnTo>
                    <a:pt x="791" y="1365"/>
                  </a:lnTo>
                  <a:lnTo>
                    <a:pt x="789" y="1369"/>
                  </a:lnTo>
                  <a:lnTo>
                    <a:pt x="785" y="1372"/>
                  </a:lnTo>
                  <a:lnTo>
                    <a:pt x="781" y="1374"/>
                  </a:lnTo>
                  <a:lnTo>
                    <a:pt x="775" y="1375"/>
                  </a:lnTo>
                  <a:lnTo>
                    <a:pt x="768" y="1377"/>
                  </a:lnTo>
                  <a:lnTo>
                    <a:pt x="768" y="1377"/>
                  </a:lnTo>
                  <a:close/>
                  <a:moveTo>
                    <a:pt x="968" y="1349"/>
                  </a:moveTo>
                  <a:lnTo>
                    <a:pt x="968" y="1349"/>
                  </a:lnTo>
                  <a:lnTo>
                    <a:pt x="964" y="1353"/>
                  </a:lnTo>
                  <a:lnTo>
                    <a:pt x="962" y="1358"/>
                  </a:lnTo>
                  <a:lnTo>
                    <a:pt x="961" y="1366"/>
                  </a:lnTo>
                  <a:lnTo>
                    <a:pt x="960" y="1372"/>
                  </a:lnTo>
                  <a:lnTo>
                    <a:pt x="960" y="1372"/>
                  </a:lnTo>
                  <a:lnTo>
                    <a:pt x="958" y="1396"/>
                  </a:lnTo>
                  <a:lnTo>
                    <a:pt x="957" y="1422"/>
                  </a:lnTo>
                  <a:lnTo>
                    <a:pt x="957" y="1446"/>
                  </a:lnTo>
                  <a:lnTo>
                    <a:pt x="958" y="1472"/>
                  </a:lnTo>
                  <a:lnTo>
                    <a:pt x="960" y="1522"/>
                  </a:lnTo>
                  <a:lnTo>
                    <a:pt x="964" y="1569"/>
                  </a:lnTo>
                  <a:lnTo>
                    <a:pt x="964" y="1569"/>
                  </a:lnTo>
                  <a:lnTo>
                    <a:pt x="964" y="1599"/>
                  </a:lnTo>
                  <a:lnTo>
                    <a:pt x="964" y="1628"/>
                  </a:lnTo>
                  <a:lnTo>
                    <a:pt x="962" y="1657"/>
                  </a:lnTo>
                  <a:lnTo>
                    <a:pt x="962" y="1686"/>
                  </a:lnTo>
                  <a:lnTo>
                    <a:pt x="962" y="1686"/>
                  </a:lnTo>
                  <a:lnTo>
                    <a:pt x="962" y="1714"/>
                  </a:lnTo>
                  <a:lnTo>
                    <a:pt x="964" y="1742"/>
                  </a:lnTo>
                  <a:lnTo>
                    <a:pt x="967" y="1796"/>
                  </a:lnTo>
                  <a:lnTo>
                    <a:pt x="970" y="1824"/>
                  </a:lnTo>
                  <a:lnTo>
                    <a:pt x="971" y="1851"/>
                  </a:lnTo>
                  <a:lnTo>
                    <a:pt x="972" y="1879"/>
                  </a:lnTo>
                  <a:lnTo>
                    <a:pt x="971" y="1905"/>
                  </a:lnTo>
                  <a:lnTo>
                    <a:pt x="971" y="1905"/>
                  </a:lnTo>
                  <a:lnTo>
                    <a:pt x="970" y="1925"/>
                  </a:lnTo>
                  <a:lnTo>
                    <a:pt x="970" y="1943"/>
                  </a:lnTo>
                  <a:lnTo>
                    <a:pt x="971" y="1977"/>
                  </a:lnTo>
                  <a:lnTo>
                    <a:pt x="971" y="1977"/>
                  </a:lnTo>
                  <a:lnTo>
                    <a:pt x="971" y="2020"/>
                  </a:lnTo>
                  <a:lnTo>
                    <a:pt x="971" y="2040"/>
                  </a:lnTo>
                  <a:lnTo>
                    <a:pt x="973" y="2060"/>
                  </a:lnTo>
                  <a:lnTo>
                    <a:pt x="973" y="2060"/>
                  </a:lnTo>
                  <a:lnTo>
                    <a:pt x="974" y="2065"/>
                  </a:lnTo>
                  <a:lnTo>
                    <a:pt x="976" y="2069"/>
                  </a:lnTo>
                  <a:lnTo>
                    <a:pt x="977" y="2075"/>
                  </a:lnTo>
                  <a:lnTo>
                    <a:pt x="979" y="2079"/>
                  </a:lnTo>
                  <a:lnTo>
                    <a:pt x="979" y="2079"/>
                  </a:lnTo>
                  <a:lnTo>
                    <a:pt x="979" y="2090"/>
                  </a:lnTo>
                  <a:lnTo>
                    <a:pt x="979" y="2100"/>
                  </a:lnTo>
                  <a:lnTo>
                    <a:pt x="978" y="2124"/>
                  </a:lnTo>
                  <a:lnTo>
                    <a:pt x="977" y="2146"/>
                  </a:lnTo>
                  <a:lnTo>
                    <a:pt x="978" y="2158"/>
                  </a:lnTo>
                  <a:lnTo>
                    <a:pt x="979" y="2169"/>
                  </a:lnTo>
                  <a:lnTo>
                    <a:pt x="979" y="2169"/>
                  </a:lnTo>
                  <a:lnTo>
                    <a:pt x="1108" y="2215"/>
                  </a:lnTo>
                  <a:lnTo>
                    <a:pt x="1174" y="2240"/>
                  </a:lnTo>
                  <a:lnTo>
                    <a:pt x="1205" y="2252"/>
                  </a:lnTo>
                  <a:lnTo>
                    <a:pt x="1234" y="2264"/>
                  </a:lnTo>
                  <a:lnTo>
                    <a:pt x="1234" y="2264"/>
                  </a:lnTo>
                  <a:lnTo>
                    <a:pt x="1238" y="2266"/>
                  </a:lnTo>
                  <a:lnTo>
                    <a:pt x="1243" y="2270"/>
                  </a:lnTo>
                  <a:lnTo>
                    <a:pt x="1249" y="2276"/>
                  </a:lnTo>
                  <a:lnTo>
                    <a:pt x="1255" y="2285"/>
                  </a:lnTo>
                  <a:lnTo>
                    <a:pt x="1260" y="2295"/>
                  </a:lnTo>
                  <a:lnTo>
                    <a:pt x="1263" y="2306"/>
                  </a:lnTo>
                  <a:lnTo>
                    <a:pt x="1264" y="2318"/>
                  </a:lnTo>
                  <a:lnTo>
                    <a:pt x="1265" y="2328"/>
                  </a:lnTo>
                  <a:lnTo>
                    <a:pt x="1263" y="2340"/>
                  </a:lnTo>
                  <a:lnTo>
                    <a:pt x="1263" y="2340"/>
                  </a:lnTo>
                  <a:lnTo>
                    <a:pt x="1274" y="2341"/>
                  </a:lnTo>
                  <a:lnTo>
                    <a:pt x="1284" y="2343"/>
                  </a:lnTo>
                  <a:lnTo>
                    <a:pt x="1305" y="2349"/>
                  </a:lnTo>
                  <a:lnTo>
                    <a:pt x="1324" y="2353"/>
                  </a:lnTo>
                  <a:lnTo>
                    <a:pt x="1334" y="2355"/>
                  </a:lnTo>
                  <a:lnTo>
                    <a:pt x="1342" y="2355"/>
                  </a:lnTo>
                  <a:lnTo>
                    <a:pt x="1342" y="2355"/>
                  </a:lnTo>
                  <a:lnTo>
                    <a:pt x="1278" y="2179"/>
                  </a:lnTo>
                  <a:lnTo>
                    <a:pt x="1215" y="2002"/>
                  </a:lnTo>
                  <a:lnTo>
                    <a:pt x="1183" y="1913"/>
                  </a:lnTo>
                  <a:lnTo>
                    <a:pt x="1149" y="1826"/>
                  </a:lnTo>
                  <a:lnTo>
                    <a:pt x="1116" y="1740"/>
                  </a:lnTo>
                  <a:lnTo>
                    <a:pt x="1081" y="1654"/>
                  </a:lnTo>
                  <a:lnTo>
                    <a:pt x="1081" y="1654"/>
                  </a:lnTo>
                  <a:lnTo>
                    <a:pt x="1078" y="1639"/>
                  </a:lnTo>
                  <a:lnTo>
                    <a:pt x="1074" y="1624"/>
                  </a:lnTo>
                  <a:lnTo>
                    <a:pt x="1070" y="1611"/>
                  </a:lnTo>
                  <a:lnTo>
                    <a:pt x="1065" y="1598"/>
                  </a:lnTo>
                  <a:lnTo>
                    <a:pt x="1055" y="1572"/>
                  </a:lnTo>
                  <a:lnTo>
                    <a:pt x="1045" y="1548"/>
                  </a:lnTo>
                  <a:lnTo>
                    <a:pt x="1045" y="1548"/>
                  </a:lnTo>
                  <a:lnTo>
                    <a:pt x="1039" y="1531"/>
                  </a:lnTo>
                  <a:lnTo>
                    <a:pt x="1034" y="1513"/>
                  </a:lnTo>
                  <a:lnTo>
                    <a:pt x="1030" y="1495"/>
                  </a:lnTo>
                  <a:lnTo>
                    <a:pt x="1023" y="1478"/>
                  </a:lnTo>
                  <a:lnTo>
                    <a:pt x="1023" y="1478"/>
                  </a:lnTo>
                  <a:lnTo>
                    <a:pt x="1019" y="1466"/>
                  </a:lnTo>
                  <a:lnTo>
                    <a:pt x="1012" y="1456"/>
                  </a:lnTo>
                  <a:lnTo>
                    <a:pt x="1007" y="1445"/>
                  </a:lnTo>
                  <a:lnTo>
                    <a:pt x="1002" y="1433"/>
                  </a:lnTo>
                  <a:lnTo>
                    <a:pt x="1002" y="1433"/>
                  </a:lnTo>
                  <a:lnTo>
                    <a:pt x="1000" y="1425"/>
                  </a:lnTo>
                  <a:lnTo>
                    <a:pt x="996" y="1415"/>
                  </a:lnTo>
                  <a:lnTo>
                    <a:pt x="992" y="1397"/>
                  </a:lnTo>
                  <a:lnTo>
                    <a:pt x="990" y="1388"/>
                  </a:lnTo>
                  <a:lnTo>
                    <a:pt x="987" y="1381"/>
                  </a:lnTo>
                  <a:lnTo>
                    <a:pt x="982" y="1373"/>
                  </a:lnTo>
                  <a:lnTo>
                    <a:pt x="977" y="1368"/>
                  </a:lnTo>
                  <a:lnTo>
                    <a:pt x="977" y="1368"/>
                  </a:lnTo>
                  <a:lnTo>
                    <a:pt x="978" y="1359"/>
                  </a:lnTo>
                  <a:lnTo>
                    <a:pt x="979" y="1354"/>
                  </a:lnTo>
                  <a:lnTo>
                    <a:pt x="979" y="1352"/>
                  </a:lnTo>
                  <a:lnTo>
                    <a:pt x="977" y="1350"/>
                  </a:lnTo>
                  <a:lnTo>
                    <a:pt x="974" y="1349"/>
                  </a:lnTo>
                  <a:lnTo>
                    <a:pt x="968" y="1349"/>
                  </a:lnTo>
                  <a:lnTo>
                    <a:pt x="968" y="1349"/>
                  </a:lnTo>
                  <a:close/>
                  <a:moveTo>
                    <a:pt x="641" y="1364"/>
                  </a:moveTo>
                  <a:lnTo>
                    <a:pt x="641" y="1364"/>
                  </a:lnTo>
                  <a:lnTo>
                    <a:pt x="637" y="1380"/>
                  </a:lnTo>
                  <a:lnTo>
                    <a:pt x="631" y="1395"/>
                  </a:lnTo>
                  <a:lnTo>
                    <a:pt x="619" y="1420"/>
                  </a:lnTo>
                  <a:lnTo>
                    <a:pt x="614" y="1434"/>
                  </a:lnTo>
                  <a:lnTo>
                    <a:pt x="609" y="1448"/>
                  </a:lnTo>
                  <a:lnTo>
                    <a:pt x="604" y="1463"/>
                  </a:lnTo>
                  <a:lnTo>
                    <a:pt x="600" y="1480"/>
                  </a:lnTo>
                  <a:lnTo>
                    <a:pt x="600" y="1480"/>
                  </a:lnTo>
                  <a:lnTo>
                    <a:pt x="593" y="1495"/>
                  </a:lnTo>
                  <a:lnTo>
                    <a:pt x="585" y="1510"/>
                  </a:lnTo>
                  <a:lnTo>
                    <a:pt x="579" y="1526"/>
                  </a:lnTo>
                  <a:lnTo>
                    <a:pt x="573" y="1542"/>
                  </a:lnTo>
                  <a:lnTo>
                    <a:pt x="563" y="1575"/>
                  </a:lnTo>
                  <a:lnTo>
                    <a:pt x="552" y="1608"/>
                  </a:lnTo>
                  <a:lnTo>
                    <a:pt x="552" y="1608"/>
                  </a:lnTo>
                  <a:lnTo>
                    <a:pt x="528" y="1669"/>
                  </a:lnTo>
                  <a:lnTo>
                    <a:pt x="504" y="1731"/>
                  </a:lnTo>
                  <a:lnTo>
                    <a:pt x="480" y="1792"/>
                  </a:lnTo>
                  <a:lnTo>
                    <a:pt x="459" y="1854"/>
                  </a:lnTo>
                  <a:lnTo>
                    <a:pt x="459" y="1854"/>
                  </a:lnTo>
                  <a:lnTo>
                    <a:pt x="447" y="1878"/>
                  </a:lnTo>
                  <a:lnTo>
                    <a:pt x="436" y="1901"/>
                  </a:lnTo>
                  <a:lnTo>
                    <a:pt x="416" y="1950"/>
                  </a:lnTo>
                  <a:lnTo>
                    <a:pt x="397" y="2001"/>
                  </a:lnTo>
                  <a:lnTo>
                    <a:pt x="379" y="2052"/>
                  </a:lnTo>
                  <a:lnTo>
                    <a:pt x="360" y="2102"/>
                  </a:lnTo>
                  <a:lnTo>
                    <a:pt x="342" y="2154"/>
                  </a:lnTo>
                  <a:lnTo>
                    <a:pt x="323" y="2203"/>
                  </a:lnTo>
                  <a:lnTo>
                    <a:pt x="312" y="2228"/>
                  </a:lnTo>
                  <a:lnTo>
                    <a:pt x="301" y="2251"/>
                  </a:lnTo>
                  <a:lnTo>
                    <a:pt x="301" y="2251"/>
                  </a:lnTo>
                  <a:lnTo>
                    <a:pt x="299" y="2264"/>
                  </a:lnTo>
                  <a:lnTo>
                    <a:pt x="297" y="2276"/>
                  </a:lnTo>
                  <a:lnTo>
                    <a:pt x="291" y="2296"/>
                  </a:lnTo>
                  <a:lnTo>
                    <a:pt x="285" y="2317"/>
                  </a:lnTo>
                  <a:lnTo>
                    <a:pt x="283" y="2327"/>
                  </a:lnTo>
                  <a:lnTo>
                    <a:pt x="282" y="2340"/>
                  </a:lnTo>
                  <a:lnTo>
                    <a:pt x="282" y="2340"/>
                  </a:lnTo>
                  <a:lnTo>
                    <a:pt x="265" y="2380"/>
                  </a:lnTo>
                  <a:lnTo>
                    <a:pt x="250" y="2423"/>
                  </a:lnTo>
                  <a:lnTo>
                    <a:pt x="236" y="2467"/>
                  </a:lnTo>
                  <a:lnTo>
                    <a:pt x="222" y="2513"/>
                  </a:lnTo>
                  <a:lnTo>
                    <a:pt x="222" y="2513"/>
                  </a:lnTo>
                  <a:lnTo>
                    <a:pt x="216" y="2523"/>
                  </a:lnTo>
                  <a:lnTo>
                    <a:pt x="210" y="2535"/>
                  </a:lnTo>
                  <a:lnTo>
                    <a:pt x="205" y="2547"/>
                  </a:lnTo>
                  <a:lnTo>
                    <a:pt x="201" y="2559"/>
                  </a:lnTo>
                  <a:lnTo>
                    <a:pt x="193" y="2583"/>
                  </a:lnTo>
                  <a:lnTo>
                    <a:pt x="185" y="2608"/>
                  </a:lnTo>
                  <a:lnTo>
                    <a:pt x="185" y="2608"/>
                  </a:lnTo>
                  <a:lnTo>
                    <a:pt x="174" y="2631"/>
                  </a:lnTo>
                  <a:lnTo>
                    <a:pt x="163" y="2654"/>
                  </a:lnTo>
                  <a:lnTo>
                    <a:pt x="154" y="2676"/>
                  </a:lnTo>
                  <a:lnTo>
                    <a:pt x="149" y="2687"/>
                  </a:lnTo>
                  <a:lnTo>
                    <a:pt x="146" y="2699"/>
                  </a:lnTo>
                  <a:lnTo>
                    <a:pt x="146" y="2699"/>
                  </a:lnTo>
                  <a:lnTo>
                    <a:pt x="156" y="2704"/>
                  </a:lnTo>
                  <a:lnTo>
                    <a:pt x="168" y="2710"/>
                  </a:lnTo>
                  <a:lnTo>
                    <a:pt x="178" y="2713"/>
                  </a:lnTo>
                  <a:lnTo>
                    <a:pt x="184" y="2714"/>
                  </a:lnTo>
                  <a:lnTo>
                    <a:pt x="189" y="2714"/>
                  </a:lnTo>
                  <a:lnTo>
                    <a:pt x="189" y="2714"/>
                  </a:lnTo>
                  <a:lnTo>
                    <a:pt x="190" y="2701"/>
                  </a:lnTo>
                  <a:lnTo>
                    <a:pt x="193" y="2689"/>
                  </a:lnTo>
                  <a:lnTo>
                    <a:pt x="198" y="2677"/>
                  </a:lnTo>
                  <a:lnTo>
                    <a:pt x="202" y="2667"/>
                  </a:lnTo>
                  <a:lnTo>
                    <a:pt x="212" y="2645"/>
                  </a:lnTo>
                  <a:lnTo>
                    <a:pt x="220" y="2623"/>
                  </a:lnTo>
                  <a:lnTo>
                    <a:pt x="220" y="2623"/>
                  </a:lnTo>
                  <a:lnTo>
                    <a:pt x="231" y="2592"/>
                  </a:lnTo>
                  <a:lnTo>
                    <a:pt x="241" y="2560"/>
                  </a:lnTo>
                  <a:lnTo>
                    <a:pt x="241" y="2560"/>
                  </a:lnTo>
                  <a:lnTo>
                    <a:pt x="263" y="2501"/>
                  </a:lnTo>
                  <a:lnTo>
                    <a:pt x="284" y="2442"/>
                  </a:lnTo>
                  <a:lnTo>
                    <a:pt x="294" y="2412"/>
                  </a:lnTo>
                  <a:lnTo>
                    <a:pt x="304" y="2381"/>
                  </a:lnTo>
                  <a:lnTo>
                    <a:pt x="313" y="2350"/>
                  </a:lnTo>
                  <a:lnTo>
                    <a:pt x="321" y="2317"/>
                  </a:lnTo>
                  <a:lnTo>
                    <a:pt x="321" y="2317"/>
                  </a:lnTo>
                  <a:lnTo>
                    <a:pt x="343" y="2263"/>
                  </a:lnTo>
                  <a:lnTo>
                    <a:pt x="365" y="2210"/>
                  </a:lnTo>
                  <a:lnTo>
                    <a:pt x="405" y="2101"/>
                  </a:lnTo>
                  <a:lnTo>
                    <a:pt x="445" y="1992"/>
                  </a:lnTo>
                  <a:lnTo>
                    <a:pt x="486" y="1884"/>
                  </a:lnTo>
                  <a:lnTo>
                    <a:pt x="486" y="1884"/>
                  </a:lnTo>
                  <a:lnTo>
                    <a:pt x="511" y="1818"/>
                  </a:lnTo>
                  <a:lnTo>
                    <a:pt x="536" y="1752"/>
                  </a:lnTo>
                  <a:lnTo>
                    <a:pt x="584" y="1621"/>
                  </a:lnTo>
                  <a:lnTo>
                    <a:pt x="609" y="1556"/>
                  </a:lnTo>
                  <a:lnTo>
                    <a:pt x="633" y="1492"/>
                  </a:lnTo>
                  <a:lnTo>
                    <a:pt x="659" y="1428"/>
                  </a:lnTo>
                  <a:lnTo>
                    <a:pt x="686" y="1366"/>
                  </a:lnTo>
                  <a:lnTo>
                    <a:pt x="686" y="1366"/>
                  </a:lnTo>
                  <a:lnTo>
                    <a:pt x="675" y="1362"/>
                  </a:lnTo>
                  <a:lnTo>
                    <a:pt x="662" y="1359"/>
                  </a:lnTo>
                  <a:lnTo>
                    <a:pt x="656" y="1358"/>
                  </a:lnTo>
                  <a:lnTo>
                    <a:pt x="649" y="1359"/>
                  </a:lnTo>
                  <a:lnTo>
                    <a:pt x="645" y="1360"/>
                  </a:lnTo>
                  <a:lnTo>
                    <a:pt x="641" y="1364"/>
                  </a:lnTo>
                  <a:lnTo>
                    <a:pt x="641" y="1364"/>
                  </a:lnTo>
                  <a:close/>
                  <a:moveTo>
                    <a:pt x="703" y="1368"/>
                  </a:moveTo>
                  <a:lnTo>
                    <a:pt x="703" y="1368"/>
                  </a:lnTo>
                  <a:lnTo>
                    <a:pt x="692" y="1389"/>
                  </a:lnTo>
                  <a:lnTo>
                    <a:pt x="685" y="1411"/>
                  </a:lnTo>
                  <a:lnTo>
                    <a:pt x="677" y="1432"/>
                  </a:lnTo>
                  <a:lnTo>
                    <a:pt x="669" y="1455"/>
                  </a:lnTo>
                  <a:lnTo>
                    <a:pt x="669" y="1455"/>
                  </a:lnTo>
                  <a:lnTo>
                    <a:pt x="663" y="1466"/>
                  </a:lnTo>
                  <a:lnTo>
                    <a:pt x="657" y="1478"/>
                  </a:lnTo>
                  <a:lnTo>
                    <a:pt x="650" y="1490"/>
                  </a:lnTo>
                  <a:lnTo>
                    <a:pt x="645" y="1502"/>
                  </a:lnTo>
                  <a:lnTo>
                    <a:pt x="645" y="1502"/>
                  </a:lnTo>
                  <a:lnTo>
                    <a:pt x="632" y="1538"/>
                  </a:lnTo>
                  <a:lnTo>
                    <a:pt x="621" y="1576"/>
                  </a:lnTo>
                  <a:lnTo>
                    <a:pt x="608" y="1613"/>
                  </a:lnTo>
                  <a:lnTo>
                    <a:pt x="595" y="1651"/>
                  </a:lnTo>
                  <a:lnTo>
                    <a:pt x="595" y="1651"/>
                  </a:lnTo>
                  <a:lnTo>
                    <a:pt x="576" y="1699"/>
                  </a:lnTo>
                  <a:lnTo>
                    <a:pt x="558" y="1746"/>
                  </a:lnTo>
                  <a:lnTo>
                    <a:pt x="542" y="1791"/>
                  </a:lnTo>
                  <a:lnTo>
                    <a:pt x="524" y="1837"/>
                  </a:lnTo>
                  <a:lnTo>
                    <a:pt x="524" y="1837"/>
                  </a:lnTo>
                  <a:lnTo>
                    <a:pt x="516" y="1860"/>
                  </a:lnTo>
                  <a:lnTo>
                    <a:pt x="507" y="1884"/>
                  </a:lnTo>
                  <a:lnTo>
                    <a:pt x="507" y="1884"/>
                  </a:lnTo>
                  <a:lnTo>
                    <a:pt x="498" y="1907"/>
                  </a:lnTo>
                  <a:lnTo>
                    <a:pt x="489" y="1929"/>
                  </a:lnTo>
                  <a:lnTo>
                    <a:pt x="478" y="1952"/>
                  </a:lnTo>
                  <a:lnTo>
                    <a:pt x="468" y="1973"/>
                  </a:lnTo>
                  <a:lnTo>
                    <a:pt x="468" y="1973"/>
                  </a:lnTo>
                  <a:lnTo>
                    <a:pt x="464" y="1986"/>
                  </a:lnTo>
                  <a:lnTo>
                    <a:pt x="462" y="1999"/>
                  </a:lnTo>
                  <a:lnTo>
                    <a:pt x="459" y="2011"/>
                  </a:lnTo>
                  <a:lnTo>
                    <a:pt x="455" y="2024"/>
                  </a:lnTo>
                  <a:lnTo>
                    <a:pt x="455" y="2024"/>
                  </a:lnTo>
                  <a:lnTo>
                    <a:pt x="441" y="2055"/>
                  </a:lnTo>
                  <a:lnTo>
                    <a:pt x="429" y="2090"/>
                  </a:lnTo>
                  <a:lnTo>
                    <a:pt x="429" y="2090"/>
                  </a:lnTo>
                  <a:lnTo>
                    <a:pt x="425" y="2099"/>
                  </a:lnTo>
                  <a:lnTo>
                    <a:pt x="419" y="2109"/>
                  </a:lnTo>
                  <a:lnTo>
                    <a:pt x="414" y="2119"/>
                  </a:lnTo>
                  <a:lnTo>
                    <a:pt x="410" y="2128"/>
                  </a:lnTo>
                  <a:lnTo>
                    <a:pt x="410" y="2128"/>
                  </a:lnTo>
                  <a:lnTo>
                    <a:pt x="409" y="2131"/>
                  </a:lnTo>
                  <a:lnTo>
                    <a:pt x="410" y="2136"/>
                  </a:lnTo>
                  <a:lnTo>
                    <a:pt x="410" y="2139"/>
                  </a:lnTo>
                  <a:lnTo>
                    <a:pt x="410" y="2143"/>
                  </a:lnTo>
                  <a:lnTo>
                    <a:pt x="410" y="2143"/>
                  </a:lnTo>
                  <a:lnTo>
                    <a:pt x="405" y="2154"/>
                  </a:lnTo>
                  <a:lnTo>
                    <a:pt x="399" y="2165"/>
                  </a:lnTo>
                  <a:lnTo>
                    <a:pt x="394" y="2176"/>
                  </a:lnTo>
                  <a:lnTo>
                    <a:pt x="388" y="2187"/>
                  </a:lnTo>
                  <a:lnTo>
                    <a:pt x="388" y="2187"/>
                  </a:lnTo>
                  <a:lnTo>
                    <a:pt x="381" y="2213"/>
                  </a:lnTo>
                  <a:lnTo>
                    <a:pt x="373" y="2236"/>
                  </a:lnTo>
                  <a:lnTo>
                    <a:pt x="373" y="2236"/>
                  </a:lnTo>
                  <a:lnTo>
                    <a:pt x="354" y="2288"/>
                  </a:lnTo>
                  <a:lnTo>
                    <a:pt x="335" y="2340"/>
                  </a:lnTo>
                  <a:lnTo>
                    <a:pt x="326" y="2367"/>
                  </a:lnTo>
                  <a:lnTo>
                    <a:pt x="316" y="2394"/>
                  </a:lnTo>
                  <a:lnTo>
                    <a:pt x="309" y="2422"/>
                  </a:lnTo>
                  <a:lnTo>
                    <a:pt x="301" y="2450"/>
                  </a:lnTo>
                  <a:lnTo>
                    <a:pt x="301" y="2450"/>
                  </a:lnTo>
                  <a:lnTo>
                    <a:pt x="292" y="2470"/>
                  </a:lnTo>
                  <a:lnTo>
                    <a:pt x="284" y="2488"/>
                  </a:lnTo>
                  <a:lnTo>
                    <a:pt x="271" y="2523"/>
                  </a:lnTo>
                  <a:lnTo>
                    <a:pt x="271" y="2523"/>
                  </a:lnTo>
                  <a:lnTo>
                    <a:pt x="271" y="2526"/>
                  </a:lnTo>
                  <a:lnTo>
                    <a:pt x="271" y="2531"/>
                  </a:lnTo>
                  <a:lnTo>
                    <a:pt x="271" y="2534"/>
                  </a:lnTo>
                  <a:lnTo>
                    <a:pt x="271" y="2538"/>
                  </a:lnTo>
                  <a:lnTo>
                    <a:pt x="271" y="2538"/>
                  </a:lnTo>
                  <a:lnTo>
                    <a:pt x="267" y="2549"/>
                  </a:lnTo>
                  <a:lnTo>
                    <a:pt x="262" y="2561"/>
                  </a:lnTo>
                  <a:lnTo>
                    <a:pt x="256" y="2573"/>
                  </a:lnTo>
                  <a:lnTo>
                    <a:pt x="252" y="2584"/>
                  </a:lnTo>
                  <a:lnTo>
                    <a:pt x="252" y="2584"/>
                  </a:lnTo>
                  <a:lnTo>
                    <a:pt x="240" y="2621"/>
                  </a:lnTo>
                  <a:lnTo>
                    <a:pt x="229" y="2654"/>
                  </a:lnTo>
                  <a:lnTo>
                    <a:pt x="217" y="2686"/>
                  </a:lnTo>
                  <a:lnTo>
                    <a:pt x="204" y="2718"/>
                  </a:lnTo>
                  <a:lnTo>
                    <a:pt x="204" y="2718"/>
                  </a:lnTo>
                  <a:lnTo>
                    <a:pt x="208" y="2717"/>
                  </a:lnTo>
                  <a:lnTo>
                    <a:pt x="213" y="2716"/>
                  </a:lnTo>
                  <a:lnTo>
                    <a:pt x="222" y="2717"/>
                  </a:lnTo>
                  <a:lnTo>
                    <a:pt x="233" y="2718"/>
                  </a:lnTo>
                  <a:lnTo>
                    <a:pt x="238" y="2719"/>
                  </a:lnTo>
                  <a:lnTo>
                    <a:pt x="244" y="2718"/>
                  </a:lnTo>
                  <a:lnTo>
                    <a:pt x="244" y="2718"/>
                  </a:lnTo>
                  <a:lnTo>
                    <a:pt x="246" y="2711"/>
                  </a:lnTo>
                  <a:lnTo>
                    <a:pt x="248" y="2703"/>
                  </a:lnTo>
                  <a:lnTo>
                    <a:pt x="254" y="2688"/>
                  </a:lnTo>
                  <a:lnTo>
                    <a:pt x="261" y="2673"/>
                  </a:lnTo>
                  <a:lnTo>
                    <a:pt x="267" y="2659"/>
                  </a:lnTo>
                  <a:lnTo>
                    <a:pt x="267" y="2659"/>
                  </a:lnTo>
                  <a:lnTo>
                    <a:pt x="279" y="2628"/>
                  </a:lnTo>
                  <a:lnTo>
                    <a:pt x="290" y="2598"/>
                  </a:lnTo>
                  <a:lnTo>
                    <a:pt x="312" y="2538"/>
                  </a:lnTo>
                  <a:lnTo>
                    <a:pt x="312" y="2538"/>
                  </a:lnTo>
                  <a:lnTo>
                    <a:pt x="319" y="2524"/>
                  </a:lnTo>
                  <a:lnTo>
                    <a:pt x="325" y="2510"/>
                  </a:lnTo>
                  <a:lnTo>
                    <a:pt x="332" y="2497"/>
                  </a:lnTo>
                  <a:lnTo>
                    <a:pt x="335" y="2490"/>
                  </a:lnTo>
                  <a:lnTo>
                    <a:pt x="338" y="2483"/>
                  </a:lnTo>
                  <a:lnTo>
                    <a:pt x="338" y="2483"/>
                  </a:lnTo>
                  <a:lnTo>
                    <a:pt x="351" y="2433"/>
                  </a:lnTo>
                  <a:lnTo>
                    <a:pt x="357" y="2412"/>
                  </a:lnTo>
                  <a:lnTo>
                    <a:pt x="365" y="2389"/>
                  </a:lnTo>
                  <a:lnTo>
                    <a:pt x="365" y="2389"/>
                  </a:lnTo>
                  <a:lnTo>
                    <a:pt x="376" y="2359"/>
                  </a:lnTo>
                  <a:lnTo>
                    <a:pt x="388" y="2332"/>
                  </a:lnTo>
                  <a:lnTo>
                    <a:pt x="412" y="2275"/>
                  </a:lnTo>
                  <a:lnTo>
                    <a:pt x="412" y="2275"/>
                  </a:lnTo>
                  <a:lnTo>
                    <a:pt x="433" y="2220"/>
                  </a:lnTo>
                  <a:lnTo>
                    <a:pt x="452" y="2169"/>
                  </a:lnTo>
                  <a:lnTo>
                    <a:pt x="452" y="2169"/>
                  </a:lnTo>
                  <a:lnTo>
                    <a:pt x="467" y="2126"/>
                  </a:lnTo>
                  <a:lnTo>
                    <a:pt x="485" y="2085"/>
                  </a:lnTo>
                  <a:lnTo>
                    <a:pt x="492" y="2064"/>
                  </a:lnTo>
                  <a:lnTo>
                    <a:pt x="498" y="2044"/>
                  </a:lnTo>
                  <a:lnTo>
                    <a:pt x="505" y="2022"/>
                  </a:lnTo>
                  <a:lnTo>
                    <a:pt x="509" y="2001"/>
                  </a:lnTo>
                  <a:lnTo>
                    <a:pt x="509" y="2001"/>
                  </a:lnTo>
                  <a:lnTo>
                    <a:pt x="534" y="1944"/>
                  </a:lnTo>
                  <a:lnTo>
                    <a:pt x="557" y="1886"/>
                  </a:lnTo>
                  <a:lnTo>
                    <a:pt x="580" y="1826"/>
                  </a:lnTo>
                  <a:lnTo>
                    <a:pt x="602" y="1766"/>
                  </a:lnTo>
                  <a:lnTo>
                    <a:pt x="645" y="1645"/>
                  </a:lnTo>
                  <a:lnTo>
                    <a:pt x="667" y="1586"/>
                  </a:lnTo>
                  <a:lnTo>
                    <a:pt x="688" y="1526"/>
                  </a:lnTo>
                  <a:lnTo>
                    <a:pt x="688" y="1526"/>
                  </a:lnTo>
                  <a:lnTo>
                    <a:pt x="703" y="1489"/>
                  </a:lnTo>
                  <a:lnTo>
                    <a:pt x="720" y="1451"/>
                  </a:lnTo>
                  <a:lnTo>
                    <a:pt x="735" y="1414"/>
                  </a:lnTo>
                  <a:lnTo>
                    <a:pt x="742" y="1395"/>
                  </a:lnTo>
                  <a:lnTo>
                    <a:pt x="747" y="1377"/>
                  </a:lnTo>
                  <a:lnTo>
                    <a:pt x="747" y="1377"/>
                  </a:lnTo>
                  <a:lnTo>
                    <a:pt x="743" y="1375"/>
                  </a:lnTo>
                  <a:lnTo>
                    <a:pt x="737" y="1374"/>
                  </a:lnTo>
                  <a:lnTo>
                    <a:pt x="727" y="1372"/>
                  </a:lnTo>
                  <a:lnTo>
                    <a:pt x="716" y="1369"/>
                  </a:lnTo>
                  <a:lnTo>
                    <a:pt x="709" y="1368"/>
                  </a:lnTo>
                  <a:lnTo>
                    <a:pt x="703" y="1368"/>
                  </a:lnTo>
                  <a:lnTo>
                    <a:pt x="703" y="1368"/>
                  </a:lnTo>
                  <a:close/>
                  <a:moveTo>
                    <a:pt x="1000" y="1374"/>
                  </a:moveTo>
                  <a:lnTo>
                    <a:pt x="1000" y="1374"/>
                  </a:lnTo>
                  <a:lnTo>
                    <a:pt x="1009" y="1401"/>
                  </a:lnTo>
                  <a:lnTo>
                    <a:pt x="1019" y="1429"/>
                  </a:lnTo>
                  <a:lnTo>
                    <a:pt x="1024" y="1442"/>
                  </a:lnTo>
                  <a:lnTo>
                    <a:pt x="1030" y="1455"/>
                  </a:lnTo>
                  <a:lnTo>
                    <a:pt x="1035" y="1466"/>
                  </a:lnTo>
                  <a:lnTo>
                    <a:pt x="1042" y="1478"/>
                  </a:lnTo>
                  <a:lnTo>
                    <a:pt x="1042" y="1478"/>
                  </a:lnTo>
                  <a:lnTo>
                    <a:pt x="1046" y="1496"/>
                  </a:lnTo>
                  <a:lnTo>
                    <a:pt x="1051" y="1514"/>
                  </a:lnTo>
                  <a:lnTo>
                    <a:pt x="1057" y="1532"/>
                  </a:lnTo>
                  <a:lnTo>
                    <a:pt x="1064" y="1550"/>
                  </a:lnTo>
                  <a:lnTo>
                    <a:pt x="1079" y="1586"/>
                  </a:lnTo>
                  <a:lnTo>
                    <a:pt x="1086" y="1605"/>
                  </a:lnTo>
                  <a:lnTo>
                    <a:pt x="1092" y="1625"/>
                  </a:lnTo>
                  <a:lnTo>
                    <a:pt x="1092" y="1625"/>
                  </a:lnTo>
                  <a:lnTo>
                    <a:pt x="1095" y="1627"/>
                  </a:lnTo>
                  <a:lnTo>
                    <a:pt x="1097" y="1630"/>
                  </a:lnTo>
                  <a:lnTo>
                    <a:pt x="1099" y="1637"/>
                  </a:lnTo>
                  <a:lnTo>
                    <a:pt x="1101" y="1643"/>
                  </a:lnTo>
                  <a:lnTo>
                    <a:pt x="1103" y="1645"/>
                  </a:lnTo>
                  <a:lnTo>
                    <a:pt x="1107" y="1648"/>
                  </a:lnTo>
                  <a:lnTo>
                    <a:pt x="1107" y="1648"/>
                  </a:lnTo>
                  <a:lnTo>
                    <a:pt x="1111" y="1673"/>
                  </a:lnTo>
                  <a:lnTo>
                    <a:pt x="1117" y="1699"/>
                  </a:lnTo>
                  <a:lnTo>
                    <a:pt x="1122" y="1712"/>
                  </a:lnTo>
                  <a:lnTo>
                    <a:pt x="1127" y="1725"/>
                  </a:lnTo>
                  <a:lnTo>
                    <a:pt x="1132" y="1735"/>
                  </a:lnTo>
                  <a:lnTo>
                    <a:pt x="1138" y="1746"/>
                  </a:lnTo>
                  <a:lnTo>
                    <a:pt x="1138" y="1746"/>
                  </a:lnTo>
                  <a:lnTo>
                    <a:pt x="1174" y="1843"/>
                  </a:lnTo>
                  <a:lnTo>
                    <a:pt x="1210" y="1941"/>
                  </a:lnTo>
                  <a:lnTo>
                    <a:pt x="1248" y="2039"/>
                  </a:lnTo>
                  <a:lnTo>
                    <a:pt x="1284" y="2139"/>
                  </a:lnTo>
                  <a:lnTo>
                    <a:pt x="1284" y="2139"/>
                  </a:lnTo>
                  <a:lnTo>
                    <a:pt x="1299" y="2182"/>
                  </a:lnTo>
                  <a:lnTo>
                    <a:pt x="1313" y="2226"/>
                  </a:lnTo>
                  <a:lnTo>
                    <a:pt x="1327" y="2270"/>
                  </a:lnTo>
                  <a:lnTo>
                    <a:pt x="1342" y="2312"/>
                  </a:lnTo>
                  <a:lnTo>
                    <a:pt x="1342" y="2312"/>
                  </a:lnTo>
                  <a:lnTo>
                    <a:pt x="1349" y="2326"/>
                  </a:lnTo>
                  <a:lnTo>
                    <a:pt x="1355" y="2340"/>
                  </a:lnTo>
                  <a:lnTo>
                    <a:pt x="1361" y="2354"/>
                  </a:lnTo>
                  <a:lnTo>
                    <a:pt x="1368" y="2368"/>
                  </a:lnTo>
                  <a:lnTo>
                    <a:pt x="1368" y="2368"/>
                  </a:lnTo>
                  <a:lnTo>
                    <a:pt x="1371" y="2383"/>
                  </a:lnTo>
                  <a:lnTo>
                    <a:pt x="1375" y="2399"/>
                  </a:lnTo>
                  <a:lnTo>
                    <a:pt x="1379" y="2414"/>
                  </a:lnTo>
                  <a:lnTo>
                    <a:pt x="1383" y="2430"/>
                  </a:lnTo>
                  <a:lnTo>
                    <a:pt x="1383" y="2430"/>
                  </a:lnTo>
                  <a:lnTo>
                    <a:pt x="1404" y="2502"/>
                  </a:lnTo>
                  <a:lnTo>
                    <a:pt x="1426" y="2571"/>
                  </a:lnTo>
                  <a:lnTo>
                    <a:pt x="1437" y="2606"/>
                  </a:lnTo>
                  <a:lnTo>
                    <a:pt x="1450" y="2639"/>
                  </a:lnTo>
                  <a:lnTo>
                    <a:pt x="1464" y="2673"/>
                  </a:lnTo>
                  <a:lnTo>
                    <a:pt x="1480" y="2705"/>
                  </a:lnTo>
                  <a:lnTo>
                    <a:pt x="1480" y="2705"/>
                  </a:lnTo>
                  <a:lnTo>
                    <a:pt x="1488" y="2704"/>
                  </a:lnTo>
                  <a:lnTo>
                    <a:pt x="1494" y="2704"/>
                  </a:lnTo>
                  <a:lnTo>
                    <a:pt x="1508" y="2704"/>
                  </a:lnTo>
                  <a:lnTo>
                    <a:pt x="1521" y="2703"/>
                  </a:lnTo>
                  <a:lnTo>
                    <a:pt x="1528" y="2703"/>
                  </a:lnTo>
                  <a:lnTo>
                    <a:pt x="1535" y="2701"/>
                  </a:lnTo>
                  <a:lnTo>
                    <a:pt x="1535" y="2701"/>
                  </a:lnTo>
                  <a:lnTo>
                    <a:pt x="1534" y="2694"/>
                  </a:lnTo>
                  <a:lnTo>
                    <a:pt x="1532" y="2686"/>
                  </a:lnTo>
                  <a:lnTo>
                    <a:pt x="1525" y="2671"/>
                  </a:lnTo>
                  <a:lnTo>
                    <a:pt x="1523" y="2664"/>
                  </a:lnTo>
                  <a:lnTo>
                    <a:pt x="1522" y="2657"/>
                  </a:lnTo>
                  <a:lnTo>
                    <a:pt x="1522" y="2651"/>
                  </a:lnTo>
                  <a:lnTo>
                    <a:pt x="1523" y="2649"/>
                  </a:lnTo>
                  <a:lnTo>
                    <a:pt x="1524" y="2646"/>
                  </a:lnTo>
                  <a:lnTo>
                    <a:pt x="1524" y="2646"/>
                  </a:lnTo>
                  <a:lnTo>
                    <a:pt x="1511" y="2619"/>
                  </a:lnTo>
                  <a:lnTo>
                    <a:pt x="1500" y="2593"/>
                  </a:lnTo>
                  <a:lnTo>
                    <a:pt x="1500" y="2593"/>
                  </a:lnTo>
                  <a:lnTo>
                    <a:pt x="1496" y="2584"/>
                  </a:lnTo>
                  <a:lnTo>
                    <a:pt x="1494" y="2576"/>
                  </a:lnTo>
                  <a:lnTo>
                    <a:pt x="1493" y="2566"/>
                  </a:lnTo>
                  <a:lnTo>
                    <a:pt x="1491" y="2558"/>
                  </a:lnTo>
                  <a:lnTo>
                    <a:pt x="1491" y="2558"/>
                  </a:lnTo>
                  <a:lnTo>
                    <a:pt x="1486" y="2544"/>
                  </a:lnTo>
                  <a:lnTo>
                    <a:pt x="1479" y="2531"/>
                  </a:lnTo>
                  <a:lnTo>
                    <a:pt x="1473" y="2518"/>
                  </a:lnTo>
                  <a:lnTo>
                    <a:pt x="1467" y="2504"/>
                  </a:lnTo>
                  <a:lnTo>
                    <a:pt x="1467" y="2504"/>
                  </a:lnTo>
                  <a:lnTo>
                    <a:pt x="1461" y="2488"/>
                  </a:lnTo>
                  <a:lnTo>
                    <a:pt x="1456" y="2471"/>
                  </a:lnTo>
                  <a:lnTo>
                    <a:pt x="1451" y="2453"/>
                  </a:lnTo>
                  <a:lnTo>
                    <a:pt x="1448" y="2433"/>
                  </a:lnTo>
                  <a:lnTo>
                    <a:pt x="1448" y="2433"/>
                  </a:lnTo>
                  <a:lnTo>
                    <a:pt x="1433" y="2402"/>
                  </a:lnTo>
                  <a:lnTo>
                    <a:pt x="1418" y="2371"/>
                  </a:lnTo>
                  <a:lnTo>
                    <a:pt x="1403" y="2340"/>
                  </a:lnTo>
                  <a:lnTo>
                    <a:pt x="1388" y="2308"/>
                  </a:lnTo>
                  <a:lnTo>
                    <a:pt x="1374" y="2275"/>
                  </a:lnTo>
                  <a:lnTo>
                    <a:pt x="1363" y="2241"/>
                  </a:lnTo>
                  <a:lnTo>
                    <a:pt x="1357" y="2223"/>
                  </a:lnTo>
                  <a:lnTo>
                    <a:pt x="1353" y="2205"/>
                  </a:lnTo>
                  <a:lnTo>
                    <a:pt x="1350" y="2187"/>
                  </a:lnTo>
                  <a:lnTo>
                    <a:pt x="1346" y="2169"/>
                  </a:lnTo>
                  <a:lnTo>
                    <a:pt x="1346" y="2169"/>
                  </a:lnTo>
                  <a:lnTo>
                    <a:pt x="1285" y="1998"/>
                  </a:lnTo>
                  <a:lnTo>
                    <a:pt x="1255" y="1913"/>
                  </a:lnTo>
                  <a:lnTo>
                    <a:pt x="1225" y="1831"/>
                  </a:lnTo>
                  <a:lnTo>
                    <a:pt x="1225" y="1831"/>
                  </a:lnTo>
                  <a:lnTo>
                    <a:pt x="1220" y="1819"/>
                  </a:lnTo>
                  <a:lnTo>
                    <a:pt x="1215" y="1807"/>
                  </a:lnTo>
                  <a:lnTo>
                    <a:pt x="1204" y="1783"/>
                  </a:lnTo>
                  <a:lnTo>
                    <a:pt x="1204" y="1783"/>
                  </a:lnTo>
                  <a:lnTo>
                    <a:pt x="1195" y="1762"/>
                  </a:lnTo>
                  <a:lnTo>
                    <a:pt x="1187" y="1738"/>
                  </a:lnTo>
                  <a:lnTo>
                    <a:pt x="1171" y="1690"/>
                  </a:lnTo>
                  <a:lnTo>
                    <a:pt x="1162" y="1666"/>
                  </a:lnTo>
                  <a:lnTo>
                    <a:pt x="1154" y="1642"/>
                  </a:lnTo>
                  <a:lnTo>
                    <a:pt x="1144" y="1620"/>
                  </a:lnTo>
                  <a:lnTo>
                    <a:pt x="1133" y="1599"/>
                  </a:lnTo>
                  <a:lnTo>
                    <a:pt x="1133" y="1599"/>
                  </a:lnTo>
                  <a:lnTo>
                    <a:pt x="1121" y="1571"/>
                  </a:lnTo>
                  <a:lnTo>
                    <a:pt x="1108" y="1544"/>
                  </a:lnTo>
                  <a:lnTo>
                    <a:pt x="1097" y="1516"/>
                  </a:lnTo>
                  <a:lnTo>
                    <a:pt x="1087" y="1487"/>
                  </a:lnTo>
                  <a:lnTo>
                    <a:pt x="1068" y="1430"/>
                  </a:lnTo>
                  <a:lnTo>
                    <a:pt x="1058" y="1402"/>
                  </a:lnTo>
                  <a:lnTo>
                    <a:pt x="1047" y="1374"/>
                  </a:lnTo>
                  <a:lnTo>
                    <a:pt x="1047" y="1374"/>
                  </a:lnTo>
                  <a:lnTo>
                    <a:pt x="1036" y="1372"/>
                  </a:lnTo>
                  <a:lnTo>
                    <a:pt x="1024" y="1369"/>
                  </a:lnTo>
                  <a:lnTo>
                    <a:pt x="1018" y="1369"/>
                  </a:lnTo>
                  <a:lnTo>
                    <a:pt x="1011" y="1369"/>
                  </a:lnTo>
                  <a:lnTo>
                    <a:pt x="1006" y="1371"/>
                  </a:lnTo>
                  <a:lnTo>
                    <a:pt x="1000" y="1374"/>
                  </a:lnTo>
                  <a:lnTo>
                    <a:pt x="1000" y="1374"/>
                  </a:lnTo>
                  <a:close/>
                  <a:moveTo>
                    <a:pt x="1068" y="1377"/>
                  </a:moveTo>
                  <a:lnTo>
                    <a:pt x="1068" y="1377"/>
                  </a:lnTo>
                  <a:lnTo>
                    <a:pt x="1085" y="1428"/>
                  </a:lnTo>
                  <a:lnTo>
                    <a:pt x="1104" y="1483"/>
                  </a:lnTo>
                  <a:lnTo>
                    <a:pt x="1114" y="1510"/>
                  </a:lnTo>
                  <a:lnTo>
                    <a:pt x="1125" y="1537"/>
                  </a:lnTo>
                  <a:lnTo>
                    <a:pt x="1137" y="1562"/>
                  </a:lnTo>
                  <a:lnTo>
                    <a:pt x="1148" y="1586"/>
                  </a:lnTo>
                  <a:lnTo>
                    <a:pt x="1148" y="1586"/>
                  </a:lnTo>
                  <a:lnTo>
                    <a:pt x="1183" y="1681"/>
                  </a:lnTo>
                  <a:lnTo>
                    <a:pt x="1201" y="1727"/>
                  </a:lnTo>
                  <a:lnTo>
                    <a:pt x="1219" y="1772"/>
                  </a:lnTo>
                  <a:lnTo>
                    <a:pt x="1219" y="1772"/>
                  </a:lnTo>
                  <a:lnTo>
                    <a:pt x="1243" y="1829"/>
                  </a:lnTo>
                  <a:lnTo>
                    <a:pt x="1265" y="1888"/>
                  </a:lnTo>
                  <a:lnTo>
                    <a:pt x="1285" y="1947"/>
                  </a:lnTo>
                  <a:lnTo>
                    <a:pt x="1306" y="2007"/>
                  </a:lnTo>
                  <a:lnTo>
                    <a:pt x="1306" y="2007"/>
                  </a:lnTo>
                  <a:lnTo>
                    <a:pt x="1329" y="2073"/>
                  </a:lnTo>
                  <a:lnTo>
                    <a:pt x="1353" y="2139"/>
                  </a:lnTo>
                  <a:lnTo>
                    <a:pt x="1376" y="2206"/>
                  </a:lnTo>
                  <a:lnTo>
                    <a:pt x="1387" y="2241"/>
                  </a:lnTo>
                  <a:lnTo>
                    <a:pt x="1397" y="2275"/>
                  </a:lnTo>
                  <a:lnTo>
                    <a:pt x="1397" y="2275"/>
                  </a:lnTo>
                  <a:lnTo>
                    <a:pt x="1405" y="2295"/>
                  </a:lnTo>
                  <a:lnTo>
                    <a:pt x="1413" y="2317"/>
                  </a:lnTo>
                  <a:lnTo>
                    <a:pt x="1432" y="2357"/>
                  </a:lnTo>
                  <a:lnTo>
                    <a:pt x="1472" y="2438"/>
                  </a:lnTo>
                  <a:lnTo>
                    <a:pt x="1472" y="2438"/>
                  </a:lnTo>
                  <a:lnTo>
                    <a:pt x="1477" y="2452"/>
                  </a:lnTo>
                  <a:lnTo>
                    <a:pt x="1481" y="2465"/>
                  </a:lnTo>
                  <a:lnTo>
                    <a:pt x="1486" y="2479"/>
                  </a:lnTo>
                  <a:lnTo>
                    <a:pt x="1491" y="2493"/>
                  </a:lnTo>
                  <a:lnTo>
                    <a:pt x="1491" y="2493"/>
                  </a:lnTo>
                  <a:lnTo>
                    <a:pt x="1495" y="2501"/>
                  </a:lnTo>
                  <a:lnTo>
                    <a:pt x="1500" y="2508"/>
                  </a:lnTo>
                  <a:lnTo>
                    <a:pt x="1504" y="2516"/>
                  </a:lnTo>
                  <a:lnTo>
                    <a:pt x="1508" y="2523"/>
                  </a:lnTo>
                  <a:lnTo>
                    <a:pt x="1508" y="2523"/>
                  </a:lnTo>
                  <a:lnTo>
                    <a:pt x="1513" y="2543"/>
                  </a:lnTo>
                  <a:lnTo>
                    <a:pt x="1520" y="2562"/>
                  </a:lnTo>
                  <a:lnTo>
                    <a:pt x="1531" y="2601"/>
                  </a:lnTo>
                  <a:lnTo>
                    <a:pt x="1537" y="2622"/>
                  </a:lnTo>
                  <a:lnTo>
                    <a:pt x="1543" y="2641"/>
                  </a:lnTo>
                  <a:lnTo>
                    <a:pt x="1550" y="2661"/>
                  </a:lnTo>
                  <a:lnTo>
                    <a:pt x="1558" y="2681"/>
                  </a:lnTo>
                  <a:lnTo>
                    <a:pt x="1558" y="2681"/>
                  </a:lnTo>
                  <a:lnTo>
                    <a:pt x="1558" y="2684"/>
                  </a:lnTo>
                  <a:lnTo>
                    <a:pt x="1558" y="2686"/>
                  </a:lnTo>
                  <a:lnTo>
                    <a:pt x="1555" y="2690"/>
                  </a:lnTo>
                  <a:lnTo>
                    <a:pt x="1553" y="2691"/>
                  </a:lnTo>
                  <a:lnTo>
                    <a:pt x="1553" y="2694"/>
                  </a:lnTo>
                  <a:lnTo>
                    <a:pt x="1553" y="2695"/>
                  </a:lnTo>
                  <a:lnTo>
                    <a:pt x="1554" y="2697"/>
                  </a:lnTo>
                  <a:lnTo>
                    <a:pt x="1554" y="2697"/>
                  </a:lnTo>
                  <a:lnTo>
                    <a:pt x="1568" y="2694"/>
                  </a:lnTo>
                  <a:lnTo>
                    <a:pt x="1579" y="2688"/>
                  </a:lnTo>
                  <a:lnTo>
                    <a:pt x="1584" y="2685"/>
                  </a:lnTo>
                  <a:lnTo>
                    <a:pt x="1590" y="2681"/>
                  </a:lnTo>
                  <a:lnTo>
                    <a:pt x="1594" y="2676"/>
                  </a:lnTo>
                  <a:lnTo>
                    <a:pt x="1597" y="2672"/>
                  </a:lnTo>
                  <a:lnTo>
                    <a:pt x="1597" y="2672"/>
                  </a:lnTo>
                  <a:lnTo>
                    <a:pt x="1595" y="2662"/>
                  </a:lnTo>
                  <a:lnTo>
                    <a:pt x="1592" y="2653"/>
                  </a:lnTo>
                  <a:lnTo>
                    <a:pt x="1583" y="2634"/>
                  </a:lnTo>
                  <a:lnTo>
                    <a:pt x="1575" y="2614"/>
                  </a:lnTo>
                  <a:lnTo>
                    <a:pt x="1567" y="2597"/>
                  </a:lnTo>
                  <a:lnTo>
                    <a:pt x="1567" y="2597"/>
                  </a:lnTo>
                  <a:lnTo>
                    <a:pt x="1564" y="2589"/>
                  </a:lnTo>
                  <a:lnTo>
                    <a:pt x="1562" y="2580"/>
                  </a:lnTo>
                  <a:lnTo>
                    <a:pt x="1556" y="2562"/>
                  </a:lnTo>
                  <a:lnTo>
                    <a:pt x="1556" y="2562"/>
                  </a:lnTo>
                  <a:lnTo>
                    <a:pt x="1521" y="2455"/>
                  </a:lnTo>
                  <a:lnTo>
                    <a:pt x="1504" y="2402"/>
                  </a:lnTo>
                  <a:lnTo>
                    <a:pt x="1489" y="2349"/>
                  </a:lnTo>
                  <a:lnTo>
                    <a:pt x="1489" y="2349"/>
                  </a:lnTo>
                  <a:lnTo>
                    <a:pt x="1478" y="2312"/>
                  </a:lnTo>
                  <a:lnTo>
                    <a:pt x="1466" y="2277"/>
                  </a:lnTo>
                  <a:lnTo>
                    <a:pt x="1441" y="2206"/>
                  </a:lnTo>
                  <a:lnTo>
                    <a:pt x="1415" y="2137"/>
                  </a:lnTo>
                  <a:lnTo>
                    <a:pt x="1402" y="2101"/>
                  </a:lnTo>
                  <a:lnTo>
                    <a:pt x="1390" y="2066"/>
                  </a:lnTo>
                  <a:lnTo>
                    <a:pt x="1390" y="2066"/>
                  </a:lnTo>
                  <a:lnTo>
                    <a:pt x="1376" y="2023"/>
                  </a:lnTo>
                  <a:lnTo>
                    <a:pt x="1361" y="1981"/>
                  </a:lnTo>
                  <a:lnTo>
                    <a:pt x="1329" y="1899"/>
                  </a:lnTo>
                  <a:lnTo>
                    <a:pt x="1296" y="1819"/>
                  </a:lnTo>
                  <a:lnTo>
                    <a:pt x="1265" y="1740"/>
                  </a:lnTo>
                  <a:lnTo>
                    <a:pt x="1265" y="1740"/>
                  </a:lnTo>
                  <a:lnTo>
                    <a:pt x="1266" y="1734"/>
                  </a:lnTo>
                  <a:lnTo>
                    <a:pt x="1266" y="1730"/>
                  </a:lnTo>
                  <a:lnTo>
                    <a:pt x="1267" y="1727"/>
                  </a:lnTo>
                  <a:lnTo>
                    <a:pt x="1265" y="1722"/>
                  </a:lnTo>
                  <a:lnTo>
                    <a:pt x="1265" y="1722"/>
                  </a:lnTo>
                  <a:lnTo>
                    <a:pt x="1255" y="1693"/>
                  </a:lnTo>
                  <a:lnTo>
                    <a:pt x="1245" y="1665"/>
                  </a:lnTo>
                  <a:lnTo>
                    <a:pt x="1220" y="1609"/>
                  </a:lnTo>
                  <a:lnTo>
                    <a:pt x="1195" y="1554"/>
                  </a:lnTo>
                  <a:lnTo>
                    <a:pt x="1172" y="1504"/>
                  </a:lnTo>
                  <a:lnTo>
                    <a:pt x="1172" y="1504"/>
                  </a:lnTo>
                  <a:lnTo>
                    <a:pt x="1169" y="1487"/>
                  </a:lnTo>
                  <a:lnTo>
                    <a:pt x="1163" y="1471"/>
                  </a:lnTo>
                  <a:lnTo>
                    <a:pt x="1158" y="1455"/>
                  </a:lnTo>
                  <a:lnTo>
                    <a:pt x="1151" y="1440"/>
                  </a:lnTo>
                  <a:lnTo>
                    <a:pt x="1134" y="1408"/>
                  </a:lnTo>
                  <a:lnTo>
                    <a:pt x="1126" y="1393"/>
                  </a:lnTo>
                  <a:lnTo>
                    <a:pt x="1119" y="1377"/>
                  </a:lnTo>
                  <a:lnTo>
                    <a:pt x="1119" y="1377"/>
                  </a:lnTo>
                  <a:lnTo>
                    <a:pt x="1111" y="1378"/>
                  </a:lnTo>
                  <a:lnTo>
                    <a:pt x="1104" y="1378"/>
                  </a:lnTo>
                  <a:lnTo>
                    <a:pt x="1099" y="1377"/>
                  </a:lnTo>
                  <a:lnTo>
                    <a:pt x="1094" y="1375"/>
                  </a:lnTo>
                  <a:lnTo>
                    <a:pt x="1088" y="1374"/>
                  </a:lnTo>
                  <a:lnTo>
                    <a:pt x="1083" y="1373"/>
                  </a:lnTo>
                  <a:lnTo>
                    <a:pt x="1076" y="1374"/>
                  </a:lnTo>
                  <a:lnTo>
                    <a:pt x="1068" y="1377"/>
                  </a:lnTo>
                  <a:lnTo>
                    <a:pt x="1068" y="1377"/>
                  </a:lnTo>
                  <a:close/>
                  <a:moveTo>
                    <a:pt x="1748" y="1453"/>
                  </a:moveTo>
                  <a:lnTo>
                    <a:pt x="1748" y="1453"/>
                  </a:lnTo>
                  <a:lnTo>
                    <a:pt x="1748" y="1450"/>
                  </a:lnTo>
                  <a:lnTo>
                    <a:pt x="1749" y="1449"/>
                  </a:lnTo>
                  <a:lnTo>
                    <a:pt x="1750" y="1448"/>
                  </a:lnTo>
                  <a:lnTo>
                    <a:pt x="1750" y="1446"/>
                  </a:lnTo>
                  <a:lnTo>
                    <a:pt x="1750" y="1446"/>
                  </a:lnTo>
                  <a:lnTo>
                    <a:pt x="1747" y="1446"/>
                  </a:lnTo>
                  <a:lnTo>
                    <a:pt x="1744" y="1446"/>
                  </a:lnTo>
                  <a:lnTo>
                    <a:pt x="1743" y="1444"/>
                  </a:lnTo>
                  <a:lnTo>
                    <a:pt x="1742" y="1442"/>
                  </a:lnTo>
                  <a:lnTo>
                    <a:pt x="1742" y="1442"/>
                  </a:lnTo>
                  <a:lnTo>
                    <a:pt x="1736" y="1444"/>
                  </a:lnTo>
                  <a:lnTo>
                    <a:pt x="1731" y="1445"/>
                  </a:lnTo>
                  <a:lnTo>
                    <a:pt x="1729" y="1444"/>
                  </a:lnTo>
                  <a:lnTo>
                    <a:pt x="1728" y="1443"/>
                  </a:lnTo>
                  <a:lnTo>
                    <a:pt x="1728" y="1441"/>
                  </a:lnTo>
                  <a:lnTo>
                    <a:pt x="1729" y="1438"/>
                  </a:lnTo>
                  <a:lnTo>
                    <a:pt x="1729" y="1438"/>
                  </a:lnTo>
                  <a:lnTo>
                    <a:pt x="1724" y="1439"/>
                  </a:lnTo>
                  <a:lnTo>
                    <a:pt x="1721" y="1439"/>
                  </a:lnTo>
                  <a:lnTo>
                    <a:pt x="1717" y="1438"/>
                  </a:lnTo>
                  <a:lnTo>
                    <a:pt x="1712" y="1438"/>
                  </a:lnTo>
                  <a:lnTo>
                    <a:pt x="1712" y="1438"/>
                  </a:lnTo>
                  <a:lnTo>
                    <a:pt x="1710" y="1436"/>
                  </a:lnTo>
                  <a:lnTo>
                    <a:pt x="1709" y="1433"/>
                  </a:lnTo>
                  <a:lnTo>
                    <a:pt x="1708" y="1429"/>
                  </a:lnTo>
                  <a:lnTo>
                    <a:pt x="1706" y="1424"/>
                  </a:lnTo>
                  <a:lnTo>
                    <a:pt x="1705" y="1422"/>
                  </a:lnTo>
                  <a:lnTo>
                    <a:pt x="1703" y="1420"/>
                  </a:lnTo>
                  <a:lnTo>
                    <a:pt x="1703" y="1420"/>
                  </a:lnTo>
                  <a:lnTo>
                    <a:pt x="1700" y="1425"/>
                  </a:lnTo>
                  <a:lnTo>
                    <a:pt x="1696" y="1428"/>
                  </a:lnTo>
                  <a:lnTo>
                    <a:pt x="1687" y="1433"/>
                  </a:lnTo>
                  <a:lnTo>
                    <a:pt x="1684" y="1436"/>
                  </a:lnTo>
                  <a:lnTo>
                    <a:pt x="1681" y="1440"/>
                  </a:lnTo>
                  <a:lnTo>
                    <a:pt x="1678" y="1443"/>
                  </a:lnTo>
                  <a:lnTo>
                    <a:pt x="1677" y="1448"/>
                  </a:lnTo>
                  <a:lnTo>
                    <a:pt x="1677" y="1448"/>
                  </a:lnTo>
                  <a:lnTo>
                    <a:pt x="1678" y="1450"/>
                  </a:lnTo>
                  <a:lnTo>
                    <a:pt x="1679" y="1450"/>
                  </a:lnTo>
                  <a:lnTo>
                    <a:pt x="1681" y="1448"/>
                  </a:lnTo>
                  <a:lnTo>
                    <a:pt x="1683" y="1446"/>
                  </a:lnTo>
                  <a:lnTo>
                    <a:pt x="1684" y="1446"/>
                  </a:lnTo>
                  <a:lnTo>
                    <a:pt x="1686" y="1446"/>
                  </a:lnTo>
                  <a:lnTo>
                    <a:pt x="1686" y="1446"/>
                  </a:lnTo>
                  <a:lnTo>
                    <a:pt x="1686" y="1448"/>
                  </a:lnTo>
                  <a:lnTo>
                    <a:pt x="1686" y="1450"/>
                  </a:lnTo>
                  <a:lnTo>
                    <a:pt x="1687" y="1451"/>
                  </a:lnTo>
                  <a:lnTo>
                    <a:pt x="1689" y="1451"/>
                  </a:lnTo>
                  <a:lnTo>
                    <a:pt x="1692" y="1453"/>
                  </a:lnTo>
                  <a:lnTo>
                    <a:pt x="1693" y="1454"/>
                  </a:lnTo>
                  <a:lnTo>
                    <a:pt x="1694" y="1455"/>
                  </a:lnTo>
                  <a:lnTo>
                    <a:pt x="1694" y="1455"/>
                  </a:lnTo>
                  <a:lnTo>
                    <a:pt x="1692" y="1456"/>
                  </a:lnTo>
                  <a:lnTo>
                    <a:pt x="1691" y="1457"/>
                  </a:lnTo>
                  <a:lnTo>
                    <a:pt x="1690" y="1460"/>
                  </a:lnTo>
                  <a:lnTo>
                    <a:pt x="1690" y="1463"/>
                  </a:lnTo>
                  <a:lnTo>
                    <a:pt x="1690" y="1463"/>
                  </a:lnTo>
                  <a:lnTo>
                    <a:pt x="1693" y="1465"/>
                  </a:lnTo>
                  <a:lnTo>
                    <a:pt x="1697" y="1468"/>
                  </a:lnTo>
                  <a:lnTo>
                    <a:pt x="1703" y="1470"/>
                  </a:lnTo>
                  <a:lnTo>
                    <a:pt x="1710" y="1471"/>
                  </a:lnTo>
                  <a:lnTo>
                    <a:pt x="1718" y="1472"/>
                  </a:lnTo>
                  <a:lnTo>
                    <a:pt x="1725" y="1472"/>
                  </a:lnTo>
                  <a:lnTo>
                    <a:pt x="1732" y="1474"/>
                  </a:lnTo>
                  <a:lnTo>
                    <a:pt x="1734" y="1476"/>
                  </a:lnTo>
                  <a:lnTo>
                    <a:pt x="1737" y="1478"/>
                  </a:lnTo>
                  <a:lnTo>
                    <a:pt x="1739" y="1480"/>
                  </a:lnTo>
                  <a:lnTo>
                    <a:pt x="1742" y="1485"/>
                  </a:lnTo>
                  <a:lnTo>
                    <a:pt x="1742" y="1485"/>
                  </a:lnTo>
                  <a:lnTo>
                    <a:pt x="1746" y="1481"/>
                  </a:lnTo>
                  <a:lnTo>
                    <a:pt x="1751" y="1478"/>
                  </a:lnTo>
                  <a:lnTo>
                    <a:pt x="1759" y="1470"/>
                  </a:lnTo>
                  <a:lnTo>
                    <a:pt x="1765" y="1460"/>
                  </a:lnTo>
                  <a:lnTo>
                    <a:pt x="1772" y="1450"/>
                  </a:lnTo>
                  <a:lnTo>
                    <a:pt x="1772" y="1450"/>
                  </a:lnTo>
                  <a:lnTo>
                    <a:pt x="1767" y="1450"/>
                  </a:lnTo>
                  <a:lnTo>
                    <a:pt x="1765" y="1449"/>
                  </a:lnTo>
                  <a:lnTo>
                    <a:pt x="1765" y="1448"/>
                  </a:lnTo>
                  <a:lnTo>
                    <a:pt x="1765" y="1448"/>
                  </a:lnTo>
                  <a:lnTo>
                    <a:pt x="1767" y="1446"/>
                  </a:lnTo>
                  <a:lnTo>
                    <a:pt x="1770" y="1444"/>
                  </a:lnTo>
                  <a:lnTo>
                    <a:pt x="1773" y="1441"/>
                  </a:lnTo>
                  <a:lnTo>
                    <a:pt x="1773" y="1439"/>
                  </a:lnTo>
                  <a:lnTo>
                    <a:pt x="1772" y="1438"/>
                  </a:lnTo>
                  <a:lnTo>
                    <a:pt x="1772" y="1438"/>
                  </a:lnTo>
                  <a:lnTo>
                    <a:pt x="1766" y="1444"/>
                  </a:lnTo>
                  <a:lnTo>
                    <a:pt x="1761" y="1448"/>
                  </a:lnTo>
                  <a:lnTo>
                    <a:pt x="1755" y="1450"/>
                  </a:lnTo>
                  <a:lnTo>
                    <a:pt x="1748" y="1453"/>
                  </a:lnTo>
                  <a:lnTo>
                    <a:pt x="1748" y="1453"/>
                  </a:lnTo>
                  <a:close/>
                  <a:moveTo>
                    <a:pt x="1759" y="1502"/>
                  </a:moveTo>
                  <a:lnTo>
                    <a:pt x="1759" y="1502"/>
                  </a:lnTo>
                  <a:lnTo>
                    <a:pt x="1766" y="1507"/>
                  </a:lnTo>
                  <a:lnTo>
                    <a:pt x="1775" y="1510"/>
                  </a:lnTo>
                  <a:lnTo>
                    <a:pt x="1783" y="1511"/>
                  </a:lnTo>
                  <a:lnTo>
                    <a:pt x="1792" y="1510"/>
                  </a:lnTo>
                  <a:lnTo>
                    <a:pt x="1799" y="1507"/>
                  </a:lnTo>
                  <a:lnTo>
                    <a:pt x="1807" y="1503"/>
                  </a:lnTo>
                  <a:lnTo>
                    <a:pt x="1813" y="1498"/>
                  </a:lnTo>
                  <a:lnTo>
                    <a:pt x="1819" y="1491"/>
                  </a:lnTo>
                  <a:lnTo>
                    <a:pt x="1823" y="1484"/>
                  </a:lnTo>
                  <a:lnTo>
                    <a:pt x="1826" y="1476"/>
                  </a:lnTo>
                  <a:lnTo>
                    <a:pt x="1827" y="1469"/>
                  </a:lnTo>
                  <a:lnTo>
                    <a:pt x="1827" y="1461"/>
                  </a:lnTo>
                  <a:lnTo>
                    <a:pt x="1825" y="1454"/>
                  </a:lnTo>
                  <a:lnTo>
                    <a:pt x="1821" y="1446"/>
                  </a:lnTo>
                  <a:lnTo>
                    <a:pt x="1814" y="1441"/>
                  </a:lnTo>
                  <a:lnTo>
                    <a:pt x="1805" y="1435"/>
                  </a:lnTo>
                  <a:lnTo>
                    <a:pt x="1805" y="1435"/>
                  </a:lnTo>
                  <a:lnTo>
                    <a:pt x="1795" y="1454"/>
                  </a:lnTo>
                  <a:lnTo>
                    <a:pt x="1783" y="1470"/>
                  </a:lnTo>
                  <a:lnTo>
                    <a:pt x="1759" y="1502"/>
                  </a:lnTo>
                  <a:lnTo>
                    <a:pt x="1759" y="1502"/>
                  </a:lnTo>
                  <a:close/>
                  <a:moveTo>
                    <a:pt x="1841" y="1489"/>
                  </a:moveTo>
                  <a:lnTo>
                    <a:pt x="1841" y="1489"/>
                  </a:lnTo>
                  <a:lnTo>
                    <a:pt x="1826" y="1504"/>
                  </a:lnTo>
                  <a:lnTo>
                    <a:pt x="1811" y="1520"/>
                  </a:lnTo>
                  <a:lnTo>
                    <a:pt x="1811" y="1520"/>
                  </a:lnTo>
                  <a:lnTo>
                    <a:pt x="1820" y="1526"/>
                  </a:lnTo>
                  <a:lnTo>
                    <a:pt x="1828" y="1534"/>
                  </a:lnTo>
                  <a:lnTo>
                    <a:pt x="1836" y="1541"/>
                  </a:lnTo>
                  <a:lnTo>
                    <a:pt x="1843" y="1548"/>
                  </a:lnTo>
                  <a:lnTo>
                    <a:pt x="1843" y="1548"/>
                  </a:lnTo>
                  <a:lnTo>
                    <a:pt x="1861" y="1534"/>
                  </a:lnTo>
                  <a:lnTo>
                    <a:pt x="1865" y="1530"/>
                  </a:lnTo>
                  <a:lnTo>
                    <a:pt x="1868" y="1525"/>
                  </a:lnTo>
                  <a:lnTo>
                    <a:pt x="1870" y="1521"/>
                  </a:lnTo>
                  <a:lnTo>
                    <a:pt x="1871" y="1517"/>
                  </a:lnTo>
                  <a:lnTo>
                    <a:pt x="1871" y="1517"/>
                  </a:lnTo>
                  <a:lnTo>
                    <a:pt x="1867" y="1516"/>
                  </a:lnTo>
                  <a:lnTo>
                    <a:pt x="1864" y="1513"/>
                  </a:lnTo>
                  <a:lnTo>
                    <a:pt x="1857" y="1504"/>
                  </a:lnTo>
                  <a:lnTo>
                    <a:pt x="1854" y="1499"/>
                  </a:lnTo>
                  <a:lnTo>
                    <a:pt x="1851" y="1494"/>
                  </a:lnTo>
                  <a:lnTo>
                    <a:pt x="1846" y="1491"/>
                  </a:lnTo>
                  <a:lnTo>
                    <a:pt x="1841" y="1489"/>
                  </a:lnTo>
                  <a:lnTo>
                    <a:pt x="1841" y="1489"/>
                  </a:lnTo>
                  <a:close/>
                  <a:moveTo>
                    <a:pt x="1427" y="1522"/>
                  </a:moveTo>
                  <a:lnTo>
                    <a:pt x="1427" y="1522"/>
                  </a:lnTo>
                  <a:lnTo>
                    <a:pt x="1427" y="1529"/>
                  </a:lnTo>
                  <a:lnTo>
                    <a:pt x="1428" y="1533"/>
                  </a:lnTo>
                  <a:lnTo>
                    <a:pt x="1429" y="1537"/>
                  </a:lnTo>
                  <a:lnTo>
                    <a:pt x="1429" y="1541"/>
                  </a:lnTo>
                  <a:lnTo>
                    <a:pt x="1429" y="1541"/>
                  </a:lnTo>
                  <a:lnTo>
                    <a:pt x="1426" y="1546"/>
                  </a:lnTo>
                  <a:lnTo>
                    <a:pt x="1422" y="1549"/>
                  </a:lnTo>
                  <a:lnTo>
                    <a:pt x="1417" y="1550"/>
                  </a:lnTo>
                  <a:lnTo>
                    <a:pt x="1413" y="1551"/>
                  </a:lnTo>
                  <a:lnTo>
                    <a:pt x="1407" y="1551"/>
                  </a:lnTo>
                  <a:lnTo>
                    <a:pt x="1402" y="1550"/>
                  </a:lnTo>
                  <a:lnTo>
                    <a:pt x="1396" y="1548"/>
                  </a:lnTo>
                  <a:lnTo>
                    <a:pt x="1390" y="1546"/>
                  </a:lnTo>
                  <a:lnTo>
                    <a:pt x="1390" y="1546"/>
                  </a:lnTo>
                  <a:lnTo>
                    <a:pt x="1388" y="1550"/>
                  </a:lnTo>
                  <a:lnTo>
                    <a:pt x="1385" y="1554"/>
                  </a:lnTo>
                  <a:lnTo>
                    <a:pt x="1379" y="1561"/>
                  </a:lnTo>
                  <a:lnTo>
                    <a:pt x="1376" y="1564"/>
                  </a:lnTo>
                  <a:lnTo>
                    <a:pt x="1373" y="1568"/>
                  </a:lnTo>
                  <a:lnTo>
                    <a:pt x="1372" y="1574"/>
                  </a:lnTo>
                  <a:lnTo>
                    <a:pt x="1372" y="1580"/>
                  </a:lnTo>
                  <a:lnTo>
                    <a:pt x="1372" y="1580"/>
                  </a:lnTo>
                  <a:lnTo>
                    <a:pt x="1379" y="1582"/>
                  </a:lnTo>
                  <a:lnTo>
                    <a:pt x="1385" y="1584"/>
                  </a:lnTo>
                  <a:lnTo>
                    <a:pt x="1392" y="1584"/>
                  </a:lnTo>
                  <a:lnTo>
                    <a:pt x="1399" y="1584"/>
                  </a:lnTo>
                  <a:lnTo>
                    <a:pt x="1405" y="1583"/>
                  </a:lnTo>
                  <a:lnTo>
                    <a:pt x="1412" y="1581"/>
                  </a:lnTo>
                  <a:lnTo>
                    <a:pt x="1424" y="1577"/>
                  </a:lnTo>
                  <a:lnTo>
                    <a:pt x="1434" y="1569"/>
                  </a:lnTo>
                  <a:lnTo>
                    <a:pt x="1444" y="1562"/>
                  </a:lnTo>
                  <a:lnTo>
                    <a:pt x="1454" y="1552"/>
                  </a:lnTo>
                  <a:lnTo>
                    <a:pt x="1461" y="1544"/>
                  </a:lnTo>
                  <a:lnTo>
                    <a:pt x="1461" y="1544"/>
                  </a:lnTo>
                  <a:lnTo>
                    <a:pt x="1461" y="1540"/>
                  </a:lnTo>
                  <a:lnTo>
                    <a:pt x="1460" y="1538"/>
                  </a:lnTo>
                  <a:lnTo>
                    <a:pt x="1457" y="1533"/>
                  </a:lnTo>
                  <a:lnTo>
                    <a:pt x="1455" y="1532"/>
                  </a:lnTo>
                  <a:lnTo>
                    <a:pt x="1454" y="1530"/>
                  </a:lnTo>
                  <a:lnTo>
                    <a:pt x="1454" y="1528"/>
                  </a:lnTo>
                  <a:lnTo>
                    <a:pt x="1455" y="1524"/>
                  </a:lnTo>
                  <a:lnTo>
                    <a:pt x="1455" y="1524"/>
                  </a:lnTo>
                  <a:lnTo>
                    <a:pt x="1447" y="1523"/>
                  </a:lnTo>
                  <a:lnTo>
                    <a:pt x="1442" y="1522"/>
                  </a:lnTo>
                  <a:lnTo>
                    <a:pt x="1435" y="1522"/>
                  </a:lnTo>
                  <a:lnTo>
                    <a:pt x="1427" y="1522"/>
                  </a:lnTo>
                  <a:lnTo>
                    <a:pt x="1427" y="1522"/>
                  </a:lnTo>
                  <a:close/>
                  <a:moveTo>
                    <a:pt x="1856" y="1571"/>
                  </a:moveTo>
                  <a:lnTo>
                    <a:pt x="1856" y="1571"/>
                  </a:lnTo>
                  <a:lnTo>
                    <a:pt x="1859" y="1576"/>
                  </a:lnTo>
                  <a:lnTo>
                    <a:pt x="1865" y="1579"/>
                  </a:lnTo>
                  <a:lnTo>
                    <a:pt x="1870" y="1581"/>
                  </a:lnTo>
                  <a:lnTo>
                    <a:pt x="1873" y="1581"/>
                  </a:lnTo>
                  <a:lnTo>
                    <a:pt x="1875" y="1580"/>
                  </a:lnTo>
                  <a:lnTo>
                    <a:pt x="1875" y="1580"/>
                  </a:lnTo>
                  <a:lnTo>
                    <a:pt x="1883" y="1568"/>
                  </a:lnTo>
                  <a:lnTo>
                    <a:pt x="1891" y="1553"/>
                  </a:lnTo>
                  <a:lnTo>
                    <a:pt x="1896" y="1546"/>
                  </a:lnTo>
                  <a:lnTo>
                    <a:pt x="1899" y="1537"/>
                  </a:lnTo>
                  <a:lnTo>
                    <a:pt x="1900" y="1529"/>
                  </a:lnTo>
                  <a:lnTo>
                    <a:pt x="1901" y="1520"/>
                  </a:lnTo>
                  <a:lnTo>
                    <a:pt x="1901" y="1520"/>
                  </a:lnTo>
                  <a:lnTo>
                    <a:pt x="1887" y="1532"/>
                  </a:lnTo>
                  <a:lnTo>
                    <a:pt x="1874" y="1545"/>
                  </a:lnTo>
                  <a:lnTo>
                    <a:pt x="1868" y="1551"/>
                  </a:lnTo>
                  <a:lnTo>
                    <a:pt x="1864" y="1557"/>
                  </a:lnTo>
                  <a:lnTo>
                    <a:pt x="1859" y="1564"/>
                  </a:lnTo>
                  <a:lnTo>
                    <a:pt x="1856" y="1571"/>
                  </a:lnTo>
                  <a:lnTo>
                    <a:pt x="1856" y="1571"/>
                  </a:lnTo>
                  <a:close/>
                  <a:moveTo>
                    <a:pt x="2102" y="1535"/>
                  </a:moveTo>
                  <a:lnTo>
                    <a:pt x="2102" y="1535"/>
                  </a:lnTo>
                  <a:lnTo>
                    <a:pt x="2099" y="1533"/>
                  </a:lnTo>
                  <a:lnTo>
                    <a:pt x="2098" y="1531"/>
                  </a:lnTo>
                  <a:lnTo>
                    <a:pt x="2094" y="1524"/>
                  </a:lnTo>
                  <a:lnTo>
                    <a:pt x="2094" y="1524"/>
                  </a:lnTo>
                  <a:lnTo>
                    <a:pt x="2093" y="1526"/>
                  </a:lnTo>
                  <a:lnTo>
                    <a:pt x="2093" y="1529"/>
                  </a:lnTo>
                  <a:lnTo>
                    <a:pt x="2095" y="1533"/>
                  </a:lnTo>
                  <a:lnTo>
                    <a:pt x="2097" y="1535"/>
                  </a:lnTo>
                  <a:lnTo>
                    <a:pt x="2099" y="1536"/>
                  </a:lnTo>
                  <a:lnTo>
                    <a:pt x="2100" y="1537"/>
                  </a:lnTo>
                  <a:lnTo>
                    <a:pt x="2102" y="1535"/>
                  </a:lnTo>
                  <a:lnTo>
                    <a:pt x="2102" y="1535"/>
                  </a:lnTo>
                  <a:close/>
                  <a:moveTo>
                    <a:pt x="2051" y="1539"/>
                  </a:moveTo>
                  <a:lnTo>
                    <a:pt x="2051" y="1539"/>
                  </a:lnTo>
                  <a:lnTo>
                    <a:pt x="2054" y="1547"/>
                  </a:lnTo>
                  <a:lnTo>
                    <a:pt x="2056" y="1554"/>
                  </a:lnTo>
                  <a:lnTo>
                    <a:pt x="2058" y="1557"/>
                  </a:lnTo>
                  <a:lnTo>
                    <a:pt x="2061" y="1560"/>
                  </a:lnTo>
                  <a:lnTo>
                    <a:pt x="2063" y="1562"/>
                  </a:lnTo>
                  <a:lnTo>
                    <a:pt x="2066" y="1563"/>
                  </a:lnTo>
                  <a:lnTo>
                    <a:pt x="2066" y="1563"/>
                  </a:lnTo>
                  <a:lnTo>
                    <a:pt x="2069" y="1562"/>
                  </a:lnTo>
                  <a:lnTo>
                    <a:pt x="2072" y="1560"/>
                  </a:lnTo>
                  <a:lnTo>
                    <a:pt x="2077" y="1555"/>
                  </a:lnTo>
                  <a:lnTo>
                    <a:pt x="2082" y="1551"/>
                  </a:lnTo>
                  <a:lnTo>
                    <a:pt x="2084" y="1550"/>
                  </a:lnTo>
                  <a:lnTo>
                    <a:pt x="2087" y="1548"/>
                  </a:lnTo>
                  <a:lnTo>
                    <a:pt x="2087" y="1548"/>
                  </a:lnTo>
                  <a:lnTo>
                    <a:pt x="2085" y="1541"/>
                  </a:lnTo>
                  <a:lnTo>
                    <a:pt x="2082" y="1537"/>
                  </a:lnTo>
                  <a:lnTo>
                    <a:pt x="2079" y="1534"/>
                  </a:lnTo>
                  <a:lnTo>
                    <a:pt x="2075" y="1534"/>
                  </a:lnTo>
                  <a:lnTo>
                    <a:pt x="2069" y="1535"/>
                  </a:lnTo>
                  <a:lnTo>
                    <a:pt x="2064" y="1536"/>
                  </a:lnTo>
                  <a:lnTo>
                    <a:pt x="2051" y="1539"/>
                  </a:lnTo>
                  <a:lnTo>
                    <a:pt x="2051" y="1539"/>
                  </a:lnTo>
                  <a:close/>
                  <a:moveTo>
                    <a:pt x="2040" y="1576"/>
                  </a:moveTo>
                  <a:lnTo>
                    <a:pt x="2040" y="1576"/>
                  </a:lnTo>
                  <a:lnTo>
                    <a:pt x="2041" y="1570"/>
                  </a:lnTo>
                  <a:lnTo>
                    <a:pt x="2041" y="1564"/>
                  </a:lnTo>
                  <a:lnTo>
                    <a:pt x="2039" y="1559"/>
                  </a:lnTo>
                  <a:lnTo>
                    <a:pt x="2037" y="1553"/>
                  </a:lnTo>
                  <a:lnTo>
                    <a:pt x="2032" y="1542"/>
                  </a:lnTo>
                  <a:lnTo>
                    <a:pt x="2026" y="1533"/>
                  </a:lnTo>
                  <a:lnTo>
                    <a:pt x="2026" y="1533"/>
                  </a:lnTo>
                  <a:lnTo>
                    <a:pt x="2025" y="1546"/>
                  </a:lnTo>
                  <a:lnTo>
                    <a:pt x="2025" y="1552"/>
                  </a:lnTo>
                  <a:lnTo>
                    <a:pt x="2026" y="1560"/>
                  </a:lnTo>
                  <a:lnTo>
                    <a:pt x="2027" y="1566"/>
                  </a:lnTo>
                  <a:lnTo>
                    <a:pt x="2031" y="1570"/>
                  </a:lnTo>
                  <a:lnTo>
                    <a:pt x="2035" y="1575"/>
                  </a:lnTo>
                  <a:lnTo>
                    <a:pt x="2037" y="1576"/>
                  </a:lnTo>
                  <a:lnTo>
                    <a:pt x="2040" y="1576"/>
                  </a:lnTo>
                  <a:lnTo>
                    <a:pt x="2040" y="1576"/>
                  </a:lnTo>
                  <a:close/>
                  <a:moveTo>
                    <a:pt x="1954" y="1548"/>
                  </a:moveTo>
                  <a:lnTo>
                    <a:pt x="1954" y="1548"/>
                  </a:lnTo>
                  <a:lnTo>
                    <a:pt x="1954" y="1557"/>
                  </a:lnTo>
                  <a:lnTo>
                    <a:pt x="1951" y="1568"/>
                  </a:lnTo>
                  <a:lnTo>
                    <a:pt x="1946" y="1589"/>
                  </a:lnTo>
                  <a:lnTo>
                    <a:pt x="1945" y="1597"/>
                  </a:lnTo>
                  <a:lnTo>
                    <a:pt x="1945" y="1602"/>
                  </a:lnTo>
                  <a:lnTo>
                    <a:pt x="1946" y="1607"/>
                  </a:lnTo>
                  <a:lnTo>
                    <a:pt x="1947" y="1610"/>
                  </a:lnTo>
                  <a:lnTo>
                    <a:pt x="1950" y="1614"/>
                  </a:lnTo>
                  <a:lnTo>
                    <a:pt x="1954" y="1617"/>
                  </a:lnTo>
                  <a:lnTo>
                    <a:pt x="1958" y="1621"/>
                  </a:lnTo>
                  <a:lnTo>
                    <a:pt x="1958" y="1621"/>
                  </a:lnTo>
                  <a:lnTo>
                    <a:pt x="1961" y="1616"/>
                  </a:lnTo>
                  <a:lnTo>
                    <a:pt x="1963" y="1613"/>
                  </a:lnTo>
                  <a:lnTo>
                    <a:pt x="1966" y="1605"/>
                  </a:lnTo>
                  <a:lnTo>
                    <a:pt x="1966" y="1596"/>
                  </a:lnTo>
                  <a:lnTo>
                    <a:pt x="1965" y="1586"/>
                  </a:lnTo>
                  <a:lnTo>
                    <a:pt x="1963" y="1578"/>
                  </a:lnTo>
                  <a:lnTo>
                    <a:pt x="1960" y="1568"/>
                  </a:lnTo>
                  <a:lnTo>
                    <a:pt x="1954" y="1548"/>
                  </a:lnTo>
                  <a:lnTo>
                    <a:pt x="1954" y="1548"/>
                  </a:lnTo>
                  <a:close/>
                  <a:moveTo>
                    <a:pt x="1901" y="1586"/>
                  </a:moveTo>
                  <a:lnTo>
                    <a:pt x="1901" y="1586"/>
                  </a:lnTo>
                  <a:lnTo>
                    <a:pt x="1906" y="1590"/>
                  </a:lnTo>
                  <a:lnTo>
                    <a:pt x="1912" y="1592"/>
                  </a:lnTo>
                  <a:lnTo>
                    <a:pt x="1926" y="1595"/>
                  </a:lnTo>
                  <a:lnTo>
                    <a:pt x="1926" y="1595"/>
                  </a:lnTo>
                  <a:lnTo>
                    <a:pt x="1928" y="1586"/>
                  </a:lnTo>
                  <a:lnTo>
                    <a:pt x="1928" y="1578"/>
                  </a:lnTo>
                  <a:lnTo>
                    <a:pt x="1929" y="1570"/>
                  </a:lnTo>
                  <a:lnTo>
                    <a:pt x="1932" y="1561"/>
                  </a:lnTo>
                  <a:lnTo>
                    <a:pt x="1932" y="1561"/>
                  </a:lnTo>
                  <a:lnTo>
                    <a:pt x="1930" y="1560"/>
                  </a:lnTo>
                  <a:lnTo>
                    <a:pt x="1928" y="1559"/>
                  </a:lnTo>
                  <a:lnTo>
                    <a:pt x="1926" y="1555"/>
                  </a:lnTo>
                  <a:lnTo>
                    <a:pt x="1922" y="1552"/>
                  </a:lnTo>
                  <a:lnTo>
                    <a:pt x="1920" y="1551"/>
                  </a:lnTo>
                  <a:lnTo>
                    <a:pt x="1917" y="1550"/>
                  </a:lnTo>
                  <a:lnTo>
                    <a:pt x="1917" y="1550"/>
                  </a:lnTo>
                  <a:lnTo>
                    <a:pt x="1916" y="1555"/>
                  </a:lnTo>
                  <a:lnTo>
                    <a:pt x="1913" y="1560"/>
                  </a:lnTo>
                  <a:lnTo>
                    <a:pt x="1908" y="1567"/>
                  </a:lnTo>
                  <a:lnTo>
                    <a:pt x="1904" y="1570"/>
                  </a:lnTo>
                  <a:lnTo>
                    <a:pt x="1902" y="1575"/>
                  </a:lnTo>
                  <a:lnTo>
                    <a:pt x="1901" y="1580"/>
                  </a:lnTo>
                  <a:lnTo>
                    <a:pt x="1901" y="1586"/>
                  </a:lnTo>
                  <a:lnTo>
                    <a:pt x="1901" y="1586"/>
                  </a:lnTo>
                  <a:close/>
                  <a:moveTo>
                    <a:pt x="1374" y="1616"/>
                  </a:moveTo>
                  <a:lnTo>
                    <a:pt x="1374" y="1616"/>
                  </a:lnTo>
                  <a:lnTo>
                    <a:pt x="1383" y="1620"/>
                  </a:lnTo>
                  <a:lnTo>
                    <a:pt x="1392" y="1622"/>
                  </a:lnTo>
                  <a:lnTo>
                    <a:pt x="1401" y="1623"/>
                  </a:lnTo>
                  <a:lnTo>
                    <a:pt x="1410" y="1623"/>
                  </a:lnTo>
                  <a:lnTo>
                    <a:pt x="1418" y="1622"/>
                  </a:lnTo>
                  <a:lnTo>
                    <a:pt x="1426" y="1619"/>
                  </a:lnTo>
                  <a:lnTo>
                    <a:pt x="1433" y="1615"/>
                  </a:lnTo>
                  <a:lnTo>
                    <a:pt x="1440" y="1612"/>
                  </a:lnTo>
                  <a:lnTo>
                    <a:pt x="1452" y="1602"/>
                  </a:lnTo>
                  <a:lnTo>
                    <a:pt x="1464" y="1591"/>
                  </a:lnTo>
                  <a:lnTo>
                    <a:pt x="1475" y="1579"/>
                  </a:lnTo>
                  <a:lnTo>
                    <a:pt x="1485" y="1567"/>
                  </a:lnTo>
                  <a:lnTo>
                    <a:pt x="1485" y="1567"/>
                  </a:lnTo>
                  <a:lnTo>
                    <a:pt x="1484" y="1565"/>
                  </a:lnTo>
                  <a:lnTo>
                    <a:pt x="1482" y="1563"/>
                  </a:lnTo>
                  <a:lnTo>
                    <a:pt x="1484" y="1559"/>
                  </a:lnTo>
                  <a:lnTo>
                    <a:pt x="1484" y="1554"/>
                  </a:lnTo>
                  <a:lnTo>
                    <a:pt x="1482" y="1553"/>
                  </a:lnTo>
                  <a:lnTo>
                    <a:pt x="1480" y="1552"/>
                  </a:lnTo>
                  <a:lnTo>
                    <a:pt x="1480" y="1552"/>
                  </a:lnTo>
                  <a:lnTo>
                    <a:pt x="1469" y="1564"/>
                  </a:lnTo>
                  <a:lnTo>
                    <a:pt x="1457" y="1575"/>
                  </a:lnTo>
                  <a:lnTo>
                    <a:pt x="1433" y="1595"/>
                  </a:lnTo>
                  <a:lnTo>
                    <a:pt x="1433" y="1595"/>
                  </a:lnTo>
                  <a:lnTo>
                    <a:pt x="1412" y="1599"/>
                  </a:lnTo>
                  <a:lnTo>
                    <a:pt x="1392" y="1604"/>
                  </a:lnTo>
                  <a:lnTo>
                    <a:pt x="1384" y="1604"/>
                  </a:lnTo>
                  <a:lnTo>
                    <a:pt x="1375" y="1604"/>
                  </a:lnTo>
                  <a:lnTo>
                    <a:pt x="1368" y="1602"/>
                  </a:lnTo>
                  <a:lnTo>
                    <a:pt x="1361" y="1599"/>
                  </a:lnTo>
                  <a:lnTo>
                    <a:pt x="1361" y="1599"/>
                  </a:lnTo>
                  <a:lnTo>
                    <a:pt x="1364" y="1600"/>
                  </a:lnTo>
                  <a:lnTo>
                    <a:pt x="1366" y="1602"/>
                  </a:lnTo>
                  <a:lnTo>
                    <a:pt x="1368" y="1607"/>
                  </a:lnTo>
                  <a:lnTo>
                    <a:pt x="1371" y="1612"/>
                  </a:lnTo>
                  <a:lnTo>
                    <a:pt x="1374" y="1616"/>
                  </a:lnTo>
                  <a:lnTo>
                    <a:pt x="1374" y="1616"/>
                  </a:lnTo>
                  <a:close/>
                  <a:moveTo>
                    <a:pt x="1977" y="1561"/>
                  </a:moveTo>
                  <a:lnTo>
                    <a:pt x="1977" y="1561"/>
                  </a:lnTo>
                  <a:lnTo>
                    <a:pt x="1979" y="1564"/>
                  </a:lnTo>
                  <a:lnTo>
                    <a:pt x="1980" y="1568"/>
                  </a:lnTo>
                  <a:lnTo>
                    <a:pt x="1981" y="1572"/>
                  </a:lnTo>
                  <a:lnTo>
                    <a:pt x="1984" y="1576"/>
                  </a:lnTo>
                  <a:lnTo>
                    <a:pt x="1984" y="1576"/>
                  </a:lnTo>
                  <a:lnTo>
                    <a:pt x="1992" y="1576"/>
                  </a:lnTo>
                  <a:lnTo>
                    <a:pt x="1999" y="1575"/>
                  </a:lnTo>
                  <a:lnTo>
                    <a:pt x="2011" y="1569"/>
                  </a:lnTo>
                  <a:lnTo>
                    <a:pt x="2011" y="1569"/>
                  </a:lnTo>
                  <a:lnTo>
                    <a:pt x="2011" y="1564"/>
                  </a:lnTo>
                  <a:lnTo>
                    <a:pt x="2009" y="1560"/>
                  </a:lnTo>
                  <a:lnTo>
                    <a:pt x="2005" y="1552"/>
                  </a:lnTo>
                  <a:lnTo>
                    <a:pt x="2005" y="1552"/>
                  </a:lnTo>
                  <a:lnTo>
                    <a:pt x="1996" y="1553"/>
                  </a:lnTo>
                  <a:lnTo>
                    <a:pt x="1989" y="1553"/>
                  </a:lnTo>
                  <a:lnTo>
                    <a:pt x="1986" y="1554"/>
                  </a:lnTo>
                  <a:lnTo>
                    <a:pt x="1982" y="1555"/>
                  </a:lnTo>
                  <a:lnTo>
                    <a:pt x="1979" y="1557"/>
                  </a:lnTo>
                  <a:lnTo>
                    <a:pt x="1977" y="1561"/>
                  </a:lnTo>
                  <a:lnTo>
                    <a:pt x="1977" y="1561"/>
                  </a:lnTo>
                  <a:close/>
                  <a:moveTo>
                    <a:pt x="1476" y="1627"/>
                  </a:moveTo>
                  <a:lnTo>
                    <a:pt x="1476" y="1627"/>
                  </a:lnTo>
                  <a:lnTo>
                    <a:pt x="1474" y="1626"/>
                  </a:lnTo>
                  <a:lnTo>
                    <a:pt x="1473" y="1624"/>
                  </a:lnTo>
                  <a:lnTo>
                    <a:pt x="1472" y="1619"/>
                  </a:lnTo>
                  <a:lnTo>
                    <a:pt x="1471" y="1614"/>
                  </a:lnTo>
                  <a:lnTo>
                    <a:pt x="1470" y="1613"/>
                  </a:lnTo>
                  <a:lnTo>
                    <a:pt x="1467" y="1612"/>
                  </a:lnTo>
                  <a:lnTo>
                    <a:pt x="1467" y="1612"/>
                  </a:lnTo>
                  <a:lnTo>
                    <a:pt x="1463" y="1616"/>
                  </a:lnTo>
                  <a:lnTo>
                    <a:pt x="1460" y="1621"/>
                  </a:lnTo>
                  <a:lnTo>
                    <a:pt x="1460" y="1625"/>
                  </a:lnTo>
                  <a:lnTo>
                    <a:pt x="1461" y="1629"/>
                  </a:lnTo>
                  <a:lnTo>
                    <a:pt x="1463" y="1631"/>
                  </a:lnTo>
                  <a:lnTo>
                    <a:pt x="1466" y="1632"/>
                  </a:lnTo>
                  <a:lnTo>
                    <a:pt x="1471" y="1631"/>
                  </a:lnTo>
                  <a:lnTo>
                    <a:pt x="1476" y="1627"/>
                  </a:lnTo>
                  <a:lnTo>
                    <a:pt x="1476" y="1627"/>
                  </a:lnTo>
                  <a:close/>
                  <a:moveTo>
                    <a:pt x="1151" y="2298"/>
                  </a:moveTo>
                  <a:lnTo>
                    <a:pt x="1151" y="2298"/>
                  </a:lnTo>
                  <a:lnTo>
                    <a:pt x="1153" y="2298"/>
                  </a:lnTo>
                  <a:lnTo>
                    <a:pt x="1153" y="2301"/>
                  </a:lnTo>
                  <a:lnTo>
                    <a:pt x="1153" y="2301"/>
                  </a:lnTo>
                  <a:lnTo>
                    <a:pt x="1147" y="2297"/>
                  </a:lnTo>
                  <a:lnTo>
                    <a:pt x="1142" y="2297"/>
                  </a:lnTo>
                  <a:lnTo>
                    <a:pt x="1137" y="2297"/>
                  </a:lnTo>
                  <a:lnTo>
                    <a:pt x="1131" y="2297"/>
                  </a:lnTo>
                  <a:lnTo>
                    <a:pt x="1119" y="2299"/>
                  </a:lnTo>
                  <a:lnTo>
                    <a:pt x="1107" y="2303"/>
                  </a:lnTo>
                  <a:lnTo>
                    <a:pt x="1107" y="2303"/>
                  </a:lnTo>
                  <a:lnTo>
                    <a:pt x="1094" y="2303"/>
                  </a:lnTo>
                  <a:lnTo>
                    <a:pt x="1082" y="2304"/>
                  </a:lnTo>
                  <a:lnTo>
                    <a:pt x="1058" y="2303"/>
                  </a:lnTo>
                  <a:lnTo>
                    <a:pt x="1035" y="2303"/>
                  </a:lnTo>
                  <a:lnTo>
                    <a:pt x="1012" y="2303"/>
                  </a:lnTo>
                  <a:lnTo>
                    <a:pt x="1012" y="2303"/>
                  </a:lnTo>
                  <a:lnTo>
                    <a:pt x="886" y="2307"/>
                  </a:lnTo>
                  <a:lnTo>
                    <a:pt x="760" y="2310"/>
                  </a:lnTo>
                  <a:lnTo>
                    <a:pt x="760" y="2310"/>
                  </a:lnTo>
                  <a:lnTo>
                    <a:pt x="714" y="2311"/>
                  </a:lnTo>
                  <a:lnTo>
                    <a:pt x="669" y="2311"/>
                  </a:lnTo>
                  <a:lnTo>
                    <a:pt x="625" y="2309"/>
                  </a:lnTo>
                  <a:lnTo>
                    <a:pt x="586" y="2306"/>
                  </a:lnTo>
                  <a:lnTo>
                    <a:pt x="586" y="2306"/>
                  </a:lnTo>
                  <a:lnTo>
                    <a:pt x="588" y="2309"/>
                  </a:lnTo>
                  <a:lnTo>
                    <a:pt x="592" y="2311"/>
                  </a:lnTo>
                  <a:lnTo>
                    <a:pt x="600" y="2314"/>
                  </a:lnTo>
                  <a:lnTo>
                    <a:pt x="612" y="2318"/>
                  </a:lnTo>
                  <a:lnTo>
                    <a:pt x="624" y="2319"/>
                  </a:lnTo>
                  <a:lnTo>
                    <a:pt x="643" y="2322"/>
                  </a:lnTo>
                  <a:lnTo>
                    <a:pt x="645" y="2322"/>
                  </a:lnTo>
                  <a:lnTo>
                    <a:pt x="646" y="2323"/>
                  </a:lnTo>
                  <a:lnTo>
                    <a:pt x="645" y="2324"/>
                  </a:lnTo>
                  <a:lnTo>
                    <a:pt x="643" y="2325"/>
                  </a:lnTo>
                  <a:lnTo>
                    <a:pt x="643" y="2325"/>
                  </a:lnTo>
                  <a:lnTo>
                    <a:pt x="665" y="2326"/>
                  </a:lnTo>
                  <a:lnTo>
                    <a:pt x="689" y="2329"/>
                  </a:lnTo>
                  <a:lnTo>
                    <a:pt x="738" y="2336"/>
                  </a:lnTo>
                  <a:lnTo>
                    <a:pt x="738" y="2336"/>
                  </a:lnTo>
                  <a:lnTo>
                    <a:pt x="735" y="2338"/>
                  </a:lnTo>
                  <a:lnTo>
                    <a:pt x="730" y="2339"/>
                  </a:lnTo>
                  <a:lnTo>
                    <a:pt x="720" y="2338"/>
                  </a:lnTo>
                  <a:lnTo>
                    <a:pt x="712" y="2337"/>
                  </a:lnTo>
                  <a:lnTo>
                    <a:pt x="707" y="2338"/>
                  </a:lnTo>
                  <a:lnTo>
                    <a:pt x="705" y="2340"/>
                  </a:lnTo>
                  <a:lnTo>
                    <a:pt x="705" y="2340"/>
                  </a:lnTo>
                  <a:lnTo>
                    <a:pt x="709" y="2342"/>
                  </a:lnTo>
                  <a:lnTo>
                    <a:pt x="715" y="2344"/>
                  </a:lnTo>
                  <a:lnTo>
                    <a:pt x="721" y="2344"/>
                  </a:lnTo>
                  <a:lnTo>
                    <a:pt x="723" y="2344"/>
                  </a:lnTo>
                  <a:lnTo>
                    <a:pt x="727" y="2342"/>
                  </a:lnTo>
                  <a:lnTo>
                    <a:pt x="727" y="2342"/>
                  </a:lnTo>
                  <a:lnTo>
                    <a:pt x="727" y="2347"/>
                  </a:lnTo>
                  <a:lnTo>
                    <a:pt x="729" y="2349"/>
                  </a:lnTo>
                  <a:lnTo>
                    <a:pt x="729" y="2349"/>
                  </a:lnTo>
                  <a:lnTo>
                    <a:pt x="750" y="2352"/>
                  </a:lnTo>
                  <a:lnTo>
                    <a:pt x="771" y="2353"/>
                  </a:lnTo>
                  <a:lnTo>
                    <a:pt x="793" y="2354"/>
                  </a:lnTo>
                  <a:lnTo>
                    <a:pt x="813" y="2355"/>
                  </a:lnTo>
                  <a:lnTo>
                    <a:pt x="855" y="2354"/>
                  </a:lnTo>
                  <a:lnTo>
                    <a:pt x="898" y="2353"/>
                  </a:lnTo>
                  <a:lnTo>
                    <a:pt x="898" y="2353"/>
                  </a:lnTo>
                  <a:lnTo>
                    <a:pt x="897" y="2355"/>
                  </a:lnTo>
                  <a:lnTo>
                    <a:pt x="897" y="2356"/>
                  </a:lnTo>
                  <a:lnTo>
                    <a:pt x="898" y="2356"/>
                  </a:lnTo>
                  <a:lnTo>
                    <a:pt x="901" y="2357"/>
                  </a:lnTo>
                  <a:lnTo>
                    <a:pt x="906" y="2357"/>
                  </a:lnTo>
                  <a:lnTo>
                    <a:pt x="911" y="2355"/>
                  </a:lnTo>
                  <a:lnTo>
                    <a:pt x="911" y="2355"/>
                  </a:lnTo>
                  <a:lnTo>
                    <a:pt x="907" y="2354"/>
                  </a:lnTo>
                  <a:lnTo>
                    <a:pt x="907" y="2353"/>
                  </a:lnTo>
                  <a:lnTo>
                    <a:pt x="909" y="2352"/>
                  </a:lnTo>
                  <a:lnTo>
                    <a:pt x="913" y="2351"/>
                  </a:lnTo>
                  <a:lnTo>
                    <a:pt x="919" y="2350"/>
                  </a:lnTo>
                  <a:lnTo>
                    <a:pt x="934" y="2348"/>
                  </a:lnTo>
                  <a:lnTo>
                    <a:pt x="947" y="2344"/>
                  </a:lnTo>
                  <a:lnTo>
                    <a:pt x="947" y="2344"/>
                  </a:lnTo>
                  <a:lnTo>
                    <a:pt x="945" y="2349"/>
                  </a:lnTo>
                  <a:lnTo>
                    <a:pt x="945" y="2350"/>
                  </a:lnTo>
                  <a:lnTo>
                    <a:pt x="947" y="2351"/>
                  </a:lnTo>
                  <a:lnTo>
                    <a:pt x="947" y="2351"/>
                  </a:lnTo>
                  <a:lnTo>
                    <a:pt x="948" y="2350"/>
                  </a:lnTo>
                  <a:lnTo>
                    <a:pt x="950" y="2349"/>
                  </a:lnTo>
                  <a:lnTo>
                    <a:pt x="956" y="2350"/>
                  </a:lnTo>
                  <a:lnTo>
                    <a:pt x="960" y="2351"/>
                  </a:lnTo>
                  <a:lnTo>
                    <a:pt x="963" y="2352"/>
                  </a:lnTo>
                  <a:lnTo>
                    <a:pt x="966" y="2351"/>
                  </a:lnTo>
                  <a:lnTo>
                    <a:pt x="966" y="2351"/>
                  </a:lnTo>
                  <a:lnTo>
                    <a:pt x="965" y="2349"/>
                  </a:lnTo>
                  <a:lnTo>
                    <a:pt x="966" y="2347"/>
                  </a:lnTo>
                  <a:lnTo>
                    <a:pt x="967" y="2346"/>
                  </a:lnTo>
                  <a:lnTo>
                    <a:pt x="970" y="2344"/>
                  </a:lnTo>
                  <a:lnTo>
                    <a:pt x="975" y="2343"/>
                  </a:lnTo>
                  <a:lnTo>
                    <a:pt x="981" y="2342"/>
                  </a:lnTo>
                  <a:lnTo>
                    <a:pt x="996" y="2342"/>
                  </a:lnTo>
                  <a:lnTo>
                    <a:pt x="1004" y="2342"/>
                  </a:lnTo>
                  <a:lnTo>
                    <a:pt x="1008" y="2340"/>
                  </a:lnTo>
                  <a:lnTo>
                    <a:pt x="1008" y="2340"/>
                  </a:lnTo>
                  <a:lnTo>
                    <a:pt x="1005" y="2340"/>
                  </a:lnTo>
                  <a:lnTo>
                    <a:pt x="1003" y="2339"/>
                  </a:lnTo>
                  <a:lnTo>
                    <a:pt x="1002" y="2338"/>
                  </a:lnTo>
                  <a:lnTo>
                    <a:pt x="1002" y="2338"/>
                  </a:lnTo>
                  <a:lnTo>
                    <a:pt x="1006" y="2339"/>
                  </a:lnTo>
                  <a:lnTo>
                    <a:pt x="1008" y="2338"/>
                  </a:lnTo>
                  <a:lnTo>
                    <a:pt x="1015" y="2337"/>
                  </a:lnTo>
                  <a:lnTo>
                    <a:pt x="1017" y="2337"/>
                  </a:lnTo>
                  <a:lnTo>
                    <a:pt x="1019" y="2337"/>
                  </a:lnTo>
                  <a:lnTo>
                    <a:pt x="1020" y="2338"/>
                  </a:lnTo>
                  <a:lnTo>
                    <a:pt x="1021" y="2340"/>
                  </a:lnTo>
                  <a:lnTo>
                    <a:pt x="1021" y="2340"/>
                  </a:lnTo>
                  <a:lnTo>
                    <a:pt x="1018" y="2340"/>
                  </a:lnTo>
                  <a:lnTo>
                    <a:pt x="1015" y="2340"/>
                  </a:lnTo>
                  <a:lnTo>
                    <a:pt x="1011" y="2340"/>
                  </a:lnTo>
                  <a:lnTo>
                    <a:pt x="1011" y="2341"/>
                  </a:lnTo>
                  <a:lnTo>
                    <a:pt x="1010" y="2342"/>
                  </a:lnTo>
                  <a:lnTo>
                    <a:pt x="1010" y="2342"/>
                  </a:lnTo>
                  <a:lnTo>
                    <a:pt x="1025" y="2341"/>
                  </a:lnTo>
                  <a:lnTo>
                    <a:pt x="1033" y="2340"/>
                  </a:lnTo>
                  <a:lnTo>
                    <a:pt x="1038" y="2338"/>
                  </a:lnTo>
                  <a:lnTo>
                    <a:pt x="1038" y="2338"/>
                  </a:lnTo>
                  <a:lnTo>
                    <a:pt x="1032" y="2338"/>
                  </a:lnTo>
                  <a:lnTo>
                    <a:pt x="1030" y="2337"/>
                  </a:lnTo>
                  <a:lnTo>
                    <a:pt x="1030" y="2336"/>
                  </a:lnTo>
                  <a:lnTo>
                    <a:pt x="1030" y="2334"/>
                  </a:lnTo>
                  <a:lnTo>
                    <a:pt x="1030" y="2334"/>
                  </a:lnTo>
                  <a:lnTo>
                    <a:pt x="1027" y="2336"/>
                  </a:lnTo>
                  <a:lnTo>
                    <a:pt x="1025" y="2337"/>
                  </a:lnTo>
                  <a:lnTo>
                    <a:pt x="1022" y="2337"/>
                  </a:lnTo>
                  <a:lnTo>
                    <a:pt x="1020" y="2336"/>
                  </a:lnTo>
                  <a:lnTo>
                    <a:pt x="1013" y="2334"/>
                  </a:lnTo>
                  <a:lnTo>
                    <a:pt x="1008" y="2329"/>
                  </a:lnTo>
                  <a:lnTo>
                    <a:pt x="1008" y="2329"/>
                  </a:lnTo>
                  <a:lnTo>
                    <a:pt x="1027" y="2328"/>
                  </a:lnTo>
                  <a:lnTo>
                    <a:pt x="1047" y="2327"/>
                  </a:lnTo>
                  <a:lnTo>
                    <a:pt x="1083" y="2323"/>
                  </a:lnTo>
                  <a:lnTo>
                    <a:pt x="1119" y="2319"/>
                  </a:lnTo>
                  <a:lnTo>
                    <a:pt x="1155" y="2314"/>
                  </a:lnTo>
                  <a:lnTo>
                    <a:pt x="1155" y="2314"/>
                  </a:lnTo>
                  <a:lnTo>
                    <a:pt x="1152" y="2314"/>
                  </a:lnTo>
                  <a:lnTo>
                    <a:pt x="1148" y="2316"/>
                  </a:lnTo>
                  <a:lnTo>
                    <a:pt x="1145" y="2314"/>
                  </a:lnTo>
                  <a:lnTo>
                    <a:pt x="1145" y="2314"/>
                  </a:lnTo>
                  <a:lnTo>
                    <a:pt x="1144" y="2312"/>
                  </a:lnTo>
                  <a:lnTo>
                    <a:pt x="1144" y="2312"/>
                  </a:lnTo>
                  <a:lnTo>
                    <a:pt x="1155" y="2310"/>
                  </a:lnTo>
                  <a:lnTo>
                    <a:pt x="1166" y="2307"/>
                  </a:lnTo>
                  <a:lnTo>
                    <a:pt x="1188" y="2304"/>
                  </a:lnTo>
                  <a:lnTo>
                    <a:pt x="1199" y="2301"/>
                  </a:lnTo>
                  <a:lnTo>
                    <a:pt x="1209" y="2297"/>
                  </a:lnTo>
                  <a:lnTo>
                    <a:pt x="1218" y="2293"/>
                  </a:lnTo>
                  <a:lnTo>
                    <a:pt x="1222" y="2291"/>
                  </a:lnTo>
                  <a:lnTo>
                    <a:pt x="1225" y="2288"/>
                  </a:lnTo>
                  <a:lnTo>
                    <a:pt x="1225" y="2288"/>
                  </a:lnTo>
                  <a:lnTo>
                    <a:pt x="1233" y="2291"/>
                  </a:lnTo>
                  <a:lnTo>
                    <a:pt x="1236" y="2292"/>
                  </a:lnTo>
                  <a:lnTo>
                    <a:pt x="1237" y="2292"/>
                  </a:lnTo>
                  <a:lnTo>
                    <a:pt x="1238" y="2292"/>
                  </a:lnTo>
                  <a:lnTo>
                    <a:pt x="1238" y="2292"/>
                  </a:lnTo>
                  <a:lnTo>
                    <a:pt x="1230" y="2285"/>
                  </a:lnTo>
                  <a:lnTo>
                    <a:pt x="1224" y="2282"/>
                  </a:lnTo>
                  <a:lnTo>
                    <a:pt x="1219" y="2281"/>
                  </a:lnTo>
                  <a:lnTo>
                    <a:pt x="1219" y="2281"/>
                  </a:lnTo>
                  <a:lnTo>
                    <a:pt x="1217" y="2285"/>
                  </a:lnTo>
                  <a:lnTo>
                    <a:pt x="1215" y="2289"/>
                  </a:lnTo>
                  <a:lnTo>
                    <a:pt x="1213" y="2291"/>
                  </a:lnTo>
                  <a:lnTo>
                    <a:pt x="1208" y="2293"/>
                  </a:lnTo>
                  <a:lnTo>
                    <a:pt x="1200" y="2296"/>
                  </a:lnTo>
                  <a:lnTo>
                    <a:pt x="1190" y="2298"/>
                  </a:lnTo>
                  <a:lnTo>
                    <a:pt x="1179" y="2299"/>
                  </a:lnTo>
                  <a:lnTo>
                    <a:pt x="1170" y="2298"/>
                  </a:lnTo>
                  <a:lnTo>
                    <a:pt x="1151" y="2298"/>
                  </a:lnTo>
                  <a:lnTo>
                    <a:pt x="1151" y="2298"/>
                  </a:lnTo>
                  <a:close/>
                  <a:moveTo>
                    <a:pt x="1213" y="2355"/>
                  </a:moveTo>
                  <a:lnTo>
                    <a:pt x="1213" y="2355"/>
                  </a:lnTo>
                  <a:lnTo>
                    <a:pt x="1205" y="2358"/>
                  </a:lnTo>
                  <a:lnTo>
                    <a:pt x="1197" y="2361"/>
                  </a:lnTo>
                  <a:lnTo>
                    <a:pt x="1178" y="2364"/>
                  </a:lnTo>
                  <a:lnTo>
                    <a:pt x="1159" y="2366"/>
                  </a:lnTo>
                  <a:lnTo>
                    <a:pt x="1151" y="2368"/>
                  </a:lnTo>
                  <a:lnTo>
                    <a:pt x="1142" y="2370"/>
                  </a:lnTo>
                  <a:lnTo>
                    <a:pt x="1142" y="2370"/>
                  </a:lnTo>
                  <a:lnTo>
                    <a:pt x="1197" y="2384"/>
                  </a:lnTo>
                  <a:lnTo>
                    <a:pt x="1250" y="2398"/>
                  </a:lnTo>
                  <a:lnTo>
                    <a:pt x="1305" y="2412"/>
                  </a:lnTo>
                  <a:lnTo>
                    <a:pt x="1333" y="2418"/>
                  </a:lnTo>
                  <a:lnTo>
                    <a:pt x="1361" y="2424"/>
                  </a:lnTo>
                  <a:lnTo>
                    <a:pt x="1361" y="2424"/>
                  </a:lnTo>
                  <a:lnTo>
                    <a:pt x="1354" y="2400"/>
                  </a:lnTo>
                  <a:lnTo>
                    <a:pt x="1349" y="2377"/>
                  </a:lnTo>
                  <a:lnTo>
                    <a:pt x="1349" y="2377"/>
                  </a:lnTo>
                  <a:lnTo>
                    <a:pt x="1316" y="2367"/>
                  </a:lnTo>
                  <a:lnTo>
                    <a:pt x="1299" y="2363"/>
                  </a:lnTo>
                  <a:lnTo>
                    <a:pt x="1282" y="2358"/>
                  </a:lnTo>
                  <a:lnTo>
                    <a:pt x="1265" y="2355"/>
                  </a:lnTo>
                  <a:lnTo>
                    <a:pt x="1247" y="2353"/>
                  </a:lnTo>
                  <a:lnTo>
                    <a:pt x="1230" y="2353"/>
                  </a:lnTo>
                  <a:lnTo>
                    <a:pt x="1213" y="2355"/>
                  </a:lnTo>
                  <a:lnTo>
                    <a:pt x="1213" y="2355"/>
                  </a:lnTo>
                  <a:close/>
                  <a:moveTo>
                    <a:pt x="652" y="2381"/>
                  </a:moveTo>
                  <a:lnTo>
                    <a:pt x="652" y="2381"/>
                  </a:lnTo>
                  <a:lnTo>
                    <a:pt x="655" y="2380"/>
                  </a:lnTo>
                  <a:lnTo>
                    <a:pt x="655" y="2380"/>
                  </a:lnTo>
                  <a:lnTo>
                    <a:pt x="654" y="2379"/>
                  </a:lnTo>
                  <a:lnTo>
                    <a:pt x="654" y="2379"/>
                  </a:lnTo>
                  <a:lnTo>
                    <a:pt x="641" y="2376"/>
                  </a:lnTo>
                  <a:lnTo>
                    <a:pt x="626" y="2373"/>
                  </a:lnTo>
                  <a:lnTo>
                    <a:pt x="596" y="2369"/>
                  </a:lnTo>
                  <a:lnTo>
                    <a:pt x="580" y="2367"/>
                  </a:lnTo>
                  <a:lnTo>
                    <a:pt x="565" y="2364"/>
                  </a:lnTo>
                  <a:lnTo>
                    <a:pt x="551" y="2359"/>
                  </a:lnTo>
                  <a:lnTo>
                    <a:pt x="539" y="2353"/>
                  </a:lnTo>
                  <a:lnTo>
                    <a:pt x="539" y="2353"/>
                  </a:lnTo>
                  <a:lnTo>
                    <a:pt x="500" y="2359"/>
                  </a:lnTo>
                  <a:lnTo>
                    <a:pt x="460" y="2366"/>
                  </a:lnTo>
                  <a:lnTo>
                    <a:pt x="421" y="2373"/>
                  </a:lnTo>
                  <a:lnTo>
                    <a:pt x="402" y="2378"/>
                  </a:lnTo>
                  <a:lnTo>
                    <a:pt x="384" y="2383"/>
                  </a:lnTo>
                  <a:lnTo>
                    <a:pt x="384" y="2383"/>
                  </a:lnTo>
                  <a:lnTo>
                    <a:pt x="384" y="2387"/>
                  </a:lnTo>
                  <a:lnTo>
                    <a:pt x="383" y="2393"/>
                  </a:lnTo>
                  <a:lnTo>
                    <a:pt x="380" y="2402"/>
                  </a:lnTo>
                  <a:lnTo>
                    <a:pt x="374" y="2412"/>
                  </a:lnTo>
                  <a:lnTo>
                    <a:pt x="372" y="2417"/>
                  </a:lnTo>
                  <a:lnTo>
                    <a:pt x="371" y="2424"/>
                  </a:lnTo>
                  <a:lnTo>
                    <a:pt x="371" y="2424"/>
                  </a:lnTo>
                  <a:lnTo>
                    <a:pt x="442" y="2414"/>
                  </a:lnTo>
                  <a:lnTo>
                    <a:pt x="513" y="2404"/>
                  </a:lnTo>
                  <a:lnTo>
                    <a:pt x="583" y="2393"/>
                  </a:lnTo>
                  <a:lnTo>
                    <a:pt x="652" y="2381"/>
                  </a:lnTo>
                  <a:lnTo>
                    <a:pt x="652" y="2381"/>
                  </a:lnTo>
                  <a:close/>
                  <a:moveTo>
                    <a:pt x="826" y="2377"/>
                  </a:moveTo>
                  <a:lnTo>
                    <a:pt x="826" y="2377"/>
                  </a:lnTo>
                  <a:lnTo>
                    <a:pt x="826" y="2402"/>
                  </a:lnTo>
                  <a:lnTo>
                    <a:pt x="826" y="2402"/>
                  </a:lnTo>
                  <a:lnTo>
                    <a:pt x="833" y="2405"/>
                  </a:lnTo>
                  <a:lnTo>
                    <a:pt x="839" y="2408"/>
                  </a:lnTo>
                  <a:lnTo>
                    <a:pt x="846" y="2409"/>
                  </a:lnTo>
                  <a:lnTo>
                    <a:pt x="854" y="2410"/>
                  </a:lnTo>
                  <a:lnTo>
                    <a:pt x="869" y="2411"/>
                  </a:lnTo>
                  <a:lnTo>
                    <a:pt x="876" y="2412"/>
                  </a:lnTo>
                  <a:lnTo>
                    <a:pt x="883" y="2415"/>
                  </a:lnTo>
                  <a:lnTo>
                    <a:pt x="883" y="2415"/>
                  </a:lnTo>
                  <a:lnTo>
                    <a:pt x="883" y="2403"/>
                  </a:lnTo>
                  <a:lnTo>
                    <a:pt x="883" y="2393"/>
                  </a:lnTo>
                  <a:lnTo>
                    <a:pt x="881" y="2383"/>
                  </a:lnTo>
                  <a:lnTo>
                    <a:pt x="876" y="2374"/>
                  </a:lnTo>
                  <a:lnTo>
                    <a:pt x="876" y="2374"/>
                  </a:lnTo>
                  <a:lnTo>
                    <a:pt x="868" y="2376"/>
                  </a:lnTo>
                  <a:lnTo>
                    <a:pt x="854" y="2377"/>
                  </a:lnTo>
                  <a:lnTo>
                    <a:pt x="826" y="2377"/>
                  </a:lnTo>
                  <a:lnTo>
                    <a:pt x="826" y="2377"/>
                  </a:lnTo>
                  <a:close/>
                  <a:moveTo>
                    <a:pt x="900" y="2415"/>
                  </a:moveTo>
                  <a:lnTo>
                    <a:pt x="900" y="2415"/>
                  </a:lnTo>
                  <a:lnTo>
                    <a:pt x="926" y="2416"/>
                  </a:lnTo>
                  <a:lnTo>
                    <a:pt x="937" y="2415"/>
                  </a:lnTo>
                  <a:lnTo>
                    <a:pt x="944" y="2414"/>
                  </a:lnTo>
                  <a:lnTo>
                    <a:pt x="949" y="2413"/>
                  </a:lnTo>
                  <a:lnTo>
                    <a:pt x="949" y="2413"/>
                  </a:lnTo>
                  <a:lnTo>
                    <a:pt x="949" y="2402"/>
                  </a:lnTo>
                  <a:lnTo>
                    <a:pt x="950" y="2394"/>
                  </a:lnTo>
                  <a:lnTo>
                    <a:pt x="950" y="2385"/>
                  </a:lnTo>
                  <a:lnTo>
                    <a:pt x="949" y="2377"/>
                  </a:lnTo>
                  <a:lnTo>
                    <a:pt x="949" y="2377"/>
                  </a:lnTo>
                  <a:lnTo>
                    <a:pt x="927" y="2376"/>
                  </a:lnTo>
                  <a:lnTo>
                    <a:pt x="902" y="2374"/>
                  </a:lnTo>
                  <a:lnTo>
                    <a:pt x="902" y="2374"/>
                  </a:lnTo>
                  <a:lnTo>
                    <a:pt x="901" y="2380"/>
                  </a:lnTo>
                  <a:lnTo>
                    <a:pt x="900" y="2384"/>
                  </a:lnTo>
                  <a:lnTo>
                    <a:pt x="900" y="2394"/>
                  </a:lnTo>
                  <a:lnTo>
                    <a:pt x="901" y="2403"/>
                  </a:lnTo>
                  <a:lnTo>
                    <a:pt x="900" y="2415"/>
                  </a:lnTo>
                  <a:lnTo>
                    <a:pt x="900" y="2415"/>
                  </a:lnTo>
                  <a:close/>
                  <a:moveTo>
                    <a:pt x="807" y="2433"/>
                  </a:moveTo>
                  <a:lnTo>
                    <a:pt x="807" y="2433"/>
                  </a:lnTo>
                  <a:lnTo>
                    <a:pt x="808" y="2448"/>
                  </a:lnTo>
                  <a:lnTo>
                    <a:pt x="811" y="2463"/>
                  </a:lnTo>
                  <a:lnTo>
                    <a:pt x="815" y="2478"/>
                  </a:lnTo>
                  <a:lnTo>
                    <a:pt x="822" y="2491"/>
                  </a:lnTo>
                  <a:lnTo>
                    <a:pt x="822" y="2491"/>
                  </a:lnTo>
                  <a:lnTo>
                    <a:pt x="829" y="2494"/>
                  </a:lnTo>
                  <a:lnTo>
                    <a:pt x="838" y="2498"/>
                  </a:lnTo>
                  <a:lnTo>
                    <a:pt x="857" y="2503"/>
                  </a:lnTo>
                  <a:lnTo>
                    <a:pt x="879" y="2506"/>
                  </a:lnTo>
                  <a:lnTo>
                    <a:pt x="900" y="2506"/>
                  </a:lnTo>
                  <a:lnTo>
                    <a:pt x="920" y="2505"/>
                  </a:lnTo>
                  <a:lnTo>
                    <a:pt x="931" y="2504"/>
                  </a:lnTo>
                  <a:lnTo>
                    <a:pt x="941" y="2501"/>
                  </a:lnTo>
                  <a:lnTo>
                    <a:pt x="950" y="2499"/>
                  </a:lnTo>
                  <a:lnTo>
                    <a:pt x="958" y="2494"/>
                  </a:lnTo>
                  <a:lnTo>
                    <a:pt x="965" y="2490"/>
                  </a:lnTo>
                  <a:lnTo>
                    <a:pt x="973" y="2485"/>
                  </a:lnTo>
                  <a:lnTo>
                    <a:pt x="973" y="2485"/>
                  </a:lnTo>
                  <a:lnTo>
                    <a:pt x="972" y="2478"/>
                  </a:lnTo>
                  <a:lnTo>
                    <a:pt x="973" y="2472"/>
                  </a:lnTo>
                  <a:lnTo>
                    <a:pt x="974" y="2457"/>
                  </a:lnTo>
                  <a:lnTo>
                    <a:pt x="974" y="2450"/>
                  </a:lnTo>
                  <a:lnTo>
                    <a:pt x="974" y="2443"/>
                  </a:lnTo>
                  <a:lnTo>
                    <a:pt x="973" y="2437"/>
                  </a:lnTo>
                  <a:lnTo>
                    <a:pt x="971" y="2430"/>
                  </a:lnTo>
                  <a:lnTo>
                    <a:pt x="971" y="2430"/>
                  </a:lnTo>
                  <a:lnTo>
                    <a:pt x="950" y="2433"/>
                  </a:lnTo>
                  <a:lnTo>
                    <a:pt x="930" y="2434"/>
                  </a:lnTo>
                  <a:lnTo>
                    <a:pt x="909" y="2435"/>
                  </a:lnTo>
                  <a:lnTo>
                    <a:pt x="887" y="2437"/>
                  </a:lnTo>
                  <a:lnTo>
                    <a:pt x="845" y="2435"/>
                  </a:lnTo>
                  <a:lnTo>
                    <a:pt x="807" y="2433"/>
                  </a:lnTo>
                  <a:lnTo>
                    <a:pt x="807" y="2433"/>
                  </a:lnTo>
                  <a:close/>
                  <a:moveTo>
                    <a:pt x="745" y="2461"/>
                  </a:moveTo>
                  <a:lnTo>
                    <a:pt x="745" y="2461"/>
                  </a:lnTo>
                  <a:lnTo>
                    <a:pt x="744" y="2460"/>
                  </a:lnTo>
                  <a:lnTo>
                    <a:pt x="744" y="2458"/>
                  </a:lnTo>
                  <a:lnTo>
                    <a:pt x="745" y="2454"/>
                  </a:lnTo>
                  <a:lnTo>
                    <a:pt x="745" y="2449"/>
                  </a:lnTo>
                  <a:lnTo>
                    <a:pt x="745" y="2446"/>
                  </a:lnTo>
                  <a:lnTo>
                    <a:pt x="743" y="2444"/>
                  </a:lnTo>
                  <a:lnTo>
                    <a:pt x="743" y="2444"/>
                  </a:lnTo>
                  <a:lnTo>
                    <a:pt x="739" y="2445"/>
                  </a:lnTo>
                  <a:lnTo>
                    <a:pt x="736" y="2446"/>
                  </a:lnTo>
                  <a:lnTo>
                    <a:pt x="733" y="2447"/>
                  </a:lnTo>
                  <a:lnTo>
                    <a:pt x="729" y="2446"/>
                  </a:lnTo>
                  <a:lnTo>
                    <a:pt x="729" y="2446"/>
                  </a:lnTo>
                  <a:lnTo>
                    <a:pt x="729" y="2463"/>
                  </a:lnTo>
                  <a:lnTo>
                    <a:pt x="729" y="2463"/>
                  </a:lnTo>
                  <a:lnTo>
                    <a:pt x="739" y="2463"/>
                  </a:lnTo>
                  <a:lnTo>
                    <a:pt x="743" y="2462"/>
                  </a:lnTo>
                  <a:lnTo>
                    <a:pt x="745" y="2461"/>
                  </a:lnTo>
                  <a:lnTo>
                    <a:pt x="745" y="2461"/>
                  </a:lnTo>
                  <a:close/>
                  <a:moveTo>
                    <a:pt x="764" y="2457"/>
                  </a:moveTo>
                  <a:lnTo>
                    <a:pt x="764" y="2457"/>
                  </a:lnTo>
                  <a:lnTo>
                    <a:pt x="764" y="2468"/>
                  </a:lnTo>
                  <a:lnTo>
                    <a:pt x="764" y="2468"/>
                  </a:lnTo>
                  <a:lnTo>
                    <a:pt x="770" y="2465"/>
                  </a:lnTo>
                  <a:lnTo>
                    <a:pt x="777" y="2464"/>
                  </a:lnTo>
                  <a:lnTo>
                    <a:pt x="783" y="2461"/>
                  </a:lnTo>
                  <a:lnTo>
                    <a:pt x="785" y="2460"/>
                  </a:lnTo>
                  <a:lnTo>
                    <a:pt x="788" y="2457"/>
                  </a:lnTo>
                  <a:lnTo>
                    <a:pt x="788" y="2457"/>
                  </a:lnTo>
                  <a:lnTo>
                    <a:pt x="783" y="2456"/>
                  </a:lnTo>
                  <a:lnTo>
                    <a:pt x="778" y="2456"/>
                  </a:lnTo>
                  <a:lnTo>
                    <a:pt x="764" y="2457"/>
                  </a:lnTo>
                  <a:lnTo>
                    <a:pt x="764" y="2457"/>
                  </a:lnTo>
                  <a:close/>
                  <a:moveTo>
                    <a:pt x="734" y="2502"/>
                  </a:moveTo>
                  <a:lnTo>
                    <a:pt x="734" y="2502"/>
                  </a:lnTo>
                  <a:lnTo>
                    <a:pt x="738" y="2501"/>
                  </a:lnTo>
                  <a:lnTo>
                    <a:pt x="740" y="2499"/>
                  </a:lnTo>
                  <a:lnTo>
                    <a:pt x="742" y="2498"/>
                  </a:lnTo>
                  <a:lnTo>
                    <a:pt x="743" y="2495"/>
                  </a:lnTo>
                  <a:lnTo>
                    <a:pt x="744" y="2490"/>
                  </a:lnTo>
                  <a:lnTo>
                    <a:pt x="745" y="2483"/>
                  </a:lnTo>
                  <a:lnTo>
                    <a:pt x="745" y="2483"/>
                  </a:lnTo>
                  <a:lnTo>
                    <a:pt x="743" y="2483"/>
                  </a:lnTo>
                  <a:lnTo>
                    <a:pt x="739" y="2482"/>
                  </a:lnTo>
                  <a:lnTo>
                    <a:pt x="735" y="2480"/>
                  </a:lnTo>
                  <a:lnTo>
                    <a:pt x="731" y="2478"/>
                  </a:lnTo>
                  <a:lnTo>
                    <a:pt x="728" y="2478"/>
                  </a:lnTo>
                  <a:lnTo>
                    <a:pt x="724" y="2478"/>
                  </a:lnTo>
                  <a:lnTo>
                    <a:pt x="724" y="2478"/>
                  </a:lnTo>
                  <a:lnTo>
                    <a:pt x="724" y="2487"/>
                  </a:lnTo>
                  <a:lnTo>
                    <a:pt x="725" y="2493"/>
                  </a:lnTo>
                  <a:lnTo>
                    <a:pt x="730" y="2499"/>
                  </a:lnTo>
                  <a:lnTo>
                    <a:pt x="734" y="2502"/>
                  </a:lnTo>
                  <a:lnTo>
                    <a:pt x="734" y="2502"/>
                  </a:lnTo>
                  <a:close/>
                  <a:moveTo>
                    <a:pt x="924" y="2604"/>
                  </a:moveTo>
                  <a:lnTo>
                    <a:pt x="924" y="2604"/>
                  </a:lnTo>
                  <a:lnTo>
                    <a:pt x="925" y="2592"/>
                  </a:lnTo>
                  <a:lnTo>
                    <a:pt x="927" y="2581"/>
                  </a:lnTo>
                  <a:lnTo>
                    <a:pt x="930" y="2562"/>
                  </a:lnTo>
                  <a:lnTo>
                    <a:pt x="931" y="2553"/>
                  </a:lnTo>
                  <a:lnTo>
                    <a:pt x="931" y="2544"/>
                  </a:lnTo>
                  <a:lnTo>
                    <a:pt x="930" y="2533"/>
                  </a:lnTo>
                  <a:lnTo>
                    <a:pt x="928" y="2521"/>
                  </a:lnTo>
                  <a:lnTo>
                    <a:pt x="928" y="2521"/>
                  </a:lnTo>
                  <a:lnTo>
                    <a:pt x="905" y="2523"/>
                  </a:lnTo>
                  <a:lnTo>
                    <a:pt x="885" y="2523"/>
                  </a:lnTo>
                  <a:lnTo>
                    <a:pt x="864" y="2521"/>
                  </a:lnTo>
                  <a:lnTo>
                    <a:pt x="853" y="2519"/>
                  </a:lnTo>
                  <a:lnTo>
                    <a:pt x="841" y="2517"/>
                  </a:lnTo>
                  <a:lnTo>
                    <a:pt x="841" y="2517"/>
                  </a:lnTo>
                  <a:lnTo>
                    <a:pt x="841" y="2562"/>
                  </a:lnTo>
                  <a:lnTo>
                    <a:pt x="841" y="2584"/>
                  </a:lnTo>
                  <a:lnTo>
                    <a:pt x="839" y="2610"/>
                  </a:lnTo>
                  <a:lnTo>
                    <a:pt x="839" y="2610"/>
                  </a:lnTo>
                  <a:lnTo>
                    <a:pt x="851" y="2613"/>
                  </a:lnTo>
                  <a:lnTo>
                    <a:pt x="861" y="2614"/>
                  </a:lnTo>
                  <a:lnTo>
                    <a:pt x="872" y="2615"/>
                  </a:lnTo>
                  <a:lnTo>
                    <a:pt x="882" y="2615"/>
                  </a:lnTo>
                  <a:lnTo>
                    <a:pt x="891" y="2614"/>
                  </a:lnTo>
                  <a:lnTo>
                    <a:pt x="902" y="2612"/>
                  </a:lnTo>
                  <a:lnTo>
                    <a:pt x="913" y="2609"/>
                  </a:lnTo>
                  <a:lnTo>
                    <a:pt x="924" y="2604"/>
                  </a:lnTo>
                  <a:lnTo>
                    <a:pt x="924" y="2604"/>
                  </a:lnTo>
                  <a:close/>
                  <a:moveTo>
                    <a:pt x="830" y="2657"/>
                  </a:moveTo>
                  <a:lnTo>
                    <a:pt x="830" y="2657"/>
                  </a:lnTo>
                  <a:lnTo>
                    <a:pt x="843" y="2660"/>
                  </a:lnTo>
                  <a:lnTo>
                    <a:pt x="858" y="2662"/>
                  </a:lnTo>
                  <a:lnTo>
                    <a:pt x="875" y="2664"/>
                  </a:lnTo>
                  <a:lnTo>
                    <a:pt x="891" y="2662"/>
                  </a:lnTo>
                  <a:lnTo>
                    <a:pt x="900" y="2660"/>
                  </a:lnTo>
                  <a:lnTo>
                    <a:pt x="906" y="2658"/>
                  </a:lnTo>
                  <a:lnTo>
                    <a:pt x="913" y="2655"/>
                  </a:lnTo>
                  <a:lnTo>
                    <a:pt x="919" y="2651"/>
                  </a:lnTo>
                  <a:lnTo>
                    <a:pt x="924" y="2646"/>
                  </a:lnTo>
                  <a:lnTo>
                    <a:pt x="927" y="2640"/>
                  </a:lnTo>
                  <a:lnTo>
                    <a:pt x="929" y="2634"/>
                  </a:lnTo>
                  <a:lnTo>
                    <a:pt x="930" y="2625"/>
                  </a:lnTo>
                  <a:lnTo>
                    <a:pt x="930" y="2625"/>
                  </a:lnTo>
                  <a:lnTo>
                    <a:pt x="904" y="2631"/>
                  </a:lnTo>
                  <a:lnTo>
                    <a:pt x="891" y="2634"/>
                  </a:lnTo>
                  <a:lnTo>
                    <a:pt x="880" y="2635"/>
                  </a:lnTo>
                  <a:lnTo>
                    <a:pt x="867" y="2635"/>
                  </a:lnTo>
                  <a:lnTo>
                    <a:pt x="855" y="2632"/>
                  </a:lnTo>
                  <a:lnTo>
                    <a:pt x="843" y="2629"/>
                  </a:lnTo>
                  <a:lnTo>
                    <a:pt x="830" y="2625"/>
                  </a:lnTo>
                  <a:lnTo>
                    <a:pt x="830" y="2625"/>
                  </a:lnTo>
                  <a:lnTo>
                    <a:pt x="830" y="2657"/>
                  </a:lnTo>
                  <a:lnTo>
                    <a:pt x="830" y="2657"/>
                  </a:lnTo>
                  <a:close/>
                  <a:moveTo>
                    <a:pt x="42" y="2694"/>
                  </a:moveTo>
                  <a:lnTo>
                    <a:pt x="42" y="2694"/>
                  </a:lnTo>
                  <a:lnTo>
                    <a:pt x="46" y="2692"/>
                  </a:lnTo>
                  <a:lnTo>
                    <a:pt x="49" y="2694"/>
                  </a:lnTo>
                  <a:lnTo>
                    <a:pt x="55" y="2695"/>
                  </a:lnTo>
                  <a:lnTo>
                    <a:pt x="61" y="2696"/>
                  </a:lnTo>
                  <a:lnTo>
                    <a:pt x="63" y="2695"/>
                  </a:lnTo>
                  <a:lnTo>
                    <a:pt x="66" y="2694"/>
                  </a:lnTo>
                  <a:lnTo>
                    <a:pt x="66" y="2694"/>
                  </a:lnTo>
                  <a:lnTo>
                    <a:pt x="63" y="2687"/>
                  </a:lnTo>
                  <a:lnTo>
                    <a:pt x="61" y="2683"/>
                  </a:lnTo>
                  <a:lnTo>
                    <a:pt x="56" y="2679"/>
                  </a:lnTo>
                  <a:lnTo>
                    <a:pt x="51" y="2676"/>
                  </a:lnTo>
                  <a:lnTo>
                    <a:pt x="51" y="2676"/>
                  </a:lnTo>
                  <a:lnTo>
                    <a:pt x="42" y="2694"/>
                  </a:lnTo>
                  <a:lnTo>
                    <a:pt x="42" y="2694"/>
                  </a:lnTo>
                  <a:close/>
                  <a:moveTo>
                    <a:pt x="861" y="2681"/>
                  </a:moveTo>
                  <a:lnTo>
                    <a:pt x="861" y="2681"/>
                  </a:lnTo>
                  <a:lnTo>
                    <a:pt x="862" y="2684"/>
                  </a:lnTo>
                  <a:lnTo>
                    <a:pt x="864" y="2688"/>
                  </a:lnTo>
                  <a:lnTo>
                    <a:pt x="866" y="2690"/>
                  </a:lnTo>
                  <a:lnTo>
                    <a:pt x="868" y="2692"/>
                  </a:lnTo>
                  <a:lnTo>
                    <a:pt x="872" y="2695"/>
                  </a:lnTo>
                  <a:lnTo>
                    <a:pt x="879" y="2695"/>
                  </a:lnTo>
                  <a:lnTo>
                    <a:pt x="884" y="2694"/>
                  </a:lnTo>
                  <a:lnTo>
                    <a:pt x="888" y="2690"/>
                  </a:lnTo>
                  <a:lnTo>
                    <a:pt x="891" y="2686"/>
                  </a:lnTo>
                  <a:lnTo>
                    <a:pt x="891" y="2683"/>
                  </a:lnTo>
                  <a:lnTo>
                    <a:pt x="891" y="2681"/>
                  </a:lnTo>
                  <a:lnTo>
                    <a:pt x="891" y="2681"/>
                  </a:lnTo>
                  <a:lnTo>
                    <a:pt x="884" y="2680"/>
                  </a:lnTo>
                  <a:lnTo>
                    <a:pt x="877" y="2680"/>
                  </a:lnTo>
                  <a:lnTo>
                    <a:pt x="871" y="2681"/>
                  </a:lnTo>
                  <a:lnTo>
                    <a:pt x="861" y="2681"/>
                  </a:lnTo>
                  <a:lnTo>
                    <a:pt x="861" y="2681"/>
                  </a:lnTo>
                  <a:close/>
                  <a:moveTo>
                    <a:pt x="1625" y="2699"/>
                  </a:moveTo>
                  <a:lnTo>
                    <a:pt x="1625" y="2699"/>
                  </a:lnTo>
                  <a:lnTo>
                    <a:pt x="1622" y="2700"/>
                  </a:lnTo>
                  <a:lnTo>
                    <a:pt x="1618" y="2700"/>
                  </a:lnTo>
                  <a:lnTo>
                    <a:pt x="1613" y="2698"/>
                  </a:lnTo>
                  <a:lnTo>
                    <a:pt x="1607" y="2696"/>
                  </a:lnTo>
                  <a:lnTo>
                    <a:pt x="1602" y="2695"/>
                  </a:lnTo>
                  <a:lnTo>
                    <a:pt x="1599" y="2696"/>
                  </a:lnTo>
                  <a:lnTo>
                    <a:pt x="1599" y="2696"/>
                  </a:lnTo>
                  <a:lnTo>
                    <a:pt x="1595" y="2700"/>
                  </a:lnTo>
                  <a:lnTo>
                    <a:pt x="1590" y="2705"/>
                  </a:lnTo>
                  <a:lnTo>
                    <a:pt x="1583" y="2709"/>
                  </a:lnTo>
                  <a:lnTo>
                    <a:pt x="1577" y="2712"/>
                  </a:lnTo>
                  <a:lnTo>
                    <a:pt x="1562" y="2716"/>
                  </a:lnTo>
                  <a:lnTo>
                    <a:pt x="1545" y="2718"/>
                  </a:lnTo>
                  <a:lnTo>
                    <a:pt x="1510" y="2723"/>
                  </a:lnTo>
                  <a:lnTo>
                    <a:pt x="1494" y="2727"/>
                  </a:lnTo>
                  <a:lnTo>
                    <a:pt x="1487" y="2729"/>
                  </a:lnTo>
                  <a:lnTo>
                    <a:pt x="1480" y="2731"/>
                  </a:lnTo>
                  <a:lnTo>
                    <a:pt x="1480" y="2731"/>
                  </a:lnTo>
                  <a:lnTo>
                    <a:pt x="1479" y="2729"/>
                  </a:lnTo>
                  <a:lnTo>
                    <a:pt x="1479" y="2728"/>
                  </a:lnTo>
                  <a:lnTo>
                    <a:pt x="1478" y="2727"/>
                  </a:lnTo>
                  <a:lnTo>
                    <a:pt x="1476" y="2728"/>
                  </a:lnTo>
                  <a:lnTo>
                    <a:pt x="1473" y="2728"/>
                  </a:lnTo>
                  <a:lnTo>
                    <a:pt x="1472" y="2728"/>
                  </a:lnTo>
                  <a:lnTo>
                    <a:pt x="1470" y="2727"/>
                  </a:lnTo>
                  <a:lnTo>
                    <a:pt x="1470" y="2727"/>
                  </a:lnTo>
                  <a:lnTo>
                    <a:pt x="1482" y="2759"/>
                  </a:lnTo>
                  <a:lnTo>
                    <a:pt x="1494" y="2790"/>
                  </a:lnTo>
                  <a:lnTo>
                    <a:pt x="1506" y="2819"/>
                  </a:lnTo>
                  <a:lnTo>
                    <a:pt x="1512" y="2833"/>
                  </a:lnTo>
                  <a:lnTo>
                    <a:pt x="1520" y="2846"/>
                  </a:lnTo>
                  <a:lnTo>
                    <a:pt x="1520" y="2846"/>
                  </a:lnTo>
                  <a:lnTo>
                    <a:pt x="1556" y="2850"/>
                  </a:lnTo>
                  <a:lnTo>
                    <a:pt x="1575" y="2851"/>
                  </a:lnTo>
                  <a:lnTo>
                    <a:pt x="1593" y="2851"/>
                  </a:lnTo>
                  <a:lnTo>
                    <a:pt x="1610" y="2849"/>
                  </a:lnTo>
                  <a:lnTo>
                    <a:pt x="1617" y="2847"/>
                  </a:lnTo>
                  <a:lnTo>
                    <a:pt x="1625" y="2844"/>
                  </a:lnTo>
                  <a:lnTo>
                    <a:pt x="1631" y="2840"/>
                  </a:lnTo>
                  <a:lnTo>
                    <a:pt x="1638" y="2836"/>
                  </a:lnTo>
                  <a:lnTo>
                    <a:pt x="1643" y="2831"/>
                  </a:lnTo>
                  <a:lnTo>
                    <a:pt x="1647" y="2825"/>
                  </a:lnTo>
                  <a:lnTo>
                    <a:pt x="1647" y="2825"/>
                  </a:lnTo>
                  <a:lnTo>
                    <a:pt x="1654" y="2823"/>
                  </a:lnTo>
                  <a:lnTo>
                    <a:pt x="1657" y="2823"/>
                  </a:lnTo>
                  <a:lnTo>
                    <a:pt x="1660" y="2825"/>
                  </a:lnTo>
                  <a:lnTo>
                    <a:pt x="1660" y="2825"/>
                  </a:lnTo>
                  <a:lnTo>
                    <a:pt x="1662" y="2818"/>
                  </a:lnTo>
                  <a:lnTo>
                    <a:pt x="1663" y="2810"/>
                  </a:lnTo>
                  <a:lnTo>
                    <a:pt x="1663" y="2803"/>
                  </a:lnTo>
                  <a:lnTo>
                    <a:pt x="1662" y="2794"/>
                  </a:lnTo>
                  <a:lnTo>
                    <a:pt x="1659" y="2778"/>
                  </a:lnTo>
                  <a:lnTo>
                    <a:pt x="1655" y="2762"/>
                  </a:lnTo>
                  <a:lnTo>
                    <a:pt x="1648" y="2746"/>
                  </a:lnTo>
                  <a:lnTo>
                    <a:pt x="1641" y="2730"/>
                  </a:lnTo>
                  <a:lnTo>
                    <a:pt x="1625" y="2699"/>
                  </a:lnTo>
                  <a:lnTo>
                    <a:pt x="1625" y="2699"/>
                  </a:lnTo>
                  <a:close/>
                  <a:moveTo>
                    <a:pt x="1709" y="2720"/>
                  </a:moveTo>
                  <a:lnTo>
                    <a:pt x="1709" y="2720"/>
                  </a:lnTo>
                  <a:lnTo>
                    <a:pt x="1713" y="2720"/>
                  </a:lnTo>
                  <a:lnTo>
                    <a:pt x="1716" y="2718"/>
                  </a:lnTo>
                  <a:lnTo>
                    <a:pt x="1718" y="2717"/>
                  </a:lnTo>
                  <a:lnTo>
                    <a:pt x="1722" y="2716"/>
                  </a:lnTo>
                  <a:lnTo>
                    <a:pt x="1722" y="2716"/>
                  </a:lnTo>
                  <a:lnTo>
                    <a:pt x="1720" y="2710"/>
                  </a:lnTo>
                  <a:lnTo>
                    <a:pt x="1717" y="2703"/>
                  </a:lnTo>
                  <a:lnTo>
                    <a:pt x="1715" y="2700"/>
                  </a:lnTo>
                  <a:lnTo>
                    <a:pt x="1712" y="2698"/>
                  </a:lnTo>
                  <a:lnTo>
                    <a:pt x="1709" y="2696"/>
                  </a:lnTo>
                  <a:lnTo>
                    <a:pt x="1705" y="2696"/>
                  </a:lnTo>
                  <a:lnTo>
                    <a:pt x="1705" y="2696"/>
                  </a:lnTo>
                  <a:lnTo>
                    <a:pt x="1704" y="2700"/>
                  </a:lnTo>
                  <a:lnTo>
                    <a:pt x="1705" y="2707"/>
                  </a:lnTo>
                  <a:lnTo>
                    <a:pt x="1707" y="2715"/>
                  </a:lnTo>
                  <a:lnTo>
                    <a:pt x="1709" y="2720"/>
                  </a:lnTo>
                  <a:lnTo>
                    <a:pt x="1709" y="2720"/>
                  </a:lnTo>
                  <a:close/>
                  <a:moveTo>
                    <a:pt x="25" y="2746"/>
                  </a:moveTo>
                  <a:lnTo>
                    <a:pt x="25" y="2746"/>
                  </a:lnTo>
                  <a:lnTo>
                    <a:pt x="39" y="2746"/>
                  </a:lnTo>
                  <a:lnTo>
                    <a:pt x="46" y="2747"/>
                  </a:lnTo>
                  <a:lnTo>
                    <a:pt x="51" y="2748"/>
                  </a:lnTo>
                  <a:lnTo>
                    <a:pt x="51" y="2748"/>
                  </a:lnTo>
                  <a:lnTo>
                    <a:pt x="51" y="2743"/>
                  </a:lnTo>
                  <a:lnTo>
                    <a:pt x="51" y="2737"/>
                  </a:lnTo>
                  <a:lnTo>
                    <a:pt x="54" y="2730"/>
                  </a:lnTo>
                  <a:lnTo>
                    <a:pt x="57" y="2721"/>
                  </a:lnTo>
                  <a:lnTo>
                    <a:pt x="59" y="2712"/>
                  </a:lnTo>
                  <a:lnTo>
                    <a:pt x="59" y="2712"/>
                  </a:lnTo>
                  <a:lnTo>
                    <a:pt x="48" y="2709"/>
                  </a:lnTo>
                  <a:lnTo>
                    <a:pt x="36" y="2705"/>
                  </a:lnTo>
                  <a:lnTo>
                    <a:pt x="36" y="2705"/>
                  </a:lnTo>
                  <a:lnTo>
                    <a:pt x="33" y="2716"/>
                  </a:lnTo>
                  <a:lnTo>
                    <a:pt x="29" y="2727"/>
                  </a:lnTo>
                  <a:lnTo>
                    <a:pt x="25" y="2737"/>
                  </a:lnTo>
                  <a:lnTo>
                    <a:pt x="25" y="2742"/>
                  </a:lnTo>
                  <a:lnTo>
                    <a:pt x="25" y="2746"/>
                  </a:lnTo>
                  <a:lnTo>
                    <a:pt x="25" y="2746"/>
                  </a:lnTo>
                  <a:close/>
                  <a:moveTo>
                    <a:pt x="125" y="2714"/>
                  </a:moveTo>
                  <a:lnTo>
                    <a:pt x="125" y="2714"/>
                  </a:lnTo>
                  <a:lnTo>
                    <a:pt x="116" y="2738"/>
                  </a:lnTo>
                  <a:lnTo>
                    <a:pt x="109" y="2763"/>
                  </a:lnTo>
                  <a:lnTo>
                    <a:pt x="101" y="2789"/>
                  </a:lnTo>
                  <a:lnTo>
                    <a:pt x="93" y="2815"/>
                  </a:lnTo>
                  <a:lnTo>
                    <a:pt x="93" y="2815"/>
                  </a:lnTo>
                  <a:lnTo>
                    <a:pt x="101" y="2822"/>
                  </a:lnTo>
                  <a:lnTo>
                    <a:pt x="111" y="2828"/>
                  </a:lnTo>
                  <a:lnTo>
                    <a:pt x="122" y="2834"/>
                  </a:lnTo>
                  <a:lnTo>
                    <a:pt x="133" y="2838"/>
                  </a:lnTo>
                  <a:lnTo>
                    <a:pt x="146" y="2842"/>
                  </a:lnTo>
                  <a:lnTo>
                    <a:pt x="160" y="2844"/>
                  </a:lnTo>
                  <a:lnTo>
                    <a:pt x="189" y="2848"/>
                  </a:lnTo>
                  <a:lnTo>
                    <a:pt x="189" y="2848"/>
                  </a:lnTo>
                  <a:lnTo>
                    <a:pt x="195" y="2844"/>
                  </a:lnTo>
                  <a:lnTo>
                    <a:pt x="201" y="2842"/>
                  </a:lnTo>
                  <a:lnTo>
                    <a:pt x="204" y="2841"/>
                  </a:lnTo>
                  <a:lnTo>
                    <a:pt x="207" y="2841"/>
                  </a:lnTo>
                  <a:lnTo>
                    <a:pt x="210" y="2842"/>
                  </a:lnTo>
                  <a:lnTo>
                    <a:pt x="214" y="2843"/>
                  </a:lnTo>
                  <a:lnTo>
                    <a:pt x="214" y="2843"/>
                  </a:lnTo>
                  <a:lnTo>
                    <a:pt x="225" y="2821"/>
                  </a:lnTo>
                  <a:lnTo>
                    <a:pt x="236" y="2796"/>
                  </a:lnTo>
                  <a:lnTo>
                    <a:pt x="240" y="2783"/>
                  </a:lnTo>
                  <a:lnTo>
                    <a:pt x="245" y="2771"/>
                  </a:lnTo>
                  <a:lnTo>
                    <a:pt x="248" y="2757"/>
                  </a:lnTo>
                  <a:lnTo>
                    <a:pt x="250" y="2742"/>
                  </a:lnTo>
                  <a:lnTo>
                    <a:pt x="250" y="2742"/>
                  </a:lnTo>
                  <a:lnTo>
                    <a:pt x="235" y="2742"/>
                  </a:lnTo>
                  <a:lnTo>
                    <a:pt x="219" y="2741"/>
                  </a:lnTo>
                  <a:lnTo>
                    <a:pt x="203" y="2737"/>
                  </a:lnTo>
                  <a:lnTo>
                    <a:pt x="188" y="2734"/>
                  </a:lnTo>
                  <a:lnTo>
                    <a:pt x="156" y="2725"/>
                  </a:lnTo>
                  <a:lnTo>
                    <a:pt x="125" y="2714"/>
                  </a:lnTo>
                  <a:lnTo>
                    <a:pt x="125" y="2714"/>
                  </a:lnTo>
                  <a:close/>
                  <a:moveTo>
                    <a:pt x="1716" y="2737"/>
                  </a:moveTo>
                  <a:lnTo>
                    <a:pt x="1716" y="2737"/>
                  </a:lnTo>
                  <a:lnTo>
                    <a:pt x="1716" y="2742"/>
                  </a:lnTo>
                  <a:lnTo>
                    <a:pt x="1716" y="2745"/>
                  </a:lnTo>
                  <a:lnTo>
                    <a:pt x="1717" y="2747"/>
                  </a:lnTo>
                  <a:lnTo>
                    <a:pt x="1718" y="2750"/>
                  </a:lnTo>
                  <a:lnTo>
                    <a:pt x="1718" y="2750"/>
                  </a:lnTo>
                  <a:lnTo>
                    <a:pt x="1722" y="2750"/>
                  </a:lnTo>
                  <a:lnTo>
                    <a:pt x="1727" y="2749"/>
                  </a:lnTo>
                  <a:lnTo>
                    <a:pt x="1730" y="2748"/>
                  </a:lnTo>
                  <a:lnTo>
                    <a:pt x="1735" y="2748"/>
                  </a:lnTo>
                  <a:lnTo>
                    <a:pt x="1735" y="2748"/>
                  </a:lnTo>
                  <a:lnTo>
                    <a:pt x="1735" y="2744"/>
                  </a:lnTo>
                  <a:lnTo>
                    <a:pt x="1734" y="2741"/>
                  </a:lnTo>
                  <a:lnTo>
                    <a:pt x="1733" y="2737"/>
                  </a:lnTo>
                  <a:lnTo>
                    <a:pt x="1733" y="2733"/>
                  </a:lnTo>
                  <a:lnTo>
                    <a:pt x="1733" y="2733"/>
                  </a:lnTo>
                  <a:lnTo>
                    <a:pt x="1728" y="2733"/>
                  </a:lnTo>
                  <a:lnTo>
                    <a:pt x="1723" y="2734"/>
                  </a:lnTo>
                  <a:lnTo>
                    <a:pt x="1716" y="2737"/>
                  </a:lnTo>
                  <a:lnTo>
                    <a:pt x="1716" y="2737"/>
                  </a:lnTo>
                  <a:close/>
                  <a:moveTo>
                    <a:pt x="1669" y="2748"/>
                  </a:moveTo>
                  <a:lnTo>
                    <a:pt x="1669" y="2748"/>
                  </a:lnTo>
                  <a:lnTo>
                    <a:pt x="1672" y="2750"/>
                  </a:lnTo>
                  <a:lnTo>
                    <a:pt x="1673" y="2752"/>
                  </a:lnTo>
                  <a:lnTo>
                    <a:pt x="1675" y="2756"/>
                  </a:lnTo>
                  <a:lnTo>
                    <a:pt x="1675" y="2759"/>
                  </a:lnTo>
                  <a:lnTo>
                    <a:pt x="1675" y="2759"/>
                  </a:lnTo>
                  <a:lnTo>
                    <a:pt x="1683" y="2758"/>
                  </a:lnTo>
                  <a:lnTo>
                    <a:pt x="1688" y="2756"/>
                  </a:lnTo>
                  <a:lnTo>
                    <a:pt x="1696" y="2755"/>
                  </a:lnTo>
                  <a:lnTo>
                    <a:pt x="1703" y="2755"/>
                  </a:lnTo>
                  <a:lnTo>
                    <a:pt x="1703" y="2755"/>
                  </a:lnTo>
                  <a:lnTo>
                    <a:pt x="1703" y="2750"/>
                  </a:lnTo>
                  <a:lnTo>
                    <a:pt x="1703" y="2747"/>
                  </a:lnTo>
                  <a:lnTo>
                    <a:pt x="1701" y="2744"/>
                  </a:lnTo>
                  <a:lnTo>
                    <a:pt x="1699" y="2742"/>
                  </a:lnTo>
                  <a:lnTo>
                    <a:pt x="1699" y="2742"/>
                  </a:lnTo>
                  <a:lnTo>
                    <a:pt x="1692" y="2742"/>
                  </a:lnTo>
                  <a:lnTo>
                    <a:pt x="1684" y="2743"/>
                  </a:lnTo>
                  <a:lnTo>
                    <a:pt x="1675" y="2745"/>
                  </a:lnTo>
                  <a:lnTo>
                    <a:pt x="1672" y="2746"/>
                  </a:lnTo>
                  <a:lnTo>
                    <a:pt x="1669" y="2748"/>
                  </a:lnTo>
                  <a:lnTo>
                    <a:pt x="1669" y="2748"/>
                  </a:lnTo>
                  <a:close/>
                  <a:moveTo>
                    <a:pt x="95" y="2757"/>
                  </a:moveTo>
                  <a:lnTo>
                    <a:pt x="95" y="2757"/>
                  </a:lnTo>
                  <a:lnTo>
                    <a:pt x="87" y="2753"/>
                  </a:lnTo>
                  <a:lnTo>
                    <a:pt x="82" y="2751"/>
                  </a:lnTo>
                  <a:lnTo>
                    <a:pt x="76" y="2749"/>
                  </a:lnTo>
                  <a:lnTo>
                    <a:pt x="66" y="2748"/>
                  </a:lnTo>
                  <a:lnTo>
                    <a:pt x="66" y="2748"/>
                  </a:lnTo>
                  <a:lnTo>
                    <a:pt x="72" y="2752"/>
                  </a:lnTo>
                  <a:lnTo>
                    <a:pt x="81" y="2757"/>
                  </a:lnTo>
                  <a:lnTo>
                    <a:pt x="85" y="2759"/>
                  </a:lnTo>
                  <a:lnTo>
                    <a:pt x="89" y="2759"/>
                  </a:lnTo>
                  <a:lnTo>
                    <a:pt x="93" y="2759"/>
                  </a:lnTo>
                  <a:lnTo>
                    <a:pt x="95" y="2757"/>
                  </a:lnTo>
                  <a:lnTo>
                    <a:pt x="95" y="2757"/>
                  </a:lnTo>
                  <a:close/>
                  <a:moveTo>
                    <a:pt x="17" y="2789"/>
                  </a:moveTo>
                  <a:lnTo>
                    <a:pt x="17" y="2789"/>
                  </a:lnTo>
                  <a:lnTo>
                    <a:pt x="23" y="2788"/>
                  </a:lnTo>
                  <a:lnTo>
                    <a:pt x="28" y="2787"/>
                  </a:lnTo>
                  <a:lnTo>
                    <a:pt x="33" y="2785"/>
                  </a:lnTo>
                  <a:lnTo>
                    <a:pt x="36" y="2781"/>
                  </a:lnTo>
                  <a:lnTo>
                    <a:pt x="39" y="2777"/>
                  </a:lnTo>
                  <a:lnTo>
                    <a:pt x="41" y="2773"/>
                  </a:lnTo>
                  <a:lnTo>
                    <a:pt x="44" y="2763"/>
                  </a:lnTo>
                  <a:lnTo>
                    <a:pt x="44" y="2763"/>
                  </a:lnTo>
                  <a:lnTo>
                    <a:pt x="37" y="2762"/>
                  </a:lnTo>
                  <a:lnTo>
                    <a:pt x="32" y="2761"/>
                  </a:lnTo>
                  <a:lnTo>
                    <a:pt x="25" y="2760"/>
                  </a:lnTo>
                  <a:lnTo>
                    <a:pt x="19" y="2759"/>
                  </a:lnTo>
                  <a:lnTo>
                    <a:pt x="19" y="2759"/>
                  </a:lnTo>
                  <a:lnTo>
                    <a:pt x="19" y="2766"/>
                  </a:lnTo>
                  <a:lnTo>
                    <a:pt x="18" y="2774"/>
                  </a:lnTo>
                  <a:lnTo>
                    <a:pt x="17" y="2780"/>
                  </a:lnTo>
                  <a:lnTo>
                    <a:pt x="17" y="2789"/>
                  </a:lnTo>
                  <a:lnTo>
                    <a:pt x="17" y="2789"/>
                  </a:lnTo>
                  <a:close/>
                  <a:moveTo>
                    <a:pt x="1731" y="2765"/>
                  </a:moveTo>
                  <a:lnTo>
                    <a:pt x="1731" y="2765"/>
                  </a:lnTo>
                  <a:lnTo>
                    <a:pt x="1730" y="2768"/>
                  </a:lnTo>
                  <a:lnTo>
                    <a:pt x="1731" y="2772"/>
                  </a:lnTo>
                  <a:lnTo>
                    <a:pt x="1732" y="2775"/>
                  </a:lnTo>
                  <a:lnTo>
                    <a:pt x="1735" y="2778"/>
                  </a:lnTo>
                  <a:lnTo>
                    <a:pt x="1739" y="2780"/>
                  </a:lnTo>
                  <a:lnTo>
                    <a:pt x="1739" y="2780"/>
                  </a:lnTo>
                  <a:lnTo>
                    <a:pt x="1739" y="2775"/>
                  </a:lnTo>
                  <a:lnTo>
                    <a:pt x="1742" y="2770"/>
                  </a:lnTo>
                  <a:lnTo>
                    <a:pt x="1742" y="2767"/>
                  </a:lnTo>
                  <a:lnTo>
                    <a:pt x="1740" y="2765"/>
                  </a:lnTo>
                  <a:lnTo>
                    <a:pt x="1739" y="2764"/>
                  </a:lnTo>
                  <a:lnTo>
                    <a:pt x="1737" y="2763"/>
                  </a:lnTo>
                  <a:lnTo>
                    <a:pt x="1737" y="2763"/>
                  </a:lnTo>
                  <a:lnTo>
                    <a:pt x="1736" y="2764"/>
                  </a:lnTo>
                  <a:lnTo>
                    <a:pt x="1735" y="2765"/>
                  </a:lnTo>
                  <a:lnTo>
                    <a:pt x="1731" y="2765"/>
                  </a:lnTo>
                  <a:lnTo>
                    <a:pt x="1731" y="2765"/>
                  </a:lnTo>
                  <a:close/>
                  <a:moveTo>
                    <a:pt x="55" y="2950"/>
                  </a:moveTo>
                  <a:lnTo>
                    <a:pt x="55" y="2950"/>
                  </a:lnTo>
                  <a:lnTo>
                    <a:pt x="66" y="2953"/>
                  </a:lnTo>
                  <a:lnTo>
                    <a:pt x="77" y="2957"/>
                  </a:lnTo>
                  <a:lnTo>
                    <a:pt x="98" y="2965"/>
                  </a:lnTo>
                  <a:lnTo>
                    <a:pt x="109" y="2969"/>
                  </a:lnTo>
                  <a:lnTo>
                    <a:pt x="118" y="2971"/>
                  </a:lnTo>
                  <a:lnTo>
                    <a:pt x="129" y="2972"/>
                  </a:lnTo>
                  <a:lnTo>
                    <a:pt x="140" y="2971"/>
                  </a:lnTo>
                  <a:lnTo>
                    <a:pt x="140" y="2971"/>
                  </a:lnTo>
                  <a:lnTo>
                    <a:pt x="144" y="2958"/>
                  </a:lnTo>
                  <a:lnTo>
                    <a:pt x="149" y="2945"/>
                  </a:lnTo>
                  <a:lnTo>
                    <a:pt x="161" y="2919"/>
                  </a:lnTo>
                  <a:lnTo>
                    <a:pt x="174" y="2893"/>
                  </a:lnTo>
                  <a:lnTo>
                    <a:pt x="187" y="2865"/>
                  </a:lnTo>
                  <a:lnTo>
                    <a:pt x="187" y="2865"/>
                  </a:lnTo>
                  <a:lnTo>
                    <a:pt x="161" y="2863"/>
                  </a:lnTo>
                  <a:lnTo>
                    <a:pt x="138" y="2859"/>
                  </a:lnTo>
                  <a:lnTo>
                    <a:pt x="127" y="2857"/>
                  </a:lnTo>
                  <a:lnTo>
                    <a:pt x="116" y="2853"/>
                  </a:lnTo>
                  <a:lnTo>
                    <a:pt x="106" y="2849"/>
                  </a:lnTo>
                  <a:lnTo>
                    <a:pt x="95" y="2843"/>
                  </a:lnTo>
                  <a:lnTo>
                    <a:pt x="95" y="2843"/>
                  </a:lnTo>
                  <a:lnTo>
                    <a:pt x="87" y="2872"/>
                  </a:lnTo>
                  <a:lnTo>
                    <a:pt x="78" y="2899"/>
                  </a:lnTo>
                  <a:lnTo>
                    <a:pt x="67" y="2926"/>
                  </a:lnTo>
                  <a:lnTo>
                    <a:pt x="55" y="2950"/>
                  </a:lnTo>
                  <a:lnTo>
                    <a:pt x="55" y="2950"/>
                  </a:lnTo>
                  <a:close/>
                  <a:moveTo>
                    <a:pt x="1552" y="2873"/>
                  </a:moveTo>
                  <a:lnTo>
                    <a:pt x="1552" y="2873"/>
                  </a:lnTo>
                  <a:lnTo>
                    <a:pt x="1560" y="2887"/>
                  </a:lnTo>
                  <a:lnTo>
                    <a:pt x="1566" y="2900"/>
                  </a:lnTo>
                  <a:lnTo>
                    <a:pt x="1579" y="2929"/>
                  </a:lnTo>
                  <a:lnTo>
                    <a:pt x="1591" y="2957"/>
                  </a:lnTo>
                  <a:lnTo>
                    <a:pt x="1598" y="2971"/>
                  </a:lnTo>
                  <a:lnTo>
                    <a:pt x="1606" y="2984"/>
                  </a:lnTo>
                  <a:lnTo>
                    <a:pt x="1606" y="2984"/>
                  </a:lnTo>
                  <a:lnTo>
                    <a:pt x="1615" y="2980"/>
                  </a:lnTo>
                  <a:lnTo>
                    <a:pt x="1627" y="2977"/>
                  </a:lnTo>
                  <a:lnTo>
                    <a:pt x="1652" y="2974"/>
                  </a:lnTo>
                  <a:lnTo>
                    <a:pt x="1664" y="2972"/>
                  </a:lnTo>
                  <a:lnTo>
                    <a:pt x="1675" y="2970"/>
                  </a:lnTo>
                  <a:lnTo>
                    <a:pt x="1686" y="2967"/>
                  </a:lnTo>
                  <a:lnTo>
                    <a:pt x="1690" y="2963"/>
                  </a:lnTo>
                  <a:lnTo>
                    <a:pt x="1694" y="2960"/>
                  </a:lnTo>
                  <a:lnTo>
                    <a:pt x="1694" y="2960"/>
                  </a:lnTo>
                  <a:lnTo>
                    <a:pt x="1684" y="2932"/>
                  </a:lnTo>
                  <a:lnTo>
                    <a:pt x="1674" y="2903"/>
                  </a:lnTo>
                  <a:lnTo>
                    <a:pt x="1663" y="2876"/>
                  </a:lnTo>
                  <a:lnTo>
                    <a:pt x="1657" y="2863"/>
                  </a:lnTo>
                  <a:lnTo>
                    <a:pt x="1649" y="2850"/>
                  </a:lnTo>
                  <a:lnTo>
                    <a:pt x="1649" y="2850"/>
                  </a:lnTo>
                  <a:lnTo>
                    <a:pt x="1645" y="2855"/>
                  </a:lnTo>
                  <a:lnTo>
                    <a:pt x="1640" y="2859"/>
                  </a:lnTo>
                  <a:lnTo>
                    <a:pt x="1634" y="2863"/>
                  </a:lnTo>
                  <a:lnTo>
                    <a:pt x="1629" y="2865"/>
                  </a:lnTo>
                  <a:lnTo>
                    <a:pt x="1617" y="2868"/>
                  </a:lnTo>
                  <a:lnTo>
                    <a:pt x="1606" y="2870"/>
                  </a:lnTo>
                  <a:lnTo>
                    <a:pt x="1580" y="2871"/>
                  </a:lnTo>
                  <a:lnTo>
                    <a:pt x="1566" y="2872"/>
                  </a:lnTo>
                  <a:lnTo>
                    <a:pt x="1552" y="2873"/>
                  </a:lnTo>
                  <a:lnTo>
                    <a:pt x="1552" y="2873"/>
                  </a:lnTo>
                  <a:close/>
                  <a:moveTo>
                    <a:pt x="51" y="3027"/>
                  </a:moveTo>
                  <a:lnTo>
                    <a:pt x="51" y="3027"/>
                  </a:lnTo>
                  <a:lnTo>
                    <a:pt x="55" y="3024"/>
                  </a:lnTo>
                  <a:lnTo>
                    <a:pt x="61" y="3023"/>
                  </a:lnTo>
                  <a:lnTo>
                    <a:pt x="65" y="3023"/>
                  </a:lnTo>
                  <a:lnTo>
                    <a:pt x="68" y="3024"/>
                  </a:lnTo>
                  <a:lnTo>
                    <a:pt x="70" y="3027"/>
                  </a:lnTo>
                  <a:lnTo>
                    <a:pt x="70" y="3027"/>
                  </a:lnTo>
                  <a:lnTo>
                    <a:pt x="69" y="3029"/>
                  </a:lnTo>
                  <a:lnTo>
                    <a:pt x="69" y="3031"/>
                  </a:lnTo>
                  <a:lnTo>
                    <a:pt x="68" y="3033"/>
                  </a:lnTo>
                  <a:lnTo>
                    <a:pt x="68" y="3035"/>
                  </a:lnTo>
                  <a:lnTo>
                    <a:pt x="68" y="3035"/>
                  </a:lnTo>
                  <a:lnTo>
                    <a:pt x="76" y="3038"/>
                  </a:lnTo>
                  <a:lnTo>
                    <a:pt x="85" y="3042"/>
                  </a:lnTo>
                  <a:lnTo>
                    <a:pt x="103" y="3046"/>
                  </a:lnTo>
                  <a:lnTo>
                    <a:pt x="103" y="3046"/>
                  </a:lnTo>
                  <a:lnTo>
                    <a:pt x="120" y="3019"/>
                  </a:lnTo>
                  <a:lnTo>
                    <a:pt x="127" y="3005"/>
                  </a:lnTo>
                  <a:lnTo>
                    <a:pt x="133" y="2990"/>
                  </a:lnTo>
                  <a:lnTo>
                    <a:pt x="133" y="2990"/>
                  </a:lnTo>
                  <a:lnTo>
                    <a:pt x="124" y="2990"/>
                  </a:lnTo>
                  <a:lnTo>
                    <a:pt x="113" y="2988"/>
                  </a:lnTo>
                  <a:lnTo>
                    <a:pt x="91" y="2982"/>
                  </a:lnTo>
                  <a:lnTo>
                    <a:pt x="68" y="2975"/>
                  </a:lnTo>
                  <a:lnTo>
                    <a:pt x="57" y="2973"/>
                  </a:lnTo>
                  <a:lnTo>
                    <a:pt x="47" y="2971"/>
                  </a:lnTo>
                  <a:lnTo>
                    <a:pt x="47" y="2971"/>
                  </a:lnTo>
                  <a:lnTo>
                    <a:pt x="42" y="2987"/>
                  </a:lnTo>
                  <a:lnTo>
                    <a:pt x="40" y="2995"/>
                  </a:lnTo>
                  <a:lnTo>
                    <a:pt x="39" y="3004"/>
                  </a:lnTo>
                  <a:lnTo>
                    <a:pt x="39" y="3012"/>
                  </a:lnTo>
                  <a:lnTo>
                    <a:pt x="40" y="3019"/>
                  </a:lnTo>
                  <a:lnTo>
                    <a:pt x="42" y="3021"/>
                  </a:lnTo>
                  <a:lnTo>
                    <a:pt x="44" y="3023"/>
                  </a:lnTo>
                  <a:lnTo>
                    <a:pt x="47" y="3025"/>
                  </a:lnTo>
                  <a:lnTo>
                    <a:pt x="51" y="3027"/>
                  </a:lnTo>
                  <a:lnTo>
                    <a:pt x="51" y="3027"/>
                  </a:lnTo>
                  <a:close/>
                  <a:moveTo>
                    <a:pt x="1705" y="2982"/>
                  </a:moveTo>
                  <a:lnTo>
                    <a:pt x="1705" y="2982"/>
                  </a:lnTo>
                  <a:lnTo>
                    <a:pt x="1694" y="2986"/>
                  </a:lnTo>
                  <a:lnTo>
                    <a:pt x="1684" y="2989"/>
                  </a:lnTo>
                  <a:lnTo>
                    <a:pt x="1661" y="2992"/>
                  </a:lnTo>
                  <a:lnTo>
                    <a:pt x="1639" y="2995"/>
                  </a:lnTo>
                  <a:lnTo>
                    <a:pt x="1627" y="2998"/>
                  </a:lnTo>
                  <a:lnTo>
                    <a:pt x="1616" y="3001"/>
                  </a:lnTo>
                  <a:lnTo>
                    <a:pt x="1616" y="3001"/>
                  </a:lnTo>
                  <a:lnTo>
                    <a:pt x="1630" y="3035"/>
                  </a:lnTo>
                  <a:lnTo>
                    <a:pt x="1638" y="3052"/>
                  </a:lnTo>
                  <a:lnTo>
                    <a:pt x="1643" y="3060"/>
                  </a:lnTo>
                  <a:lnTo>
                    <a:pt x="1647" y="3067"/>
                  </a:lnTo>
                  <a:lnTo>
                    <a:pt x="1647" y="3067"/>
                  </a:lnTo>
                  <a:lnTo>
                    <a:pt x="1669" y="3062"/>
                  </a:lnTo>
                  <a:lnTo>
                    <a:pt x="1690" y="3058"/>
                  </a:lnTo>
                  <a:lnTo>
                    <a:pt x="1700" y="3054"/>
                  </a:lnTo>
                  <a:lnTo>
                    <a:pt x="1708" y="3051"/>
                  </a:lnTo>
                  <a:lnTo>
                    <a:pt x="1716" y="3046"/>
                  </a:lnTo>
                  <a:lnTo>
                    <a:pt x="1722" y="3039"/>
                  </a:lnTo>
                  <a:lnTo>
                    <a:pt x="1722" y="3039"/>
                  </a:lnTo>
                  <a:lnTo>
                    <a:pt x="1720" y="3023"/>
                  </a:lnTo>
                  <a:lnTo>
                    <a:pt x="1716" y="3008"/>
                  </a:lnTo>
                  <a:lnTo>
                    <a:pt x="1710" y="2994"/>
                  </a:lnTo>
                  <a:lnTo>
                    <a:pt x="1705" y="2982"/>
                  </a:lnTo>
                  <a:lnTo>
                    <a:pt x="1705" y="2982"/>
                  </a:lnTo>
                  <a:close/>
                  <a:moveTo>
                    <a:pt x="47" y="3085"/>
                  </a:moveTo>
                  <a:lnTo>
                    <a:pt x="47" y="3085"/>
                  </a:lnTo>
                  <a:lnTo>
                    <a:pt x="49" y="3086"/>
                  </a:lnTo>
                  <a:lnTo>
                    <a:pt x="50" y="3086"/>
                  </a:lnTo>
                  <a:lnTo>
                    <a:pt x="53" y="3089"/>
                  </a:lnTo>
                  <a:lnTo>
                    <a:pt x="56" y="3091"/>
                  </a:lnTo>
                  <a:lnTo>
                    <a:pt x="58" y="3091"/>
                  </a:lnTo>
                  <a:lnTo>
                    <a:pt x="62" y="3090"/>
                  </a:lnTo>
                  <a:lnTo>
                    <a:pt x="62" y="3090"/>
                  </a:lnTo>
                  <a:lnTo>
                    <a:pt x="66" y="3083"/>
                  </a:lnTo>
                  <a:lnTo>
                    <a:pt x="69" y="3075"/>
                  </a:lnTo>
                  <a:lnTo>
                    <a:pt x="77" y="3059"/>
                  </a:lnTo>
                  <a:lnTo>
                    <a:pt x="77" y="3059"/>
                  </a:lnTo>
                  <a:lnTo>
                    <a:pt x="71" y="3056"/>
                  </a:lnTo>
                  <a:lnTo>
                    <a:pt x="67" y="3054"/>
                  </a:lnTo>
                  <a:lnTo>
                    <a:pt x="64" y="3053"/>
                  </a:lnTo>
                  <a:lnTo>
                    <a:pt x="59" y="3050"/>
                  </a:lnTo>
                  <a:lnTo>
                    <a:pt x="59" y="3050"/>
                  </a:lnTo>
                  <a:lnTo>
                    <a:pt x="55" y="3059"/>
                  </a:lnTo>
                  <a:lnTo>
                    <a:pt x="52" y="3066"/>
                  </a:lnTo>
                  <a:lnTo>
                    <a:pt x="48" y="3076"/>
                  </a:lnTo>
                  <a:lnTo>
                    <a:pt x="47" y="3080"/>
                  </a:lnTo>
                  <a:lnTo>
                    <a:pt x="47" y="3085"/>
                  </a:lnTo>
                  <a:lnTo>
                    <a:pt x="47" y="3085"/>
                  </a:lnTo>
                  <a:close/>
                  <a:moveTo>
                    <a:pt x="1686" y="3080"/>
                  </a:moveTo>
                  <a:lnTo>
                    <a:pt x="1686" y="3080"/>
                  </a:lnTo>
                  <a:lnTo>
                    <a:pt x="1687" y="3084"/>
                  </a:lnTo>
                  <a:lnTo>
                    <a:pt x="1687" y="3089"/>
                  </a:lnTo>
                  <a:lnTo>
                    <a:pt x="1691" y="3098"/>
                  </a:lnTo>
                  <a:lnTo>
                    <a:pt x="1697" y="3106"/>
                  </a:lnTo>
                  <a:lnTo>
                    <a:pt x="1703" y="3113"/>
                  </a:lnTo>
                  <a:lnTo>
                    <a:pt x="1703" y="3113"/>
                  </a:lnTo>
                  <a:lnTo>
                    <a:pt x="1706" y="3104"/>
                  </a:lnTo>
                  <a:lnTo>
                    <a:pt x="1710" y="3094"/>
                  </a:lnTo>
                  <a:lnTo>
                    <a:pt x="1710" y="3089"/>
                  </a:lnTo>
                  <a:lnTo>
                    <a:pt x="1710" y="3083"/>
                  </a:lnTo>
                  <a:lnTo>
                    <a:pt x="1709" y="3078"/>
                  </a:lnTo>
                  <a:lnTo>
                    <a:pt x="1707" y="3074"/>
                  </a:lnTo>
                  <a:lnTo>
                    <a:pt x="1707" y="3074"/>
                  </a:lnTo>
                  <a:lnTo>
                    <a:pt x="1698" y="3077"/>
                  </a:lnTo>
                  <a:lnTo>
                    <a:pt x="1686" y="3080"/>
                  </a:lnTo>
                  <a:lnTo>
                    <a:pt x="1686" y="3080"/>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grpSp>
          <p:nvGrpSpPr>
            <p:cNvPr id="36" name="组合 35"/>
            <p:cNvGrpSpPr/>
            <p:nvPr/>
          </p:nvGrpSpPr>
          <p:grpSpPr>
            <a:xfrm>
              <a:off x="1500166" y="2196201"/>
              <a:ext cx="1714512" cy="1430342"/>
              <a:chOff x="5348288" y="984250"/>
              <a:chExt cx="920750" cy="787400"/>
            </a:xfrm>
          </p:grpSpPr>
          <p:sp>
            <p:nvSpPr>
              <p:cNvPr id="37" name="Freeform 140"/>
              <p:cNvSpPr/>
              <p:nvPr/>
            </p:nvSpPr>
            <p:spPr bwMode="auto">
              <a:xfrm>
                <a:off x="5632451" y="1489075"/>
                <a:ext cx="76200" cy="12700"/>
              </a:xfrm>
              <a:custGeom>
                <a:avLst/>
                <a:gdLst/>
                <a:ahLst/>
                <a:cxnLst>
                  <a:cxn ang="0">
                    <a:pos x="0" y="0"/>
                  </a:cxn>
                  <a:cxn ang="0">
                    <a:pos x="0" y="0"/>
                  </a:cxn>
                  <a:cxn ang="0">
                    <a:pos x="38" y="3"/>
                  </a:cxn>
                  <a:cxn ang="0">
                    <a:pos x="73" y="7"/>
                  </a:cxn>
                  <a:cxn ang="0">
                    <a:pos x="107" y="11"/>
                  </a:cxn>
                  <a:cxn ang="0">
                    <a:pos x="143" y="15"/>
                  </a:cxn>
                  <a:cxn ang="0">
                    <a:pos x="143" y="15"/>
                  </a:cxn>
                  <a:cxn ang="0">
                    <a:pos x="142" y="18"/>
                  </a:cxn>
                  <a:cxn ang="0">
                    <a:pos x="138" y="21"/>
                  </a:cxn>
                  <a:cxn ang="0">
                    <a:pos x="129" y="24"/>
                  </a:cxn>
                  <a:cxn ang="0">
                    <a:pos x="119" y="24"/>
                  </a:cxn>
                  <a:cxn ang="0">
                    <a:pos x="111" y="24"/>
                  </a:cxn>
                  <a:cxn ang="0">
                    <a:pos x="111" y="24"/>
                  </a:cxn>
                  <a:cxn ang="0">
                    <a:pos x="86" y="21"/>
                  </a:cxn>
                  <a:cxn ang="0">
                    <a:pos x="57" y="15"/>
                  </a:cxn>
                  <a:cxn ang="0">
                    <a:pos x="57" y="15"/>
                  </a:cxn>
                  <a:cxn ang="0">
                    <a:pos x="45" y="13"/>
                  </a:cxn>
                  <a:cxn ang="0">
                    <a:pos x="34" y="8"/>
                  </a:cxn>
                  <a:cxn ang="0">
                    <a:pos x="22" y="6"/>
                  </a:cxn>
                  <a:cxn ang="0">
                    <a:pos x="13" y="3"/>
                  </a:cxn>
                  <a:cxn ang="0">
                    <a:pos x="13" y="3"/>
                  </a:cxn>
                  <a:cxn ang="0">
                    <a:pos x="8" y="4"/>
                  </a:cxn>
                  <a:cxn ang="0">
                    <a:pos x="6" y="4"/>
                  </a:cxn>
                  <a:cxn ang="0">
                    <a:pos x="1" y="4"/>
                  </a:cxn>
                  <a:cxn ang="0">
                    <a:pos x="1" y="3"/>
                  </a:cxn>
                  <a:cxn ang="0">
                    <a:pos x="0" y="0"/>
                  </a:cxn>
                  <a:cxn ang="0">
                    <a:pos x="0" y="0"/>
                  </a:cxn>
                </a:cxnLst>
                <a:rect l="0" t="0" r="r" b="b"/>
                <a:pathLst>
                  <a:path w="143" h="24">
                    <a:moveTo>
                      <a:pt x="0" y="0"/>
                    </a:moveTo>
                    <a:lnTo>
                      <a:pt x="0" y="0"/>
                    </a:lnTo>
                    <a:lnTo>
                      <a:pt x="38" y="3"/>
                    </a:lnTo>
                    <a:lnTo>
                      <a:pt x="73" y="7"/>
                    </a:lnTo>
                    <a:lnTo>
                      <a:pt x="107" y="11"/>
                    </a:lnTo>
                    <a:lnTo>
                      <a:pt x="143" y="15"/>
                    </a:lnTo>
                    <a:lnTo>
                      <a:pt x="143" y="15"/>
                    </a:lnTo>
                    <a:lnTo>
                      <a:pt x="142" y="18"/>
                    </a:lnTo>
                    <a:lnTo>
                      <a:pt x="138" y="21"/>
                    </a:lnTo>
                    <a:lnTo>
                      <a:pt x="129" y="24"/>
                    </a:lnTo>
                    <a:lnTo>
                      <a:pt x="119" y="24"/>
                    </a:lnTo>
                    <a:lnTo>
                      <a:pt x="111" y="24"/>
                    </a:lnTo>
                    <a:lnTo>
                      <a:pt x="111" y="24"/>
                    </a:lnTo>
                    <a:lnTo>
                      <a:pt x="86" y="21"/>
                    </a:lnTo>
                    <a:lnTo>
                      <a:pt x="57" y="15"/>
                    </a:lnTo>
                    <a:lnTo>
                      <a:pt x="57" y="15"/>
                    </a:lnTo>
                    <a:lnTo>
                      <a:pt x="45" y="13"/>
                    </a:lnTo>
                    <a:lnTo>
                      <a:pt x="34" y="8"/>
                    </a:lnTo>
                    <a:lnTo>
                      <a:pt x="22" y="6"/>
                    </a:lnTo>
                    <a:lnTo>
                      <a:pt x="13" y="3"/>
                    </a:lnTo>
                    <a:lnTo>
                      <a:pt x="13" y="3"/>
                    </a:lnTo>
                    <a:lnTo>
                      <a:pt x="8" y="4"/>
                    </a:lnTo>
                    <a:lnTo>
                      <a:pt x="6" y="4"/>
                    </a:lnTo>
                    <a:lnTo>
                      <a:pt x="1" y="4"/>
                    </a:lnTo>
                    <a:lnTo>
                      <a:pt x="1" y="3"/>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8" name="Freeform 141"/>
              <p:cNvSpPr/>
              <p:nvPr/>
            </p:nvSpPr>
            <p:spPr bwMode="auto">
              <a:xfrm>
                <a:off x="5402263" y="1622425"/>
                <a:ext cx="84138" cy="9525"/>
              </a:xfrm>
              <a:custGeom>
                <a:avLst/>
                <a:gdLst/>
                <a:ahLst/>
                <a:cxnLst>
                  <a:cxn ang="0">
                    <a:pos x="157" y="15"/>
                  </a:cxn>
                  <a:cxn ang="0">
                    <a:pos x="157" y="15"/>
                  </a:cxn>
                  <a:cxn ang="0">
                    <a:pos x="146" y="18"/>
                  </a:cxn>
                  <a:cxn ang="0">
                    <a:pos x="132" y="18"/>
                  </a:cxn>
                  <a:cxn ang="0">
                    <a:pos x="105" y="17"/>
                  </a:cxn>
                  <a:cxn ang="0">
                    <a:pos x="105" y="17"/>
                  </a:cxn>
                  <a:cxn ang="0">
                    <a:pos x="48" y="15"/>
                  </a:cxn>
                  <a:cxn ang="0">
                    <a:pos x="34" y="14"/>
                  </a:cxn>
                  <a:cxn ang="0">
                    <a:pos x="21" y="13"/>
                  </a:cxn>
                  <a:cxn ang="0">
                    <a:pos x="10" y="8"/>
                  </a:cxn>
                  <a:cxn ang="0">
                    <a:pos x="0" y="6"/>
                  </a:cxn>
                  <a:cxn ang="0">
                    <a:pos x="0" y="6"/>
                  </a:cxn>
                  <a:cxn ang="0">
                    <a:pos x="0" y="0"/>
                  </a:cxn>
                  <a:cxn ang="0">
                    <a:pos x="0" y="0"/>
                  </a:cxn>
                  <a:cxn ang="0">
                    <a:pos x="41" y="1"/>
                  </a:cxn>
                  <a:cxn ang="0">
                    <a:pos x="82" y="4"/>
                  </a:cxn>
                  <a:cxn ang="0">
                    <a:pos x="121" y="8"/>
                  </a:cxn>
                  <a:cxn ang="0">
                    <a:pos x="157" y="15"/>
                  </a:cxn>
                  <a:cxn ang="0">
                    <a:pos x="157" y="15"/>
                  </a:cxn>
                </a:cxnLst>
                <a:rect l="0" t="0" r="r" b="b"/>
                <a:pathLst>
                  <a:path w="157" h="18">
                    <a:moveTo>
                      <a:pt x="157" y="15"/>
                    </a:moveTo>
                    <a:lnTo>
                      <a:pt x="157" y="15"/>
                    </a:lnTo>
                    <a:lnTo>
                      <a:pt x="146" y="18"/>
                    </a:lnTo>
                    <a:lnTo>
                      <a:pt x="132" y="18"/>
                    </a:lnTo>
                    <a:lnTo>
                      <a:pt x="105" y="17"/>
                    </a:lnTo>
                    <a:lnTo>
                      <a:pt x="105" y="17"/>
                    </a:lnTo>
                    <a:lnTo>
                      <a:pt x="48" y="15"/>
                    </a:lnTo>
                    <a:lnTo>
                      <a:pt x="34" y="14"/>
                    </a:lnTo>
                    <a:lnTo>
                      <a:pt x="21" y="13"/>
                    </a:lnTo>
                    <a:lnTo>
                      <a:pt x="10" y="8"/>
                    </a:lnTo>
                    <a:lnTo>
                      <a:pt x="0" y="6"/>
                    </a:lnTo>
                    <a:lnTo>
                      <a:pt x="0" y="6"/>
                    </a:lnTo>
                    <a:lnTo>
                      <a:pt x="0" y="0"/>
                    </a:lnTo>
                    <a:lnTo>
                      <a:pt x="0" y="0"/>
                    </a:lnTo>
                    <a:lnTo>
                      <a:pt x="41" y="1"/>
                    </a:lnTo>
                    <a:lnTo>
                      <a:pt x="82" y="4"/>
                    </a:lnTo>
                    <a:lnTo>
                      <a:pt x="121" y="8"/>
                    </a:lnTo>
                    <a:lnTo>
                      <a:pt x="157" y="15"/>
                    </a:lnTo>
                    <a:lnTo>
                      <a:pt x="157" y="15"/>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39" name="Freeform 142"/>
              <p:cNvSpPr/>
              <p:nvPr/>
            </p:nvSpPr>
            <p:spPr bwMode="auto">
              <a:xfrm>
                <a:off x="5607051" y="1660525"/>
                <a:ext cx="28575" cy="3175"/>
              </a:xfrm>
              <a:custGeom>
                <a:avLst/>
                <a:gdLst/>
                <a:ahLst/>
                <a:cxnLst>
                  <a:cxn ang="0">
                    <a:pos x="0" y="0"/>
                  </a:cxn>
                  <a:cxn ang="0">
                    <a:pos x="0" y="0"/>
                  </a:cxn>
                  <a:cxn ang="0">
                    <a:pos x="7" y="0"/>
                  </a:cxn>
                  <a:cxn ang="0">
                    <a:pos x="14" y="0"/>
                  </a:cxn>
                  <a:cxn ang="0">
                    <a:pos x="28" y="2"/>
                  </a:cxn>
                  <a:cxn ang="0">
                    <a:pos x="55" y="6"/>
                  </a:cxn>
                  <a:cxn ang="0">
                    <a:pos x="55" y="6"/>
                  </a:cxn>
                  <a:cxn ang="0">
                    <a:pos x="41" y="6"/>
                  </a:cxn>
                  <a:cxn ang="0">
                    <a:pos x="26" y="5"/>
                  </a:cxn>
                  <a:cxn ang="0">
                    <a:pos x="0" y="0"/>
                  </a:cxn>
                  <a:cxn ang="0">
                    <a:pos x="0" y="0"/>
                  </a:cxn>
                </a:cxnLst>
                <a:rect l="0" t="0" r="r" b="b"/>
                <a:pathLst>
                  <a:path w="55" h="6">
                    <a:moveTo>
                      <a:pt x="0" y="0"/>
                    </a:moveTo>
                    <a:lnTo>
                      <a:pt x="0" y="0"/>
                    </a:lnTo>
                    <a:lnTo>
                      <a:pt x="7" y="0"/>
                    </a:lnTo>
                    <a:lnTo>
                      <a:pt x="14" y="0"/>
                    </a:lnTo>
                    <a:lnTo>
                      <a:pt x="28" y="2"/>
                    </a:lnTo>
                    <a:lnTo>
                      <a:pt x="55" y="6"/>
                    </a:lnTo>
                    <a:lnTo>
                      <a:pt x="55" y="6"/>
                    </a:lnTo>
                    <a:lnTo>
                      <a:pt x="41" y="6"/>
                    </a:lnTo>
                    <a:lnTo>
                      <a:pt x="26" y="5"/>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40" name="Freeform 143"/>
              <p:cNvSpPr/>
              <p:nvPr/>
            </p:nvSpPr>
            <p:spPr bwMode="auto">
              <a:xfrm>
                <a:off x="5872163" y="1676400"/>
                <a:ext cx="31750" cy="6350"/>
              </a:xfrm>
              <a:custGeom>
                <a:avLst/>
                <a:gdLst/>
                <a:ahLst/>
                <a:cxnLst>
                  <a:cxn ang="0">
                    <a:pos x="62" y="3"/>
                  </a:cxn>
                  <a:cxn ang="0">
                    <a:pos x="62" y="3"/>
                  </a:cxn>
                  <a:cxn ang="0">
                    <a:pos x="62" y="13"/>
                  </a:cxn>
                  <a:cxn ang="0">
                    <a:pos x="62" y="13"/>
                  </a:cxn>
                  <a:cxn ang="0">
                    <a:pos x="55" y="14"/>
                  </a:cxn>
                  <a:cxn ang="0">
                    <a:pos x="46" y="14"/>
                  </a:cxn>
                  <a:cxn ang="0">
                    <a:pos x="29" y="13"/>
                  </a:cxn>
                  <a:cxn ang="0">
                    <a:pos x="11" y="9"/>
                  </a:cxn>
                  <a:cxn ang="0">
                    <a:pos x="0" y="5"/>
                  </a:cxn>
                  <a:cxn ang="0">
                    <a:pos x="0" y="5"/>
                  </a:cxn>
                  <a:cxn ang="0">
                    <a:pos x="14" y="0"/>
                  </a:cxn>
                  <a:cxn ang="0">
                    <a:pos x="31" y="0"/>
                  </a:cxn>
                  <a:cxn ang="0">
                    <a:pos x="49" y="0"/>
                  </a:cxn>
                  <a:cxn ang="0">
                    <a:pos x="62" y="3"/>
                  </a:cxn>
                  <a:cxn ang="0">
                    <a:pos x="62" y="3"/>
                  </a:cxn>
                </a:cxnLst>
                <a:rect l="0" t="0" r="r" b="b"/>
                <a:pathLst>
                  <a:path w="62" h="14">
                    <a:moveTo>
                      <a:pt x="62" y="3"/>
                    </a:moveTo>
                    <a:lnTo>
                      <a:pt x="62" y="3"/>
                    </a:lnTo>
                    <a:lnTo>
                      <a:pt x="62" y="13"/>
                    </a:lnTo>
                    <a:lnTo>
                      <a:pt x="62" y="13"/>
                    </a:lnTo>
                    <a:lnTo>
                      <a:pt x="55" y="14"/>
                    </a:lnTo>
                    <a:lnTo>
                      <a:pt x="46" y="14"/>
                    </a:lnTo>
                    <a:lnTo>
                      <a:pt x="29" y="13"/>
                    </a:lnTo>
                    <a:lnTo>
                      <a:pt x="11" y="9"/>
                    </a:lnTo>
                    <a:lnTo>
                      <a:pt x="0" y="5"/>
                    </a:lnTo>
                    <a:lnTo>
                      <a:pt x="0" y="5"/>
                    </a:lnTo>
                    <a:lnTo>
                      <a:pt x="14" y="0"/>
                    </a:lnTo>
                    <a:lnTo>
                      <a:pt x="31" y="0"/>
                    </a:lnTo>
                    <a:lnTo>
                      <a:pt x="49" y="0"/>
                    </a:lnTo>
                    <a:lnTo>
                      <a:pt x="62" y="3"/>
                    </a:lnTo>
                    <a:lnTo>
                      <a:pt x="62" y="3"/>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41" name="Freeform 144"/>
              <p:cNvSpPr/>
              <p:nvPr/>
            </p:nvSpPr>
            <p:spPr bwMode="auto">
              <a:xfrm>
                <a:off x="5584826" y="1657350"/>
                <a:ext cx="19050" cy="3175"/>
              </a:xfrm>
              <a:custGeom>
                <a:avLst/>
                <a:gdLst/>
                <a:ahLst/>
                <a:cxnLst>
                  <a:cxn ang="0">
                    <a:pos x="0" y="0"/>
                  </a:cxn>
                  <a:cxn ang="0">
                    <a:pos x="0" y="0"/>
                  </a:cxn>
                  <a:cxn ang="0">
                    <a:pos x="8" y="3"/>
                  </a:cxn>
                  <a:cxn ang="0">
                    <a:pos x="17" y="4"/>
                  </a:cxn>
                  <a:cxn ang="0">
                    <a:pos x="38" y="6"/>
                  </a:cxn>
                  <a:cxn ang="0">
                    <a:pos x="38" y="6"/>
                  </a:cxn>
                  <a:cxn ang="0">
                    <a:pos x="35" y="7"/>
                  </a:cxn>
                  <a:cxn ang="0">
                    <a:pos x="29" y="7"/>
                  </a:cxn>
                  <a:cxn ang="0">
                    <a:pos x="18" y="7"/>
                  </a:cxn>
                  <a:cxn ang="0">
                    <a:pos x="7" y="4"/>
                  </a:cxn>
                  <a:cxn ang="0">
                    <a:pos x="2" y="3"/>
                  </a:cxn>
                  <a:cxn ang="0">
                    <a:pos x="0" y="0"/>
                  </a:cxn>
                  <a:cxn ang="0">
                    <a:pos x="0" y="0"/>
                  </a:cxn>
                </a:cxnLst>
                <a:rect l="0" t="0" r="r" b="b"/>
                <a:pathLst>
                  <a:path w="38" h="7">
                    <a:moveTo>
                      <a:pt x="0" y="0"/>
                    </a:moveTo>
                    <a:lnTo>
                      <a:pt x="0" y="0"/>
                    </a:lnTo>
                    <a:lnTo>
                      <a:pt x="8" y="3"/>
                    </a:lnTo>
                    <a:lnTo>
                      <a:pt x="17" y="4"/>
                    </a:lnTo>
                    <a:lnTo>
                      <a:pt x="38" y="6"/>
                    </a:lnTo>
                    <a:lnTo>
                      <a:pt x="38" y="6"/>
                    </a:lnTo>
                    <a:lnTo>
                      <a:pt x="35" y="7"/>
                    </a:lnTo>
                    <a:lnTo>
                      <a:pt x="29" y="7"/>
                    </a:lnTo>
                    <a:lnTo>
                      <a:pt x="18" y="7"/>
                    </a:lnTo>
                    <a:lnTo>
                      <a:pt x="7" y="4"/>
                    </a:lnTo>
                    <a:lnTo>
                      <a:pt x="2" y="3"/>
                    </a:lnTo>
                    <a:lnTo>
                      <a:pt x="0" y="0"/>
                    </a:lnTo>
                    <a:lnTo>
                      <a:pt x="0" y="0"/>
                    </a:lnTo>
                    <a:close/>
                  </a:path>
                </a:pathLst>
              </a:custGeom>
              <a:solidFill>
                <a:srgbClr val="FFFFFF"/>
              </a:solidFill>
              <a:ln w="9525">
                <a:noFill/>
                <a:round/>
              </a:ln>
            </p:spPr>
            <p:txBody>
              <a:bodyPr vert="horz" wrap="square" lIns="91440" tIns="45720" rIns="91440" bIns="45720" numCol="1" anchor="t" anchorCtr="0" compatLnSpc="1"/>
              <a:lstStyle/>
              <a:p>
                <a:endParaRPr lang="zh-CN" altLang="en-US"/>
              </a:p>
            </p:txBody>
          </p:sp>
          <p:sp>
            <p:nvSpPr>
              <p:cNvPr id="42" name="Freeform 145"/>
              <p:cNvSpPr>
                <a:spLocks noEditPoints="1"/>
              </p:cNvSpPr>
              <p:nvPr/>
            </p:nvSpPr>
            <p:spPr bwMode="auto">
              <a:xfrm>
                <a:off x="5348288" y="984250"/>
                <a:ext cx="920750" cy="787400"/>
              </a:xfrm>
              <a:custGeom>
                <a:avLst/>
                <a:gdLst/>
                <a:ahLst/>
                <a:cxnLst>
                  <a:cxn ang="0">
                    <a:pos x="777" y="205"/>
                  </a:cxn>
                  <a:cxn ang="0">
                    <a:pos x="916" y="378"/>
                  </a:cxn>
                  <a:cxn ang="0">
                    <a:pos x="1487" y="639"/>
                  </a:cxn>
                  <a:cxn ang="0">
                    <a:pos x="1741" y="909"/>
                  </a:cxn>
                  <a:cxn ang="0">
                    <a:pos x="1078" y="1487"/>
                  </a:cxn>
                  <a:cxn ang="0">
                    <a:pos x="77" y="1344"/>
                  </a:cxn>
                  <a:cxn ang="0">
                    <a:pos x="63" y="1208"/>
                  </a:cxn>
                  <a:cxn ang="0">
                    <a:pos x="106" y="1000"/>
                  </a:cxn>
                  <a:cxn ang="0">
                    <a:pos x="85" y="836"/>
                  </a:cxn>
                  <a:cxn ang="0">
                    <a:pos x="302" y="518"/>
                  </a:cxn>
                  <a:cxn ang="0">
                    <a:pos x="573" y="211"/>
                  </a:cxn>
                  <a:cxn ang="0">
                    <a:pos x="601" y="214"/>
                  </a:cxn>
                  <a:cxn ang="0">
                    <a:pos x="775" y="13"/>
                  </a:cxn>
                  <a:cxn ang="0">
                    <a:pos x="906" y="48"/>
                  </a:cxn>
                  <a:cxn ang="0">
                    <a:pos x="695" y="75"/>
                  </a:cxn>
                  <a:cxn ang="0">
                    <a:pos x="673" y="142"/>
                  </a:cxn>
                  <a:cxn ang="0">
                    <a:pos x="829" y="76"/>
                  </a:cxn>
                  <a:cxn ang="0">
                    <a:pos x="827" y="139"/>
                  </a:cxn>
                  <a:cxn ang="0">
                    <a:pos x="727" y="195"/>
                  </a:cxn>
                  <a:cxn ang="0">
                    <a:pos x="757" y="188"/>
                  </a:cxn>
                  <a:cxn ang="0">
                    <a:pos x="973" y="56"/>
                  </a:cxn>
                  <a:cxn ang="0">
                    <a:pos x="603" y="242"/>
                  </a:cxn>
                  <a:cxn ang="0">
                    <a:pos x="791" y="742"/>
                  </a:cxn>
                  <a:cxn ang="0">
                    <a:pos x="796" y="268"/>
                  </a:cxn>
                  <a:cxn ang="0">
                    <a:pos x="538" y="292"/>
                  </a:cxn>
                  <a:cxn ang="0">
                    <a:pos x="325" y="379"/>
                  </a:cxn>
                  <a:cxn ang="0">
                    <a:pos x="528" y="698"/>
                  </a:cxn>
                  <a:cxn ang="0">
                    <a:pos x="407" y="730"/>
                  </a:cxn>
                  <a:cxn ang="0">
                    <a:pos x="631" y="876"/>
                  </a:cxn>
                  <a:cxn ang="0">
                    <a:pos x="1528" y="657"/>
                  </a:cxn>
                  <a:cxn ang="0">
                    <a:pos x="972" y="621"/>
                  </a:cxn>
                  <a:cxn ang="0">
                    <a:pos x="667" y="802"/>
                  </a:cxn>
                  <a:cxn ang="0">
                    <a:pos x="1398" y="921"/>
                  </a:cxn>
                  <a:cxn ang="0">
                    <a:pos x="1508" y="688"/>
                  </a:cxn>
                  <a:cxn ang="0">
                    <a:pos x="645" y="784"/>
                  </a:cxn>
                  <a:cxn ang="0">
                    <a:pos x="1592" y="813"/>
                  </a:cxn>
                  <a:cxn ang="0">
                    <a:pos x="979" y="1126"/>
                  </a:cxn>
                  <a:cxn ang="0">
                    <a:pos x="134" y="1093"/>
                  </a:cxn>
                  <a:cxn ang="0">
                    <a:pos x="1153" y="1156"/>
                  </a:cxn>
                  <a:cxn ang="0">
                    <a:pos x="1689" y="890"/>
                  </a:cxn>
                  <a:cxn ang="0">
                    <a:pos x="107" y="836"/>
                  </a:cxn>
                  <a:cxn ang="0">
                    <a:pos x="177" y="900"/>
                  </a:cxn>
                  <a:cxn ang="0">
                    <a:pos x="94" y="937"/>
                  </a:cxn>
                  <a:cxn ang="0">
                    <a:pos x="757" y="1011"/>
                  </a:cxn>
                  <a:cxn ang="0">
                    <a:pos x="932" y="961"/>
                  </a:cxn>
                  <a:cxn ang="0">
                    <a:pos x="643" y="889"/>
                  </a:cxn>
                  <a:cxn ang="0">
                    <a:pos x="1633" y="1066"/>
                  </a:cxn>
                  <a:cxn ang="0">
                    <a:pos x="1610" y="1108"/>
                  </a:cxn>
                  <a:cxn ang="0">
                    <a:pos x="1032" y="921"/>
                  </a:cxn>
                  <a:cxn ang="0">
                    <a:pos x="77" y="961"/>
                  </a:cxn>
                  <a:cxn ang="0">
                    <a:pos x="1015" y="1095"/>
                  </a:cxn>
                  <a:cxn ang="0">
                    <a:pos x="87" y="1107"/>
                  </a:cxn>
                  <a:cxn ang="0">
                    <a:pos x="149" y="1167"/>
                  </a:cxn>
                  <a:cxn ang="0">
                    <a:pos x="318" y="1333"/>
                  </a:cxn>
                  <a:cxn ang="0">
                    <a:pos x="643" y="1319"/>
                  </a:cxn>
                  <a:cxn ang="0">
                    <a:pos x="876" y="1254"/>
                  </a:cxn>
                  <a:cxn ang="0">
                    <a:pos x="960" y="1230"/>
                  </a:cxn>
                  <a:cxn ang="0">
                    <a:pos x="1220" y="1354"/>
                  </a:cxn>
                  <a:cxn ang="0">
                    <a:pos x="1115" y="1453"/>
                  </a:cxn>
                  <a:cxn ang="0">
                    <a:pos x="1085" y="1352"/>
                  </a:cxn>
                  <a:cxn ang="0">
                    <a:pos x="725" y="1399"/>
                  </a:cxn>
                  <a:cxn ang="0">
                    <a:pos x="593" y="1421"/>
                  </a:cxn>
                </a:cxnLst>
                <a:rect l="0" t="0" r="r" b="b"/>
                <a:pathLst>
                  <a:path w="1741" h="1487">
                    <a:moveTo>
                      <a:pt x="1010" y="54"/>
                    </a:moveTo>
                    <a:lnTo>
                      <a:pt x="1010" y="54"/>
                    </a:lnTo>
                    <a:lnTo>
                      <a:pt x="1011" y="59"/>
                    </a:lnTo>
                    <a:lnTo>
                      <a:pt x="1012" y="64"/>
                    </a:lnTo>
                    <a:lnTo>
                      <a:pt x="1011" y="66"/>
                    </a:lnTo>
                    <a:lnTo>
                      <a:pt x="1010" y="69"/>
                    </a:lnTo>
                    <a:lnTo>
                      <a:pt x="1005" y="75"/>
                    </a:lnTo>
                    <a:lnTo>
                      <a:pt x="1000" y="78"/>
                    </a:lnTo>
                    <a:lnTo>
                      <a:pt x="1000" y="78"/>
                    </a:lnTo>
                    <a:lnTo>
                      <a:pt x="991" y="89"/>
                    </a:lnTo>
                    <a:lnTo>
                      <a:pt x="982" y="100"/>
                    </a:lnTo>
                    <a:lnTo>
                      <a:pt x="972" y="110"/>
                    </a:lnTo>
                    <a:lnTo>
                      <a:pt x="963" y="122"/>
                    </a:lnTo>
                    <a:lnTo>
                      <a:pt x="963" y="122"/>
                    </a:lnTo>
                    <a:lnTo>
                      <a:pt x="953" y="128"/>
                    </a:lnTo>
                    <a:lnTo>
                      <a:pt x="944" y="134"/>
                    </a:lnTo>
                    <a:lnTo>
                      <a:pt x="932" y="139"/>
                    </a:lnTo>
                    <a:lnTo>
                      <a:pt x="921" y="142"/>
                    </a:lnTo>
                    <a:lnTo>
                      <a:pt x="897" y="149"/>
                    </a:lnTo>
                    <a:lnTo>
                      <a:pt x="873" y="153"/>
                    </a:lnTo>
                    <a:lnTo>
                      <a:pt x="873" y="153"/>
                    </a:lnTo>
                    <a:lnTo>
                      <a:pt x="872" y="163"/>
                    </a:lnTo>
                    <a:lnTo>
                      <a:pt x="868" y="172"/>
                    </a:lnTo>
                    <a:lnTo>
                      <a:pt x="864" y="180"/>
                    </a:lnTo>
                    <a:lnTo>
                      <a:pt x="859" y="187"/>
                    </a:lnTo>
                    <a:lnTo>
                      <a:pt x="854" y="194"/>
                    </a:lnTo>
                    <a:lnTo>
                      <a:pt x="848" y="200"/>
                    </a:lnTo>
                    <a:lnTo>
                      <a:pt x="841" y="204"/>
                    </a:lnTo>
                    <a:lnTo>
                      <a:pt x="836" y="207"/>
                    </a:lnTo>
                    <a:lnTo>
                      <a:pt x="827" y="210"/>
                    </a:lnTo>
                    <a:lnTo>
                      <a:pt x="820" y="212"/>
                    </a:lnTo>
                    <a:lnTo>
                      <a:pt x="812" y="212"/>
                    </a:lnTo>
                    <a:lnTo>
                      <a:pt x="803" y="212"/>
                    </a:lnTo>
                    <a:lnTo>
                      <a:pt x="795" y="211"/>
                    </a:lnTo>
                    <a:lnTo>
                      <a:pt x="785" y="210"/>
                    </a:lnTo>
                    <a:lnTo>
                      <a:pt x="777" y="205"/>
                    </a:lnTo>
                    <a:lnTo>
                      <a:pt x="767" y="201"/>
                    </a:lnTo>
                    <a:lnTo>
                      <a:pt x="767" y="201"/>
                    </a:lnTo>
                    <a:lnTo>
                      <a:pt x="760" y="207"/>
                    </a:lnTo>
                    <a:lnTo>
                      <a:pt x="754" y="214"/>
                    </a:lnTo>
                    <a:lnTo>
                      <a:pt x="749" y="219"/>
                    </a:lnTo>
                    <a:lnTo>
                      <a:pt x="741" y="225"/>
                    </a:lnTo>
                    <a:lnTo>
                      <a:pt x="741" y="225"/>
                    </a:lnTo>
                    <a:lnTo>
                      <a:pt x="732" y="231"/>
                    </a:lnTo>
                    <a:lnTo>
                      <a:pt x="720" y="232"/>
                    </a:lnTo>
                    <a:lnTo>
                      <a:pt x="697" y="235"/>
                    </a:lnTo>
                    <a:lnTo>
                      <a:pt x="685" y="236"/>
                    </a:lnTo>
                    <a:lnTo>
                      <a:pt x="674" y="239"/>
                    </a:lnTo>
                    <a:lnTo>
                      <a:pt x="664" y="243"/>
                    </a:lnTo>
                    <a:lnTo>
                      <a:pt x="656" y="250"/>
                    </a:lnTo>
                    <a:lnTo>
                      <a:pt x="656" y="250"/>
                    </a:lnTo>
                    <a:lnTo>
                      <a:pt x="671" y="246"/>
                    </a:lnTo>
                    <a:lnTo>
                      <a:pt x="688" y="243"/>
                    </a:lnTo>
                    <a:lnTo>
                      <a:pt x="705" y="242"/>
                    </a:lnTo>
                    <a:lnTo>
                      <a:pt x="722" y="240"/>
                    </a:lnTo>
                    <a:lnTo>
                      <a:pt x="737" y="242"/>
                    </a:lnTo>
                    <a:lnTo>
                      <a:pt x="754" y="243"/>
                    </a:lnTo>
                    <a:lnTo>
                      <a:pt x="770" y="246"/>
                    </a:lnTo>
                    <a:lnTo>
                      <a:pt x="785" y="249"/>
                    </a:lnTo>
                    <a:lnTo>
                      <a:pt x="799" y="254"/>
                    </a:lnTo>
                    <a:lnTo>
                      <a:pt x="814" y="259"/>
                    </a:lnTo>
                    <a:lnTo>
                      <a:pt x="829" y="266"/>
                    </a:lnTo>
                    <a:lnTo>
                      <a:pt x="841" y="273"/>
                    </a:lnTo>
                    <a:lnTo>
                      <a:pt x="854" y="280"/>
                    </a:lnTo>
                    <a:lnTo>
                      <a:pt x="866" y="288"/>
                    </a:lnTo>
                    <a:lnTo>
                      <a:pt x="878" y="297"/>
                    </a:lnTo>
                    <a:lnTo>
                      <a:pt x="887" y="306"/>
                    </a:lnTo>
                    <a:lnTo>
                      <a:pt x="887" y="306"/>
                    </a:lnTo>
                    <a:lnTo>
                      <a:pt x="897" y="322"/>
                    </a:lnTo>
                    <a:lnTo>
                      <a:pt x="904" y="340"/>
                    </a:lnTo>
                    <a:lnTo>
                      <a:pt x="911" y="358"/>
                    </a:lnTo>
                    <a:lnTo>
                      <a:pt x="916" y="378"/>
                    </a:lnTo>
                    <a:lnTo>
                      <a:pt x="920" y="398"/>
                    </a:lnTo>
                    <a:lnTo>
                      <a:pt x="921" y="419"/>
                    </a:lnTo>
                    <a:lnTo>
                      <a:pt x="923" y="440"/>
                    </a:lnTo>
                    <a:lnTo>
                      <a:pt x="923" y="462"/>
                    </a:lnTo>
                    <a:lnTo>
                      <a:pt x="921" y="483"/>
                    </a:lnTo>
                    <a:lnTo>
                      <a:pt x="918" y="504"/>
                    </a:lnTo>
                    <a:lnTo>
                      <a:pt x="916" y="527"/>
                    </a:lnTo>
                    <a:lnTo>
                      <a:pt x="911" y="546"/>
                    </a:lnTo>
                    <a:lnTo>
                      <a:pt x="902" y="587"/>
                    </a:lnTo>
                    <a:lnTo>
                      <a:pt x="890" y="624"/>
                    </a:lnTo>
                    <a:lnTo>
                      <a:pt x="890" y="624"/>
                    </a:lnTo>
                    <a:lnTo>
                      <a:pt x="903" y="618"/>
                    </a:lnTo>
                    <a:lnTo>
                      <a:pt x="917" y="612"/>
                    </a:lnTo>
                    <a:lnTo>
                      <a:pt x="931" y="608"/>
                    </a:lnTo>
                    <a:lnTo>
                      <a:pt x="945" y="605"/>
                    </a:lnTo>
                    <a:lnTo>
                      <a:pt x="960" y="604"/>
                    </a:lnTo>
                    <a:lnTo>
                      <a:pt x="976" y="603"/>
                    </a:lnTo>
                    <a:lnTo>
                      <a:pt x="1008" y="603"/>
                    </a:lnTo>
                    <a:lnTo>
                      <a:pt x="1041" y="605"/>
                    </a:lnTo>
                    <a:lnTo>
                      <a:pt x="1074" y="610"/>
                    </a:lnTo>
                    <a:lnTo>
                      <a:pt x="1142" y="619"/>
                    </a:lnTo>
                    <a:lnTo>
                      <a:pt x="1142" y="619"/>
                    </a:lnTo>
                    <a:lnTo>
                      <a:pt x="1178" y="622"/>
                    </a:lnTo>
                    <a:lnTo>
                      <a:pt x="1215" y="625"/>
                    </a:lnTo>
                    <a:lnTo>
                      <a:pt x="1252" y="627"/>
                    </a:lnTo>
                    <a:lnTo>
                      <a:pt x="1292" y="627"/>
                    </a:lnTo>
                    <a:lnTo>
                      <a:pt x="1292" y="627"/>
                    </a:lnTo>
                    <a:lnTo>
                      <a:pt x="1314" y="627"/>
                    </a:lnTo>
                    <a:lnTo>
                      <a:pt x="1338" y="629"/>
                    </a:lnTo>
                    <a:lnTo>
                      <a:pt x="1361" y="632"/>
                    </a:lnTo>
                    <a:lnTo>
                      <a:pt x="1383" y="634"/>
                    </a:lnTo>
                    <a:lnTo>
                      <a:pt x="1383" y="634"/>
                    </a:lnTo>
                    <a:lnTo>
                      <a:pt x="1401" y="634"/>
                    </a:lnTo>
                    <a:lnTo>
                      <a:pt x="1422" y="635"/>
                    </a:lnTo>
                    <a:lnTo>
                      <a:pt x="1466" y="638"/>
                    </a:lnTo>
                    <a:lnTo>
                      <a:pt x="1487" y="639"/>
                    </a:lnTo>
                    <a:lnTo>
                      <a:pt x="1509" y="639"/>
                    </a:lnTo>
                    <a:lnTo>
                      <a:pt x="1529" y="638"/>
                    </a:lnTo>
                    <a:lnTo>
                      <a:pt x="1549" y="634"/>
                    </a:lnTo>
                    <a:lnTo>
                      <a:pt x="1549" y="634"/>
                    </a:lnTo>
                    <a:lnTo>
                      <a:pt x="1557" y="636"/>
                    </a:lnTo>
                    <a:lnTo>
                      <a:pt x="1564" y="638"/>
                    </a:lnTo>
                    <a:lnTo>
                      <a:pt x="1570" y="639"/>
                    </a:lnTo>
                    <a:lnTo>
                      <a:pt x="1578" y="638"/>
                    </a:lnTo>
                    <a:lnTo>
                      <a:pt x="1578" y="638"/>
                    </a:lnTo>
                    <a:lnTo>
                      <a:pt x="1588" y="645"/>
                    </a:lnTo>
                    <a:lnTo>
                      <a:pt x="1596" y="652"/>
                    </a:lnTo>
                    <a:lnTo>
                      <a:pt x="1606" y="659"/>
                    </a:lnTo>
                    <a:lnTo>
                      <a:pt x="1617" y="664"/>
                    </a:lnTo>
                    <a:lnTo>
                      <a:pt x="1617" y="664"/>
                    </a:lnTo>
                    <a:lnTo>
                      <a:pt x="1623" y="676"/>
                    </a:lnTo>
                    <a:lnTo>
                      <a:pt x="1629" y="688"/>
                    </a:lnTo>
                    <a:lnTo>
                      <a:pt x="1633" y="702"/>
                    </a:lnTo>
                    <a:lnTo>
                      <a:pt x="1634" y="718"/>
                    </a:lnTo>
                    <a:lnTo>
                      <a:pt x="1636" y="733"/>
                    </a:lnTo>
                    <a:lnTo>
                      <a:pt x="1633" y="749"/>
                    </a:lnTo>
                    <a:lnTo>
                      <a:pt x="1630" y="763"/>
                    </a:lnTo>
                    <a:lnTo>
                      <a:pt x="1624" y="777"/>
                    </a:lnTo>
                    <a:lnTo>
                      <a:pt x="1624" y="777"/>
                    </a:lnTo>
                    <a:lnTo>
                      <a:pt x="1639" y="778"/>
                    </a:lnTo>
                    <a:lnTo>
                      <a:pt x="1658" y="778"/>
                    </a:lnTo>
                    <a:lnTo>
                      <a:pt x="1689" y="778"/>
                    </a:lnTo>
                    <a:lnTo>
                      <a:pt x="1689" y="778"/>
                    </a:lnTo>
                    <a:lnTo>
                      <a:pt x="1699" y="788"/>
                    </a:lnTo>
                    <a:lnTo>
                      <a:pt x="1707" y="799"/>
                    </a:lnTo>
                    <a:lnTo>
                      <a:pt x="1716" y="812"/>
                    </a:lnTo>
                    <a:lnTo>
                      <a:pt x="1723" y="826"/>
                    </a:lnTo>
                    <a:lnTo>
                      <a:pt x="1728" y="841"/>
                    </a:lnTo>
                    <a:lnTo>
                      <a:pt x="1733" y="857"/>
                    </a:lnTo>
                    <a:lnTo>
                      <a:pt x="1737" y="874"/>
                    </a:lnTo>
                    <a:lnTo>
                      <a:pt x="1740" y="890"/>
                    </a:lnTo>
                    <a:lnTo>
                      <a:pt x="1741" y="909"/>
                    </a:lnTo>
                    <a:lnTo>
                      <a:pt x="1741" y="927"/>
                    </a:lnTo>
                    <a:lnTo>
                      <a:pt x="1741" y="945"/>
                    </a:lnTo>
                    <a:lnTo>
                      <a:pt x="1740" y="962"/>
                    </a:lnTo>
                    <a:lnTo>
                      <a:pt x="1738" y="980"/>
                    </a:lnTo>
                    <a:lnTo>
                      <a:pt x="1734" y="999"/>
                    </a:lnTo>
                    <a:lnTo>
                      <a:pt x="1730" y="1015"/>
                    </a:lnTo>
                    <a:lnTo>
                      <a:pt x="1726" y="1032"/>
                    </a:lnTo>
                    <a:lnTo>
                      <a:pt x="1726" y="1032"/>
                    </a:lnTo>
                    <a:lnTo>
                      <a:pt x="1671" y="1076"/>
                    </a:lnTo>
                    <a:lnTo>
                      <a:pt x="1616" y="1119"/>
                    </a:lnTo>
                    <a:lnTo>
                      <a:pt x="1560" y="1161"/>
                    </a:lnTo>
                    <a:lnTo>
                      <a:pt x="1504" y="1204"/>
                    </a:lnTo>
                    <a:lnTo>
                      <a:pt x="1446" y="1244"/>
                    </a:lnTo>
                    <a:lnTo>
                      <a:pt x="1389" y="1285"/>
                    </a:lnTo>
                    <a:lnTo>
                      <a:pt x="1271" y="1364"/>
                    </a:lnTo>
                    <a:lnTo>
                      <a:pt x="1271" y="1364"/>
                    </a:lnTo>
                    <a:lnTo>
                      <a:pt x="1268" y="1371"/>
                    </a:lnTo>
                    <a:lnTo>
                      <a:pt x="1267" y="1373"/>
                    </a:lnTo>
                    <a:lnTo>
                      <a:pt x="1264" y="1376"/>
                    </a:lnTo>
                    <a:lnTo>
                      <a:pt x="1264" y="1376"/>
                    </a:lnTo>
                    <a:lnTo>
                      <a:pt x="1259" y="1376"/>
                    </a:lnTo>
                    <a:lnTo>
                      <a:pt x="1258" y="1376"/>
                    </a:lnTo>
                    <a:lnTo>
                      <a:pt x="1255" y="1378"/>
                    </a:lnTo>
                    <a:lnTo>
                      <a:pt x="1251" y="1378"/>
                    </a:lnTo>
                    <a:lnTo>
                      <a:pt x="1251" y="1378"/>
                    </a:lnTo>
                    <a:lnTo>
                      <a:pt x="1224" y="1399"/>
                    </a:lnTo>
                    <a:lnTo>
                      <a:pt x="1194" y="1420"/>
                    </a:lnTo>
                    <a:lnTo>
                      <a:pt x="1129" y="1458"/>
                    </a:lnTo>
                    <a:lnTo>
                      <a:pt x="1129" y="1458"/>
                    </a:lnTo>
                    <a:lnTo>
                      <a:pt x="1119" y="1466"/>
                    </a:lnTo>
                    <a:lnTo>
                      <a:pt x="1108" y="1475"/>
                    </a:lnTo>
                    <a:lnTo>
                      <a:pt x="1097" y="1482"/>
                    </a:lnTo>
                    <a:lnTo>
                      <a:pt x="1091" y="1484"/>
                    </a:lnTo>
                    <a:lnTo>
                      <a:pt x="1085" y="1486"/>
                    </a:lnTo>
                    <a:lnTo>
                      <a:pt x="1085" y="1486"/>
                    </a:lnTo>
                    <a:lnTo>
                      <a:pt x="1078" y="1487"/>
                    </a:lnTo>
                    <a:lnTo>
                      <a:pt x="1073" y="1487"/>
                    </a:lnTo>
                    <a:lnTo>
                      <a:pt x="1059" y="1484"/>
                    </a:lnTo>
                    <a:lnTo>
                      <a:pt x="1045" y="1480"/>
                    </a:lnTo>
                    <a:lnTo>
                      <a:pt x="1029" y="1477"/>
                    </a:lnTo>
                    <a:lnTo>
                      <a:pt x="1029" y="1477"/>
                    </a:lnTo>
                    <a:lnTo>
                      <a:pt x="1017" y="1476"/>
                    </a:lnTo>
                    <a:lnTo>
                      <a:pt x="1004" y="1477"/>
                    </a:lnTo>
                    <a:lnTo>
                      <a:pt x="990" y="1477"/>
                    </a:lnTo>
                    <a:lnTo>
                      <a:pt x="977" y="1477"/>
                    </a:lnTo>
                    <a:lnTo>
                      <a:pt x="977" y="1477"/>
                    </a:lnTo>
                    <a:lnTo>
                      <a:pt x="965" y="1476"/>
                    </a:lnTo>
                    <a:lnTo>
                      <a:pt x="951" y="1473"/>
                    </a:lnTo>
                    <a:lnTo>
                      <a:pt x="938" y="1470"/>
                    </a:lnTo>
                    <a:lnTo>
                      <a:pt x="924" y="1469"/>
                    </a:lnTo>
                    <a:lnTo>
                      <a:pt x="924" y="1469"/>
                    </a:lnTo>
                    <a:lnTo>
                      <a:pt x="814" y="1459"/>
                    </a:lnTo>
                    <a:lnTo>
                      <a:pt x="705" y="1449"/>
                    </a:lnTo>
                    <a:lnTo>
                      <a:pt x="705" y="1449"/>
                    </a:lnTo>
                    <a:lnTo>
                      <a:pt x="615" y="1442"/>
                    </a:lnTo>
                    <a:lnTo>
                      <a:pt x="574" y="1438"/>
                    </a:lnTo>
                    <a:lnTo>
                      <a:pt x="535" y="1434"/>
                    </a:lnTo>
                    <a:lnTo>
                      <a:pt x="535" y="1434"/>
                    </a:lnTo>
                    <a:lnTo>
                      <a:pt x="496" y="1427"/>
                    </a:lnTo>
                    <a:lnTo>
                      <a:pt x="455" y="1418"/>
                    </a:lnTo>
                    <a:lnTo>
                      <a:pt x="413" y="1409"/>
                    </a:lnTo>
                    <a:lnTo>
                      <a:pt x="368" y="1400"/>
                    </a:lnTo>
                    <a:lnTo>
                      <a:pt x="368" y="1400"/>
                    </a:lnTo>
                    <a:lnTo>
                      <a:pt x="302" y="1389"/>
                    </a:lnTo>
                    <a:lnTo>
                      <a:pt x="236" y="1376"/>
                    </a:lnTo>
                    <a:lnTo>
                      <a:pt x="236" y="1376"/>
                    </a:lnTo>
                    <a:lnTo>
                      <a:pt x="202" y="1369"/>
                    </a:lnTo>
                    <a:lnTo>
                      <a:pt x="167" y="1362"/>
                    </a:lnTo>
                    <a:lnTo>
                      <a:pt x="132" y="1354"/>
                    </a:lnTo>
                    <a:lnTo>
                      <a:pt x="94" y="1347"/>
                    </a:lnTo>
                    <a:lnTo>
                      <a:pt x="94" y="1347"/>
                    </a:lnTo>
                    <a:lnTo>
                      <a:pt x="77" y="1344"/>
                    </a:lnTo>
                    <a:lnTo>
                      <a:pt x="61" y="1343"/>
                    </a:lnTo>
                    <a:lnTo>
                      <a:pt x="61" y="1343"/>
                    </a:lnTo>
                    <a:lnTo>
                      <a:pt x="47" y="1338"/>
                    </a:lnTo>
                    <a:lnTo>
                      <a:pt x="40" y="1337"/>
                    </a:lnTo>
                    <a:lnTo>
                      <a:pt x="33" y="1336"/>
                    </a:lnTo>
                    <a:lnTo>
                      <a:pt x="33" y="1336"/>
                    </a:lnTo>
                    <a:lnTo>
                      <a:pt x="24" y="1337"/>
                    </a:lnTo>
                    <a:lnTo>
                      <a:pt x="17" y="1338"/>
                    </a:lnTo>
                    <a:lnTo>
                      <a:pt x="10" y="1338"/>
                    </a:lnTo>
                    <a:lnTo>
                      <a:pt x="4" y="1338"/>
                    </a:lnTo>
                    <a:lnTo>
                      <a:pt x="0" y="1336"/>
                    </a:lnTo>
                    <a:lnTo>
                      <a:pt x="0" y="1336"/>
                    </a:lnTo>
                    <a:lnTo>
                      <a:pt x="0" y="1324"/>
                    </a:lnTo>
                    <a:lnTo>
                      <a:pt x="3" y="1314"/>
                    </a:lnTo>
                    <a:lnTo>
                      <a:pt x="9" y="1305"/>
                    </a:lnTo>
                    <a:lnTo>
                      <a:pt x="16" y="1298"/>
                    </a:lnTo>
                    <a:lnTo>
                      <a:pt x="24" y="1291"/>
                    </a:lnTo>
                    <a:lnTo>
                      <a:pt x="34" y="1285"/>
                    </a:lnTo>
                    <a:lnTo>
                      <a:pt x="44" y="1282"/>
                    </a:lnTo>
                    <a:lnTo>
                      <a:pt x="54" y="1279"/>
                    </a:lnTo>
                    <a:lnTo>
                      <a:pt x="54" y="1279"/>
                    </a:lnTo>
                    <a:lnTo>
                      <a:pt x="55" y="1277"/>
                    </a:lnTo>
                    <a:lnTo>
                      <a:pt x="54" y="1272"/>
                    </a:lnTo>
                    <a:lnTo>
                      <a:pt x="51" y="1267"/>
                    </a:lnTo>
                    <a:lnTo>
                      <a:pt x="47" y="1263"/>
                    </a:lnTo>
                    <a:lnTo>
                      <a:pt x="44" y="1260"/>
                    </a:lnTo>
                    <a:lnTo>
                      <a:pt x="44" y="1256"/>
                    </a:lnTo>
                    <a:lnTo>
                      <a:pt x="44" y="1256"/>
                    </a:lnTo>
                    <a:lnTo>
                      <a:pt x="44" y="1248"/>
                    </a:lnTo>
                    <a:lnTo>
                      <a:pt x="45" y="1243"/>
                    </a:lnTo>
                    <a:lnTo>
                      <a:pt x="48" y="1237"/>
                    </a:lnTo>
                    <a:lnTo>
                      <a:pt x="51" y="1233"/>
                    </a:lnTo>
                    <a:lnTo>
                      <a:pt x="59" y="1223"/>
                    </a:lnTo>
                    <a:lnTo>
                      <a:pt x="66" y="1213"/>
                    </a:lnTo>
                    <a:lnTo>
                      <a:pt x="66" y="1213"/>
                    </a:lnTo>
                    <a:lnTo>
                      <a:pt x="63" y="1208"/>
                    </a:lnTo>
                    <a:lnTo>
                      <a:pt x="62" y="1201"/>
                    </a:lnTo>
                    <a:lnTo>
                      <a:pt x="61" y="1190"/>
                    </a:lnTo>
                    <a:lnTo>
                      <a:pt x="62" y="1177"/>
                    </a:lnTo>
                    <a:lnTo>
                      <a:pt x="63" y="1164"/>
                    </a:lnTo>
                    <a:lnTo>
                      <a:pt x="65" y="1153"/>
                    </a:lnTo>
                    <a:lnTo>
                      <a:pt x="65" y="1142"/>
                    </a:lnTo>
                    <a:lnTo>
                      <a:pt x="62" y="1131"/>
                    </a:lnTo>
                    <a:lnTo>
                      <a:pt x="59" y="1126"/>
                    </a:lnTo>
                    <a:lnTo>
                      <a:pt x="56" y="1121"/>
                    </a:lnTo>
                    <a:lnTo>
                      <a:pt x="56" y="1121"/>
                    </a:lnTo>
                    <a:lnTo>
                      <a:pt x="56" y="1117"/>
                    </a:lnTo>
                    <a:lnTo>
                      <a:pt x="59" y="1112"/>
                    </a:lnTo>
                    <a:lnTo>
                      <a:pt x="61" y="1109"/>
                    </a:lnTo>
                    <a:lnTo>
                      <a:pt x="63" y="1105"/>
                    </a:lnTo>
                    <a:lnTo>
                      <a:pt x="63" y="1105"/>
                    </a:lnTo>
                    <a:lnTo>
                      <a:pt x="45" y="1105"/>
                    </a:lnTo>
                    <a:lnTo>
                      <a:pt x="30" y="1104"/>
                    </a:lnTo>
                    <a:lnTo>
                      <a:pt x="23" y="1101"/>
                    </a:lnTo>
                    <a:lnTo>
                      <a:pt x="17" y="1100"/>
                    </a:lnTo>
                    <a:lnTo>
                      <a:pt x="10" y="1095"/>
                    </a:lnTo>
                    <a:lnTo>
                      <a:pt x="4" y="1091"/>
                    </a:lnTo>
                    <a:lnTo>
                      <a:pt x="4" y="1091"/>
                    </a:lnTo>
                    <a:lnTo>
                      <a:pt x="7" y="1079"/>
                    </a:lnTo>
                    <a:lnTo>
                      <a:pt x="9" y="1073"/>
                    </a:lnTo>
                    <a:lnTo>
                      <a:pt x="12" y="1066"/>
                    </a:lnTo>
                    <a:lnTo>
                      <a:pt x="12" y="1066"/>
                    </a:lnTo>
                    <a:lnTo>
                      <a:pt x="47" y="1052"/>
                    </a:lnTo>
                    <a:lnTo>
                      <a:pt x="83" y="1038"/>
                    </a:lnTo>
                    <a:lnTo>
                      <a:pt x="120" y="1022"/>
                    </a:lnTo>
                    <a:lnTo>
                      <a:pt x="138" y="1015"/>
                    </a:lnTo>
                    <a:lnTo>
                      <a:pt x="153" y="1007"/>
                    </a:lnTo>
                    <a:lnTo>
                      <a:pt x="153" y="1007"/>
                    </a:lnTo>
                    <a:lnTo>
                      <a:pt x="148" y="1004"/>
                    </a:lnTo>
                    <a:lnTo>
                      <a:pt x="141" y="1003"/>
                    </a:lnTo>
                    <a:lnTo>
                      <a:pt x="124" y="1001"/>
                    </a:lnTo>
                    <a:lnTo>
                      <a:pt x="106" y="1000"/>
                    </a:lnTo>
                    <a:lnTo>
                      <a:pt x="87" y="999"/>
                    </a:lnTo>
                    <a:lnTo>
                      <a:pt x="87" y="999"/>
                    </a:lnTo>
                    <a:lnTo>
                      <a:pt x="76" y="994"/>
                    </a:lnTo>
                    <a:lnTo>
                      <a:pt x="66" y="992"/>
                    </a:lnTo>
                    <a:lnTo>
                      <a:pt x="66" y="992"/>
                    </a:lnTo>
                    <a:lnTo>
                      <a:pt x="55" y="990"/>
                    </a:lnTo>
                    <a:lnTo>
                      <a:pt x="44" y="990"/>
                    </a:lnTo>
                    <a:lnTo>
                      <a:pt x="40" y="989"/>
                    </a:lnTo>
                    <a:lnTo>
                      <a:pt x="37" y="986"/>
                    </a:lnTo>
                    <a:lnTo>
                      <a:pt x="34" y="980"/>
                    </a:lnTo>
                    <a:lnTo>
                      <a:pt x="33" y="973"/>
                    </a:lnTo>
                    <a:lnTo>
                      <a:pt x="33" y="973"/>
                    </a:lnTo>
                    <a:lnTo>
                      <a:pt x="41" y="966"/>
                    </a:lnTo>
                    <a:lnTo>
                      <a:pt x="49" y="958"/>
                    </a:lnTo>
                    <a:lnTo>
                      <a:pt x="59" y="952"/>
                    </a:lnTo>
                    <a:lnTo>
                      <a:pt x="72" y="948"/>
                    </a:lnTo>
                    <a:lnTo>
                      <a:pt x="72" y="948"/>
                    </a:lnTo>
                    <a:lnTo>
                      <a:pt x="73" y="938"/>
                    </a:lnTo>
                    <a:lnTo>
                      <a:pt x="76" y="928"/>
                    </a:lnTo>
                    <a:lnTo>
                      <a:pt x="85" y="914"/>
                    </a:lnTo>
                    <a:lnTo>
                      <a:pt x="87" y="906"/>
                    </a:lnTo>
                    <a:lnTo>
                      <a:pt x="90" y="899"/>
                    </a:lnTo>
                    <a:lnTo>
                      <a:pt x="90" y="890"/>
                    </a:lnTo>
                    <a:lnTo>
                      <a:pt x="87" y="881"/>
                    </a:lnTo>
                    <a:lnTo>
                      <a:pt x="87" y="881"/>
                    </a:lnTo>
                    <a:lnTo>
                      <a:pt x="87" y="878"/>
                    </a:lnTo>
                    <a:lnTo>
                      <a:pt x="89" y="875"/>
                    </a:lnTo>
                    <a:lnTo>
                      <a:pt x="92" y="871"/>
                    </a:lnTo>
                    <a:lnTo>
                      <a:pt x="94" y="867"/>
                    </a:lnTo>
                    <a:lnTo>
                      <a:pt x="96" y="864"/>
                    </a:lnTo>
                    <a:lnTo>
                      <a:pt x="96" y="860"/>
                    </a:lnTo>
                    <a:lnTo>
                      <a:pt x="96" y="860"/>
                    </a:lnTo>
                    <a:lnTo>
                      <a:pt x="87" y="847"/>
                    </a:lnTo>
                    <a:lnTo>
                      <a:pt x="85" y="843"/>
                    </a:lnTo>
                    <a:lnTo>
                      <a:pt x="85" y="840"/>
                    </a:lnTo>
                    <a:lnTo>
                      <a:pt x="85" y="836"/>
                    </a:lnTo>
                    <a:lnTo>
                      <a:pt x="87" y="833"/>
                    </a:lnTo>
                    <a:lnTo>
                      <a:pt x="87" y="833"/>
                    </a:lnTo>
                    <a:lnTo>
                      <a:pt x="79" y="830"/>
                    </a:lnTo>
                    <a:lnTo>
                      <a:pt x="73" y="826"/>
                    </a:lnTo>
                    <a:lnTo>
                      <a:pt x="66" y="822"/>
                    </a:lnTo>
                    <a:lnTo>
                      <a:pt x="61" y="816"/>
                    </a:lnTo>
                    <a:lnTo>
                      <a:pt x="61" y="816"/>
                    </a:lnTo>
                    <a:lnTo>
                      <a:pt x="65" y="810"/>
                    </a:lnTo>
                    <a:lnTo>
                      <a:pt x="68" y="802"/>
                    </a:lnTo>
                    <a:lnTo>
                      <a:pt x="72" y="795"/>
                    </a:lnTo>
                    <a:lnTo>
                      <a:pt x="73" y="791"/>
                    </a:lnTo>
                    <a:lnTo>
                      <a:pt x="76" y="788"/>
                    </a:lnTo>
                    <a:lnTo>
                      <a:pt x="76" y="788"/>
                    </a:lnTo>
                    <a:lnTo>
                      <a:pt x="85" y="785"/>
                    </a:lnTo>
                    <a:lnTo>
                      <a:pt x="93" y="782"/>
                    </a:lnTo>
                    <a:lnTo>
                      <a:pt x="115" y="780"/>
                    </a:lnTo>
                    <a:lnTo>
                      <a:pt x="139" y="777"/>
                    </a:lnTo>
                    <a:lnTo>
                      <a:pt x="159" y="774"/>
                    </a:lnTo>
                    <a:lnTo>
                      <a:pt x="159" y="774"/>
                    </a:lnTo>
                    <a:lnTo>
                      <a:pt x="226" y="761"/>
                    </a:lnTo>
                    <a:lnTo>
                      <a:pt x="289" y="750"/>
                    </a:lnTo>
                    <a:lnTo>
                      <a:pt x="319" y="743"/>
                    </a:lnTo>
                    <a:lnTo>
                      <a:pt x="348" y="735"/>
                    </a:lnTo>
                    <a:lnTo>
                      <a:pt x="378" y="725"/>
                    </a:lnTo>
                    <a:lnTo>
                      <a:pt x="406" y="714"/>
                    </a:lnTo>
                    <a:lnTo>
                      <a:pt x="406" y="714"/>
                    </a:lnTo>
                    <a:lnTo>
                      <a:pt x="388" y="694"/>
                    </a:lnTo>
                    <a:lnTo>
                      <a:pt x="372" y="671"/>
                    </a:lnTo>
                    <a:lnTo>
                      <a:pt x="355" y="646"/>
                    </a:lnTo>
                    <a:lnTo>
                      <a:pt x="341" y="621"/>
                    </a:lnTo>
                    <a:lnTo>
                      <a:pt x="341" y="621"/>
                    </a:lnTo>
                    <a:lnTo>
                      <a:pt x="327" y="594"/>
                    </a:lnTo>
                    <a:lnTo>
                      <a:pt x="315" y="565"/>
                    </a:lnTo>
                    <a:lnTo>
                      <a:pt x="311" y="549"/>
                    </a:lnTo>
                    <a:lnTo>
                      <a:pt x="306" y="534"/>
                    </a:lnTo>
                    <a:lnTo>
                      <a:pt x="302" y="518"/>
                    </a:lnTo>
                    <a:lnTo>
                      <a:pt x="301" y="503"/>
                    </a:lnTo>
                    <a:lnTo>
                      <a:pt x="301" y="503"/>
                    </a:lnTo>
                    <a:lnTo>
                      <a:pt x="299" y="488"/>
                    </a:lnTo>
                    <a:lnTo>
                      <a:pt x="299" y="472"/>
                    </a:lnTo>
                    <a:lnTo>
                      <a:pt x="302" y="440"/>
                    </a:lnTo>
                    <a:lnTo>
                      <a:pt x="306" y="407"/>
                    </a:lnTo>
                    <a:lnTo>
                      <a:pt x="313" y="378"/>
                    </a:lnTo>
                    <a:lnTo>
                      <a:pt x="313" y="378"/>
                    </a:lnTo>
                    <a:lnTo>
                      <a:pt x="319" y="354"/>
                    </a:lnTo>
                    <a:lnTo>
                      <a:pt x="327" y="332"/>
                    </a:lnTo>
                    <a:lnTo>
                      <a:pt x="339" y="311"/>
                    </a:lnTo>
                    <a:lnTo>
                      <a:pt x="353" y="291"/>
                    </a:lnTo>
                    <a:lnTo>
                      <a:pt x="361" y="283"/>
                    </a:lnTo>
                    <a:lnTo>
                      <a:pt x="369" y="276"/>
                    </a:lnTo>
                    <a:lnTo>
                      <a:pt x="378" y="267"/>
                    </a:lnTo>
                    <a:lnTo>
                      <a:pt x="388" y="261"/>
                    </a:lnTo>
                    <a:lnTo>
                      <a:pt x="398" y="256"/>
                    </a:lnTo>
                    <a:lnTo>
                      <a:pt x="407" y="252"/>
                    </a:lnTo>
                    <a:lnTo>
                      <a:pt x="419" y="247"/>
                    </a:lnTo>
                    <a:lnTo>
                      <a:pt x="430" y="245"/>
                    </a:lnTo>
                    <a:lnTo>
                      <a:pt x="430" y="245"/>
                    </a:lnTo>
                    <a:lnTo>
                      <a:pt x="435" y="245"/>
                    </a:lnTo>
                    <a:lnTo>
                      <a:pt x="442" y="245"/>
                    </a:lnTo>
                    <a:lnTo>
                      <a:pt x="457" y="245"/>
                    </a:lnTo>
                    <a:lnTo>
                      <a:pt x="457" y="245"/>
                    </a:lnTo>
                    <a:lnTo>
                      <a:pt x="469" y="242"/>
                    </a:lnTo>
                    <a:lnTo>
                      <a:pt x="480" y="239"/>
                    </a:lnTo>
                    <a:lnTo>
                      <a:pt x="480" y="239"/>
                    </a:lnTo>
                    <a:lnTo>
                      <a:pt x="493" y="239"/>
                    </a:lnTo>
                    <a:lnTo>
                      <a:pt x="506" y="240"/>
                    </a:lnTo>
                    <a:lnTo>
                      <a:pt x="531" y="245"/>
                    </a:lnTo>
                    <a:lnTo>
                      <a:pt x="556" y="250"/>
                    </a:lnTo>
                    <a:lnTo>
                      <a:pt x="580" y="256"/>
                    </a:lnTo>
                    <a:lnTo>
                      <a:pt x="580" y="256"/>
                    </a:lnTo>
                    <a:lnTo>
                      <a:pt x="576" y="233"/>
                    </a:lnTo>
                    <a:lnTo>
                      <a:pt x="573" y="211"/>
                    </a:lnTo>
                    <a:lnTo>
                      <a:pt x="572" y="160"/>
                    </a:lnTo>
                    <a:lnTo>
                      <a:pt x="572" y="160"/>
                    </a:lnTo>
                    <a:lnTo>
                      <a:pt x="570" y="146"/>
                    </a:lnTo>
                    <a:lnTo>
                      <a:pt x="569" y="131"/>
                    </a:lnTo>
                    <a:lnTo>
                      <a:pt x="566" y="117"/>
                    </a:lnTo>
                    <a:lnTo>
                      <a:pt x="566" y="101"/>
                    </a:lnTo>
                    <a:lnTo>
                      <a:pt x="566" y="101"/>
                    </a:lnTo>
                    <a:lnTo>
                      <a:pt x="567" y="90"/>
                    </a:lnTo>
                    <a:lnTo>
                      <a:pt x="570" y="79"/>
                    </a:lnTo>
                    <a:lnTo>
                      <a:pt x="572" y="68"/>
                    </a:lnTo>
                    <a:lnTo>
                      <a:pt x="573" y="58"/>
                    </a:lnTo>
                    <a:lnTo>
                      <a:pt x="573" y="58"/>
                    </a:lnTo>
                    <a:lnTo>
                      <a:pt x="572" y="48"/>
                    </a:lnTo>
                    <a:lnTo>
                      <a:pt x="570" y="40"/>
                    </a:lnTo>
                    <a:lnTo>
                      <a:pt x="572" y="31"/>
                    </a:lnTo>
                    <a:lnTo>
                      <a:pt x="573" y="28"/>
                    </a:lnTo>
                    <a:lnTo>
                      <a:pt x="574" y="24"/>
                    </a:lnTo>
                    <a:lnTo>
                      <a:pt x="574" y="24"/>
                    </a:lnTo>
                    <a:lnTo>
                      <a:pt x="587" y="21"/>
                    </a:lnTo>
                    <a:lnTo>
                      <a:pt x="600" y="20"/>
                    </a:lnTo>
                    <a:lnTo>
                      <a:pt x="607" y="20"/>
                    </a:lnTo>
                    <a:lnTo>
                      <a:pt x="612" y="21"/>
                    </a:lnTo>
                    <a:lnTo>
                      <a:pt x="618" y="24"/>
                    </a:lnTo>
                    <a:lnTo>
                      <a:pt x="624" y="28"/>
                    </a:lnTo>
                    <a:lnTo>
                      <a:pt x="624" y="28"/>
                    </a:lnTo>
                    <a:lnTo>
                      <a:pt x="622" y="41"/>
                    </a:lnTo>
                    <a:lnTo>
                      <a:pt x="619" y="54"/>
                    </a:lnTo>
                    <a:lnTo>
                      <a:pt x="614" y="80"/>
                    </a:lnTo>
                    <a:lnTo>
                      <a:pt x="607" y="107"/>
                    </a:lnTo>
                    <a:lnTo>
                      <a:pt x="604" y="121"/>
                    </a:lnTo>
                    <a:lnTo>
                      <a:pt x="603" y="137"/>
                    </a:lnTo>
                    <a:lnTo>
                      <a:pt x="603" y="137"/>
                    </a:lnTo>
                    <a:lnTo>
                      <a:pt x="601" y="174"/>
                    </a:lnTo>
                    <a:lnTo>
                      <a:pt x="600" y="214"/>
                    </a:lnTo>
                    <a:lnTo>
                      <a:pt x="600" y="214"/>
                    </a:lnTo>
                    <a:lnTo>
                      <a:pt x="601" y="214"/>
                    </a:lnTo>
                    <a:lnTo>
                      <a:pt x="603" y="215"/>
                    </a:lnTo>
                    <a:lnTo>
                      <a:pt x="603" y="215"/>
                    </a:lnTo>
                    <a:lnTo>
                      <a:pt x="605" y="195"/>
                    </a:lnTo>
                    <a:lnTo>
                      <a:pt x="607" y="177"/>
                    </a:lnTo>
                    <a:lnTo>
                      <a:pt x="611" y="160"/>
                    </a:lnTo>
                    <a:lnTo>
                      <a:pt x="615" y="152"/>
                    </a:lnTo>
                    <a:lnTo>
                      <a:pt x="619" y="145"/>
                    </a:lnTo>
                    <a:lnTo>
                      <a:pt x="619" y="145"/>
                    </a:lnTo>
                    <a:lnTo>
                      <a:pt x="624" y="141"/>
                    </a:lnTo>
                    <a:lnTo>
                      <a:pt x="629" y="135"/>
                    </a:lnTo>
                    <a:lnTo>
                      <a:pt x="642" y="128"/>
                    </a:lnTo>
                    <a:lnTo>
                      <a:pt x="642" y="128"/>
                    </a:lnTo>
                    <a:lnTo>
                      <a:pt x="652" y="118"/>
                    </a:lnTo>
                    <a:lnTo>
                      <a:pt x="652" y="118"/>
                    </a:lnTo>
                    <a:lnTo>
                      <a:pt x="657" y="111"/>
                    </a:lnTo>
                    <a:lnTo>
                      <a:pt x="661" y="101"/>
                    </a:lnTo>
                    <a:lnTo>
                      <a:pt x="664" y="92"/>
                    </a:lnTo>
                    <a:lnTo>
                      <a:pt x="670" y="82"/>
                    </a:lnTo>
                    <a:lnTo>
                      <a:pt x="670" y="82"/>
                    </a:lnTo>
                    <a:lnTo>
                      <a:pt x="676" y="75"/>
                    </a:lnTo>
                    <a:lnTo>
                      <a:pt x="683" y="68"/>
                    </a:lnTo>
                    <a:lnTo>
                      <a:pt x="691" y="62"/>
                    </a:lnTo>
                    <a:lnTo>
                      <a:pt x="698" y="58"/>
                    </a:lnTo>
                    <a:lnTo>
                      <a:pt x="698" y="58"/>
                    </a:lnTo>
                    <a:lnTo>
                      <a:pt x="704" y="56"/>
                    </a:lnTo>
                    <a:lnTo>
                      <a:pt x="709" y="55"/>
                    </a:lnTo>
                    <a:lnTo>
                      <a:pt x="720" y="54"/>
                    </a:lnTo>
                    <a:lnTo>
                      <a:pt x="732" y="54"/>
                    </a:lnTo>
                    <a:lnTo>
                      <a:pt x="737" y="52"/>
                    </a:lnTo>
                    <a:lnTo>
                      <a:pt x="743" y="49"/>
                    </a:lnTo>
                    <a:lnTo>
                      <a:pt x="743" y="49"/>
                    </a:lnTo>
                    <a:lnTo>
                      <a:pt x="749" y="44"/>
                    </a:lnTo>
                    <a:lnTo>
                      <a:pt x="754" y="40"/>
                    </a:lnTo>
                    <a:lnTo>
                      <a:pt x="763" y="28"/>
                    </a:lnTo>
                    <a:lnTo>
                      <a:pt x="771" y="17"/>
                    </a:lnTo>
                    <a:lnTo>
                      <a:pt x="775" y="13"/>
                    </a:lnTo>
                    <a:lnTo>
                      <a:pt x="781" y="9"/>
                    </a:lnTo>
                    <a:lnTo>
                      <a:pt x="781" y="9"/>
                    </a:lnTo>
                    <a:lnTo>
                      <a:pt x="789" y="6"/>
                    </a:lnTo>
                    <a:lnTo>
                      <a:pt x="799" y="3"/>
                    </a:lnTo>
                    <a:lnTo>
                      <a:pt x="809" y="0"/>
                    </a:lnTo>
                    <a:lnTo>
                      <a:pt x="819" y="0"/>
                    </a:lnTo>
                    <a:lnTo>
                      <a:pt x="829" y="0"/>
                    </a:lnTo>
                    <a:lnTo>
                      <a:pt x="838" y="2"/>
                    </a:lnTo>
                    <a:lnTo>
                      <a:pt x="847" y="5"/>
                    </a:lnTo>
                    <a:lnTo>
                      <a:pt x="855" y="9"/>
                    </a:lnTo>
                    <a:lnTo>
                      <a:pt x="855" y="9"/>
                    </a:lnTo>
                    <a:lnTo>
                      <a:pt x="862" y="16"/>
                    </a:lnTo>
                    <a:lnTo>
                      <a:pt x="869" y="23"/>
                    </a:lnTo>
                    <a:lnTo>
                      <a:pt x="878" y="30"/>
                    </a:lnTo>
                    <a:lnTo>
                      <a:pt x="883" y="33"/>
                    </a:lnTo>
                    <a:lnTo>
                      <a:pt x="887" y="33"/>
                    </a:lnTo>
                    <a:lnTo>
                      <a:pt x="887" y="33"/>
                    </a:lnTo>
                    <a:lnTo>
                      <a:pt x="902" y="34"/>
                    </a:lnTo>
                    <a:lnTo>
                      <a:pt x="917" y="34"/>
                    </a:lnTo>
                    <a:lnTo>
                      <a:pt x="932" y="34"/>
                    </a:lnTo>
                    <a:lnTo>
                      <a:pt x="949" y="35"/>
                    </a:lnTo>
                    <a:lnTo>
                      <a:pt x="949" y="35"/>
                    </a:lnTo>
                    <a:lnTo>
                      <a:pt x="962" y="37"/>
                    </a:lnTo>
                    <a:lnTo>
                      <a:pt x="973" y="41"/>
                    </a:lnTo>
                    <a:lnTo>
                      <a:pt x="984" y="45"/>
                    </a:lnTo>
                    <a:lnTo>
                      <a:pt x="994" y="51"/>
                    </a:lnTo>
                    <a:lnTo>
                      <a:pt x="994" y="51"/>
                    </a:lnTo>
                    <a:lnTo>
                      <a:pt x="998" y="52"/>
                    </a:lnTo>
                    <a:lnTo>
                      <a:pt x="1003" y="51"/>
                    </a:lnTo>
                    <a:lnTo>
                      <a:pt x="1007" y="52"/>
                    </a:lnTo>
                    <a:lnTo>
                      <a:pt x="1010" y="54"/>
                    </a:lnTo>
                    <a:lnTo>
                      <a:pt x="1010" y="54"/>
                    </a:lnTo>
                    <a:close/>
                    <a:moveTo>
                      <a:pt x="923" y="44"/>
                    </a:moveTo>
                    <a:lnTo>
                      <a:pt x="923" y="44"/>
                    </a:lnTo>
                    <a:lnTo>
                      <a:pt x="914" y="45"/>
                    </a:lnTo>
                    <a:lnTo>
                      <a:pt x="906" y="48"/>
                    </a:lnTo>
                    <a:lnTo>
                      <a:pt x="897" y="51"/>
                    </a:lnTo>
                    <a:lnTo>
                      <a:pt x="890" y="51"/>
                    </a:lnTo>
                    <a:lnTo>
                      <a:pt x="890" y="51"/>
                    </a:lnTo>
                    <a:lnTo>
                      <a:pt x="886" y="49"/>
                    </a:lnTo>
                    <a:lnTo>
                      <a:pt x="882" y="48"/>
                    </a:lnTo>
                    <a:lnTo>
                      <a:pt x="876" y="44"/>
                    </a:lnTo>
                    <a:lnTo>
                      <a:pt x="869" y="40"/>
                    </a:lnTo>
                    <a:lnTo>
                      <a:pt x="866" y="38"/>
                    </a:lnTo>
                    <a:lnTo>
                      <a:pt x="862" y="38"/>
                    </a:lnTo>
                    <a:lnTo>
                      <a:pt x="862" y="38"/>
                    </a:lnTo>
                    <a:lnTo>
                      <a:pt x="855" y="30"/>
                    </a:lnTo>
                    <a:lnTo>
                      <a:pt x="848" y="23"/>
                    </a:lnTo>
                    <a:lnTo>
                      <a:pt x="840" y="17"/>
                    </a:lnTo>
                    <a:lnTo>
                      <a:pt x="831" y="14"/>
                    </a:lnTo>
                    <a:lnTo>
                      <a:pt x="822" y="14"/>
                    </a:lnTo>
                    <a:lnTo>
                      <a:pt x="812" y="14"/>
                    </a:lnTo>
                    <a:lnTo>
                      <a:pt x="800" y="17"/>
                    </a:lnTo>
                    <a:lnTo>
                      <a:pt x="788" y="21"/>
                    </a:lnTo>
                    <a:lnTo>
                      <a:pt x="788" y="21"/>
                    </a:lnTo>
                    <a:lnTo>
                      <a:pt x="779" y="28"/>
                    </a:lnTo>
                    <a:lnTo>
                      <a:pt x="772" y="37"/>
                    </a:lnTo>
                    <a:lnTo>
                      <a:pt x="757" y="54"/>
                    </a:lnTo>
                    <a:lnTo>
                      <a:pt x="749" y="61"/>
                    </a:lnTo>
                    <a:lnTo>
                      <a:pt x="737" y="66"/>
                    </a:lnTo>
                    <a:lnTo>
                      <a:pt x="732" y="68"/>
                    </a:lnTo>
                    <a:lnTo>
                      <a:pt x="726" y="69"/>
                    </a:lnTo>
                    <a:lnTo>
                      <a:pt x="719" y="69"/>
                    </a:lnTo>
                    <a:lnTo>
                      <a:pt x="712" y="68"/>
                    </a:lnTo>
                    <a:lnTo>
                      <a:pt x="712" y="68"/>
                    </a:lnTo>
                    <a:lnTo>
                      <a:pt x="709" y="71"/>
                    </a:lnTo>
                    <a:lnTo>
                      <a:pt x="705" y="72"/>
                    </a:lnTo>
                    <a:lnTo>
                      <a:pt x="701" y="73"/>
                    </a:lnTo>
                    <a:lnTo>
                      <a:pt x="698" y="75"/>
                    </a:lnTo>
                    <a:lnTo>
                      <a:pt x="698" y="75"/>
                    </a:lnTo>
                    <a:lnTo>
                      <a:pt x="697" y="75"/>
                    </a:lnTo>
                    <a:lnTo>
                      <a:pt x="695" y="75"/>
                    </a:lnTo>
                    <a:lnTo>
                      <a:pt x="695" y="75"/>
                    </a:lnTo>
                    <a:lnTo>
                      <a:pt x="697" y="76"/>
                    </a:lnTo>
                    <a:lnTo>
                      <a:pt x="697" y="76"/>
                    </a:lnTo>
                    <a:lnTo>
                      <a:pt x="694" y="79"/>
                    </a:lnTo>
                    <a:lnTo>
                      <a:pt x="687" y="82"/>
                    </a:lnTo>
                    <a:lnTo>
                      <a:pt x="687" y="82"/>
                    </a:lnTo>
                    <a:lnTo>
                      <a:pt x="677" y="101"/>
                    </a:lnTo>
                    <a:lnTo>
                      <a:pt x="666" y="120"/>
                    </a:lnTo>
                    <a:lnTo>
                      <a:pt x="660" y="128"/>
                    </a:lnTo>
                    <a:lnTo>
                      <a:pt x="653" y="135"/>
                    </a:lnTo>
                    <a:lnTo>
                      <a:pt x="646" y="142"/>
                    </a:lnTo>
                    <a:lnTo>
                      <a:pt x="636" y="146"/>
                    </a:lnTo>
                    <a:lnTo>
                      <a:pt x="636" y="146"/>
                    </a:lnTo>
                    <a:lnTo>
                      <a:pt x="631" y="155"/>
                    </a:lnTo>
                    <a:lnTo>
                      <a:pt x="625" y="165"/>
                    </a:lnTo>
                    <a:lnTo>
                      <a:pt x="621" y="177"/>
                    </a:lnTo>
                    <a:lnTo>
                      <a:pt x="619" y="190"/>
                    </a:lnTo>
                    <a:lnTo>
                      <a:pt x="618" y="204"/>
                    </a:lnTo>
                    <a:lnTo>
                      <a:pt x="618" y="217"/>
                    </a:lnTo>
                    <a:lnTo>
                      <a:pt x="618" y="228"/>
                    </a:lnTo>
                    <a:lnTo>
                      <a:pt x="621" y="238"/>
                    </a:lnTo>
                    <a:lnTo>
                      <a:pt x="621" y="238"/>
                    </a:lnTo>
                    <a:lnTo>
                      <a:pt x="624" y="231"/>
                    </a:lnTo>
                    <a:lnTo>
                      <a:pt x="628" y="224"/>
                    </a:lnTo>
                    <a:lnTo>
                      <a:pt x="638" y="211"/>
                    </a:lnTo>
                    <a:lnTo>
                      <a:pt x="647" y="198"/>
                    </a:lnTo>
                    <a:lnTo>
                      <a:pt x="652" y="191"/>
                    </a:lnTo>
                    <a:lnTo>
                      <a:pt x="656" y="184"/>
                    </a:lnTo>
                    <a:lnTo>
                      <a:pt x="656" y="184"/>
                    </a:lnTo>
                    <a:lnTo>
                      <a:pt x="659" y="172"/>
                    </a:lnTo>
                    <a:lnTo>
                      <a:pt x="660" y="159"/>
                    </a:lnTo>
                    <a:lnTo>
                      <a:pt x="661" y="153"/>
                    </a:lnTo>
                    <a:lnTo>
                      <a:pt x="664" y="148"/>
                    </a:lnTo>
                    <a:lnTo>
                      <a:pt x="668" y="144"/>
                    </a:lnTo>
                    <a:lnTo>
                      <a:pt x="673" y="142"/>
                    </a:lnTo>
                    <a:lnTo>
                      <a:pt x="673" y="142"/>
                    </a:lnTo>
                    <a:lnTo>
                      <a:pt x="668" y="156"/>
                    </a:lnTo>
                    <a:lnTo>
                      <a:pt x="668" y="163"/>
                    </a:lnTo>
                    <a:lnTo>
                      <a:pt x="670" y="166"/>
                    </a:lnTo>
                    <a:lnTo>
                      <a:pt x="671" y="167"/>
                    </a:lnTo>
                    <a:lnTo>
                      <a:pt x="671" y="167"/>
                    </a:lnTo>
                    <a:lnTo>
                      <a:pt x="677" y="159"/>
                    </a:lnTo>
                    <a:lnTo>
                      <a:pt x="684" y="152"/>
                    </a:lnTo>
                    <a:lnTo>
                      <a:pt x="691" y="144"/>
                    </a:lnTo>
                    <a:lnTo>
                      <a:pt x="698" y="137"/>
                    </a:lnTo>
                    <a:lnTo>
                      <a:pt x="698" y="137"/>
                    </a:lnTo>
                    <a:lnTo>
                      <a:pt x="698" y="131"/>
                    </a:lnTo>
                    <a:lnTo>
                      <a:pt x="699" y="124"/>
                    </a:lnTo>
                    <a:lnTo>
                      <a:pt x="706" y="111"/>
                    </a:lnTo>
                    <a:lnTo>
                      <a:pt x="715" y="100"/>
                    </a:lnTo>
                    <a:lnTo>
                      <a:pt x="719" y="97"/>
                    </a:lnTo>
                    <a:lnTo>
                      <a:pt x="723" y="94"/>
                    </a:lnTo>
                    <a:lnTo>
                      <a:pt x="723" y="94"/>
                    </a:lnTo>
                    <a:lnTo>
                      <a:pt x="723" y="100"/>
                    </a:lnTo>
                    <a:lnTo>
                      <a:pt x="720" y="104"/>
                    </a:lnTo>
                    <a:lnTo>
                      <a:pt x="716" y="113"/>
                    </a:lnTo>
                    <a:lnTo>
                      <a:pt x="712" y="120"/>
                    </a:lnTo>
                    <a:lnTo>
                      <a:pt x="709" y="129"/>
                    </a:lnTo>
                    <a:lnTo>
                      <a:pt x="709" y="129"/>
                    </a:lnTo>
                    <a:lnTo>
                      <a:pt x="725" y="122"/>
                    </a:lnTo>
                    <a:lnTo>
                      <a:pt x="739" y="114"/>
                    </a:lnTo>
                    <a:lnTo>
                      <a:pt x="754" y="106"/>
                    </a:lnTo>
                    <a:lnTo>
                      <a:pt x="761" y="103"/>
                    </a:lnTo>
                    <a:lnTo>
                      <a:pt x="770" y="101"/>
                    </a:lnTo>
                    <a:lnTo>
                      <a:pt x="770" y="101"/>
                    </a:lnTo>
                    <a:lnTo>
                      <a:pt x="775" y="96"/>
                    </a:lnTo>
                    <a:lnTo>
                      <a:pt x="782" y="92"/>
                    </a:lnTo>
                    <a:lnTo>
                      <a:pt x="799" y="83"/>
                    </a:lnTo>
                    <a:lnTo>
                      <a:pt x="816" y="76"/>
                    </a:lnTo>
                    <a:lnTo>
                      <a:pt x="830" y="72"/>
                    </a:lnTo>
                    <a:lnTo>
                      <a:pt x="830" y="72"/>
                    </a:lnTo>
                    <a:lnTo>
                      <a:pt x="829" y="76"/>
                    </a:lnTo>
                    <a:lnTo>
                      <a:pt x="826" y="79"/>
                    </a:lnTo>
                    <a:lnTo>
                      <a:pt x="820" y="83"/>
                    </a:lnTo>
                    <a:lnTo>
                      <a:pt x="813" y="89"/>
                    </a:lnTo>
                    <a:lnTo>
                      <a:pt x="807" y="94"/>
                    </a:lnTo>
                    <a:lnTo>
                      <a:pt x="807" y="94"/>
                    </a:lnTo>
                    <a:lnTo>
                      <a:pt x="817" y="92"/>
                    </a:lnTo>
                    <a:lnTo>
                      <a:pt x="827" y="90"/>
                    </a:lnTo>
                    <a:lnTo>
                      <a:pt x="848" y="89"/>
                    </a:lnTo>
                    <a:lnTo>
                      <a:pt x="871" y="89"/>
                    </a:lnTo>
                    <a:lnTo>
                      <a:pt x="893" y="86"/>
                    </a:lnTo>
                    <a:lnTo>
                      <a:pt x="893" y="86"/>
                    </a:lnTo>
                    <a:lnTo>
                      <a:pt x="902" y="83"/>
                    </a:lnTo>
                    <a:lnTo>
                      <a:pt x="910" y="80"/>
                    </a:lnTo>
                    <a:lnTo>
                      <a:pt x="928" y="73"/>
                    </a:lnTo>
                    <a:lnTo>
                      <a:pt x="946" y="68"/>
                    </a:lnTo>
                    <a:lnTo>
                      <a:pt x="956" y="66"/>
                    </a:lnTo>
                    <a:lnTo>
                      <a:pt x="965" y="66"/>
                    </a:lnTo>
                    <a:lnTo>
                      <a:pt x="965" y="66"/>
                    </a:lnTo>
                    <a:lnTo>
                      <a:pt x="958" y="73"/>
                    </a:lnTo>
                    <a:lnTo>
                      <a:pt x="949" y="79"/>
                    </a:lnTo>
                    <a:lnTo>
                      <a:pt x="941" y="85"/>
                    </a:lnTo>
                    <a:lnTo>
                      <a:pt x="931" y="89"/>
                    </a:lnTo>
                    <a:lnTo>
                      <a:pt x="909" y="93"/>
                    </a:lnTo>
                    <a:lnTo>
                      <a:pt x="886" y="97"/>
                    </a:lnTo>
                    <a:lnTo>
                      <a:pt x="838" y="101"/>
                    </a:lnTo>
                    <a:lnTo>
                      <a:pt x="816" y="106"/>
                    </a:lnTo>
                    <a:lnTo>
                      <a:pt x="805" y="108"/>
                    </a:lnTo>
                    <a:lnTo>
                      <a:pt x="795" y="111"/>
                    </a:lnTo>
                    <a:lnTo>
                      <a:pt x="795" y="111"/>
                    </a:lnTo>
                    <a:lnTo>
                      <a:pt x="823" y="127"/>
                    </a:lnTo>
                    <a:lnTo>
                      <a:pt x="836" y="135"/>
                    </a:lnTo>
                    <a:lnTo>
                      <a:pt x="840" y="139"/>
                    </a:lnTo>
                    <a:lnTo>
                      <a:pt x="843" y="145"/>
                    </a:lnTo>
                    <a:lnTo>
                      <a:pt x="843" y="145"/>
                    </a:lnTo>
                    <a:lnTo>
                      <a:pt x="836" y="144"/>
                    </a:lnTo>
                    <a:lnTo>
                      <a:pt x="827" y="139"/>
                    </a:lnTo>
                    <a:lnTo>
                      <a:pt x="810" y="131"/>
                    </a:lnTo>
                    <a:lnTo>
                      <a:pt x="793" y="122"/>
                    </a:lnTo>
                    <a:lnTo>
                      <a:pt x="784" y="120"/>
                    </a:lnTo>
                    <a:lnTo>
                      <a:pt x="774" y="118"/>
                    </a:lnTo>
                    <a:lnTo>
                      <a:pt x="774" y="118"/>
                    </a:lnTo>
                    <a:lnTo>
                      <a:pt x="767" y="120"/>
                    </a:lnTo>
                    <a:lnTo>
                      <a:pt x="760" y="120"/>
                    </a:lnTo>
                    <a:lnTo>
                      <a:pt x="747" y="125"/>
                    </a:lnTo>
                    <a:lnTo>
                      <a:pt x="736" y="132"/>
                    </a:lnTo>
                    <a:lnTo>
                      <a:pt x="723" y="139"/>
                    </a:lnTo>
                    <a:lnTo>
                      <a:pt x="723" y="139"/>
                    </a:lnTo>
                    <a:lnTo>
                      <a:pt x="739" y="144"/>
                    </a:lnTo>
                    <a:lnTo>
                      <a:pt x="753" y="149"/>
                    </a:lnTo>
                    <a:lnTo>
                      <a:pt x="765" y="155"/>
                    </a:lnTo>
                    <a:lnTo>
                      <a:pt x="777" y="163"/>
                    </a:lnTo>
                    <a:lnTo>
                      <a:pt x="777" y="163"/>
                    </a:lnTo>
                    <a:lnTo>
                      <a:pt x="768" y="162"/>
                    </a:lnTo>
                    <a:lnTo>
                      <a:pt x="760" y="160"/>
                    </a:lnTo>
                    <a:lnTo>
                      <a:pt x="743" y="155"/>
                    </a:lnTo>
                    <a:lnTo>
                      <a:pt x="733" y="152"/>
                    </a:lnTo>
                    <a:lnTo>
                      <a:pt x="725" y="151"/>
                    </a:lnTo>
                    <a:lnTo>
                      <a:pt x="716" y="151"/>
                    </a:lnTo>
                    <a:lnTo>
                      <a:pt x="708" y="152"/>
                    </a:lnTo>
                    <a:lnTo>
                      <a:pt x="708" y="152"/>
                    </a:lnTo>
                    <a:lnTo>
                      <a:pt x="701" y="156"/>
                    </a:lnTo>
                    <a:lnTo>
                      <a:pt x="695" y="160"/>
                    </a:lnTo>
                    <a:lnTo>
                      <a:pt x="684" y="170"/>
                    </a:lnTo>
                    <a:lnTo>
                      <a:pt x="674" y="181"/>
                    </a:lnTo>
                    <a:lnTo>
                      <a:pt x="666" y="194"/>
                    </a:lnTo>
                    <a:lnTo>
                      <a:pt x="666" y="194"/>
                    </a:lnTo>
                    <a:lnTo>
                      <a:pt x="683" y="191"/>
                    </a:lnTo>
                    <a:lnTo>
                      <a:pt x="698" y="188"/>
                    </a:lnTo>
                    <a:lnTo>
                      <a:pt x="706" y="188"/>
                    </a:lnTo>
                    <a:lnTo>
                      <a:pt x="715" y="190"/>
                    </a:lnTo>
                    <a:lnTo>
                      <a:pt x="722" y="193"/>
                    </a:lnTo>
                    <a:lnTo>
                      <a:pt x="727" y="195"/>
                    </a:lnTo>
                    <a:lnTo>
                      <a:pt x="727" y="195"/>
                    </a:lnTo>
                    <a:lnTo>
                      <a:pt x="716" y="195"/>
                    </a:lnTo>
                    <a:lnTo>
                      <a:pt x="706" y="197"/>
                    </a:lnTo>
                    <a:lnTo>
                      <a:pt x="697" y="198"/>
                    </a:lnTo>
                    <a:lnTo>
                      <a:pt x="688" y="201"/>
                    </a:lnTo>
                    <a:lnTo>
                      <a:pt x="670" y="207"/>
                    </a:lnTo>
                    <a:lnTo>
                      <a:pt x="660" y="210"/>
                    </a:lnTo>
                    <a:lnTo>
                      <a:pt x="652" y="211"/>
                    </a:lnTo>
                    <a:lnTo>
                      <a:pt x="652" y="211"/>
                    </a:lnTo>
                    <a:lnTo>
                      <a:pt x="643" y="225"/>
                    </a:lnTo>
                    <a:lnTo>
                      <a:pt x="633" y="239"/>
                    </a:lnTo>
                    <a:lnTo>
                      <a:pt x="631" y="246"/>
                    </a:lnTo>
                    <a:lnTo>
                      <a:pt x="626" y="253"/>
                    </a:lnTo>
                    <a:lnTo>
                      <a:pt x="625" y="261"/>
                    </a:lnTo>
                    <a:lnTo>
                      <a:pt x="624" y="270"/>
                    </a:lnTo>
                    <a:lnTo>
                      <a:pt x="624" y="270"/>
                    </a:lnTo>
                    <a:lnTo>
                      <a:pt x="625" y="264"/>
                    </a:lnTo>
                    <a:lnTo>
                      <a:pt x="628" y="260"/>
                    </a:lnTo>
                    <a:lnTo>
                      <a:pt x="631" y="256"/>
                    </a:lnTo>
                    <a:lnTo>
                      <a:pt x="631" y="250"/>
                    </a:lnTo>
                    <a:lnTo>
                      <a:pt x="631" y="250"/>
                    </a:lnTo>
                    <a:lnTo>
                      <a:pt x="652" y="233"/>
                    </a:lnTo>
                    <a:lnTo>
                      <a:pt x="663" y="226"/>
                    </a:lnTo>
                    <a:lnTo>
                      <a:pt x="668" y="224"/>
                    </a:lnTo>
                    <a:lnTo>
                      <a:pt x="677" y="222"/>
                    </a:lnTo>
                    <a:lnTo>
                      <a:pt x="677" y="222"/>
                    </a:lnTo>
                    <a:lnTo>
                      <a:pt x="690" y="221"/>
                    </a:lnTo>
                    <a:lnTo>
                      <a:pt x="702" y="219"/>
                    </a:lnTo>
                    <a:lnTo>
                      <a:pt x="715" y="218"/>
                    </a:lnTo>
                    <a:lnTo>
                      <a:pt x="727" y="215"/>
                    </a:lnTo>
                    <a:lnTo>
                      <a:pt x="727" y="215"/>
                    </a:lnTo>
                    <a:lnTo>
                      <a:pt x="733" y="212"/>
                    </a:lnTo>
                    <a:lnTo>
                      <a:pt x="739" y="208"/>
                    </a:lnTo>
                    <a:lnTo>
                      <a:pt x="747" y="197"/>
                    </a:lnTo>
                    <a:lnTo>
                      <a:pt x="751" y="193"/>
                    </a:lnTo>
                    <a:lnTo>
                      <a:pt x="757" y="188"/>
                    </a:lnTo>
                    <a:lnTo>
                      <a:pt x="763" y="186"/>
                    </a:lnTo>
                    <a:lnTo>
                      <a:pt x="770" y="184"/>
                    </a:lnTo>
                    <a:lnTo>
                      <a:pt x="770" y="184"/>
                    </a:lnTo>
                    <a:lnTo>
                      <a:pt x="777" y="188"/>
                    </a:lnTo>
                    <a:lnTo>
                      <a:pt x="784" y="193"/>
                    </a:lnTo>
                    <a:lnTo>
                      <a:pt x="791" y="195"/>
                    </a:lnTo>
                    <a:lnTo>
                      <a:pt x="798" y="197"/>
                    </a:lnTo>
                    <a:lnTo>
                      <a:pt x="805" y="197"/>
                    </a:lnTo>
                    <a:lnTo>
                      <a:pt x="812" y="197"/>
                    </a:lnTo>
                    <a:lnTo>
                      <a:pt x="819" y="195"/>
                    </a:lnTo>
                    <a:lnTo>
                      <a:pt x="826" y="193"/>
                    </a:lnTo>
                    <a:lnTo>
                      <a:pt x="833" y="190"/>
                    </a:lnTo>
                    <a:lnTo>
                      <a:pt x="838" y="186"/>
                    </a:lnTo>
                    <a:lnTo>
                      <a:pt x="844" y="181"/>
                    </a:lnTo>
                    <a:lnTo>
                      <a:pt x="848" y="174"/>
                    </a:lnTo>
                    <a:lnTo>
                      <a:pt x="852" y="169"/>
                    </a:lnTo>
                    <a:lnTo>
                      <a:pt x="855" y="160"/>
                    </a:lnTo>
                    <a:lnTo>
                      <a:pt x="857" y="152"/>
                    </a:lnTo>
                    <a:lnTo>
                      <a:pt x="858" y="144"/>
                    </a:lnTo>
                    <a:lnTo>
                      <a:pt x="858" y="144"/>
                    </a:lnTo>
                    <a:lnTo>
                      <a:pt x="864" y="139"/>
                    </a:lnTo>
                    <a:lnTo>
                      <a:pt x="872" y="137"/>
                    </a:lnTo>
                    <a:lnTo>
                      <a:pt x="879" y="135"/>
                    </a:lnTo>
                    <a:lnTo>
                      <a:pt x="887" y="134"/>
                    </a:lnTo>
                    <a:lnTo>
                      <a:pt x="904" y="132"/>
                    </a:lnTo>
                    <a:lnTo>
                      <a:pt x="913" y="131"/>
                    </a:lnTo>
                    <a:lnTo>
                      <a:pt x="921" y="129"/>
                    </a:lnTo>
                    <a:lnTo>
                      <a:pt x="921" y="129"/>
                    </a:lnTo>
                    <a:lnTo>
                      <a:pt x="932" y="124"/>
                    </a:lnTo>
                    <a:lnTo>
                      <a:pt x="942" y="118"/>
                    </a:lnTo>
                    <a:lnTo>
                      <a:pt x="952" y="110"/>
                    </a:lnTo>
                    <a:lnTo>
                      <a:pt x="959" y="101"/>
                    </a:lnTo>
                    <a:lnTo>
                      <a:pt x="975" y="83"/>
                    </a:lnTo>
                    <a:lnTo>
                      <a:pt x="990" y="64"/>
                    </a:lnTo>
                    <a:lnTo>
                      <a:pt x="990" y="64"/>
                    </a:lnTo>
                    <a:lnTo>
                      <a:pt x="973" y="56"/>
                    </a:lnTo>
                    <a:lnTo>
                      <a:pt x="956" y="51"/>
                    </a:lnTo>
                    <a:lnTo>
                      <a:pt x="941" y="45"/>
                    </a:lnTo>
                    <a:lnTo>
                      <a:pt x="932" y="44"/>
                    </a:lnTo>
                    <a:lnTo>
                      <a:pt x="923" y="44"/>
                    </a:lnTo>
                    <a:lnTo>
                      <a:pt x="923" y="44"/>
                    </a:lnTo>
                    <a:close/>
                    <a:moveTo>
                      <a:pt x="594" y="35"/>
                    </a:moveTo>
                    <a:lnTo>
                      <a:pt x="594" y="35"/>
                    </a:lnTo>
                    <a:lnTo>
                      <a:pt x="590" y="44"/>
                    </a:lnTo>
                    <a:lnTo>
                      <a:pt x="587" y="54"/>
                    </a:lnTo>
                    <a:lnTo>
                      <a:pt x="581" y="75"/>
                    </a:lnTo>
                    <a:lnTo>
                      <a:pt x="580" y="96"/>
                    </a:lnTo>
                    <a:lnTo>
                      <a:pt x="579" y="118"/>
                    </a:lnTo>
                    <a:lnTo>
                      <a:pt x="580" y="141"/>
                    </a:lnTo>
                    <a:lnTo>
                      <a:pt x="581" y="163"/>
                    </a:lnTo>
                    <a:lnTo>
                      <a:pt x="587" y="204"/>
                    </a:lnTo>
                    <a:lnTo>
                      <a:pt x="587" y="204"/>
                    </a:lnTo>
                    <a:lnTo>
                      <a:pt x="590" y="170"/>
                    </a:lnTo>
                    <a:lnTo>
                      <a:pt x="591" y="137"/>
                    </a:lnTo>
                    <a:lnTo>
                      <a:pt x="594" y="104"/>
                    </a:lnTo>
                    <a:lnTo>
                      <a:pt x="595" y="89"/>
                    </a:lnTo>
                    <a:lnTo>
                      <a:pt x="600" y="73"/>
                    </a:lnTo>
                    <a:lnTo>
                      <a:pt x="600" y="73"/>
                    </a:lnTo>
                    <a:lnTo>
                      <a:pt x="604" y="64"/>
                    </a:lnTo>
                    <a:lnTo>
                      <a:pt x="607" y="54"/>
                    </a:lnTo>
                    <a:lnTo>
                      <a:pt x="608" y="49"/>
                    </a:lnTo>
                    <a:lnTo>
                      <a:pt x="608" y="44"/>
                    </a:lnTo>
                    <a:lnTo>
                      <a:pt x="608" y="40"/>
                    </a:lnTo>
                    <a:lnTo>
                      <a:pt x="605" y="35"/>
                    </a:lnTo>
                    <a:lnTo>
                      <a:pt x="605" y="35"/>
                    </a:lnTo>
                    <a:lnTo>
                      <a:pt x="603" y="34"/>
                    </a:lnTo>
                    <a:lnTo>
                      <a:pt x="601" y="34"/>
                    </a:lnTo>
                    <a:lnTo>
                      <a:pt x="598" y="35"/>
                    </a:lnTo>
                    <a:lnTo>
                      <a:pt x="594" y="35"/>
                    </a:lnTo>
                    <a:lnTo>
                      <a:pt x="594" y="35"/>
                    </a:lnTo>
                    <a:close/>
                    <a:moveTo>
                      <a:pt x="603" y="242"/>
                    </a:moveTo>
                    <a:lnTo>
                      <a:pt x="603" y="242"/>
                    </a:lnTo>
                    <a:lnTo>
                      <a:pt x="604" y="245"/>
                    </a:lnTo>
                    <a:lnTo>
                      <a:pt x="604" y="246"/>
                    </a:lnTo>
                    <a:lnTo>
                      <a:pt x="605" y="243"/>
                    </a:lnTo>
                    <a:lnTo>
                      <a:pt x="604" y="235"/>
                    </a:lnTo>
                    <a:lnTo>
                      <a:pt x="604" y="232"/>
                    </a:lnTo>
                    <a:lnTo>
                      <a:pt x="601" y="229"/>
                    </a:lnTo>
                    <a:lnTo>
                      <a:pt x="601" y="229"/>
                    </a:lnTo>
                    <a:lnTo>
                      <a:pt x="601" y="236"/>
                    </a:lnTo>
                    <a:lnTo>
                      <a:pt x="603" y="242"/>
                    </a:lnTo>
                    <a:lnTo>
                      <a:pt x="603" y="242"/>
                    </a:lnTo>
                    <a:close/>
                    <a:moveTo>
                      <a:pt x="699" y="698"/>
                    </a:moveTo>
                    <a:lnTo>
                      <a:pt x="699" y="698"/>
                    </a:lnTo>
                    <a:lnTo>
                      <a:pt x="701" y="700"/>
                    </a:lnTo>
                    <a:lnTo>
                      <a:pt x="701" y="702"/>
                    </a:lnTo>
                    <a:lnTo>
                      <a:pt x="699" y="711"/>
                    </a:lnTo>
                    <a:lnTo>
                      <a:pt x="694" y="721"/>
                    </a:lnTo>
                    <a:lnTo>
                      <a:pt x="687" y="730"/>
                    </a:lnTo>
                    <a:lnTo>
                      <a:pt x="678" y="740"/>
                    </a:lnTo>
                    <a:lnTo>
                      <a:pt x="670" y="750"/>
                    </a:lnTo>
                    <a:lnTo>
                      <a:pt x="663" y="756"/>
                    </a:lnTo>
                    <a:lnTo>
                      <a:pt x="657" y="758"/>
                    </a:lnTo>
                    <a:lnTo>
                      <a:pt x="657" y="758"/>
                    </a:lnTo>
                    <a:lnTo>
                      <a:pt x="656" y="760"/>
                    </a:lnTo>
                    <a:lnTo>
                      <a:pt x="657" y="760"/>
                    </a:lnTo>
                    <a:lnTo>
                      <a:pt x="657" y="760"/>
                    </a:lnTo>
                    <a:lnTo>
                      <a:pt x="664" y="761"/>
                    </a:lnTo>
                    <a:lnTo>
                      <a:pt x="671" y="763"/>
                    </a:lnTo>
                    <a:lnTo>
                      <a:pt x="687" y="770"/>
                    </a:lnTo>
                    <a:lnTo>
                      <a:pt x="687" y="770"/>
                    </a:lnTo>
                    <a:lnTo>
                      <a:pt x="705" y="771"/>
                    </a:lnTo>
                    <a:lnTo>
                      <a:pt x="722" y="770"/>
                    </a:lnTo>
                    <a:lnTo>
                      <a:pt x="737" y="767"/>
                    </a:lnTo>
                    <a:lnTo>
                      <a:pt x="753" y="763"/>
                    </a:lnTo>
                    <a:lnTo>
                      <a:pt x="767" y="756"/>
                    </a:lnTo>
                    <a:lnTo>
                      <a:pt x="779" y="749"/>
                    </a:lnTo>
                    <a:lnTo>
                      <a:pt x="791" y="742"/>
                    </a:lnTo>
                    <a:lnTo>
                      <a:pt x="802" y="733"/>
                    </a:lnTo>
                    <a:lnTo>
                      <a:pt x="802" y="733"/>
                    </a:lnTo>
                    <a:lnTo>
                      <a:pt x="819" y="721"/>
                    </a:lnTo>
                    <a:lnTo>
                      <a:pt x="826" y="715"/>
                    </a:lnTo>
                    <a:lnTo>
                      <a:pt x="831" y="709"/>
                    </a:lnTo>
                    <a:lnTo>
                      <a:pt x="831" y="709"/>
                    </a:lnTo>
                    <a:lnTo>
                      <a:pt x="837" y="702"/>
                    </a:lnTo>
                    <a:lnTo>
                      <a:pt x="843" y="694"/>
                    </a:lnTo>
                    <a:lnTo>
                      <a:pt x="852" y="673"/>
                    </a:lnTo>
                    <a:lnTo>
                      <a:pt x="859" y="652"/>
                    </a:lnTo>
                    <a:lnTo>
                      <a:pt x="864" y="636"/>
                    </a:lnTo>
                    <a:lnTo>
                      <a:pt x="864" y="636"/>
                    </a:lnTo>
                    <a:lnTo>
                      <a:pt x="873" y="624"/>
                    </a:lnTo>
                    <a:lnTo>
                      <a:pt x="873" y="624"/>
                    </a:lnTo>
                    <a:lnTo>
                      <a:pt x="887" y="580"/>
                    </a:lnTo>
                    <a:lnTo>
                      <a:pt x="893" y="558"/>
                    </a:lnTo>
                    <a:lnTo>
                      <a:pt x="899" y="534"/>
                    </a:lnTo>
                    <a:lnTo>
                      <a:pt x="903" y="509"/>
                    </a:lnTo>
                    <a:lnTo>
                      <a:pt x="906" y="485"/>
                    </a:lnTo>
                    <a:lnTo>
                      <a:pt x="907" y="461"/>
                    </a:lnTo>
                    <a:lnTo>
                      <a:pt x="907" y="437"/>
                    </a:lnTo>
                    <a:lnTo>
                      <a:pt x="907" y="437"/>
                    </a:lnTo>
                    <a:lnTo>
                      <a:pt x="906" y="417"/>
                    </a:lnTo>
                    <a:lnTo>
                      <a:pt x="903" y="396"/>
                    </a:lnTo>
                    <a:lnTo>
                      <a:pt x="899" y="375"/>
                    </a:lnTo>
                    <a:lnTo>
                      <a:pt x="895" y="356"/>
                    </a:lnTo>
                    <a:lnTo>
                      <a:pt x="887" y="337"/>
                    </a:lnTo>
                    <a:lnTo>
                      <a:pt x="879" y="322"/>
                    </a:lnTo>
                    <a:lnTo>
                      <a:pt x="875" y="313"/>
                    </a:lnTo>
                    <a:lnTo>
                      <a:pt x="869" y="308"/>
                    </a:lnTo>
                    <a:lnTo>
                      <a:pt x="864" y="302"/>
                    </a:lnTo>
                    <a:lnTo>
                      <a:pt x="857" y="297"/>
                    </a:lnTo>
                    <a:lnTo>
                      <a:pt x="857" y="297"/>
                    </a:lnTo>
                    <a:lnTo>
                      <a:pt x="838" y="287"/>
                    </a:lnTo>
                    <a:lnTo>
                      <a:pt x="817" y="277"/>
                    </a:lnTo>
                    <a:lnTo>
                      <a:pt x="796" y="268"/>
                    </a:lnTo>
                    <a:lnTo>
                      <a:pt x="774" y="261"/>
                    </a:lnTo>
                    <a:lnTo>
                      <a:pt x="751" y="257"/>
                    </a:lnTo>
                    <a:lnTo>
                      <a:pt x="727" y="254"/>
                    </a:lnTo>
                    <a:lnTo>
                      <a:pt x="704" y="254"/>
                    </a:lnTo>
                    <a:lnTo>
                      <a:pt x="680" y="257"/>
                    </a:lnTo>
                    <a:lnTo>
                      <a:pt x="680" y="257"/>
                    </a:lnTo>
                    <a:lnTo>
                      <a:pt x="670" y="260"/>
                    </a:lnTo>
                    <a:lnTo>
                      <a:pt x="660" y="264"/>
                    </a:lnTo>
                    <a:lnTo>
                      <a:pt x="650" y="268"/>
                    </a:lnTo>
                    <a:lnTo>
                      <a:pt x="640" y="274"/>
                    </a:lnTo>
                    <a:lnTo>
                      <a:pt x="624" y="288"/>
                    </a:lnTo>
                    <a:lnTo>
                      <a:pt x="607" y="302"/>
                    </a:lnTo>
                    <a:lnTo>
                      <a:pt x="607" y="302"/>
                    </a:lnTo>
                    <a:lnTo>
                      <a:pt x="600" y="304"/>
                    </a:lnTo>
                    <a:lnTo>
                      <a:pt x="591" y="308"/>
                    </a:lnTo>
                    <a:lnTo>
                      <a:pt x="574" y="315"/>
                    </a:lnTo>
                    <a:lnTo>
                      <a:pt x="574" y="315"/>
                    </a:lnTo>
                    <a:lnTo>
                      <a:pt x="565" y="312"/>
                    </a:lnTo>
                    <a:lnTo>
                      <a:pt x="555" y="312"/>
                    </a:lnTo>
                    <a:lnTo>
                      <a:pt x="545" y="312"/>
                    </a:lnTo>
                    <a:lnTo>
                      <a:pt x="537" y="313"/>
                    </a:lnTo>
                    <a:lnTo>
                      <a:pt x="537" y="313"/>
                    </a:lnTo>
                    <a:lnTo>
                      <a:pt x="534" y="311"/>
                    </a:lnTo>
                    <a:lnTo>
                      <a:pt x="530" y="308"/>
                    </a:lnTo>
                    <a:lnTo>
                      <a:pt x="522" y="304"/>
                    </a:lnTo>
                    <a:lnTo>
                      <a:pt x="518" y="301"/>
                    </a:lnTo>
                    <a:lnTo>
                      <a:pt x="517" y="297"/>
                    </a:lnTo>
                    <a:lnTo>
                      <a:pt x="515" y="292"/>
                    </a:lnTo>
                    <a:lnTo>
                      <a:pt x="515" y="285"/>
                    </a:lnTo>
                    <a:lnTo>
                      <a:pt x="515" y="285"/>
                    </a:lnTo>
                    <a:lnTo>
                      <a:pt x="520" y="285"/>
                    </a:lnTo>
                    <a:lnTo>
                      <a:pt x="521" y="284"/>
                    </a:lnTo>
                    <a:lnTo>
                      <a:pt x="527" y="281"/>
                    </a:lnTo>
                    <a:lnTo>
                      <a:pt x="527" y="281"/>
                    </a:lnTo>
                    <a:lnTo>
                      <a:pt x="531" y="287"/>
                    </a:lnTo>
                    <a:lnTo>
                      <a:pt x="538" y="292"/>
                    </a:lnTo>
                    <a:lnTo>
                      <a:pt x="546" y="295"/>
                    </a:lnTo>
                    <a:lnTo>
                      <a:pt x="556" y="298"/>
                    </a:lnTo>
                    <a:lnTo>
                      <a:pt x="565" y="299"/>
                    </a:lnTo>
                    <a:lnTo>
                      <a:pt x="574" y="298"/>
                    </a:lnTo>
                    <a:lnTo>
                      <a:pt x="583" y="297"/>
                    </a:lnTo>
                    <a:lnTo>
                      <a:pt x="591" y="294"/>
                    </a:lnTo>
                    <a:lnTo>
                      <a:pt x="591" y="294"/>
                    </a:lnTo>
                    <a:lnTo>
                      <a:pt x="590" y="288"/>
                    </a:lnTo>
                    <a:lnTo>
                      <a:pt x="587" y="281"/>
                    </a:lnTo>
                    <a:lnTo>
                      <a:pt x="581" y="267"/>
                    </a:lnTo>
                    <a:lnTo>
                      <a:pt x="581" y="267"/>
                    </a:lnTo>
                    <a:lnTo>
                      <a:pt x="577" y="268"/>
                    </a:lnTo>
                    <a:lnTo>
                      <a:pt x="573" y="268"/>
                    </a:lnTo>
                    <a:lnTo>
                      <a:pt x="563" y="267"/>
                    </a:lnTo>
                    <a:lnTo>
                      <a:pt x="555" y="263"/>
                    </a:lnTo>
                    <a:lnTo>
                      <a:pt x="545" y="260"/>
                    </a:lnTo>
                    <a:lnTo>
                      <a:pt x="545" y="260"/>
                    </a:lnTo>
                    <a:lnTo>
                      <a:pt x="524" y="257"/>
                    </a:lnTo>
                    <a:lnTo>
                      <a:pt x="501" y="256"/>
                    </a:lnTo>
                    <a:lnTo>
                      <a:pt x="479" y="256"/>
                    </a:lnTo>
                    <a:lnTo>
                      <a:pt x="457" y="257"/>
                    </a:lnTo>
                    <a:lnTo>
                      <a:pt x="435" y="261"/>
                    </a:lnTo>
                    <a:lnTo>
                      <a:pt x="414" y="267"/>
                    </a:lnTo>
                    <a:lnTo>
                      <a:pt x="396" y="276"/>
                    </a:lnTo>
                    <a:lnTo>
                      <a:pt x="388" y="281"/>
                    </a:lnTo>
                    <a:lnTo>
                      <a:pt x="381" y="287"/>
                    </a:lnTo>
                    <a:lnTo>
                      <a:pt x="381" y="287"/>
                    </a:lnTo>
                    <a:lnTo>
                      <a:pt x="368" y="297"/>
                    </a:lnTo>
                    <a:lnTo>
                      <a:pt x="358" y="304"/>
                    </a:lnTo>
                    <a:lnTo>
                      <a:pt x="358" y="304"/>
                    </a:lnTo>
                    <a:lnTo>
                      <a:pt x="351" y="313"/>
                    </a:lnTo>
                    <a:lnTo>
                      <a:pt x="344" y="325"/>
                    </a:lnTo>
                    <a:lnTo>
                      <a:pt x="339" y="337"/>
                    </a:lnTo>
                    <a:lnTo>
                      <a:pt x="333" y="350"/>
                    </a:lnTo>
                    <a:lnTo>
                      <a:pt x="329" y="364"/>
                    </a:lnTo>
                    <a:lnTo>
                      <a:pt x="325" y="379"/>
                    </a:lnTo>
                    <a:lnTo>
                      <a:pt x="318" y="412"/>
                    </a:lnTo>
                    <a:lnTo>
                      <a:pt x="315" y="445"/>
                    </a:lnTo>
                    <a:lnTo>
                      <a:pt x="315" y="478"/>
                    </a:lnTo>
                    <a:lnTo>
                      <a:pt x="316" y="507"/>
                    </a:lnTo>
                    <a:lnTo>
                      <a:pt x="319" y="521"/>
                    </a:lnTo>
                    <a:lnTo>
                      <a:pt x="322" y="534"/>
                    </a:lnTo>
                    <a:lnTo>
                      <a:pt x="322" y="534"/>
                    </a:lnTo>
                    <a:lnTo>
                      <a:pt x="334" y="576"/>
                    </a:lnTo>
                    <a:lnTo>
                      <a:pt x="343" y="597"/>
                    </a:lnTo>
                    <a:lnTo>
                      <a:pt x="353" y="618"/>
                    </a:lnTo>
                    <a:lnTo>
                      <a:pt x="362" y="638"/>
                    </a:lnTo>
                    <a:lnTo>
                      <a:pt x="374" y="657"/>
                    </a:lnTo>
                    <a:lnTo>
                      <a:pt x="388" y="676"/>
                    </a:lnTo>
                    <a:lnTo>
                      <a:pt x="402" y="691"/>
                    </a:lnTo>
                    <a:lnTo>
                      <a:pt x="402" y="691"/>
                    </a:lnTo>
                    <a:lnTo>
                      <a:pt x="428" y="716"/>
                    </a:lnTo>
                    <a:lnTo>
                      <a:pt x="442" y="728"/>
                    </a:lnTo>
                    <a:lnTo>
                      <a:pt x="457" y="739"/>
                    </a:lnTo>
                    <a:lnTo>
                      <a:pt x="471" y="749"/>
                    </a:lnTo>
                    <a:lnTo>
                      <a:pt x="485" y="757"/>
                    </a:lnTo>
                    <a:lnTo>
                      <a:pt x="501" y="764"/>
                    </a:lnTo>
                    <a:lnTo>
                      <a:pt x="520" y="770"/>
                    </a:lnTo>
                    <a:lnTo>
                      <a:pt x="520" y="770"/>
                    </a:lnTo>
                    <a:lnTo>
                      <a:pt x="530" y="771"/>
                    </a:lnTo>
                    <a:lnTo>
                      <a:pt x="538" y="771"/>
                    </a:lnTo>
                    <a:lnTo>
                      <a:pt x="548" y="771"/>
                    </a:lnTo>
                    <a:lnTo>
                      <a:pt x="556" y="770"/>
                    </a:lnTo>
                    <a:lnTo>
                      <a:pt x="573" y="766"/>
                    </a:lnTo>
                    <a:lnTo>
                      <a:pt x="591" y="763"/>
                    </a:lnTo>
                    <a:lnTo>
                      <a:pt x="591" y="763"/>
                    </a:lnTo>
                    <a:lnTo>
                      <a:pt x="569" y="749"/>
                    </a:lnTo>
                    <a:lnTo>
                      <a:pt x="559" y="740"/>
                    </a:lnTo>
                    <a:lnTo>
                      <a:pt x="549" y="732"/>
                    </a:lnTo>
                    <a:lnTo>
                      <a:pt x="541" y="722"/>
                    </a:lnTo>
                    <a:lnTo>
                      <a:pt x="534" y="711"/>
                    </a:lnTo>
                    <a:lnTo>
                      <a:pt x="528" y="698"/>
                    </a:lnTo>
                    <a:lnTo>
                      <a:pt x="524" y="684"/>
                    </a:lnTo>
                    <a:lnTo>
                      <a:pt x="524" y="684"/>
                    </a:lnTo>
                    <a:lnTo>
                      <a:pt x="542" y="704"/>
                    </a:lnTo>
                    <a:lnTo>
                      <a:pt x="559" y="723"/>
                    </a:lnTo>
                    <a:lnTo>
                      <a:pt x="569" y="732"/>
                    </a:lnTo>
                    <a:lnTo>
                      <a:pt x="579" y="740"/>
                    </a:lnTo>
                    <a:lnTo>
                      <a:pt x="590" y="747"/>
                    </a:lnTo>
                    <a:lnTo>
                      <a:pt x="603" y="754"/>
                    </a:lnTo>
                    <a:lnTo>
                      <a:pt x="603" y="754"/>
                    </a:lnTo>
                    <a:lnTo>
                      <a:pt x="619" y="753"/>
                    </a:lnTo>
                    <a:lnTo>
                      <a:pt x="633" y="750"/>
                    </a:lnTo>
                    <a:lnTo>
                      <a:pt x="647" y="744"/>
                    </a:lnTo>
                    <a:lnTo>
                      <a:pt x="664" y="737"/>
                    </a:lnTo>
                    <a:lnTo>
                      <a:pt x="664" y="737"/>
                    </a:lnTo>
                    <a:lnTo>
                      <a:pt x="668" y="735"/>
                    </a:lnTo>
                    <a:lnTo>
                      <a:pt x="673" y="728"/>
                    </a:lnTo>
                    <a:lnTo>
                      <a:pt x="681" y="712"/>
                    </a:lnTo>
                    <a:lnTo>
                      <a:pt x="685" y="705"/>
                    </a:lnTo>
                    <a:lnTo>
                      <a:pt x="690" y="700"/>
                    </a:lnTo>
                    <a:lnTo>
                      <a:pt x="695" y="697"/>
                    </a:lnTo>
                    <a:lnTo>
                      <a:pt x="697" y="697"/>
                    </a:lnTo>
                    <a:lnTo>
                      <a:pt x="699" y="698"/>
                    </a:lnTo>
                    <a:lnTo>
                      <a:pt x="699" y="698"/>
                    </a:lnTo>
                    <a:close/>
                    <a:moveTo>
                      <a:pt x="465" y="766"/>
                    </a:moveTo>
                    <a:lnTo>
                      <a:pt x="465" y="766"/>
                    </a:lnTo>
                    <a:lnTo>
                      <a:pt x="455" y="756"/>
                    </a:lnTo>
                    <a:lnTo>
                      <a:pt x="445" y="746"/>
                    </a:lnTo>
                    <a:lnTo>
                      <a:pt x="423" y="729"/>
                    </a:lnTo>
                    <a:lnTo>
                      <a:pt x="423" y="729"/>
                    </a:lnTo>
                    <a:lnTo>
                      <a:pt x="421" y="730"/>
                    </a:lnTo>
                    <a:lnTo>
                      <a:pt x="420" y="730"/>
                    </a:lnTo>
                    <a:lnTo>
                      <a:pt x="420" y="730"/>
                    </a:lnTo>
                    <a:lnTo>
                      <a:pt x="416" y="732"/>
                    </a:lnTo>
                    <a:lnTo>
                      <a:pt x="413" y="732"/>
                    </a:lnTo>
                    <a:lnTo>
                      <a:pt x="407" y="730"/>
                    </a:lnTo>
                    <a:lnTo>
                      <a:pt x="407" y="730"/>
                    </a:lnTo>
                    <a:lnTo>
                      <a:pt x="372" y="743"/>
                    </a:lnTo>
                    <a:lnTo>
                      <a:pt x="336" y="753"/>
                    </a:lnTo>
                    <a:lnTo>
                      <a:pt x="298" y="763"/>
                    </a:lnTo>
                    <a:lnTo>
                      <a:pt x="259" y="771"/>
                    </a:lnTo>
                    <a:lnTo>
                      <a:pt x="259" y="771"/>
                    </a:lnTo>
                    <a:lnTo>
                      <a:pt x="240" y="774"/>
                    </a:lnTo>
                    <a:lnTo>
                      <a:pt x="221" y="777"/>
                    </a:lnTo>
                    <a:lnTo>
                      <a:pt x="180" y="784"/>
                    </a:lnTo>
                    <a:lnTo>
                      <a:pt x="180" y="784"/>
                    </a:lnTo>
                    <a:lnTo>
                      <a:pt x="155" y="788"/>
                    </a:lnTo>
                    <a:lnTo>
                      <a:pt x="125" y="794"/>
                    </a:lnTo>
                    <a:lnTo>
                      <a:pt x="113" y="798"/>
                    </a:lnTo>
                    <a:lnTo>
                      <a:pt x="100" y="802"/>
                    </a:lnTo>
                    <a:lnTo>
                      <a:pt x="89" y="808"/>
                    </a:lnTo>
                    <a:lnTo>
                      <a:pt x="80" y="815"/>
                    </a:lnTo>
                    <a:lnTo>
                      <a:pt x="80" y="815"/>
                    </a:lnTo>
                    <a:lnTo>
                      <a:pt x="111" y="823"/>
                    </a:lnTo>
                    <a:lnTo>
                      <a:pt x="146" y="830"/>
                    </a:lnTo>
                    <a:lnTo>
                      <a:pt x="183" y="837"/>
                    </a:lnTo>
                    <a:lnTo>
                      <a:pt x="221" y="843"/>
                    </a:lnTo>
                    <a:lnTo>
                      <a:pt x="259" y="847"/>
                    </a:lnTo>
                    <a:lnTo>
                      <a:pt x="296" y="850"/>
                    </a:lnTo>
                    <a:lnTo>
                      <a:pt x="332" y="851"/>
                    </a:lnTo>
                    <a:lnTo>
                      <a:pt x="364" y="850"/>
                    </a:lnTo>
                    <a:lnTo>
                      <a:pt x="364" y="850"/>
                    </a:lnTo>
                    <a:lnTo>
                      <a:pt x="374" y="853"/>
                    </a:lnTo>
                    <a:lnTo>
                      <a:pt x="385" y="854"/>
                    </a:lnTo>
                    <a:lnTo>
                      <a:pt x="407" y="854"/>
                    </a:lnTo>
                    <a:lnTo>
                      <a:pt x="430" y="854"/>
                    </a:lnTo>
                    <a:lnTo>
                      <a:pt x="452" y="855"/>
                    </a:lnTo>
                    <a:lnTo>
                      <a:pt x="452" y="855"/>
                    </a:lnTo>
                    <a:lnTo>
                      <a:pt x="496" y="860"/>
                    </a:lnTo>
                    <a:lnTo>
                      <a:pt x="541" y="865"/>
                    </a:lnTo>
                    <a:lnTo>
                      <a:pt x="586" y="872"/>
                    </a:lnTo>
                    <a:lnTo>
                      <a:pt x="631" y="876"/>
                    </a:lnTo>
                    <a:lnTo>
                      <a:pt x="631" y="876"/>
                    </a:lnTo>
                    <a:lnTo>
                      <a:pt x="708" y="882"/>
                    </a:lnTo>
                    <a:lnTo>
                      <a:pt x="788" y="889"/>
                    </a:lnTo>
                    <a:lnTo>
                      <a:pt x="869" y="896"/>
                    </a:lnTo>
                    <a:lnTo>
                      <a:pt x="949" y="902"/>
                    </a:lnTo>
                    <a:lnTo>
                      <a:pt x="949" y="902"/>
                    </a:lnTo>
                    <a:lnTo>
                      <a:pt x="980" y="905"/>
                    </a:lnTo>
                    <a:lnTo>
                      <a:pt x="994" y="906"/>
                    </a:lnTo>
                    <a:lnTo>
                      <a:pt x="1008" y="906"/>
                    </a:lnTo>
                    <a:lnTo>
                      <a:pt x="1008" y="906"/>
                    </a:lnTo>
                    <a:lnTo>
                      <a:pt x="1015" y="905"/>
                    </a:lnTo>
                    <a:lnTo>
                      <a:pt x="1022" y="905"/>
                    </a:lnTo>
                    <a:lnTo>
                      <a:pt x="1028" y="902"/>
                    </a:lnTo>
                    <a:lnTo>
                      <a:pt x="1033" y="897"/>
                    </a:lnTo>
                    <a:lnTo>
                      <a:pt x="1033" y="897"/>
                    </a:lnTo>
                    <a:lnTo>
                      <a:pt x="1039" y="900"/>
                    </a:lnTo>
                    <a:lnTo>
                      <a:pt x="1042" y="900"/>
                    </a:lnTo>
                    <a:lnTo>
                      <a:pt x="1045" y="900"/>
                    </a:lnTo>
                    <a:lnTo>
                      <a:pt x="1045" y="900"/>
                    </a:lnTo>
                    <a:lnTo>
                      <a:pt x="1078" y="883"/>
                    </a:lnTo>
                    <a:lnTo>
                      <a:pt x="1114" y="867"/>
                    </a:lnTo>
                    <a:lnTo>
                      <a:pt x="1184" y="836"/>
                    </a:lnTo>
                    <a:lnTo>
                      <a:pt x="1219" y="822"/>
                    </a:lnTo>
                    <a:lnTo>
                      <a:pt x="1254" y="805"/>
                    </a:lnTo>
                    <a:lnTo>
                      <a:pt x="1288" y="788"/>
                    </a:lnTo>
                    <a:lnTo>
                      <a:pt x="1320" y="770"/>
                    </a:lnTo>
                    <a:lnTo>
                      <a:pt x="1320" y="770"/>
                    </a:lnTo>
                    <a:lnTo>
                      <a:pt x="1321" y="771"/>
                    </a:lnTo>
                    <a:lnTo>
                      <a:pt x="1324" y="770"/>
                    </a:lnTo>
                    <a:lnTo>
                      <a:pt x="1327" y="770"/>
                    </a:lnTo>
                    <a:lnTo>
                      <a:pt x="1330" y="770"/>
                    </a:lnTo>
                    <a:lnTo>
                      <a:pt x="1330" y="770"/>
                    </a:lnTo>
                    <a:lnTo>
                      <a:pt x="1432" y="712"/>
                    </a:lnTo>
                    <a:lnTo>
                      <a:pt x="1483" y="684"/>
                    </a:lnTo>
                    <a:lnTo>
                      <a:pt x="1535" y="656"/>
                    </a:lnTo>
                    <a:lnTo>
                      <a:pt x="1535" y="656"/>
                    </a:lnTo>
                    <a:lnTo>
                      <a:pt x="1528" y="657"/>
                    </a:lnTo>
                    <a:lnTo>
                      <a:pt x="1521" y="657"/>
                    </a:lnTo>
                    <a:lnTo>
                      <a:pt x="1508" y="656"/>
                    </a:lnTo>
                    <a:lnTo>
                      <a:pt x="1494" y="655"/>
                    </a:lnTo>
                    <a:lnTo>
                      <a:pt x="1488" y="655"/>
                    </a:lnTo>
                    <a:lnTo>
                      <a:pt x="1480" y="657"/>
                    </a:lnTo>
                    <a:lnTo>
                      <a:pt x="1480" y="657"/>
                    </a:lnTo>
                    <a:lnTo>
                      <a:pt x="1469" y="655"/>
                    </a:lnTo>
                    <a:lnTo>
                      <a:pt x="1457" y="653"/>
                    </a:lnTo>
                    <a:lnTo>
                      <a:pt x="1434" y="652"/>
                    </a:lnTo>
                    <a:lnTo>
                      <a:pt x="1411" y="653"/>
                    </a:lnTo>
                    <a:lnTo>
                      <a:pt x="1387" y="652"/>
                    </a:lnTo>
                    <a:lnTo>
                      <a:pt x="1387" y="652"/>
                    </a:lnTo>
                    <a:lnTo>
                      <a:pt x="1380" y="652"/>
                    </a:lnTo>
                    <a:lnTo>
                      <a:pt x="1372" y="649"/>
                    </a:lnTo>
                    <a:lnTo>
                      <a:pt x="1365" y="646"/>
                    </a:lnTo>
                    <a:lnTo>
                      <a:pt x="1356" y="645"/>
                    </a:lnTo>
                    <a:lnTo>
                      <a:pt x="1356" y="645"/>
                    </a:lnTo>
                    <a:lnTo>
                      <a:pt x="1345" y="645"/>
                    </a:lnTo>
                    <a:lnTo>
                      <a:pt x="1334" y="643"/>
                    </a:lnTo>
                    <a:lnTo>
                      <a:pt x="1311" y="643"/>
                    </a:lnTo>
                    <a:lnTo>
                      <a:pt x="1311" y="643"/>
                    </a:lnTo>
                    <a:lnTo>
                      <a:pt x="1275" y="641"/>
                    </a:lnTo>
                    <a:lnTo>
                      <a:pt x="1258" y="639"/>
                    </a:lnTo>
                    <a:lnTo>
                      <a:pt x="1241" y="638"/>
                    </a:lnTo>
                    <a:lnTo>
                      <a:pt x="1241" y="638"/>
                    </a:lnTo>
                    <a:lnTo>
                      <a:pt x="1219" y="639"/>
                    </a:lnTo>
                    <a:lnTo>
                      <a:pt x="1209" y="641"/>
                    </a:lnTo>
                    <a:lnTo>
                      <a:pt x="1198" y="641"/>
                    </a:lnTo>
                    <a:lnTo>
                      <a:pt x="1198" y="641"/>
                    </a:lnTo>
                    <a:lnTo>
                      <a:pt x="1143" y="632"/>
                    </a:lnTo>
                    <a:lnTo>
                      <a:pt x="1085" y="625"/>
                    </a:lnTo>
                    <a:lnTo>
                      <a:pt x="1056" y="621"/>
                    </a:lnTo>
                    <a:lnTo>
                      <a:pt x="1026" y="619"/>
                    </a:lnTo>
                    <a:lnTo>
                      <a:pt x="998" y="619"/>
                    </a:lnTo>
                    <a:lnTo>
                      <a:pt x="972" y="621"/>
                    </a:lnTo>
                    <a:lnTo>
                      <a:pt x="972" y="621"/>
                    </a:lnTo>
                    <a:lnTo>
                      <a:pt x="968" y="619"/>
                    </a:lnTo>
                    <a:lnTo>
                      <a:pt x="963" y="618"/>
                    </a:lnTo>
                    <a:lnTo>
                      <a:pt x="958" y="617"/>
                    </a:lnTo>
                    <a:lnTo>
                      <a:pt x="955" y="615"/>
                    </a:lnTo>
                    <a:lnTo>
                      <a:pt x="955" y="615"/>
                    </a:lnTo>
                    <a:lnTo>
                      <a:pt x="937" y="621"/>
                    </a:lnTo>
                    <a:lnTo>
                      <a:pt x="918" y="628"/>
                    </a:lnTo>
                    <a:lnTo>
                      <a:pt x="902" y="635"/>
                    </a:lnTo>
                    <a:lnTo>
                      <a:pt x="885" y="642"/>
                    </a:lnTo>
                    <a:lnTo>
                      <a:pt x="885" y="642"/>
                    </a:lnTo>
                    <a:lnTo>
                      <a:pt x="868" y="677"/>
                    </a:lnTo>
                    <a:lnTo>
                      <a:pt x="858" y="695"/>
                    </a:lnTo>
                    <a:lnTo>
                      <a:pt x="848" y="712"/>
                    </a:lnTo>
                    <a:lnTo>
                      <a:pt x="837" y="728"/>
                    </a:lnTo>
                    <a:lnTo>
                      <a:pt x="824" y="742"/>
                    </a:lnTo>
                    <a:lnTo>
                      <a:pt x="810" y="756"/>
                    </a:lnTo>
                    <a:lnTo>
                      <a:pt x="795" y="766"/>
                    </a:lnTo>
                    <a:lnTo>
                      <a:pt x="795" y="766"/>
                    </a:lnTo>
                    <a:lnTo>
                      <a:pt x="781" y="773"/>
                    </a:lnTo>
                    <a:lnTo>
                      <a:pt x="765" y="778"/>
                    </a:lnTo>
                    <a:lnTo>
                      <a:pt x="749" y="782"/>
                    </a:lnTo>
                    <a:lnTo>
                      <a:pt x="732" y="785"/>
                    </a:lnTo>
                    <a:lnTo>
                      <a:pt x="713" y="785"/>
                    </a:lnTo>
                    <a:lnTo>
                      <a:pt x="695" y="785"/>
                    </a:lnTo>
                    <a:lnTo>
                      <a:pt x="677" y="781"/>
                    </a:lnTo>
                    <a:lnTo>
                      <a:pt x="659" y="777"/>
                    </a:lnTo>
                    <a:lnTo>
                      <a:pt x="659" y="777"/>
                    </a:lnTo>
                    <a:lnTo>
                      <a:pt x="660" y="780"/>
                    </a:lnTo>
                    <a:lnTo>
                      <a:pt x="661" y="781"/>
                    </a:lnTo>
                    <a:lnTo>
                      <a:pt x="666" y="785"/>
                    </a:lnTo>
                    <a:lnTo>
                      <a:pt x="668" y="788"/>
                    </a:lnTo>
                    <a:lnTo>
                      <a:pt x="670" y="791"/>
                    </a:lnTo>
                    <a:lnTo>
                      <a:pt x="671" y="794"/>
                    </a:lnTo>
                    <a:lnTo>
                      <a:pt x="671" y="794"/>
                    </a:lnTo>
                    <a:lnTo>
                      <a:pt x="668" y="799"/>
                    </a:lnTo>
                    <a:lnTo>
                      <a:pt x="667" y="802"/>
                    </a:lnTo>
                    <a:lnTo>
                      <a:pt x="664" y="805"/>
                    </a:lnTo>
                    <a:lnTo>
                      <a:pt x="664" y="805"/>
                    </a:lnTo>
                    <a:lnTo>
                      <a:pt x="657" y="805"/>
                    </a:lnTo>
                    <a:lnTo>
                      <a:pt x="653" y="805"/>
                    </a:lnTo>
                    <a:lnTo>
                      <a:pt x="643" y="802"/>
                    </a:lnTo>
                    <a:lnTo>
                      <a:pt x="635" y="799"/>
                    </a:lnTo>
                    <a:lnTo>
                      <a:pt x="629" y="798"/>
                    </a:lnTo>
                    <a:lnTo>
                      <a:pt x="624" y="799"/>
                    </a:lnTo>
                    <a:lnTo>
                      <a:pt x="624" y="799"/>
                    </a:lnTo>
                    <a:lnTo>
                      <a:pt x="618" y="802"/>
                    </a:lnTo>
                    <a:lnTo>
                      <a:pt x="612" y="805"/>
                    </a:lnTo>
                    <a:lnTo>
                      <a:pt x="604" y="813"/>
                    </a:lnTo>
                    <a:lnTo>
                      <a:pt x="598" y="816"/>
                    </a:lnTo>
                    <a:lnTo>
                      <a:pt x="594" y="819"/>
                    </a:lnTo>
                    <a:lnTo>
                      <a:pt x="588" y="817"/>
                    </a:lnTo>
                    <a:lnTo>
                      <a:pt x="581" y="815"/>
                    </a:lnTo>
                    <a:lnTo>
                      <a:pt x="581" y="815"/>
                    </a:lnTo>
                    <a:lnTo>
                      <a:pt x="580" y="806"/>
                    </a:lnTo>
                    <a:lnTo>
                      <a:pt x="576" y="799"/>
                    </a:lnTo>
                    <a:lnTo>
                      <a:pt x="573" y="792"/>
                    </a:lnTo>
                    <a:lnTo>
                      <a:pt x="570" y="785"/>
                    </a:lnTo>
                    <a:lnTo>
                      <a:pt x="570" y="785"/>
                    </a:lnTo>
                    <a:lnTo>
                      <a:pt x="556" y="788"/>
                    </a:lnTo>
                    <a:lnTo>
                      <a:pt x="542" y="788"/>
                    </a:lnTo>
                    <a:lnTo>
                      <a:pt x="530" y="785"/>
                    </a:lnTo>
                    <a:lnTo>
                      <a:pt x="517" y="782"/>
                    </a:lnTo>
                    <a:lnTo>
                      <a:pt x="492" y="774"/>
                    </a:lnTo>
                    <a:lnTo>
                      <a:pt x="479" y="770"/>
                    </a:lnTo>
                    <a:lnTo>
                      <a:pt x="465" y="766"/>
                    </a:lnTo>
                    <a:lnTo>
                      <a:pt x="465" y="766"/>
                    </a:lnTo>
                    <a:close/>
                    <a:moveTo>
                      <a:pt x="1344" y="955"/>
                    </a:moveTo>
                    <a:lnTo>
                      <a:pt x="1344" y="955"/>
                    </a:lnTo>
                    <a:lnTo>
                      <a:pt x="1372" y="938"/>
                    </a:lnTo>
                    <a:lnTo>
                      <a:pt x="1384" y="930"/>
                    </a:lnTo>
                    <a:lnTo>
                      <a:pt x="1398" y="921"/>
                    </a:lnTo>
                    <a:lnTo>
                      <a:pt x="1398" y="921"/>
                    </a:lnTo>
                    <a:lnTo>
                      <a:pt x="1427" y="906"/>
                    </a:lnTo>
                    <a:lnTo>
                      <a:pt x="1453" y="888"/>
                    </a:lnTo>
                    <a:lnTo>
                      <a:pt x="1504" y="851"/>
                    </a:lnTo>
                    <a:lnTo>
                      <a:pt x="1504" y="851"/>
                    </a:lnTo>
                    <a:lnTo>
                      <a:pt x="1529" y="836"/>
                    </a:lnTo>
                    <a:lnTo>
                      <a:pt x="1554" y="820"/>
                    </a:lnTo>
                    <a:lnTo>
                      <a:pt x="1578" y="805"/>
                    </a:lnTo>
                    <a:lnTo>
                      <a:pt x="1589" y="798"/>
                    </a:lnTo>
                    <a:lnTo>
                      <a:pt x="1598" y="788"/>
                    </a:lnTo>
                    <a:lnTo>
                      <a:pt x="1598" y="788"/>
                    </a:lnTo>
                    <a:lnTo>
                      <a:pt x="1603" y="781"/>
                    </a:lnTo>
                    <a:lnTo>
                      <a:pt x="1608" y="773"/>
                    </a:lnTo>
                    <a:lnTo>
                      <a:pt x="1612" y="764"/>
                    </a:lnTo>
                    <a:lnTo>
                      <a:pt x="1616" y="754"/>
                    </a:lnTo>
                    <a:lnTo>
                      <a:pt x="1617" y="744"/>
                    </a:lnTo>
                    <a:lnTo>
                      <a:pt x="1619" y="735"/>
                    </a:lnTo>
                    <a:lnTo>
                      <a:pt x="1619" y="725"/>
                    </a:lnTo>
                    <a:lnTo>
                      <a:pt x="1619" y="714"/>
                    </a:lnTo>
                    <a:lnTo>
                      <a:pt x="1616" y="705"/>
                    </a:lnTo>
                    <a:lnTo>
                      <a:pt x="1613" y="695"/>
                    </a:lnTo>
                    <a:lnTo>
                      <a:pt x="1609" y="687"/>
                    </a:lnTo>
                    <a:lnTo>
                      <a:pt x="1603" y="678"/>
                    </a:lnTo>
                    <a:lnTo>
                      <a:pt x="1596" y="671"/>
                    </a:lnTo>
                    <a:lnTo>
                      <a:pt x="1589" y="666"/>
                    </a:lnTo>
                    <a:lnTo>
                      <a:pt x="1580" y="662"/>
                    </a:lnTo>
                    <a:lnTo>
                      <a:pt x="1570" y="659"/>
                    </a:lnTo>
                    <a:lnTo>
                      <a:pt x="1570" y="659"/>
                    </a:lnTo>
                    <a:lnTo>
                      <a:pt x="1568" y="659"/>
                    </a:lnTo>
                    <a:lnTo>
                      <a:pt x="1564" y="662"/>
                    </a:lnTo>
                    <a:lnTo>
                      <a:pt x="1561" y="664"/>
                    </a:lnTo>
                    <a:lnTo>
                      <a:pt x="1559" y="667"/>
                    </a:lnTo>
                    <a:lnTo>
                      <a:pt x="1559" y="667"/>
                    </a:lnTo>
                    <a:lnTo>
                      <a:pt x="1553" y="669"/>
                    </a:lnTo>
                    <a:lnTo>
                      <a:pt x="1546" y="670"/>
                    </a:lnTo>
                    <a:lnTo>
                      <a:pt x="1533" y="676"/>
                    </a:lnTo>
                    <a:lnTo>
                      <a:pt x="1508" y="688"/>
                    </a:lnTo>
                    <a:lnTo>
                      <a:pt x="1508" y="688"/>
                    </a:lnTo>
                    <a:lnTo>
                      <a:pt x="1488" y="698"/>
                    </a:lnTo>
                    <a:lnTo>
                      <a:pt x="1470" y="708"/>
                    </a:lnTo>
                    <a:lnTo>
                      <a:pt x="1470" y="708"/>
                    </a:lnTo>
                    <a:lnTo>
                      <a:pt x="1421" y="736"/>
                    </a:lnTo>
                    <a:lnTo>
                      <a:pt x="1370" y="764"/>
                    </a:lnTo>
                    <a:lnTo>
                      <a:pt x="1320" y="789"/>
                    </a:lnTo>
                    <a:lnTo>
                      <a:pt x="1268" y="815"/>
                    </a:lnTo>
                    <a:lnTo>
                      <a:pt x="1215" y="840"/>
                    </a:lnTo>
                    <a:lnTo>
                      <a:pt x="1161" y="864"/>
                    </a:lnTo>
                    <a:lnTo>
                      <a:pt x="1052" y="909"/>
                    </a:lnTo>
                    <a:lnTo>
                      <a:pt x="1052" y="909"/>
                    </a:lnTo>
                    <a:lnTo>
                      <a:pt x="1059" y="919"/>
                    </a:lnTo>
                    <a:lnTo>
                      <a:pt x="1066" y="928"/>
                    </a:lnTo>
                    <a:lnTo>
                      <a:pt x="1073" y="938"/>
                    </a:lnTo>
                    <a:lnTo>
                      <a:pt x="1078" y="951"/>
                    </a:lnTo>
                    <a:lnTo>
                      <a:pt x="1087" y="975"/>
                    </a:lnTo>
                    <a:lnTo>
                      <a:pt x="1094" y="1001"/>
                    </a:lnTo>
                    <a:lnTo>
                      <a:pt x="1097" y="1028"/>
                    </a:lnTo>
                    <a:lnTo>
                      <a:pt x="1097" y="1056"/>
                    </a:lnTo>
                    <a:lnTo>
                      <a:pt x="1097" y="1069"/>
                    </a:lnTo>
                    <a:lnTo>
                      <a:pt x="1094" y="1081"/>
                    </a:lnTo>
                    <a:lnTo>
                      <a:pt x="1091" y="1094"/>
                    </a:lnTo>
                    <a:lnTo>
                      <a:pt x="1087" y="1105"/>
                    </a:lnTo>
                    <a:lnTo>
                      <a:pt x="1087" y="1105"/>
                    </a:lnTo>
                    <a:lnTo>
                      <a:pt x="1147" y="1070"/>
                    </a:lnTo>
                    <a:lnTo>
                      <a:pt x="1213" y="1032"/>
                    </a:lnTo>
                    <a:lnTo>
                      <a:pt x="1281" y="992"/>
                    </a:lnTo>
                    <a:lnTo>
                      <a:pt x="1344" y="955"/>
                    </a:lnTo>
                    <a:lnTo>
                      <a:pt x="1344" y="955"/>
                    </a:lnTo>
                    <a:close/>
                    <a:moveTo>
                      <a:pt x="626" y="778"/>
                    </a:moveTo>
                    <a:lnTo>
                      <a:pt x="626" y="778"/>
                    </a:lnTo>
                    <a:lnTo>
                      <a:pt x="635" y="782"/>
                    </a:lnTo>
                    <a:lnTo>
                      <a:pt x="640" y="784"/>
                    </a:lnTo>
                    <a:lnTo>
                      <a:pt x="643" y="784"/>
                    </a:lnTo>
                    <a:lnTo>
                      <a:pt x="645" y="784"/>
                    </a:lnTo>
                    <a:lnTo>
                      <a:pt x="645" y="784"/>
                    </a:lnTo>
                    <a:lnTo>
                      <a:pt x="643" y="782"/>
                    </a:lnTo>
                    <a:lnTo>
                      <a:pt x="642" y="781"/>
                    </a:lnTo>
                    <a:lnTo>
                      <a:pt x="642" y="774"/>
                    </a:lnTo>
                    <a:lnTo>
                      <a:pt x="642" y="774"/>
                    </a:lnTo>
                    <a:lnTo>
                      <a:pt x="632" y="774"/>
                    </a:lnTo>
                    <a:lnTo>
                      <a:pt x="629" y="775"/>
                    </a:lnTo>
                    <a:lnTo>
                      <a:pt x="626" y="778"/>
                    </a:lnTo>
                    <a:lnTo>
                      <a:pt x="626" y="778"/>
                    </a:lnTo>
                    <a:close/>
                    <a:moveTo>
                      <a:pt x="588" y="781"/>
                    </a:moveTo>
                    <a:lnTo>
                      <a:pt x="588" y="781"/>
                    </a:lnTo>
                    <a:lnTo>
                      <a:pt x="588" y="784"/>
                    </a:lnTo>
                    <a:lnTo>
                      <a:pt x="588" y="785"/>
                    </a:lnTo>
                    <a:lnTo>
                      <a:pt x="587" y="785"/>
                    </a:lnTo>
                    <a:lnTo>
                      <a:pt x="587" y="785"/>
                    </a:lnTo>
                    <a:lnTo>
                      <a:pt x="590" y="794"/>
                    </a:lnTo>
                    <a:lnTo>
                      <a:pt x="594" y="799"/>
                    </a:lnTo>
                    <a:lnTo>
                      <a:pt x="594" y="799"/>
                    </a:lnTo>
                    <a:lnTo>
                      <a:pt x="601" y="795"/>
                    </a:lnTo>
                    <a:lnTo>
                      <a:pt x="607" y="791"/>
                    </a:lnTo>
                    <a:lnTo>
                      <a:pt x="617" y="780"/>
                    </a:lnTo>
                    <a:lnTo>
                      <a:pt x="617" y="780"/>
                    </a:lnTo>
                    <a:lnTo>
                      <a:pt x="610" y="782"/>
                    </a:lnTo>
                    <a:lnTo>
                      <a:pt x="603" y="782"/>
                    </a:lnTo>
                    <a:lnTo>
                      <a:pt x="588" y="781"/>
                    </a:lnTo>
                    <a:lnTo>
                      <a:pt x="588" y="781"/>
                    </a:lnTo>
                    <a:close/>
                    <a:moveTo>
                      <a:pt x="1689" y="798"/>
                    </a:moveTo>
                    <a:lnTo>
                      <a:pt x="1689" y="798"/>
                    </a:lnTo>
                    <a:lnTo>
                      <a:pt x="1679" y="795"/>
                    </a:lnTo>
                    <a:lnTo>
                      <a:pt x="1671" y="794"/>
                    </a:lnTo>
                    <a:lnTo>
                      <a:pt x="1650" y="794"/>
                    </a:lnTo>
                    <a:lnTo>
                      <a:pt x="1630" y="794"/>
                    </a:lnTo>
                    <a:lnTo>
                      <a:pt x="1612" y="794"/>
                    </a:lnTo>
                    <a:lnTo>
                      <a:pt x="1612" y="794"/>
                    </a:lnTo>
                    <a:lnTo>
                      <a:pt x="1602" y="803"/>
                    </a:lnTo>
                    <a:lnTo>
                      <a:pt x="1592" y="813"/>
                    </a:lnTo>
                    <a:lnTo>
                      <a:pt x="1581" y="820"/>
                    </a:lnTo>
                    <a:lnTo>
                      <a:pt x="1570" y="829"/>
                    </a:lnTo>
                    <a:lnTo>
                      <a:pt x="1546" y="843"/>
                    </a:lnTo>
                    <a:lnTo>
                      <a:pt x="1522" y="857"/>
                    </a:lnTo>
                    <a:lnTo>
                      <a:pt x="1522" y="857"/>
                    </a:lnTo>
                    <a:lnTo>
                      <a:pt x="1493" y="879"/>
                    </a:lnTo>
                    <a:lnTo>
                      <a:pt x="1463" y="900"/>
                    </a:lnTo>
                    <a:lnTo>
                      <a:pt x="1463" y="900"/>
                    </a:lnTo>
                    <a:lnTo>
                      <a:pt x="1432" y="921"/>
                    </a:lnTo>
                    <a:lnTo>
                      <a:pt x="1400" y="941"/>
                    </a:lnTo>
                    <a:lnTo>
                      <a:pt x="1335" y="978"/>
                    </a:lnTo>
                    <a:lnTo>
                      <a:pt x="1335" y="978"/>
                    </a:lnTo>
                    <a:lnTo>
                      <a:pt x="1271" y="1015"/>
                    </a:lnTo>
                    <a:lnTo>
                      <a:pt x="1206" y="1053"/>
                    </a:lnTo>
                    <a:lnTo>
                      <a:pt x="1140" y="1091"/>
                    </a:lnTo>
                    <a:lnTo>
                      <a:pt x="1108" y="1109"/>
                    </a:lnTo>
                    <a:lnTo>
                      <a:pt x="1076" y="1128"/>
                    </a:lnTo>
                    <a:lnTo>
                      <a:pt x="1076" y="1128"/>
                    </a:lnTo>
                    <a:lnTo>
                      <a:pt x="1066" y="1129"/>
                    </a:lnTo>
                    <a:lnTo>
                      <a:pt x="1059" y="1132"/>
                    </a:lnTo>
                    <a:lnTo>
                      <a:pt x="1053" y="1133"/>
                    </a:lnTo>
                    <a:lnTo>
                      <a:pt x="1048" y="1135"/>
                    </a:lnTo>
                    <a:lnTo>
                      <a:pt x="1048" y="1135"/>
                    </a:lnTo>
                    <a:lnTo>
                      <a:pt x="1045" y="1133"/>
                    </a:lnTo>
                    <a:lnTo>
                      <a:pt x="1043" y="1133"/>
                    </a:lnTo>
                    <a:lnTo>
                      <a:pt x="1042" y="1132"/>
                    </a:lnTo>
                    <a:lnTo>
                      <a:pt x="1042" y="1135"/>
                    </a:lnTo>
                    <a:lnTo>
                      <a:pt x="1042" y="1135"/>
                    </a:lnTo>
                    <a:lnTo>
                      <a:pt x="1035" y="1131"/>
                    </a:lnTo>
                    <a:lnTo>
                      <a:pt x="1028" y="1128"/>
                    </a:lnTo>
                    <a:lnTo>
                      <a:pt x="1021" y="1126"/>
                    </a:lnTo>
                    <a:lnTo>
                      <a:pt x="1014" y="1126"/>
                    </a:lnTo>
                    <a:lnTo>
                      <a:pt x="997" y="1126"/>
                    </a:lnTo>
                    <a:lnTo>
                      <a:pt x="989" y="1126"/>
                    </a:lnTo>
                    <a:lnTo>
                      <a:pt x="979" y="1126"/>
                    </a:lnTo>
                    <a:lnTo>
                      <a:pt x="979" y="1126"/>
                    </a:lnTo>
                    <a:lnTo>
                      <a:pt x="963" y="1124"/>
                    </a:lnTo>
                    <a:lnTo>
                      <a:pt x="948" y="1119"/>
                    </a:lnTo>
                    <a:lnTo>
                      <a:pt x="932" y="1115"/>
                    </a:lnTo>
                    <a:lnTo>
                      <a:pt x="917" y="1112"/>
                    </a:lnTo>
                    <a:lnTo>
                      <a:pt x="917" y="1112"/>
                    </a:lnTo>
                    <a:lnTo>
                      <a:pt x="882" y="1107"/>
                    </a:lnTo>
                    <a:lnTo>
                      <a:pt x="844" y="1101"/>
                    </a:lnTo>
                    <a:lnTo>
                      <a:pt x="844" y="1101"/>
                    </a:lnTo>
                    <a:lnTo>
                      <a:pt x="785" y="1091"/>
                    </a:lnTo>
                    <a:lnTo>
                      <a:pt x="730" y="1084"/>
                    </a:lnTo>
                    <a:lnTo>
                      <a:pt x="624" y="1073"/>
                    </a:lnTo>
                    <a:lnTo>
                      <a:pt x="624" y="1073"/>
                    </a:lnTo>
                    <a:lnTo>
                      <a:pt x="587" y="1069"/>
                    </a:lnTo>
                    <a:lnTo>
                      <a:pt x="551" y="1063"/>
                    </a:lnTo>
                    <a:lnTo>
                      <a:pt x="513" y="1058"/>
                    </a:lnTo>
                    <a:lnTo>
                      <a:pt x="475" y="1052"/>
                    </a:lnTo>
                    <a:lnTo>
                      <a:pt x="475" y="1052"/>
                    </a:lnTo>
                    <a:lnTo>
                      <a:pt x="400" y="1044"/>
                    </a:lnTo>
                    <a:lnTo>
                      <a:pt x="326" y="1032"/>
                    </a:lnTo>
                    <a:lnTo>
                      <a:pt x="176" y="1008"/>
                    </a:lnTo>
                    <a:lnTo>
                      <a:pt x="176" y="1008"/>
                    </a:lnTo>
                    <a:lnTo>
                      <a:pt x="152" y="1022"/>
                    </a:lnTo>
                    <a:lnTo>
                      <a:pt x="128" y="1035"/>
                    </a:lnTo>
                    <a:lnTo>
                      <a:pt x="103" y="1048"/>
                    </a:lnTo>
                    <a:lnTo>
                      <a:pt x="76" y="1058"/>
                    </a:lnTo>
                    <a:lnTo>
                      <a:pt x="76" y="1058"/>
                    </a:lnTo>
                    <a:lnTo>
                      <a:pt x="62" y="1063"/>
                    </a:lnTo>
                    <a:lnTo>
                      <a:pt x="47" y="1069"/>
                    </a:lnTo>
                    <a:lnTo>
                      <a:pt x="40" y="1072"/>
                    </a:lnTo>
                    <a:lnTo>
                      <a:pt x="34" y="1076"/>
                    </a:lnTo>
                    <a:lnTo>
                      <a:pt x="31" y="1081"/>
                    </a:lnTo>
                    <a:lnTo>
                      <a:pt x="30" y="1090"/>
                    </a:lnTo>
                    <a:lnTo>
                      <a:pt x="30" y="1090"/>
                    </a:lnTo>
                    <a:lnTo>
                      <a:pt x="63" y="1088"/>
                    </a:lnTo>
                    <a:lnTo>
                      <a:pt x="99" y="1090"/>
                    </a:lnTo>
                    <a:lnTo>
                      <a:pt x="134" y="1093"/>
                    </a:lnTo>
                    <a:lnTo>
                      <a:pt x="170" y="1097"/>
                    </a:lnTo>
                    <a:lnTo>
                      <a:pt x="243" y="1107"/>
                    </a:lnTo>
                    <a:lnTo>
                      <a:pt x="280" y="1111"/>
                    </a:lnTo>
                    <a:lnTo>
                      <a:pt x="315" y="1114"/>
                    </a:lnTo>
                    <a:lnTo>
                      <a:pt x="315" y="1114"/>
                    </a:lnTo>
                    <a:lnTo>
                      <a:pt x="406" y="1122"/>
                    </a:lnTo>
                    <a:lnTo>
                      <a:pt x="500" y="1131"/>
                    </a:lnTo>
                    <a:lnTo>
                      <a:pt x="593" y="1142"/>
                    </a:lnTo>
                    <a:lnTo>
                      <a:pt x="687" y="1154"/>
                    </a:lnTo>
                    <a:lnTo>
                      <a:pt x="687" y="1154"/>
                    </a:lnTo>
                    <a:lnTo>
                      <a:pt x="760" y="1163"/>
                    </a:lnTo>
                    <a:lnTo>
                      <a:pt x="796" y="1167"/>
                    </a:lnTo>
                    <a:lnTo>
                      <a:pt x="831" y="1170"/>
                    </a:lnTo>
                    <a:lnTo>
                      <a:pt x="831" y="1170"/>
                    </a:lnTo>
                    <a:lnTo>
                      <a:pt x="913" y="1173"/>
                    </a:lnTo>
                    <a:lnTo>
                      <a:pt x="952" y="1175"/>
                    </a:lnTo>
                    <a:lnTo>
                      <a:pt x="991" y="1180"/>
                    </a:lnTo>
                    <a:lnTo>
                      <a:pt x="991" y="1180"/>
                    </a:lnTo>
                    <a:lnTo>
                      <a:pt x="1017" y="1185"/>
                    </a:lnTo>
                    <a:lnTo>
                      <a:pt x="1031" y="1188"/>
                    </a:lnTo>
                    <a:lnTo>
                      <a:pt x="1043" y="1191"/>
                    </a:lnTo>
                    <a:lnTo>
                      <a:pt x="1043" y="1191"/>
                    </a:lnTo>
                    <a:lnTo>
                      <a:pt x="1053" y="1191"/>
                    </a:lnTo>
                    <a:lnTo>
                      <a:pt x="1062" y="1190"/>
                    </a:lnTo>
                    <a:lnTo>
                      <a:pt x="1070" y="1191"/>
                    </a:lnTo>
                    <a:lnTo>
                      <a:pt x="1074" y="1192"/>
                    </a:lnTo>
                    <a:lnTo>
                      <a:pt x="1078" y="1194"/>
                    </a:lnTo>
                    <a:lnTo>
                      <a:pt x="1078" y="1194"/>
                    </a:lnTo>
                    <a:lnTo>
                      <a:pt x="1088" y="1185"/>
                    </a:lnTo>
                    <a:lnTo>
                      <a:pt x="1099" y="1177"/>
                    </a:lnTo>
                    <a:lnTo>
                      <a:pt x="1105" y="1175"/>
                    </a:lnTo>
                    <a:lnTo>
                      <a:pt x="1111" y="1174"/>
                    </a:lnTo>
                    <a:lnTo>
                      <a:pt x="1118" y="1175"/>
                    </a:lnTo>
                    <a:lnTo>
                      <a:pt x="1123" y="1178"/>
                    </a:lnTo>
                    <a:lnTo>
                      <a:pt x="1123" y="1178"/>
                    </a:lnTo>
                    <a:lnTo>
                      <a:pt x="1153" y="1156"/>
                    </a:lnTo>
                    <a:lnTo>
                      <a:pt x="1184" y="1135"/>
                    </a:lnTo>
                    <a:lnTo>
                      <a:pt x="1216" y="1115"/>
                    </a:lnTo>
                    <a:lnTo>
                      <a:pt x="1248" y="1097"/>
                    </a:lnTo>
                    <a:lnTo>
                      <a:pt x="1248" y="1097"/>
                    </a:lnTo>
                    <a:lnTo>
                      <a:pt x="1281" y="1077"/>
                    </a:lnTo>
                    <a:lnTo>
                      <a:pt x="1311" y="1056"/>
                    </a:lnTo>
                    <a:lnTo>
                      <a:pt x="1342" y="1035"/>
                    </a:lnTo>
                    <a:lnTo>
                      <a:pt x="1373" y="1014"/>
                    </a:lnTo>
                    <a:lnTo>
                      <a:pt x="1373" y="1014"/>
                    </a:lnTo>
                    <a:lnTo>
                      <a:pt x="1438" y="973"/>
                    </a:lnTo>
                    <a:lnTo>
                      <a:pt x="1469" y="954"/>
                    </a:lnTo>
                    <a:lnTo>
                      <a:pt x="1500" y="934"/>
                    </a:lnTo>
                    <a:lnTo>
                      <a:pt x="1500" y="934"/>
                    </a:lnTo>
                    <a:lnTo>
                      <a:pt x="1530" y="913"/>
                    </a:lnTo>
                    <a:lnTo>
                      <a:pt x="1561" y="890"/>
                    </a:lnTo>
                    <a:lnTo>
                      <a:pt x="1589" y="867"/>
                    </a:lnTo>
                    <a:lnTo>
                      <a:pt x="1619" y="844"/>
                    </a:lnTo>
                    <a:lnTo>
                      <a:pt x="1619" y="844"/>
                    </a:lnTo>
                    <a:lnTo>
                      <a:pt x="1632" y="836"/>
                    </a:lnTo>
                    <a:lnTo>
                      <a:pt x="1643" y="827"/>
                    </a:lnTo>
                    <a:lnTo>
                      <a:pt x="1655" y="820"/>
                    </a:lnTo>
                    <a:lnTo>
                      <a:pt x="1662" y="817"/>
                    </a:lnTo>
                    <a:lnTo>
                      <a:pt x="1669" y="816"/>
                    </a:lnTo>
                    <a:lnTo>
                      <a:pt x="1669" y="816"/>
                    </a:lnTo>
                    <a:lnTo>
                      <a:pt x="1671" y="820"/>
                    </a:lnTo>
                    <a:lnTo>
                      <a:pt x="1671" y="823"/>
                    </a:lnTo>
                    <a:lnTo>
                      <a:pt x="1669" y="826"/>
                    </a:lnTo>
                    <a:lnTo>
                      <a:pt x="1667" y="829"/>
                    </a:lnTo>
                    <a:lnTo>
                      <a:pt x="1661" y="833"/>
                    </a:lnTo>
                    <a:lnTo>
                      <a:pt x="1655" y="836"/>
                    </a:lnTo>
                    <a:lnTo>
                      <a:pt x="1655" y="836"/>
                    </a:lnTo>
                    <a:lnTo>
                      <a:pt x="1664" y="846"/>
                    </a:lnTo>
                    <a:lnTo>
                      <a:pt x="1672" y="855"/>
                    </a:lnTo>
                    <a:lnTo>
                      <a:pt x="1679" y="867"/>
                    </a:lnTo>
                    <a:lnTo>
                      <a:pt x="1685" y="878"/>
                    </a:lnTo>
                    <a:lnTo>
                      <a:pt x="1689" y="890"/>
                    </a:lnTo>
                    <a:lnTo>
                      <a:pt x="1692" y="903"/>
                    </a:lnTo>
                    <a:lnTo>
                      <a:pt x="1695" y="917"/>
                    </a:lnTo>
                    <a:lnTo>
                      <a:pt x="1696" y="931"/>
                    </a:lnTo>
                    <a:lnTo>
                      <a:pt x="1697" y="959"/>
                    </a:lnTo>
                    <a:lnTo>
                      <a:pt x="1696" y="989"/>
                    </a:lnTo>
                    <a:lnTo>
                      <a:pt x="1693" y="1018"/>
                    </a:lnTo>
                    <a:lnTo>
                      <a:pt x="1689" y="1048"/>
                    </a:lnTo>
                    <a:lnTo>
                      <a:pt x="1689" y="1048"/>
                    </a:lnTo>
                    <a:lnTo>
                      <a:pt x="1699" y="1035"/>
                    </a:lnTo>
                    <a:lnTo>
                      <a:pt x="1707" y="1022"/>
                    </a:lnTo>
                    <a:lnTo>
                      <a:pt x="1714" y="1007"/>
                    </a:lnTo>
                    <a:lnTo>
                      <a:pt x="1720" y="992"/>
                    </a:lnTo>
                    <a:lnTo>
                      <a:pt x="1724" y="975"/>
                    </a:lnTo>
                    <a:lnTo>
                      <a:pt x="1727" y="958"/>
                    </a:lnTo>
                    <a:lnTo>
                      <a:pt x="1728" y="940"/>
                    </a:lnTo>
                    <a:lnTo>
                      <a:pt x="1728" y="923"/>
                    </a:lnTo>
                    <a:lnTo>
                      <a:pt x="1728" y="905"/>
                    </a:lnTo>
                    <a:lnTo>
                      <a:pt x="1726" y="886"/>
                    </a:lnTo>
                    <a:lnTo>
                      <a:pt x="1721" y="869"/>
                    </a:lnTo>
                    <a:lnTo>
                      <a:pt x="1717" y="853"/>
                    </a:lnTo>
                    <a:lnTo>
                      <a:pt x="1712" y="837"/>
                    </a:lnTo>
                    <a:lnTo>
                      <a:pt x="1705" y="823"/>
                    </a:lnTo>
                    <a:lnTo>
                      <a:pt x="1697" y="809"/>
                    </a:lnTo>
                    <a:lnTo>
                      <a:pt x="1689" y="798"/>
                    </a:lnTo>
                    <a:lnTo>
                      <a:pt x="1689" y="798"/>
                    </a:lnTo>
                    <a:close/>
                    <a:moveTo>
                      <a:pt x="521" y="876"/>
                    </a:moveTo>
                    <a:lnTo>
                      <a:pt x="521" y="876"/>
                    </a:lnTo>
                    <a:lnTo>
                      <a:pt x="466" y="871"/>
                    </a:lnTo>
                    <a:lnTo>
                      <a:pt x="413" y="868"/>
                    </a:lnTo>
                    <a:lnTo>
                      <a:pt x="308" y="864"/>
                    </a:lnTo>
                    <a:lnTo>
                      <a:pt x="256" y="860"/>
                    </a:lnTo>
                    <a:lnTo>
                      <a:pt x="204" y="855"/>
                    </a:lnTo>
                    <a:lnTo>
                      <a:pt x="179" y="851"/>
                    </a:lnTo>
                    <a:lnTo>
                      <a:pt x="155" y="847"/>
                    </a:lnTo>
                    <a:lnTo>
                      <a:pt x="131" y="841"/>
                    </a:lnTo>
                    <a:lnTo>
                      <a:pt x="107" y="836"/>
                    </a:lnTo>
                    <a:lnTo>
                      <a:pt x="107" y="836"/>
                    </a:lnTo>
                    <a:lnTo>
                      <a:pt x="104" y="837"/>
                    </a:lnTo>
                    <a:lnTo>
                      <a:pt x="103" y="837"/>
                    </a:lnTo>
                    <a:lnTo>
                      <a:pt x="103" y="837"/>
                    </a:lnTo>
                    <a:lnTo>
                      <a:pt x="104" y="843"/>
                    </a:lnTo>
                    <a:lnTo>
                      <a:pt x="106" y="847"/>
                    </a:lnTo>
                    <a:lnTo>
                      <a:pt x="108" y="850"/>
                    </a:lnTo>
                    <a:lnTo>
                      <a:pt x="111" y="851"/>
                    </a:lnTo>
                    <a:lnTo>
                      <a:pt x="120" y="853"/>
                    </a:lnTo>
                    <a:lnTo>
                      <a:pt x="128" y="853"/>
                    </a:lnTo>
                    <a:lnTo>
                      <a:pt x="138" y="853"/>
                    </a:lnTo>
                    <a:lnTo>
                      <a:pt x="148" y="853"/>
                    </a:lnTo>
                    <a:lnTo>
                      <a:pt x="158" y="854"/>
                    </a:lnTo>
                    <a:lnTo>
                      <a:pt x="160" y="855"/>
                    </a:lnTo>
                    <a:lnTo>
                      <a:pt x="165" y="858"/>
                    </a:lnTo>
                    <a:lnTo>
                      <a:pt x="165" y="858"/>
                    </a:lnTo>
                    <a:lnTo>
                      <a:pt x="156" y="861"/>
                    </a:lnTo>
                    <a:lnTo>
                      <a:pt x="148" y="862"/>
                    </a:lnTo>
                    <a:lnTo>
                      <a:pt x="129" y="864"/>
                    </a:lnTo>
                    <a:lnTo>
                      <a:pt x="121" y="865"/>
                    </a:lnTo>
                    <a:lnTo>
                      <a:pt x="114" y="867"/>
                    </a:lnTo>
                    <a:lnTo>
                      <a:pt x="108" y="871"/>
                    </a:lnTo>
                    <a:lnTo>
                      <a:pt x="107" y="874"/>
                    </a:lnTo>
                    <a:lnTo>
                      <a:pt x="104" y="878"/>
                    </a:lnTo>
                    <a:lnTo>
                      <a:pt x="104" y="878"/>
                    </a:lnTo>
                    <a:lnTo>
                      <a:pt x="118" y="879"/>
                    </a:lnTo>
                    <a:lnTo>
                      <a:pt x="131" y="882"/>
                    </a:lnTo>
                    <a:lnTo>
                      <a:pt x="156" y="888"/>
                    </a:lnTo>
                    <a:lnTo>
                      <a:pt x="156" y="888"/>
                    </a:lnTo>
                    <a:lnTo>
                      <a:pt x="181" y="893"/>
                    </a:lnTo>
                    <a:lnTo>
                      <a:pt x="194" y="897"/>
                    </a:lnTo>
                    <a:lnTo>
                      <a:pt x="200" y="900"/>
                    </a:lnTo>
                    <a:lnTo>
                      <a:pt x="204" y="905"/>
                    </a:lnTo>
                    <a:lnTo>
                      <a:pt x="204" y="905"/>
                    </a:lnTo>
                    <a:lnTo>
                      <a:pt x="190" y="903"/>
                    </a:lnTo>
                    <a:lnTo>
                      <a:pt x="177" y="900"/>
                    </a:lnTo>
                    <a:lnTo>
                      <a:pt x="152" y="896"/>
                    </a:lnTo>
                    <a:lnTo>
                      <a:pt x="141" y="893"/>
                    </a:lnTo>
                    <a:lnTo>
                      <a:pt x="128" y="892"/>
                    </a:lnTo>
                    <a:lnTo>
                      <a:pt x="117" y="893"/>
                    </a:lnTo>
                    <a:lnTo>
                      <a:pt x="104" y="895"/>
                    </a:lnTo>
                    <a:lnTo>
                      <a:pt x="104" y="895"/>
                    </a:lnTo>
                    <a:lnTo>
                      <a:pt x="106" y="905"/>
                    </a:lnTo>
                    <a:lnTo>
                      <a:pt x="104" y="907"/>
                    </a:lnTo>
                    <a:lnTo>
                      <a:pt x="103" y="912"/>
                    </a:lnTo>
                    <a:lnTo>
                      <a:pt x="103" y="912"/>
                    </a:lnTo>
                    <a:lnTo>
                      <a:pt x="141" y="917"/>
                    </a:lnTo>
                    <a:lnTo>
                      <a:pt x="176" y="920"/>
                    </a:lnTo>
                    <a:lnTo>
                      <a:pt x="211" y="924"/>
                    </a:lnTo>
                    <a:lnTo>
                      <a:pt x="249" y="930"/>
                    </a:lnTo>
                    <a:lnTo>
                      <a:pt x="249" y="930"/>
                    </a:lnTo>
                    <a:lnTo>
                      <a:pt x="273" y="937"/>
                    </a:lnTo>
                    <a:lnTo>
                      <a:pt x="298" y="944"/>
                    </a:lnTo>
                    <a:lnTo>
                      <a:pt x="323" y="951"/>
                    </a:lnTo>
                    <a:lnTo>
                      <a:pt x="350" y="956"/>
                    </a:lnTo>
                    <a:lnTo>
                      <a:pt x="350" y="956"/>
                    </a:lnTo>
                    <a:lnTo>
                      <a:pt x="379" y="961"/>
                    </a:lnTo>
                    <a:lnTo>
                      <a:pt x="410" y="965"/>
                    </a:lnTo>
                    <a:lnTo>
                      <a:pt x="441" y="970"/>
                    </a:lnTo>
                    <a:lnTo>
                      <a:pt x="457" y="975"/>
                    </a:lnTo>
                    <a:lnTo>
                      <a:pt x="472" y="979"/>
                    </a:lnTo>
                    <a:lnTo>
                      <a:pt x="472" y="979"/>
                    </a:lnTo>
                    <a:lnTo>
                      <a:pt x="427" y="973"/>
                    </a:lnTo>
                    <a:lnTo>
                      <a:pt x="379" y="966"/>
                    </a:lnTo>
                    <a:lnTo>
                      <a:pt x="284" y="948"/>
                    </a:lnTo>
                    <a:lnTo>
                      <a:pt x="235" y="938"/>
                    </a:lnTo>
                    <a:lnTo>
                      <a:pt x="187" y="931"/>
                    </a:lnTo>
                    <a:lnTo>
                      <a:pt x="141" y="927"/>
                    </a:lnTo>
                    <a:lnTo>
                      <a:pt x="118" y="927"/>
                    </a:lnTo>
                    <a:lnTo>
                      <a:pt x="96" y="927"/>
                    </a:lnTo>
                    <a:lnTo>
                      <a:pt x="96" y="927"/>
                    </a:lnTo>
                    <a:lnTo>
                      <a:pt x="94" y="937"/>
                    </a:lnTo>
                    <a:lnTo>
                      <a:pt x="93" y="947"/>
                    </a:lnTo>
                    <a:lnTo>
                      <a:pt x="93" y="947"/>
                    </a:lnTo>
                    <a:lnTo>
                      <a:pt x="108" y="948"/>
                    </a:lnTo>
                    <a:lnTo>
                      <a:pt x="125" y="951"/>
                    </a:lnTo>
                    <a:lnTo>
                      <a:pt x="155" y="958"/>
                    </a:lnTo>
                    <a:lnTo>
                      <a:pt x="186" y="965"/>
                    </a:lnTo>
                    <a:lnTo>
                      <a:pt x="215" y="972"/>
                    </a:lnTo>
                    <a:lnTo>
                      <a:pt x="215" y="972"/>
                    </a:lnTo>
                    <a:lnTo>
                      <a:pt x="259" y="980"/>
                    </a:lnTo>
                    <a:lnTo>
                      <a:pt x="301" y="987"/>
                    </a:lnTo>
                    <a:lnTo>
                      <a:pt x="386" y="999"/>
                    </a:lnTo>
                    <a:lnTo>
                      <a:pt x="472" y="1008"/>
                    </a:lnTo>
                    <a:lnTo>
                      <a:pt x="515" y="1014"/>
                    </a:lnTo>
                    <a:lnTo>
                      <a:pt x="558" y="1021"/>
                    </a:lnTo>
                    <a:lnTo>
                      <a:pt x="558" y="1021"/>
                    </a:lnTo>
                    <a:lnTo>
                      <a:pt x="629" y="1031"/>
                    </a:lnTo>
                    <a:lnTo>
                      <a:pt x="701" y="1038"/>
                    </a:lnTo>
                    <a:lnTo>
                      <a:pt x="701" y="1038"/>
                    </a:lnTo>
                    <a:lnTo>
                      <a:pt x="786" y="1046"/>
                    </a:lnTo>
                    <a:lnTo>
                      <a:pt x="866" y="1056"/>
                    </a:lnTo>
                    <a:lnTo>
                      <a:pt x="945" y="1067"/>
                    </a:lnTo>
                    <a:lnTo>
                      <a:pt x="1024" y="1080"/>
                    </a:lnTo>
                    <a:lnTo>
                      <a:pt x="1024" y="1080"/>
                    </a:lnTo>
                    <a:lnTo>
                      <a:pt x="1022" y="1079"/>
                    </a:lnTo>
                    <a:lnTo>
                      <a:pt x="1019" y="1074"/>
                    </a:lnTo>
                    <a:lnTo>
                      <a:pt x="1017" y="1066"/>
                    </a:lnTo>
                    <a:lnTo>
                      <a:pt x="1015" y="1058"/>
                    </a:lnTo>
                    <a:lnTo>
                      <a:pt x="1014" y="1051"/>
                    </a:lnTo>
                    <a:lnTo>
                      <a:pt x="1014" y="1051"/>
                    </a:lnTo>
                    <a:lnTo>
                      <a:pt x="951" y="1044"/>
                    </a:lnTo>
                    <a:lnTo>
                      <a:pt x="883" y="1035"/>
                    </a:lnTo>
                    <a:lnTo>
                      <a:pt x="850" y="1029"/>
                    </a:lnTo>
                    <a:lnTo>
                      <a:pt x="816" y="1025"/>
                    </a:lnTo>
                    <a:lnTo>
                      <a:pt x="785" y="1018"/>
                    </a:lnTo>
                    <a:lnTo>
                      <a:pt x="757" y="1011"/>
                    </a:lnTo>
                    <a:lnTo>
                      <a:pt x="757" y="1011"/>
                    </a:lnTo>
                    <a:lnTo>
                      <a:pt x="819" y="1018"/>
                    </a:lnTo>
                    <a:lnTo>
                      <a:pt x="886" y="1027"/>
                    </a:lnTo>
                    <a:lnTo>
                      <a:pt x="952" y="1032"/>
                    </a:lnTo>
                    <a:lnTo>
                      <a:pt x="1012" y="1035"/>
                    </a:lnTo>
                    <a:lnTo>
                      <a:pt x="1012" y="1035"/>
                    </a:lnTo>
                    <a:lnTo>
                      <a:pt x="1012" y="1029"/>
                    </a:lnTo>
                    <a:lnTo>
                      <a:pt x="1014" y="1025"/>
                    </a:lnTo>
                    <a:lnTo>
                      <a:pt x="1015" y="1021"/>
                    </a:lnTo>
                    <a:lnTo>
                      <a:pt x="1014" y="1018"/>
                    </a:lnTo>
                    <a:lnTo>
                      <a:pt x="1014" y="1018"/>
                    </a:lnTo>
                    <a:lnTo>
                      <a:pt x="1000" y="1018"/>
                    </a:lnTo>
                    <a:lnTo>
                      <a:pt x="986" y="1018"/>
                    </a:lnTo>
                    <a:lnTo>
                      <a:pt x="972" y="1017"/>
                    </a:lnTo>
                    <a:lnTo>
                      <a:pt x="958" y="1014"/>
                    </a:lnTo>
                    <a:lnTo>
                      <a:pt x="930" y="1008"/>
                    </a:lnTo>
                    <a:lnTo>
                      <a:pt x="916" y="1006"/>
                    </a:lnTo>
                    <a:lnTo>
                      <a:pt x="902" y="1004"/>
                    </a:lnTo>
                    <a:lnTo>
                      <a:pt x="902" y="1004"/>
                    </a:lnTo>
                    <a:lnTo>
                      <a:pt x="913" y="1001"/>
                    </a:lnTo>
                    <a:lnTo>
                      <a:pt x="924" y="1000"/>
                    </a:lnTo>
                    <a:lnTo>
                      <a:pt x="937" y="1000"/>
                    </a:lnTo>
                    <a:lnTo>
                      <a:pt x="948" y="1001"/>
                    </a:lnTo>
                    <a:lnTo>
                      <a:pt x="975" y="1006"/>
                    </a:lnTo>
                    <a:lnTo>
                      <a:pt x="987" y="1007"/>
                    </a:lnTo>
                    <a:lnTo>
                      <a:pt x="1001" y="1007"/>
                    </a:lnTo>
                    <a:lnTo>
                      <a:pt x="1001" y="1007"/>
                    </a:lnTo>
                    <a:lnTo>
                      <a:pt x="1001" y="1001"/>
                    </a:lnTo>
                    <a:lnTo>
                      <a:pt x="1001" y="997"/>
                    </a:lnTo>
                    <a:lnTo>
                      <a:pt x="1003" y="987"/>
                    </a:lnTo>
                    <a:lnTo>
                      <a:pt x="1008" y="979"/>
                    </a:lnTo>
                    <a:lnTo>
                      <a:pt x="1015" y="970"/>
                    </a:lnTo>
                    <a:lnTo>
                      <a:pt x="1015" y="970"/>
                    </a:lnTo>
                    <a:lnTo>
                      <a:pt x="996" y="965"/>
                    </a:lnTo>
                    <a:lnTo>
                      <a:pt x="976" y="962"/>
                    </a:lnTo>
                    <a:lnTo>
                      <a:pt x="953" y="961"/>
                    </a:lnTo>
                    <a:lnTo>
                      <a:pt x="932" y="961"/>
                    </a:lnTo>
                    <a:lnTo>
                      <a:pt x="887" y="961"/>
                    </a:lnTo>
                    <a:lnTo>
                      <a:pt x="866" y="961"/>
                    </a:lnTo>
                    <a:lnTo>
                      <a:pt x="845" y="958"/>
                    </a:lnTo>
                    <a:lnTo>
                      <a:pt x="845" y="958"/>
                    </a:lnTo>
                    <a:lnTo>
                      <a:pt x="805" y="951"/>
                    </a:lnTo>
                    <a:lnTo>
                      <a:pt x="763" y="941"/>
                    </a:lnTo>
                    <a:lnTo>
                      <a:pt x="685" y="921"/>
                    </a:lnTo>
                    <a:lnTo>
                      <a:pt x="685" y="921"/>
                    </a:lnTo>
                    <a:lnTo>
                      <a:pt x="712" y="924"/>
                    </a:lnTo>
                    <a:lnTo>
                      <a:pt x="739" y="928"/>
                    </a:lnTo>
                    <a:lnTo>
                      <a:pt x="789" y="938"/>
                    </a:lnTo>
                    <a:lnTo>
                      <a:pt x="816" y="942"/>
                    </a:lnTo>
                    <a:lnTo>
                      <a:pt x="843" y="947"/>
                    </a:lnTo>
                    <a:lnTo>
                      <a:pt x="869" y="949"/>
                    </a:lnTo>
                    <a:lnTo>
                      <a:pt x="899" y="951"/>
                    </a:lnTo>
                    <a:lnTo>
                      <a:pt x="899" y="951"/>
                    </a:lnTo>
                    <a:lnTo>
                      <a:pt x="946" y="951"/>
                    </a:lnTo>
                    <a:lnTo>
                      <a:pt x="970" y="951"/>
                    </a:lnTo>
                    <a:lnTo>
                      <a:pt x="993" y="951"/>
                    </a:lnTo>
                    <a:lnTo>
                      <a:pt x="993" y="951"/>
                    </a:lnTo>
                    <a:lnTo>
                      <a:pt x="1000" y="952"/>
                    </a:lnTo>
                    <a:lnTo>
                      <a:pt x="1007" y="954"/>
                    </a:lnTo>
                    <a:lnTo>
                      <a:pt x="1011" y="954"/>
                    </a:lnTo>
                    <a:lnTo>
                      <a:pt x="1014" y="952"/>
                    </a:lnTo>
                    <a:lnTo>
                      <a:pt x="1017" y="949"/>
                    </a:lnTo>
                    <a:lnTo>
                      <a:pt x="1019" y="947"/>
                    </a:lnTo>
                    <a:lnTo>
                      <a:pt x="1019" y="947"/>
                    </a:lnTo>
                    <a:lnTo>
                      <a:pt x="1019" y="942"/>
                    </a:lnTo>
                    <a:lnTo>
                      <a:pt x="1019" y="940"/>
                    </a:lnTo>
                    <a:lnTo>
                      <a:pt x="1015" y="933"/>
                    </a:lnTo>
                    <a:lnTo>
                      <a:pt x="1011" y="927"/>
                    </a:lnTo>
                    <a:lnTo>
                      <a:pt x="1008" y="920"/>
                    </a:lnTo>
                    <a:lnTo>
                      <a:pt x="1008" y="920"/>
                    </a:lnTo>
                    <a:lnTo>
                      <a:pt x="886" y="912"/>
                    </a:lnTo>
                    <a:lnTo>
                      <a:pt x="765" y="902"/>
                    </a:lnTo>
                    <a:lnTo>
                      <a:pt x="643" y="889"/>
                    </a:lnTo>
                    <a:lnTo>
                      <a:pt x="521" y="876"/>
                    </a:lnTo>
                    <a:lnTo>
                      <a:pt x="521" y="876"/>
                    </a:lnTo>
                    <a:close/>
                    <a:moveTo>
                      <a:pt x="1664" y="1065"/>
                    </a:moveTo>
                    <a:lnTo>
                      <a:pt x="1664" y="1065"/>
                    </a:lnTo>
                    <a:lnTo>
                      <a:pt x="1664" y="1062"/>
                    </a:lnTo>
                    <a:lnTo>
                      <a:pt x="1664" y="1059"/>
                    </a:lnTo>
                    <a:lnTo>
                      <a:pt x="1667" y="1053"/>
                    </a:lnTo>
                    <a:lnTo>
                      <a:pt x="1671" y="1048"/>
                    </a:lnTo>
                    <a:lnTo>
                      <a:pt x="1675" y="1042"/>
                    </a:lnTo>
                    <a:lnTo>
                      <a:pt x="1675" y="1042"/>
                    </a:lnTo>
                    <a:lnTo>
                      <a:pt x="1678" y="1027"/>
                    </a:lnTo>
                    <a:lnTo>
                      <a:pt x="1681" y="1008"/>
                    </a:lnTo>
                    <a:lnTo>
                      <a:pt x="1683" y="969"/>
                    </a:lnTo>
                    <a:lnTo>
                      <a:pt x="1683" y="969"/>
                    </a:lnTo>
                    <a:lnTo>
                      <a:pt x="1683" y="948"/>
                    </a:lnTo>
                    <a:lnTo>
                      <a:pt x="1683" y="928"/>
                    </a:lnTo>
                    <a:lnTo>
                      <a:pt x="1681" y="910"/>
                    </a:lnTo>
                    <a:lnTo>
                      <a:pt x="1676" y="893"/>
                    </a:lnTo>
                    <a:lnTo>
                      <a:pt x="1671" y="879"/>
                    </a:lnTo>
                    <a:lnTo>
                      <a:pt x="1662" y="865"/>
                    </a:lnTo>
                    <a:lnTo>
                      <a:pt x="1653" y="855"/>
                    </a:lnTo>
                    <a:lnTo>
                      <a:pt x="1641" y="847"/>
                    </a:lnTo>
                    <a:lnTo>
                      <a:pt x="1641" y="847"/>
                    </a:lnTo>
                    <a:lnTo>
                      <a:pt x="1630" y="854"/>
                    </a:lnTo>
                    <a:lnTo>
                      <a:pt x="1619" y="861"/>
                    </a:lnTo>
                    <a:lnTo>
                      <a:pt x="1609" y="869"/>
                    </a:lnTo>
                    <a:lnTo>
                      <a:pt x="1599" y="879"/>
                    </a:lnTo>
                    <a:lnTo>
                      <a:pt x="1599" y="879"/>
                    </a:lnTo>
                    <a:lnTo>
                      <a:pt x="1606" y="890"/>
                    </a:lnTo>
                    <a:lnTo>
                      <a:pt x="1612" y="902"/>
                    </a:lnTo>
                    <a:lnTo>
                      <a:pt x="1622" y="927"/>
                    </a:lnTo>
                    <a:lnTo>
                      <a:pt x="1630" y="954"/>
                    </a:lnTo>
                    <a:lnTo>
                      <a:pt x="1634" y="982"/>
                    </a:lnTo>
                    <a:lnTo>
                      <a:pt x="1637" y="1010"/>
                    </a:lnTo>
                    <a:lnTo>
                      <a:pt x="1636" y="1038"/>
                    </a:lnTo>
                    <a:lnTo>
                      <a:pt x="1633" y="1066"/>
                    </a:lnTo>
                    <a:lnTo>
                      <a:pt x="1627" y="1093"/>
                    </a:lnTo>
                    <a:lnTo>
                      <a:pt x="1627" y="1093"/>
                    </a:lnTo>
                    <a:lnTo>
                      <a:pt x="1637" y="1087"/>
                    </a:lnTo>
                    <a:lnTo>
                      <a:pt x="1647" y="1080"/>
                    </a:lnTo>
                    <a:lnTo>
                      <a:pt x="1655" y="1072"/>
                    </a:lnTo>
                    <a:lnTo>
                      <a:pt x="1664" y="1065"/>
                    </a:lnTo>
                    <a:lnTo>
                      <a:pt x="1664" y="1065"/>
                    </a:lnTo>
                    <a:close/>
                    <a:moveTo>
                      <a:pt x="1624" y="1014"/>
                    </a:moveTo>
                    <a:lnTo>
                      <a:pt x="1624" y="1014"/>
                    </a:lnTo>
                    <a:lnTo>
                      <a:pt x="1623" y="996"/>
                    </a:lnTo>
                    <a:lnTo>
                      <a:pt x="1622" y="978"/>
                    </a:lnTo>
                    <a:lnTo>
                      <a:pt x="1619" y="961"/>
                    </a:lnTo>
                    <a:lnTo>
                      <a:pt x="1615" y="944"/>
                    </a:lnTo>
                    <a:lnTo>
                      <a:pt x="1609" y="927"/>
                    </a:lnTo>
                    <a:lnTo>
                      <a:pt x="1603" y="913"/>
                    </a:lnTo>
                    <a:lnTo>
                      <a:pt x="1596" y="900"/>
                    </a:lnTo>
                    <a:lnTo>
                      <a:pt x="1587" y="888"/>
                    </a:lnTo>
                    <a:lnTo>
                      <a:pt x="1587" y="888"/>
                    </a:lnTo>
                    <a:lnTo>
                      <a:pt x="1500" y="949"/>
                    </a:lnTo>
                    <a:lnTo>
                      <a:pt x="1410" y="1008"/>
                    </a:lnTo>
                    <a:lnTo>
                      <a:pt x="1320" y="1066"/>
                    </a:lnTo>
                    <a:lnTo>
                      <a:pt x="1229" y="1125"/>
                    </a:lnTo>
                    <a:lnTo>
                      <a:pt x="1229" y="1125"/>
                    </a:lnTo>
                    <a:lnTo>
                      <a:pt x="1240" y="1147"/>
                    </a:lnTo>
                    <a:lnTo>
                      <a:pt x="1250" y="1173"/>
                    </a:lnTo>
                    <a:lnTo>
                      <a:pt x="1258" y="1198"/>
                    </a:lnTo>
                    <a:lnTo>
                      <a:pt x="1265" y="1226"/>
                    </a:lnTo>
                    <a:lnTo>
                      <a:pt x="1271" y="1256"/>
                    </a:lnTo>
                    <a:lnTo>
                      <a:pt x="1274" y="1285"/>
                    </a:lnTo>
                    <a:lnTo>
                      <a:pt x="1274" y="1314"/>
                    </a:lnTo>
                    <a:lnTo>
                      <a:pt x="1272" y="1344"/>
                    </a:lnTo>
                    <a:lnTo>
                      <a:pt x="1272" y="1344"/>
                    </a:lnTo>
                    <a:lnTo>
                      <a:pt x="1316" y="1316"/>
                    </a:lnTo>
                    <a:lnTo>
                      <a:pt x="1359" y="1288"/>
                    </a:lnTo>
                    <a:lnTo>
                      <a:pt x="1443" y="1229"/>
                    </a:lnTo>
                    <a:lnTo>
                      <a:pt x="1610" y="1108"/>
                    </a:lnTo>
                    <a:lnTo>
                      <a:pt x="1610" y="1108"/>
                    </a:lnTo>
                    <a:lnTo>
                      <a:pt x="1619" y="1063"/>
                    </a:lnTo>
                    <a:lnTo>
                      <a:pt x="1622" y="1039"/>
                    </a:lnTo>
                    <a:lnTo>
                      <a:pt x="1624" y="1014"/>
                    </a:lnTo>
                    <a:lnTo>
                      <a:pt x="1624" y="1014"/>
                    </a:lnTo>
                    <a:close/>
                    <a:moveTo>
                      <a:pt x="1070" y="1051"/>
                    </a:moveTo>
                    <a:lnTo>
                      <a:pt x="1070" y="1051"/>
                    </a:lnTo>
                    <a:lnTo>
                      <a:pt x="1069" y="1058"/>
                    </a:lnTo>
                    <a:lnTo>
                      <a:pt x="1067" y="1065"/>
                    </a:lnTo>
                    <a:lnTo>
                      <a:pt x="1063" y="1079"/>
                    </a:lnTo>
                    <a:lnTo>
                      <a:pt x="1057" y="1093"/>
                    </a:lnTo>
                    <a:lnTo>
                      <a:pt x="1056" y="1100"/>
                    </a:lnTo>
                    <a:lnTo>
                      <a:pt x="1056" y="1107"/>
                    </a:lnTo>
                    <a:lnTo>
                      <a:pt x="1056" y="1107"/>
                    </a:lnTo>
                    <a:lnTo>
                      <a:pt x="1063" y="1104"/>
                    </a:lnTo>
                    <a:lnTo>
                      <a:pt x="1069" y="1098"/>
                    </a:lnTo>
                    <a:lnTo>
                      <a:pt x="1073" y="1093"/>
                    </a:lnTo>
                    <a:lnTo>
                      <a:pt x="1076" y="1086"/>
                    </a:lnTo>
                    <a:lnTo>
                      <a:pt x="1080" y="1077"/>
                    </a:lnTo>
                    <a:lnTo>
                      <a:pt x="1081" y="1069"/>
                    </a:lnTo>
                    <a:lnTo>
                      <a:pt x="1084" y="1052"/>
                    </a:lnTo>
                    <a:lnTo>
                      <a:pt x="1084" y="1052"/>
                    </a:lnTo>
                    <a:lnTo>
                      <a:pt x="1084" y="1036"/>
                    </a:lnTo>
                    <a:lnTo>
                      <a:pt x="1083" y="1020"/>
                    </a:lnTo>
                    <a:lnTo>
                      <a:pt x="1081" y="1004"/>
                    </a:lnTo>
                    <a:lnTo>
                      <a:pt x="1077" y="989"/>
                    </a:lnTo>
                    <a:lnTo>
                      <a:pt x="1073" y="975"/>
                    </a:lnTo>
                    <a:lnTo>
                      <a:pt x="1069" y="961"/>
                    </a:lnTo>
                    <a:lnTo>
                      <a:pt x="1057" y="935"/>
                    </a:lnTo>
                    <a:lnTo>
                      <a:pt x="1057" y="935"/>
                    </a:lnTo>
                    <a:lnTo>
                      <a:pt x="1052" y="933"/>
                    </a:lnTo>
                    <a:lnTo>
                      <a:pt x="1049" y="930"/>
                    </a:lnTo>
                    <a:lnTo>
                      <a:pt x="1042" y="921"/>
                    </a:lnTo>
                    <a:lnTo>
                      <a:pt x="1042" y="921"/>
                    </a:lnTo>
                    <a:lnTo>
                      <a:pt x="1036" y="923"/>
                    </a:lnTo>
                    <a:lnTo>
                      <a:pt x="1032" y="921"/>
                    </a:lnTo>
                    <a:lnTo>
                      <a:pt x="1029" y="920"/>
                    </a:lnTo>
                    <a:lnTo>
                      <a:pt x="1026" y="921"/>
                    </a:lnTo>
                    <a:lnTo>
                      <a:pt x="1026" y="921"/>
                    </a:lnTo>
                    <a:lnTo>
                      <a:pt x="1032" y="937"/>
                    </a:lnTo>
                    <a:lnTo>
                      <a:pt x="1039" y="952"/>
                    </a:lnTo>
                    <a:lnTo>
                      <a:pt x="1053" y="985"/>
                    </a:lnTo>
                    <a:lnTo>
                      <a:pt x="1060" y="1000"/>
                    </a:lnTo>
                    <a:lnTo>
                      <a:pt x="1066" y="1017"/>
                    </a:lnTo>
                    <a:lnTo>
                      <a:pt x="1069" y="1034"/>
                    </a:lnTo>
                    <a:lnTo>
                      <a:pt x="1070" y="1051"/>
                    </a:lnTo>
                    <a:lnTo>
                      <a:pt x="1070" y="1051"/>
                    </a:lnTo>
                    <a:close/>
                    <a:moveTo>
                      <a:pt x="994" y="1091"/>
                    </a:moveTo>
                    <a:lnTo>
                      <a:pt x="994" y="1091"/>
                    </a:lnTo>
                    <a:lnTo>
                      <a:pt x="948" y="1081"/>
                    </a:lnTo>
                    <a:lnTo>
                      <a:pt x="903" y="1074"/>
                    </a:lnTo>
                    <a:lnTo>
                      <a:pt x="813" y="1062"/>
                    </a:lnTo>
                    <a:lnTo>
                      <a:pt x="813" y="1062"/>
                    </a:lnTo>
                    <a:lnTo>
                      <a:pt x="763" y="1056"/>
                    </a:lnTo>
                    <a:lnTo>
                      <a:pt x="712" y="1052"/>
                    </a:lnTo>
                    <a:lnTo>
                      <a:pt x="712" y="1052"/>
                    </a:lnTo>
                    <a:lnTo>
                      <a:pt x="685" y="1051"/>
                    </a:lnTo>
                    <a:lnTo>
                      <a:pt x="659" y="1048"/>
                    </a:lnTo>
                    <a:lnTo>
                      <a:pt x="605" y="1041"/>
                    </a:lnTo>
                    <a:lnTo>
                      <a:pt x="549" y="1032"/>
                    </a:lnTo>
                    <a:lnTo>
                      <a:pt x="493" y="1025"/>
                    </a:lnTo>
                    <a:lnTo>
                      <a:pt x="493" y="1025"/>
                    </a:lnTo>
                    <a:lnTo>
                      <a:pt x="414" y="1015"/>
                    </a:lnTo>
                    <a:lnTo>
                      <a:pt x="336" y="1006"/>
                    </a:lnTo>
                    <a:lnTo>
                      <a:pt x="257" y="993"/>
                    </a:lnTo>
                    <a:lnTo>
                      <a:pt x="176" y="978"/>
                    </a:lnTo>
                    <a:lnTo>
                      <a:pt x="176" y="978"/>
                    </a:lnTo>
                    <a:lnTo>
                      <a:pt x="143" y="969"/>
                    </a:lnTo>
                    <a:lnTo>
                      <a:pt x="125" y="965"/>
                    </a:lnTo>
                    <a:lnTo>
                      <a:pt x="108" y="962"/>
                    </a:lnTo>
                    <a:lnTo>
                      <a:pt x="92" y="961"/>
                    </a:lnTo>
                    <a:lnTo>
                      <a:pt x="77" y="961"/>
                    </a:lnTo>
                    <a:lnTo>
                      <a:pt x="72" y="963"/>
                    </a:lnTo>
                    <a:lnTo>
                      <a:pt x="66" y="965"/>
                    </a:lnTo>
                    <a:lnTo>
                      <a:pt x="62" y="969"/>
                    </a:lnTo>
                    <a:lnTo>
                      <a:pt x="59" y="973"/>
                    </a:lnTo>
                    <a:lnTo>
                      <a:pt x="59" y="973"/>
                    </a:lnTo>
                    <a:lnTo>
                      <a:pt x="111" y="985"/>
                    </a:lnTo>
                    <a:lnTo>
                      <a:pt x="165" y="994"/>
                    </a:lnTo>
                    <a:lnTo>
                      <a:pt x="219" y="1004"/>
                    </a:lnTo>
                    <a:lnTo>
                      <a:pt x="275" y="1011"/>
                    </a:lnTo>
                    <a:lnTo>
                      <a:pt x="388" y="1027"/>
                    </a:lnTo>
                    <a:lnTo>
                      <a:pt x="503" y="1042"/>
                    </a:lnTo>
                    <a:lnTo>
                      <a:pt x="503" y="1042"/>
                    </a:lnTo>
                    <a:lnTo>
                      <a:pt x="560" y="1052"/>
                    </a:lnTo>
                    <a:lnTo>
                      <a:pt x="588" y="1056"/>
                    </a:lnTo>
                    <a:lnTo>
                      <a:pt x="617" y="1059"/>
                    </a:lnTo>
                    <a:lnTo>
                      <a:pt x="617" y="1059"/>
                    </a:lnTo>
                    <a:lnTo>
                      <a:pt x="671" y="1063"/>
                    </a:lnTo>
                    <a:lnTo>
                      <a:pt x="725" y="1069"/>
                    </a:lnTo>
                    <a:lnTo>
                      <a:pt x="725" y="1069"/>
                    </a:lnTo>
                    <a:lnTo>
                      <a:pt x="768" y="1073"/>
                    </a:lnTo>
                    <a:lnTo>
                      <a:pt x="810" y="1081"/>
                    </a:lnTo>
                    <a:lnTo>
                      <a:pt x="852" y="1088"/>
                    </a:lnTo>
                    <a:lnTo>
                      <a:pt x="893" y="1094"/>
                    </a:lnTo>
                    <a:lnTo>
                      <a:pt x="893" y="1094"/>
                    </a:lnTo>
                    <a:lnTo>
                      <a:pt x="949" y="1102"/>
                    </a:lnTo>
                    <a:lnTo>
                      <a:pt x="977" y="1107"/>
                    </a:lnTo>
                    <a:lnTo>
                      <a:pt x="998" y="1108"/>
                    </a:lnTo>
                    <a:lnTo>
                      <a:pt x="998" y="1108"/>
                    </a:lnTo>
                    <a:lnTo>
                      <a:pt x="1017" y="1109"/>
                    </a:lnTo>
                    <a:lnTo>
                      <a:pt x="1025" y="1108"/>
                    </a:lnTo>
                    <a:lnTo>
                      <a:pt x="1028" y="1107"/>
                    </a:lnTo>
                    <a:lnTo>
                      <a:pt x="1031" y="1105"/>
                    </a:lnTo>
                    <a:lnTo>
                      <a:pt x="1031" y="1105"/>
                    </a:lnTo>
                    <a:lnTo>
                      <a:pt x="1029" y="1102"/>
                    </a:lnTo>
                    <a:lnTo>
                      <a:pt x="1025" y="1100"/>
                    </a:lnTo>
                    <a:lnTo>
                      <a:pt x="1015" y="1095"/>
                    </a:lnTo>
                    <a:lnTo>
                      <a:pt x="994" y="1091"/>
                    </a:lnTo>
                    <a:lnTo>
                      <a:pt x="994" y="1091"/>
                    </a:lnTo>
                    <a:close/>
                    <a:moveTo>
                      <a:pt x="1035" y="1208"/>
                    </a:moveTo>
                    <a:lnTo>
                      <a:pt x="1035" y="1208"/>
                    </a:lnTo>
                    <a:lnTo>
                      <a:pt x="1022" y="1208"/>
                    </a:lnTo>
                    <a:lnTo>
                      <a:pt x="1011" y="1205"/>
                    </a:lnTo>
                    <a:lnTo>
                      <a:pt x="987" y="1199"/>
                    </a:lnTo>
                    <a:lnTo>
                      <a:pt x="965" y="1194"/>
                    </a:lnTo>
                    <a:lnTo>
                      <a:pt x="953" y="1191"/>
                    </a:lnTo>
                    <a:lnTo>
                      <a:pt x="942" y="1190"/>
                    </a:lnTo>
                    <a:lnTo>
                      <a:pt x="942" y="1190"/>
                    </a:lnTo>
                    <a:lnTo>
                      <a:pt x="899" y="1187"/>
                    </a:lnTo>
                    <a:lnTo>
                      <a:pt x="848" y="1185"/>
                    </a:lnTo>
                    <a:lnTo>
                      <a:pt x="796" y="1183"/>
                    </a:lnTo>
                    <a:lnTo>
                      <a:pt x="770" y="1181"/>
                    </a:lnTo>
                    <a:lnTo>
                      <a:pt x="744" y="1178"/>
                    </a:lnTo>
                    <a:lnTo>
                      <a:pt x="744" y="1178"/>
                    </a:lnTo>
                    <a:lnTo>
                      <a:pt x="650" y="1166"/>
                    </a:lnTo>
                    <a:lnTo>
                      <a:pt x="604" y="1159"/>
                    </a:lnTo>
                    <a:lnTo>
                      <a:pt x="558" y="1154"/>
                    </a:lnTo>
                    <a:lnTo>
                      <a:pt x="558" y="1154"/>
                    </a:lnTo>
                    <a:lnTo>
                      <a:pt x="507" y="1149"/>
                    </a:lnTo>
                    <a:lnTo>
                      <a:pt x="457" y="1142"/>
                    </a:lnTo>
                    <a:lnTo>
                      <a:pt x="406" y="1136"/>
                    </a:lnTo>
                    <a:lnTo>
                      <a:pt x="354" y="1131"/>
                    </a:lnTo>
                    <a:lnTo>
                      <a:pt x="354" y="1131"/>
                    </a:lnTo>
                    <a:lnTo>
                      <a:pt x="311" y="1129"/>
                    </a:lnTo>
                    <a:lnTo>
                      <a:pt x="289" y="1128"/>
                    </a:lnTo>
                    <a:lnTo>
                      <a:pt x="267" y="1126"/>
                    </a:lnTo>
                    <a:lnTo>
                      <a:pt x="267" y="1126"/>
                    </a:lnTo>
                    <a:lnTo>
                      <a:pt x="226" y="1119"/>
                    </a:lnTo>
                    <a:lnTo>
                      <a:pt x="183" y="1114"/>
                    </a:lnTo>
                    <a:lnTo>
                      <a:pt x="136" y="1109"/>
                    </a:lnTo>
                    <a:lnTo>
                      <a:pt x="113" y="1108"/>
                    </a:lnTo>
                    <a:lnTo>
                      <a:pt x="87" y="1107"/>
                    </a:lnTo>
                    <a:lnTo>
                      <a:pt x="87" y="1107"/>
                    </a:lnTo>
                    <a:lnTo>
                      <a:pt x="83" y="1112"/>
                    </a:lnTo>
                    <a:lnTo>
                      <a:pt x="80" y="1115"/>
                    </a:lnTo>
                    <a:lnTo>
                      <a:pt x="70" y="1119"/>
                    </a:lnTo>
                    <a:lnTo>
                      <a:pt x="70" y="1119"/>
                    </a:lnTo>
                    <a:lnTo>
                      <a:pt x="72" y="1125"/>
                    </a:lnTo>
                    <a:lnTo>
                      <a:pt x="75" y="1129"/>
                    </a:lnTo>
                    <a:lnTo>
                      <a:pt x="79" y="1132"/>
                    </a:lnTo>
                    <a:lnTo>
                      <a:pt x="85" y="1135"/>
                    </a:lnTo>
                    <a:lnTo>
                      <a:pt x="96" y="1135"/>
                    </a:lnTo>
                    <a:lnTo>
                      <a:pt x="108" y="1135"/>
                    </a:lnTo>
                    <a:lnTo>
                      <a:pt x="108" y="1135"/>
                    </a:lnTo>
                    <a:lnTo>
                      <a:pt x="135" y="1135"/>
                    </a:lnTo>
                    <a:lnTo>
                      <a:pt x="163" y="1136"/>
                    </a:lnTo>
                    <a:lnTo>
                      <a:pt x="163" y="1136"/>
                    </a:lnTo>
                    <a:lnTo>
                      <a:pt x="201" y="1138"/>
                    </a:lnTo>
                    <a:lnTo>
                      <a:pt x="211" y="1139"/>
                    </a:lnTo>
                    <a:lnTo>
                      <a:pt x="219" y="1140"/>
                    </a:lnTo>
                    <a:lnTo>
                      <a:pt x="228" y="1143"/>
                    </a:lnTo>
                    <a:lnTo>
                      <a:pt x="236" y="1147"/>
                    </a:lnTo>
                    <a:lnTo>
                      <a:pt x="236" y="1147"/>
                    </a:lnTo>
                    <a:lnTo>
                      <a:pt x="198" y="1146"/>
                    </a:lnTo>
                    <a:lnTo>
                      <a:pt x="160" y="1146"/>
                    </a:lnTo>
                    <a:lnTo>
                      <a:pt x="124" y="1146"/>
                    </a:lnTo>
                    <a:lnTo>
                      <a:pt x="93" y="1147"/>
                    </a:lnTo>
                    <a:lnTo>
                      <a:pt x="93" y="1147"/>
                    </a:lnTo>
                    <a:lnTo>
                      <a:pt x="104" y="1150"/>
                    </a:lnTo>
                    <a:lnTo>
                      <a:pt x="118" y="1153"/>
                    </a:lnTo>
                    <a:lnTo>
                      <a:pt x="149" y="1156"/>
                    </a:lnTo>
                    <a:lnTo>
                      <a:pt x="165" y="1159"/>
                    </a:lnTo>
                    <a:lnTo>
                      <a:pt x="180" y="1160"/>
                    </a:lnTo>
                    <a:lnTo>
                      <a:pt x="194" y="1164"/>
                    </a:lnTo>
                    <a:lnTo>
                      <a:pt x="207" y="1170"/>
                    </a:lnTo>
                    <a:lnTo>
                      <a:pt x="207" y="1170"/>
                    </a:lnTo>
                    <a:lnTo>
                      <a:pt x="191" y="1170"/>
                    </a:lnTo>
                    <a:lnTo>
                      <a:pt x="177" y="1170"/>
                    </a:lnTo>
                    <a:lnTo>
                      <a:pt x="149" y="1167"/>
                    </a:lnTo>
                    <a:lnTo>
                      <a:pt x="117" y="1164"/>
                    </a:lnTo>
                    <a:lnTo>
                      <a:pt x="79" y="1163"/>
                    </a:lnTo>
                    <a:lnTo>
                      <a:pt x="79" y="1163"/>
                    </a:lnTo>
                    <a:lnTo>
                      <a:pt x="76" y="1177"/>
                    </a:lnTo>
                    <a:lnTo>
                      <a:pt x="76" y="1191"/>
                    </a:lnTo>
                    <a:lnTo>
                      <a:pt x="80" y="1206"/>
                    </a:lnTo>
                    <a:lnTo>
                      <a:pt x="82" y="1212"/>
                    </a:lnTo>
                    <a:lnTo>
                      <a:pt x="86" y="1219"/>
                    </a:lnTo>
                    <a:lnTo>
                      <a:pt x="86" y="1219"/>
                    </a:lnTo>
                    <a:lnTo>
                      <a:pt x="131" y="1223"/>
                    </a:lnTo>
                    <a:lnTo>
                      <a:pt x="176" y="1229"/>
                    </a:lnTo>
                    <a:lnTo>
                      <a:pt x="260" y="1241"/>
                    </a:lnTo>
                    <a:lnTo>
                      <a:pt x="430" y="1271"/>
                    </a:lnTo>
                    <a:lnTo>
                      <a:pt x="430" y="1271"/>
                    </a:lnTo>
                    <a:lnTo>
                      <a:pt x="388" y="1267"/>
                    </a:lnTo>
                    <a:lnTo>
                      <a:pt x="344" y="1263"/>
                    </a:lnTo>
                    <a:lnTo>
                      <a:pt x="257" y="1250"/>
                    </a:lnTo>
                    <a:lnTo>
                      <a:pt x="212" y="1244"/>
                    </a:lnTo>
                    <a:lnTo>
                      <a:pt x="166" y="1239"/>
                    </a:lnTo>
                    <a:lnTo>
                      <a:pt x="118" y="1234"/>
                    </a:lnTo>
                    <a:lnTo>
                      <a:pt x="68" y="1233"/>
                    </a:lnTo>
                    <a:lnTo>
                      <a:pt x="68" y="1233"/>
                    </a:lnTo>
                    <a:lnTo>
                      <a:pt x="62" y="1239"/>
                    </a:lnTo>
                    <a:lnTo>
                      <a:pt x="61" y="1244"/>
                    </a:lnTo>
                    <a:lnTo>
                      <a:pt x="61" y="1250"/>
                    </a:lnTo>
                    <a:lnTo>
                      <a:pt x="63" y="1257"/>
                    </a:lnTo>
                    <a:lnTo>
                      <a:pt x="68" y="1271"/>
                    </a:lnTo>
                    <a:lnTo>
                      <a:pt x="69" y="1278"/>
                    </a:lnTo>
                    <a:lnTo>
                      <a:pt x="68" y="1285"/>
                    </a:lnTo>
                    <a:lnTo>
                      <a:pt x="68" y="1285"/>
                    </a:lnTo>
                    <a:lnTo>
                      <a:pt x="134" y="1293"/>
                    </a:lnTo>
                    <a:lnTo>
                      <a:pt x="163" y="1298"/>
                    </a:lnTo>
                    <a:lnTo>
                      <a:pt x="193" y="1305"/>
                    </a:lnTo>
                    <a:lnTo>
                      <a:pt x="193" y="1305"/>
                    </a:lnTo>
                    <a:lnTo>
                      <a:pt x="275" y="1324"/>
                    </a:lnTo>
                    <a:lnTo>
                      <a:pt x="318" y="1333"/>
                    </a:lnTo>
                    <a:lnTo>
                      <a:pt x="360" y="1340"/>
                    </a:lnTo>
                    <a:lnTo>
                      <a:pt x="400" y="1347"/>
                    </a:lnTo>
                    <a:lnTo>
                      <a:pt x="444" y="1352"/>
                    </a:lnTo>
                    <a:lnTo>
                      <a:pt x="487" y="1357"/>
                    </a:lnTo>
                    <a:lnTo>
                      <a:pt x="531" y="1361"/>
                    </a:lnTo>
                    <a:lnTo>
                      <a:pt x="531" y="1361"/>
                    </a:lnTo>
                    <a:lnTo>
                      <a:pt x="588" y="1364"/>
                    </a:lnTo>
                    <a:lnTo>
                      <a:pt x="646" y="1371"/>
                    </a:lnTo>
                    <a:lnTo>
                      <a:pt x="704" y="1378"/>
                    </a:lnTo>
                    <a:lnTo>
                      <a:pt x="761" y="1385"/>
                    </a:lnTo>
                    <a:lnTo>
                      <a:pt x="879" y="1402"/>
                    </a:lnTo>
                    <a:lnTo>
                      <a:pt x="939" y="1407"/>
                    </a:lnTo>
                    <a:lnTo>
                      <a:pt x="1001" y="1413"/>
                    </a:lnTo>
                    <a:lnTo>
                      <a:pt x="1001" y="1413"/>
                    </a:lnTo>
                    <a:lnTo>
                      <a:pt x="1007" y="1416"/>
                    </a:lnTo>
                    <a:lnTo>
                      <a:pt x="1014" y="1418"/>
                    </a:lnTo>
                    <a:lnTo>
                      <a:pt x="1029" y="1421"/>
                    </a:lnTo>
                    <a:lnTo>
                      <a:pt x="1045" y="1421"/>
                    </a:lnTo>
                    <a:lnTo>
                      <a:pt x="1057" y="1423"/>
                    </a:lnTo>
                    <a:lnTo>
                      <a:pt x="1057" y="1423"/>
                    </a:lnTo>
                    <a:lnTo>
                      <a:pt x="1057" y="1418"/>
                    </a:lnTo>
                    <a:lnTo>
                      <a:pt x="1056" y="1416"/>
                    </a:lnTo>
                    <a:lnTo>
                      <a:pt x="1053" y="1407"/>
                    </a:lnTo>
                    <a:lnTo>
                      <a:pt x="1049" y="1399"/>
                    </a:lnTo>
                    <a:lnTo>
                      <a:pt x="1048" y="1395"/>
                    </a:lnTo>
                    <a:lnTo>
                      <a:pt x="1048" y="1389"/>
                    </a:lnTo>
                    <a:lnTo>
                      <a:pt x="1048" y="1389"/>
                    </a:lnTo>
                    <a:lnTo>
                      <a:pt x="885" y="1362"/>
                    </a:lnTo>
                    <a:lnTo>
                      <a:pt x="802" y="1350"/>
                    </a:lnTo>
                    <a:lnTo>
                      <a:pt x="723" y="1336"/>
                    </a:lnTo>
                    <a:lnTo>
                      <a:pt x="723" y="1336"/>
                    </a:lnTo>
                    <a:lnTo>
                      <a:pt x="683" y="1330"/>
                    </a:lnTo>
                    <a:lnTo>
                      <a:pt x="663" y="1326"/>
                    </a:lnTo>
                    <a:lnTo>
                      <a:pt x="653" y="1323"/>
                    </a:lnTo>
                    <a:lnTo>
                      <a:pt x="643" y="1319"/>
                    </a:lnTo>
                    <a:lnTo>
                      <a:pt x="643" y="1319"/>
                    </a:lnTo>
                    <a:lnTo>
                      <a:pt x="698" y="1324"/>
                    </a:lnTo>
                    <a:lnTo>
                      <a:pt x="751" y="1331"/>
                    </a:lnTo>
                    <a:lnTo>
                      <a:pt x="854" y="1347"/>
                    </a:lnTo>
                    <a:lnTo>
                      <a:pt x="952" y="1361"/>
                    </a:lnTo>
                    <a:lnTo>
                      <a:pt x="1001" y="1368"/>
                    </a:lnTo>
                    <a:lnTo>
                      <a:pt x="1050" y="1372"/>
                    </a:lnTo>
                    <a:lnTo>
                      <a:pt x="1050" y="1372"/>
                    </a:lnTo>
                    <a:lnTo>
                      <a:pt x="1049" y="1366"/>
                    </a:lnTo>
                    <a:lnTo>
                      <a:pt x="1048" y="1359"/>
                    </a:lnTo>
                    <a:lnTo>
                      <a:pt x="1048" y="1348"/>
                    </a:lnTo>
                    <a:lnTo>
                      <a:pt x="1049" y="1337"/>
                    </a:lnTo>
                    <a:lnTo>
                      <a:pt x="1053" y="1327"/>
                    </a:lnTo>
                    <a:lnTo>
                      <a:pt x="1057" y="1316"/>
                    </a:lnTo>
                    <a:lnTo>
                      <a:pt x="1060" y="1306"/>
                    </a:lnTo>
                    <a:lnTo>
                      <a:pt x="1062" y="1295"/>
                    </a:lnTo>
                    <a:lnTo>
                      <a:pt x="1060" y="1288"/>
                    </a:lnTo>
                    <a:lnTo>
                      <a:pt x="1059" y="1282"/>
                    </a:lnTo>
                    <a:lnTo>
                      <a:pt x="1059" y="1282"/>
                    </a:lnTo>
                    <a:lnTo>
                      <a:pt x="1038" y="1282"/>
                    </a:lnTo>
                    <a:lnTo>
                      <a:pt x="1014" y="1282"/>
                    </a:lnTo>
                    <a:lnTo>
                      <a:pt x="963" y="1278"/>
                    </a:lnTo>
                    <a:lnTo>
                      <a:pt x="963" y="1278"/>
                    </a:lnTo>
                    <a:lnTo>
                      <a:pt x="941" y="1275"/>
                    </a:lnTo>
                    <a:lnTo>
                      <a:pt x="918" y="1270"/>
                    </a:lnTo>
                    <a:lnTo>
                      <a:pt x="899" y="1264"/>
                    </a:lnTo>
                    <a:lnTo>
                      <a:pt x="879" y="1261"/>
                    </a:lnTo>
                    <a:lnTo>
                      <a:pt x="879" y="1261"/>
                    </a:lnTo>
                    <a:lnTo>
                      <a:pt x="868" y="1261"/>
                    </a:lnTo>
                    <a:lnTo>
                      <a:pt x="857" y="1261"/>
                    </a:lnTo>
                    <a:lnTo>
                      <a:pt x="852" y="1261"/>
                    </a:lnTo>
                    <a:lnTo>
                      <a:pt x="848" y="1260"/>
                    </a:lnTo>
                    <a:lnTo>
                      <a:pt x="845" y="1258"/>
                    </a:lnTo>
                    <a:lnTo>
                      <a:pt x="844" y="1256"/>
                    </a:lnTo>
                    <a:lnTo>
                      <a:pt x="844" y="1256"/>
                    </a:lnTo>
                    <a:lnTo>
                      <a:pt x="861" y="1253"/>
                    </a:lnTo>
                    <a:lnTo>
                      <a:pt x="876" y="1254"/>
                    </a:lnTo>
                    <a:lnTo>
                      <a:pt x="893" y="1256"/>
                    </a:lnTo>
                    <a:lnTo>
                      <a:pt x="910" y="1258"/>
                    </a:lnTo>
                    <a:lnTo>
                      <a:pt x="945" y="1264"/>
                    </a:lnTo>
                    <a:lnTo>
                      <a:pt x="963" y="1267"/>
                    </a:lnTo>
                    <a:lnTo>
                      <a:pt x="980" y="1268"/>
                    </a:lnTo>
                    <a:lnTo>
                      <a:pt x="980" y="1268"/>
                    </a:lnTo>
                    <a:lnTo>
                      <a:pt x="1024" y="1268"/>
                    </a:lnTo>
                    <a:lnTo>
                      <a:pt x="1043" y="1270"/>
                    </a:lnTo>
                    <a:lnTo>
                      <a:pt x="1063" y="1272"/>
                    </a:lnTo>
                    <a:lnTo>
                      <a:pt x="1063" y="1272"/>
                    </a:lnTo>
                    <a:lnTo>
                      <a:pt x="1064" y="1267"/>
                    </a:lnTo>
                    <a:lnTo>
                      <a:pt x="1067" y="1261"/>
                    </a:lnTo>
                    <a:lnTo>
                      <a:pt x="1070" y="1258"/>
                    </a:lnTo>
                    <a:lnTo>
                      <a:pt x="1070" y="1254"/>
                    </a:lnTo>
                    <a:lnTo>
                      <a:pt x="1070" y="1254"/>
                    </a:lnTo>
                    <a:lnTo>
                      <a:pt x="1046" y="1250"/>
                    </a:lnTo>
                    <a:lnTo>
                      <a:pt x="1022" y="1248"/>
                    </a:lnTo>
                    <a:lnTo>
                      <a:pt x="970" y="1244"/>
                    </a:lnTo>
                    <a:lnTo>
                      <a:pt x="970" y="1244"/>
                    </a:lnTo>
                    <a:lnTo>
                      <a:pt x="945" y="1243"/>
                    </a:lnTo>
                    <a:lnTo>
                      <a:pt x="918" y="1240"/>
                    </a:lnTo>
                    <a:lnTo>
                      <a:pt x="865" y="1234"/>
                    </a:lnTo>
                    <a:lnTo>
                      <a:pt x="865" y="1234"/>
                    </a:lnTo>
                    <a:lnTo>
                      <a:pt x="781" y="1229"/>
                    </a:lnTo>
                    <a:lnTo>
                      <a:pt x="697" y="1222"/>
                    </a:lnTo>
                    <a:lnTo>
                      <a:pt x="656" y="1216"/>
                    </a:lnTo>
                    <a:lnTo>
                      <a:pt x="615" y="1211"/>
                    </a:lnTo>
                    <a:lnTo>
                      <a:pt x="577" y="1202"/>
                    </a:lnTo>
                    <a:lnTo>
                      <a:pt x="539" y="1192"/>
                    </a:lnTo>
                    <a:lnTo>
                      <a:pt x="539" y="1192"/>
                    </a:lnTo>
                    <a:lnTo>
                      <a:pt x="615" y="1199"/>
                    </a:lnTo>
                    <a:lnTo>
                      <a:pt x="691" y="1206"/>
                    </a:lnTo>
                    <a:lnTo>
                      <a:pt x="770" y="1213"/>
                    </a:lnTo>
                    <a:lnTo>
                      <a:pt x="848" y="1220"/>
                    </a:lnTo>
                    <a:lnTo>
                      <a:pt x="848" y="1220"/>
                    </a:lnTo>
                    <a:lnTo>
                      <a:pt x="960" y="1230"/>
                    </a:lnTo>
                    <a:lnTo>
                      <a:pt x="1014" y="1233"/>
                    </a:lnTo>
                    <a:lnTo>
                      <a:pt x="1041" y="1233"/>
                    </a:lnTo>
                    <a:lnTo>
                      <a:pt x="1069" y="1233"/>
                    </a:lnTo>
                    <a:lnTo>
                      <a:pt x="1069" y="1233"/>
                    </a:lnTo>
                    <a:lnTo>
                      <a:pt x="1067" y="1226"/>
                    </a:lnTo>
                    <a:lnTo>
                      <a:pt x="1066" y="1222"/>
                    </a:lnTo>
                    <a:lnTo>
                      <a:pt x="1064" y="1218"/>
                    </a:lnTo>
                    <a:lnTo>
                      <a:pt x="1064" y="1212"/>
                    </a:lnTo>
                    <a:lnTo>
                      <a:pt x="1064" y="1212"/>
                    </a:lnTo>
                    <a:lnTo>
                      <a:pt x="1057" y="1209"/>
                    </a:lnTo>
                    <a:lnTo>
                      <a:pt x="1050" y="1208"/>
                    </a:lnTo>
                    <a:lnTo>
                      <a:pt x="1035" y="1208"/>
                    </a:lnTo>
                    <a:lnTo>
                      <a:pt x="1035" y="1208"/>
                    </a:lnTo>
                    <a:close/>
                    <a:moveTo>
                      <a:pt x="1255" y="1357"/>
                    </a:moveTo>
                    <a:lnTo>
                      <a:pt x="1255" y="1357"/>
                    </a:lnTo>
                    <a:lnTo>
                      <a:pt x="1258" y="1327"/>
                    </a:lnTo>
                    <a:lnTo>
                      <a:pt x="1259" y="1296"/>
                    </a:lnTo>
                    <a:lnTo>
                      <a:pt x="1258" y="1264"/>
                    </a:lnTo>
                    <a:lnTo>
                      <a:pt x="1254" y="1234"/>
                    </a:lnTo>
                    <a:lnTo>
                      <a:pt x="1247" y="1205"/>
                    </a:lnTo>
                    <a:lnTo>
                      <a:pt x="1238" y="1178"/>
                    </a:lnTo>
                    <a:lnTo>
                      <a:pt x="1233" y="1166"/>
                    </a:lnTo>
                    <a:lnTo>
                      <a:pt x="1227" y="1153"/>
                    </a:lnTo>
                    <a:lnTo>
                      <a:pt x="1220" y="1143"/>
                    </a:lnTo>
                    <a:lnTo>
                      <a:pt x="1213" y="1133"/>
                    </a:lnTo>
                    <a:lnTo>
                      <a:pt x="1213" y="1133"/>
                    </a:lnTo>
                    <a:lnTo>
                      <a:pt x="1203" y="1140"/>
                    </a:lnTo>
                    <a:lnTo>
                      <a:pt x="1192" y="1145"/>
                    </a:lnTo>
                    <a:lnTo>
                      <a:pt x="1192" y="1145"/>
                    </a:lnTo>
                    <a:lnTo>
                      <a:pt x="1206" y="1205"/>
                    </a:lnTo>
                    <a:lnTo>
                      <a:pt x="1213" y="1233"/>
                    </a:lnTo>
                    <a:lnTo>
                      <a:pt x="1219" y="1263"/>
                    </a:lnTo>
                    <a:lnTo>
                      <a:pt x="1222" y="1292"/>
                    </a:lnTo>
                    <a:lnTo>
                      <a:pt x="1223" y="1321"/>
                    </a:lnTo>
                    <a:lnTo>
                      <a:pt x="1222" y="1337"/>
                    </a:lnTo>
                    <a:lnTo>
                      <a:pt x="1220" y="1354"/>
                    </a:lnTo>
                    <a:lnTo>
                      <a:pt x="1217" y="1369"/>
                    </a:lnTo>
                    <a:lnTo>
                      <a:pt x="1213" y="1386"/>
                    </a:lnTo>
                    <a:lnTo>
                      <a:pt x="1213" y="1386"/>
                    </a:lnTo>
                    <a:lnTo>
                      <a:pt x="1234" y="1372"/>
                    </a:lnTo>
                    <a:lnTo>
                      <a:pt x="1255" y="1357"/>
                    </a:lnTo>
                    <a:lnTo>
                      <a:pt x="1255" y="1357"/>
                    </a:lnTo>
                    <a:close/>
                    <a:moveTo>
                      <a:pt x="1192" y="1404"/>
                    </a:moveTo>
                    <a:lnTo>
                      <a:pt x="1192" y="1404"/>
                    </a:lnTo>
                    <a:lnTo>
                      <a:pt x="1196" y="1396"/>
                    </a:lnTo>
                    <a:lnTo>
                      <a:pt x="1201" y="1383"/>
                    </a:lnTo>
                    <a:lnTo>
                      <a:pt x="1206" y="1361"/>
                    </a:lnTo>
                    <a:lnTo>
                      <a:pt x="1206" y="1361"/>
                    </a:lnTo>
                    <a:lnTo>
                      <a:pt x="1209" y="1334"/>
                    </a:lnTo>
                    <a:lnTo>
                      <a:pt x="1209" y="1307"/>
                    </a:lnTo>
                    <a:lnTo>
                      <a:pt x="1208" y="1279"/>
                    </a:lnTo>
                    <a:lnTo>
                      <a:pt x="1205" y="1253"/>
                    </a:lnTo>
                    <a:lnTo>
                      <a:pt x="1199" y="1225"/>
                    </a:lnTo>
                    <a:lnTo>
                      <a:pt x="1192" y="1199"/>
                    </a:lnTo>
                    <a:lnTo>
                      <a:pt x="1185" y="1177"/>
                    </a:lnTo>
                    <a:lnTo>
                      <a:pt x="1177" y="1156"/>
                    </a:lnTo>
                    <a:lnTo>
                      <a:pt x="1177" y="1156"/>
                    </a:lnTo>
                    <a:lnTo>
                      <a:pt x="1160" y="1167"/>
                    </a:lnTo>
                    <a:lnTo>
                      <a:pt x="1143" y="1178"/>
                    </a:lnTo>
                    <a:lnTo>
                      <a:pt x="1126" y="1191"/>
                    </a:lnTo>
                    <a:lnTo>
                      <a:pt x="1109" y="1204"/>
                    </a:lnTo>
                    <a:lnTo>
                      <a:pt x="1109" y="1204"/>
                    </a:lnTo>
                    <a:lnTo>
                      <a:pt x="1116" y="1218"/>
                    </a:lnTo>
                    <a:lnTo>
                      <a:pt x="1121" y="1233"/>
                    </a:lnTo>
                    <a:lnTo>
                      <a:pt x="1128" y="1265"/>
                    </a:lnTo>
                    <a:lnTo>
                      <a:pt x="1132" y="1298"/>
                    </a:lnTo>
                    <a:lnTo>
                      <a:pt x="1133" y="1329"/>
                    </a:lnTo>
                    <a:lnTo>
                      <a:pt x="1132" y="1361"/>
                    </a:lnTo>
                    <a:lnTo>
                      <a:pt x="1129" y="1393"/>
                    </a:lnTo>
                    <a:lnTo>
                      <a:pt x="1123" y="1424"/>
                    </a:lnTo>
                    <a:lnTo>
                      <a:pt x="1115" y="1453"/>
                    </a:lnTo>
                    <a:lnTo>
                      <a:pt x="1115" y="1453"/>
                    </a:lnTo>
                    <a:lnTo>
                      <a:pt x="1123" y="1445"/>
                    </a:lnTo>
                    <a:lnTo>
                      <a:pt x="1133" y="1439"/>
                    </a:lnTo>
                    <a:lnTo>
                      <a:pt x="1154" y="1428"/>
                    </a:lnTo>
                    <a:lnTo>
                      <a:pt x="1175" y="1417"/>
                    </a:lnTo>
                    <a:lnTo>
                      <a:pt x="1185" y="1411"/>
                    </a:lnTo>
                    <a:lnTo>
                      <a:pt x="1192" y="1404"/>
                    </a:lnTo>
                    <a:lnTo>
                      <a:pt x="1192" y="1404"/>
                    </a:lnTo>
                    <a:close/>
                    <a:moveTo>
                      <a:pt x="1102" y="1441"/>
                    </a:moveTo>
                    <a:lnTo>
                      <a:pt x="1102" y="1441"/>
                    </a:lnTo>
                    <a:lnTo>
                      <a:pt x="1108" y="1428"/>
                    </a:lnTo>
                    <a:lnTo>
                      <a:pt x="1112" y="1414"/>
                    </a:lnTo>
                    <a:lnTo>
                      <a:pt x="1118" y="1383"/>
                    </a:lnTo>
                    <a:lnTo>
                      <a:pt x="1121" y="1351"/>
                    </a:lnTo>
                    <a:lnTo>
                      <a:pt x="1121" y="1319"/>
                    </a:lnTo>
                    <a:lnTo>
                      <a:pt x="1118" y="1286"/>
                    </a:lnTo>
                    <a:lnTo>
                      <a:pt x="1114" y="1257"/>
                    </a:lnTo>
                    <a:lnTo>
                      <a:pt x="1109" y="1243"/>
                    </a:lnTo>
                    <a:lnTo>
                      <a:pt x="1105" y="1229"/>
                    </a:lnTo>
                    <a:lnTo>
                      <a:pt x="1099" y="1218"/>
                    </a:lnTo>
                    <a:lnTo>
                      <a:pt x="1094" y="1206"/>
                    </a:lnTo>
                    <a:lnTo>
                      <a:pt x="1094" y="1206"/>
                    </a:lnTo>
                    <a:lnTo>
                      <a:pt x="1094" y="1205"/>
                    </a:lnTo>
                    <a:lnTo>
                      <a:pt x="1092" y="1205"/>
                    </a:lnTo>
                    <a:lnTo>
                      <a:pt x="1092" y="1205"/>
                    </a:lnTo>
                    <a:lnTo>
                      <a:pt x="1088" y="1208"/>
                    </a:lnTo>
                    <a:lnTo>
                      <a:pt x="1085" y="1212"/>
                    </a:lnTo>
                    <a:lnTo>
                      <a:pt x="1083" y="1216"/>
                    </a:lnTo>
                    <a:lnTo>
                      <a:pt x="1083" y="1220"/>
                    </a:lnTo>
                    <a:lnTo>
                      <a:pt x="1083" y="1232"/>
                    </a:lnTo>
                    <a:lnTo>
                      <a:pt x="1084" y="1243"/>
                    </a:lnTo>
                    <a:lnTo>
                      <a:pt x="1084" y="1243"/>
                    </a:lnTo>
                    <a:lnTo>
                      <a:pt x="1084" y="1275"/>
                    </a:lnTo>
                    <a:lnTo>
                      <a:pt x="1085" y="1310"/>
                    </a:lnTo>
                    <a:lnTo>
                      <a:pt x="1085" y="1310"/>
                    </a:lnTo>
                    <a:lnTo>
                      <a:pt x="1087" y="1331"/>
                    </a:lnTo>
                    <a:lnTo>
                      <a:pt x="1085" y="1352"/>
                    </a:lnTo>
                    <a:lnTo>
                      <a:pt x="1084" y="1393"/>
                    </a:lnTo>
                    <a:lnTo>
                      <a:pt x="1084" y="1393"/>
                    </a:lnTo>
                    <a:lnTo>
                      <a:pt x="1080" y="1416"/>
                    </a:lnTo>
                    <a:lnTo>
                      <a:pt x="1076" y="1435"/>
                    </a:lnTo>
                    <a:lnTo>
                      <a:pt x="1074" y="1444"/>
                    </a:lnTo>
                    <a:lnTo>
                      <a:pt x="1074" y="1452"/>
                    </a:lnTo>
                    <a:lnTo>
                      <a:pt x="1074" y="1460"/>
                    </a:lnTo>
                    <a:lnTo>
                      <a:pt x="1077" y="1469"/>
                    </a:lnTo>
                    <a:lnTo>
                      <a:pt x="1077" y="1469"/>
                    </a:lnTo>
                    <a:lnTo>
                      <a:pt x="1083" y="1469"/>
                    </a:lnTo>
                    <a:lnTo>
                      <a:pt x="1087" y="1468"/>
                    </a:lnTo>
                    <a:lnTo>
                      <a:pt x="1091" y="1465"/>
                    </a:lnTo>
                    <a:lnTo>
                      <a:pt x="1094" y="1460"/>
                    </a:lnTo>
                    <a:lnTo>
                      <a:pt x="1099" y="1451"/>
                    </a:lnTo>
                    <a:lnTo>
                      <a:pt x="1102" y="1441"/>
                    </a:lnTo>
                    <a:lnTo>
                      <a:pt x="1102" y="1441"/>
                    </a:lnTo>
                    <a:close/>
                    <a:moveTo>
                      <a:pt x="1059" y="1444"/>
                    </a:moveTo>
                    <a:lnTo>
                      <a:pt x="1059" y="1444"/>
                    </a:lnTo>
                    <a:lnTo>
                      <a:pt x="1049" y="1441"/>
                    </a:lnTo>
                    <a:lnTo>
                      <a:pt x="1038" y="1439"/>
                    </a:lnTo>
                    <a:lnTo>
                      <a:pt x="1017" y="1435"/>
                    </a:lnTo>
                    <a:lnTo>
                      <a:pt x="1017" y="1435"/>
                    </a:lnTo>
                    <a:lnTo>
                      <a:pt x="1004" y="1432"/>
                    </a:lnTo>
                    <a:lnTo>
                      <a:pt x="993" y="1428"/>
                    </a:lnTo>
                    <a:lnTo>
                      <a:pt x="993" y="1428"/>
                    </a:lnTo>
                    <a:lnTo>
                      <a:pt x="977" y="1427"/>
                    </a:lnTo>
                    <a:lnTo>
                      <a:pt x="962" y="1425"/>
                    </a:lnTo>
                    <a:lnTo>
                      <a:pt x="931" y="1425"/>
                    </a:lnTo>
                    <a:lnTo>
                      <a:pt x="931" y="1425"/>
                    </a:lnTo>
                    <a:lnTo>
                      <a:pt x="907" y="1423"/>
                    </a:lnTo>
                    <a:lnTo>
                      <a:pt x="883" y="1420"/>
                    </a:lnTo>
                    <a:lnTo>
                      <a:pt x="831" y="1413"/>
                    </a:lnTo>
                    <a:lnTo>
                      <a:pt x="778" y="1404"/>
                    </a:lnTo>
                    <a:lnTo>
                      <a:pt x="751" y="1402"/>
                    </a:lnTo>
                    <a:lnTo>
                      <a:pt x="725" y="1399"/>
                    </a:lnTo>
                    <a:lnTo>
                      <a:pt x="725" y="1399"/>
                    </a:lnTo>
                    <a:lnTo>
                      <a:pt x="708" y="1397"/>
                    </a:lnTo>
                    <a:lnTo>
                      <a:pt x="691" y="1393"/>
                    </a:lnTo>
                    <a:lnTo>
                      <a:pt x="674" y="1390"/>
                    </a:lnTo>
                    <a:lnTo>
                      <a:pt x="657" y="1389"/>
                    </a:lnTo>
                    <a:lnTo>
                      <a:pt x="657" y="1389"/>
                    </a:lnTo>
                    <a:lnTo>
                      <a:pt x="588" y="1382"/>
                    </a:lnTo>
                    <a:lnTo>
                      <a:pt x="520" y="1378"/>
                    </a:lnTo>
                    <a:lnTo>
                      <a:pt x="454" y="1372"/>
                    </a:lnTo>
                    <a:lnTo>
                      <a:pt x="420" y="1368"/>
                    </a:lnTo>
                    <a:lnTo>
                      <a:pt x="388" y="1364"/>
                    </a:lnTo>
                    <a:lnTo>
                      <a:pt x="388" y="1364"/>
                    </a:lnTo>
                    <a:lnTo>
                      <a:pt x="337" y="1355"/>
                    </a:lnTo>
                    <a:lnTo>
                      <a:pt x="285" y="1344"/>
                    </a:lnTo>
                    <a:lnTo>
                      <a:pt x="187" y="1320"/>
                    </a:lnTo>
                    <a:lnTo>
                      <a:pt x="187" y="1320"/>
                    </a:lnTo>
                    <a:lnTo>
                      <a:pt x="152" y="1314"/>
                    </a:lnTo>
                    <a:lnTo>
                      <a:pt x="111" y="1307"/>
                    </a:lnTo>
                    <a:lnTo>
                      <a:pt x="111" y="1307"/>
                    </a:lnTo>
                    <a:lnTo>
                      <a:pt x="86" y="1303"/>
                    </a:lnTo>
                    <a:lnTo>
                      <a:pt x="72" y="1300"/>
                    </a:lnTo>
                    <a:lnTo>
                      <a:pt x="59" y="1299"/>
                    </a:lnTo>
                    <a:lnTo>
                      <a:pt x="47" y="1299"/>
                    </a:lnTo>
                    <a:lnTo>
                      <a:pt x="41" y="1300"/>
                    </a:lnTo>
                    <a:lnTo>
                      <a:pt x="35" y="1302"/>
                    </a:lnTo>
                    <a:lnTo>
                      <a:pt x="31" y="1305"/>
                    </a:lnTo>
                    <a:lnTo>
                      <a:pt x="28" y="1309"/>
                    </a:lnTo>
                    <a:lnTo>
                      <a:pt x="26" y="1313"/>
                    </a:lnTo>
                    <a:lnTo>
                      <a:pt x="24" y="1319"/>
                    </a:lnTo>
                    <a:lnTo>
                      <a:pt x="24" y="1319"/>
                    </a:lnTo>
                    <a:lnTo>
                      <a:pt x="94" y="1330"/>
                    </a:lnTo>
                    <a:lnTo>
                      <a:pt x="166" y="1344"/>
                    </a:lnTo>
                    <a:lnTo>
                      <a:pt x="308" y="1373"/>
                    </a:lnTo>
                    <a:lnTo>
                      <a:pt x="379" y="1387"/>
                    </a:lnTo>
                    <a:lnTo>
                      <a:pt x="449" y="1402"/>
                    </a:lnTo>
                    <a:lnTo>
                      <a:pt x="521" y="1413"/>
                    </a:lnTo>
                    <a:lnTo>
                      <a:pt x="593" y="1421"/>
                    </a:lnTo>
                    <a:lnTo>
                      <a:pt x="593" y="1421"/>
                    </a:lnTo>
                    <a:lnTo>
                      <a:pt x="632" y="1425"/>
                    </a:lnTo>
                    <a:lnTo>
                      <a:pt x="670" y="1428"/>
                    </a:lnTo>
                    <a:lnTo>
                      <a:pt x="670" y="1428"/>
                    </a:lnTo>
                    <a:lnTo>
                      <a:pt x="715" y="1432"/>
                    </a:lnTo>
                    <a:lnTo>
                      <a:pt x="761" y="1437"/>
                    </a:lnTo>
                    <a:lnTo>
                      <a:pt x="858" y="1448"/>
                    </a:lnTo>
                    <a:lnTo>
                      <a:pt x="907" y="1453"/>
                    </a:lnTo>
                    <a:lnTo>
                      <a:pt x="956" y="1458"/>
                    </a:lnTo>
                    <a:lnTo>
                      <a:pt x="1005" y="1462"/>
                    </a:lnTo>
                    <a:lnTo>
                      <a:pt x="1052" y="1463"/>
                    </a:lnTo>
                    <a:lnTo>
                      <a:pt x="1052" y="1463"/>
                    </a:lnTo>
                    <a:lnTo>
                      <a:pt x="1057" y="1453"/>
                    </a:lnTo>
                    <a:lnTo>
                      <a:pt x="1059" y="1448"/>
                    </a:lnTo>
                    <a:lnTo>
                      <a:pt x="1059" y="1444"/>
                    </a:lnTo>
                    <a:lnTo>
                      <a:pt x="1059" y="1444"/>
                    </a:lnTo>
                    <a:close/>
                  </a:path>
                </a:pathLst>
              </a:custGeom>
              <a:solidFill>
                <a:schemeClr val="tx1"/>
              </a:solidFill>
              <a:ln w="9525">
                <a:noFill/>
                <a:round/>
              </a:ln>
            </p:spPr>
            <p:txBody>
              <a:bodyPr vert="horz" wrap="square" lIns="91440" tIns="45720" rIns="91440" bIns="45720" numCol="1" anchor="t" anchorCtr="0" compatLnSpc="1"/>
              <a:lstStyle/>
              <a:p>
                <a:endParaRPr lang="zh-CN" altLang="en-US"/>
              </a:p>
            </p:txBody>
          </p:sp>
        </p:grpSp>
      </p:grpSp>
      <p:sp>
        <p:nvSpPr>
          <p:cNvPr id="44" name="文本框 43"/>
          <p:cNvSpPr txBox="1"/>
          <p:nvPr/>
        </p:nvSpPr>
        <p:spPr>
          <a:xfrm>
            <a:off x="6094200" y="2453200"/>
            <a:ext cx="2348720" cy="523220"/>
          </a:xfrm>
          <a:prstGeom prst="rect">
            <a:avLst/>
          </a:prstGeom>
          <a:noFill/>
        </p:spPr>
        <p:txBody>
          <a:bodyPr wrap="none" rtlCol="0">
            <a:spAutoFit/>
          </a:bodyPr>
          <a:lstStyle/>
          <a:p>
            <a:r>
              <a:rPr lang="zh-CN" altLang="en-US" sz="2800" b="1" dirty="0">
                <a:latin typeface="方正苏新诗柳楷简体" panose="02000000000000000000" pitchFamily="2" charset="-122"/>
                <a:ea typeface="方正苏新诗柳楷简体" panose="02000000000000000000" pitchFamily="2" charset="-122"/>
              </a:rPr>
              <a:t>Click to add a title</a:t>
            </a:r>
          </a:p>
        </p:txBody>
      </p:sp>
      <p:sp>
        <p:nvSpPr>
          <p:cNvPr id="45" name="文本框 44"/>
          <p:cNvSpPr txBox="1"/>
          <p:nvPr/>
        </p:nvSpPr>
        <p:spPr>
          <a:xfrm>
            <a:off x="5938171" y="3303632"/>
            <a:ext cx="2610465" cy="2120902"/>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here to enter text </a:t>
            </a:r>
            <a:r>
              <a:rPr lang="zh-CN" altLang="en-US" sz="1400" dirty="0">
                <a:latin typeface="方正苏新诗柳楷简体" panose="02000000000000000000" pitchFamily="2" charset="-122"/>
                <a:ea typeface="方正苏新诗柳楷简体" panose="02000000000000000000" pitchFamily="2" charset="-122"/>
              </a:rPr>
              <a:t>Click</a:t>
            </a:r>
            <a:r>
              <a:rPr lang="zh-CN" altLang="en-US" dirty="0">
                <a:latin typeface="方正苏新诗柳楷简体" panose="02000000000000000000" pitchFamily="2" charset="-122"/>
                <a:ea typeface="方正苏新诗柳楷简体" panose="02000000000000000000" pitchFamily="2" charset="-122"/>
              </a:rPr>
              <a:t> here to enter text Click here to enter text Click here to enter text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sp>
        <p:nvSpPr>
          <p:cNvPr id="16" name="任意多边形 15"/>
          <p:cNvSpPr/>
          <p:nvPr/>
        </p:nvSpPr>
        <p:spPr>
          <a:xfrm>
            <a:off x="1398419"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54069" y="2060575"/>
            <a:ext cx="808702" cy="646331"/>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1</a:t>
            </a:r>
            <a:endParaRPr lang="zh-CN" altLang="en-US" sz="3600" b="1" spc="300" dirty="0">
              <a:latin typeface="方正静蕾简体" panose="02000000000000000000" pitchFamily="2" charset="-122"/>
              <a:ea typeface="方正静蕾简体" panose="02000000000000000000" pitchFamily="2" charset="-122"/>
            </a:endParaRPr>
          </a:p>
        </p:txBody>
      </p:sp>
      <p:sp>
        <p:nvSpPr>
          <p:cNvPr id="18" name="任意多边形 17"/>
          <p:cNvSpPr/>
          <p:nvPr/>
        </p:nvSpPr>
        <p:spPr>
          <a:xfrm>
            <a:off x="4791245"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446895" y="2060575"/>
            <a:ext cx="808702" cy="646331"/>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2</a:t>
            </a:r>
            <a:endParaRPr lang="zh-CN" altLang="en-US" sz="3600" b="1" spc="300" dirty="0">
              <a:latin typeface="方正静蕾简体" panose="02000000000000000000" pitchFamily="2" charset="-122"/>
              <a:ea typeface="方正静蕾简体" panose="02000000000000000000" pitchFamily="2" charset="-122"/>
            </a:endParaRPr>
          </a:p>
        </p:txBody>
      </p:sp>
      <p:sp>
        <p:nvSpPr>
          <p:cNvPr id="20" name="任意多边形 19"/>
          <p:cNvSpPr/>
          <p:nvPr/>
        </p:nvSpPr>
        <p:spPr>
          <a:xfrm>
            <a:off x="8184070" y="2344365"/>
            <a:ext cx="2804613" cy="1922027"/>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a:solidFill>
              <a:srgbClr val="4C4045"/>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839720" y="2060575"/>
            <a:ext cx="808702" cy="646331"/>
          </a:xfrm>
          <a:prstGeom prst="rect">
            <a:avLst/>
          </a:prstGeom>
          <a:noFill/>
        </p:spPr>
        <p:txBody>
          <a:bodyPr wrap="square" rtlCol="0">
            <a:spAutoFit/>
          </a:bodyPr>
          <a:lstStyle/>
          <a:p>
            <a:pPr algn="ctr"/>
            <a:r>
              <a:rPr lang="en-US" altLang="zh-CN" sz="3600" b="1" spc="300" dirty="0">
                <a:latin typeface="方正静蕾简体" panose="02000000000000000000" pitchFamily="2" charset="-122"/>
                <a:ea typeface="方正静蕾简体" panose="02000000000000000000" pitchFamily="2" charset="-122"/>
              </a:rPr>
              <a:t>3</a:t>
            </a:r>
            <a:endParaRPr lang="zh-CN" altLang="en-US" sz="3600" b="1" spc="300" dirty="0">
              <a:latin typeface="方正静蕾简体" panose="02000000000000000000" pitchFamily="2" charset="-122"/>
              <a:ea typeface="方正静蕾简体" panose="02000000000000000000" pitchFamily="2" charset="-122"/>
            </a:endParaRPr>
          </a:p>
        </p:txBody>
      </p:sp>
      <p:grpSp>
        <p:nvGrpSpPr>
          <p:cNvPr id="22" name="组合 21"/>
          <p:cNvGrpSpPr/>
          <p:nvPr/>
        </p:nvGrpSpPr>
        <p:grpSpPr>
          <a:xfrm>
            <a:off x="2202147" y="4550182"/>
            <a:ext cx="1189982" cy="1746250"/>
            <a:chOff x="10144127" y="4718051"/>
            <a:chExt cx="268287" cy="393700"/>
          </a:xfrm>
          <a:solidFill>
            <a:schemeClr val="tx1">
              <a:lumMod val="75000"/>
              <a:lumOff val="25000"/>
            </a:schemeClr>
          </a:solidFill>
        </p:grpSpPr>
        <p:sp>
          <p:nvSpPr>
            <p:cNvPr id="23" name="Freeform 780"/>
            <p:cNvSpPr>
              <a:spLocks noEditPoints="1"/>
            </p:cNvSpPr>
            <p:nvPr/>
          </p:nvSpPr>
          <p:spPr bwMode="auto">
            <a:xfrm>
              <a:off x="10169527" y="4752976"/>
              <a:ext cx="223838" cy="222250"/>
            </a:xfrm>
            <a:custGeom>
              <a:avLst/>
              <a:gdLst>
                <a:gd name="T0" fmla="*/ 20 w 129"/>
                <a:gd name="T1" fmla="*/ 101 h 128"/>
                <a:gd name="T2" fmla="*/ 28 w 129"/>
                <a:gd name="T3" fmla="*/ 21 h 128"/>
                <a:gd name="T4" fmla="*/ 28 w 129"/>
                <a:gd name="T5" fmla="*/ 21 h 128"/>
                <a:gd name="T6" fmla="*/ 109 w 129"/>
                <a:gd name="T7" fmla="*/ 27 h 128"/>
                <a:gd name="T8" fmla="*/ 109 w 129"/>
                <a:gd name="T9" fmla="*/ 27 h 128"/>
                <a:gd name="T10" fmla="*/ 101 w 129"/>
                <a:gd name="T11" fmla="*/ 108 h 128"/>
                <a:gd name="T12" fmla="*/ 101 w 129"/>
                <a:gd name="T13" fmla="*/ 108 h 128"/>
                <a:gd name="T14" fmla="*/ 20 w 129"/>
                <a:gd name="T15" fmla="*/ 101 h 128"/>
                <a:gd name="T16" fmla="*/ 22 w 129"/>
                <a:gd name="T17" fmla="*/ 99 h 128"/>
                <a:gd name="T18" fmla="*/ 99 w 129"/>
                <a:gd name="T19" fmla="*/ 106 h 128"/>
                <a:gd name="T20" fmla="*/ 99 w 129"/>
                <a:gd name="T21" fmla="*/ 106 h 128"/>
                <a:gd name="T22" fmla="*/ 107 w 129"/>
                <a:gd name="T23" fmla="*/ 29 h 128"/>
                <a:gd name="T24" fmla="*/ 107 w 129"/>
                <a:gd name="T25" fmla="*/ 29 h 128"/>
                <a:gd name="T26" fmla="*/ 30 w 129"/>
                <a:gd name="T27" fmla="*/ 23 h 128"/>
                <a:gd name="T28" fmla="*/ 30 w 129"/>
                <a:gd name="T29" fmla="*/ 23 h 128"/>
                <a:gd name="T30" fmla="*/ 22 w 129"/>
                <a:gd name="T31" fmla="*/ 9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28">
                  <a:moveTo>
                    <a:pt x="20" y="101"/>
                  </a:moveTo>
                  <a:cubicBezTo>
                    <a:pt x="0" y="77"/>
                    <a:pt x="4" y="41"/>
                    <a:pt x="28" y="21"/>
                  </a:cubicBezTo>
                  <a:cubicBezTo>
                    <a:pt x="28" y="21"/>
                    <a:pt x="28" y="21"/>
                    <a:pt x="28" y="21"/>
                  </a:cubicBezTo>
                  <a:cubicBezTo>
                    <a:pt x="53" y="0"/>
                    <a:pt x="89" y="3"/>
                    <a:pt x="109" y="27"/>
                  </a:cubicBezTo>
                  <a:cubicBezTo>
                    <a:pt x="109" y="27"/>
                    <a:pt x="109" y="27"/>
                    <a:pt x="109" y="27"/>
                  </a:cubicBezTo>
                  <a:cubicBezTo>
                    <a:pt x="129" y="51"/>
                    <a:pt x="125" y="87"/>
                    <a:pt x="101" y="108"/>
                  </a:cubicBezTo>
                  <a:cubicBezTo>
                    <a:pt x="101" y="108"/>
                    <a:pt x="101" y="108"/>
                    <a:pt x="101" y="108"/>
                  </a:cubicBezTo>
                  <a:cubicBezTo>
                    <a:pt x="77" y="128"/>
                    <a:pt x="40" y="125"/>
                    <a:pt x="20" y="101"/>
                  </a:cubicBezTo>
                  <a:close/>
                  <a:moveTo>
                    <a:pt x="22" y="99"/>
                  </a:moveTo>
                  <a:cubicBezTo>
                    <a:pt x="42" y="122"/>
                    <a:pt x="76" y="125"/>
                    <a:pt x="99" y="106"/>
                  </a:cubicBezTo>
                  <a:cubicBezTo>
                    <a:pt x="99" y="106"/>
                    <a:pt x="99" y="106"/>
                    <a:pt x="99" y="106"/>
                  </a:cubicBezTo>
                  <a:cubicBezTo>
                    <a:pt x="123" y="86"/>
                    <a:pt x="126" y="52"/>
                    <a:pt x="107" y="29"/>
                  </a:cubicBezTo>
                  <a:cubicBezTo>
                    <a:pt x="107" y="29"/>
                    <a:pt x="107" y="29"/>
                    <a:pt x="107" y="29"/>
                  </a:cubicBezTo>
                  <a:cubicBezTo>
                    <a:pt x="88" y="6"/>
                    <a:pt x="53" y="3"/>
                    <a:pt x="30" y="23"/>
                  </a:cubicBezTo>
                  <a:cubicBezTo>
                    <a:pt x="30" y="23"/>
                    <a:pt x="30" y="23"/>
                    <a:pt x="30" y="23"/>
                  </a:cubicBezTo>
                  <a:cubicBezTo>
                    <a:pt x="7" y="42"/>
                    <a:pt x="3" y="77"/>
                    <a:pt x="22"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81"/>
            <p:cNvSpPr/>
            <p:nvPr/>
          </p:nvSpPr>
          <p:spPr bwMode="auto">
            <a:xfrm>
              <a:off x="10177464" y="4760914"/>
              <a:ext cx="207963" cy="206375"/>
            </a:xfrm>
            <a:custGeom>
              <a:avLst/>
              <a:gdLst>
                <a:gd name="T0" fmla="*/ 14 w 119"/>
                <a:gd name="T1" fmla="*/ 97 h 118"/>
                <a:gd name="T2" fmla="*/ 15 w 119"/>
                <a:gd name="T3" fmla="*/ 96 h 118"/>
                <a:gd name="T4" fmla="*/ 17 w 119"/>
                <a:gd name="T5" fmla="*/ 95 h 118"/>
                <a:gd name="T6" fmla="*/ 17 w 119"/>
                <a:gd name="T7" fmla="*/ 95 h 118"/>
                <a:gd name="T8" fmla="*/ 17 w 119"/>
                <a:gd name="T9" fmla="*/ 95 h 118"/>
                <a:gd name="T10" fmla="*/ 17 w 119"/>
                <a:gd name="T11" fmla="*/ 94 h 118"/>
                <a:gd name="T12" fmla="*/ 19 w 119"/>
                <a:gd name="T13" fmla="*/ 93 h 118"/>
                <a:gd name="T14" fmla="*/ 59 w 119"/>
                <a:gd name="T15" fmla="*/ 112 h 118"/>
                <a:gd name="T16" fmla="*/ 59 w 119"/>
                <a:gd name="T17" fmla="*/ 112 h 118"/>
                <a:gd name="T18" fmla="*/ 93 w 119"/>
                <a:gd name="T19" fmla="*/ 99 h 118"/>
                <a:gd name="T20" fmla="*/ 93 w 119"/>
                <a:gd name="T21" fmla="*/ 99 h 118"/>
                <a:gd name="T22" fmla="*/ 112 w 119"/>
                <a:gd name="T23" fmla="*/ 58 h 118"/>
                <a:gd name="T24" fmla="*/ 112 w 119"/>
                <a:gd name="T25" fmla="*/ 58 h 118"/>
                <a:gd name="T26" fmla="*/ 100 w 119"/>
                <a:gd name="T27" fmla="*/ 25 h 118"/>
                <a:gd name="T28" fmla="*/ 100 w 119"/>
                <a:gd name="T29" fmla="*/ 25 h 118"/>
                <a:gd name="T30" fmla="*/ 60 w 119"/>
                <a:gd name="T31" fmla="*/ 7 h 118"/>
                <a:gd name="T32" fmla="*/ 60 w 119"/>
                <a:gd name="T33" fmla="*/ 7 h 118"/>
                <a:gd name="T34" fmla="*/ 26 w 119"/>
                <a:gd name="T35" fmla="*/ 19 h 118"/>
                <a:gd name="T36" fmla="*/ 26 w 119"/>
                <a:gd name="T37" fmla="*/ 19 h 118"/>
                <a:gd name="T38" fmla="*/ 7 w 119"/>
                <a:gd name="T39" fmla="*/ 60 h 118"/>
                <a:gd name="T40" fmla="*/ 7 w 119"/>
                <a:gd name="T41" fmla="*/ 60 h 118"/>
                <a:gd name="T42" fmla="*/ 19 w 119"/>
                <a:gd name="T43" fmla="*/ 93 h 118"/>
                <a:gd name="T44" fmla="*/ 19 w 119"/>
                <a:gd name="T45" fmla="*/ 93 h 118"/>
                <a:gd name="T46" fmla="*/ 17 w 119"/>
                <a:gd name="T47" fmla="*/ 94 h 118"/>
                <a:gd name="T48" fmla="*/ 17 w 119"/>
                <a:gd name="T49" fmla="*/ 95 h 118"/>
                <a:gd name="T50" fmla="*/ 17 w 119"/>
                <a:gd name="T51" fmla="*/ 95 h 118"/>
                <a:gd name="T52" fmla="*/ 17 w 119"/>
                <a:gd name="T53" fmla="*/ 95 h 118"/>
                <a:gd name="T54" fmla="*/ 15 w 119"/>
                <a:gd name="T55" fmla="*/ 96 h 118"/>
                <a:gd name="T56" fmla="*/ 14 w 119"/>
                <a:gd name="T57" fmla="*/ 97 h 118"/>
                <a:gd name="T58" fmla="*/ 0 w 119"/>
                <a:gd name="T59" fmla="*/ 60 h 118"/>
                <a:gd name="T60" fmla="*/ 0 w 119"/>
                <a:gd name="T61" fmla="*/ 60 h 118"/>
                <a:gd name="T62" fmla="*/ 22 w 119"/>
                <a:gd name="T63" fmla="*/ 14 h 118"/>
                <a:gd name="T64" fmla="*/ 22 w 119"/>
                <a:gd name="T65" fmla="*/ 14 h 118"/>
                <a:gd name="T66" fmla="*/ 60 w 119"/>
                <a:gd name="T67" fmla="*/ 0 h 118"/>
                <a:gd name="T68" fmla="*/ 60 w 119"/>
                <a:gd name="T69" fmla="*/ 0 h 118"/>
                <a:gd name="T70" fmla="*/ 105 w 119"/>
                <a:gd name="T71" fmla="*/ 21 h 118"/>
                <a:gd name="T72" fmla="*/ 105 w 119"/>
                <a:gd name="T73" fmla="*/ 21 h 118"/>
                <a:gd name="T74" fmla="*/ 119 w 119"/>
                <a:gd name="T75" fmla="*/ 58 h 118"/>
                <a:gd name="T76" fmla="*/ 119 w 119"/>
                <a:gd name="T77" fmla="*/ 58 h 118"/>
                <a:gd name="T78" fmla="*/ 97 w 119"/>
                <a:gd name="T79" fmla="*/ 104 h 118"/>
                <a:gd name="T80" fmla="*/ 97 w 119"/>
                <a:gd name="T81" fmla="*/ 104 h 118"/>
                <a:gd name="T82" fmla="*/ 59 w 119"/>
                <a:gd name="T83" fmla="*/ 118 h 118"/>
                <a:gd name="T84" fmla="*/ 59 w 119"/>
                <a:gd name="T85" fmla="*/ 118 h 118"/>
                <a:gd name="T86" fmla="*/ 14 w 119"/>
                <a:gd name="T87"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18">
                  <a:moveTo>
                    <a:pt x="14" y="97"/>
                  </a:moveTo>
                  <a:cubicBezTo>
                    <a:pt x="15" y="96"/>
                    <a:pt x="15" y="96"/>
                    <a:pt x="15" y="96"/>
                  </a:cubicBezTo>
                  <a:cubicBezTo>
                    <a:pt x="17" y="95"/>
                    <a:pt x="17" y="95"/>
                    <a:pt x="17" y="95"/>
                  </a:cubicBezTo>
                  <a:cubicBezTo>
                    <a:pt x="17" y="95"/>
                    <a:pt x="17" y="95"/>
                    <a:pt x="17" y="95"/>
                  </a:cubicBezTo>
                  <a:cubicBezTo>
                    <a:pt x="17" y="95"/>
                    <a:pt x="17" y="95"/>
                    <a:pt x="17" y="95"/>
                  </a:cubicBezTo>
                  <a:cubicBezTo>
                    <a:pt x="17" y="94"/>
                    <a:pt x="17" y="94"/>
                    <a:pt x="17" y="94"/>
                  </a:cubicBezTo>
                  <a:cubicBezTo>
                    <a:pt x="19" y="93"/>
                    <a:pt x="19" y="93"/>
                    <a:pt x="19" y="93"/>
                  </a:cubicBezTo>
                  <a:cubicBezTo>
                    <a:pt x="29" y="105"/>
                    <a:pt x="44" y="112"/>
                    <a:pt x="59" y="112"/>
                  </a:cubicBezTo>
                  <a:cubicBezTo>
                    <a:pt x="59" y="112"/>
                    <a:pt x="59" y="112"/>
                    <a:pt x="59" y="112"/>
                  </a:cubicBezTo>
                  <a:cubicBezTo>
                    <a:pt x="71" y="112"/>
                    <a:pt x="83" y="108"/>
                    <a:pt x="93" y="99"/>
                  </a:cubicBezTo>
                  <a:cubicBezTo>
                    <a:pt x="93" y="99"/>
                    <a:pt x="93" y="99"/>
                    <a:pt x="93" y="99"/>
                  </a:cubicBezTo>
                  <a:cubicBezTo>
                    <a:pt x="106" y="89"/>
                    <a:pt x="112" y="73"/>
                    <a:pt x="112" y="58"/>
                  </a:cubicBezTo>
                  <a:cubicBezTo>
                    <a:pt x="112" y="58"/>
                    <a:pt x="112" y="58"/>
                    <a:pt x="112" y="58"/>
                  </a:cubicBezTo>
                  <a:cubicBezTo>
                    <a:pt x="112" y="47"/>
                    <a:pt x="108" y="35"/>
                    <a:pt x="100" y="25"/>
                  </a:cubicBezTo>
                  <a:cubicBezTo>
                    <a:pt x="100" y="25"/>
                    <a:pt x="100" y="25"/>
                    <a:pt x="100" y="25"/>
                  </a:cubicBezTo>
                  <a:cubicBezTo>
                    <a:pt x="90" y="13"/>
                    <a:pt x="75" y="7"/>
                    <a:pt x="60" y="7"/>
                  </a:cubicBezTo>
                  <a:cubicBezTo>
                    <a:pt x="60" y="7"/>
                    <a:pt x="60" y="7"/>
                    <a:pt x="60" y="7"/>
                  </a:cubicBezTo>
                  <a:cubicBezTo>
                    <a:pt x="48" y="7"/>
                    <a:pt x="36" y="11"/>
                    <a:pt x="26" y="19"/>
                  </a:cubicBezTo>
                  <a:cubicBezTo>
                    <a:pt x="26" y="19"/>
                    <a:pt x="26" y="19"/>
                    <a:pt x="26" y="19"/>
                  </a:cubicBezTo>
                  <a:cubicBezTo>
                    <a:pt x="14" y="30"/>
                    <a:pt x="7" y="45"/>
                    <a:pt x="7" y="60"/>
                  </a:cubicBezTo>
                  <a:cubicBezTo>
                    <a:pt x="7" y="60"/>
                    <a:pt x="7" y="60"/>
                    <a:pt x="7" y="60"/>
                  </a:cubicBezTo>
                  <a:cubicBezTo>
                    <a:pt x="7" y="72"/>
                    <a:pt x="11" y="84"/>
                    <a:pt x="19" y="93"/>
                  </a:cubicBezTo>
                  <a:cubicBezTo>
                    <a:pt x="19" y="93"/>
                    <a:pt x="19" y="93"/>
                    <a:pt x="19" y="93"/>
                  </a:cubicBezTo>
                  <a:cubicBezTo>
                    <a:pt x="17" y="94"/>
                    <a:pt x="17" y="94"/>
                    <a:pt x="17" y="94"/>
                  </a:cubicBezTo>
                  <a:cubicBezTo>
                    <a:pt x="17" y="95"/>
                    <a:pt x="17" y="95"/>
                    <a:pt x="17" y="95"/>
                  </a:cubicBezTo>
                  <a:cubicBezTo>
                    <a:pt x="17" y="95"/>
                    <a:pt x="17" y="95"/>
                    <a:pt x="17" y="95"/>
                  </a:cubicBezTo>
                  <a:cubicBezTo>
                    <a:pt x="17" y="95"/>
                    <a:pt x="17" y="95"/>
                    <a:pt x="17" y="95"/>
                  </a:cubicBezTo>
                  <a:cubicBezTo>
                    <a:pt x="15" y="96"/>
                    <a:pt x="15" y="96"/>
                    <a:pt x="15" y="96"/>
                  </a:cubicBezTo>
                  <a:cubicBezTo>
                    <a:pt x="14" y="97"/>
                    <a:pt x="14" y="97"/>
                    <a:pt x="14" y="97"/>
                  </a:cubicBezTo>
                  <a:cubicBezTo>
                    <a:pt x="5" y="87"/>
                    <a:pt x="0" y="73"/>
                    <a:pt x="0" y="60"/>
                  </a:cubicBezTo>
                  <a:cubicBezTo>
                    <a:pt x="0" y="60"/>
                    <a:pt x="0" y="60"/>
                    <a:pt x="0" y="60"/>
                  </a:cubicBezTo>
                  <a:cubicBezTo>
                    <a:pt x="0" y="43"/>
                    <a:pt x="8" y="26"/>
                    <a:pt x="22" y="14"/>
                  </a:cubicBezTo>
                  <a:cubicBezTo>
                    <a:pt x="22" y="14"/>
                    <a:pt x="22" y="14"/>
                    <a:pt x="22" y="14"/>
                  </a:cubicBezTo>
                  <a:cubicBezTo>
                    <a:pt x="33" y="5"/>
                    <a:pt x="47" y="0"/>
                    <a:pt x="60" y="0"/>
                  </a:cubicBezTo>
                  <a:cubicBezTo>
                    <a:pt x="60" y="0"/>
                    <a:pt x="60" y="0"/>
                    <a:pt x="60" y="0"/>
                  </a:cubicBezTo>
                  <a:cubicBezTo>
                    <a:pt x="77" y="0"/>
                    <a:pt x="94" y="7"/>
                    <a:pt x="105" y="21"/>
                  </a:cubicBezTo>
                  <a:cubicBezTo>
                    <a:pt x="105" y="21"/>
                    <a:pt x="105" y="21"/>
                    <a:pt x="105" y="21"/>
                  </a:cubicBezTo>
                  <a:cubicBezTo>
                    <a:pt x="115" y="32"/>
                    <a:pt x="119" y="45"/>
                    <a:pt x="119" y="58"/>
                  </a:cubicBezTo>
                  <a:cubicBezTo>
                    <a:pt x="119" y="58"/>
                    <a:pt x="119" y="58"/>
                    <a:pt x="119" y="58"/>
                  </a:cubicBezTo>
                  <a:cubicBezTo>
                    <a:pt x="119" y="75"/>
                    <a:pt x="112" y="92"/>
                    <a:pt x="97" y="104"/>
                  </a:cubicBezTo>
                  <a:cubicBezTo>
                    <a:pt x="97" y="104"/>
                    <a:pt x="97" y="104"/>
                    <a:pt x="97" y="104"/>
                  </a:cubicBezTo>
                  <a:cubicBezTo>
                    <a:pt x="86" y="114"/>
                    <a:pt x="72" y="118"/>
                    <a:pt x="59" y="118"/>
                  </a:cubicBezTo>
                  <a:cubicBezTo>
                    <a:pt x="59" y="118"/>
                    <a:pt x="59" y="118"/>
                    <a:pt x="59" y="118"/>
                  </a:cubicBezTo>
                  <a:cubicBezTo>
                    <a:pt x="42" y="118"/>
                    <a:pt x="25" y="111"/>
                    <a:pt x="14"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82"/>
            <p:cNvSpPr/>
            <p:nvPr/>
          </p:nvSpPr>
          <p:spPr bwMode="auto">
            <a:xfrm>
              <a:off x="10220327" y="4840289"/>
              <a:ext cx="9525" cy="7938"/>
            </a:xfrm>
            <a:custGeom>
              <a:avLst/>
              <a:gdLst>
                <a:gd name="T0" fmla="*/ 2 w 6"/>
                <a:gd name="T1" fmla="*/ 5 h 5"/>
                <a:gd name="T2" fmla="*/ 0 w 6"/>
                <a:gd name="T3" fmla="*/ 3 h 5"/>
                <a:gd name="T4" fmla="*/ 4 w 6"/>
                <a:gd name="T5" fmla="*/ 0 h 5"/>
                <a:gd name="T6" fmla="*/ 6 w 6"/>
                <a:gd name="T7" fmla="*/ 2 h 5"/>
                <a:gd name="T8" fmla="*/ 2 w 6"/>
                <a:gd name="T9" fmla="*/ 5 h 5"/>
                <a:gd name="T10" fmla="*/ 2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2" y="5"/>
                  </a:moveTo>
                  <a:lnTo>
                    <a:pt x="0" y="3"/>
                  </a:lnTo>
                  <a:lnTo>
                    <a:pt x="4" y="0"/>
                  </a:lnTo>
                  <a:lnTo>
                    <a:pt x="6" y="2"/>
                  </a:lnTo>
                  <a:lnTo>
                    <a:pt x="2" y="5"/>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83"/>
            <p:cNvSpPr>
              <a:spLocks noEditPoints="1"/>
            </p:cNvSpPr>
            <p:nvPr/>
          </p:nvSpPr>
          <p:spPr bwMode="auto">
            <a:xfrm>
              <a:off x="10215564" y="4833939"/>
              <a:ext cx="17463" cy="19050"/>
            </a:xfrm>
            <a:custGeom>
              <a:avLst/>
              <a:gdLst>
                <a:gd name="T0" fmla="*/ 0 w 11"/>
                <a:gd name="T1" fmla="*/ 6 h 12"/>
                <a:gd name="T2" fmla="*/ 7 w 11"/>
                <a:gd name="T3" fmla="*/ 0 h 12"/>
                <a:gd name="T4" fmla="*/ 11 w 11"/>
                <a:gd name="T5" fmla="*/ 6 h 12"/>
                <a:gd name="T6" fmla="*/ 6 w 11"/>
                <a:gd name="T7" fmla="*/ 10 h 12"/>
                <a:gd name="T8" fmla="*/ 5 w 11"/>
                <a:gd name="T9" fmla="*/ 12 h 12"/>
                <a:gd name="T10" fmla="*/ 0 w 11"/>
                <a:gd name="T11" fmla="*/ 6 h 12"/>
                <a:gd name="T12" fmla="*/ 0 w 11"/>
                <a:gd name="T13" fmla="*/ 6 h 12"/>
                <a:gd name="T14" fmla="*/ 5 w 11"/>
                <a:gd name="T15" fmla="*/ 9 h 12"/>
                <a:gd name="T16" fmla="*/ 7 w 11"/>
                <a:gd name="T17" fmla="*/ 7 h 12"/>
                <a:gd name="T18" fmla="*/ 5 w 11"/>
                <a:gd name="T19" fmla="*/ 9 h 12"/>
                <a:gd name="T20" fmla="*/ 5 w 11"/>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6"/>
                  </a:moveTo>
                  <a:lnTo>
                    <a:pt x="7" y="0"/>
                  </a:lnTo>
                  <a:lnTo>
                    <a:pt x="11" y="6"/>
                  </a:lnTo>
                  <a:lnTo>
                    <a:pt x="6" y="10"/>
                  </a:lnTo>
                  <a:lnTo>
                    <a:pt x="5" y="12"/>
                  </a:lnTo>
                  <a:lnTo>
                    <a:pt x="0" y="6"/>
                  </a:lnTo>
                  <a:lnTo>
                    <a:pt x="0" y="6"/>
                  </a:lnTo>
                  <a:close/>
                  <a:moveTo>
                    <a:pt x="5" y="9"/>
                  </a:moveTo>
                  <a:lnTo>
                    <a:pt x="7" y="7"/>
                  </a:lnTo>
                  <a:lnTo>
                    <a:pt x="5" y="9"/>
                  </a:ln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4"/>
            <p:cNvSpPr>
              <a:spLocks noEditPoints="1"/>
            </p:cNvSpPr>
            <p:nvPr/>
          </p:nvSpPr>
          <p:spPr bwMode="auto">
            <a:xfrm>
              <a:off x="10196514" y="4865689"/>
              <a:ext cx="80963" cy="53975"/>
            </a:xfrm>
            <a:custGeom>
              <a:avLst/>
              <a:gdLst>
                <a:gd name="T0" fmla="*/ 30 w 46"/>
                <a:gd name="T1" fmla="*/ 23 h 31"/>
                <a:gd name="T2" fmla="*/ 0 w 46"/>
                <a:gd name="T3" fmla="*/ 30 h 31"/>
                <a:gd name="T4" fmla="*/ 0 w 46"/>
                <a:gd name="T5" fmla="*/ 30 h 31"/>
                <a:gd name="T6" fmla="*/ 1 w 46"/>
                <a:gd name="T7" fmla="*/ 27 h 31"/>
                <a:gd name="T8" fmla="*/ 11 w 46"/>
                <a:gd name="T9" fmla="*/ 27 h 31"/>
                <a:gd name="T10" fmla="*/ 11 w 46"/>
                <a:gd name="T11" fmla="*/ 27 h 31"/>
                <a:gd name="T12" fmla="*/ 28 w 46"/>
                <a:gd name="T13" fmla="*/ 21 h 31"/>
                <a:gd name="T14" fmla="*/ 28 w 46"/>
                <a:gd name="T15" fmla="*/ 21 h 31"/>
                <a:gd name="T16" fmla="*/ 29 w 46"/>
                <a:gd name="T17" fmla="*/ 20 h 31"/>
                <a:gd name="T18" fmla="*/ 29 w 46"/>
                <a:gd name="T19" fmla="*/ 20 h 31"/>
                <a:gd name="T20" fmla="*/ 40 w 46"/>
                <a:gd name="T21" fmla="*/ 7 h 31"/>
                <a:gd name="T22" fmla="*/ 40 w 46"/>
                <a:gd name="T23" fmla="*/ 7 h 31"/>
                <a:gd name="T24" fmla="*/ 44 w 46"/>
                <a:gd name="T25" fmla="*/ 0 h 31"/>
                <a:gd name="T26" fmla="*/ 44 w 46"/>
                <a:gd name="T27" fmla="*/ 0 h 31"/>
                <a:gd name="T28" fmla="*/ 46 w 46"/>
                <a:gd name="T29" fmla="*/ 1 h 31"/>
                <a:gd name="T30" fmla="*/ 31 w 46"/>
                <a:gd name="T31" fmla="*/ 23 h 31"/>
                <a:gd name="T32" fmla="*/ 31 w 46"/>
                <a:gd name="T33" fmla="*/ 23 h 31"/>
                <a:gd name="T34" fmla="*/ 30 w 46"/>
                <a:gd name="T35" fmla="*/ 23 h 31"/>
                <a:gd name="T36" fmla="*/ 0 w 46"/>
                <a:gd name="T37" fmla="*/ 30 h 31"/>
                <a:gd name="T38" fmla="*/ 0 w 46"/>
                <a:gd name="T39" fmla="*/ 30 h 31"/>
                <a:gd name="T40" fmla="*/ 0 w 46"/>
                <a:gd name="T41" fmla="*/ 30 h 31"/>
                <a:gd name="T42" fmla="*/ 0 w 46"/>
                <a:gd name="T43" fmla="*/ 30 h 31"/>
                <a:gd name="T44" fmla="*/ 0 w 46"/>
                <a:gd name="T4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1">
                  <a:moveTo>
                    <a:pt x="30" y="23"/>
                  </a:moveTo>
                  <a:cubicBezTo>
                    <a:pt x="19" y="31"/>
                    <a:pt x="1" y="30"/>
                    <a:pt x="0" y="30"/>
                  </a:cubicBezTo>
                  <a:cubicBezTo>
                    <a:pt x="0" y="30"/>
                    <a:pt x="0" y="30"/>
                    <a:pt x="0" y="30"/>
                  </a:cubicBezTo>
                  <a:cubicBezTo>
                    <a:pt x="1" y="27"/>
                    <a:pt x="1" y="27"/>
                    <a:pt x="1" y="27"/>
                  </a:cubicBezTo>
                  <a:cubicBezTo>
                    <a:pt x="1" y="27"/>
                    <a:pt x="5" y="28"/>
                    <a:pt x="11" y="27"/>
                  </a:cubicBezTo>
                  <a:cubicBezTo>
                    <a:pt x="11" y="27"/>
                    <a:pt x="11" y="27"/>
                    <a:pt x="11" y="27"/>
                  </a:cubicBezTo>
                  <a:cubicBezTo>
                    <a:pt x="17" y="26"/>
                    <a:pt x="24" y="25"/>
                    <a:pt x="28" y="21"/>
                  </a:cubicBezTo>
                  <a:cubicBezTo>
                    <a:pt x="28" y="21"/>
                    <a:pt x="28" y="21"/>
                    <a:pt x="28" y="21"/>
                  </a:cubicBezTo>
                  <a:cubicBezTo>
                    <a:pt x="29" y="21"/>
                    <a:pt x="29" y="21"/>
                    <a:pt x="29" y="20"/>
                  </a:cubicBezTo>
                  <a:cubicBezTo>
                    <a:pt x="29" y="20"/>
                    <a:pt x="29" y="20"/>
                    <a:pt x="29" y="20"/>
                  </a:cubicBezTo>
                  <a:cubicBezTo>
                    <a:pt x="34" y="17"/>
                    <a:pt x="37" y="11"/>
                    <a:pt x="40" y="7"/>
                  </a:cubicBezTo>
                  <a:cubicBezTo>
                    <a:pt x="40" y="7"/>
                    <a:pt x="40" y="7"/>
                    <a:pt x="40" y="7"/>
                  </a:cubicBezTo>
                  <a:cubicBezTo>
                    <a:pt x="42" y="3"/>
                    <a:pt x="44" y="0"/>
                    <a:pt x="44" y="0"/>
                  </a:cubicBezTo>
                  <a:cubicBezTo>
                    <a:pt x="44" y="0"/>
                    <a:pt x="44" y="0"/>
                    <a:pt x="44" y="0"/>
                  </a:cubicBezTo>
                  <a:cubicBezTo>
                    <a:pt x="46" y="1"/>
                    <a:pt x="46" y="1"/>
                    <a:pt x="46" y="1"/>
                  </a:cubicBezTo>
                  <a:cubicBezTo>
                    <a:pt x="46" y="1"/>
                    <a:pt x="41" y="14"/>
                    <a:pt x="31" y="23"/>
                  </a:cubicBezTo>
                  <a:cubicBezTo>
                    <a:pt x="31" y="23"/>
                    <a:pt x="31" y="23"/>
                    <a:pt x="31" y="23"/>
                  </a:cubicBezTo>
                  <a:cubicBezTo>
                    <a:pt x="31" y="23"/>
                    <a:pt x="30" y="23"/>
                    <a:pt x="30" y="23"/>
                  </a:cubicBezTo>
                  <a:close/>
                  <a:moveTo>
                    <a:pt x="0" y="30"/>
                  </a:moveTo>
                  <a:cubicBezTo>
                    <a:pt x="0" y="30"/>
                    <a:pt x="0" y="30"/>
                    <a:pt x="0" y="30"/>
                  </a:cubicBezTo>
                  <a:cubicBezTo>
                    <a:pt x="0" y="30"/>
                    <a:pt x="0" y="30"/>
                    <a:pt x="0" y="30"/>
                  </a:cubicBezTo>
                  <a:cubicBezTo>
                    <a:pt x="0" y="30"/>
                    <a:pt x="0" y="30"/>
                    <a:pt x="0" y="30"/>
                  </a:cubicBezTo>
                  <a:cubicBezTo>
                    <a:pt x="0" y="30"/>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5"/>
            <p:cNvSpPr>
              <a:spLocks noEditPoints="1"/>
            </p:cNvSpPr>
            <p:nvPr/>
          </p:nvSpPr>
          <p:spPr bwMode="auto">
            <a:xfrm>
              <a:off x="10193339" y="4860926"/>
              <a:ext cx="88900" cy="63500"/>
            </a:xfrm>
            <a:custGeom>
              <a:avLst/>
              <a:gdLst>
                <a:gd name="T0" fmla="*/ 1 w 51"/>
                <a:gd name="T1" fmla="*/ 34 h 37"/>
                <a:gd name="T2" fmla="*/ 0 w 51"/>
                <a:gd name="T3" fmla="*/ 33 h 37"/>
                <a:gd name="T4" fmla="*/ 0 w 51"/>
                <a:gd name="T5" fmla="*/ 33 h 37"/>
                <a:gd name="T6" fmla="*/ 1 w 51"/>
                <a:gd name="T7" fmla="*/ 30 h 37"/>
                <a:gd name="T8" fmla="*/ 1 w 51"/>
                <a:gd name="T9" fmla="*/ 29 h 37"/>
                <a:gd name="T10" fmla="*/ 3 w 51"/>
                <a:gd name="T11" fmla="*/ 28 h 37"/>
                <a:gd name="T12" fmla="*/ 3 w 51"/>
                <a:gd name="T13" fmla="*/ 28 h 37"/>
                <a:gd name="T14" fmla="*/ 6 w 51"/>
                <a:gd name="T15" fmla="*/ 28 h 37"/>
                <a:gd name="T16" fmla="*/ 13 w 51"/>
                <a:gd name="T17" fmla="*/ 28 h 37"/>
                <a:gd name="T18" fmla="*/ 29 w 51"/>
                <a:gd name="T19" fmla="*/ 23 h 37"/>
                <a:gd name="T20" fmla="*/ 30 w 51"/>
                <a:gd name="T21" fmla="*/ 22 h 37"/>
                <a:gd name="T22" fmla="*/ 40 w 51"/>
                <a:gd name="T23" fmla="*/ 9 h 37"/>
                <a:gd name="T24" fmla="*/ 44 w 51"/>
                <a:gd name="T25" fmla="*/ 2 h 37"/>
                <a:gd name="T26" fmla="*/ 44 w 51"/>
                <a:gd name="T27" fmla="*/ 1 h 37"/>
                <a:gd name="T28" fmla="*/ 45 w 51"/>
                <a:gd name="T29" fmla="*/ 0 h 37"/>
                <a:gd name="T30" fmla="*/ 50 w 51"/>
                <a:gd name="T31" fmla="*/ 5 h 37"/>
                <a:gd name="T32" fmla="*/ 50 w 51"/>
                <a:gd name="T33" fmla="*/ 5 h 37"/>
                <a:gd name="T34" fmla="*/ 50 w 51"/>
                <a:gd name="T35" fmla="*/ 5 h 37"/>
                <a:gd name="T36" fmla="*/ 49 w 51"/>
                <a:gd name="T37" fmla="*/ 7 h 37"/>
                <a:gd name="T38" fmla="*/ 46 w 51"/>
                <a:gd name="T39" fmla="*/ 13 h 37"/>
                <a:gd name="T40" fmla="*/ 34 w 51"/>
                <a:gd name="T41" fmla="*/ 27 h 37"/>
                <a:gd name="T42" fmla="*/ 33 w 51"/>
                <a:gd name="T43" fmla="*/ 28 h 37"/>
                <a:gd name="T44" fmla="*/ 33 w 51"/>
                <a:gd name="T45" fmla="*/ 28 h 37"/>
                <a:gd name="T46" fmla="*/ 6 w 51"/>
                <a:gd name="T47" fmla="*/ 35 h 37"/>
                <a:gd name="T48" fmla="*/ 4 w 51"/>
                <a:gd name="T49" fmla="*/ 35 h 37"/>
                <a:gd name="T50" fmla="*/ 1 w 51"/>
                <a:gd name="T51" fmla="*/ 34 h 37"/>
                <a:gd name="T52" fmla="*/ 2 w 51"/>
                <a:gd name="T53" fmla="*/ 35 h 37"/>
                <a:gd name="T54" fmla="*/ 2 w 51"/>
                <a:gd name="T55" fmla="*/ 35 h 37"/>
                <a:gd name="T56" fmla="*/ 1 w 51"/>
                <a:gd name="T57" fmla="*/ 35 h 37"/>
                <a:gd name="T58" fmla="*/ 1 w 51"/>
                <a:gd name="T59" fmla="*/ 35 h 37"/>
                <a:gd name="T60" fmla="*/ 1 w 51"/>
                <a:gd name="T61" fmla="*/ 35 h 37"/>
                <a:gd name="T62" fmla="*/ 1 w 51"/>
                <a:gd name="T63" fmla="*/ 31 h 37"/>
                <a:gd name="T64" fmla="*/ 1 w 51"/>
                <a:gd name="T65" fmla="*/ 31 h 37"/>
                <a:gd name="T66" fmla="*/ 1 w 51"/>
                <a:gd name="T6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 h="37">
                  <a:moveTo>
                    <a:pt x="1" y="34"/>
                  </a:moveTo>
                  <a:cubicBezTo>
                    <a:pt x="1" y="34"/>
                    <a:pt x="1" y="34"/>
                    <a:pt x="1" y="34"/>
                  </a:cubicBezTo>
                  <a:cubicBezTo>
                    <a:pt x="1" y="34"/>
                    <a:pt x="0" y="33"/>
                    <a:pt x="0" y="33"/>
                  </a:cubicBezTo>
                  <a:cubicBezTo>
                    <a:pt x="0" y="33"/>
                    <a:pt x="0" y="33"/>
                    <a:pt x="0" y="33"/>
                  </a:cubicBezTo>
                  <a:cubicBezTo>
                    <a:pt x="0" y="33"/>
                    <a:pt x="0" y="33"/>
                    <a:pt x="0" y="33"/>
                  </a:cubicBezTo>
                  <a:cubicBezTo>
                    <a:pt x="0" y="33"/>
                    <a:pt x="0" y="33"/>
                    <a:pt x="0" y="33"/>
                  </a:cubicBez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2" y="28"/>
                    <a:pt x="2" y="28"/>
                    <a:pt x="3" y="28"/>
                  </a:cubicBezTo>
                  <a:cubicBezTo>
                    <a:pt x="3" y="28"/>
                    <a:pt x="3" y="28"/>
                    <a:pt x="3" y="28"/>
                  </a:cubicBezTo>
                  <a:cubicBezTo>
                    <a:pt x="3" y="28"/>
                    <a:pt x="3" y="28"/>
                    <a:pt x="3" y="28"/>
                  </a:cubicBezTo>
                  <a:cubicBezTo>
                    <a:pt x="3" y="28"/>
                    <a:pt x="3" y="28"/>
                    <a:pt x="3" y="28"/>
                  </a:cubicBezTo>
                  <a:cubicBezTo>
                    <a:pt x="3" y="28"/>
                    <a:pt x="4" y="28"/>
                    <a:pt x="6" y="28"/>
                  </a:cubicBezTo>
                  <a:cubicBezTo>
                    <a:pt x="6" y="28"/>
                    <a:pt x="6" y="28"/>
                    <a:pt x="6" y="28"/>
                  </a:cubicBezTo>
                  <a:cubicBezTo>
                    <a:pt x="8" y="28"/>
                    <a:pt x="10" y="28"/>
                    <a:pt x="13" y="28"/>
                  </a:cubicBezTo>
                  <a:cubicBezTo>
                    <a:pt x="13" y="28"/>
                    <a:pt x="13" y="28"/>
                    <a:pt x="13" y="28"/>
                  </a:cubicBezTo>
                  <a:cubicBezTo>
                    <a:pt x="18" y="27"/>
                    <a:pt x="25" y="26"/>
                    <a:pt x="29" y="23"/>
                  </a:cubicBezTo>
                  <a:cubicBezTo>
                    <a:pt x="29" y="23"/>
                    <a:pt x="29" y="23"/>
                    <a:pt x="29" y="23"/>
                  </a:cubicBezTo>
                  <a:cubicBezTo>
                    <a:pt x="29" y="22"/>
                    <a:pt x="30" y="22"/>
                    <a:pt x="30" y="22"/>
                  </a:cubicBezTo>
                  <a:cubicBezTo>
                    <a:pt x="30" y="22"/>
                    <a:pt x="30" y="22"/>
                    <a:pt x="30" y="22"/>
                  </a:cubicBezTo>
                  <a:cubicBezTo>
                    <a:pt x="34" y="18"/>
                    <a:pt x="38" y="13"/>
                    <a:pt x="40" y="9"/>
                  </a:cubicBezTo>
                  <a:cubicBezTo>
                    <a:pt x="40" y="9"/>
                    <a:pt x="40" y="9"/>
                    <a:pt x="40" y="9"/>
                  </a:cubicBezTo>
                  <a:cubicBezTo>
                    <a:pt x="43" y="5"/>
                    <a:pt x="44" y="2"/>
                    <a:pt x="44" y="2"/>
                  </a:cubicBezTo>
                  <a:cubicBezTo>
                    <a:pt x="44" y="2"/>
                    <a:pt x="44" y="2"/>
                    <a:pt x="44" y="2"/>
                  </a:cubicBezTo>
                  <a:cubicBezTo>
                    <a:pt x="44" y="2"/>
                    <a:pt x="44" y="2"/>
                    <a:pt x="44" y="1"/>
                  </a:cubicBezTo>
                  <a:cubicBezTo>
                    <a:pt x="44" y="1"/>
                    <a:pt x="44" y="1"/>
                    <a:pt x="44" y="1"/>
                  </a:cubicBezTo>
                  <a:cubicBezTo>
                    <a:pt x="45" y="0"/>
                    <a:pt x="45" y="0"/>
                    <a:pt x="45" y="0"/>
                  </a:cubicBezTo>
                  <a:cubicBezTo>
                    <a:pt x="51" y="3"/>
                    <a:pt x="51" y="3"/>
                    <a:pt x="51" y="3"/>
                  </a:cubicBezTo>
                  <a:cubicBezTo>
                    <a:pt x="50" y="5"/>
                    <a:pt x="50" y="5"/>
                    <a:pt x="50" y="5"/>
                  </a:cubicBezTo>
                  <a:cubicBezTo>
                    <a:pt x="50" y="5"/>
                    <a:pt x="50" y="5"/>
                    <a:pt x="50" y="5"/>
                  </a:cubicBezTo>
                  <a:cubicBezTo>
                    <a:pt x="50" y="5"/>
                    <a:pt x="50" y="5"/>
                    <a:pt x="50" y="5"/>
                  </a:cubicBezTo>
                  <a:cubicBezTo>
                    <a:pt x="50" y="5"/>
                    <a:pt x="50" y="5"/>
                    <a:pt x="50" y="5"/>
                  </a:cubicBezTo>
                  <a:cubicBezTo>
                    <a:pt x="50" y="5"/>
                    <a:pt x="50" y="5"/>
                    <a:pt x="50" y="5"/>
                  </a:cubicBezTo>
                  <a:cubicBezTo>
                    <a:pt x="50" y="6"/>
                    <a:pt x="49" y="6"/>
                    <a:pt x="49" y="7"/>
                  </a:cubicBezTo>
                  <a:cubicBezTo>
                    <a:pt x="49" y="7"/>
                    <a:pt x="49" y="7"/>
                    <a:pt x="49" y="7"/>
                  </a:cubicBezTo>
                  <a:cubicBezTo>
                    <a:pt x="48" y="8"/>
                    <a:pt x="47" y="10"/>
                    <a:pt x="46" y="13"/>
                  </a:cubicBezTo>
                  <a:cubicBezTo>
                    <a:pt x="46" y="13"/>
                    <a:pt x="46" y="13"/>
                    <a:pt x="46" y="13"/>
                  </a:cubicBezTo>
                  <a:cubicBezTo>
                    <a:pt x="43" y="17"/>
                    <a:pt x="39" y="23"/>
                    <a:pt x="34" y="27"/>
                  </a:cubicBezTo>
                  <a:cubicBezTo>
                    <a:pt x="34" y="27"/>
                    <a:pt x="34" y="27"/>
                    <a:pt x="34" y="27"/>
                  </a:cubicBezTo>
                  <a:cubicBezTo>
                    <a:pt x="34" y="27"/>
                    <a:pt x="34" y="28"/>
                    <a:pt x="33" y="28"/>
                  </a:cubicBezTo>
                  <a:cubicBezTo>
                    <a:pt x="33" y="28"/>
                    <a:pt x="33" y="28"/>
                    <a:pt x="33" y="28"/>
                  </a:cubicBezTo>
                  <a:cubicBezTo>
                    <a:pt x="32" y="26"/>
                    <a:pt x="32" y="26"/>
                    <a:pt x="32" y="26"/>
                  </a:cubicBezTo>
                  <a:cubicBezTo>
                    <a:pt x="33" y="28"/>
                    <a:pt x="33" y="28"/>
                    <a:pt x="33" y="28"/>
                  </a:cubicBezTo>
                  <a:cubicBezTo>
                    <a:pt x="25" y="34"/>
                    <a:pt x="13" y="35"/>
                    <a:pt x="6" y="35"/>
                  </a:cubicBezTo>
                  <a:cubicBezTo>
                    <a:pt x="6" y="35"/>
                    <a:pt x="6" y="35"/>
                    <a:pt x="6" y="35"/>
                  </a:cubicBezTo>
                  <a:cubicBezTo>
                    <a:pt x="6" y="35"/>
                    <a:pt x="5" y="35"/>
                    <a:pt x="4" y="35"/>
                  </a:cubicBezTo>
                  <a:cubicBezTo>
                    <a:pt x="4" y="35"/>
                    <a:pt x="4" y="35"/>
                    <a:pt x="4" y="35"/>
                  </a:cubicBezTo>
                  <a:cubicBezTo>
                    <a:pt x="4" y="37"/>
                    <a:pt x="4" y="37"/>
                    <a:pt x="4" y="37"/>
                  </a:cubicBezTo>
                  <a:cubicBezTo>
                    <a:pt x="1" y="34"/>
                    <a:pt x="1" y="34"/>
                    <a:pt x="1" y="34"/>
                  </a:cubicBezTo>
                  <a:close/>
                  <a:moveTo>
                    <a:pt x="2" y="35"/>
                  </a:moveTo>
                  <a:cubicBezTo>
                    <a:pt x="2" y="35"/>
                    <a:pt x="2" y="35"/>
                    <a:pt x="2" y="35"/>
                  </a:cubicBezTo>
                  <a:cubicBezTo>
                    <a:pt x="2" y="35"/>
                    <a:pt x="2" y="35"/>
                    <a:pt x="2" y="35"/>
                  </a:cubicBezTo>
                  <a:cubicBezTo>
                    <a:pt x="2" y="35"/>
                    <a:pt x="2" y="35"/>
                    <a:pt x="2" y="35"/>
                  </a:cubicBezTo>
                  <a:close/>
                  <a:moveTo>
                    <a:pt x="1" y="35"/>
                  </a:moveTo>
                  <a:cubicBezTo>
                    <a:pt x="1" y="35"/>
                    <a:pt x="1" y="35"/>
                    <a:pt x="1" y="35"/>
                  </a:cubicBezTo>
                  <a:cubicBezTo>
                    <a:pt x="1" y="35"/>
                    <a:pt x="1" y="35"/>
                    <a:pt x="1" y="35"/>
                  </a:cubicBezTo>
                  <a:close/>
                  <a:moveTo>
                    <a:pt x="1" y="35"/>
                  </a:moveTo>
                  <a:cubicBezTo>
                    <a:pt x="1" y="35"/>
                    <a:pt x="1" y="35"/>
                    <a:pt x="1" y="35"/>
                  </a:cubicBezTo>
                  <a:cubicBezTo>
                    <a:pt x="1" y="35"/>
                    <a:pt x="1" y="35"/>
                    <a:pt x="1" y="35"/>
                  </a:cubicBezTo>
                  <a:close/>
                  <a:moveTo>
                    <a:pt x="1" y="31"/>
                  </a:moveTo>
                  <a:cubicBezTo>
                    <a:pt x="1" y="31"/>
                    <a:pt x="1" y="31"/>
                    <a:pt x="1" y="31"/>
                  </a:cubicBezTo>
                  <a:cubicBezTo>
                    <a:pt x="1" y="31"/>
                    <a:pt x="1" y="31"/>
                    <a:pt x="1" y="31"/>
                  </a:cubicBezTo>
                  <a:cubicBezTo>
                    <a:pt x="1" y="31"/>
                    <a:pt x="1" y="31"/>
                    <a:pt x="1" y="31"/>
                  </a:cubicBezTo>
                  <a:cubicBezTo>
                    <a:pt x="1" y="31"/>
                    <a:pt x="1" y="31"/>
                    <a:pt x="1" y="31"/>
                  </a:cubicBezTo>
                  <a:cubicBezTo>
                    <a:pt x="1" y="31"/>
                    <a:pt x="1" y="31"/>
                    <a:pt x="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6"/>
            <p:cNvSpPr/>
            <p:nvPr/>
          </p:nvSpPr>
          <p:spPr bwMode="auto">
            <a:xfrm>
              <a:off x="10167939" y="4721226"/>
              <a:ext cx="61913" cy="63500"/>
            </a:xfrm>
            <a:custGeom>
              <a:avLst/>
              <a:gdLst>
                <a:gd name="T0" fmla="*/ 23 w 36"/>
                <a:gd name="T1" fmla="*/ 34 h 36"/>
                <a:gd name="T2" fmla="*/ 6 w 36"/>
                <a:gd name="T3" fmla="*/ 29 h 36"/>
                <a:gd name="T4" fmla="*/ 6 w 36"/>
                <a:gd name="T5" fmla="*/ 29 h 36"/>
                <a:gd name="T6" fmla="*/ 1 w 36"/>
                <a:gd name="T7" fmla="*/ 19 h 36"/>
                <a:gd name="T8" fmla="*/ 1 w 36"/>
                <a:gd name="T9" fmla="*/ 19 h 36"/>
                <a:gd name="T10" fmla="*/ 5 w 36"/>
                <a:gd name="T11" fmla="*/ 7 h 36"/>
                <a:gd name="T12" fmla="*/ 5 w 36"/>
                <a:gd name="T13" fmla="*/ 7 h 36"/>
                <a:gd name="T14" fmla="*/ 8 w 36"/>
                <a:gd name="T15" fmla="*/ 5 h 36"/>
                <a:gd name="T16" fmla="*/ 8 w 36"/>
                <a:gd name="T17" fmla="*/ 5 h 36"/>
                <a:gd name="T18" fmla="*/ 18 w 36"/>
                <a:gd name="T19" fmla="*/ 1 h 36"/>
                <a:gd name="T20" fmla="*/ 18 w 36"/>
                <a:gd name="T21" fmla="*/ 1 h 36"/>
                <a:gd name="T22" fmla="*/ 24 w 36"/>
                <a:gd name="T23" fmla="*/ 1 h 36"/>
                <a:gd name="T24" fmla="*/ 24 w 36"/>
                <a:gd name="T25" fmla="*/ 1 h 36"/>
                <a:gd name="T26" fmla="*/ 24 w 36"/>
                <a:gd name="T27" fmla="*/ 5 h 36"/>
                <a:gd name="T28" fmla="*/ 24 w 36"/>
                <a:gd name="T29" fmla="*/ 5 h 36"/>
                <a:gd name="T30" fmla="*/ 20 w 36"/>
                <a:gd name="T31" fmla="*/ 17 h 36"/>
                <a:gd name="T32" fmla="*/ 20 w 36"/>
                <a:gd name="T33" fmla="*/ 17 h 36"/>
                <a:gd name="T34" fmla="*/ 16 w 36"/>
                <a:gd name="T35" fmla="*/ 18 h 36"/>
                <a:gd name="T36" fmla="*/ 16 w 36"/>
                <a:gd name="T37" fmla="*/ 18 h 36"/>
                <a:gd name="T38" fmla="*/ 16 w 36"/>
                <a:gd name="T39" fmla="*/ 16 h 36"/>
                <a:gd name="T40" fmla="*/ 18 w 36"/>
                <a:gd name="T41" fmla="*/ 15 h 36"/>
                <a:gd name="T42" fmla="*/ 18 w 36"/>
                <a:gd name="T43" fmla="*/ 15 h 36"/>
                <a:gd name="T44" fmla="*/ 22 w 36"/>
                <a:gd name="T45" fmla="*/ 5 h 36"/>
                <a:gd name="T46" fmla="*/ 22 w 36"/>
                <a:gd name="T47" fmla="*/ 5 h 36"/>
                <a:gd name="T48" fmla="*/ 22 w 36"/>
                <a:gd name="T49" fmla="*/ 3 h 36"/>
                <a:gd name="T50" fmla="*/ 22 w 36"/>
                <a:gd name="T51" fmla="*/ 3 h 36"/>
                <a:gd name="T52" fmla="*/ 21 w 36"/>
                <a:gd name="T53" fmla="*/ 3 h 36"/>
                <a:gd name="T54" fmla="*/ 21 w 36"/>
                <a:gd name="T55" fmla="*/ 3 h 36"/>
                <a:gd name="T56" fmla="*/ 18 w 36"/>
                <a:gd name="T57" fmla="*/ 3 h 36"/>
                <a:gd name="T58" fmla="*/ 18 w 36"/>
                <a:gd name="T59" fmla="*/ 3 h 36"/>
                <a:gd name="T60" fmla="*/ 9 w 36"/>
                <a:gd name="T61" fmla="*/ 7 h 36"/>
                <a:gd name="T62" fmla="*/ 9 w 36"/>
                <a:gd name="T63" fmla="*/ 7 h 36"/>
                <a:gd name="T64" fmla="*/ 7 w 36"/>
                <a:gd name="T65" fmla="*/ 9 h 36"/>
                <a:gd name="T66" fmla="*/ 7 w 36"/>
                <a:gd name="T67" fmla="*/ 9 h 36"/>
                <a:gd name="T68" fmla="*/ 4 w 36"/>
                <a:gd name="T69" fmla="*/ 18 h 36"/>
                <a:gd name="T70" fmla="*/ 4 w 36"/>
                <a:gd name="T71" fmla="*/ 18 h 36"/>
                <a:gd name="T72" fmla="*/ 8 w 36"/>
                <a:gd name="T73" fmla="*/ 27 h 36"/>
                <a:gd name="T74" fmla="*/ 8 w 36"/>
                <a:gd name="T75" fmla="*/ 27 h 36"/>
                <a:gd name="T76" fmla="*/ 23 w 36"/>
                <a:gd name="T77" fmla="*/ 32 h 36"/>
                <a:gd name="T78" fmla="*/ 23 w 36"/>
                <a:gd name="T79" fmla="*/ 32 h 36"/>
                <a:gd name="T80" fmla="*/ 36 w 36"/>
                <a:gd name="T81" fmla="*/ 33 h 36"/>
                <a:gd name="T82" fmla="*/ 36 w 36"/>
                <a:gd name="T83" fmla="*/ 33 h 36"/>
                <a:gd name="T84" fmla="*/ 36 w 36"/>
                <a:gd name="T85" fmla="*/ 33 h 36"/>
                <a:gd name="T86" fmla="*/ 36 w 36"/>
                <a:gd name="T87" fmla="*/ 36 h 36"/>
                <a:gd name="T88" fmla="*/ 23 w 36"/>
                <a:gd name="T8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36">
                  <a:moveTo>
                    <a:pt x="23" y="34"/>
                  </a:moveTo>
                  <a:cubicBezTo>
                    <a:pt x="16" y="33"/>
                    <a:pt x="9" y="32"/>
                    <a:pt x="6" y="29"/>
                  </a:cubicBezTo>
                  <a:cubicBezTo>
                    <a:pt x="6" y="29"/>
                    <a:pt x="6" y="29"/>
                    <a:pt x="6" y="29"/>
                  </a:cubicBezTo>
                  <a:cubicBezTo>
                    <a:pt x="4" y="27"/>
                    <a:pt x="2" y="23"/>
                    <a:pt x="1" y="19"/>
                  </a:cubicBezTo>
                  <a:cubicBezTo>
                    <a:pt x="1" y="19"/>
                    <a:pt x="1" y="19"/>
                    <a:pt x="1" y="19"/>
                  </a:cubicBezTo>
                  <a:cubicBezTo>
                    <a:pt x="0" y="15"/>
                    <a:pt x="1" y="10"/>
                    <a:pt x="5" y="7"/>
                  </a:cubicBezTo>
                  <a:cubicBezTo>
                    <a:pt x="5" y="7"/>
                    <a:pt x="5" y="7"/>
                    <a:pt x="5" y="7"/>
                  </a:cubicBezTo>
                  <a:cubicBezTo>
                    <a:pt x="6" y="6"/>
                    <a:pt x="7" y="6"/>
                    <a:pt x="8" y="5"/>
                  </a:cubicBezTo>
                  <a:cubicBezTo>
                    <a:pt x="8" y="5"/>
                    <a:pt x="8" y="5"/>
                    <a:pt x="8" y="5"/>
                  </a:cubicBezTo>
                  <a:cubicBezTo>
                    <a:pt x="12" y="3"/>
                    <a:pt x="15" y="1"/>
                    <a:pt x="18" y="1"/>
                  </a:cubicBezTo>
                  <a:cubicBezTo>
                    <a:pt x="18" y="1"/>
                    <a:pt x="18" y="1"/>
                    <a:pt x="18" y="1"/>
                  </a:cubicBezTo>
                  <a:cubicBezTo>
                    <a:pt x="20" y="0"/>
                    <a:pt x="22" y="0"/>
                    <a:pt x="24" y="1"/>
                  </a:cubicBezTo>
                  <a:cubicBezTo>
                    <a:pt x="24" y="1"/>
                    <a:pt x="24" y="1"/>
                    <a:pt x="24" y="1"/>
                  </a:cubicBezTo>
                  <a:cubicBezTo>
                    <a:pt x="24" y="2"/>
                    <a:pt x="25" y="4"/>
                    <a:pt x="24" y="5"/>
                  </a:cubicBezTo>
                  <a:cubicBezTo>
                    <a:pt x="24" y="5"/>
                    <a:pt x="24" y="5"/>
                    <a:pt x="24" y="5"/>
                  </a:cubicBezTo>
                  <a:cubicBezTo>
                    <a:pt x="24" y="9"/>
                    <a:pt x="23" y="14"/>
                    <a:pt x="20" y="17"/>
                  </a:cubicBezTo>
                  <a:cubicBezTo>
                    <a:pt x="20" y="17"/>
                    <a:pt x="20" y="17"/>
                    <a:pt x="20" y="17"/>
                  </a:cubicBezTo>
                  <a:cubicBezTo>
                    <a:pt x="19" y="18"/>
                    <a:pt x="18" y="18"/>
                    <a:pt x="16" y="18"/>
                  </a:cubicBezTo>
                  <a:cubicBezTo>
                    <a:pt x="16" y="18"/>
                    <a:pt x="16" y="18"/>
                    <a:pt x="16" y="18"/>
                  </a:cubicBezTo>
                  <a:cubicBezTo>
                    <a:pt x="16" y="16"/>
                    <a:pt x="16" y="16"/>
                    <a:pt x="16" y="16"/>
                  </a:cubicBezTo>
                  <a:cubicBezTo>
                    <a:pt x="17" y="16"/>
                    <a:pt x="18" y="15"/>
                    <a:pt x="18" y="15"/>
                  </a:cubicBezTo>
                  <a:cubicBezTo>
                    <a:pt x="18" y="15"/>
                    <a:pt x="18" y="15"/>
                    <a:pt x="18" y="15"/>
                  </a:cubicBezTo>
                  <a:cubicBezTo>
                    <a:pt x="20" y="13"/>
                    <a:pt x="21" y="8"/>
                    <a:pt x="22" y="5"/>
                  </a:cubicBezTo>
                  <a:cubicBezTo>
                    <a:pt x="22" y="5"/>
                    <a:pt x="22" y="5"/>
                    <a:pt x="22" y="5"/>
                  </a:cubicBezTo>
                  <a:cubicBezTo>
                    <a:pt x="22" y="4"/>
                    <a:pt x="22" y="3"/>
                    <a:pt x="22" y="3"/>
                  </a:cubicBezTo>
                  <a:cubicBezTo>
                    <a:pt x="22" y="3"/>
                    <a:pt x="22" y="3"/>
                    <a:pt x="22" y="3"/>
                  </a:cubicBezTo>
                  <a:cubicBezTo>
                    <a:pt x="21" y="3"/>
                    <a:pt x="21" y="3"/>
                    <a:pt x="21" y="3"/>
                  </a:cubicBezTo>
                  <a:cubicBezTo>
                    <a:pt x="21" y="3"/>
                    <a:pt x="21" y="3"/>
                    <a:pt x="21" y="3"/>
                  </a:cubicBezTo>
                  <a:cubicBezTo>
                    <a:pt x="20" y="3"/>
                    <a:pt x="20" y="3"/>
                    <a:pt x="18" y="3"/>
                  </a:cubicBezTo>
                  <a:cubicBezTo>
                    <a:pt x="18" y="3"/>
                    <a:pt x="18" y="3"/>
                    <a:pt x="18" y="3"/>
                  </a:cubicBezTo>
                  <a:cubicBezTo>
                    <a:pt x="16" y="4"/>
                    <a:pt x="13" y="5"/>
                    <a:pt x="9" y="7"/>
                  </a:cubicBezTo>
                  <a:cubicBezTo>
                    <a:pt x="9" y="7"/>
                    <a:pt x="9" y="7"/>
                    <a:pt x="9" y="7"/>
                  </a:cubicBezTo>
                  <a:cubicBezTo>
                    <a:pt x="8" y="8"/>
                    <a:pt x="7" y="8"/>
                    <a:pt x="7" y="9"/>
                  </a:cubicBezTo>
                  <a:cubicBezTo>
                    <a:pt x="7" y="9"/>
                    <a:pt x="7" y="9"/>
                    <a:pt x="7" y="9"/>
                  </a:cubicBezTo>
                  <a:cubicBezTo>
                    <a:pt x="4" y="11"/>
                    <a:pt x="3" y="15"/>
                    <a:pt x="4" y="18"/>
                  </a:cubicBezTo>
                  <a:cubicBezTo>
                    <a:pt x="4" y="18"/>
                    <a:pt x="4" y="18"/>
                    <a:pt x="4" y="18"/>
                  </a:cubicBezTo>
                  <a:cubicBezTo>
                    <a:pt x="5" y="22"/>
                    <a:pt x="7" y="26"/>
                    <a:pt x="8" y="27"/>
                  </a:cubicBezTo>
                  <a:cubicBezTo>
                    <a:pt x="8" y="27"/>
                    <a:pt x="8" y="27"/>
                    <a:pt x="8" y="27"/>
                  </a:cubicBezTo>
                  <a:cubicBezTo>
                    <a:pt x="9" y="29"/>
                    <a:pt x="16" y="31"/>
                    <a:pt x="23" y="32"/>
                  </a:cubicBezTo>
                  <a:cubicBezTo>
                    <a:pt x="23" y="32"/>
                    <a:pt x="23" y="32"/>
                    <a:pt x="23" y="32"/>
                  </a:cubicBezTo>
                  <a:cubicBezTo>
                    <a:pt x="30" y="33"/>
                    <a:pt x="36" y="33"/>
                    <a:pt x="36" y="33"/>
                  </a:cubicBezTo>
                  <a:cubicBezTo>
                    <a:pt x="36" y="33"/>
                    <a:pt x="36" y="33"/>
                    <a:pt x="36" y="33"/>
                  </a:cubicBezTo>
                  <a:cubicBezTo>
                    <a:pt x="36" y="33"/>
                    <a:pt x="36" y="33"/>
                    <a:pt x="36" y="33"/>
                  </a:cubicBezTo>
                  <a:cubicBezTo>
                    <a:pt x="36" y="36"/>
                    <a:pt x="36" y="36"/>
                    <a:pt x="36" y="36"/>
                  </a:cubicBezTo>
                  <a:cubicBezTo>
                    <a:pt x="36" y="36"/>
                    <a:pt x="29" y="36"/>
                    <a:pt x="2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7"/>
            <p:cNvSpPr>
              <a:spLocks noEditPoints="1"/>
            </p:cNvSpPr>
            <p:nvPr/>
          </p:nvSpPr>
          <p:spPr bwMode="auto">
            <a:xfrm>
              <a:off x="10166352" y="4718051"/>
              <a:ext cx="66675" cy="71438"/>
            </a:xfrm>
            <a:custGeom>
              <a:avLst/>
              <a:gdLst>
                <a:gd name="T0" fmla="*/ 36 w 39"/>
                <a:gd name="T1" fmla="*/ 40 h 41"/>
                <a:gd name="T2" fmla="*/ 35 w 39"/>
                <a:gd name="T3" fmla="*/ 40 h 41"/>
                <a:gd name="T4" fmla="*/ 32 w 39"/>
                <a:gd name="T5" fmla="*/ 40 h 41"/>
                <a:gd name="T6" fmla="*/ 23 w 39"/>
                <a:gd name="T7" fmla="*/ 38 h 41"/>
                <a:gd name="T8" fmla="*/ 23 w 39"/>
                <a:gd name="T9" fmla="*/ 38 h 41"/>
                <a:gd name="T10" fmla="*/ 6 w 39"/>
                <a:gd name="T11" fmla="*/ 32 h 41"/>
                <a:gd name="T12" fmla="*/ 0 w 39"/>
                <a:gd name="T13" fmla="*/ 22 h 41"/>
                <a:gd name="T14" fmla="*/ 0 w 39"/>
                <a:gd name="T15" fmla="*/ 18 h 41"/>
                <a:gd name="T16" fmla="*/ 5 w 39"/>
                <a:gd name="T17" fmla="*/ 7 h 41"/>
                <a:gd name="T18" fmla="*/ 8 w 39"/>
                <a:gd name="T19" fmla="*/ 5 h 41"/>
                <a:gd name="T20" fmla="*/ 18 w 39"/>
                <a:gd name="T21" fmla="*/ 1 h 41"/>
                <a:gd name="T22" fmla="*/ 22 w 39"/>
                <a:gd name="T23" fmla="*/ 0 h 41"/>
                <a:gd name="T24" fmla="*/ 26 w 39"/>
                <a:gd name="T25" fmla="*/ 2 h 41"/>
                <a:gd name="T26" fmla="*/ 27 w 39"/>
                <a:gd name="T27" fmla="*/ 6 h 41"/>
                <a:gd name="T28" fmla="*/ 27 w 39"/>
                <a:gd name="T29" fmla="*/ 7 h 41"/>
                <a:gd name="T30" fmla="*/ 22 w 39"/>
                <a:gd name="T31" fmla="*/ 20 h 41"/>
                <a:gd name="T32" fmla="*/ 19 w 39"/>
                <a:gd name="T33" fmla="*/ 22 h 41"/>
                <a:gd name="T34" fmla="*/ 16 w 39"/>
                <a:gd name="T35" fmla="*/ 22 h 41"/>
                <a:gd name="T36" fmla="*/ 15 w 39"/>
                <a:gd name="T37" fmla="*/ 20 h 41"/>
                <a:gd name="T38" fmla="*/ 15 w 39"/>
                <a:gd name="T39" fmla="*/ 20 h 41"/>
                <a:gd name="T40" fmla="*/ 17 w 39"/>
                <a:gd name="T41" fmla="*/ 16 h 41"/>
                <a:gd name="T42" fmla="*/ 18 w 39"/>
                <a:gd name="T43" fmla="*/ 15 h 41"/>
                <a:gd name="T44" fmla="*/ 21 w 39"/>
                <a:gd name="T45" fmla="*/ 7 h 41"/>
                <a:gd name="T46" fmla="*/ 20 w 39"/>
                <a:gd name="T47" fmla="*/ 7 h 41"/>
                <a:gd name="T48" fmla="*/ 11 w 39"/>
                <a:gd name="T49" fmla="*/ 11 h 41"/>
                <a:gd name="T50" fmla="*/ 9 w 39"/>
                <a:gd name="T51" fmla="*/ 12 h 41"/>
                <a:gd name="T52" fmla="*/ 7 w 39"/>
                <a:gd name="T53" fmla="*/ 17 h 41"/>
                <a:gd name="T54" fmla="*/ 7 w 39"/>
                <a:gd name="T55" fmla="*/ 20 h 41"/>
                <a:gd name="T56" fmla="*/ 11 w 39"/>
                <a:gd name="T57" fmla="*/ 28 h 41"/>
                <a:gd name="T58" fmla="*/ 12 w 39"/>
                <a:gd name="T59" fmla="*/ 29 h 41"/>
                <a:gd name="T60" fmla="*/ 15 w 39"/>
                <a:gd name="T61" fmla="*/ 30 h 41"/>
                <a:gd name="T62" fmla="*/ 24 w 39"/>
                <a:gd name="T63" fmla="*/ 32 h 41"/>
                <a:gd name="T64" fmla="*/ 37 w 39"/>
                <a:gd name="T65" fmla="*/ 33 h 41"/>
                <a:gd name="T66" fmla="*/ 39 w 39"/>
                <a:gd name="T67" fmla="*/ 32 h 41"/>
                <a:gd name="T68" fmla="*/ 36 w 39"/>
                <a:gd name="T69" fmla="*/ 40 h 41"/>
                <a:gd name="T70" fmla="*/ 38 w 39"/>
                <a:gd name="T71" fmla="*/ 37 h 41"/>
                <a:gd name="T72" fmla="*/ 38 w 39"/>
                <a:gd name="T73" fmla="*/ 37 h 41"/>
                <a:gd name="T74" fmla="*/ 38 w 39"/>
                <a:gd name="T75" fmla="*/ 37 h 41"/>
                <a:gd name="T76" fmla="*/ 39 w 39"/>
                <a:gd name="T77" fmla="*/ 36 h 41"/>
                <a:gd name="T78" fmla="*/ 39 w 39"/>
                <a:gd name="T79" fmla="*/ 36 h 41"/>
                <a:gd name="T80" fmla="*/ 19 w 39"/>
                <a:gd name="T81" fmla="*/ 20 h 41"/>
                <a:gd name="T82" fmla="*/ 19 w 39"/>
                <a:gd name="T8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 h="41">
                  <a:moveTo>
                    <a:pt x="36" y="40"/>
                  </a:moveTo>
                  <a:cubicBezTo>
                    <a:pt x="36" y="40"/>
                    <a:pt x="36" y="40"/>
                    <a:pt x="36" y="40"/>
                  </a:cubicBezTo>
                  <a:cubicBezTo>
                    <a:pt x="36" y="40"/>
                    <a:pt x="36" y="40"/>
                    <a:pt x="35" y="40"/>
                  </a:cubicBezTo>
                  <a:cubicBezTo>
                    <a:pt x="35" y="40"/>
                    <a:pt x="35" y="40"/>
                    <a:pt x="35" y="40"/>
                  </a:cubicBezTo>
                  <a:cubicBezTo>
                    <a:pt x="35" y="40"/>
                    <a:pt x="34" y="40"/>
                    <a:pt x="32" y="40"/>
                  </a:cubicBezTo>
                  <a:cubicBezTo>
                    <a:pt x="32" y="40"/>
                    <a:pt x="32" y="40"/>
                    <a:pt x="32" y="40"/>
                  </a:cubicBezTo>
                  <a:cubicBezTo>
                    <a:pt x="30" y="39"/>
                    <a:pt x="27" y="39"/>
                    <a:pt x="23" y="38"/>
                  </a:cubicBezTo>
                  <a:cubicBezTo>
                    <a:pt x="23" y="38"/>
                    <a:pt x="23" y="38"/>
                    <a:pt x="23" y="38"/>
                  </a:cubicBezTo>
                  <a:cubicBezTo>
                    <a:pt x="24" y="36"/>
                    <a:pt x="24" y="36"/>
                    <a:pt x="24" y="36"/>
                  </a:cubicBezTo>
                  <a:cubicBezTo>
                    <a:pt x="23" y="38"/>
                    <a:pt x="23" y="38"/>
                    <a:pt x="23" y="38"/>
                  </a:cubicBezTo>
                  <a:cubicBezTo>
                    <a:pt x="16" y="37"/>
                    <a:pt x="9" y="36"/>
                    <a:pt x="6" y="32"/>
                  </a:cubicBezTo>
                  <a:cubicBezTo>
                    <a:pt x="6" y="32"/>
                    <a:pt x="6" y="32"/>
                    <a:pt x="6" y="32"/>
                  </a:cubicBezTo>
                  <a:cubicBezTo>
                    <a:pt x="4" y="30"/>
                    <a:pt x="1" y="26"/>
                    <a:pt x="0" y="22"/>
                  </a:cubicBezTo>
                  <a:cubicBezTo>
                    <a:pt x="0" y="22"/>
                    <a:pt x="0" y="22"/>
                    <a:pt x="0" y="22"/>
                  </a:cubicBezTo>
                  <a:cubicBezTo>
                    <a:pt x="0" y="20"/>
                    <a:pt x="0" y="19"/>
                    <a:pt x="0" y="18"/>
                  </a:cubicBezTo>
                  <a:cubicBezTo>
                    <a:pt x="0" y="18"/>
                    <a:pt x="0" y="18"/>
                    <a:pt x="0" y="18"/>
                  </a:cubicBezTo>
                  <a:cubicBezTo>
                    <a:pt x="0" y="14"/>
                    <a:pt x="1" y="10"/>
                    <a:pt x="5" y="7"/>
                  </a:cubicBezTo>
                  <a:cubicBezTo>
                    <a:pt x="5" y="7"/>
                    <a:pt x="5" y="7"/>
                    <a:pt x="5" y="7"/>
                  </a:cubicBezTo>
                  <a:cubicBezTo>
                    <a:pt x="5" y="7"/>
                    <a:pt x="7" y="6"/>
                    <a:pt x="8" y="5"/>
                  </a:cubicBezTo>
                  <a:cubicBezTo>
                    <a:pt x="8" y="5"/>
                    <a:pt x="8" y="5"/>
                    <a:pt x="8" y="5"/>
                  </a:cubicBezTo>
                  <a:cubicBezTo>
                    <a:pt x="12" y="3"/>
                    <a:pt x="15" y="2"/>
                    <a:pt x="18" y="1"/>
                  </a:cubicBezTo>
                  <a:cubicBezTo>
                    <a:pt x="18" y="1"/>
                    <a:pt x="18" y="1"/>
                    <a:pt x="18" y="1"/>
                  </a:cubicBezTo>
                  <a:cubicBezTo>
                    <a:pt x="19" y="0"/>
                    <a:pt x="20" y="0"/>
                    <a:pt x="22" y="0"/>
                  </a:cubicBezTo>
                  <a:cubicBezTo>
                    <a:pt x="22" y="0"/>
                    <a:pt x="22" y="0"/>
                    <a:pt x="22" y="0"/>
                  </a:cubicBezTo>
                  <a:cubicBezTo>
                    <a:pt x="23" y="0"/>
                    <a:pt x="25" y="1"/>
                    <a:pt x="26" y="2"/>
                  </a:cubicBezTo>
                  <a:cubicBezTo>
                    <a:pt x="26" y="2"/>
                    <a:pt x="26" y="2"/>
                    <a:pt x="26" y="2"/>
                  </a:cubicBezTo>
                  <a:cubicBezTo>
                    <a:pt x="27" y="3"/>
                    <a:pt x="27" y="5"/>
                    <a:pt x="27" y="6"/>
                  </a:cubicBezTo>
                  <a:cubicBezTo>
                    <a:pt x="27" y="6"/>
                    <a:pt x="27" y="6"/>
                    <a:pt x="27" y="6"/>
                  </a:cubicBezTo>
                  <a:cubicBezTo>
                    <a:pt x="27" y="6"/>
                    <a:pt x="27" y="7"/>
                    <a:pt x="27" y="7"/>
                  </a:cubicBezTo>
                  <a:cubicBezTo>
                    <a:pt x="27" y="7"/>
                    <a:pt x="27" y="7"/>
                    <a:pt x="27" y="7"/>
                  </a:cubicBezTo>
                  <a:cubicBezTo>
                    <a:pt x="27" y="11"/>
                    <a:pt x="26" y="17"/>
                    <a:pt x="22" y="20"/>
                  </a:cubicBezTo>
                  <a:cubicBezTo>
                    <a:pt x="22" y="20"/>
                    <a:pt x="22" y="20"/>
                    <a:pt x="22" y="20"/>
                  </a:cubicBezTo>
                  <a:cubicBezTo>
                    <a:pt x="22" y="21"/>
                    <a:pt x="21" y="22"/>
                    <a:pt x="19" y="22"/>
                  </a:cubicBezTo>
                  <a:cubicBezTo>
                    <a:pt x="19" y="22"/>
                    <a:pt x="19" y="22"/>
                    <a:pt x="19" y="22"/>
                  </a:cubicBezTo>
                  <a:cubicBezTo>
                    <a:pt x="19" y="25"/>
                    <a:pt x="19" y="25"/>
                    <a:pt x="19" y="25"/>
                  </a:cubicBezTo>
                  <a:cubicBezTo>
                    <a:pt x="16" y="22"/>
                    <a:pt x="16" y="22"/>
                    <a:pt x="16" y="22"/>
                  </a:cubicBezTo>
                  <a:cubicBezTo>
                    <a:pt x="16" y="21"/>
                    <a:pt x="15" y="21"/>
                    <a:pt x="15" y="20"/>
                  </a:cubicBezTo>
                  <a:cubicBezTo>
                    <a:pt x="15" y="20"/>
                    <a:pt x="15" y="20"/>
                    <a:pt x="15" y="20"/>
                  </a:cubicBezTo>
                  <a:cubicBezTo>
                    <a:pt x="15" y="20"/>
                    <a:pt x="15" y="20"/>
                    <a:pt x="15" y="20"/>
                  </a:cubicBezTo>
                  <a:cubicBezTo>
                    <a:pt x="15" y="20"/>
                    <a:pt x="15" y="20"/>
                    <a:pt x="15" y="20"/>
                  </a:cubicBezTo>
                  <a:cubicBezTo>
                    <a:pt x="15" y="16"/>
                    <a:pt x="15" y="16"/>
                    <a:pt x="15" y="16"/>
                  </a:cubicBezTo>
                  <a:cubicBezTo>
                    <a:pt x="17" y="16"/>
                    <a:pt x="17" y="16"/>
                    <a:pt x="17" y="16"/>
                  </a:cubicBezTo>
                  <a:cubicBezTo>
                    <a:pt x="18" y="15"/>
                    <a:pt x="18" y="15"/>
                    <a:pt x="18" y="15"/>
                  </a:cubicBezTo>
                  <a:cubicBezTo>
                    <a:pt x="18" y="15"/>
                    <a:pt x="18" y="15"/>
                    <a:pt x="18" y="15"/>
                  </a:cubicBezTo>
                  <a:cubicBezTo>
                    <a:pt x="19" y="15"/>
                    <a:pt x="20" y="10"/>
                    <a:pt x="21" y="7"/>
                  </a:cubicBezTo>
                  <a:cubicBezTo>
                    <a:pt x="21" y="7"/>
                    <a:pt x="21" y="7"/>
                    <a:pt x="21" y="7"/>
                  </a:cubicBezTo>
                  <a:cubicBezTo>
                    <a:pt x="20" y="7"/>
                    <a:pt x="20" y="7"/>
                    <a:pt x="20" y="7"/>
                  </a:cubicBezTo>
                  <a:cubicBezTo>
                    <a:pt x="20" y="7"/>
                    <a:pt x="20" y="7"/>
                    <a:pt x="20" y="7"/>
                  </a:cubicBezTo>
                  <a:cubicBezTo>
                    <a:pt x="18" y="8"/>
                    <a:pt x="15" y="9"/>
                    <a:pt x="11" y="11"/>
                  </a:cubicBezTo>
                  <a:cubicBezTo>
                    <a:pt x="11" y="11"/>
                    <a:pt x="11" y="11"/>
                    <a:pt x="11" y="11"/>
                  </a:cubicBezTo>
                  <a:cubicBezTo>
                    <a:pt x="10" y="12"/>
                    <a:pt x="9" y="12"/>
                    <a:pt x="9" y="12"/>
                  </a:cubicBezTo>
                  <a:cubicBezTo>
                    <a:pt x="9" y="12"/>
                    <a:pt x="9" y="12"/>
                    <a:pt x="9" y="12"/>
                  </a:cubicBezTo>
                  <a:cubicBezTo>
                    <a:pt x="7" y="14"/>
                    <a:pt x="7" y="15"/>
                    <a:pt x="7" y="17"/>
                  </a:cubicBezTo>
                  <a:cubicBezTo>
                    <a:pt x="7" y="17"/>
                    <a:pt x="7" y="17"/>
                    <a:pt x="7" y="17"/>
                  </a:cubicBezTo>
                  <a:cubicBezTo>
                    <a:pt x="7" y="18"/>
                    <a:pt x="7" y="19"/>
                    <a:pt x="7" y="20"/>
                  </a:cubicBezTo>
                  <a:cubicBezTo>
                    <a:pt x="7" y="20"/>
                    <a:pt x="7" y="20"/>
                    <a:pt x="7" y="20"/>
                  </a:cubicBezTo>
                  <a:cubicBezTo>
                    <a:pt x="8" y="23"/>
                    <a:pt x="9" y="26"/>
                    <a:pt x="11" y="28"/>
                  </a:cubicBezTo>
                  <a:cubicBezTo>
                    <a:pt x="11" y="28"/>
                    <a:pt x="11" y="28"/>
                    <a:pt x="11" y="28"/>
                  </a:cubicBezTo>
                  <a:cubicBezTo>
                    <a:pt x="11" y="28"/>
                    <a:pt x="11" y="28"/>
                    <a:pt x="11" y="28"/>
                  </a:cubicBezTo>
                  <a:cubicBezTo>
                    <a:pt x="11" y="28"/>
                    <a:pt x="11" y="28"/>
                    <a:pt x="12" y="29"/>
                  </a:cubicBezTo>
                  <a:cubicBezTo>
                    <a:pt x="12" y="29"/>
                    <a:pt x="12" y="29"/>
                    <a:pt x="12" y="29"/>
                  </a:cubicBezTo>
                  <a:cubicBezTo>
                    <a:pt x="13" y="29"/>
                    <a:pt x="14" y="29"/>
                    <a:pt x="15" y="30"/>
                  </a:cubicBezTo>
                  <a:cubicBezTo>
                    <a:pt x="15" y="30"/>
                    <a:pt x="15" y="30"/>
                    <a:pt x="15" y="30"/>
                  </a:cubicBezTo>
                  <a:cubicBezTo>
                    <a:pt x="18" y="30"/>
                    <a:pt x="21" y="31"/>
                    <a:pt x="24" y="32"/>
                  </a:cubicBezTo>
                  <a:cubicBezTo>
                    <a:pt x="24" y="32"/>
                    <a:pt x="24" y="32"/>
                    <a:pt x="24" y="32"/>
                  </a:cubicBezTo>
                  <a:cubicBezTo>
                    <a:pt x="30" y="33"/>
                    <a:pt x="35" y="33"/>
                    <a:pt x="37" y="33"/>
                  </a:cubicBezTo>
                  <a:cubicBezTo>
                    <a:pt x="37" y="33"/>
                    <a:pt x="37" y="33"/>
                    <a:pt x="37" y="33"/>
                  </a:cubicBezTo>
                  <a:cubicBezTo>
                    <a:pt x="39" y="32"/>
                    <a:pt x="39" y="32"/>
                    <a:pt x="39" y="32"/>
                  </a:cubicBezTo>
                  <a:cubicBezTo>
                    <a:pt x="38" y="41"/>
                    <a:pt x="38" y="41"/>
                    <a:pt x="38" y="41"/>
                  </a:cubicBezTo>
                  <a:cubicBezTo>
                    <a:pt x="36" y="40"/>
                    <a:pt x="36" y="40"/>
                    <a:pt x="36" y="40"/>
                  </a:cubicBezTo>
                  <a:close/>
                  <a:moveTo>
                    <a:pt x="38" y="37"/>
                  </a:moveTo>
                  <a:cubicBezTo>
                    <a:pt x="38" y="37"/>
                    <a:pt x="38" y="37"/>
                    <a:pt x="38" y="37"/>
                  </a:cubicBezTo>
                  <a:cubicBezTo>
                    <a:pt x="38" y="37"/>
                    <a:pt x="38" y="37"/>
                    <a:pt x="38" y="37"/>
                  </a:cubicBezTo>
                  <a:cubicBezTo>
                    <a:pt x="38" y="37"/>
                    <a:pt x="38" y="37"/>
                    <a:pt x="38" y="37"/>
                  </a:cubicBezTo>
                  <a:cubicBezTo>
                    <a:pt x="38" y="37"/>
                    <a:pt x="38" y="37"/>
                    <a:pt x="38" y="37"/>
                  </a:cubicBezTo>
                  <a:cubicBezTo>
                    <a:pt x="38" y="37"/>
                    <a:pt x="38" y="37"/>
                    <a:pt x="38" y="37"/>
                  </a:cubicBezTo>
                  <a:close/>
                  <a:moveTo>
                    <a:pt x="38" y="37"/>
                  </a:moveTo>
                  <a:cubicBezTo>
                    <a:pt x="39" y="37"/>
                    <a:pt x="39" y="37"/>
                    <a:pt x="39" y="36"/>
                  </a:cubicBezTo>
                  <a:cubicBezTo>
                    <a:pt x="39" y="36"/>
                    <a:pt x="39" y="36"/>
                    <a:pt x="39" y="36"/>
                  </a:cubicBezTo>
                  <a:cubicBezTo>
                    <a:pt x="39" y="36"/>
                    <a:pt x="39" y="36"/>
                    <a:pt x="39" y="36"/>
                  </a:cubicBezTo>
                  <a:cubicBezTo>
                    <a:pt x="39" y="37"/>
                    <a:pt x="39" y="37"/>
                    <a:pt x="38" y="37"/>
                  </a:cubicBezTo>
                  <a:close/>
                  <a:moveTo>
                    <a:pt x="19" y="20"/>
                  </a:moveTo>
                  <a:cubicBezTo>
                    <a:pt x="19" y="20"/>
                    <a:pt x="19" y="20"/>
                    <a:pt x="19" y="20"/>
                  </a:cubicBezTo>
                  <a:cubicBezTo>
                    <a:pt x="19" y="20"/>
                    <a:pt x="19" y="20"/>
                    <a:pt x="19" y="20"/>
                  </a:cubicBezTo>
                  <a:cubicBezTo>
                    <a:pt x="19" y="20"/>
                    <a:pt x="19" y="20"/>
                    <a:pt x="1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88"/>
            <p:cNvSpPr/>
            <p:nvPr/>
          </p:nvSpPr>
          <p:spPr bwMode="auto">
            <a:xfrm>
              <a:off x="10212389" y="4721226"/>
              <a:ext cx="41275" cy="53975"/>
            </a:xfrm>
            <a:custGeom>
              <a:avLst/>
              <a:gdLst>
                <a:gd name="T0" fmla="*/ 2 w 23"/>
                <a:gd name="T1" fmla="*/ 21 h 31"/>
                <a:gd name="T2" fmla="*/ 1 w 23"/>
                <a:gd name="T3" fmla="*/ 16 h 31"/>
                <a:gd name="T4" fmla="*/ 1 w 23"/>
                <a:gd name="T5" fmla="*/ 16 h 31"/>
                <a:gd name="T6" fmla="*/ 6 w 23"/>
                <a:gd name="T7" fmla="*/ 5 h 31"/>
                <a:gd name="T8" fmla="*/ 6 w 23"/>
                <a:gd name="T9" fmla="*/ 5 h 31"/>
                <a:gd name="T10" fmla="*/ 8 w 23"/>
                <a:gd name="T11" fmla="*/ 4 h 31"/>
                <a:gd name="T12" fmla="*/ 8 w 23"/>
                <a:gd name="T13" fmla="*/ 4 h 31"/>
                <a:gd name="T14" fmla="*/ 23 w 23"/>
                <a:gd name="T15" fmla="*/ 3 h 31"/>
                <a:gd name="T16" fmla="*/ 23 w 23"/>
                <a:gd name="T17" fmla="*/ 3 h 31"/>
                <a:gd name="T18" fmla="*/ 21 w 23"/>
                <a:gd name="T19" fmla="*/ 5 h 31"/>
                <a:gd name="T20" fmla="*/ 10 w 23"/>
                <a:gd name="T21" fmla="*/ 6 h 31"/>
                <a:gd name="T22" fmla="*/ 10 w 23"/>
                <a:gd name="T23" fmla="*/ 6 h 31"/>
                <a:gd name="T24" fmla="*/ 8 w 23"/>
                <a:gd name="T25" fmla="*/ 7 h 31"/>
                <a:gd name="T26" fmla="*/ 8 w 23"/>
                <a:gd name="T27" fmla="*/ 7 h 31"/>
                <a:gd name="T28" fmla="*/ 3 w 23"/>
                <a:gd name="T29" fmla="*/ 17 h 31"/>
                <a:gd name="T30" fmla="*/ 3 w 23"/>
                <a:gd name="T31" fmla="*/ 17 h 31"/>
                <a:gd name="T32" fmla="*/ 4 w 23"/>
                <a:gd name="T33" fmla="*/ 19 h 31"/>
                <a:gd name="T34" fmla="*/ 4 w 23"/>
                <a:gd name="T35" fmla="*/ 19 h 31"/>
                <a:gd name="T36" fmla="*/ 17 w 23"/>
                <a:gd name="T37" fmla="*/ 28 h 31"/>
                <a:gd name="T38" fmla="*/ 17 w 23"/>
                <a:gd name="T39" fmla="*/ 28 h 31"/>
                <a:gd name="T40" fmla="*/ 15 w 23"/>
                <a:gd name="T41" fmla="*/ 31 h 31"/>
                <a:gd name="T42" fmla="*/ 2 w 23"/>
                <a:gd name="T43"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1">
                  <a:moveTo>
                    <a:pt x="2" y="21"/>
                  </a:moveTo>
                  <a:cubicBezTo>
                    <a:pt x="1" y="19"/>
                    <a:pt x="0" y="18"/>
                    <a:pt x="1" y="16"/>
                  </a:cubicBezTo>
                  <a:cubicBezTo>
                    <a:pt x="1" y="16"/>
                    <a:pt x="1" y="16"/>
                    <a:pt x="1" y="16"/>
                  </a:cubicBezTo>
                  <a:cubicBezTo>
                    <a:pt x="2" y="12"/>
                    <a:pt x="3" y="8"/>
                    <a:pt x="6" y="5"/>
                  </a:cubicBezTo>
                  <a:cubicBezTo>
                    <a:pt x="6" y="5"/>
                    <a:pt x="6" y="5"/>
                    <a:pt x="6" y="5"/>
                  </a:cubicBezTo>
                  <a:cubicBezTo>
                    <a:pt x="7" y="5"/>
                    <a:pt x="8" y="4"/>
                    <a:pt x="8" y="4"/>
                  </a:cubicBezTo>
                  <a:cubicBezTo>
                    <a:pt x="8" y="4"/>
                    <a:pt x="8" y="4"/>
                    <a:pt x="8" y="4"/>
                  </a:cubicBezTo>
                  <a:cubicBezTo>
                    <a:pt x="13" y="1"/>
                    <a:pt x="19" y="0"/>
                    <a:pt x="23" y="3"/>
                  </a:cubicBezTo>
                  <a:cubicBezTo>
                    <a:pt x="23" y="3"/>
                    <a:pt x="23" y="3"/>
                    <a:pt x="23" y="3"/>
                  </a:cubicBezTo>
                  <a:cubicBezTo>
                    <a:pt x="21" y="5"/>
                    <a:pt x="21" y="5"/>
                    <a:pt x="21" y="5"/>
                  </a:cubicBezTo>
                  <a:cubicBezTo>
                    <a:pt x="19" y="3"/>
                    <a:pt x="14" y="3"/>
                    <a:pt x="10" y="6"/>
                  </a:cubicBezTo>
                  <a:cubicBezTo>
                    <a:pt x="10" y="6"/>
                    <a:pt x="10" y="6"/>
                    <a:pt x="10" y="6"/>
                  </a:cubicBezTo>
                  <a:cubicBezTo>
                    <a:pt x="9" y="6"/>
                    <a:pt x="9" y="7"/>
                    <a:pt x="8" y="7"/>
                  </a:cubicBezTo>
                  <a:cubicBezTo>
                    <a:pt x="8" y="7"/>
                    <a:pt x="8" y="7"/>
                    <a:pt x="8" y="7"/>
                  </a:cubicBezTo>
                  <a:cubicBezTo>
                    <a:pt x="5" y="9"/>
                    <a:pt x="5" y="13"/>
                    <a:pt x="3" y="17"/>
                  </a:cubicBezTo>
                  <a:cubicBezTo>
                    <a:pt x="3" y="17"/>
                    <a:pt x="3" y="17"/>
                    <a:pt x="3" y="17"/>
                  </a:cubicBezTo>
                  <a:cubicBezTo>
                    <a:pt x="3" y="17"/>
                    <a:pt x="3" y="18"/>
                    <a:pt x="4" y="19"/>
                  </a:cubicBezTo>
                  <a:cubicBezTo>
                    <a:pt x="4" y="19"/>
                    <a:pt x="4" y="19"/>
                    <a:pt x="4" y="19"/>
                  </a:cubicBezTo>
                  <a:cubicBezTo>
                    <a:pt x="8" y="23"/>
                    <a:pt x="17" y="28"/>
                    <a:pt x="17" y="28"/>
                  </a:cubicBezTo>
                  <a:cubicBezTo>
                    <a:pt x="17" y="28"/>
                    <a:pt x="17" y="28"/>
                    <a:pt x="17" y="28"/>
                  </a:cubicBezTo>
                  <a:cubicBezTo>
                    <a:pt x="15" y="31"/>
                    <a:pt x="15" y="31"/>
                    <a:pt x="15" y="31"/>
                  </a:cubicBezTo>
                  <a:cubicBezTo>
                    <a:pt x="15" y="31"/>
                    <a:pt x="6" y="26"/>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89"/>
            <p:cNvSpPr>
              <a:spLocks noEditPoints="1"/>
            </p:cNvSpPr>
            <p:nvPr/>
          </p:nvSpPr>
          <p:spPr bwMode="auto">
            <a:xfrm>
              <a:off x="10209214" y="4719639"/>
              <a:ext cx="49213" cy="60325"/>
            </a:xfrm>
            <a:custGeom>
              <a:avLst/>
              <a:gdLst>
                <a:gd name="T0" fmla="*/ 16 w 28"/>
                <a:gd name="T1" fmla="*/ 33 h 35"/>
                <a:gd name="T2" fmla="*/ 15 w 28"/>
                <a:gd name="T3" fmla="*/ 33 h 35"/>
                <a:gd name="T4" fmla="*/ 11 w 28"/>
                <a:gd name="T5" fmla="*/ 30 h 35"/>
                <a:gd name="T6" fmla="*/ 3 w 28"/>
                <a:gd name="T7" fmla="*/ 23 h 35"/>
                <a:gd name="T8" fmla="*/ 3 w 28"/>
                <a:gd name="T9" fmla="*/ 23 h 35"/>
                <a:gd name="T10" fmla="*/ 0 w 28"/>
                <a:gd name="T11" fmla="*/ 18 h 35"/>
                <a:gd name="T12" fmla="*/ 1 w 28"/>
                <a:gd name="T13" fmla="*/ 16 h 35"/>
                <a:gd name="T14" fmla="*/ 7 w 28"/>
                <a:gd name="T15" fmla="*/ 5 h 35"/>
                <a:gd name="T16" fmla="*/ 9 w 28"/>
                <a:gd name="T17" fmla="*/ 3 h 35"/>
                <a:gd name="T18" fmla="*/ 19 w 28"/>
                <a:gd name="T19" fmla="*/ 0 h 35"/>
                <a:gd name="T20" fmla="*/ 26 w 28"/>
                <a:gd name="T21" fmla="*/ 3 h 35"/>
                <a:gd name="T22" fmla="*/ 24 w 28"/>
                <a:gd name="T23" fmla="*/ 9 h 35"/>
                <a:gd name="T24" fmla="*/ 19 w 28"/>
                <a:gd name="T25" fmla="*/ 7 h 35"/>
                <a:gd name="T26" fmla="*/ 13 w 28"/>
                <a:gd name="T27" fmla="*/ 9 h 35"/>
                <a:gd name="T28" fmla="*/ 11 w 28"/>
                <a:gd name="T29" fmla="*/ 10 h 35"/>
                <a:gd name="T30" fmla="*/ 7 w 28"/>
                <a:gd name="T31" fmla="*/ 18 h 35"/>
                <a:gd name="T32" fmla="*/ 8 w 28"/>
                <a:gd name="T33" fmla="*/ 19 h 35"/>
                <a:gd name="T34" fmla="*/ 20 w 28"/>
                <a:gd name="T35" fmla="*/ 28 h 35"/>
                <a:gd name="T36" fmla="*/ 20 w 28"/>
                <a:gd name="T37" fmla="*/ 28 h 35"/>
                <a:gd name="T38" fmla="*/ 20 w 28"/>
                <a:gd name="T39" fmla="*/ 28 h 35"/>
                <a:gd name="T40" fmla="*/ 20 w 28"/>
                <a:gd name="T41" fmla="*/ 30 h 35"/>
                <a:gd name="T42" fmla="*/ 21 w 28"/>
                <a:gd name="T43" fmla="*/ 30 h 35"/>
                <a:gd name="T44" fmla="*/ 20 w 28"/>
                <a:gd name="T45" fmla="*/ 31 h 35"/>
                <a:gd name="T46" fmla="*/ 20 w 28"/>
                <a:gd name="T47" fmla="*/ 31 h 35"/>
                <a:gd name="T48" fmla="*/ 20 w 28"/>
                <a:gd name="T49" fmla="*/ 31 h 35"/>
                <a:gd name="T50" fmla="*/ 18 w 28"/>
                <a:gd name="T51" fmla="*/ 35 h 35"/>
                <a:gd name="T52" fmla="*/ 20 w 28"/>
                <a:gd name="T53" fmla="*/ 31 h 35"/>
                <a:gd name="T54" fmla="*/ 20 w 28"/>
                <a:gd name="T55" fmla="*/ 31 h 35"/>
                <a:gd name="T56" fmla="*/ 20 w 28"/>
                <a:gd name="T57" fmla="*/ 31 h 35"/>
                <a:gd name="T58" fmla="*/ 20 w 28"/>
                <a:gd name="T59" fmla="*/ 31 h 35"/>
                <a:gd name="T60" fmla="*/ 20 w 28"/>
                <a:gd name="T61" fmla="*/ 31 h 35"/>
                <a:gd name="T62" fmla="*/ 20 w 28"/>
                <a:gd name="T63" fmla="*/ 31 h 35"/>
                <a:gd name="T64" fmla="*/ 20 w 28"/>
                <a:gd name="T65" fmla="*/ 31 h 35"/>
                <a:gd name="T66" fmla="*/ 20 w 28"/>
                <a:gd name="T67" fmla="*/ 31 h 35"/>
                <a:gd name="T68" fmla="*/ 20 w 28"/>
                <a:gd name="T69" fmla="*/ 31 h 35"/>
                <a:gd name="T70" fmla="*/ 20 w 28"/>
                <a:gd name="T71" fmla="*/ 31 h 35"/>
                <a:gd name="T72" fmla="*/ 20 w 28"/>
                <a:gd name="T73" fmla="*/ 30 h 35"/>
                <a:gd name="T74" fmla="*/ 20 w 28"/>
                <a:gd name="T75"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35">
                  <a:moveTo>
                    <a:pt x="16" y="33"/>
                  </a:moveTo>
                  <a:cubicBezTo>
                    <a:pt x="16" y="33"/>
                    <a:pt x="16" y="33"/>
                    <a:pt x="16" y="33"/>
                  </a:cubicBezTo>
                  <a:cubicBezTo>
                    <a:pt x="16" y="33"/>
                    <a:pt x="15" y="33"/>
                    <a:pt x="15" y="33"/>
                  </a:cubicBezTo>
                  <a:cubicBezTo>
                    <a:pt x="15" y="33"/>
                    <a:pt x="15" y="33"/>
                    <a:pt x="15" y="33"/>
                  </a:cubicBezTo>
                  <a:cubicBezTo>
                    <a:pt x="14" y="32"/>
                    <a:pt x="13" y="31"/>
                    <a:pt x="11" y="30"/>
                  </a:cubicBezTo>
                  <a:cubicBezTo>
                    <a:pt x="11" y="30"/>
                    <a:pt x="11" y="30"/>
                    <a:pt x="11" y="30"/>
                  </a:cubicBezTo>
                  <a:cubicBezTo>
                    <a:pt x="8" y="28"/>
                    <a:pt x="5" y="26"/>
                    <a:pt x="3" y="23"/>
                  </a:cubicBezTo>
                  <a:cubicBezTo>
                    <a:pt x="3" y="23"/>
                    <a:pt x="3" y="23"/>
                    <a:pt x="3" y="23"/>
                  </a:cubicBezTo>
                  <a:cubicBezTo>
                    <a:pt x="4" y="22"/>
                    <a:pt x="4" y="22"/>
                    <a:pt x="4" y="22"/>
                  </a:cubicBezTo>
                  <a:cubicBezTo>
                    <a:pt x="3" y="23"/>
                    <a:pt x="3" y="23"/>
                    <a:pt x="3" y="23"/>
                  </a:cubicBezTo>
                  <a:cubicBezTo>
                    <a:pt x="2" y="22"/>
                    <a:pt x="0" y="20"/>
                    <a:pt x="0" y="18"/>
                  </a:cubicBezTo>
                  <a:cubicBezTo>
                    <a:pt x="0" y="18"/>
                    <a:pt x="0" y="18"/>
                    <a:pt x="0" y="18"/>
                  </a:cubicBezTo>
                  <a:cubicBezTo>
                    <a:pt x="0" y="17"/>
                    <a:pt x="0" y="17"/>
                    <a:pt x="1" y="16"/>
                  </a:cubicBezTo>
                  <a:cubicBezTo>
                    <a:pt x="1" y="16"/>
                    <a:pt x="1" y="16"/>
                    <a:pt x="1" y="16"/>
                  </a:cubicBezTo>
                  <a:cubicBezTo>
                    <a:pt x="2" y="13"/>
                    <a:pt x="3" y="8"/>
                    <a:pt x="7" y="5"/>
                  </a:cubicBezTo>
                  <a:cubicBezTo>
                    <a:pt x="7" y="5"/>
                    <a:pt x="7" y="5"/>
                    <a:pt x="7" y="5"/>
                  </a:cubicBezTo>
                  <a:cubicBezTo>
                    <a:pt x="8" y="4"/>
                    <a:pt x="8" y="3"/>
                    <a:pt x="9" y="3"/>
                  </a:cubicBezTo>
                  <a:cubicBezTo>
                    <a:pt x="9" y="3"/>
                    <a:pt x="9" y="3"/>
                    <a:pt x="9" y="3"/>
                  </a:cubicBezTo>
                  <a:cubicBezTo>
                    <a:pt x="12" y="1"/>
                    <a:pt x="15" y="0"/>
                    <a:pt x="19" y="0"/>
                  </a:cubicBezTo>
                  <a:cubicBezTo>
                    <a:pt x="19" y="0"/>
                    <a:pt x="19" y="0"/>
                    <a:pt x="19" y="0"/>
                  </a:cubicBezTo>
                  <a:cubicBezTo>
                    <a:pt x="21" y="0"/>
                    <a:pt x="24" y="1"/>
                    <a:pt x="26" y="3"/>
                  </a:cubicBezTo>
                  <a:cubicBezTo>
                    <a:pt x="26" y="3"/>
                    <a:pt x="26" y="3"/>
                    <a:pt x="26" y="3"/>
                  </a:cubicBezTo>
                  <a:cubicBezTo>
                    <a:pt x="28" y="4"/>
                    <a:pt x="28" y="4"/>
                    <a:pt x="28" y="4"/>
                  </a:cubicBezTo>
                  <a:cubicBezTo>
                    <a:pt x="24" y="9"/>
                    <a:pt x="24" y="9"/>
                    <a:pt x="24" y="9"/>
                  </a:cubicBezTo>
                  <a:cubicBezTo>
                    <a:pt x="22" y="8"/>
                    <a:pt x="22" y="8"/>
                    <a:pt x="22" y="8"/>
                  </a:cubicBezTo>
                  <a:cubicBezTo>
                    <a:pt x="21" y="7"/>
                    <a:pt x="20" y="7"/>
                    <a:pt x="19" y="7"/>
                  </a:cubicBezTo>
                  <a:cubicBezTo>
                    <a:pt x="19" y="7"/>
                    <a:pt x="19" y="7"/>
                    <a:pt x="19" y="7"/>
                  </a:cubicBezTo>
                  <a:cubicBezTo>
                    <a:pt x="17" y="7"/>
                    <a:pt x="15" y="8"/>
                    <a:pt x="13" y="9"/>
                  </a:cubicBezTo>
                  <a:cubicBezTo>
                    <a:pt x="13" y="9"/>
                    <a:pt x="13" y="9"/>
                    <a:pt x="13" y="9"/>
                  </a:cubicBezTo>
                  <a:cubicBezTo>
                    <a:pt x="12" y="9"/>
                    <a:pt x="12" y="9"/>
                    <a:pt x="11" y="10"/>
                  </a:cubicBezTo>
                  <a:cubicBezTo>
                    <a:pt x="11" y="10"/>
                    <a:pt x="11" y="10"/>
                    <a:pt x="11" y="10"/>
                  </a:cubicBezTo>
                  <a:cubicBezTo>
                    <a:pt x="9" y="11"/>
                    <a:pt x="9" y="14"/>
                    <a:pt x="7" y="18"/>
                  </a:cubicBezTo>
                  <a:cubicBezTo>
                    <a:pt x="7" y="18"/>
                    <a:pt x="7" y="18"/>
                    <a:pt x="7" y="18"/>
                  </a:cubicBezTo>
                  <a:cubicBezTo>
                    <a:pt x="7" y="18"/>
                    <a:pt x="7" y="18"/>
                    <a:pt x="8" y="19"/>
                  </a:cubicBezTo>
                  <a:cubicBezTo>
                    <a:pt x="8" y="19"/>
                    <a:pt x="8" y="19"/>
                    <a:pt x="8" y="19"/>
                  </a:cubicBezTo>
                  <a:cubicBezTo>
                    <a:pt x="10" y="22"/>
                    <a:pt x="19"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1" y="29"/>
                    <a:pt x="21" y="29"/>
                    <a:pt x="21" y="29"/>
                  </a:cubicBezTo>
                  <a:cubicBezTo>
                    <a:pt x="20" y="30"/>
                    <a:pt x="20" y="30"/>
                    <a:pt x="20" y="30"/>
                  </a:cubicBezTo>
                  <a:cubicBezTo>
                    <a:pt x="21" y="30"/>
                    <a:pt x="21" y="30"/>
                    <a:pt x="21" y="30"/>
                  </a:cubicBezTo>
                  <a:cubicBezTo>
                    <a:pt x="21" y="30"/>
                    <a:pt x="21" y="30"/>
                    <a:pt x="21" y="30"/>
                  </a:cubicBezTo>
                  <a:cubicBezTo>
                    <a:pt x="21" y="30"/>
                    <a:pt x="21" y="30"/>
                    <a:pt x="21" y="30"/>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18" y="35"/>
                    <a:pt x="18" y="35"/>
                    <a:pt x="18" y="35"/>
                  </a:cubicBezTo>
                  <a:cubicBezTo>
                    <a:pt x="16" y="33"/>
                    <a:pt x="16" y="33"/>
                    <a:pt x="16" y="33"/>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1"/>
                  </a:moveTo>
                  <a:cubicBezTo>
                    <a:pt x="20" y="31"/>
                    <a:pt x="20" y="31"/>
                    <a:pt x="20" y="31"/>
                  </a:cubicBezTo>
                  <a:cubicBezTo>
                    <a:pt x="20" y="31"/>
                    <a:pt x="20" y="31"/>
                    <a:pt x="20" y="31"/>
                  </a:cubicBezTo>
                  <a:cubicBezTo>
                    <a:pt x="20" y="31"/>
                    <a:pt x="20" y="31"/>
                    <a:pt x="20" y="31"/>
                  </a:cubicBezTo>
                  <a:close/>
                  <a:moveTo>
                    <a:pt x="20" y="30"/>
                  </a:moveTo>
                  <a:cubicBezTo>
                    <a:pt x="20" y="30"/>
                    <a:pt x="20" y="30"/>
                    <a:pt x="20" y="31"/>
                  </a:cubicBezTo>
                  <a:cubicBezTo>
                    <a:pt x="20" y="31"/>
                    <a:pt x="20" y="31"/>
                    <a:pt x="20" y="31"/>
                  </a:cubicBezTo>
                  <a:cubicBezTo>
                    <a:pt x="20" y="30"/>
                    <a:pt x="20" y="30"/>
                    <a:pt x="2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90"/>
            <p:cNvSpPr>
              <a:spLocks noEditPoints="1"/>
            </p:cNvSpPr>
            <p:nvPr/>
          </p:nvSpPr>
          <p:spPr bwMode="auto">
            <a:xfrm>
              <a:off x="10210802" y="4956176"/>
              <a:ext cx="119063" cy="122238"/>
            </a:xfrm>
            <a:custGeom>
              <a:avLst/>
              <a:gdLst>
                <a:gd name="T0" fmla="*/ 53 w 68"/>
                <a:gd name="T1" fmla="*/ 60 h 70"/>
                <a:gd name="T2" fmla="*/ 11 w 68"/>
                <a:gd name="T3" fmla="*/ 56 h 70"/>
                <a:gd name="T4" fmla="*/ 11 w 68"/>
                <a:gd name="T5" fmla="*/ 56 h 70"/>
                <a:gd name="T6" fmla="*/ 15 w 68"/>
                <a:gd name="T7" fmla="*/ 12 h 70"/>
                <a:gd name="T8" fmla="*/ 15 w 68"/>
                <a:gd name="T9" fmla="*/ 12 h 70"/>
                <a:gd name="T10" fmla="*/ 57 w 68"/>
                <a:gd name="T11" fmla="*/ 12 h 70"/>
                <a:gd name="T12" fmla="*/ 57 w 68"/>
                <a:gd name="T13" fmla="*/ 12 h 70"/>
                <a:gd name="T14" fmla="*/ 60 w 68"/>
                <a:gd name="T15" fmla="*/ 16 h 70"/>
                <a:gd name="T16" fmla="*/ 60 w 68"/>
                <a:gd name="T17" fmla="*/ 16 h 70"/>
                <a:gd name="T18" fmla="*/ 59 w 68"/>
                <a:gd name="T19" fmla="*/ 17 h 70"/>
                <a:gd name="T20" fmla="*/ 60 w 68"/>
                <a:gd name="T21" fmla="*/ 16 h 70"/>
                <a:gd name="T22" fmla="*/ 58 w 68"/>
                <a:gd name="T23" fmla="*/ 55 h 70"/>
                <a:gd name="T24" fmla="*/ 58 w 68"/>
                <a:gd name="T25" fmla="*/ 55 h 70"/>
                <a:gd name="T26" fmla="*/ 53 w 68"/>
                <a:gd name="T27" fmla="*/ 60 h 70"/>
                <a:gd name="T28" fmla="*/ 53 w 68"/>
                <a:gd name="T29" fmla="*/ 60 h 70"/>
                <a:gd name="T30" fmla="*/ 53 w 68"/>
                <a:gd name="T31" fmla="*/ 60 h 70"/>
                <a:gd name="T32" fmla="*/ 13 w 68"/>
                <a:gd name="T33" fmla="*/ 55 h 70"/>
                <a:gd name="T34" fmla="*/ 32 w 68"/>
                <a:gd name="T35" fmla="*/ 63 h 70"/>
                <a:gd name="T36" fmla="*/ 32 w 68"/>
                <a:gd name="T37" fmla="*/ 63 h 70"/>
                <a:gd name="T38" fmla="*/ 51 w 68"/>
                <a:gd name="T39" fmla="*/ 58 h 70"/>
                <a:gd name="T40" fmla="*/ 51 w 68"/>
                <a:gd name="T41" fmla="*/ 58 h 70"/>
                <a:gd name="T42" fmla="*/ 55 w 68"/>
                <a:gd name="T43" fmla="*/ 53 h 70"/>
                <a:gd name="T44" fmla="*/ 55 w 68"/>
                <a:gd name="T45" fmla="*/ 53 h 70"/>
                <a:gd name="T46" fmla="*/ 58 w 68"/>
                <a:gd name="T47" fmla="*/ 17 h 70"/>
                <a:gd name="T48" fmla="*/ 58 w 68"/>
                <a:gd name="T49" fmla="*/ 17 h 70"/>
                <a:gd name="T50" fmla="*/ 58 w 68"/>
                <a:gd name="T51" fmla="*/ 17 h 70"/>
                <a:gd name="T52" fmla="*/ 55 w 68"/>
                <a:gd name="T53" fmla="*/ 14 h 70"/>
                <a:gd name="T54" fmla="*/ 55 w 68"/>
                <a:gd name="T55" fmla="*/ 14 h 70"/>
                <a:gd name="T56" fmla="*/ 37 w 68"/>
                <a:gd name="T57" fmla="*/ 7 h 70"/>
                <a:gd name="T58" fmla="*/ 37 w 68"/>
                <a:gd name="T59" fmla="*/ 7 h 70"/>
                <a:gd name="T60" fmla="*/ 17 w 68"/>
                <a:gd name="T61" fmla="*/ 14 h 70"/>
                <a:gd name="T62" fmla="*/ 17 w 68"/>
                <a:gd name="T63" fmla="*/ 14 h 70"/>
                <a:gd name="T64" fmla="*/ 13 w 68"/>
                <a:gd name="T6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70">
                  <a:moveTo>
                    <a:pt x="53" y="60"/>
                  </a:moveTo>
                  <a:cubicBezTo>
                    <a:pt x="41" y="70"/>
                    <a:pt x="21" y="68"/>
                    <a:pt x="11" y="56"/>
                  </a:cubicBezTo>
                  <a:cubicBezTo>
                    <a:pt x="11" y="56"/>
                    <a:pt x="11" y="56"/>
                    <a:pt x="11" y="56"/>
                  </a:cubicBezTo>
                  <a:cubicBezTo>
                    <a:pt x="0" y="43"/>
                    <a:pt x="2" y="23"/>
                    <a:pt x="15" y="12"/>
                  </a:cubicBezTo>
                  <a:cubicBezTo>
                    <a:pt x="15" y="12"/>
                    <a:pt x="15" y="12"/>
                    <a:pt x="15" y="12"/>
                  </a:cubicBezTo>
                  <a:cubicBezTo>
                    <a:pt x="28" y="2"/>
                    <a:pt x="48" y="0"/>
                    <a:pt x="57" y="12"/>
                  </a:cubicBezTo>
                  <a:cubicBezTo>
                    <a:pt x="57" y="12"/>
                    <a:pt x="57" y="12"/>
                    <a:pt x="57" y="12"/>
                  </a:cubicBezTo>
                  <a:cubicBezTo>
                    <a:pt x="58" y="13"/>
                    <a:pt x="59" y="14"/>
                    <a:pt x="60" y="16"/>
                  </a:cubicBezTo>
                  <a:cubicBezTo>
                    <a:pt x="60" y="16"/>
                    <a:pt x="60" y="16"/>
                    <a:pt x="60" y="16"/>
                  </a:cubicBezTo>
                  <a:cubicBezTo>
                    <a:pt x="59" y="17"/>
                    <a:pt x="59" y="17"/>
                    <a:pt x="59" y="17"/>
                  </a:cubicBezTo>
                  <a:cubicBezTo>
                    <a:pt x="60" y="16"/>
                    <a:pt x="60" y="16"/>
                    <a:pt x="60" y="16"/>
                  </a:cubicBezTo>
                  <a:cubicBezTo>
                    <a:pt x="68" y="31"/>
                    <a:pt x="66" y="41"/>
                    <a:pt x="58" y="55"/>
                  </a:cubicBezTo>
                  <a:cubicBezTo>
                    <a:pt x="58" y="55"/>
                    <a:pt x="58" y="55"/>
                    <a:pt x="58" y="55"/>
                  </a:cubicBezTo>
                  <a:cubicBezTo>
                    <a:pt x="56" y="57"/>
                    <a:pt x="55" y="58"/>
                    <a:pt x="53" y="60"/>
                  </a:cubicBezTo>
                  <a:cubicBezTo>
                    <a:pt x="53" y="60"/>
                    <a:pt x="53" y="60"/>
                    <a:pt x="53" y="60"/>
                  </a:cubicBezTo>
                  <a:cubicBezTo>
                    <a:pt x="53" y="60"/>
                    <a:pt x="53" y="60"/>
                    <a:pt x="53" y="60"/>
                  </a:cubicBezTo>
                  <a:close/>
                  <a:moveTo>
                    <a:pt x="13" y="55"/>
                  </a:moveTo>
                  <a:cubicBezTo>
                    <a:pt x="17" y="60"/>
                    <a:pt x="24" y="63"/>
                    <a:pt x="32" y="63"/>
                  </a:cubicBezTo>
                  <a:cubicBezTo>
                    <a:pt x="32" y="63"/>
                    <a:pt x="32" y="63"/>
                    <a:pt x="32" y="63"/>
                  </a:cubicBezTo>
                  <a:cubicBezTo>
                    <a:pt x="39" y="64"/>
                    <a:pt x="46" y="62"/>
                    <a:pt x="51" y="58"/>
                  </a:cubicBezTo>
                  <a:cubicBezTo>
                    <a:pt x="51" y="58"/>
                    <a:pt x="51" y="58"/>
                    <a:pt x="51" y="58"/>
                  </a:cubicBezTo>
                  <a:cubicBezTo>
                    <a:pt x="53" y="57"/>
                    <a:pt x="54" y="55"/>
                    <a:pt x="55" y="53"/>
                  </a:cubicBezTo>
                  <a:cubicBezTo>
                    <a:pt x="55" y="53"/>
                    <a:pt x="55" y="53"/>
                    <a:pt x="55" y="53"/>
                  </a:cubicBezTo>
                  <a:cubicBezTo>
                    <a:pt x="64" y="40"/>
                    <a:pt x="65" y="32"/>
                    <a:pt x="58" y="17"/>
                  </a:cubicBezTo>
                  <a:cubicBezTo>
                    <a:pt x="58" y="17"/>
                    <a:pt x="58" y="17"/>
                    <a:pt x="58" y="17"/>
                  </a:cubicBezTo>
                  <a:cubicBezTo>
                    <a:pt x="58" y="17"/>
                    <a:pt x="58" y="17"/>
                    <a:pt x="58" y="17"/>
                  </a:cubicBezTo>
                  <a:cubicBezTo>
                    <a:pt x="57" y="16"/>
                    <a:pt x="56" y="15"/>
                    <a:pt x="55" y="14"/>
                  </a:cubicBezTo>
                  <a:cubicBezTo>
                    <a:pt x="55" y="14"/>
                    <a:pt x="55" y="14"/>
                    <a:pt x="55" y="14"/>
                  </a:cubicBezTo>
                  <a:cubicBezTo>
                    <a:pt x="51" y="9"/>
                    <a:pt x="44" y="6"/>
                    <a:pt x="37" y="7"/>
                  </a:cubicBezTo>
                  <a:cubicBezTo>
                    <a:pt x="37" y="7"/>
                    <a:pt x="37" y="7"/>
                    <a:pt x="37" y="7"/>
                  </a:cubicBezTo>
                  <a:cubicBezTo>
                    <a:pt x="30" y="7"/>
                    <a:pt x="23" y="10"/>
                    <a:pt x="17" y="14"/>
                  </a:cubicBezTo>
                  <a:cubicBezTo>
                    <a:pt x="17" y="14"/>
                    <a:pt x="17" y="14"/>
                    <a:pt x="17" y="14"/>
                  </a:cubicBezTo>
                  <a:cubicBezTo>
                    <a:pt x="5" y="24"/>
                    <a:pt x="3" y="43"/>
                    <a:pt x="1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91"/>
            <p:cNvSpPr>
              <a:spLocks noEditPoints="1"/>
            </p:cNvSpPr>
            <p:nvPr/>
          </p:nvSpPr>
          <p:spPr bwMode="auto">
            <a:xfrm>
              <a:off x="10213977" y="4959351"/>
              <a:ext cx="114300" cy="115888"/>
            </a:xfrm>
            <a:custGeom>
              <a:avLst/>
              <a:gdLst>
                <a:gd name="T0" fmla="*/ 8 w 65"/>
                <a:gd name="T1" fmla="*/ 56 h 66"/>
                <a:gd name="T2" fmla="*/ 0 w 65"/>
                <a:gd name="T3" fmla="*/ 35 h 66"/>
                <a:gd name="T4" fmla="*/ 0 w 65"/>
                <a:gd name="T5" fmla="*/ 35 h 66"/>
                <a:gd name="T6" fmla="*/ 12 w 65"/>
                <a:gd name="T7" fmla="*/ 9 h 66"/>
                <a:gd name="T8" fmla="*/ 12 w 65"/>
                <a:gd name="T9" fmla="*/ 9 h 66"/>
                <a:gd name="T10" fmla="*/ 36 w 65"/>
                <a:gd name="T11" fmla="*/ 0 h 66"/>
                <a:gd name="T12" fmla="*/ 36 w 65"/>
                <a:gd name="T13" fmla="*/ 0 h 66"/>
                <a:gd name="T14" fmla="*/ 57 w 65"/>
                <a:gd name="T15" fmla="*/ 9 h 66"/>
                <a:gd name="T16" fmla="*/ 57 w 65"/>
                <a:gd name="T17" fmla="*/ 9 h 66"/>
                <a:gd name="T18" fmla="*/ 59 w 65"/>
                <a:gd name="T19" fmla="*/ 11 h 66"/>
                <a:gd name="T20" fmla="*/ 59 w 65"/>
                <a:gd name="T21" fmla="*/ 11 h 66"/>
                <a:gd name="T22" fmla="*/ 59 w 65"/>
                <a:gd name="T23" fmla="*/ 11 h 66"/>
                <a:gd name="T24" fmla="*/ 60 w 65"/>
                <a:gd name="T25" fmla="*/ 13 h 66"/>
                <a:gd name="T26" fmla="*/ 60 w 65"/>
                <a:gd name="T27" fmla="*/ 13 h 66"/>
                <a:gd name="T28" fmla="*/ 60 w 65"/>
                <a:gd name="T29" fmla="*/ 13 h 66"/>
                <a:gd name="T30" fmla="*/ 61 w 65"/>
                <a:gd name="T31" fmla="*/ 15 h 66"/>
                <a:gd name="T32" fmla="*/ 61 w 65"/>
                <a:gd name="T33" fmla="*/ 15 h 66"/>
                <a:gd name="T34" fmla="*/ 65 w 65"/>
                <a:gd name="T35" fmla="*/ 32 h 66"/>
                <a:gd name="T36" fmla="*/ 65 w 65"/>
                <a:gd name="T37" fmla="*/ 32 h 66"/>
                <a:gd name="T38" fmla="*/ 57 w 65"/>
                <a:gd name="T39" fmla="*/ 54 h 66"/>
                <a:gd name="T40" fmla="*/ 57 w 65"/>
                <a:gd name="T41" fmla="*/ 54 h 66"/>
                <a:gd name="T42" fmla="*/ 52 w 65"/>
                <a:gd name="T43" fmla="*/ 59 h 66"/>
                <a:gd name="T44" fmla="*/ 52 w 65"/>
                <a:gd name="T45" fmla="*/ 59 h 66"/>
                <a:gd name="T46" fmla="*/ 52 w 65"/>
                <a:gd name="T47" fmla="*/ 59 h 66"/>
                <a:gd name="T48" fmla="*/ 51 w 65"/>
                <a:gd name="T49" fmla="*/ 58 h 66"/>
                <a:gd name="T50" fmla="*/ 52 w 65"/>
                <a:gd name="T51" fmla="*/ 59 h 66"/>
                <a:gd name="T52" fmla="*/ 32 w 65"/>
                <a:gd name="T53" fmla="*/ 66 h 66"/>
                <a:gd name="T54" fmla="*/ 32 w 65"/>
                <a:gd name="T55" fmla="*/ 66 h 66"/>
                <a:gd name="T56" fmla="*/ 8 w 65"/>
                <a:gd name="T57" fmla="*/ 56 h 66"/>
                <a:gd name="T58" fmla="*/ 30 w 65"/>
                <a:gd name="T59" fmla="*/ 59 h 66"/>
                <a:gd name="T60" fmla="*/ 32 w 65"/>
                <a:gd name="T61" fmla="*/ 59 h 66"/>
                <a:gd name="T62" fmla="*/ 32 w 65"/>
                <a:gd name="T63" fmla="*/ 59 h 66"/>
                <a:gd name="T64" fmla="*/ 48 w 65"/>
                <a:gd name="T65" fmla="*/ 54 h 66"/>
                <a:gd name="T66" fmla="*/ 48 w 65"/>
                <a:gd name="T67" fmla="*/ 54 h 66"/>
                <a:gd name="T68" fmla="*/ 52 w 65"/>
                <a:gd name="T69" fmla="*/ 50 h 66"/>
                <a:gd name="T70" fmla="*/ 52 w 65"/>
                <a:gd name="T71" fmla="*/ 50 h 66"/>
                <a:gd name="T72" fmla="*/ 58 w 65"/>
                <a:gd name="T73" fmla="*/ 32 h 66"/>
                <a:gd name="T74" fmla="*/ 58 w 65"/>
                <a:gd name="T75" fmla="*/ 32 h 66"/>
                <a:gd name="T76" fmla="*/ 54 w 65"/>
                <a:gd name="T77" fmla="*/ 16 h 66"/>
                <a:gd name="T78" fmla="*/ 54 w 65"/>
                <a:gd name="T79" fmla="*/ 16 h 66"/>
                <a:gd name="T80" fmla="*/ 54 w 65"/>
                <a:gd name="T81" fmla="*/ 16 h 66"/>
                <a:gd name="T82" fmla="*/ 52 w 65"/>
                <a:gd name="T83" fmla="*/ 13 h 66"/>
                <a:gd name="T84" fmla="*/ 52 w 65"/>
                <a:gd name="T85" fmla="*/ 13 h 66"/>
                <a:gd name="T86" fmla="*/ 36 w 65"/>
                <a:gd name="T87" fmla="*/ 7 h 66"/>
                <a:gd name="T88" fmla="*/ 36 w 65"/>
                <a:gd name="T89" fmla="*/ 7 h 66"/>
                <a:gd name="T90" fmla="*/ 35 w 65"/>
                <a:gd name="T91" fmla="*/ 7 h 66"/>
                <a:gd name="T92" fmla="*/ 35 w 65"/>
                <a:gd name="T93" fmla="*/ 7 h 66"/>
                <a:gd name="T94" fmla="*/ 17 w 65"/>
                <a:gd name="T95" fmla="*/ 14 h 66"/>
                <a:gd name="T96" fmla="*/ 17 w 65"/>
                <a:gd name="T97" fmla="*/ 14 h 66"/>
                <a:gd name="T98" fmla="*/ 7 w 65"/>
                <a:gd name="T99" fmla="*/ 35 h 66"/>
                <a:gd name="T100" fmla="*/ 7 w 65"/>
                <a:gd name="T101" fmla="*/ 35 h 66"/>
                <a:gd name="T102" fmla="*/ 13 w 65"/>
                <a:gd name="T103" fmla="*/ 51 h 66"/>
                <a:gd name="T104" fmla="*/ 13 w 65"/>
                <a:gd name="T105" fmla="*/ 51 h 66"/>
                <a:gd name="T106" fmla="*/ 11 w 65"/>
                <a:gd name="T107" fmla="*/ 53 h 66"/>
                <a:gd name="T108" fmla="*/ 11 w 65"/>
                <a:gd name="T109" fmla="*/ 53 h 66"/>
                <a:gd name="T110" fmla="*/ 11 w 65"/>
                <a:gd name="T111" fmla="*/ 53 h 66"/>
                <a:gd name="T112" fmla="*/ 13 w 65"/>
                <a:gd name="T113" fmla="*/ 51 h 66"/>
                <a:gd name="T114" fmla="*/ 30 w 65"/>
                <a:gd name="T11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6">
                  <a:moveTo>
                    <a:pt x="8" y="56"/>
                  </a:moveTo>
                  <a:cubicBezTo>
                    <a:pt x="2" y="49"/>
                    <a:pt x="0" y="42"/>
                    <a:pt x="0" y="35"/>
                  </a:cubicBezTo>
                  <a:cubicBezTo>
                    <a:pt x="0" y="35"/>
                    <a:pt x="0" y="35"/>
                    <a:pt x="0" y="35"/>
                  </a:cubicBezTo>
                  <a:cubicBezTo>
                    <a:pt x="0" y="25"/>
                    <a:pt x="4" y="15"/>
                    <a:pt x="12" y="9"/>
                  </a:cubicBezTo>
                  <a:cubicBezTo>
                    <a:pt x="12" y="9"/>
                    <a:pt x="12" y="9"/>
                    <a:pt x="12" y="9"/>
                  </a:cubicBezTo>
                  <a:cubicBezTo>
                    <a:pt x="19" y="3"/>
                    <a:pt x="28" y="0"/>
                    <a:pt x="36" y="0"/>
                  </a:cubicBezTo>
                  <a:cubicBezTo>
                    <a:pt x="36" y="0"/>
                    <a:pt x="36" y="0"/>
                    <a:pt x="36" y="0"/>
                  </a:cubicBezTo>
                  <a:cubicBezTo>
                    <a:pt x="44" y="0"/>
                    <a:pt x="52" y="3"/>
                    <a:pt x="57" y="9"/>
                  </a:cubicBezTo>
                  <a:cubicBezTo>
                    <a:pt x="57" y="9"/>
                    <a:pt x="57" y="9"/>
                    <a:pt x="57" y="9"/>
                  </a:cubicBezTo>
                  <a:cubicBezTo>
                    <a:pt x="58" y="9"/>
                    <a:pt x="58" y="10"/>
                    <a:pt x="59" y="11"/>
                  </a:cubicBezTo>
                  <a:cubicBezTo>
                    <a:pt x="59" y="11"/>
                    <a:pt x="59" y="11"/>
                    <a:pt x="59" y="11"/>
                  </a:cubicBezTo>
                  <a:cubicBezTo>
                    <a:pt x="59" y="11"/>
                    <a:pt x="59" y="11"/>
                    <a:pt x="59" y="11"/>
                  </a:cubicBezTo>
                  <a:cubicBezTo>
                    <a:pt x="60" y="13"/>
                    <a:pt x="60" y="13"/>
                    <a:pt x="60" y="13"/>
                  </a:cubicBezTo>
                  <a:cubicBezTo>
                    <a:pt x="60" y="13"/>
                    <a:pt x="60" y="13"/>
                    <a:pt x="60" y="13"/>
                  </a:cubicBezTo>
                  <a:cubicBezTo>
                    <a:pt x="60" y="13"/>
                    <a:pt x="60" y="13"/>
                    <a:pt x="60" y="13"/>
                  </a:cubicBezTo>
                  <a:cubicBezTo>
                    <a:pt x="61" y="15"/>
                    <a:pt x="61" y="15"/>
                    <a:pt x="61" y="15"/>
                  </a:cubicBezTo>
                  <a:cubicBezTo>
                    <a:pt x="61" y="15"/>
                    <a:pt x="61" y="15"/>
                    <a:pt x="61" y="15"/>
                  </a:cubicBezTo>
                  <a:cubicBezTo>
                    <a:pt x="63" y="21"/>
                    <a:pt x="65" y="27"/>
                    <a:pt x="65" y="32"/>
                  </a:cubicBezTo>
                  <a:cubicBezTo>
                    <a:pt x="65" y="32"/>
                    <a:pt x="65" y="32"/>
                    <a:pt x="65" y="32"/>
                  </a:cubicBezTo>
                  <a:cubicBezTo>
                    <a:pt x="65" y="39"/>
                    <a:pt x="62" y="46"/>
                    <a:pt x="57" y="54"/>
                  </a:cubicBezTo>
                  <a:cubicBezTo>
                    <a:pt x="57" y="54"/>
                    <a:pt x="57" y="54"/>
                    <a:pt x="57" y="54"/>
                  </a:cubicBezTo>
                  <a:cubicBezTo>
                    <a:pt x="56" y="56"/>
                    <a:pt x="54" y="58"/>
                    <a:pt x="52" y="59"/>
                  </a:cubicBezTo>
                  <a:cubicBezTo>
                    <a:pt x="52" y="59"/>
                    <a:pt x="52" y="59"/>
                    <a:pt x="52" y="59"/>
                  </a:cubicBezTo>
                  <a:cubicBezTo>
                    <a:pt x="52" y="59"/>
                    <a:pt x="52" y="59"/>
                    <a:pt x="52" y="59"/>
                  </a:cubicBezTo>
                  <a:cubicBezTo>
                    <a:pt x="51" y="58"/>
                    <a:pt x="51" y="58"/>
                    <a:pt x="51" y="58"/>
                  </a:cubicBezTo>
                  <a:cubicBezTo>
                    <a:pt x="52" y="59"/>
                    <a:pt x="52" y="59"/>
                    <a:pt x="52" y="59"/>
                  </a:cubicBezTo>
                  <a:cubicBezTo>
                    <a:pt x="47" y="64"/>
                    <a:pt x="39" y="66"/>
                    <a:pt x="32" y="66"/>
                  </a:cubicBezTo>
                  <a:cubicBezTo>
                    <a:pt x="32" y="66"/>
                    <a:pt x="32" y="66"/>
                    <a:pt x="32" y="66"/>
                  </a:cubicBezTo>
                  <a:cubicBezTo>
                    <a:pt x="23" y="66"/>
                    <a:pt x="14" y="63"/>
                    <a:pt x="8" y="56"/>
                  </a:cubicBezTo>
                  <a:close/>
                  <a:moveTo>
                    <a:pt x="30" y="59"/>
                  </a:moveTo>
                  <a:cubicBezTo>
                    <a:pt x="31" y="59"/>
                    <a:pt x="31" y="59"/>
                    <a:pt x="32" y="59"/>
                  </a:cubicBezTo>
                  <a:cubicBezTo>
                    <a:pt x="32" y="59"/>
                    <a:pt x="32" y="59"/>
                    <a:pt x="32" y="59"/>
                  </a:cubicBezTo>
                  <a:cubicBezTo>
                    <a:pt x="38" y="59"/>
                    <a:pt x="44" y="58"/>
                    <a:pt x="48" y="54"/>
                  </a:cubicBezTo>
                  <a:cubicBezTo>
                    <a:pt x="48" y="54"/>
                    <a:pt x="48" y="54"/>
                    <a:pt x="48" y="54"/>
                  </a:cubicBezTo>
                  <a:cubicBezTo>
                    <a:pt x="49" y="53"/>
                    <a:pt x="51" y="52"/>
                    <a:pt x="52" y="50"/>
                  </a:cubicBezTo>
                  <a:cubicBezTo>
                    <a:pt x="52" y="50"/>
                    <a:pt x="52" y="50"/>
                    <a:pt x="52" y="50"/>
                  </a:cubicBezTo>
                  <a:cubicBezTo>
                    <a:pt x="56" y="43"/>
                    <a:pt x="58" y="38"/>
                    <a:pt x="58" y="32"/>
                  </a:cubicBezTo>
                  <a:cubicBezTo>
                    <a:pt x="58" y="32"/>
                    <a:pt x="58" y="32"/>
                    <a:pt x="58" y="32"/>
                  </a:cubicBezTo>
                  <a:cubicBezTo>
                    <a:pt x="58" y="27"/>
                    <a:pt x="57" y="23"/>
                    <a:pt x="54" y="16"/>
                  </a:cubicBezTo>
                  <a:cubicBezTo>
                    <a:pt x="54" y="16"/>
                    <a:pt x="54" y="16"/>
                    <a:pt x="54" y="16"/>
                  </a:cubicBezTo>
                  <a:cubicBezTo>
                    <a:pt x="54" y="16"/>
                    <a:pt x="54" y="16"/>
                    <a:pt x="54" y="16"/>
                  </a:cubicBezTo>
                  <a:cubicBezTo>
                    <a:pt x="53" y="15"/>
                    <a:pt x="52" y="14"/>
                    <a:pt x="52" y="13"/>
                  </a:cubicBezTo>
                  <a:cubicBezTo>
                    <a:pt x="52" y="13"/>
                    <a:pt x="52" y="13"/>
                    <a:pt x="52" y="13"/>
                  </a:cubicBezTo>
                  <a:cubicBezTo>
                    <a:pt x="48" y="9"/>
                    <a:pt x="43" y="7"/>
                    <a:pt x="36" y="7"/>
                  </a:cubicBezTo>
                  <a:cubicBezTo>
                    <a:pt x="36" y="7"/>
                    <a:pt x="36" y="7"/>
                    <a:pt x="36" y="7"/>
                  </a:cubicBezTo>
                  <a:cubicBezTo>
                    <a:pt x="36" y="7"/>
                    <a:pt x="36" y="7"/>
                    <a:pt x="35" y="7"/>
                  </a:cubicBezTo>
                  <a:cubicBezTo>
                    <a:pt x="35" y="7"/>
                    <a:pt x="35" y="7"/>
                    <a:pt x="35" y="7"/>
                  </a:cubicBezTo>
                  <a:cubicBezTo>
                    <a:pt x="29" y="7"/>
                    <a:pt x="22" y="9"/>
                    <a:pt x="17" y="14"/>
                  </a:cubicBezTo>
                  <a:cubicBezTo>
                    <a:pt x="17" y="14"/>
                    <a:pt x="17" y="14"/>
                    <a:pt x="17" y="14"/>
                  </a:cubicBezTo>
                  <a:cubicBezTo>
                    <a:pt x="10" y="19"/>
                    <a:pt x="7" y="27"/>
                    <a:pt x="7" y="35"/>
                  </a:cubicBezTo>
                  <a:cubicBezTo>
                    <a:pt x="7" y="35"/>
                    <a:pt x="7" y="35"/>
                    <a:pt x="7" y="35"/>
                  </a:cubicBezTo>
                  <a:cubicBezTo>
                    <a:pt x="7" y="41"/>
                    <a:pt x="9" y="46"/>
                    <a:pt x="13" y="51"/>
                  </a:cubicBezTo>
                  <a:cubicBezTo>
                    <a:pt x="13" y="51"/>
                    <a:pt x="13" y="51"/>
                    <a:pt x="13" y="51"/>
                  </a:cubicBezTo>
                  <a:cubicBezTo>
                    <a:pt x="11" y="53"/>
                    <a:pt x="11" y="53"/>
                    <a:pt x="11" y="53"/>
                  </a:cubicBezTo>
                  <a:cubicBezTo>
                    <a:pt x="11" y="53"/>
                    <a:pt x="11" y="53"/>
                    <a:pt x="11" y="53"/>
                  </a:cubicBezTo>
                  <a:cubicBezTo>
                    <a:pt x="11" y="53"/>
                    <a:pt x="11" y="53"/>
                    <a:pt x="11" y="53"/>
                  </a:cubicBezTo>
                  <a:cubicBezTo>
                    <a:pt x="13" y="51"/>
                    <a:pt x="13" y="51"/>
                    <a:pt x="13" y="51"/>
                  </a:cubicBezTo>
                  <a:cubicBezTo>
                    <a:pt x="17" y="56"/>
                    <a:pt x="23" y="59"/>
                    <a:pt x="30"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92"/>
            <p:cNvSpPr/>
            <p:nvPr/>
          </p:nvSpPr>
          <p:spPr bwMode="auto">
            <a:xfrm>
              <a:off x="10152064" y="4940301"/>
              <a:ext cx="80963" cy="42863"/>
            </a:xfrm>
            <a:custGeom>
              <a:avLst/>
              <a:gdLst>
                <a:gd name="T0" fmla="*/ 13 w 51"/>
                <a:gd name="T1" fmla="*/ 4 h 27"/>
                <a:gd name="T2" fmla="*/ 0 w 51"/>
                <a:gd name="T3" fmla="*/ 5 h 27"/>
                <a:gd name="T4" fmla="*/ 0 w 51"/>
                <a:gd name="T5" fmla="*/ 1 h 27"/>
                <a:gd name="T6" fmla="*/ 14 w 51"/>
                <a:gd name="T7" fmla="*/ 0 h 27"/>
                <a:gd name="T8" fmla="*/ 51 w 51"/>
                <a:gd name="T9" fmla="*/ 23 h 27"/>
                <a:gd name="T10" fmla="*/ 50 w 51"/>
                <a:gd name="T11" fmla="*/ 27 h 27"/>
                <a:gd name="T12" fmla="*/ 13 w 51"/>
                <a:gd name="T13" fmla="*/ 4 h 27"/>
                <a:gd name="T14" fmla="*/ 13 w 51"/>
                <a:gd name="T15" fmla="*/ 4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7">
                  <a:moveTo>
                    <a:pt x="13" y="4"/>
                  </a:moveTo>
                  <a:lnTo>
                    <a:pt x="0" y="5"/>
                  </a:lnTo>
                  <a:lnTo>
                    <a:pt x="0" y="1"/>
                  </a:lnTo>
                  <a:lnTo>
                    <a:pt x="14" y="0"/>
                  </a:lnTo>
                  <a:lnTo>
                    <a:pt x="51" y="23"/>
                  </a:lnTo>
                  <a:lnTo>
                    <a:pt x="50" y="27"/>
                  </a:lnTo>
                  <a:lnTo>
                    <a:pt x="13" y="4"/>
                  </a:lnTo>
                  <a:lnTo>
                    <a:pt x="1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793"/>
            <p:cNvSpPr>
              <a:spLocks noEditPoints="1"/>
            </p:cNvSpPr>
            <p:nvPr/>
          </p:nvSpPr>
          <p:spPr bwMode="auto">
            <a:xfrm>
              <a:off x="10148889" y="4937126"/>
              <a:ext cx="90488" cy="49213"/>
            </a:xfrm>
            <a:custGeom>
              <a:avLst/>
              <a:gdLst>
                <a:gd name="T0" fmla="*/ 15 w 57"/>
                <a:gd name="T1" fmla="*/ 8 h 31"/>
                <a:gd name="T2" fmla="*/ 0 w 57"/>
                <a:gd name="T3" fmla="*/ 9 h 31"/>
                <a:gd name="T4" fmla="*/ 0 w 57"/>
                <a:gd name="T5" fmla="*/ 7 h 31"/>
                <a:gd name="T6" fmla="*/ 0 w 57"/>
                <a:gd name="T7" fmla="*/ 1 h 31"/>
                <a:gd name="T8" fmla="*/ 17 w 57"/>
                <a:gd name="T9" fmla="*/ 0 h 31"/>
                <a:gd name="T10" fmla="*/ 57 w 57"/>
                <a:gd name="T11" fmla="*/ 25 h 31"/>
                <a:gd name="T12" fmla="*/ 52 w 57"/>
                <a:gd name="T13" fmla="*/ 31 h 31"/>
                <a:gd name="T14" fmla="*/ 15 w 57"/>
                <a:gd name="T15" fmla="*/ 8 h 31"/>
                <a:gd name="T16" fmla="*/ 15 w 57"/>
                <a:gd name="T17" fmla="*/ 8 h 31"/>
                <a:gd name="T18" fmla="*/ 14 w 57"/>
                <a:gd name="T19" fmla="*/ 8 h 31"/>
                <a:gd name="T20" fmla="*/ 15 w 57"/>
                <a:gd name="T21" fmla="*/ 6 h 31"/>
                <a:gd name="T22" fmla="*/ 14 w 57"/>
                <a:gd name="T23" fmla="*/ 8 h 31"/>
                <a:gd name="T24" fmla="*/ 14 w 57"/>
                <a:gd name="T25"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31">
                  <a:moveTo>
                    <a:pt x="15" y="8"/>
                  </a:moveTo>
                  <a:lnTo>
                    <a:pt x="0" y="9"/>
                  </a:lnTo>
                  <a:lnTo>
                    <a:pt x="0" y="7"/>
                  </a:lnTo>
                  <a:lnTo>
                    <a:pt x="0" y="1"/>
                  </a:lnTo>
                  <a:lnTo>
                    <a:pt x="17" y="0"/>
                  </a:lnTo>
                  <a:lnTo>
                    <a:pt x="57" y="25"/>
                  </a:lnTo>
                  <a:lnTo>
                    <a:pt x="52" y="31"/>
                  </a:lnTo>
                  <a:lnTo>
                    <a:pt x="15" y="8"/>
                  </a:lnTo>
                  <a:lnTo>
                    <a:pt x="15" y="8"/>
                  </a:lnTo>
                  <a:close/>
                  <a:moveTo>
                    <a:pt x="14" y="8"/>
                  </a:moveTo>
                  <a:lnTo>
                    <a:pt x="15" y="6"/>
                  </a:lnTo>
                  <a:lnTo>
                    <a:pt x="14" y="8"/>
                  </a:lnTo>
                  <a:lnTo>
                    <a:pt x="1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94"/>
            <p:cNvSpPr/>
            <p:nvPr/>
          </p:nvSpPr>
          <p:spPr bwMode="auto">
            <a:xfrm>
              <a:off x="10167939" y="4919664"/>
              <a:ext cx="7938" cy="23813"/>
            </a:xfrm>
            <a:custGeom>
              <a:avLst/>
              <a:gdLst>
                <a:gd name="T0" fmla="*/ 2 w 5"/>
                <a:gd name="T1" fmla="*/ 15 h 15"/>
                <a:gd name="T2" fmla="*/ 0 w 5"/>
                <a:gd name="T3" fmla="*/ 1 h 15"/>
                <a:gd name="T4" fmla="*/ 3 w 5"/>
                <a:gd name="T5" fmla="*/ 0 h 15"/>
                <a:gd name="T6" fmla="*/ 5 w 5"/>
                <a:gd name="T7" fmla="*/ 15 h 15"/>
                <a:gd name="T8" fmla="*/ 2 w 5"/>
                <a:gd name="T9" fmla="*/ 15 h 15"/>
                <a:gd name="T10" fmla="*/ 2 w 5"/>
                <a:gd name="T11" fmla="*/ 15 h 15"/>
              </a:gdLst>
              <a:ahLst/>
              <a:cxnLst>
                <a:cxn ang="0">
                  <a:pos x="T0" y="T1"/>
                </a:cxn>
                <a:cxn ang="0">
                  <a:pos x="T2" y="T3"/>
                </a:cxn>
                <a:cxn ang="0">
                  <a:pos x="T4" y="T5"/>
                </a:cxn>
                <a:cxn ang="0">
                  <a:pos x="T6" y="T7"/>
                </a:cxn>
                <a:cxn ang="0">
                  <a:pos x="T8" y="T9"/>
                </a:cxn>
                <a:cxn ang="0">
                  <a:pos x="T10" y="T11"/>
                </a:cxn>
              </a:cxnLst>
              <a:rect l="0" t="0" r="r" b="b"/>
              <a:pathLst>
                <a:path w="5" h="15">
                  <a:moveTo>
                    <a:pt x="2" y="15"/>
                  </a:moveTo>
                  <a:lnTo>
                    <a:pt x="0" y="1"/>
                  </a:lnTo>
                  <a:lnTo>
                    <a:pt x="3" y="0"/>
                  </a:lnTo>
                  <a:lnTo>
                    <a:pt x="5" y="15"/>
                  </a:lnTo>
                  <a:lnTo>
                    <a:pt x="2" y="15"/>
                  </a:lnTo>
                  <a:lnTo>
                    <a:pt x="2"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95"/>
            <p:cNvSpPr>
              <a:spLocks noEditPoints="1"/>
            </p:cNvSpPr>
            <p:nvPr/>
          </p:nvSpPr>
          <p:spPr bwMode="auto">
            <a:xfrm>
              <a:off x="10164764" y="4916489"/>
              <a:ext cx="14288" cy="31750"/>
            </a:xfrm>
            <a:custGeom>
              <a:avLst/>
              <a:gdLst>
                <a:gd name="T0" fmla="*/ 0 w 9"/>
                <a:gd name="T1" fmla="*/ 1 h 20"/>
                <a:gd name="T2" fmla="*/ 7 w 9"/>
                <a:gd name="T3" fmla="*/ 0 h 20"/>
                <a:gd name="T4" fmla="*/ 9 w 9"/>
                <a:gd name="T5" fmla="*/ 19 h 20"/>
                <a:gd name="T6" fmla="*/ 7 w 9"/>
                <a:gd name="T7" fmla="*/ 20 h 20"/>
                <a:gd name="T8" fmla="*/ 5 w 9"/>
                <a:gd name="T9" fmla="*/ 20 h 20"/>
                <a:gd name="T10" fmla="*/ 3 w 9"/>
                <a:gd name="T11" fmla="*/ 20 h 20"/>
                <a:gd name="T12" fmla="*/ 0 w 9"/>
                <a:gd name="T13" fmla="*/ 1 h 20"/>
                <a:gd name="T14" fmla="*/ 0 w 9"/>
                <a:gd name="T15" fmla="*/ 1 h 20"/>
                <a:gd name="T16" fmla="*/ 4 w 9"/>
                <a:gd name="T17" fmla="*/ 17 h 20"/>
                <a:gd name="T18" fmla="*/ 6 w 9"/>
                <a:gd name="T19" fmla="*/ 17 h 20"/>
                <a:gd name="T20" fmla="*/ 4 w 9"/>
                <a:gd name="T21" fmla="*/ 17 h 20"/>
                <a:gd name="T22" fmla="*/ 4 w 9"/>
                <a:gd name="T23"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0">
                  <a:moveTo>
                    <a:pt x="0" y="1"/>
                  </a:moveTo>
                  <a:lnTo>
                    <a:pt x="7" y="0"/>
                  </a:lnTo>
                  <a:lnTo>
                    <a:pt x="9" y="19"/>
                  </a:lnTo>
                  <a:lnTo>
                    <a:pt x="7" y="20"/>
                  </a:lnTo>
                  <a:lnTo>
                    <a:pt x="5" y="20"/>
                  </a:lnTo>
                  <a:lnTo>
                    <a:pt x="3" y="20"/>
                  </a:lnTo>
                  <a:lnTo>
                    <a:pt x="0" y="1"/>
                  </a:lnTo>
                  <a:lnTo>
                    <a:pt x="0" y="1"/>
                  </a:lnTo>
                  <a:close/>
                  <a:moveTo>
                    <a:pt x="4" y="17"/>
                  </a:moveTo>
                  <a:lnTo>
                    <a:pt x="6" y="17"/>
                  </a:lnTo>
                  <a:lnTo>
                    <a:pt x="4" y="17"/>
                  </a:lnTo>
                  <a:lnTo>
                    <a:pt x="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96"/>
            <p:cNvSpPr/>
            <p:nvPr/>
          </p:nvSpPr>
          <p:spPr bwMode="auto">
            <a:xfrm>
              <a:off x="10150477" y="4921251"/>
              <a:ext cx="23813" cy="19050"/>
            </a:xfrm>
            <a:custGeom>
              <a:avLst/>
              <a:gdLst>
                <a:gd name="T0" fmla="*/ 0 w 15"/>
                <a:gd name="T1" fmla="*/ 2 h 12"/>
                <a:gd name="T2" fmla="*/ 1 w 15"/>
                <a:gd name="T3" fmla="*/ 0 h 12"/>
                <a:gd name="T4" fmla="*/ 15 w 15"/>
                <a:gd name="T5" fmla="*/ 10 h 12"/>
                <a:gd name="T6" fmla="*/ 13 w 15"/>
                <a:gd name="T7" fmla="*/ 12 h 12"/>
                <a:gd name="T8" fmla="*/ 0 w 15"/>
                <a:gd name="T9" fmla="*/ 2 h 12"/>
                <a:gd name="T10" fmla="*/ 0 w 15"/>
                <a:gd name="T11" fmla="*/ 2 h 12"/>
              </a:gdLst>
              <a:ahLst/>
              <a:cxnLst>
                <a:cxn ang="0">
                  <a:pos x="T0" y="T1"/>
                </a:cxn>
                <a:cxn ang="0">
                  <a:pos x="T2" y="T3"/>
                </a:cxn>
                <a:cxn ang="0">
                  <a:pos x="T4" y="T5"/>
                </a:cxn>
                <a:cxn ang="0">
                  <a:pos x="T6" y="T7"/>
                </a:cxn>
                <a:cxn ang="0">
                  <a:pos x="T8" y="T9"/>
                </a:cxn>
                <a:cxn ang="0">
                  <a:pos x="T10" y="T11"/>
                </a:cxn>
              </a:cxnLst>
              <a:rect l="0" t="0" r="r" b="b"/>
              <a:pathLst>
                <a:path w="15" h="12">
                  <a:moveTo>
                    <a:pt x="0" y="2"/>
                  </a:moveTo>
                  <a:lnTo>
                    <a:pt x="1" y="0"/>
                  </a:lnTo>
                  <a:lnTo>
                    <a:pt x="15" y="10"/>
                  </a:lnTo>
                  <a:lnTo>
                    <a:pt x="13" y="1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7"/>
            <p:cNvSpPr/>
            <p:nvPr/>
          </p:nvSpPr>
          <p:spPr bwMode="auto">
            <a:xfrm>
              <a:off x="10144127" y="4916489"/>
              <a:ext cx="34925" cy="30163"/>
            </a:xfrm>
            <a:custGeom>
              <a:avLst/>
              <a:gdLst>
                <a:gd name="T0" fmla="*/ 3 w 22"/>
                <a:gd name="T1" fmla="*/ 8 h 19"/>
                <a:gd name="T2" fmla="*/ 4 w 22"/>
                <a:gd name="T3" fmla="*/ 5 h 19"/>
                <a:gd name="T4" fmla="*/ 5 w 22"/>
                <a:gd name="T5" fmla="*/ 8 h 19"/>
                <a:gd name="T6" fmla="*/ 4 w 22"/>
                <a:gd name="T7" fmla="*/ 5 h 19"/>
                <a:gd name="T8" fmla="*/ 3 w 22"/>
                <a:gd name="T9" fmla="*/ 8 h 19"/>
                <a:gd name="T10" fmla="*/ 0 w 22"/>
                <a:gd name="T11" fmla="*/ 6 h 19"/>
                <a:gd name="T12" fmla="*/ 5 w 22"/>
                <a:gd name="T13" fmla="*/ 0 h 19"/>
                <a:gd name="T14" fmla="*/ 22 w 22"/>
                <a:gd name="T15" fmla="*/ 12 h 19"/>
                <a:gd name="T16" fmla="*/ 18 w 22"/>
                <a:gd name="T17" fmla="*/ 19 h 19"/>
                <a:gd name="T18" fmla="*/ 3 w 22"/>
                <a:gd name="T19" fmla="*/ 8 h 19"/>
                <a:gd name="T20" fmla="*/ 3 w 22"/>
                <a:gd name="T21"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3" y="8"/>
                  </a:moveTo>
                  <a:lnTo>
                    <a:pt x="4" y="5"/>
                  </a:lnTo>
                  <a:lnTo>
                    <a:pt x="5" y="8"/>
                  </a:lnTo>
                  <a:lnTo>
                    <a:pt x="4" y="5"/>
                  </a:lnTo>
                  <a:lnTo>
                    <a:pt x="3" y="8"/>
                  </a:lnTo>
                  <a:lnTo>
                    <a:pt x="0" y="6"/>
                  </a:lnTo>
                  <a:lnTo>
                    <a:pt x="5" y="0"/>
                  </a:lnTo>
                  <a:lnTo>
                    <a:pt x="22" y="12"/>
                  </a:lnTo>
                  <a:lnTo>
                    <a:pt x="18" y="19"/>
                  </a:lnTo>
                  <a:lnTo>
                    <a:pt x="3" y="8"/>
                  </a:ln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8"/>
            <p:cNvSpPr/>
            <p:nvPr/>
          </p:nvSpPr>
          <p:spPr bwMode="auto">
            <a:xfrm>
              <a:off x="10313989" y="4929189"/>
              <a:ext cx="77788" cy="61913"/>
            </a:xfrm>
            <a:custGeom>
              <a:avLst/>
              <a:gdLst>
                <a:gd name="T0" fmla="*/ 2 w 49"/>
                <a:gd name="T1" fmla="*/ 39 h 39"/>
                <a:gd name="T2" fmla="*/ 0 w 49"/>
                <a:gd name="T3" fmla="*/ 37 h 39"/>
                <a:gd name="T4" fmla="*/ 46 w 49"/>
                <a:gd name="T5" fmla="*/ 9 h 39"/>
                <a:gd name="T6" fmla="*/ 45 w 49"/>
                <a:gd name="T7" fmla="*/ 0 h 39"/>
                <a:gd name="T8" fmla="*/ 48 w 49"/>
                <a:gd name="T9" fmla="*/ 0 h 39"/>
                <a:gd name="T10" fmla="*/ 49 w 49"/>
                <a:gd name="T11" fmla="*/ 12 h 39"/>
                <a:gd name="T12" fmla="*/ 2 w 49"/>
                <a:gd name="T13" fmla="*/ 39 h 39"/>
                <a:gd name="T14" fmla="*/ 2 w 49"/>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9">
                  <a:moveTo>
                    <a:pt x="2" y="39"/>
                  </a:moveTo>
                  <a:lnTo>
                    <a:pt x="0" y="37"/>
                  </a:lnTo>
                  <a:lnTo>
                    <a:pt x="46" y="9"/>
                  </a:lnTo>
                  <a:lnTo>
                    <a:pt x="45" y="0"/>
                  </a:lnTo>
                  <a:lnTo>
                    <a:pt x="48" y="0"/>
                  </a:lnTo>
                  <a:lnTo>
                    <a:pt x="49" y="12"/>
                  </a:lnTo>
                  <a:lnTo>
                    <a:pt x="2" y="39"/>
                  </a:lnTo>
                  <a:lnTo>
                    <a:pt x="2"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9"/>
            <p:cNvSpPr>
              <a:spLocks noEditPoints="1"/>
            </p:cNvSpPr>
            <p:nvPr/>
          </p:nvSpPr>
          <p:spPr bwMode="auto">
            <a:xfrm>
              <a:off x="10309227" y="4924426"/>
              <a:ext cx="85725" cy="71438"/>
            </a:xfrm>
            <a:custGeom>
              <a:avLst/>
              <a:gdLst>
                <a:gd name="T0" fmla="*/ 0 w 54"/>
                <a:gd name="T1" fmla="*/ 39 h 45"/>
                <a:gd name="T2" fmla="*/ 47 w 54"/>
                <a:gd name="T3" fmla="*/ 11 h 45"/>
                <a:gd name="T4" fmla="*/ 46 w 54"/>
                <a:gd name="T5" fmla="*/ 0 h 45"/>
                <a:gd name="T6" fmla="*/ 48 w 54"/>
                <a:gd name="T7" fmla="*/ 0 h 45"/>
                <a:gd name="T8" fmla="*/ 53 w 54"/>
                <a:gd name="T9" fmla="*/ 0 h 45"/>
                <a:gd name="T10" fmla="*/ 54 w 54"/>
                <a:gd name="T11" fmla="*/ 16 h 45"/>
                <a:gd name="T12" fmla="*/ 6 w 54"/>
                <a:gd name="T13" fmla="*/ 44 h 45"/>
                <a:gd name="T14" fmla="*/ 4 w 54"/>
                <a:gd name="T15" fmla="*/ 45 h 45"/>
                <a:gd name="T16" fmla="*/ 0 w 54"/>
                <a:gd name="T17" fmla="*/ 39 h 45"/>
                <a:gd name="T18" fmla="*/ 0 w 54"/>
                <a:gd name="T19" fmla="*/ 39 h 45"/>
                <a:gd name="T20" fmla="*/ 5 w 54"/>
                <a:gd name="T21" fmla="*/ 42 h 45"/>
                <a:gd name="T22" fmla="*/ 6 w 54"/>
                <a:gd name="T23" fmla="*/ 41 h 45"/>
                <a:gd name="T24" fmla="*/ 5 w 54"/>
                <a:gd name="T25" fmla="*/ 42 h 45"/>
                <a:gd name="T26" fmla="*/ 5 w 54"/>
                <a:gd name="T27"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5">
                  <a:moveTo>
                    <a:pt x="0" y="39"/>
                  </a:moveTo>
                  <a:lnTo>
                    <a:pt x="47" y="11"/>
                  </a:lnTo>
                  <a:lnTo>
                    <a:pt x="46" y="0"/>
                  </a:lnTo>
                  <a:lnTo>
                    <a:pt x="48" y="0"/>
                  </a:lnTo>
                  <a:lnTo>
                    <a:pt x="53" y="0"/>
                  </a:lnTo>
                  <a:lnTo>
                    <a:pt x="54" y="16"/>
                  </a:lnTo>
                  <a:lnTo>
                    <a:pt x="6" y="44"/>
                  </a:lnTo>
                  <a:lnTo>
                    <a:pt x="4" y="45"/>
                  </a:lnTo>
                  <a:lnTo>
                    <a:pt x="0" y="39"/>
                  </a:lnTo>
                  <a:lnTo>
                    <a:pt x="0" y="39"/>
                  </a:lnTo>
                  <a:close/>
                  <a:moveTo>
                    <a:pt x="5" y="42"/>
                  </a:moveTo>
                  <a:lnTo>
                    <a:pt x="6" y="41"/>
                  </a:lnTo>
                  <a:lnTo>
                    <a:pt x="5" y="42"/>
                  </a:lnTo>
                  <a:lnTo>
                    <a:pt x="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800"/>
            <p:cNvSpPr/>
            <p:nvPr/>
          </p:nvSpPr>
          <p:spPr bwMode="auto">
            <a:xfrm>
              <a:off x="10388602" y="4943476"/>
              <a:ext cx="19050" cy="11113"/>
            </a:xfrm>
            <a:custGeom>
              <a:avLst/>
              <a:gdLst>
                <a:gd name="T0" fmla="*/ 0 w 12"/>
                <a:gd name="T1" fmla="*/ 3 h 7"/>
                <a:gd name="T2" fmla="*/ 1 w 12"/>
                <a:gd name="T3" fmla="*/ 0 h 7"/>
                <a:gd name="T4" fmla="*/ 12 w 12"/>
                <a:gd name="T5" fmla="*/ 4 h 7"/>
                <a:gd name="T6" fmla="*/ 11 w 12"/>
                <a:gd name="T7" fmla="*/ 7 h 7"/>
                <a:gd name="T8" fmla="*/ 0 w 12"/>
                <a:gd name="T9" fmla="*/ 3 h 7"/>
                <a:gd name="T10" fmla="*/ 0 w 12"/>
                <a:gd name="T11" fmla="*/ 3 h 7"/>
              </a:gdLst>
              <a:ahLst/>
              <a:cxnLst>
                <a:cxn ang="0">
                  <a:pos x="T0" y="T1"/>
                </a:cxn>
                <a:cxn ang="0">
                  <a:pos x="T2" y="T3"/>
                </a:cxn>
                <a:cxn ang="0">
                  <a:pos x="T4" y="T5"/>
                </a:cxn>
                <a:cxn ang="0">
                  <a:pos x="T6" y="T7"/>
                </a:cxn>
                <a:cxn ang="0">
                  <a:pos x="T8" y="T9"/>
                </a:cxn>
                <a:cxn ang="0">
                  <a:pos x="T10" y="T11"/>
                </a:cxn>
              </a:cxnLst>
              <a:rect l="0" t="0" r="r" b="b"/>
              <a:pathLst>
                <a:path w="12" h="7">
                  <a:moveTo>
                    <a:pt x="0" y="3"/>
                  </a:moveTo>
                  <a:lnTo>
                    <a:pt x="1" y="0"/>
                  </a:lnTo>
                  <a:lnTo>
                    <a:pt x="12" y="4"/>
                  </a:lnTo>
                  <a:lnTo>
                    <a:pt x="11" y="7"/>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801"/>
            <p:cNvSpPr/>
            <p:nvPr/>
          </p:nvSpPr>
          <p:spPr bwMode="auto">
            <a:xfrm>
              <a:off x="10383839" y="4938714"/>
              <a:ext cx="28575" cy="19050"/>
            </a:xfrm>
            <a:custGeom>
              <a:avLst/>
              <a:gdLst>
                <a:gd name="T0" fmla="*/ 2 w 18"/>
                <a:gd name="T1" fmla="*/ 8 h 12"/>
                <a:gd name="T2" fmla="*/ 3 w 18"/>
                <a:gd name="T3" fmla="*/ 6 h 12"/>
                <a:gd name="T4" fmla="*/ 5 w 18"/>
                <a:gd name="T5" fmla="*/ 7 h 12"/>
                <a:gd name="T6" fmla="*/ 3 w 18"/>
                <a:gd name="T7" fmla="*/ 6 h 12"/>
                <a:gd name="T8" fmla="*/ 2 w 18"/>
                <a:gd name="T9" fmla="*/ 8 h 12"/>
                <a:gd name="T10" fmla="*/ 0 w 18"/>
                <a:gd name="T11" fmla="*/ 7 h 12"/>
                <a:gd name="T12" fmla="*/ 2 w 18"/>
                <a:gd name="T13" fmla="*/ 0 h 12"/>
                <a:gd name="T14" fmla="*/ 18 w 18"/>
                <a:gd name="T15" fmla="*/ 6 h 12"/>
                <a:gd name="T16" fmla="*/ 16 w 18"/>
                <a:gd name="T17" fmla="*/ 12 h 12"/>
                <a:gd name="T18" fmla="*/ 2 w 18"/>
                <a:gd name="T19" fmla="*/ 8 h 12"/>
                <a:gd name="T20" fmla="*/ 2 w 18"/>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2">
                  <a:moveTo>
                    <a:pt x="2" y="8"/>
                  </a:moveTo>
                  <a:lnTo>
                    <a:pt x="3" y="6"/>
                  </a:lnTo>
                  <a:lnTo>
                    <a:pt x="5" y="7"/>
                  </a:lnTo>
                  <a:lnTo>
                    <a:pt x="3" y="6"/>
                  </a:lnTo>
                  <a:lnTo>
                    <a:pt x="2" y="8"/>
                  </a:lnTo>
                  <a:lnTo>
                    <a:pt x="0" y="7"/>
                  </a:lnTo>
                  <a:lnTo>
                    <a:pt x="2" y="0"/>
                  </a:lnTo>
                  <a:lnTo>
                    <a:pt x="18" y="6"/>
                  </a:lnTo>
                  <a:lnTo>
                    <a:pt x="16" y="12"/>
                  </a:lnTo>
                  <a:lnTo>
                    <a:pt x="2" y="8"/>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802"/>
            <p:cNvSpPr/>
            <p:nvPr/>
          </p:nvSpPr>
          <p:spPr bwMode="auto">
            <a:xfrm>
              <a:off x="10390189" y="4938714"/>
              <a:ext cx="17463" cy="11113"/>
            </a:xfrm>
            <a:custGeom>
              <a:avLst/>
              <a:gdLst>
                <a:gd name="T0" fmla="*/ 4 w 10"/>
                <a:gd name="T1" fmla="*/ 5 h 6"/>
                <a:gd name="T2" fmla="*/ 1 w 10"/>
                <a:gd name="T3" fmla="*/ 6 h 6"/>
                <a:gd name="T4" fmla="*/ 1 w 10"/>
                <a:gd name="T5" fmla="*/ 6 h 6"/>
                <a:gd name="T6" fmla="*/ 0 w 10"/>
                <a:gd name="T7" fmla="*/ 4 h 6"/>
                <a:gd name="T8" fmla="*/ 10 w 10"/>
                <a:gd name="T9" fmla="*/ 0 h 6"/>
                <a:gd name="T10" fmla="*/ 10 w 10"/>
                <a:gd name="T11" fmla="*/ 0 h 6"/>
                <a:gd name="T12" fmla="*/ 10 w 10"/>
                <a:gd name="T13" fmla="*/ 0 h 6"/>
                <a:gd name="T14" fmla="*/ 10 w 10"/>
                <a:gd name="T15" fmla="*/ 3 h 6"/>
                <a:gd name="T16" fmla="*/ 4 w 10"/>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
                  <a:moveTo>
                    <a:pt x="4" y="5"/>
                  </a:moveTo>
                  <a:cubicBezTo>
                    <a:pt x="3" y="6"/>
                    <a:pt x="1" y="6"/>
                    <a:pt x="1" y="6"/>
                  </a:cubicBezTo>
                  <a:cubicBezTo>
                    <a:pt x="1" y="6"/>
                    <a:pt x="1" y="6"/>
                    <a:pt x="1" y="6"/>
                  </a:cubicBezTo>
                  <a:cubicBezTo>
                    <a:pt x="0" y="4"/>
                    <a:pt x="0" y="4"/>
                    <a:pt x="0" y="4"/>
                  </a:cubicBezTo>
                  <a:cubicBezTo>
                    <a:pt x="0" y="4"/>
                    <a:pt x="5" y="0"/>
                    <a:pt x="10" y="0"/>
                  </a:cubicBezTo>
                  <a:cubicBezTo>
                    <a:pt x="10" y="0"/>
                    <a:pt x="10" y="0"/>
                    <a:pt x="10" y="0"/>
                  </a:cubicBezTo>
                  <a:cubicBezTo>
                    <a:pt x="10" y="0"/>
                    <a:pt x="10" y="0"/>
                    <a:pt x="10" y="0"/>
                  </a:cubicBezTo>
                  <a:cubicBezTo>
                    <a:pt x="10" y="3"/>
                    <a:pt x="10" y="3"/>
                    <a:pt x="10" y="3"/>
                  </a:cubicBezTo>
                  <a:cubicBezTo>
                    <a:pt x="8" y="3"/>
                    <a:pt x="6" y="4"/>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803"/>
            <p:cNvSpPr/>
            <p:nvPr/>
          </p:nvSpPr>
          <p:spPr bwMode="auto">
            <a:xfrm>
              <a:off x="10383839" y="4930776"/>
              <a:ext cx="26988" cy="23813"/>
            </a:xfrm>
            <a:custGeom>
              <a:avLst/>
              <a:gdLst>
                <a:gd name="T0" fmla="*/ 0 w 16"/>
                <a:gd name="T1" fmla="*/ 8 h 14"/>
                <a:gd name="T2" fmla="*/ 3 w 16"/>
                <a:gd name="T3" fmla="*/ 7 h 14"/>
                <a:gd name="T4" fmla="*/ 4 w 16"/>
                <a:gd name="T5" fmla="*/ 7 h 14"/>
                <a:gd name="T6" fmla="*/ 4 w 16"/>
                <a:gd name="T7" fmla="*/ 7 h 14"/>
                <a:gd name="T8" fmla="*/ 6 w 16"/>
                <a:gd name="T9" fmla="*/ 5 h 14"/>
                <a:gd name="T10" fmla="*/ 6 w 16"/>
                <a:gd name="T11" fmla="*/ 5 h 14"/>
                <a:gd name="T12" fmla="*/ 13 w 16"/>
                <a:gd name="T13" fmla="*/ 3 h 14"/>
                <a:gd name="T14" fmla="*/ 13 w 16"/>
                <a:gd name="T15" fmla="*/ 3 h 14"/>
                <a:gd name="T16" fmla="*/ 15 w 16"/>
                <a:gd name="T17" fmla="*/ 0 h 14"/>
                <a:gd name="T18" fmla="*/ 16 w 16"/>
                <a:gd name="T19" fmla="*/ 5 h 14"/>
                <a:gd name="T20" fmla="*/ 16 w 16"/>
                <a:gd name="T21" fmla="*/ 10 h 14"/>
                <a:gd name="T22" fmla="*/ 14 w 16"/>
                <a:gd name="T23" fmla="*/ 10 h 14"/>
                <a:gd name="T24" fmla="*/ 9 w 16"/>
                <a:gd name="T25" fmla="*/ 11 h 14"/>
                <a:gd name="T26" fmla="*/ 9 w 16"/>
                <a:gd name="T27" fmla="*/ 11 h 14"/>
                <a:gd name="T28" fmla="*/ 8 w 16"/>
                <a:gd name="T29" fmla="*/ 10 h 14"/>
                <a:gd name="T30" fmla="*/ 9 w 16"/>
                <a:gd name="T31" fmla="*/ 11 h 14"/>
                <a:gd name="T32" fmla="*/ 6 w 16"/>
                <a:gd name="T33" fmla="*/ 13 h 14"/>
                <a:gd name="T34" fmla="*/ 6 w 16"/>
                <a:gd name="T35" fmla="*/ 13 h 14"/>
                <a:gd name="T36" fmla="*/ 5 w 16"/>
                <a:gd name="T37" fmla="*/ 14 h 14"/>
                <a:gd name="T38" fmla="*/ 0 w 16"/>
                <a:gd name="T3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4">
                  <a:moveTo>
                    <a:pt x="0" y="8"/>
                  </a:moveTo>
                  <a:cubicBezTo>
                    <a:pt x="3" y="7"/>
                    <a:pt x="3" y="7"/>
                    <a:pt x="3" y="7"/>
                  </a:cubicBezTo>
                  <a:cubicBezTo>
                    <a:pt x="3" y="7"/>
                    <a:pt x="3" y="7"/>
                    <a:pt x="4" y="7"/>
                  </a:cubicBezTo>
                  <a:cubicBezTo>
                    <a:pt x="4" y="7"/>
                    <a:pt x="4" y="7"/>
                    <a:pt x="4" y="7"/>
                  </a:cubicBezTo>
                  <a:cubicBezTo>
                    <a:pt x="4" y="6"/>
                    <a:pt x="5" y="6"/>
                    <a:pt x="6" y="5"/>
                  </a:cubicBezTo>
                  <a:cubicBezTo>
                    <a:pt x="6" y="5"/>
                    <a:pt x="6" y="5"/>
                    <a:pt x="6" y="5"/>
                  </a:cubicBezTo>
                  <a:cubicBezTo>
                    <a:pt x="8" y="5"/>
                    <a:pt x="10" y="4"/>
                    <a:pt x="13" y="3"/>
                  </a:cubicBezTo>
                  <a:cubicBezTo>
                    <a:pt x="13" y="3"/>
                    <a:pt x="13" y="3"/>
                    <a:pt x="13" y="3"/>
                  </a:cubicBezTo>
                  <a:cubicBezTo>
                    <a:pt x="15" y="0"/>
                    <a:pt x="15" y="0"/>
                    <a:pt x="15" y="0"/>
                  </a:cubicBezTo>
                  <a:cubicBezTo>
                    <a:pt x="16" y="5"/>
                    <a:pt x="16" y="5"/>
                    <a:pt x="16" y="5"/>
                  </a:cubicBezTo>
                  <a:cubicBezTo>
                    <a:pt x="16" y="10"/>
                    <a:pt x="16" y="10"/>
                    <a:pt x="16" y="10"/>
                  </a:cubicBezTo>
                  <a:cubicBezTo>
                    <a:pt x="14" y="10"/>
                    <a:pt x="14" y="10"/>
                    <a:pt x="14" y="10"/>
                  </a:cubicBezTo>
                  <a:cubicBezTo>
                    <a:pt x="13" y="10"/>
                    <a:pt x="11" y="11"/>
                    <a:pt x="9" y="11"/>
                  </a:cubicBezTo>
                  <a:cubicBezTo>
                    <a:pt x="9" y="11"/>
                    <a:pt x="9" y="11"/>
                    <a:pt x="9" y="11"/>
                  </a:cubicBezTo>
                  <a:cubicBezTo>
                    <a:pt x="8" y="10"/>
                    <a:pt x="8" y="10"/>
                    <a:pt x="8" y="10"/>
                  </a:cubicBezTo>
                  <a:cubicBezTo>
                    <a:pt x="9" y="11"/>
                    <a:pt x="9" y="11"/>
                    <a:pt x="9" y="11"/>
                  </a:cubicBezTo>
                  <a:cubicBezTo>
                    <a:pt x="8" y="12"/>
                    <a:pt x="6" y="13"/>
                    <a:pt x="6" y="13"/>
                  </a:cubicBezTo>
                  <a:cubicBezTo>
                    <a:pt x="6" y="13"/>
                    <a:pt x="6" y="13"/>
                    <a:pt x="6" y="13"/>
                  </a:cubicBezTo>
                  <a:cubicBezTo>
                    <a:pt x="5" y="14"/>
                    <a:pt x="5" y="14"/>
                    <a:pt x="5" y="14"/>
                  </a:cubicBezTo>
                  <a:cubicBezTo>
                    <a:pt x="0" y="8"/>
                    <a:pt x="0" y="8"/>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04"/>
            <p:cNvSpPr/>
            <p:nvPr/>
          </p:nvSpPr>
          <p:spPr bwMode="auto">
            <a:xfrm>
              <a:off x="10229852" y="5065714"/>
              <a:ext cx="26988" cy="39688"/>
            </a:xfrm>
            <a:custGeom>
              <a:avLst/>
              <a:gdLst>
                <a:gd name="T0" fmla="*/ 0 w 17"/>
                <a:gd name="T1" fmla="*/ 24 h 25"/>
                <a:gd name="T2" fmla="*/ 1 w 17"/>
                <a:gd name="T3" fmla="*/ 21 h 25"/>
                <a:gd name="T4" fmla="*/ 10 w 17"/>
                <a:gd name="T5" fmla="*/ 22 h 25"/>
                <a:gd name="T6" fmla="*/ 13 w 17"/>
                <a:gd name="T7" fmla="*/ 0 h 25"/>
                <a:gd name="T8" fmla="*/ 17 w 17"/>
                <a:gd name="T9" fmla="*/ 1 h 25"/>
                <a:gd name="T10" fmla="*/ 13 w 17"/>
                <a:gd name="T11" fmla="*/ 25 h 25"/>
                <a:gd name="T12" fmla="*/ 0 w 17"/>
                <a:gd name="T13" fmla="*/ 24 h 25"/>
                <a:gd name="T14" fmla="*/ 0 w 17"/>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5">
                  <a:moveTo>
                    <a:pt x="0" y="24"/>
                  </a:moveTo>
                  <a:lnTo>
                    <a:pt x="1" y="21"/>
                  </a:lnTo>
                  <a:lnTo>
                    <a:pt x="10" y="22"/>
                  </a:lnTo>
                  <a:lnTo>
                    <a:pt x="13" y="0"/>
                  </a:lnTo>
                  <a:lnTo>
                    <a:pt x="17" y="1"/>
                  </a:lnTo>
                  <a:lnTo>
                    <a:pt x="13" y="25"/>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805"/>
            <p:cNvSpPr/>
            <p:nvPr/>
          </p:nvSpPr>
          <p:spPr bwMode="auto">
            <a:xfrm>
              <a:off x="10226677" y="5062539"/>
              <a:ext cx="33338" cy="47625"/>
            </a:xfrm>
            <a:custGeom>
              <a:avLst/>
              <a:gdLst>
                <a:gd name="T0" fmla="*/ 2 w 21"/>
                <a:gd name="T1" fmla="*/ 29 h 30"/>
                <a:gd name="T2" fmla="*/ 2 w 21"/>
                <a:gd name="T3" fmla="*/ 26 h 30"/>
                <a:gd name="T4" fmla="*/ 4 w 21"/>
                <a:gd name="T5" fmla="*/ 26 h 30"/>
                <a:gd name="T6" fmla="*/ 2 w 21"/>
                <a:gd name="T7" fmla="*/ 26 h 30"/>
                <a:gd name="T8" fmla="*/ 2 w 21"/>
                <a:gd name="T9" fmla="*/ 29 h 30"/>
                <a:gd name="T10" fmla="*/ 0 w 21"/>
                <a:gd name="T11" fmla="*/ 29 h 30"/>
                <a:gd name="T12" fmla="*/ 0 w 21"/>
                <a:gd name="T13" fmla="*/ 26 h 30"/>
                <a:gd name="T14" fmla="*/ 1 w 21"/>
                <a:gd name="T15" fmla="*/ 21 h 30"/>
                <a:gd name="T16" fmla="*/ 11 w 21"/>
                <a:gd name="T17" fmla="*/ 22 h 30"/>
                <a:gd name="T18" fmla="*/ 14 w 21"/>
                <a:gd name="T19" fmla="*/ 0 h 30"/>
                <a:gd name="T20" fmla="*/ 21 w 21"/>
                <a:gd name="T21" fmla="*/ 1 h 30"/>
                <a:gd name="T22" fmla="*/ 17 w 21"/>
                <a:gd name="T23" fmla="*/ 30 h 30"/>
                <a:gd name="T24" fmla="*/ 2 w 21"/>
                <a:gd name="T25" fmla="*/ 29 h 30"/>
                <a:gd name="T26" fmla="*/ 2 w 21"/>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0">
                  <a:moveTo>
                    <a:pt x="2" y="29"/>
                  </a:moveTo>
                  <a:lnTo>
                    <a:pt x="2" y="26"/>
                  </a:lnTo>
                  <a:lnTo>
                    <a:pt x="4" y="26"/>
                  </a:lnTo>
                  <a:lnTo>
                    <a:pt x="2" y="26"/>
                  </a:lnTo>
                  <a:lnTo>
                    <a:pt x="2" y="29"/>
                  </a:lnTo>
                  <a:lnTo>
                    <a:pt x="0" y="29"/>
                  </a:lnTo>
                  <a:lnTo>
                    <a:pt x="0" y="26"/>
                  </a:lnTo>
                  <a:lnTo>
                    <a:pt x="1" y="21"/>
                  </a:lnTo>
                  <a:lnTo>
                    <a:pt x="11" y="22"/>
                  </a:lnTo>
                  <a:lnTo>
                    <a:pt x="14" y="0"/>
                  </a:lnTo>
                  <a:lnTo>
                    <a:pt x="21" y="1"/>
                  </a:lnTo>
                  <a:lnTo>
                    <a:pt x="17" y="30"/>
                  </a:lnTo>
                  <a:lnTo>
                    <a:pt x="2" y="29"/>
                  </a:ln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06"/>
            <p:cNvSpPr/>
            <p:nvPr/>
          </p:nvSpPr>
          <p:spPr bwMode="auto">
            <a:xfrm>
              <a:off x="10274302" y="5067301"/>
              <a:ext cx="17463" cy="41275"/>
            </a:xfrm>
            <a:custGeom>
              <a:avLst/>
              <a:gdLst>
                <a:gd name="T0" fmla="*/ 0 w 11"/>
                <a:gd name="T1" fmla="*/ 26 h 26"/>
                <a:gd name="T2" fmla="*/ 1 w 11"/>
                <a:gd name="T3" fmla="*/ 0 h 26"/>
                <a:gd name="T4" fmla="*/ 4 w 11"/>
                <a:gd name="T5" fmla="*/ 1 h 26"/>
                <a:gd name="T6" fmla="*/ 3 w 11"/>
                <a:gd name="T7" fmla="*/ 22 h 26"/>
                <a:gd name="T8" fmla="*/ 11 w 11"/>
                <a:gd name="T9" fmla="*/ 22 h 26"/>
                <a:gd name="T10" fmla="*/ 11 w 11"/>
                <a:gd name="T11" fmla="*/ 24 h 26"/>
                <a:gd name="T12" fmla="*/ 0 w 11"/>
                <a:gd name="T13" fmla="*/ 26 h 26"/>
                <a:gd name="T14" fmla="*/ 0 w 1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6">
                  <a:moveTo>
                    <a:pt x="0" y="26"/>
                  </a:moveTo>
                  <a:lnTo>
                    <a:pt x="1" y="0"/>
                  </a:lnTo>
                  <a:lnTo>
                    <a:pt x="4" y="1"/>
                  </a:lnTo>
                  <a:lnTo>
                    <a:pt x="3" y="22"/>
                  </a:lnTo>
                  <a:lnTo>
                    <a:pt x="11" y="22"/>
                  </a:lnTo>
                  <a:lnTo>
                    <a:pt x="11" y="24"/>
                  </a:lnTo>
                  <a:lnTo>
                    <a:pt x="0" y="26"/>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07"/>
            <p:cNvSpPr>
              <a:spLocks noEditPoints="1"/>
            </p:cNvSpPr>
            <p:nvPr/>
          </p:nvSpPr>
          <p:spPr bwMode="auto">
            <a:xfrm>
              <a:off x="10269539" y="5064126"/>
              <a:ext cx="25400" cy="47625"/>
            </a:xfrm>
            <a:custGeom>
              <a:avLst/>
              <a:gdLst>
                <a:gd name="T0" fmla="*/ 2 w 16"/>
                <a:gd name="T1" fmla="*/ 0 h 30"/>
                <a:gd name="T2" fmla="*/ 4 w 16"/>
                <a:gd name="T3" fmla="*/ 0 h 30"/>
                <a:gd name="T4" fmla="*/ 9 w 16"/>
                <a:gd name="T5" fmla="*/ 1 h 30"/>
                <a:gd name="T6" fmla="*/ 8 w 16"/>
                <a:gd name="T7" fmla="*/ 22 h 30"/>
                <a:gd name="T8" fmla="*/ 16 w 16"/>
                <a:gd name="T9" fmla="*/ 22 h 30"/>
                <a:gd name="T10" fmla="*/ 16 w 16"/>
                <a:gd name="T11" fmla="*/ 24 h 30"/>
                <a:gd name="T12" fmla="*/ 16 w 16"/>
                <a:gd name="T13" fmla="*/ 29 h 30"/>
                <a:gd name="T14" fmla="*/ 3 w 16"/>
                <a:gd name="T15" fmla="*/ 30 h 30"/>
                <a:gd name="T16" fmla="*/ 0 w 16"/>
                <a:gd name="T17" fmla="*/ 30 h 30"/>
                <a:gd name="T18" fmla="*/ 2 w 16"/>
                <a:gd name="T19" fmla="*/ 0 h 30"/>
                <a:gd name="T20" fmla="*/ 2 w 16"/>
                <a:gd name="T21" fmla="*/ 0 h 30"/>
                <a:gd name="T22" fmla="*/ 5 w 16"/>
                <a:gd name="T23" fmla="*/ 28 h 30"/>
                <a:gd name="T24" fmla="*/ 3 w 16"/>
                <a:gd name="T25" fmla="*/ 28 h 30"/>
                <a:gd name="T26" fmla="*/ 5 w 16"/>
                <a:gd name="T27" fmla="*/ 28 h 30"/>
                <a:gd name="T28" fmla="*/ 5 w 16"/>
                <a:gd name="T2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0">
                  <a:moveTo>
                    <a:pt x="2" y="0"/>
                  </a:moveTo>
                  <a:lnTo>
                    <a:pt x="4" y="0"/>
                  </a:lnTo>
                  <a:lnTo>
                    <a:pt x="9" y="1"/>
                  </a:lnTo>
                  <a:lnTo>
                    <a:pt x="8" y="22"/>
                  </a:lnTo>
                  <a:lnTo>
                    <a:pt x="16" y="22"/>
                  </a:lnTo>
                  <a:lnTo>
                    <a:pt x="16" y="24"/>
                  </a:lnTo>
                  <a:lnTo>
                    <a:pt x="16" y="29"/>
                  </a:lnTo>
                  <a:lnTo>
                    <a:pt x="3" y="30"/>
                  </a:lnTo>
                  <a:lnTo>
                    <a:pt x="0" y="30"/>
                  </a:lnTo>
                  <a:lnTo>
                    <a:pt x="2" y="0"/>
                  </a:lnTo>
                  <a:lnTo>
                    <a:pt x="2" y="0"/>
                  </a:lnTo>
                  <a:close/>
                  <a:moveTo>
                    <a:pt x="5" y="28"/>
                  </a:moveTo>
                  <a:lnTo>
                    <a:pt x="3" y="28"/>
                  </a:lnTo>
                  <a:lnTo>
                    <a:pt x="5" y="28"/>
                  </a:lnTo>
                  <a:lnTo>
                    <a:pt x="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1" name="组合 50"/>
          <p:cNvGrpSpPr/>
          <p:nvPr/>
        </p:nvGrpSpPr>
        <p:grpSpPr>
          <a:xfrm>
            <a:off x="5526622" y="4534529"/>
            <a:ext cx="1289996" cy="1833885"/>
            <a:chOff x="4000501" y="6832601"/>
            <a:chExt cx="293688" cy="417513"/>
          </a:xfrm>
          <a:solidFill>
            <a:schemeClr val="tx1">
              <a:lumMod val="75000"/>
              <a:lumOff val="25000"/>
            </a:schemeClr>
          </a:solidFill>
        </p:grpSpPr>
        <p:sp>
          <p:nvSpPr>
            <p:cNvPr id="52" name="Freeform 1376"/>
            <p:cNvSpPr>
              <a:spLocks noEditPoints="1"/>
            </p:cNvSpPr>
            <p:nvPr/>
          </p:nvSpPr>
          <p:spPr bwMode="auto">
            <a:xfrm>
              <a:off x="4038601" y="6897688"/>
              <a:ext cx="236538" cy="238125"/>
            </a:xfrm>
            <a:custGeom>
              <a:avLst/>
              <a:gdLst>
                <a:gd name="T0" fmla="*/ 113 w 136"/>
                <a:gd name="T1" fmla="*/ 23 h 136"/>
                <a:gd name="T2" fmla="*/ 109 w 136"/>
                <a:gd name="T3" fmla="*/ 109 h 136"/>
                <a:gd name="T4" fmla="*/ 109 w 136"/>
                <a:gd name="T5" fmla="*/ 109 h 136"/>
                <a:gd name="T6" fmla="*/ 23 w 136"/>
                <a:gd name="T7" fmla="*/ 113 h 136"/>
                <a:gd name="T8" fmla="*/ 23 w 136"/>
                <a:gd name="T9" fmla="*/ 113 h 136"/>
                <a:gd name="T10" fmla="*/ 27 w 136"/>
                <a:gd name="T11" fmla="*/ 27 h 136"/>
                <a:gd name="T12" fmla="*/ 27 w 136"/>
                <a:gd name="T13" fmla="*/ 27 h 136"/>
                <a:gd name="T14" fmla="*/ 113 w 136"/>
                <a:gd name="T15" fmla="*/ 23 h 136"/>
                <a:gd name="T16" fmla="*/ 111 w 136"/>
                <a:gd name="T17" fmla="*/ 25 h 136"/>
                <a:gd name="T18" fmla="*/ 29 w 136"/>
                <a:gd name="T19" fmla="*/ 29 h 136"/>
                <a:gd name="T20" fmla="*/ 29 w 136"/>
                <a:gd name="T21" fmla="*/ 29 h 136"/>
                <a:gd name="T22" fmla="*/ 26 w 136"/>
                <a:gd name="T23" fmla="*/ 111 h 136"/>
                <a:gd name="T24" fmla="*/ 26 w 136"/>
                <a:gd name="T25" fmla="*/ 111 h 136"/>
                <a:gd name="T26" fmla="*/ 107 w 136"/>
                <a:gd name="T27" fmla="*/ 107 h 136"/>
                <a:gd name="T28" fmla="*/ 107 w 136"/>
                <a:gd name="T29" fmla="*/ 107 h 136"/>
                <a:gd name="T30" fmla="*/ 111 w 136"/>
                <a:gd name="T31" fmla="*/ 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136">
                  <a:moveTo>
                    <a:pt x="113" y="23"/>
                  </a:moveTo>
                  <a:cubicBezTo>
                    <a:pt x="136" y="46"/>
                    <a:pt x="134" y="84"/>
                    <a:pt x="109" y="109"/>
                  </a:cubicBezTo>
                  <a:cubicBezTo>
                    <a:pt x="109" y="109"/>
                    <a:pt x="109" y="109"/>
                    <a:pt x="109" y="109"/>
                  </a:cubicBezTo>
                  <a:cubicBezTo>
                    <a:pt x="85" y="134"/>
                    <a:pt x="46" y="136"/>
                    <a:pt x="23" y="113"/>
                  </a:cubicBezTo>
                  <a:cubicBezTo>
                    <a:pt x="23" y="113"/>
                    <a:pt x="23" y="113"/>
                    <a:pt x="23" y="113"/>
                  </a:cubicBezTo>
                  <a:cubicBezTo>
                    <a:pt x="0" y="90"/>
                    <a:pt x="2" y="52"/>
                    <a:pt x="27" y="27"/>
                  </a:cubicBezTo>
                  <a:cubicBezTo>
                    <a:pt x="27" y="27"/>
                    <a:pt x="27" y="27"/>
                    <a:pt x="27" y="27"/>
                  </a:cubicBezTo>
                  <a:cubicBezTo>
                    <a:pt x="52" y="2"/>
                    <a:pt x="90" y="0"/>
                    <a:pt x="113" y="23"/>
                  </a:cubicBezTo>
                  <a:close/>
                  <a:moveTo>
                    <a:pt x="111" y="25"/>
                  </a:moveTo>
                  <a:cubicBezTo>
                    <a:pt x="89" y="4"/>
                    <a:pt x="53" y="6"/>
                    <a:pt x="29" y="29"/>
                  </a:cubicBezTo>
                  <a:cubicBezTo>
                    <a:pt x="29" y="29"/>
                    <a:pt x="29" y="29"/>
                    <a:pt x="29" y="29"/>
                  </a:cubicBezTo>
                  <a:cubicBezTo>
                    <a:pt x="6" y="53"/>
                    <a:pt x="4" y="89"/>
                    <a:pt x="26" y="111"/>
                  </a:cubicBezTo>
                  <a:cubicBezTo>
                    <a:pt x="26" y="111"/>
                    <a:pt x="26" y="111"/>
                    <a:pt x="26" y="111"/>
                  </a:cubicBezTo>
                  <a:cubicBezTo>
                    <a:pt x="47" y="132"/>
                    <a:pt x="83" y="130"/>
                    <a:pt x="107" y="107"/>
                  </a:cubicBezTo>
                  <a:cubicBezTo>
                    <a:pt x="107" y="107"/>
                    <a:pt x="107" y="107"/>
                    <a:pt x="107" y="107"/>
                  </a:cubicBezTo>
                  <a:cubicBezTo>
                    <a:pt x="131" y="83"/>
                    <a:pt x="132" y="47"/>
                    <a:pt x="11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77"/>
            <p:cNvSpPr>
              <a:spLocks noEditPoints="1"/>
            </p:cNvSpPr>
            <p:nvPr/>
          </p:nvSpPr>
          <p:spPr bwMode="auto">
            <a:xfrm>
              <a:off x="4048126" y="6907213"/>
              <a:ext cx="219075" cy="219075"/>
            </a:xfrm>
            <a:custGeom>
              <a:avLst/>
              <a:gdLst>
                <a:gd name="T0" fmla="*/ 17 w 126"/>
                <a:gd name="T1" fmla="*/ 109 h 126"/>
                <a:gd name="T2" fmla="*/ 0 w 126"/>
                <a:gd name="T3" fmla="*/ 68 h 126"/>
                <a:gd name="T4" fmla="*/ 0 w 126"/>
                <a:gd name="T5" fmla="*/ 68 h 126"/>
                <a:gd name="T6" fmla="*/ 20 w 126"/>
                <a:gd name="T7" fmla="*/ 20 h 126"/>
                <a:gd name="T8" fmla="*/ 20 w 126"/>
                <a:gd name="T9" fmla="*/ 20 h 126"/>
                <a:gd name="T10" fmla="*/ 68 w 126"/>
                <a:gd name="T11" fmla="*/ 0 h 126"/>
                <a:gd name="T12" fmla="*/ 68 w 126"/>
                <a:gd name="T13" fmla="*/ 0 h 126"/>
                <a:gd name="T14" fmla="*/ 110 w 126"/>
                <a:gd name="T15" fmla="*/ 17 h 126"/>
                <a:gd name="T16" fmla="*/ 110 w 126"/>
                <a:gd name="T17" fmla="*/ 17 h 126"/>
                <a:gd name="T18" fmla="*/ 108 w 126"/>
                <a:gd name="T19" fmla="*/ 18 h 126"/>
                <a:gd name="T20" fmla="*/ 110 w 126"/>
                <a:gd name="T21" fmla="*/ 17 h 126"/>
                <a:gd name="T22" fmla="*/ 126 w 126"/>
                <a:gd name="T23" fmla="*/ 58 h 126"/>
                <a:gd name="T24" fmla="*/ 126 w 126"/>
                <a:gd name="T25" fmla="*/ 58 h 126"/>
                <a:gd name="T26" fmla="*/ 106 w 126"/>
                <a:gd name="T27" fmla="*/ 106 h 126"/>
                <a:gd name="T28" fmla="*/ 106 w 126"/>
                <a:gd name="T29" fmla="*/ 106 h 126"/>
                <a:gd name="T30" fmla="*/ 58 w 126"/>
                <a:gd name="T31" fmla="*/ 126 h 126"/>
                <a:gd name="T32" fmla="*/ 58 w 126"/>
                <a:gd name="T33" fmla="*/ 126 h 126"/>
                <a:gd name="T34" fmla="*/ 17 w 126"/>
                <a:gd name="T35" fmla="*/ 109 h 126"/>
                <a:gd name="T36" fmla="*/ 26 w 126"/>
                <a:gd name="T37" fmla="*/ 26 h 126"/>
                <a:gd name="T38" fmla="*/ 8 w 126"/>
                <a:gd name="T39" fmla="*/ 68 h 126"/>
                <a:gd name="T40" fmla="*/ 8 w 126"/>
                <a:gd name="T41" fmla="*/ 68 h 126"/>
                <a:gd name="T42" fmla="*/ 22 w 126"/>
                <a:gd name="T43" fmla="*/ 104 h 126"/>
                <a:gd name="T44" fmla="*/ 22 w 126"/>
                <a:gd name="T45" fmla="*/ 104 h 126"/>
                <a:gd name="T46" fmla="*/ 58 w 126"/>
                <a:gd name="T47" fmla="*/ 118 h 126"/>
                <a:gd name="T48" fmla="*/ 58 w 126"/>
                <a:gd name="T49" fmla="*/ 118 h 126"/>
                <a:gd name="T50" fmla="*/ 101 w 126"/>
                <a:gd name="T51" fmla="*/ 100 h 126"/>
                <a:gd name="T52" fmla="*/ 101 w 126"/>
                <a:gd name="T53" fmla="*/ 100 h 126"/>
                <a:gd name="T54" fmla="*/ 119 w 126"/>
                <a:gd name="T55" fmla="*/ 58 h 126"/>
                <a:gd name="T56" fmla="*/ 119 w 126"/>
                <a:gd name="T57" fmla="*/ 58 h 126"/>
                <a:gd name="T58" fmla="*/ 104 w 126"/>
                <a:gd name="T59" fmla="*/ 22 h 126"/>
                <a:gd name="T60" fmla="*/ 104 w 126"/>
                <a:gd name="T61" fmla="*/ 22 h 126"/>
                <a:gd name="T62" fmla="*/ 106 w 126"/>
                <a:gd name="T63" fmla="*/ 20 h 126"/>
                <a:gd name="T64" fmla="*/ 107 w 126"/>
                <a:gd name="T65" fmla="*/ 19 h 126"/>
                <a:gd name="T66" fmla="*/ 106 w 126"/>
                <a:gd name="T67" fmla="*/ 20 h 126"/>
                <a:gd name="T68" fmla="*/ 104 w 126"/>
                <a:gd name="T69" fmla="*/ 22 h 126"/>
                <a:gd name="T70" fmla="*/ 68 w 126"/>
                <a:gd name="T71" fmla="*/ 7 h 126"/>
                <a:gd name="T72" fmla="*/ 68 w 126"/>
                <a:gd name="T73" fmla="*/ 7 h 126"/>
                <a:gd name="T74" fmla="*/ 26 w 126"/>
                <a:gd name="T75" fmla="*/ 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6">
                  <a:moveTo>
                    <a:pt x="17" y="109"/>
                  </a:moveTo>
                  <a:cubicBezTo>
                    <a:pt x="6" y="98"/>
                    <a:pt x="0" y="83"/>
                    <a:pt x="0" y="68"/>
                  </a:cubicBezTo>
                  <a:cubicBezTo>
                    <a:pt x="0" y="68"/>
                    <a:pt x="0" y="68"/>
                    <a:pt x="0" y="68"/>
                  </a:cubicBezTo>
                  <a:cubicBezTo>
                    <a:pt x="0" y="51"/>
                    <a:pt x="7" y="34"/>
                    <a:pt x="20" y="20"/>
                  </a:cubicBezTo>
                  <a:cubicBezTo>
                    <a:pt x="20" y="20"/>
                    <a:pt x="20" y="20"/>
                    <a:pt x="20" y="20"/>
                  </a:cubicBezTo>
                  <a:cubicBezTo>
                    <a:pt x="34" y="7"/>
                    <a:pt x="51" y="0"/>
                    <a:pt x="68" y="0"/>
                  </a:cubicBezTo>
                  <a:cubicBezTo>
                    <a:pt x="68" y="0"/>
                    <a:pt x="68" y="0"/>
                    <a:pt x="68" y="0"/>
                  </a:cubicBezTo>
                  <a:cubicBezTo>
                    <a:pt x="84" y="0"/>
                    <a:pt x="98" y="5"/>
                    <a:pt x="110" y="17"/>
                  </a:cubicBezTo>
                  <a:cubicBezTo>
                    <a:pt x="110" y="17"/>
                    <a:pt x="110" y="17"/>
                    <a:pt x="110" y="17"/>
                  </a:cubicBezTo>
                  <a:cubicBezTo>
                    <a:pt x="108" y="18"/>
                    <a:pt x="108" y="18"/>
                    <a:pt x="108" y="18"/>
                  </a:cubicBezTo>
                  <a:cubicBezTo>
                    <a:pt x="110" y="17"/>
                    <a:pt x="110" y="17"/>
                    <a:pt x="110" y="17"/>
                  </a:cubicBezTo>
                  <a:cubicBezTo>
                    <a:pt x="121" y="28"/>
                    <a:pt x="126" y="43"/>
                    <a:pt x="126" y="58"/>
                  </a:cubicBezTo>
                  <a:cubicBezTo>
                    <a:pt x="126" y="58"/>
                    <a:pt x="126" y="58"/>
                    <a:pt x="126" y="58"/>
                  </a:cubicBezTo>
                  <a:cubicBezTo>
                    <a:pt x="126" y="75"/>
                    <a:pt x="119" y="92"/>
                    <a:pt x="106" y="106"/>
                  </a:cubicBezTo>
                  <a:cubicBezTo>
                    <a:pt x="106" y="106"/>
                    <a:pt x="106" y="106"/>
                    <a:pt x="106" y="106"/>
                  </a:cubicBezTo>
                  <a:cubicBezTo>
                    <a:pt x="92" y="119"/>
                    <a:pt x="75" y="126"/>
                    <a:pt x="58" y="126"/>
                  </a:cubicBezTo>
                  <a:cubicBezTo>
                    <a:pt x="58" y="126"/>
                    <a:pt x="58" y="126"/>
                    <a:pt x="58" y="126"/>
                  </a:cubicBezTo>
                  <a:cubicBezTo>
                    <a:pt x="43" y="126"/>
                    <a:pt x="28" y="121"/>
                    <a:pt x="17" y="109"/>
                  </a:cubicBezTo>
                  <a:close/>
                  <a:moveTo>
                    <a:pt x="26" y="26"/>
                  </a:moveTo>
                  <a:cubicBezTo>
                    <a:pt x="14" y="38"/>
                    <a:pt x="8" y="53"/>
                    <a:pt x="8" y="68"/>
                  </a:cubicBezTo>
                  <a:cubicBezTo>
                    <a:pt x="8" y="68"/>
                    <a:pt x="8" y="68"/>
                    <a:pt x="8" y="68"/>
                  </a:cubicBezTo>
                  <a:cubicBezTo>
                    <a:pt x="8" y="82"/>
                    <a:pt x="12" y="94"/>
                    <a:pt x="22" y="104"/>
                  </a:cubicBezTo>
                  <a:cubicBezTo>
                    <a:pt x="22" y="104"/>
                    <a:pt x="22" y="104"/>
                    <a:pt x="22" y="104"/>
                  </a:cubicBezTo>
                  <a:cubicBezTo>
                    <a:pt x="32" y="114"/>
                    <a:pt x="45" y="118"/>
                    <a:pt x="58" y="118"/>
                  </a:cubicBezTo>
                  <a:cubicBezTo>
                    <a:pt x="58" y="118"/>
                    <a:pt x="58" y="118"/>
                    <a:pt x="58" y="118"/>
                  </a:cubicBezTo>
                  <a:cubicBezTo>
                    <a:pt x="73" y="118"/>
                    <a:pt x="88" y="112"/>
                    <a:pt x="101" y="100"/>
                  </a:cubicBezTo>
                  <a:cubicBezTo>
                    <a:pt x="101" y="100"/>
                    <a:pt x="101" y="100"/>
                    <a:pt x="101" y="100"/>
                  </a:cubicBezTo>
                  <a:cubicBezTo>
                    <a:pt x="113" y="88"/>
                    <a:pt x="119" y="73"/>
                    <a:pt x="119" y="58"/>
                  </a:cubicBezTo>
                  <a:cubicBezTo>
                    <a:pt x="119" y="58"/>
                    <a:pt x="119" y="58"/>
                    <a:pt x="119" y="58"/>
                  </a:cubicBezTo>
                  <a:cubicBezTo>
                    <a:pt x="119" y="44"/>
                    <a:pt x="114" y="32"/>
                    <a:pt x="104" y="22"/>
                  </a:cubicBezTo>
                  <a:cubicBezTo>
                    <a:pt x="104" y="22"/>
                    <a:pt x="104" y="22"/>
                    <a:pt x="104" y="22"/>
                  </a:cubicBezTo>
                  <a:cubicBezTo>
                    <a:pt x="106" y="20"/>
                    <a:pt x="106" y="20"/>
                    <a:pt x="106" y="20"/>
                  </a:cubicBezTo>
                  <a:cubicBezTo>
                    <a:pt x="107" y="19"/>
                    <a:pt x="107" y="19"/>
                    <a:pt x="107" y="19"/>
                  </a:cubicBezTo>
                  <a:cubicBezTo>
                    <a:pt x="106" y="20"/>
                    <a:pt x="106" y="20"/>
                    <a:pt x="106" y="20"/>
                  </a:cubicBezTo>
                  <a:cubicBezTo>
                    <a:pt x="104" y="22"/>
                    <a:pt x="104" y="22"/>
                    <a:pt x="104" y="22"/>
                  </a:cubicBezTo>
                  <a:cubicBezTo>
                    <a:pt x="95" y="12"/>
                    <a:pt x="82" y="7"/>
                    <a:pt x="68" y="7"/>
                  </a:cubicBezTo>
                  <a:cubicBezTo>
                    <a:pt x="68" y="7"/>
                    <a:pt x="68" y="7"/>
                    <a:pt x="68" y="7"/>
                  </a:cubicBezTo>
                  <a:cubicBezTo>
                    <a:pt x="53" y="7"/>
                    <a:pt x="38" y="13"/>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78"/>
            <p:cNvSpPr>
              <a:spLocks noEditPoints="1"/>
            </p:cNvSpPr>
            <p:nvPr/>
          </p:nvSpPr>
          <p:spPr bwMode="auto">
            <a:xfrm>
              <a:off x="4102101" y="7016751"/>
              <a:ext cx="84138" cy="85725"/>
            </a:xfrm>
            <a:custGeom>
              <a:avLst/>
              <a:gdLst>
                <a:gd name="T0" fmla="*/ 39 w 49"/>
                <a:gd name="T1" fmla="*/ 10 h 49"/>
                <a:gd name="T2" fmla="*/ 41 w 49"/>
                <a:gd name="T3" fmla="*/ 41 h 49"/>
                <a:gd name="T4" fmla="*/ 41 w 49"/>
                <a:gd name="T5" fmla="*/ 41 h 49"/>
                <a:gd name="T6" fmla="*/ 10 w 49"/>
                <a:gd name="T7" fmla="*/ 39 h 49"/>
                <a:gd name="T8" fmla="*/ 10 w 49"/>
                <a:gd name="T9" fmla="*/ 39 h 49"/>
                <a:gd name="T10" fmla="*/ 9 w 49"/>
                <a:gd name="T11" fmla="*/ 8 h 49"/>
                <a:gd name="T12" fmla="*/ 9 w 49"/>
                <a:gd name="T13" fmla="*/ 8 h 49"/>
                <a:gd name="T14" fmla="*/ 39 w 49"/>
                <a:gd name="T15" fmla="*/ 10 h 49"/>
                <a:gd name="T16" fmla="*/ 37 w 49"/>
                <a:gd name="T17" fmla="*/ 12 h 49"/>
                <a:gd name="T18" fmla="*/ 11 w 49"/>
                <a:gd name="T19" fmla="*/ 11 h 49"/>
                <a:gd name="T20" fmla="*/ 11 w 49"/>
                <a:gd name="T21" fmla="*/ 11 h 49"/>
                <a:gd name="T22" fmla="*/ 13 w 49"/>
                <a:gd name="T23" fmla="*/ 36 h 49"/>
                <a:gd name="T24" fmla="*/ 13 w 49"/>
                <a:gd name="T25" fmla="*/ 36 h 49"/>
                <a:gd name="T26" fmla="*/ 38 w 49"/>
                <a:gd name="T27" fmla="*/ 38 h 49"/>
                <a:gd name="T28" fmla="*/ 38 w 49"/>
                <a:gd name="T29" fmla="*/ 38 h 49"/>
                <a:gd name="T30" fmla="*/ 37 w 49"/>
                <a:gd name="T3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9">
                  <a:moveTo>
                    <a:pt x="39" y="10"/>
                  </a:moveTo>
                  <a:cubicBezTo>
                    <a:pt x="48" y="19"/>
                    <a:pt x="49" y="32"/>
                    <a:pt x="41" y="41"/>
                  </a:cubicBezTo>
                  <a:cubicBezTo>
                    <a:pt x="41" y="41"/>
                    <a:pt x="41" y="41"/>
                    <a:pt x="41" y="41"/>
                  </a:cubicBezTo>
                  <a:cubicBezTo>
                    <a:pt x="33" y="49"/>
                    <a:pt x="19" y="48"/>
                    <a:pt x="10" y="39"/>
                  </a:cubicBezTo>
                  <a:cubicBezTo>
                    <a:pt x="10" y="39"/>
                    <a:pt x="10" y="39"/>
                    <a:pt x="10" y="39"/>
                  </a:cubicBezTo>
                  <a:cubicBezTo>
                    <a:pt x="1" y="30"/>
                    <a:pt x="0" y="16"/>
                    <a:pt x="9" y="8"/>
                  </a:cubicBezTo>
                  <a:cubicBezTo>
                    <a:pt x="9" y="8"/>
                    <a:pt x="9" y="8"/>
                    <a:pt x="9" y="8"/>
                  </a:cubicBezTo>
                  <a:cubicBezTo>
                    <a:pt x="17" y="0"/>
                    <a:pt x="30" y="1"/>
                    <a:pt x="39" y="10"/>
                  </a:cubicBezTo>
                  <a:close/>
                  <a:moveTo>
                    <a:pt x="37" y="12"/>
                  </a:moveTo>
                  <a:cubicBezTo>
                    <a:pt x="29" y="5"/>
                    <a:pt x="18" y="4"/>
                    <a:pt x="11" y="11"/>
                  </a:cubicBezTo>
                  <a:cubicBezTo>
                    <a:pt x="11" y="11"/>
                    <a:pt x="11" y="11"/>
                    <a:pt x="11" y="11"/>
                  </a:cubicBezTo>
                  <a:cubicBezTo>
                    <a:pt x="4" y="17"/>
                    <a:pt x="5" y="29"/>
                    <a:pt x="13" y="36"/>
                  </a:cubicBezTo>
                  <a:cubicBezTo>
                    <a:pt x="13" y="36"/>
                    <a:pt x="13" y="36"/>
                    <a:pt x="13" y="36"/>
                  </a:cubicBezTo>
                  <a:cubicBezTo>
                    <a:pt x="20" y="44"/>
                    <a:pt x="32" y="45"/>
                    <a:pt x="38" y="38"/>
                  </a:cubicBezTo>
                  <a:cubicBezTo>
                    <a:pt x="38" y="38"/>
                    <a:pt x="38" y="38"/>
                    <a:pt x="38" y="38"/>
                  </a:cubicBezTo>
                  <a:cubicBezTo>
                    <a:pt x="45" y="32"/>
                    <a:pt x="44" y="20"/>
                    <a:pt x="3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79"/>
            <p:cNvSpPr>
              <a:spLocks noEditPoints="1"/>
            </p:cNvSpPr>
            <p:nvPr/>
          </p:nvSpPr>
          <p:spPr bwMode="auto">
            <a:xfrm>
              <a:off x="4103689" y="7018338"/>
              <a:ext cx="80963" cy="82550"/>
            </a:xfrm>
            <a:custGeom>
              <a:avLst/>
              <a:gdLst>
                <a:gd name="T0" fmla="*/ 26 w 47"/>
                <a:gd name="T1" fmla="*/ 47 h 47"/>
                <a:gd name="T2" fmla="*/ 8 w 47"/>
                <a:gd name="T3" fmla="*/ 39 h 47"/>
                <a:gd name="T4" fmla="*/ 8 w 47"/>
                <a:gd name="T5" fmla="*/ 39 h 47"/>
                <a:gd name="T6" fmla="*/ 0 w 47"/>
                <a:gd name="T7" fmla="*/ 21 h 47"/>
                <a:gd name="T8" fmla="*/ 0 w 47"/>
                <a:gd name="T9" fmla="*/ 21 h 47"/>
                <a:gd name="T10" fmla="*/ 6 w 47"/>
                <a:gd name="T11" fmla="*/ 6 h 47"/>
                <a:gd name="T12" fmla="*/ 6 w 47"/>
                <a:gd name="T13" fmla="*/ 6 h 47"/>
                <a:gd name="T14" fmla="*/ 21 w 47"/>
                <a:gd name="T15" fmla="*/ 0 h 47"/>
                <a:gd name="T16" fmla="*/ 21 w 47"/>
                <a:gd name="T17" fmla="*/ 0 h 47"/>
                <a:gd name="T18" fmla="*/ 40 w 47"/>
                <a:gd name="T19" fmla="*/ 8 h 47"/>
                <a:gd name="T20" fmla="*/ 40 w 47"/>
                <a:gd name="T21" fmla="*/ 8 h 47"/>
                <a:gd name="T22" fmla="*/ 38 w 47"/>
                <a:gd name="T23" fmla="*/ 9 h 47"/>
                <a:gd name="T24" fmla="*/ 40 w 47"/>
                <a:gd name="T25" fmla="*/ 8 h 47"/>
                <a:gd name="T26" fmla="*/ 47 w 47"/>
                <a:gd name="T27" fmla="*/ 26 h 47"/>
                <a:gd name="T28" fmla="*/ 47 w 47"/>
                <a:gd name="T29" fmla="*/ 26 h 47"/>
                <a:gd name="T30" fmla="*/ 41 w 47"/>
                <a:gd name="T31" fmla="*/ 41 h 47"/>
                <a:gd name="T32" fmla="*/ 41 w 47"/>
                <a:gd name="T33" fmla="*/ 41 h 47"/>
                <a:gd name="T34" fmla="*/ 26 w 47"/>
                <a:gd name="T35" fmla="*/ 47 h 47"/>
                <a:gd name="T36" fmla="*/ 26 w 47"/>
                <a:gd name="T37" fmla="*/ 47 h 47"/>
                <a:gd name="T38" fmla="*/ 26 w 47"/>
                <a:gd name="T39" fmla="*/ 47 h 47"/>
                <a:gd name="T40" fmla="*/ 11 w 47"/>
                <a:gd name="T41" fmla="*/ 11 h 47"/>
                <a:gd name="T42" fmla="*/ 7 w 47"/>
                <a:gd name="T43" fmla="*/ 21 h 47"/>
                <a:gd name="T44" fmla="*/ 7 w 47"/>
                <a:gd name="T45" fmla="*/ 21 h 47"/>
                <a:gd name="T46" fmla="*/ 13 w 47"/>
                <a:gd name="T47" fmla="*/ 34 h 47"/>
                <a:gd name="T48" fmla="*/ 13 w 47"/>
                <a:gd name="T49" fmla="*/ 34 h 47"/>
                <a:gd name="T50" fmla="*/ 26 w 47"/>
                <a:gd name="T51" fmla="*/ 40 h 47"/>
                <a:gd name="T52" fmla="*/ 26 w 47"/>
                <a:gd name="T53" fmla="*/ 40 h 47"/>
                <a:gd name="T54" fmla="*/ 36 w 47"/>
                <a:gd name="T55" fmla="*/ 36 h 47"/>
                <a:gd name="T56" fmla="*/ 36 w 47"/>
                <a:gd name="T57" fmla="*/ 36 h 47"/>
                <a:gd name="T58" fmla="*/ 40 w 47"/>
                <a:gd name="T59" fmla="*/ 26 h 47"/>
                <a:gd name="T60" fmla="*/ 40 w 47"/>
                <a:gd name="T61" fmla="*/ 26 h 47"/>
                <a:gd name="T62" fmla="*/ 34 w 47"/>
                <a:gd name="T63" fmla="*/ 13 h 47"/>
                <a:gd name="T64" fmla="*/ 34 w 47"/>
                <a:gd name="T65" fmla="*/ 13 h 47"/>
                <a:gd name="T66" fmla="*/ 36 w 47"/>
                <a:gd name="T67" fmla="*/ 11 h 47"/>
                <a:gd name="T68" fmla="*/ 37 w 47"/>
                <a:gd name="T69" fmla="*/ 10 h 47"/>
                <a:gd name="T70" fmla="*/ 36 w 47"/>
                <a:gd name="T71" fmla="*/ 11 h 47"/>
                <a:gd name="T72" fmla="*/ 34 w 47"/>
                <a:gd name="T73" fmla="*/ 13 h 47"/>
                <a:gd name="T74" fmla="*/ 21 w 47"/>
                <a:gd name="T75" fmla="*/ 7 h 47"/>
                <a:gd name="T76" fmla="*/ 21 w 47"/>
                <a:gd name="T77" fmla="*/ 7 h 47"/>
                <a:gd name="T78" fmla="*/ 11 w 47"/>
                <a:gd name="T79"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47">
                  <a:moveTo>
                    <a:pt x="26" y="47"/>
                  </a:moveTo>
                  <a:cubicBezTo>
                    <a:pt x="20" y="47"/>
                    <a:pt x="13" y="44"/>
                    <a:pt x="8" y="39"/>
                  </a:cubicBezTo>
                  <a:cubicBezTo>
                    <a:pt x="8" y="39"/>
                    <a:pt x="8" y="39"/>
                    <a:pt x="8" y="39"/>
                  </a:cubicBezTo>
                  <a:cubicBezTo>
                    <a:pt x="3" y="34"/>
                    <a:pt x="0" y="28"/>
                    <a:pt x="0" y="21"/>
                  </a:cubicBezTo>
                  <a:cubicBezTo>
                    <a:pt x="0" y="21"/>
                    <a:pt x="0" y="21"/>
                    <a:pt x="0" y="21"/>
                  </a:cubicBezTo>
                  <a:cubicBezTo>
                    <a:pt x="0" y="15"/>
                    <a:pt x="2" y="10"/>
                    <a:pt x="6" y="6"/>
                  </a:cubicBezTo>
                  <a:cubicBezTo>
                    <a:pt x="6" y="6"/>
                    <a:pt x="6" y="6"/>
                    <a:pt x="6" y="6"/>
                  </a:cubicBezTo>
                  <a:cubicBezTo>
                    <a:pt x="10" y="2"/>
                    <a:pt x="16" y="0"/>
                    <a:pt x="21" y="0"/>
                  </a:cubicBezTo>
                  <a:cubicBezTo>
                    <a:pt x="21" y="0"/>
                    <a:pt x="21" y="0"/>
                    <a:pt x="21" y="0"/>
                  </a:cubicBezTo>
                  <a:cubicBezTo>
                    <a:pt x="28" y="0"/>
                    <a:pt x="34" y="2"/>
                    <a:pt x="40" y="8"/>
                  </a:cubicBezTo>
                  <a:cubicBezTo>
                    <a:pt x="40" y="8"/>
                    <a:pt x="40" y="8"/>
                    <a:pt x="40" y="8"/>
                  </a:cubicBezTo>
                  <a:cubicBezTo>
                    <a:pt x="38" y="9"/>
                    <a:pt x="38" y="9"/>
                    <a:pt x="38" y="9"/>
                  </a:cubicBezTo>
                  <a:cubicBezTo>
                    <a:pt x="40" y="8"/>
                    <a:pt x="40" y="8"/>
                    <a:pt x="40" y="8"/>
                  </a:cubicBezTo>
                  <a:cubicBezTo>
                    <a:pt x="45" y="13"/>
                    <a:pt x="47" y="19"/>
                    <a:pt x="47" y="26"/>
                  </a:cubicBezTo>
                  <a:cubicBezTo>
                    <a:pt x="47" y="26"/>
                    <a:pt x="47" y="26"/>
                    <a:pt x="47" y="26"/>
                  </a:cubicBezTo>
                  <a:cubicBezTo>
                    <a:pt x="47" y="31"/>
                    <a:pt x="45" y="37"/>
                    <a:pt x="41" y="41"/>
                  </a:cubicBezTo>
                  <a:cubicBezTo>
                    <a:pt x="41" y="41"/>
                    <a:pt x="41" y="41"/>
                    <a:pt x="41" y="41"/>
                  </a:cubicBezTo>
                  <a:cubicBezTo>
                    <a:pt x="37" y="45"/>
                    <a:pt x="32" y="47"/>
                    <a:pt x="26" y="47"/>
                  </a:cubicBezTo>
                  <a:cubicBezTo>
                    <a:pt x="26" y="47"/>
                    <a:pt x="26" y="47"/>
                    <a:pt x="26" y="47"/>
                  </a:cubicBezTo>
                  <a:cubicBezTo>
                    <a:pt x="26" y="47"/>
                    <a:pt x="26" y="47"/>
                    <a:pt x="26" y="47"/>
                  </a:cubicBezTo>
                  <a:close/>
                  <a:moveTo>
                    <a:pt x="11" y="11"/>
                  </a:moveTo>
                  <a:cubicBezTo>
                    <a:pt x="9" y="14"/>
                    <a:pt x="7" y="17"/>
                    <a:pt x="7" y="21"/>
                  </a:cubicBezTo>
                  <a:cubicBezTo>
                    <a:pt x="7" y="21"/>
                    <a:pt x="7" y="21"/>
                    <a:pt x="7" y="21"/>
                  </a:cubicBezTo>
                  <a:cubicBezTo>
                    <a:pt x="7" y="26"/>
                    <a:pt x="9" y="30"/>
                    <a:pt x="13" y="34"/>
                  </a:cubicBezTo>
                  <a:cubicBezTo>
                    <a:pt x="13" y="34"/>
                    <a:pt x="13" y="34"/>
                    <a:pt x="13" y="34"/>
                  </a:cubicBezTo>
                  <a:cubicBezTo>
                    <a:pt x="17" y="38"/>
                    <a:pt x="22" y="40"/>
                    <a:pt x="26" y="40"/>
                  </a:cubicBezTo>
                  <a:cubicBezTo>
                    <a:pt x="26" y="40"/>
                    <a:pt x="26" y="40"/>
                    <a:pt x="26" y="40"/>
                  </a:cubicBezTo>
                  <a:cubicBezTo>
                    <a:pt x="30" y="40"/>
                    <a:pt x="33" y="38"/>
                    <a:pt x="36" y="36"/>
                  </a:cubicBezTo>
                  <a:cubicBezTo>
                    <a:pt x="36" y="36"/>
                    <a:pt x="36" y="36"/>
                    <a:pt x="36" y="36"/>
                  </a:cubicBezTo>
                  <a:cubicBezTo>
                    <a:pt x="39" y="33"/>
                    <a:pt x="40" y="30"/>
                    <a:pt x="40" y="26"/>
                  </a:cubicBezTo>
                  <a:cubicBezTo>
                    <a:pt x="40" y="26"/>
                    <a:pt x="40" y="26"/>
                    <a:pt x="40" y="26"/>
                  </a:cubicBezTo>
                  <a:cubicBezTo>
                    <a:pt x="40" y="21"/>
                    <a:pt x="38" y="17"/>
                    <a:pt x="34" y="13"/>
                  </a:cubicBezTo>
                  <a:cubicBezTo>
                    <a:pt x="34" y="13"/>
                    <a:pt x="34" y="13"/>
                    <a:pt x="34" y="13"/>
                  </a:cubicBezTo>
                  <a:cubicBezTo>
                    <a:pt x="36" y="11"/>
                    <a:pt x="36" y="11"/>
                    <a:pt x="36" y="11"/>
                  </a:cubicBezTo>
                  <a:cubicBezTo>
                    <a:pt x="37" y="10"/>
                    <a:pt x="37" y="10"/>
                    <a:pt x="37" y="10"/>
                  </a:cubicBezTo>
                  <a:cubicBezTo>
                    <a:pt x="36" y="11"/>
                    <a:pt x="36" y="11"/>
                    <a:pt x="36" y="11"/>
                  </a:cubicBezTo>
                  <a:cubicBezTo>
                    <a:pt x="34" y="13"/>
                    <a:pt x="34" y="13"/>
                    <a:pt x="34" y="13"/>
                  </a:cubicBezTo>
                  <a:cubicBezTo>
                    <a:pt x="31" y="9"/>
                    <a:pt x="26" y="7"/>
                    <a:pt x="21" y="7"/>
                  </a:cubicBezTo>
                  <a:cubicBezTo>
                    <a:pt x="21" y="7"/>
                    <a:pt x="21" y="7"/>
                    <a:pt x="21" y="7"/>
                  </a:cubicBezTo>
                  <a:cubicBezTo>
                    <a:pt x="18" y="7"/>
                    <a:pt x="14" y="9"/>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380"/>
            <p:cNvSpPr>
              <a:spLocks noEditPoints="1"/>
            </p:cNvSpPr>
            <p:nvPr/>
          </p:nvSpPr>
          <p:spPr bwMode="auto">
            <a:xfrm>
              <a:off x="4132264" y="7053263"/>
              <a:ext cx="20638" cy="20638"/>
            </a:xfrm>
            <a:custGeom>
              <a:avLst/>
              <a:gdLst>
                <a:gd name="T0" fmla="*/ 7 w 12"/>
                <a:gd name="T1" fmla="*/ 1 h 12"/>
                <a:gd name="T2" fmla="*/ 11 w 12"/>
                <a:gd name="T3" fmla="*/ 1 h 12"/>
                <a:gd name="T4" fmla="*/ 11 w 12"/>
                <a:gd name="T5" fmla="*/ 1 h 12"/>
                <a:gd name="T6" fmla="*/ 11 w 12"/>
                <a:gd name="T7" fmla="*/ 5 h 12"/>
                <a:gd name="T8" fmla="*/ 11 w 12"/>
                <a:gd name="T9" fmla="*/ 5 h 12"/>
                <a:gd name="T10" fmla="*/ 9 w 12"/>
                <a:gd name="T11" fmla="*/ 9 h 12"/>
                <a:gd name="T12" fmla="*/ 9 w 12"/>
                <a:gd name="T13" fmla="*/ 9 h 12"/>
                <a:gd name="T14" fmla="*/ 5 w 12"/>
                <a:gd name="T15" fmla="*/ 11 h 12"/>
                <a:gd name="T16" fmla="*/ 5 w 12"/>
                <a:gd name="T17" fmla="*/ 11 h 12"/>
                <a:gd name="T18" fmla="*/ 1 w 12"/>
                <a:gd name="T19" fmla="*/ 11 h 12"/>
                <a:gd name="T20" fmla="*/ 1 w 12"/>
                <a:gd name="T21" fmla="*/ 11 h 12"/>
                <a:gd name="T22" fmla="*/ 1 w 12"/>
                <a:gd name="T23" fmla="*/ 7 h 12"/>
                <a:gd name="T24" fmla="*/ 1 w 12"/>
                <a:gd name="T25" fmla="*/ 7 h 12"/>
                <a:gd name="T26" fmla="*/ 4 w 12"/>
                <a:gd name="T27" fmla="*/ 3 h 12"/>
                <a:gd name="T28" fmla="*/ 4 w 12"/>
                <a:gd name="T29" fmla="*/ 3 h 12"/>
                <a:gd name="T30" fmla="*/ 7 w 12"/>
                <a:gd name="T31" fmla="*/ 1 h 12"/>
                <a:gd name="T32" fmla="*/ 6 w 12"/>
                <a:gd name="T33" fmla="*/ 6 h 12"/>
                <a:gd name="T34" fmla="*/ 5 w 12"/>
                <a:gd name="T35" fmla="*/ 8 h 12"/>
                <a:gd name="T36" fmla="*/ 5 w 12"/>
                <a:gd name="T37" fmla="*/ 8 h 12"/>
                <a:gd name="T38" fmla="*/ 6 w 12"/>
                <a:gd name="T39" fmla="*/ 6 h 12"/>
                <a:gd name="T40" fmla="*/ 6 w 12"/>
                <a:gd name="T41" fmla="*/ 6 h 12"/>
                <a:gd name="T42" fmla="*/ 8 w 12"/>
                <a:gd name="T43" fmla="*/ 4 h 12"/>
                <a:gd name="T44" fmla="*/ 8 w 12"/>
                <a:gd name="T45" fmla="*/ 4 h 12"/>
                <a:gd name="T46" fmla="*/ 6 w 12"/>
                <a:gd name="T4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12">
                  <a:moveTo>
                    <a:pt x="7" y="1"/>
                  </a:moveTo>
                  <a:cubicBezTo>
                    <a:pt x="8" y="0"/>
                    <a:pt x="10" y="0"/>
                    <a:pt x="11" y="1"/>
                  </a:cubicBezTo>
                  <a:cubicBezTo>
                    <a:pt x="11" y="1"/>
                    <a:pt x="11" y="1"/>
                    <a:pt x="11" y="1"/>
                  </a:cubicBezTo>
                  <a:cubicBezTo>
                    <a:pt x="12" y="3"/>
                    <a:pt x="12" y="4"/>
                    <a:pt x="11" y="5"/>
                  </a:cubicBezTo>
                  <a:cubicBezTo>
                    <a:pt x="11" y="5"/>
                    <a:pt x="11" y="5"/>
                    <a:pt x="11" y="5"/>
                  </a:cubicBezTo>
                  <a:cubicBezTo>
                    <a:pt x="11" y="6"/>
                    <a:pt x="10" y="8"/>
                    <a:pt x="9" y="9"/>
                  </a:cubicBezTo>
                  <a:cubicBezTo>
                    <a:pt x="9" y="9"/>
                    <a:pt x="9" y="9"/>
                    <a:pt x="9" y="9"/>
                  </a:cubicBezTo>
                  <a:cubicBezTo>
                    <a:pt x="8" y="10"/>
                    <a:pt x="7" y="11"/>
                    <a:pt x="5" y="11"/>
                  </a:cubicBezTo>
                  <a:cubicBezTo>
                    <a:pt x="5" y="11"/>
                    <a:pt x="5" y="11"/>
                    <a:pt x="5" y="11"/>
                  </a:cubicBezTo>
                  <a:cubicBezTo>
                    <a:pt x="4" y="12"/>
                    <a:pt x="3" y="12"/>
                    <a:pt x="1" y="11"/>
                  </a:cubicBezTo>
                  <a:cubicBezTo>
                    <a:pt x="1" y="11"/>
                    <a:pt x="1" y="11"/>
                    <a:pt x="1" y="11"/>
                  </a:cubicBezTo>
                  <a:cubicBezTo>
                    <a:pt x="0" y="9"/>
                    <a:pt x="1" y="8"/>
                    <a:pt x="1" y="7"/>
                  </a:cubicBezTo>
                  <a:cubicBezTo>
                    <a:pt x="1" y="7"/>
                    <a:pt x="1" y="7"/>
                    <a:pt x="1" y="7"/>
                  </a:cubicBezTo>
                  <a:cubicBezTo>
                    <a:pt x="2" y="5"/>
                    <a:pt x="2" y="4"/>
                    <a:pt x="4" y="3"/>
                  </a:cubicBezTo>
                  <a:cubicBezTo>
                    <a:pt x="4" y="3"/>
                    <a:pt x="4" y="3"/>
                    <a:pt x="4" y="3"/>
                  </a:cubicBezTo>
                  <a:cubicBezTo>
                    <a:pt x="5" y="2"/>
                    <a:pt x="6" y="1"/>
                    <a:pt x="7" y="1"/>
                  </a:cubicBezTo>
                  <a:close/>
                  <a:moveTo>
                    <a:pt x="6" y="6"/>
                  </a:moveTo>
                  <a:cubicBezTo>
                    <a:pt x="5" y="6"/>
                    <a:pt x="5" y="7"/>
                    <a:pt x="5" y="8"/>
                  </a:cubicBezTo>
                  <a:cubicBezTo>
                    <a:pt x="5" y="8"/>
                    <a:pt x="5" y="8"/>
                    <a:pt x="5" y="8"/>
                  </a:cubicBezTo>
                  <a:cubicBezTo>
                    <a:pt x="5" y="7"/>
                    <a:pt x="6" y="7"/>
                    <a:pt x="6" y="6"/>
                  </a:cubicBezTo>
                  <a:cubicBezTo>
                    <a:pt x="6" y="6"/>
                    <a:pt x="6" y="6"/>
                    <a:pt x="6" y="6"/>
                  </a:cubicBezTo>
                  <a:cubicBezTo>
                    <a:pt x="7" y="5"/>
                    <a:pt x="8" y="5"/>
                    <a:pt x="8" y="4"/>
                  </a:cubicBezTo>
                  <a:cubicBezTo>
                    <a:pt x="8" y="4"/>
                    <a:pt x="8" y="4"/>
                    <a:pt x="8" y="4"/>
                  </a:cubicBezTo>
                  <a:cubicBezTo>
                    <a:pt x="7" y="4"/>
                    <a:pt x="7"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81"/>
            <p:cNvSpPr/>
            <p:nvPr/>
          </p:nvSpPr>
          <p:spPr bwMode="auto">
            <a:xfrm>
              <a:off x="4130676" y="7050088"/>
              <a:ext cx="26988" cy="25400"/>
            </a:xfrm>
            <a:custGeom>
              <a:avLst/>
              <a:gdLst>
                <a:gd name="T0" fmla="*/ 1 w 15"/>
                <a:gd name="T1" fmla="*/ 14 h 15"/>
                <a:gd name="T2" fmla="*/ 1 w 15"/>
                <a:gd name="T3" fmla="*/ 14 h 15"/>
                <a:gd name="T4" fmla="*/ 1 w 15"/>
                <a:gd name="T5" fmla="*/ 14 h 15"/>
                <a:gd name="T6" fmla="*/ 1 w 15"/>
                <a:gd name="T7" fmla="*/ 14 h 15"/>
                <a:gd name="T8" fmla="*/ 1 w 15"/>
                <a:gd name="T9" fmla="*/ 14 h 15"/>
                <a:gd name="T10" fmla="*/ 0 w 15"/>
                <a:gd name="T11" fmla="*/ 11 h 15"/>
                <a:gd name="T12" fmla="*/ 0 w 15"/>
                <a:gd name="T13" fmla="*/ 11 h 15"/>
                <a:gd name="T14" fmla="*/ 0 w 15"/>
                <a:gd name="T15" fmla="*/ 8 h 15"/>
                <a:gd name="T16" fmla="*/ 0 w 15"/>
                <a:gd name="T17" fmla="*/ 8 h 15"/>
                <a:gd name="T18" fmla="*/ 3 w 15"/>
                <a:gd name="T19" fmla="*/ 4 h 15"/>
                <a:gd name="T20" fmla="*/ 3 w 15"/>
                <a:gd name="T21" fmla="*/ 4 h 15"/>
                <a:gd name="T22" fmla="*/ 7 w 15"/>
                <a:gd name="T23" fmla="*/ 1 h 15"/>
                <a:gd name="T24" fmla="*/ 7 w 15"/>
                <a:gd name="T25" fmla="*/ 1 h 15"/>
                <a:gd name="T26" fmla="*/ 8 w 15"/>
                <a:gd name="T27" fmla="*/ 3 h 15"/>
                <a:gd name="T28" fmla="*/ 7 w 15"/>
                <a:gd name="T29" fmla="*/ 1 h 15"/>
                <a:gd name="T30" fmla="*/ 10 w 15"/>
                <a:gd name="T31" fmla="*/ 0 h 15"/>
                <a:gd name="T32" fmla="*/ 10 w 15"/>
                <a:gd name="T33" fmla="*/ 0 h 15"/>
                <a:gd name="T34" fmla="*/ 13 w 15"/>
                <a:gd name="T35" fmla="*/ 2 h 15"/>
                <a:gd name="T36" fmla="*/ 13 w 15"/>
                <a:gd name="T37" fmla="*/ 2 h 15"/>
                <a:gd name="T38" fmla="*/ 14 w 15"/>
                <a:gd name="T39" fmla="*/ 1 h 15"/>
                <a:gd name="T40" fmla="*/ 14 w 15"/>
                <a:gd name="T41" fmla="*/ 2 h 15"/>
                <a:gd name="T42" fmla="*/ 15 w 15"/>
                <a:gd name="T43" fmla="*/ 5 h 15"/>
                <a:gd name="T44" fmla="*/ 15 w 15"/>
                <a:gd name="T45" fmla="*/ 5 h 15"/>
                <a:gd name="T46" fmla="*/ 14 w 15"/>
                <a:gd name="T47" fmla="*/ 8 h 15"/>
                <a:gd name="T48" fmla="*/ 14 w 15"/>
                <a:gd name="T49" fmla="*/ 8 h 15"/>
                <a:gd name="T50" fmla="*/ 11 w 15"/>
                <a:gd name="T51" fmla="*/ 12 h 15"/>
                <a:gd name="T52" fmla="*/ 11 w 15"/>
                <a:gd name="T53" fmla="*/ 12 h 15"/>
                <a:gd name="T54" fmla="*/ 7 w 15"/>
                <a:gd name="T55" fmla="*/ 15 h 15"/>
                <a:gd name="T56" fmla="*/ 7 w 15"/>
                <a:gd name="T57" fmla="*/ 15 h 15"/>
                <a:gd name="T58" fmla="*/ 5 w 15"/>
                <a:gd name="T59" fmla="*/ 15 h 15"/>
                <a:gd name="T60" fmla="*/ 5 w 15"/>
                <a:gd name="T61" fmla="*/ 15 h 15"/>
                <a:gd name="T62" fmla="*/ 4 w 15"/>
                <a:gd name="T63" fmla="*/ 15 h 15"/>
                <a:gd name="T64" fmla="*/ 4 w 15"/>
                <a:gd name="T65" fmla="*/ 15 h 15"/>
                <a:gd name="T66" fmla="*/ 1 w 15"/>
                <a:gd name="T6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5">
                  <a:moveTo>
                    <a:pt x="1" y="14"/>
                  </a:moveTo>
                  <a:cubicBezTo>
                    <a:pt x="1" y="14"/>
                    <a:pt x="1" y="14"/>
                    <a:pt x="1" y="14"/>
                  </a:cubicBezTo>
                  <a:cubicBezTo>
                    <a:pt x="1" y="14"/>
                    <a:pt x="1" y="14"/>
                    <a:pt x="1" y="14"/>
                  </a:cubicBezTo>
                  <a:cubicBezTo>
                    <a:pt x="1" y="14"/>
                    <a:pt x="1" y="14"/>
                    <a:pt x="1" y="14"/>
                  </a:cubicBezTo>
                  <a:cubicBezTo>
                    <a:pt x="1" y="14"/>
                    <a:pt x="1" y="14"/>
                    <a:pt x="1" y="14"/>
                  </a:cubicBezTo>
                  <a:cubicBezTo>
                    <a:pt x="0" y="13"/>
                    <a:pt x="0" y="12"/>
                    <a:pt x="0" y="11"/>
                  </a:cubicBezTo>
                  <a:cubicBezTo>
                    <a:pt x="0" y="11"/>
                    <a:pt x="0" y="11"/>
                    <a:pt x="0" y="11"/>
                  </a:cubicBezTo>
                  <a:cubicBezTo>
                    <a:pt x="0" y="10"/>
                    <a:pt x="0" y="9"/>
                    <a:pt x="0" y="8"/>
                  </a:cubicBezTo>
                  <a:cubicBezTo>
                    <a:pt x="0" y="8"/>
                    <a:pt x="0" y="8"/>
                    <a:pt x="0" y="8"/>
                  </a:cubicBezTo>
                  <a:cubicBezTo>
                    <a:pt x="1" y="6"/>
                    <a:pt x="2" y="5"/>
                    <a:pt x="3" y="4"/>
                  </a:cubicBezTo>
                  <a:cubicBezTo>
                    <a:pt x="3" y="4"/>
                    <a:pt x="3" y="4"/>
                    <a:pt x="3" y="4"/>
                  </a:cubicBezTo>
                  <a:cubicBezTo>
                    <a:pt x="4" y="2"/>
                    <a:pt x="6" y="2"/>
                    <a:pt x="7" y="1"/>
                  </a:cubicBezTo>
                  <a:cubicBezTo>
                    <a:pt x="7" y="1"/>
                    <a:pt x="7" y="1"/>
                    <a:pt x="7" y="1"/>
                  </a:cubicBezTo>
                  <a:cubicBezTo>
                    <a:pt x="8" y="3"/>
                    <a:pt x="8" y="3"/>
                    <a:pt x="8" y="3"/>
                  </a:cubicBezTo>
                  <a:cubicBezTo>
                    <a:pt x="7" y="1"/>
                    <a:pt x="7" y="1"/>
                    <a:pt x="7" y="1"/>
                  </a:cubicBezTo>
                  <a:cubicBezTo>
                    <a:pt x="8" y="1"/>
                    <a:pt x="9" y="0"/>
                    <a:pt x="10" y="0"/>
                  </a:cubicBezTo>
                  <a:cubicBezTo>
                    <a:pt x="10" y="0"/>
                    <a:pt x="10" y="0"/>
                    <a:pt x="10" y="0"/>
                  </a:cubicBezTo>
                  <a:cubicBezTo>
                    <a:pt x="11" y="0"/>
                    <a:pt x="12" y="1"/>
                    <a:pt x="13" y="2"/>
                  </a:cubicBezTo>
                  <a:cubicBezTo>
                    <a:pt x="13" y="2"/>
                    <a:pt x="13" y="2"/>
                    <a:pt x="13" y="2"/>
                  </a:cubicBezTo>
                  <a:cubicBezTo>
                    <a:pt x="14" y="1"/>
                    <a:pt x="14" y="1"/>
                    <a:pt x="14" y="1"/>
                  </a:cubicBezTo>
                  <a:cubicBezTo>
                    <a:pt x="14" y="2"/>
                    <a:pt x="14" y="2"/>
                    <a:pt x="14" y="2"/>
                  </a:cubicBezTo>
                  <a:cubicBezTo>
                    <a:pt x="14" y="3"/>
                    <a:pt x="15" y="4"/>
                    <a:pt x="15" y="5"/>
                  </a:cubicBezTo>
                  <a:cubicBezTo>
                    <a:pt x="15" y="5"/>
                    <a:pt x="15" y="5"/>
                    <a:pt x="15" y="5"/>
                  </a:cubicBezTo>
                  <a:cubicBezTo>
                    <a:pt x="15" y="6"/>
                    <a:pt x="15" y="7"/>
                    <a:pt x="14" y="8"/>
                  </a:cubicBezTo>
                  <a:cubicBezTo>
                    <a:pt x="14" y="8"/>
                    <a:pt x="14" y="8"/>
                    <a:pt x="14" y="8"/>
                  </a:cubicBezTo>
                  <a:cubicBezTo>
                    <a:pt x="14" y="9"/>
                    <a:pt x="13" y="11"/>
                    <a:pt x="11" y="12"/>
                  </a:cubicBezTo>
                  <a:cubicBezTo>
                    <a:pt x="11" y="12"/>
                    <a:pt x="11" y="12"/>
                    <a:pt x="11" y="12"/>
                  </a:cubicBezTo>
                  <a:cubicBezTo>
                    <a:pt x="10" y="13"/>
                    <a:pt x="9" y="14"/>
                    <a:pt x="7" y="15"/>
                  </a:cubicBezTo>
                  <a:cubicBezTo>
                    <a:pt x="7" y="15"/>
                    <a:pt x="7" y="15"/>
                    <a:pt x="7" y="15"/>
                  </a:cubicBezTo>
                  <a:cubicBezTo>
                    <a:pt x="7" y="15"/>
                    <a:pt x="6" y="15"/>
                    <a:pt x="5" y="15"/>
                  </a:cubicBezTo>
                  <a:cubicBezTo>
                    <a:pt x="5" y="15"/>
                    <a:pt x="5" y="15"/>
                    <a:pt x="5" y="15"/>
                  </a:cubicBezTo>
                  <a:cubicBezTo>
                    <a:pt x="5" y="15"/>
                    <a:pt x="4" y="15"/>
                    <a:pt x="4" y="15"/>
                  </a:cubicBezTo>
                  <a:cubicBezTo>
                    <a:pt x="4" y="15"/>
                    <a:pt x="4" y="15"/>
                    <a:pt x="4" y="15"/>
                  </a:cubicBezTo>
                  <a:cubicBezTo>
                    <a:pt x="3" y="15"/>
                    <a:pt x="2" y="15"/>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382"/>
            <p:cNvSpPr>
              <a:spLocks noEditPoints="1"/>
            </p:cNvSpPr>
            <p:nvPr/>
          </p:nvSpPr>
          <p:spPr bwMode="auto">
            <a:xfrm>
              <a:off x="4178301" y="7040563"/>
              <a:ext cx="49213" cy="28575"/>
            </a:xfrm>
            <a:custGeom>
              <a:avLst/>
              <a:gdLst>
                <a:gd name="T0" fmla="*/ 16 w 28"/>
                <a:gd name="T1" fmla="*/ 6 h 16"/>
                <a:gd name="T2" fmla="*/ 26 w 28"/>
                <a:gd name="T3" fmla="*/ 0 h 16"/>
                <a:gd name="T4" fmla="*/ 26 w 28"/>
                <a:gd name="T5" fmla="*/ 0 h 16"/>
                <a:gd name="T6" fmla="*/ 28 w 28"/>
                <a:gd name="T7" fmla="*/ 3 h 16"/>
                <a:gd name="T8" fmla="*/ 17 w 28"/>
                <a:gd name="T9" fmla="*/ 10 h 16"/>
                <a:gd name="T10" fmla="*/ 17 w 28"/>
                <a:gd name="T11" fmla="*/ 10 h 16"/>
                <a:gd name="T12" fmla="*/ 0 w 28"/>
                <a:gd name="T13" fmla="*/ 14 h 16"/>
                <a:gd name="T14" fmla="*/ 0 w 28"/>
                <a:gd name="T15" fmla="*/ 14 h 16"/>
                <a:gd name="T16" fmla="*/ 1 w 28"/>
                <a:gd name="T17" fmla="*/ 11 h 16"/>
                <a:gd name="T18" fmla="*/ 16 w 28"/>
                <a:gd name="T19" fmla="*/ 6 h 16"/>
                <a:gd name="T20" fmla="*/ 26 w 28"/>
                <a:gd name="T21" fmla="*/ 0 h 16"/>
                <a:gd name="T22" fmla="*/ 26 w 28"/>
                <a:gd name="T23" fmla="*/ 0 h 16"/>
                <a:gd name="T24" fmla="*/ 26 w 28"/>
                <a:gd name="T25" fmla="*/ 0 h 16"/>
                <a:gd name="T26" fmla="*/ 26 w 28"/>
                <a:gd name="T27" fmla="*/ 0 h 16"/>
                <a:gd name="T28" fmla="*/ 26 w 28"/>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6">
                  <a:moveTo>
                    <a:pt x="16" y="6"/>
                  </a:moveTo>
                  <a:cubicBezTo>
                    <a:pt x="21" y="3"/>
                    <a:pt x="26" y="0"/>
                    <a:pt x="26" y="0"/>
                  </a:cubicBezTo>
                  <a:cubicBezTo>
                    <a:pt x="26" y="0"/>
                    <a:pt x="26" y="0"/>
                    <a:pt x="26" y="0"/>
                  </a:cubicBezTo>
                  <a:cubicBezTo>
                    <a:pt x="28" y="3"/>
                    <a:pt x="28" y="3"/>
                    <a:pt x="28" y="3"/>
                  </a:cubicBezTo>
                  <a:cubicBezTo>
                    <a:pt x="28" y="3"/>
                    <a:pt x="23" y="6"/>
                    <a:pt x="17" y="10"/>
                  </a:cubicBezTo>
                  <a:cubicBezTo>
                    <a:pt x="17" y="10"/>
                    <a:pt x="17" y="10"/>
                    <a:pt x="17" y="10"/>
                  </a:cubicBezTo>
                  <a:cubicBezTo>
                    <a:pt x="11" y="13"/>
                    <a:pt x="5" y="16"/>
                    <a:pt x="0" y="14"/>
                  </a:cubicBezTo>
                  <a:cubicBezTo>
                    <a:pt x="0" y="14"/>
                    <a:pt x="0" y="14"/>
                    <a:pt x="0" y="14"/>
                  </a:cubicBezTo>
                  <a:cubicBezTo>
                    <a:pt x="1" y="11"/>
                    <a:pt x="1" y="11"/>
                    <a:pt x="1" y="11"/>
                  </a:cubicBezTo>
                  <a:cubicBezTo>
                    <a:pt x="3" y="12"/>
                    <a:pt x="10" y="10"/>
                    <a:pt x="16" y="6"/>
                  </a:cubicBezTo>
                  <a:close/>
                  <a:moveTo>
                    <a:pt x="26" y="0"/>
                  </a:moveTo>
                  <a:cubicBezTo>
                    <a:pt x="26" y="0"/>
                    <a:pt x="26" y="0"/>
                    <a:pt x="26" y="0"/>
                  </a:cubicBezTo>
                  <a:cubicBezTo>
                    <a:pt x="26" y="0"/>
                    <a:pt x="26" y="0"/>
                    <a:pt x="26" y="0"/>
                  </a:cubicBezTo>
                  <a:cubicBezTo>
                    <a:pt x="26" y="0"/>
                    <a:pt x="26" y="0"/>
                    <a:pt x="26" y="0"/>
                  </a:cubicBezTo>
                  <a:cubicBezTo>
                    <a:pt x="26" y="0"/>
                    <a:pt x="26"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383"/>
            <p:cNvSpPr>
              <a:spLocks noEditPoints="1"/>
            </p:cNvSpPr>
            <p:nvPr/>
          </p:nvSpPr>
          <p:spPr bwMode="auto">
            <a:xfrm>
              <a:off x="4173539" y="7035801"/>
              <a:ext cx="58738" cy="33338"/>
            </a:xfrm>
            <a:custGeom>
              <a:avLst/>
              <a:gdLst>
                <a:gd name="T0" fmla="*/ 2 w 34"/>
                <a:gd name="T1" fmla="*/ 19 h 19"/>
                <a:gd name="T2" fmla="*/ 0 w 34"/>
                <a:gd name="T3" fmla="*/ 18 h 19"/>
                <a:gd name="T4" fmla="*/ 4 w 34"/>
                <a:gd name="T5" fmla="*/ 11 h 19"/>
                <a:gd name="T6" fmla="*/ 6 w 34"/>
                <a:gd name="T7" fmla="*/ 12 h 19"/>
                <a:gd name="T8" fmla="*/ 6 w 34"/>
                <a:gd name="T9" fmla="*/ 12 h 19"/>
                <a:gd name="T10" fmla="*/ 6 w 34"/>
                <a:gd name="T11" fmla="*/ 12 h 19"/>
                <a:gd name="T12" fmla="*/ 6 w 34"/>
                <a:gd name="T13" fmla="*/ 12 h 19"/>
                <a:gd name="T14" fmla="*/ 6 w 34"/>
                <a:gd name="T15" fmla="*/ 12 h 19"/>
                <a:gd name="T16" fmla="*/ 6 w 34"/>
                <a:gd name="T17" fmla="*/ 12 h 19"/>
                <a:gd name="T18" fmla="*/ 18 w 34"/>
                <a:gd name="T19" fmla="*/ 8 h 19"/>
                <a:gd name="T20" fmla="*/ 18 w 34"/>
                <a:gd name="T21" fmla="*/ 8 h 19"/>
                <a:gd name="T22" fmla="*/ 19 w 34"/>
                <a:gd name="T23" fmla="*/ 9 h 19"/>
                <a:gd name="T24" fmla="*/ 18 w 34"/>
                <a:gd name="T25" fmla="*/ 8 h 19"/>
                <a:gd name="T26" fmla="*/ 28 w 34"/>
                <a:gd name="T27" fmla="*/ 1 h 19"/>
                <a:gd name="T28" fmla="*/ 28 w 34"/>
                <a:gd name="T29" fmla="*/ 1 h 19"/>
                <a:gd name="T30" fmla="*/ 30 w 34"/>
                <a:gd name="T31" fmla="*/ 0 h 19"/>
                <a:gd name="T32" fmla="*/ 34 w 34"/>
                <a:gd name="T33" fmla="*/ 6 h 19"/>
                <a:gd name="T34" fmla="*/ 32 w 34"/>
                <a:gd name="T35" fmla="*/ 7 h 19"/>
                <a:gd name="T36" fmla="*/ 21 w 34"/>
                <a:gd name="T37" fmla="*/ 14 h 19"/>
                <a:gd name="T38" fmla="*/ 21 w 34"/>
                <a:gd name="T39" fmla="*/ 14 h 19"/>
                <a:gd name="T40" fmla="*/ 6 w 34"/>
                <a:gd name="T41" fmla="*/ 19 h 19"/>
                <a:gd name="T42" fmla="*/ 6 w 34"/>
                <a:gd name="T43" fmla="*/ 19 h 19"/>
                <a:gd name="T44" fmla="*/ 6 w 34"/>
                <a:gd name="T45" fmla="*/ 19 h 19"/>
                <a:gd name="T46" fmla="*/ 6 w 34"/>
                <a:gd name="T47" fmla="*/ 19 h 19"/>
                <a:gd name="T48" fmla="*/ 2 w 34"/>
                <a:gd name="T49" fmla="*/ 19 h 19"/>
                <a:gd name="T50" fmla="*/ 29 w 34"/>
                <a:gd name="T51" fmla="*/ 3 h 19"/>
                <a:gd name="T52" fmla="*/ 31 w 34"/>
                <a:gd name="T53" fmla="*/ 1 h 19"/>
                <a:gd name="T54" fmla="*/ 29 w 34"/>
                <a:gd name="T5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9">
                  <a:moveTo>
                    <a:pt x="2" y="19"/>
                  </a:moveTo>
                  <a:cubicBezTo>
                    <a:pt x="0" y="18"/>
                    <a:pt x="0" y="18"/>
                    <a:pt x="0" y="18"/>
                  </a:cubicBezTo>
                  <a:cubicBezTo>
                    <a:pt x="4" y="11"/>
                    <a:pt x="4" y="11"/>
                    <a:pt x="4" y="11"/>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8" y="12"/>
                    <a:pt x="13" y="10"/>
                    <a:pt x="18" y="8"/>
                  </a:cubicBezTo>
                  <a:cubicBezTo>
                    <a:pt x="18" y="8"/>
                    <a:pt x="18" y="8"/>
                    <a:pt x="18" y="8"/>
                  </a:cubicBezTo>
                  <a:cubicBezTo>
                    <a:pt x="19" y="9"/>
                    <a:pt x="19" y="9"/>
                    <a:pt x="19" y="9"/>
                  </a:cubicBezTo>
                  <a:cubicBezTo>
                    <a:pt x="18" y="8"/>
                    <a:pt x="18" y="8"/>
                    <a:pt x="18" y="8"/>
                  </a:cubicBezTo>
                  <a:cubicBezTo>
                    <a:pt x="23" y="5"/>
                    <a:pt x="28" y="1"/>
                    <a:pt x="28" y="1"/>
                  </a:cubicBezTo>
                  <a:cubicBezTo>
                    <a:pt x="28" y="1"/>
                    <a:pt x="28" y="1"/>
                    <a:pt x="28" y="1"/>
                  </a:cubicBezTo>
                  <a:cubicBezTo>
                    <a:pt x="30" y="0"/>
                    <a:pt x="30" y="0"/>
                    <a:pt x="30" y="0"/>
                  </a:cubicBezTo>
                  <a:cubicBezTo>
                    <a:pt x="34" y="6"/>
                    <a:pt x="34" y="6"/>
                    <a:pt x="34" y="6"/>
                  </a:cubicBezTo>
                  <a:cubicBezTo>
                    <a:pt x="32" y="7"/>
                    <a:pt x="32" y="7"/>
                    <a:pt x="32" y="7"/>
                  </a:cubicBezTo>
                  <a:cubicBezTo>
                    <a:pt x="32" y="7"/>
                    <a:pt x="27" y="11"/>
                    <a:pt x="21" y="14"/>
                  </a:cubicBezTo>
                  <a:cubicBezTo>
                    <a:pt x="21" y="14"/>
                    <a:pt x="21" y="14"/>
                    <a:pt x="21" y="14"/>
                  </a:cubicBezTo>
                  <a:cubicBezTo>
                    <a:pt x="16" y="17"/>
                    <a:pt x="11" y="19"/>
                    <a:pt x="6" y="19"/>
                  </a:cubicBezTo>
                  <a:cubicBezTo>
                    <a:pt x="6" y="19"/>
                    <a:pt x="6" y="19"/>
                    <a:pt x="6" y="19"/>
                  </a:cubicBezTo>
                  <a:cubicBezTo>
                    <a:pt x="6" y="19"/>
                    <a:pt x="6" y="19"/>
                    <a:pt x="6" y="19"/>
                  </a:cubicBezTo>
                  <a:cubicBezTo>
                    <a:pt x="6" y="19"/>
                    <a:pt x="6" y="19"/>
                    <a:pt x="6" y="19"/>
                  </a:cubicBezTo>
                  <a:cubicBezTo>
                    <a:pt x="5" y="19"/>
                    <a:pt x="3" y="19"/>
                    <a:pt x="2" y="19"/>
                  </a:cubicBezTo>
                  <a:close/>
                  <a:moveTo>
                    <a:pt x="29" y="3"/>
                  </a:moveTo>
                  <a:cubicBezTo>
                    <a:pt x="31" y="1"/>
                    <a:pt x="31" y="1"/>
                    <a:pt x="31" y="1"/>
                  </a:cubicBezTo>
                  <a:cubicBezTo>
                    <a:pt x="29" y="3"/>
                    <a:pt x="29" y="3"/>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384"/>
            <p:cNvSpPr>
              <a:spLocks noEditPoints="1"/>
            </p:cNvSpPr>
            <p:nvPr/>
          </p:nvSpPr>
          <p:spPr bwMode="auto">
            <a:xfrm>
              <a:off x="4079876" y="7042151"/>
              <a:ext cx="30163" cy="19050"/>
            </a:xfrm>
            <a:custGeom>
              <a:avLst/>
              <a:gdLst>
                <a:gd name="T0" fmla="*/ 3 w 17"/>
                <a:gd name="T1" fmla="*/ 0 h 11"/>
                <a:gd name="T2" fmla="*/ 4 w 17"/>
                <a:gd name="T3" fmla="*/ 2 h 11"/>
                <a:gd name="T4" fmla="*/ 4 w 17"/>
                <a:gd name="T5" fmla="*/ 2 h 11"/>
                <a:gd name="T6" fmla="*/ 12 w 17"/>
                <a:gd name="T7" fmla="*/ 6 h 11"/>
                <a:gd name="T8" fmla="*/ 12 w 17"/>
                <a:gd name="T9" fmla="*/ 6 h 11"/>
                <a:gd name="T10" fmla="*/ 17 w 17"/>
                <a:gd name="T11" fmla="*/ 8 h 11"/>
                <a:gd name="T12" fmla="*/ 17 w 17"/>
                <a:gd name="T13" fmla="*/ 8 h 11"/>
                <a:gd name="T14" fmla="*/ 17 w 17"/>
                <a:gd name="T15" fmla="*/ 11 h 11"/>
                <a:gd name="T16" fmla="*/ 2 w 17"/>
                <a:gd name="T17" fmla="*/ 5 h 11"/>
                <a:gd name="T18" fmla="*/ 2 w 17"/>
                <a:gd name="T19" fmla="*/ 5 h 11"/>
                <a:gd name="T20" fmla="*/ 0 w 17"/>
                <a:gd name="T21" fmla="*/ 1 h 11"/>
                <a:gd name="T22" fmla="*/ 0 w 17"/>
                <a:gd name="T23" fmla="*/ 1 h 11"/>
                <a:gd name="T24" fmla="*/ 3 w 17"/>
                <a:gd name="T25" fmla="*/ 0 h 11"/>
                <a:gd name="T26" fmla="*/ 17 w 17"/>
                <a:gd name="T27" fmla="*/ 8 h 11"/>
                <a:gd name="T28" fmla="*/ 17 w 17"/>
                <a:gd name="T29" fmla="*/ 8 h 11"/>
                <a:gd name="T30" fmla="*/ 17 w 17"/>
                <a:gd name="T31" fmla="*/ 8 h 11"/>
                <a:gd name="T32" fmla="*/ 17 w 17"/>
                <a:gd name="T33" fmla="*/ 8 h 11"/>
                <a:gd name="T34" fmla="*/ 17 w 17"/>
                <a:gd name="T35"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1">
                  <a:moveTo>
                    <a:pt x="3" y="0"/>
                  </a:moveTo>
                  <a:cubicBezTo>
                    <a:pt x="3" y="1"/>
                    <a:pt x="4" y="2"/>
                    <a:pt x="4" y="2"/>
                  </a:cubicBezTo>
                  <a:cubicBezTo>
                    <a:pt x="4" y="2"/>
                    <a:pt x="4" y="2"/>
                    <a:pt x="4" y="2"/>
                  </a:cubicBezTo>
                  <a:cubicBezTo>
                    <a:pt x="6" y="4"/>
                    <a:pt x="9" y="6"/>
                    <a:pt x="12" y="6"/>
                  </a:cubicBezTo>
                  <a:cubicBezTo>
                    <a:pt x="12" y="6"/>
                    <a:pt x="12" y="6"/>
                    <a:pt x="12" y="6"/>
                  </a:cubicBezTo>
                  <a:cubicBezTo>
                    <a:pt x="15" y="7"/>
                    <a:pt x="17" y="8"/>
                    <a:pt x="17" y="8"/>
                  </a:cubicBezTo>
                  <a:cubicBezTo>
                    <a:pt x="17" y="8"/>
                    <a:pt x="17" y="8"/>
                    <a:pt x="17" y="8"/>
                  </a:cubicBezTo>
                  <a:cubicBezTo>
                    <a:pt x="17" y="11"/>
                    <a:pt x="17" y="11"/>
                    <a:pt x="17" y="11"/>
                  </a:cubicBezTo>
                  <a:cubicBezTo>
                    <a:pt x="16" y="11"/>
                    <a:pt x="7" y="10"/>
                    <a:pt x="2" y="5"/>
                  </a:cubicBezTo>
                  <a:cubicBezTo>
                    <a:pt x="2" y="5"/>
                    <a:pt x="2" y="5"/>
                    <a:pt x="2" y="5"/>
                  </a:cubicBezTo>
                  <a:cubicBezTo>
                    <a:pt x="1" y="4"/>
                    <a:pt x="0" y="3"/>
                    <a:pt x="0" y="1"/>
                  </a:cubicBezTo>
                  <a:cubicBezTo>
                    <a:pt x="0" y="1"/>
                    <a:pt x="0" y="1"/>
                    <a:pt x="0" y="1"/>
                  </a:cubicBezTo>
                  <a:cubicBezTo>
                    <a:pt x="3" y="0"/>
                    <a:pt x="3" y="0"/>
                    <a:pt x="3" y="0"/>
                  </a:cubicBezTo>
                  <a:close/>
                  <a:moveTo>
                    <a:pt x="17" y="8"/>
                  </a:moveTo>
                  <a:cubicBezTo>
                    <a:pt x="17" y="8"/>
                    <a:pt x="17" y="8"/>
                    <a:pt x="17" y="8"/>
                  </a:cubicBezTo>
                  <a:cubicBezTo>
                    <a:pt x="17" y="8"/>
                    <a:pt x="17" y="8"/>
                    <a:pt x="17" y="8"/>
                  </a:cubicBezTo>
                  <a:cubicBezTo>
                    <a:pt x="17" y="8"/>
                    <a:pt x="17" y="8"/>
                    <a:pt x="17" y="8"/>
                  </a:cubicBezTo>
                  <a:cubicBezTo>
                    <a:pt x="17" y="8"/>
                    <a:pt x="17" y="8"/>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385"/>
            <p:cNvSpPr>
              <a:spLocks noEditPoints="1"/>
            </p:cNvSpPr>
            <p:nvPr/>
          </p:nvSpPr>
          <p:spPr bwMode="auto">
            <a:xfrm>
              <a:off x="4075114" y="7038976"/>
              <a:ext cx="39688" cy="30163"/>
            </a:xfrm>
            <a:custGeom>
              <a:avLst/>
              <a:gdLst>
                <a:gd name="T0" fmla="*/ 19 w 23"/>
                <a:gd name="T1" fmla="*/ 15 h 17"/>
                <a:gd name="T2" fmla="*/ 19 w 23"/>
                <a:gd name="T3" fmla="*/ 15 h 17"/>
                <a:gd name="T4" fmla="*/ 19 w 23"/>
                <a:gd name="T5" fmla="*/ 15 h 17"/>
                <a:gd name="T6" fmla="*/ 17 w 23"/>
                <a:gd name="T7" fmla="*/ 15 h 17"/>
                <a:gd name="T8" fmla="*/ 17 w 23"/>
                <a:gd name="T9" fmla="*/ 15 h 17"/>
                <a:gd name="T10" fmla="*/ 13 w 23"/>
                <a:gd name="T11" fmla="*/ 14 h 17"/>
                <a:gd name="T12" fmla="*/ 13 w 23"/>
                <a:gd name="T13" fmla="*/ 14 h 17"/>
                <a:gd name="T14" fmla="*/ 4 w 23"/>
                <a:gd name="T15" fmla="*/ 8 h 17"/>
                <a:gd name="T16" fmla="*/ 4 w 23"/>
                <a:gd name="T17" fmla="*/ 8 h 17"/>
                <a:gd name="T18" fmla="*/ 1 w 23"/>
                <a:gd name="T19" fmla="*/ 4 h 17"/>
                <a:gd name="T20" fmla="*/ 1 w 23"/>
                <a:gd name="T21" fmla="*/ 4 h 17"/>
                <a:gd name="T22" fmla="*/ 0 w 23"/>
                <a:gd name="T23" fmla="*/ 2 h 17"/>
                <a:gd name="T24" fmla="*/ 2 w 23"/>
                <a:gd name="T25" fmla="*/ 1 h 17"/>
                <a:gd name="T26" fmla="*/ 5 w 23"/>
                <a:gd name="T27" fmla="*/ 0 h 17"/>
                <a:gd name="T28" fmla="*/ 7 w 23"/>
                <a:gd name="T29" fmla="*/ 0 h 17"/>
                <a:gd name="T30" fmla="*/ 8 w 23"/>
                <a:gd name="T31" fmla="*/ 2 h 17"/>
                <a:gd name="T32" fmla="*/ 9 w 23"/>
                <a:gd name="T33" fmla="*/ 3 h 17"/>
                <a:gd name="T34" fmla="*/ 9 w 23"/>
                <a:gd name="T35" fmla="*/ 3 h 17"/>
                <a:gd name="T36" fmla="*/ 16 w 23"/>
                <a:gd name="T37" fmla="*/ 7 h 17"/>
                <a:gd name="T38" fmla="*/ 16 w 23"/>
                <a:gd name="T39" fmla="*/ 7 h 17"/>
                <a:gd name="T40" fmla="*/ 21 w 23"/>
                <a:gd name="T41" fmla="*/ 8 h 17"/>
                <a:gd name="T42" fmla="*/ 21 w 23"/>
                <a:gd name="T43" fmla="*/ 8 h 17"/>
                <a:gd name="T44" fmla="*/ 23 w 23"/>
                <a:gd name="T45" fmla="*/ 8 h 17"/>
                <a:gd name="T46" fmla="*/ 21 w 23"/>
                <a:gd name="T47" fmla="*/ 17 h 17"/>
                <a:gd name="T48" fmla="*/ 19 w 23"/>
                <a:gd name="T49" fmla="*/ 15 h 17"/>
                <a:gd name="T50" fmla="*/ 20 w 23"/>
                <a:gd name="T51" fmla="*/ 10 h 17"/>
                <a:gd name="T52" fmla="*/ 22 w 23"/>
                <a:gd name="T53" fmla="*/ 9 h 17"/>
                <a:gd name="T54" fmla="*/ 20 w 23"/>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17">
                  <a:moveTo>
                    <a:pt x="19" y="15"/>
                  </a:moveTo>
                  <a:cubicBezTo>
                    <a:pt x="19" y="15"/>
                    <a:pt x="19" y="15"/>
                    <a:pt x="19" y="15"/>
                  </a:cubicBezTo>
                  <a:cubicBezTo>
                    <a:pt x="19" y="15"/>
                    <a:pt x="19" y="15"/>
                    <a:pt x="19" y="15"/>
                  </a:cubicBezTo>
                  <a:cubicBezTo>
                    <a:pt x="18" y="15"/>
                    <a:pt x="18" y="15"/>
                    <a:pt x="17" y="15"/>
                  </a:cubicBezTo>
                  <a:cubicBezTo>
                    <a:pt x="17" y="15"/>
                    <a:pt x="17" y="15"/>
                    <a:pt x="17" y="15"/>
                  </a:cubicBezTo>
                  <a:cubicBezTo>
                    <a:pt x="16" y="15"/>
                    <a:pt x="15" y="14"/>
                    <a:pt x="13" y="14"/>
                  </a:cubicBezTo>
                  <a:cubicBezTo>
                    <a:pt x="13" y="14"/>
                    <a:pt x="13" y="14"/>
                    <a:pt x="13" y="14"/>
                  </a:cubicBezTo>
                  <a:cubicBezTo>
                    <a:pt x="10" y="13"/>
                    <a:pt x="6" y="11"/>
                    <a:pt x="4" y="8"/>
                  </a:cubicBezTo>
                  <a:cubicBezTo>
                    <a:pt x="4" y="8"/>
                    <a:pt x="4" y="8"/>
                    <a:pt x="4" y="8"/>
                  </a:cubicBezTo>
                  <a:cubicBezTo>
                    <a:pt x="2" y="7"/>
                    <a:pt x="1" y="6"/>
                    <a:pt x="1" y="4"/>
                  </a:cubicBezTo>
                  <a:cubicBezTo>
                    <a:pt x="1" y="4"/>
                    <a:pt x="1" y="4"/>
                    <a:pt x="1" y="4"/>
                  </a:cubicBezTo>
                  <a:cubicBezTo>
                    <a:pt x="0" y="2"/>
                    <a:pt x="0" y="2"/>
                    <a:pt x="0" y="2"/>
                  </a:cubicBezTo>
                  <a:cubicBezTo>
                    <a:pt x="2" y="1"/>
                    <a:pt x="2" y="1"/>
                    <a:pt x="2" y="1"/>
                  </a:cubicBezTo>
                  <a:cubicBezTo>
                    <a:pt x="5" y="0"/>
                    <a:pt x="5" y="0"/>
                    <a:pt x="5" y="0"/>
                  </a:cubicBezTo>
                  <a:cubicBezTo>
                    <a:pt x="7" y="0"/>
                    <a:pt x="7" y="0"/>
                    <a:pt x="7" y="0"/>
                  </a:cubicBezTo>
                  <a:cubicBezTo>
                    <a:pt x="8" y="2"/>
                    <a:pt x="8" y="2"/>
                    <a:pt x="8" y="2"/>
                  </a:cubicBezTo>
                  <a:cubicBezTo>
                    <a:pt x="8" y="2"/>
                    <a:pt x="8" y="2"/>
                    <a:pt x="9" y="3"/>
                  </a:cubicBezTo>
                  <a:cubicBezTo>
                    <a:pt x="9" y="3"/>
                    <a:pt x="9" y="3"/>
                    <a:pt x="9" y="3"/>
                  </a:cubicBezTo>
                  <a:cubicBezTo>
                    <a:pt x="10" y="4"/>
                    <a:pt x="13" y="6"/>
                    <a:pt x="16" y="7"/>
                  </a:cubicBezTo>
                  <a:cubicBezTo>
                    <a:pt x="16" y="7"/>
                    <a:pt x="16" y="7"/>
                    <a:pt x="16" y="7"/>
                  </a:cubicBezTo>
                  <a:cubicBezTo>
                    <a:pt x="18" y="7"/>
                    <a:pt x="21" y="8"/>
                    <a:pt x="21" y="8"/>
                  </a:cubicBezTo>
                  <a:cubicBezTo>
                    <a:pt x="21" y="8"/>
                    <a:pt x="21" y="8"/>
                    <a:pt x="21" y="8"/>
                  </a:cubicBezTo>
                  <a:cubicBezTo>
                    <a:pt x="23" y="8"/>
                    <a:pt x="23" y="8"/>
                    <a:pt x="23" y="8"/>
                  </a:cubicBezTo>
                  <a:cubicBezTo>
                    <a:pt x="21" y="17"/>
                    <a:pt x="21" y="17"/>
                    <a:pt x="21" y="17"/>
                  </a:cubicBezTo>
                  <a:cubicBezTo>
                    <a:pt x="19" y="15"/>
                    <a:pt x="19" y="15"/>
                    <a:pt x="19" y="15"/>
                  </a:cubicBezTo>
                  <a:close/>
                  <a:moveTo>
                    <a:pt x="20" y="10"/>
                  </a:moveTo>
                  <a:cubicBezTo>
                    <a:pt x="22" y="9"/>
                    <a:pt x="22" y="9"/>
                    <a:pt x="22" y="9"/>
                  </a:cubicBezTo>
                  <a:cubicBezTo>
                    <a:pt x="20" y="10"/>
                    <a:pt x="20" y="10"/>
                    <a:pt x="2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386"/>
            <p:cNvSpPr/>
            <p:nvPr/>
          </p:nvSpPr>
          <p:spPr bwMode="auto">
            <a:xfrm>
              <a:off x="4176714" y="6988176"/>
              <a:ext cx="9525" cy="9525"/>
            </a:xfrm>
            <a:custGeom>
              <a:avLst/>
              <a:gdLst>
                <a:gd name="T0" fmla="*/ 3 w 6"/>
                <a:gd name="T1" fmla="*/ 0 h 6"/>
                <a:gd name="T2" fmla="*/ 6 w 6"/>
                <a:gd name="T3" fmla="*/ 3 h 6"/>
                <a:gd name="T4" fmla="*/ 2 w 6"/>
                <a:gd name="T5" fmla="*/ 6 h 6"/>
                <a:gd name="T6" fmla="*/ 0 w 6"/>
                <a:gd name="T7" fmla="*/ 4 h 6"/>
                <a:gd name="T8" fmla="*/ 3 w 6"/>
                <a:gd name="T9" fmla="*/ 0 h 6"/>
                <a:gd name="T10" fmla="*/ 3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3" y="0"/>
                  </a:moveTo>
                  <a:lnTo>
                    <a:pt x="6" y="3"/>
                  </a:lnTo>
                  <a:lnTo>
                    <a:pt x="2" y="6"/>
                  </a:lnTo>
                  <a:lnTo>
                    <a:pt x="0"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387"/>
            <p:cNvSpPr/>
            <p:nvPr/>
          </p:nvSpPr>
          <p:spPr bwMode="auto">
            <a:xfrm>
              <a:off x="4170364" y="6983413"/>
              <a:ext cx="20638" cy="19050"/>
            </a:xfrm>
            <a:custGeom>
              <a:avLst/>
              <a:gdLst>
                <a:gd name="T0" fmla="*/ 0 w 13"/>
                <a:gd name="T1" fmla="*/ 7 h 12"/>
                <a:gd name="T2" fmla="*/ 6 w 13"/>
                <a:gd name="T3" fmla="*/ 1 h 12"/>
                <a:gd name="T4" fmla="*/ 7 w 13"/>
                <a:gd name="T5" fmla="*/ 0 h 12"/>
                <a:gd name="T6" fmla="*/ 13 w 13"/>
                <a:gd name="T7" fmla="*/ 6 h 12"/>
                <a:gd name="T8" fmla="*/ 6 w 13"/>
                <a:gd name="T9" fmla="*/ 12 h 12"/>
                <a:gd name="T10" fmla="*/ 0 w 13"/>
                <a:gd name="T11" fmla="*/ 7 h 12"/>
                <a:gd name="T12" fmla="*/ 0 w 13"/>
                <a:gd name="T13" fmla="*/ 7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0" y="7"/>
                  </a:moveTo>
                  <a:lnTo>
                    <a:pt x="6" y="1"/>
                  </a:lnTo>
                  <a:lnTo>
                    <a:pt x="7" y="0"/>
                  </a:lnTo>
                  <a:lnTo>
                    <a:pt x="13" y="6"/>
                  </a:lnTo>
                  <a:lnTo>
                    <a:pt x="6" y="12"/>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388"/>
            <p:cNvSpPr/>
            <p:nvPr/>
          </p:nvSpPr>
          <p:spPr bwMode="auto">
            <a:xfrm>
              <a:off x="4121151" y="6983413"/>
              <a:ext cx="7938" cy="9525"/>
            </a:xfrm>
            <a:custGeom>
              <a:avLst/>
              <a:gdLst>
                <a:gd name="T0" fmla="*/ 2 w 5"/>
                <a:gd name="T1" fmla="*/ 0 h 6"/>
                <a:gd name="T2" fmla="*/ 5 w 5"/>
                <a:gd name="T3" fmla="*/ 3 h 6"/>
                <a:gd name="T4" fmla="*/ 2 w 5"/>
                <a:gd name="T5" fmla="*/ 6 h 6"/>
                <a:gd name="T6" fmla="*/ 0 w 5"/>
                <a:gd name="T7" fmla="*/ 3 h 6"/>
                <a:gd name="T8" fmla="*/ 2 w 5"/>
                <a:gd name="T9" fmla="*/ 0 h 6"/>
                <a:gd name="T10" fmla="*/ 2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2" y="0"/>
                  </a:moveTo>
                  <a:lnTo>
                    <a:pt x="5" y="3"/>
                  </a:lnTo>
                  <a:lnTo>
                    <a:pt x="2" y="6"/>
                  </a:lnTo>
                  <a:lnTo>
                    <a:pt x="0" y="3"/>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89"/>
            <p:cNvSpPr/>
            <p:nvPr/>
          </p:nvSpPr>
          <p:spPr bwMode="auto">
            <a:xfrm>
              <a:off x="4114801" y="6978651"/>
              <a:ext cx="19050" cy="19050"/>
            </a:xfrm>
            <a:custGeom>
              <a:avLst/>
              <a:gdLst>
                <a:gd name="T0" fmla="*/ 0 w 12"/>
                <a:gd name="T1" fmla="*/ 6 h 12"/>
                <a:gd name="T2" fmla="*/ 5 w 12"/>
                <a:gd name="T3" fmla="*/ 2 h 12"/>
                <a:gd name="T4" fmla="*/ 6 w 12"/>
                <a:gd name="T5" fmla="*/ 0 h 12"/>
                <a:gd name="T6" fmla="*/ 12 w 12"/>
                <a:gd name="T7" fmla="*/ 6 h 12"/>
                <a:gd name="T8" fmla="*/ 6 w 12"/>
                <a:gd name="T9" fmla="*/ 12 h 12"/>
                <a:gd name="T10" fmla="*/ 0 w 12"/>
                <a:gd name="T11" fmla="*/ 6 h 12"/>
                <a:gd name="T12" fmla="*/ 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0" y="6"/>
                  </a:moveTo>
                  <a:lnTo>
                    <a:pt x="5" y="2"/>
                  </a:lnTo>
                  <a:lnTo>
                    <a:pt x="6" y="0"/>
                  </a:lnTo>
                  <a:lnTo>
                    <a:pt x="12" y="6"/>
                  </a:lnTo>
                  <a:lnTo>
                    <a:pt x="6" y="1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390"/>
            <p:cNvSpPr/>
            <p:nvPr/>
          </p:nvSpPr>
          <p:spPr bwMode="auto">
            <a:xfrm>
              <a:off x="4167189" y="6862763"/>
              <a:ext cx="44450" cy="50800"/>
            </a:xfrm>
            <a:custGeom>
              <a:avLst/>
              <a:gdLst>
                <a:gd name="T0" fmla="*/ 3 w 25"/>
                <a:gd name="T1" fmla="*/ 11 h 29"/>
                <a:gd name="T2" fmla="*/ 15 w 25"/>
                <a:gd name="T3" fmla="*/ 3 h 29"/>
                <a:gd name="T4" fmla="*/ 15 w 25"/>
                <a:gd name="T5" fmla="*/ 3 h 29"/>
                <a:gd name="T6" fmla="*/ 23 w 25"/>
                <a:gd name="T7" fmla="*/ 2 h 29"/>
                <a:gd name="T8" fmla="*/ 23 w 25"/>
                <a:gd name="T9" fmla="*/ 2 h 29"/>
                <a:gd name="T10" fmla="*/ 23 w 25"/>
                <a:gd name="T11" fmla="*/ 7 h 29"/>
                <a:gd name="T12" fmla="*/ 23 w 25"/>
                <a:gd name="T13" fmla="*/ 7 h 29"/>
                <a:gd name="T14" fmla="*/ 21 w 25"/>
                <a:gd name="T15" fmla="*/ 12 h 29"/>
                <a:gd name="T16" fmla="*/ 21 w 25"/>
                <a:gd name="T17" fmla="*/ 12 h 29"/>
                <a:gd name="T18" fmla="*/ 16 w 25"/>
                <a:gd name="T19" fmla="*/ 18 h 29"/>
                <a:gd name="T20" fmla="*/ 16 w 25"/>
                <a:gd name="T21" fmla="*/ 18 h 29"/>
                <a:gd name="T22" fmla="*/ 16 w 25"/>
                <a:gd name="T23" fmla="*/ 18 h 29"/>
                <a:gd name="T24" fmla="*/ 13 w 25"/>
                <a:gd name="T25" fmla="*/ 16 h 29"/>
                <a:gd name="T26" fmla="*/ 17 w 25"/>
                <a:gd name="T27" fmla="*/ 12 h 29"/>
                <a:gd name="T28" fmla="*/ 17 w 25"/>
                <a:gd name="T29" fmla="*/ 12 h 29"/>
                <a:gd name="T30" fmla="*/ 20 w 25"/>
                <a:gd name="T31" fmla="*/ 5 h 29"/>
                <a:gd name="T32" fmla="*/ 20 w 25"/>
                <a:gd name="T33" fmla="*/ 5 h 29"/>
                <a:gd name="T34" fmla="*/ 20 w 25"/>
                <a:gd name="T35" fmla="*/ 5 h 29"/>
                <a:gd name="T36" fmla="*/ 20 w 25"/>
                <a:gd name="T37" fmla="*/ 5 h 29"/>
                <a:gd name="T38" fmla="*/ 20 w 25"/>
                <a:gd name="T39" fmla="*/ 5 h 29"/>
                <a:gd name="T40" fmla="*/ 20 w 25"/>
                <a:gd name="T41" fmla="*/ 5 h 29"/>
                <a:gd name="T42" fmla="*/ 17 w 25"/>
                <a:gd name="T43" fmla="*/ 6 h 29"/>
                <a:gd name="T44" fmla="*/ 17 w 25"/>
                <a:gd name="T45" fmla="*/ 6 h 29"/>
                <a:gd name="T46" fmla="*/ 6 w 25"/>
                <a:gd name="T47" fmla="*/ 13 h 29"/>
                <a:gd name="T48" fmla="*/ 6 w 25"/>
                <a:gd name="T49" fmla="*/ 13 h 29"/>
                <a:gd name="T50" fmla="*/ 4 w 25"/>
                <a:gd name="T51" fmla="*/ 18 h 29"/>
                <a:gd name="T52" fmla="*/ 4 w 25"/>
                <a:gd name="T53" fmla="*/ 18 h 29"/>
                <a:gd name="T54" fmla="*/ 5 w 25"/>
                <a:gd name="T55" fmla="*/ 29 h 29"/>
                <a:gd name="T56" fmla="*/ 5 w 25"/>
                <a:gd name="T57" fmla="*/ 29 h 29"/>
                <a:gd name="T58" fmla="*/ 1 w 25"/>
                <a:gd name="T59" fmla="*/ 29 h 29"/>
                <a:gd name="T60" fmla="*/ 0 w 25"/>
                <a:gd name="T61" fmla="*/ 18 h 29"/>
                <a:gd name="T62" fmla="*/ 0 w 25"/>
                <a:gd name="T63" fmla="*/ 18 h 29"/>
                <a:gd name="T64" fmla="*/ 3 w 25"/>
                <a:gd name="T65" fmla="*/ 11 h 29"/>
                <a:gd name="T66" fmla="*/ 3 w 25"/>
                <a:gd name="T67" fmla="*/ 11 h 29"/>
                <a:gd name="T68" fmla="*/ 3 w 25"/>
                <a:gd name="T69"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9">
                  <a:moveTo>
                    <a:pt x="3" y="11"/>
                  </a:moveTo>
                  <a:cubicBezTo>
                    <a:pt x="5" y="8"/>
                    <a:pt x="9" y="6"/>
                    <a:pt x="15" y="3"/>
                  </a:cubicBezTo>
                  <a:cubicBezTo>
                    <a:pt x="15" y="3"/>
                    <a:pt x="15" y="3"/>
                    <a:pt x="15" y="3"/>
                  </a:cubicBezTo>
                  <a:cubicBezTo>
                    <a:pt x="19" y="1"/>
                    <a:pt x="21" y="0"/>
                    <a:pt x="23" y="2"/>
                  </a:cubicBezTo>
                  <a:cubicBezTo>
                    <a:pt x="23" y="2"/>
                    <a:pt x="23" y="2"/>
                    <a:pt x="23" y="2"/>
                  </a:cubicBezTo>
                  <a:cubicBezTo>
                    <a:pt x="25" y="4"/>
                    <a:pt x="24" y="5"/>
                    <a:pt x="23" y="7"/>
                  </a:cubicBezTo>
                  <a:cubicBezTo>
                    <a:pt x="23" y="7"/>
                    <a:pt x="23" y="7"/>
                    <a:pt x="23" y="7"/>
                  </a:cubicBezTo>
                  <a:cubicBezTo>
                    <a:pt x="23" y="9"/>
                    <a:pt x="22" y="10"/>
                    <a:pt x="21" y="12"/>
                  </a:cubicBezTo>
                  <a:cubicBezTo>
                    <a:pt x="21" y="12"/>
                    <a:pt x="21" y="12"/>
                    <a:pt x="21" y="12"/>
                  </a:cubicBezTo>
                  <a:cubicBezTo>
                    <a:pt x="18" y="15"/>
                    <a:pt x="16" y="18"/>
                    <a:pt x="16" y="18"/>
                  </a:cubicBezTo>
                  <a:cubicBezTo>
                    <a:pt x="16" y="18"/>
                    <a:pt x="16" y="18"/>
                    <a:pt x="16" y="18"/>
                  </a:cubicBezTo>
                  <a:cubicBezTo>
                    <a:pt x="16" y="18"/>
                    <a:pt x="16" y="18"/>
                    <a:pt x="16" y="18"/>
                  </a:cubicBezTo>
                  <a:cubicBezTo>
                    <a:pt x="13" y="16"/>
                    <a:pt x="13" y="16"/>
                    <a:pt x="13" y="16"/>
                  </a:cubicBezTo>
                  <a:cubicBezTo>
                    <a:pt x="13" y="16"/>
                    <a:pt x="15" y="14"/>
                    <a:pt x="17" y="12"/>
                  </a:cubicBezTo>
                  <a:cubicBezTo>
                    <a:pt x="17" y="12"/>
                    <a:pt x="17" y="12"/>
                    <a:pt x="17" y="12"/>
                  </a:cubicBezTo>
                  <a:cubicBezTo>
                    <a:pt x="18" y="9"/>
                    <a:pt x="20" y="6"/>
                    <a:pt x="20" y="5"/>
                  </a:cubicBezTo>
                  <a:cubicBezTo>
                    <a:pt x="20" y="5"/>
                    <a:pt x="20" y="5"/>
                    <a:pt x="20" y="5"/>
                  </a:cubicBezTo>
                  <a:cubicBezTo>
                    <a:pt x="20" y="5"/>
                    <a:pt x="20" y="5"/>
                    <a:pt x="20" y="5"/>
                  </a:cubicBezTo>
                  <a:cubicBezTo>
                    <a:pt x="20" y="5"/>
                    <a:pt x="20" y="5"/>
                    <a:pt x="20" y="5"/>
                  </a:cubicBezTo>
                  <a:cubicBezTo>
                    <a:pt x="20" y="5"/>
                    <a:pt x="20" y="5"/>
                    <a:pt x="20" y="5"/>
                  </a:cubicBezTo>
                  <a:cubicBezTo>
                    <a:pt x="20" y="5"/>
                    <a:pt x="20" y="5"/>
                    <a:pt x="20" y="5"/>
                  </a:cubicBezTo>
                  <a:cubicBezTo>
                    <a:pt x="19" y="5"/>
                    <a:pt x="18" y="5"/>
                    <a:pt x="17" y="6"/>
                  </a:cubicBezTo>
                  <a:cubicBezTo>
                    <a:pt x="17" y="6"/>
                    <a:pt x="17" y="6"/>
                    <a:pt x="17" y="6"/>
                  </a:cubicBezTo>
                  <a:cubicBezTo>
                    <a:pt x="11" y="9"/>
                    <a:pt x="8" y="11"/>
                    <a:pt x="6" y="13"/>
                  </a:cubicBezTo>
                  <a:cubicBezTo>
                    <a:pt x="6" y="13"/>
                    <a:pt x="6" y="13"/>
                    <a:pt x="6" y="13"/>
                  </a:cubicBezTo>
                  <a:cubicBezTo>
                    <a:pt x="3" y="16"/>
                    <a:pt x="4" y="16"/>
                    <a:pt x="4" y="18"/>
                  </a:cubicBezTo>
                  <a:cubicBezTo>
                    <a:pt x="4" y="18"/>
                    <a:pt x="4" y="18"/>
                    <a:pt x="4" y="18"/>
                  </a:cubicBezTo>
                  <a:cubicBezTo>
                    <a:pt x="4" y="21"/>
                    <a:pt x="5" y="29"/>
                    <a:pt x="5" y="29"/>
                  </a:cubicBezTo>
                  <a:cubicBezTo>
                    <a:pt x="5" y="29"/>
                    <a:pt x="5" y="29"/>
                    <a:pt x="5" y="29"/>
                  </a:cubicBezTo>
                  <a:cubicBezTo>
                    <a:pt x="1" y="29"/>
                    <a:pt x="1" y="29"/>
                    <a:pt x="1" y="29"/>
                  </a:cubicBezTo>
                  <a:cubicBezTo>
                    <a:pt x="1" y="29"/>
                    <a:pt x="0" y="21"/>
                    <a:pt x="0" y="18"/>
                  </a:cubicBezTo>
                  <a:cubicBezTo>
                    <a:pt x="0" y="18"/>
                    <a:pt x="0" y="18"/>
                    <a:pt x="0" y="18"/>
                  </a:cubicBezTo>
                  <a:cubicBezTo>
                    <a:pt x="0" y="17"/>
                    <a:pt x="0" y="14"/>
                    <a:pt x="3" y="11"/>
                  </a:cubicBezTo>
                  <a:cubicBezTo>
                    <a:pt x="3" y="11"/>
                    <a:pt x="3" y="11"/>
                    <a:pt x="3" y="11"/>
                  </a:cubicBezTo>
                  <a:cubicBezTo>
                    <a:pt x="3"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391"/>
            <p:cNvSpPr>
              <a:spLocks noEditPoints="1"/>
            </p:cNvSpPr>
            <p:nvPr/>
          </p:nvSpPr>
          <p:spPr bwMode="auto">
            <a:xfrm>
              <a:off x="4164014" y="6861176"/>
              <a:ext cx="49213" cy="55563"/>
            </a:xfrm>
            <a:custGeom>
              <a:avLst/>
              <a:gdLst>
                <a:gd name="T0" fmla="*/ 1 w 28"/>
                <a:gd name="T1" fmla="*/ 30 h 32"/>
                <a:gd name="T2" fmla="*/ 1 w 28"/>
                <a:gd name="T3" fmla="*/ 30 h 32"/>
                <a:gd name="T4" fmla="*/ 1 w 28"/>
                <a:gd name="T5" fmla="*/ 29 h 32"/>
                <a:gd name="T6" fmla="*/ 1 w 28"/>
                <a:gd name="T7" fmla="*/ 26 h 32"/>
                <a:gd name="T8" fmla="*/ 0 w 28"/>
                <a:gd name="T9" fmla="*/ 19 h 32"/>
                <a:gd name="T10" fmla="*/ 0 w 28"/>
                <a:gd name="T11" fmla="*/ 18 h 32"/>
                <a:gd name="T12" fmla="*/ 4 w 28"/>
                <a:gd name="T13" fmla="*/ 10 h 32"/>
                <a:gd name="T14" fmla="*/ 4 w 28"/>
                <a:gd name="T15" fmla="*/ 10 h 32"/>
                <a:gd name="T16" fmla="*/ 16 w 28"/>
                <a:gd name="T17" fmla="*/ 2 h 32"/>
                <a:gd name="T18" fmla="*/ 23 w 28"/>
                <a:gd name="T19" fmla="*/ 0 h 32"/>
                <a:gd name="T20" fmla="*/ 26 w 28"/>
                <a:gd name="T21" fmla="*/ 1 h 32"/>
                <a:gd name="T22" fmla="*/ 26 w 28"/>
                <a:gd name="T23" fmla="*/ 2 h 32"/>
                <a:gd name="T24" fmla="*/ 28 w 28"/>
                <a:gd name="T25" fmla="*/ 5 h 32"/>
                <a:gd name="T26" fmla="*/ 27 w 28"/>
                <a:gd name="T27" fmla="*/ 9 h 32"/>
                <a:gd name="T28" fmla="*/ 24 w 28"/>
                <a:gd name="T29" fmla="*/ 14 h 32"/>
                <a:gd name="T30" fmla="*/ 20 w 28"/>
                <a:gd name="T31" fmla="*/ 20 h 32"/>
                <a:gd name="T32" fmla="*/ 19 w 28"/>
                <a:gd name="T33" fmla="*/ 21 h 32"/>
                <a:gd name="T34" fmla="*/ 17 w 28"/>
                <a:gd name="T35" fmla="*/ 21 h 32"/>
                <a:gd name="T36" fmla="*/ 14 w 28"/>
                <a:gd name="T37" fmla="*/ 16 h 32"/>
                <a:gd name="T38" fmla="*/ 17 w 28"/>
                <a:gd name="T39" fmla="*/ 11 h 32"/>
                <a:gd name="T40" fmla="*/ 18 w 28"/>
                <a:gd name="T41" fmla="*/ 10 h 32"/>
                <a:gd name="T42" fmla="*/ 9 w 28"/>
                <a:gd name="T43" fmla="*/ 15 h 32"/>
                <a:gd name="T44" fmla="*/ 8 w 28"/>
                <a:gd name="T45" fmla="*/ 18 h 32"/>
                <a:gd name="T46" fmla="*/ 8 w 28"/>
                <a:gd name="T47" fmla="*/ 19 h 32"/>
                <a:gd name="T48" fmla="*/ 8 w 28"/>
                <a:gd name="T49" fmla="*/ 19 h 32"/>
                <a:gd name="T50" fmla="*/ 9 w 28"/>
                <a:gd name="T51" fmla="*/ 30 h 32"/>
                <a:gd name="T52" fmla="*/ 1 w 28"/>
                <a:gd name="T53" fmla="*/ 32 h 32"/>
                <a:gd name="T54" fmla="*/ 6 w 28"/>
                <a:gd name="T55" fmla="*/ 13 h 32"/>
                <a:gd name="T56" fmla="*/ 6 w 28"/>
                <a:gd name="T57" fmla="*/ 13 h 32"/>
                <a:gd name="T58" fmla="*/ 6 w 28"/>
                <a:gd name="T59" fmla="*/ 13 h 32"/>
                <a:gd name="T60" fmla="*/ 23 w 28"/>
                <a:gd name="T61" fmla="*/ 8 h 32"/>
                <a:gd name="T62" fmla="*/ 23 w 28"/>
                <a:gd name="T6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32">
                  <a:moveTo>
                    <a:pt x="1" y="30"/>
                  </a:moveTo>
                  <a:cubicBezTo>
                    <a:pt x="1" y="30"/>
                    <a:pt x="1" y="30"/>
                    <a:pt x="1" y="30"/>
                  </a:cubicBezTo>
                  <a:cubicBezTo>
                    <a:pt x="1" y="30"/>
                    <a:pt x="1" y="30"/>
                    <a:pt x="1" y="30"/>
                  </a:cubicBezTo>
                  <a:cubicBezTo>
                    <a:pt x="1" y="30"/>
                    <a:pt x="1" y="30"/>
                    <a:pt x="1" y="30"/>
                  </a:cubicBezTo>
                  <a:cubicBezTo>
                    <a:pt x="1" y="30"/>
                    <a:pt x="1" y="29"/>
                    <a:pt x="1" y="29"/>
                  </a:cubicBezTo>
                  <a:cubicBezTo>
                    <a:pt x="1" y="29"/>
                    <a:pt x="1" y="29"/>
                    <a:pt x="1" y="29"/>
                  </a:cubicBezTo>
                  <a:cubicBezTo>
                    <a:pt x="1" y="28"/>
                    <a:pt x="1" y="27"/>
                    <a:pt x="1" y="26"/>
                  </a:cubicBezTo>
                  <a:cubicBezTo>
                    <a:pt x="1" y="26"/>
                    <a:pt x="1" y="26"/>
                    <a:pt x="1" y="26"/>
                  </a:cubicBezTo>
                  <a:cubicBezTo>
                    <a:pt x="0" y="23"/>
                    <a:pt x="0" y="21"/>
                    <a:pt x="0" y="19"/>
                  </a:cubicBezTo>
                  <a:cubicBezTo>
                    <a:pt x="0" y="19"/>
                    <a:pt x="0" y="19"/>
                    <a:pt x="0" y="19"/>
                  </a:cubicBezTo>
                  <a:cubicBezTo>
                    <a:pt x="0" y="19"/>
                    <a:pt x="0" y="19"/>
                    <a:pt x="0" y="18"/>
                  </a:cubicBezTo>
                  <a:cubicBezTo>
                    <a:pt x="0" y="18"/>
                    <a:pt x="0" y="18"/>
                    <a:pt x="0" y="18"/>
                  </a:cubicBezTo>
                  <a:cubicBezTo>
                    <a:pt x="0" y="17"/>
                    <a:pt x="1" y="13"/>
                    <a:pt x="4" y="10"/>
                  </a:cubicBezTo>
                  <a:cubicBezTo>
                    <a:pt x="4" y="10"/>
                    <a:pt x="4" y="10"/>
                    <a:pt x="4" y="10"/>
                  </a:cubicBezTo>
                  <a:cubicBezTo>
                    <a:pt x="4" y="10"/>
                    <a:pt x="4" y="10"/>
                    <a:pt x="4" y="10"/>
                  </a:cubicBezTo>
                  <a:cubicBezTo>
                    <a:pt x="4" y="10"/>
                    <a:pt x="4" y="10"/>
                    <a:pt x="4" y="10"/>
                  </a:cubicBezTo>
                  <a:cubicBezTo>
                    <a:pt x="4" y="10"/>
                    <a:pt x="4" y="10"/>
                    <a:pt x="4" y="10"/>
                  </a:cubicBezTo>
                  <a:cubicBezTo>
                    <a:pt x="6" y="8"/>
                    <a:pt x="10" y="5"/>
                    <a:pt x="16" y="2"/>
                  </a:cubicBezTo>
                  <a:cubicBezTo>
                    <a:pt x="16" y="2"/>
                    <a:pt x="16" y="2"/>
                    <a:pt x="16" y="2"/>
                  </a:cubicBezTo>
                  <a:cubicBezTo>
                    <a:pt x="18" y="1"/>
                    <a:pt x="20" y="0"/>
                    <a:pt x="23" y="0"/>
                  </a:cubicBezTo>
                  <a:cubicBezTo>
                    <a:pt x="23" y="0"/>
                    <a:pt x="23" y="0"/>
                    <a:pt x="23" y="0"/>
                  </a:cubicBezTo>
                  <a:cubicBezTo>
                    <a:pt x="24" y="0"/>
                    <a:pt x="25" y="1"/>
                    <a:pt x="26" y="1"/>
                  </a:cubicBezTo>
                  <a:cubicBezTo>
                    <a:pt x="26" y="1"/>
                    <a:pt x="26" y="1"/>
                    <a:pt x="26" y="1"/>
                  </a:cubicBezTo>
                  <a:cubicBezTo>
                    <a:pt x="26" y="2"/>
                    <a:pt x="26" y="2"/>
                    <a:pt x="26" y="2"/>
                  </a:cubicBezTo>
                  <a:cubicBezTo>
                    <a:pt x="27" y="2"/>
                    <a:pt x="27" y="2"/>
                    <a:pt x="27" y="2"/>
                  </a:cubicBezTo>
                  <a:cubicBezTo>
                    <a:pt x="27" y="3"/>
                    <a:pt x="28" y="4"/>
                    <a:pt x="28" y="5"/>
                  </a:cubicBezTo>
                  <a:cubicBezTo>
                    <a:pt x="28" y="5"/>
                    <a:pt x="28" y="5"/>
                    <a:pt x="28" y="5"/>
                  </a:cubicBezTo>
                  <a:cubicBezTo>
                    <a:pt x="28" y="7"/>
                    <a:pt x="27" y="8"/>
                    <a:pt x="27" y="9"/>
                  </a:cubicBezTo>
                  <a:cubicBezTo>
                    <a:pt x="27" y="9"/>
                    <a:pt x="27" y="9"/>
                    <a:pt x="27" y="9"/>
                  </a:cubicBezTo>
                  <a:cubicBezTo>
                    <a:pt x="26" y="10"/>
                    <a:pt x="25" y="12"/>
                    <a:pt x="24" y="14"/>
                  </a:cubicBezTo>
                  <a:cubicBezTo>
                    <a:pt x="24" y="14"/>
                    <a:pt x="24" y="14"/>
                    <a:pt x="24" y="14"/>
                  </a:cubicBezTo>
                  <a:cubicBezTo>
                    <a:pt x="22" y="17"/>
                    <a:pt x="20" y="19"/>
                    <a:pt x="20" y="20"/>
                  </a:cubicBezTo>
                  <a:cubicBezTo>
                    <a:pt x="20" y="20"/>
                    <a:pt x="20" y="20"/>
                    <a:pt x="20" y="20"/>
                  </a:cubicBezTo>
                  <a:cubicBezTo>
                    <a:pt x="19" y="21"/>
                    <a:pt x="19" y="21"/>
                    <a:pt x="19" y="21"/>
                  </a:cubicBezTo>
                  <a:cubicBezTo>
                    <a:pt x="18" y="21"/>
                    <a:pt x="18" y="21"/>
                    <a:pt x="18" y="21"/>
                  </a:cubicBezTo>
                  <a:cubicBezTo>
                    <a:pt x="17" y="21"/>
                    <a:pt x="17" y="21"/>
                    <a:pt x="17" y="21"/>
                  </a:cubicBezTo>
                  <a:cubicBezTo>
                    <a:pt x="13" y="17"/>
                    <a:pt x="13" y="17"/>
                    <a:pt x="13" y="17"/>
                  </a:cubicBezTo>
                  <a:cubicBezTo>
                    <a:pt x="14" y="16"/>
                    <a:pt x="14" y="16"/>
                    <a:pt x="14" y="16"/>
                  </a:cubicBezTo>
                  <a:cubicBezTo>
                    <a:pt x="14" y="16"/>
                    <a:pt x="15" y="14"/>
                    <a:pt x="17" y="11"/>
                  </a:cubicBezTo>
                  <a:cubicBezTo>
                    <a:pt x="17" y="11"/>
                    <a:pt x="17" y="11"/>
                    <a:pt x="17" y="11"/>
                  </a:cubicBezTo>
                  <a:cubicBezTo>
                    <a:pt x="17" y="11"/>
                    <a:pt x="18" y="10"/>
                    <a:pt x="18" y="10"/>
                  </a:cubicBezTo>
                  <a:cubicBezTo>
                    <a:pt x="18" y="10"/>
                    <a:pt x="18" y="10"/>
                    <a:pt x="18" y="10"/>
                  </a:cubicBezTo>
                  <a:cubicBezTo>
                    <a:pt x="13" y="12"/>
                    <a:pt x="11" y="14"/>
                    <a:pt x="9" y="15"/>
                  </a:cubicBezTo>
                  <a:cubicBezTo>
                    <a:pt x="9" y="15"/>
                    <a:pt x="9" y="15"/>
                    <a:pt x="9" y="15"/>
                  </a:cubicBezTo>
                  <a:cubicBezTo>
                    <a:pt x="8" y="17"/>
                    <a:pt x="8" y="17"/>
                    <a:pt x="8" y="18"/>
                  </a:cubicBezTo>
                  <a:cubicBezTo>
                    <a:pt x="8" y="18"/>
                    <a:pt x="8" y="18"/>
                    <a:pt x="8" y="18"/>
                  </a:cubicBezTo>
                  <a:cubicBezTo>
                    <a:pt x="8" y="18"/>
                    <a:pt x="8" y="18"/>
                    <a:pt x="8" y="19"/>
                  </a:cubicBezTo>
                  <a:cubicBezTo>
                    <a:pt x="8" y="19"/>
                    <a:pt x="8" y="19"/>
                    <a:pt x="8" y="19"/>
                  </a:cubicBezTo>
                  <a:cubicBezTo>
                    <a:pt x="8" y="19"/>
                    <a:pt x="8" y="19"/>
                    <a:pt x="8" y="19"/>
                  </a:cubicBezTo>
                  <a:cubicBezTo>
                    <a:pt x="8" y="19"/>
                    <a:pt x="8" y="19"/>
                    <a:pt x="8" y="19"/>
                  </a:cubicBezTo>
                  <a:cubicBezTo>
                    <a:pt x="8" y="21"/>
                    <a:pt x="9" y="29"/>
                    <a:pt x="9" y="30"/>
                  </a:cubicBezTo>
                  <a:cubicBezTo>
                    <a:pt x="9" y="30"/>
                    <a:pt x="9" y="30"/>
                    <a:pt x="9" y="30"/>
                  </a:cubicBezTo>
                  <a:cubicBezTo>
                    <a:pt x="9" y="31"/>
                    <a:pt x="9" y="31"/>
                    <a:pt x="9" y="31"/>
                  </a:cubicBezTo>
                  <a:cubicBezTo>
                    <a:pt x="1" y="32"/>
                    <a:pt x="1" y="32"/>
                    <a:pt x="1" y="32"/>
                  </a:cubicBezTo>
                  <a:cubicBezTo>
                    <a:pt x="1" y="30"/>
                    <a:pt x="1" y="30"/>
                    <a:pt x="1" y="30"/>
                  </a:cubicBezTo>
                  <a:close/>
                  <a:moveTo>
                    <a:pt x="6" y="13"/>
                  </a:moveTo>
                  <a:cubicBezTo>
                    <a:pt x="6" y="13"/>
                    <a:pt x="6" y="13"/>
                    <a:pt x="6" y="13"/>
                  </a:cubicBezTo>
                  <a:cubicBezTo>
                    <a:pt x="6" y="13"/>
                    <a:pt x="6" y="13"/>
                    <a:pt x="6" y="13"/>
                  </a:cubicBezTo>
                  <a:cubicBezTo>
                    <a:pt x="5" y="12"/>
                    <a:pt x="5" y="12"/>
                    <a:pt x="5" y="12"/>
                  </a:cubicBezTo>
                  <a:cubicBezTo>
                    <a:pt x="6" y="13"/>
                    <a:pt x="6" y="13"/>
                    <a:pt x="6" y="13"/>
                  </a:cubicBezTo>
                  <a:close/>
                  <a:moveTo>
                    <a:pt x="23" y="8"/>
                  </a:moveTo>
                  <a:cubicBezTo>
                    <a:pt x="23" y="8"/>
                    <a:pt x="23" y="8"/>
                    <a:pt x="23" y="8"/>
                  </a:cubicBezTo>
                  <a:cubicBezTo>
                    <a:pt x="23" y="8"/>
                    <a:pt x="23" y="8"/>
                    <a:pt x="23" y="8"/>
                  </a:cubicBezTo>
                  <a:cubicBezTo>
                    <a:pt x="23" y="8"/>
                    <a:pt x="23" y="8"/>
                    <a:pt x="23" y="8"/>
                  </a:cubicBezTo>
                  <a:cubicBezTo>
                    <a:pt x="23" y="8"/>
                    <a:pt x="23" y="8"/>
                    <a:pt x="2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392"/>
            <p:cNvSpPr/>
            <p:nvPr/>
          </p:nvSpPr>
          <p:spPr bwMode="auto">
            <a:xfrm>
              <a:off x="4133851" y="6835776"/>
              <a:ext cx="44450" cy="79375"/>
            </a:xfrm>
            <a:custGeom>
              <a:avLst/>
              <a:gdLst>
                <a:gd name="T0" fmla="*/ 15 w 25"/>
                <a:gd name="T1" fmla="*/ 1 h 46"/>
                <a:gd name="T2" fmla="*/ 21 w 25"/>
                <a:gd name="T3" fmla="*/ 2 h 46"/>
                <a:gd name="T4" fmla="*/ 21 w 25"/>
                <a:gd name="T5" fmla="*/ 2 h 46"/>
                <a:gd name="T6" fmla="*/ 22 w 25"/>
                <a:gd name="T7" fmla="*/ 3 h 46"/>
                <a:gd name="T8" fmla="*/ 22 w 25"/>
                <a:gd name="T9" fmla="*/ 3 h 46"/>
                <a:gd name="T10" fmla="*/ 25 w 25"/>
                <a:gd name="T11" fmla="*/ 10 h 46"/>
                <a:gd name="T12" fmla="*/ 25 w 25"/>
                <a:gd name="T13" fmla="*/ 10 h 46"/>
                <a:gd name="T14" fmla="*/ 22 w 25"/>
                <a:gd name="T15" fmla="*/ 16 h 46"/>
                <a:gd name="T16" fmla="*/ 22 w 25"/>
                <a:gd name="T17" fmla="*/ 16 h 46"/>
                <a:gd name="T18" fmla="*/ 19 w 25"/>
                <a:gd name="T19" fmla="*/ 20 h 46"/>
                <a:gd name="T20" fmla="*/ 19 w 25"/>
                <a:gd name="T21" fmla="*/ 20 h 46"/>
                <a:gd name="T22" fmla="*/ 16 w 25"/>
                <a:gd name="T23" fmla="*/ 23 h 46"/>
                <a:gd name="T24" fmla="*/ 16 w 25"/>
                <a:gd name="T25" fmla="*/ 23 h 46"/>
                <a:gd name="T26" fmla="*/ 13 w 25"/>
                <a:gd name="T27" fmla="*/ 20 h 46"/>
                <a:gd name="T28" fmla="*/ 16 w 25"/>
                <a:gd name="T29" fmla="*/ 17 h 46"/>
                <a:gd name="T30" fmla="*/ 16 w 25"/>
                <a:gd name="T31" fmla="*/ 17 h 46"/>
                <a:gd name="T32" fmla="*/ 19 w 25"/>
                <a:gd name="T33" fmla="*/ 14 h 46"/>
                <a:gd name="T34" fmla="*/ 19 w 25"/>
                <a:gd name="T35" fmla="*/ 14 h 46"/>
                <a:gd name="T36" fmla="*/ 22 w 25"/>
                <a:gd name="T37" fmla="*/ 10 h 46"/>
                <a:gd name="T38" fmla="*/ 22 w 25"/>
                <a:gd name="T39" fmla="*/ 10 h 46"/>
                <a:gd name="T40" fmla="*/ 19 w 25"/>
                <a:gd name="T41" fmla="*/ 5 h 46"/>
                <a:gd name="T42" fmla="*/ 19 w 25"/>
                <a:gd name="T43" fmla="*/ 5 h 46"/>
                <a:gd name="T44" fmla="*/ 19 w 25"/>
                <a:gd name="T45" fmla="*/ 5 h 46"/>
                <a:gd name="T46" fmla="*/ 19 w 25"/>
                <a:gd name="T47" fmla="*/ 5 h 46"/>
                <a:gd name="T48" fmla="*/ 16 w 25"/>
                <a:gd name="T49" fmla="*/ 4 h 46"/>
                <a:gd name="T50" fmla="*/ 16 w 25"/>
                <a:gd name="T51" fmla="*/ 4 h 46"/>
                <a:gd name="T52" fmla="*/ 12 w 25"/>
                <a:gd name="T53" fmla="*/ 7 h 46"/>
                <a:gd name="T54" fmla="*/ 12 w 25"/>
                <a:gd name="T55" fmla="*/ 7 h 46"/>
                <a:gd name="T56" fmla="*/ 6 w 25"/>
                <a:gd name="T57" fmla="*/ 14 h 46"/>
                <a:gd name="T58" fmla="*/ 6 w 25"/>
                <a:gd name="T59" fmla="*/ 14 h 46"/>
                <a:gd name="T60" fmla="*/ 7 w 25"/>
                <a:gd name="T61" fmla="*/ 31 h 46"/>
                <a:gd name="T62" fmla="*/ 7 w 25"/>
                <a:gd name="T63" fmla="*/ 31 h 46"/>
                <a:gd name="T64" fmla="*/ 11 w 25"/>
                <a:gd name="T65" fmla="*/ 45 h 46"/>
                <a:gd name="T66" fmla="*/ 11 w 25"/>
                <a:gd name="T67" fmla="*/ 45 h 46"/>
                <a:gd name="T68" fmla="*/ 8 w 25"/>
                <a:gd name="T69" fmla="*/ 46 h 46"/>
                <a:gd name="T70" fmla="*/ 4 w 25"/>
                <a:gd name="T71" fmla="*/ 32 h 46"/>
                <a:gd name="T72" fmla="*/ 4 w 25"/>
                <a:gd name="T73" fmla="*/ 32 h 46"/>
                <a:gd name="T74" fmla="*/ 4 w 25"/>
                <a:gd name="T75" fmla="*/ 11 h 46"/>
                <a:gd name="T76" fmla="*/ 4 w 25"/>
                <a:gd name="T77" fmla="*/ 11 h 46"/>
                <a:gd name="T78" fmla="*/ 9 w 25"/>
                <a:gd name="T79" fmla="*/ 5 h 46"/>
                <a:gd name="T80" fmla="*/ 9 w 25"/>
                <a:gd name="T81" fmla="*/ 5 h 46"/>
                <a:gd name="T82" fmla="*/ 15 w 25"/>
                <a:gd name="T8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46">
                  <a:moveTo>
                    <a:pt x="15" y="1"/>
                  </a:moveTo>
                  <a:cubicBezTo>
                    <a:pt x="17" y="0"/>
                    <a:pt x="20" y="0"/>
                    <a:pt x="21" y="2"/>
                  </a:cubicBezTo>
                  <a:cubicBezTo>
                    <a:pt x="21" y="2"/>
                    <a:pt x="21" y="2"/>
                    <a:pt x="21" y="2"/>
                  </a:cubicBezTo>
                  <a:cubicBezTo>
                    <a:pt x="22" y="2"/>
                    <a:pt x="22" y="3"/>
                    <a:pt x="22" y="3"/>
                  </a:cubicBezTo>
                  <a:cubicBezTo>
                    <a:pt x="22" y="3"/>
                    <a:pt x="22" y="3"/>
                    <a:pt x="22" y="3"/>
                  </a:cubicBezTo>
                  <a:cubicBezTo>
                    <a:pt x="24" y="5"/>
                    <a:pt x="25" y="8"/>
                    <a:pt x="25" y="10"/>
                  </a:cubicBezTo>
                  <a:cubicBezTo>
                    <a:pt x="25" y="10"/>
                    <a:pt x="25" y="10"/>
                    <a:pt x="25" y="10"/>
                  </a:cubicBezTo>
                  <a:cubicBezTo>
                    <a:pt x="25" y="12"/>
                    <a:pt x="24" y="14"/>
                    <a:pt x="22" y="16"/>
                  </a:cubicBezTo>
                  <a:cubicBezTo>
                    <a:pt x="22" y="16"/>
                    <a:pt x="22" y="16"/>
                    <a:pt x="22" y="16"/>
                  </a:cubicBezTo>
                  <a:cubicBezTo>
                    <a:pt x="21" y="17"/>
                    <a:pt x="20" y="19"/>
                    <a:pt x="19" y="20"/>
                  </a:cubicBezTo>
                  <a:cubicBezTo>
                    <a:pt x="19" y="20"/>
                    <a:pt x="19" y="20"/>
                    <a:pt x="19" y="20"/>
                  </a:cubicBezTo>
                  <a:cubicBezTo>
                    <a:pt x="17" y="21"/>
                    <a:pt x="16" y="22"/>
                    <a:pt x="16" y="23"/>
                  </a:cubicBezTo>
                  <a:cubicBezTo>
                    <a:pt x="16" y="23"/>
                    <a:pt x="16" y="23"/>
                    <a:pt x="16" y="23"/>
                  </a:cubicBezTo>
                  <a:cubicBezTo>
                    <a:pt x="13" y="20"/>
                    <a:pt x="13" y="20"/>
                    <a:pt x="13" y="20"/>
                  </a:cubicBezTo>
                  <a:cubicBezTo>
                    <a:pt x="13" y="20"/>
                    <a:pt x="15" y="19"/>
                    <a:pt x="16" y="17"/>
                  </a:cubicBezTo>
                  <a:cubicBezTo>
                    <a:pt x="16" y="17"/>
                    <a:pt x="16" y="17"/>
                    <a:pt x="16" y="17"/>
                  </a:cubicBezTo>
                  <a:cubicBezTo>
                    <a:pt x="17" y="16"/>
                    <a:pt x="18" y="15"/>
                    <a:pt x="19" y="14"/>
                  </a:cubicBezTo>
                  <a:cubicBezTo>
                    <a:pt x="19" y="14"/>
                    <a:pt x="19" y="14"/>
                    <a:pt x="19" y="14"/>
                  </a:cubicBezTo>
                  <a:cubicBezTo>
                    <a:pt x="21" y="12"/>
                    <a:pt x="22" y="11"/>
                    <a:pt x="22" y="10"/>
                  </a:cubicBezTo>
                  <a:cubicBezTo>
                    <a:pt x="22" y="10"/>
                    <a:pt x="22" y="10"/>
                    <a:pt x="22" y="10"/>
                  </a:cubicBezTo>
                  <a:cubicBezTo>
                    <a:pt x="22" y="9"/>
                    <a:pt x="21" y="8"/>
                    <a:pt x="19" y="5"/>
                  </a:cubicBezTo>
                  <a:cubicBezTo>
                    <a:pt x="19" y="5"/>
                    <a:pt x="19" y="5"/>
                    <a:pt x="19" y="5"/>
                  </a:cubicBezTo>
                  <a:cubicBezTo>
                    <a:pt x="19" y="5"/>
                    <a:pt x="19" y="5"/>
                    <a:pt x="19" y="5"/>
                  </a:cubicBezTo>
                  <a:cubicBezTo>
                    <a:pt x="19" y="5"/>
                    <a:pt x="19" y="5"/>
                    <a:pt x="19" y="5"/>
                  </a:cubicBezTo>
                  <a:cubicBezTo>
                    <a:pt x="18" y="4"/>
                    <a:pt x="17" y="4"/>
                    <a:pt x="16" y="4"/>
                  </a:cubicBezTo>
                  <a:cubicBezTo>
                    <a:pt x="16" y="4"/>
                    <a:pt x="16" y="4"/>
                    <a:pt x="16" y="4"/>
                  </a:cubicBezTo>
                  <a:cubicBezTo>
                    <a:pt x="15" y="5"/>
                    <a:pt x="13" y="6"/>
                    <a:pt x="12" y="7"/>
                  </a:cubicBezTo>
                  <a:cubicBezTo>
                    <a:pt x="12" y="7"/>
                    <a:pt x="12" y="7"/>
                    <a:pt x="12" y="7"/>
                  </a:cubicBezTo>
                  <a:cubicBezTo>
                    <a:pt x="10" y="9"/>
                    <a:pt x="8" y="11"/>
                    <a:pt x="6" y="14"/>
                  </a:cubicBezTo>
                  <a:cubicBezTo>
                    <a:pt x="6" y="14"/>
                    <a:pt x="6" y="14"/>
                    <a:pt x="6" y="14"/>
                  </a:cubicBezTo>
                  <a:cubicBezTo>
                    <a:pt x="5" y="16"/>
                    <a:pt x="5" y="24"/>
                    <a:pt x="7" y="31"/>
                  </a:cubicBezTo>
                  <a:cubicBezTo>
                    <a:pt x="7" y="31"/>
                    <a:pt x="7" y="31"/>
                    <a:pt x="7" y="31"/>
                  </a:cubicBezTo>
                  <a:cubicBezTo>
                    <a:pt x="9" y="38"/>
                    <a:pt x="11" y="45"/>
                    <a:pt x="11" y="45"/>
                  </a:cubicBezTo>
                  <a:cubicBezTo>
                    <a:pt x="11" y="45"/>
                    <a:pt x="11" y="45"/>
                    <a:pt x="11" y="45"/>
                  </a:cubicBezTo>
                  <a:cubicBezTo>
                    <a:pt x="8" y="46"/>
                    <a:pt x="8" y="46"/>
                    <a:pt x="8" y="46"/>
                  </a:cubicBezTo>
                  <a:cubicBezTo>
                    <a:pt x="8" y="46"/>
                    <a:pt x="6" y="39"/>
                    <a:pt x="4" y="32"/>
                  </a:cubicBezTo>
                  <a:cubicBezTo>
                    <a:pt x="4" y="32"/>
                    <a:pt x="4" y="32"/>
                    <a:pt x="4" y="32"/>
                  </a:cubicBezTo>
                  <a:cubicBezTo>
                    <a:pt x="2" y="25"/>
                    <a:pt x="0" y="16"/>
                    <a:pt x="4" y="11"/>
                  </a:cubicBezTo>
                  <a:cubicBezTo>
                    <a:pt x="4" y="11"/>
                    <a:pt x="4" y="11"/>
                    <a:pt x="4" y="11"/>
                  </a:cubicBezTo>
                  <a:cubicBezTo>
                    <a:pt x="5" y="9"/>
                    <a:pt x="7" y="7"/>
                    <a:pt x="9" y="5"/>
                  </a:cubicBezTo>
                  <a:cubicBezTo>
                    <a:pt x="9" y="5"/>
                    <a:pt x="9" y="5"/>
                    <a:pt x="9" y="5"/>
                  </a:cubicBezTo>
                  <a:cubicBezTo>
                    <a:pt x="11" y="3"/>
                    <a:pt x="13" y="2"/>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393"/>
            <p:cNvSpPr>
              <a:spLocks noEditPoints="1"/>
            </p:cNvSpPr>
            <p:nvPr/>
          </p:nvSpPr>
          <p:spPr bwMode="auto">
            <a:xfrm>
              <a:off x="4133851" y="6832601"/>
              <a:ext cx="47625" cy="87313"/>
            </a:xfrm>
            <a:custGeom>
              <a:avLst/>
              <a:gdLst>
                <a:gd name="T0" fmla="*/ 2 w 27"/>
                <a:gd name="T1" fmla="*/ 34 h 50"/>
                <a:gd name="T2" fmla="*/ 0 w 27"/>
                <a:gd name="T3" fmla="*/ 21 h 50"/>
                <a:gd name="T4" fmla="*/ 2 w 27"/>
                <a:gd name="T5" fmla="*/ 12 h 50"/>
                <a:gd name="T6" fmla="*/ 8 w 27"/>
                <a:gd name="T7" fmla="*/ 5 h 50"/>
                <a:gd name="T8" fmla="*/ 14 w 27"/>
                <a:gd name="T9" fmla="*/ 1 h 50"/>
                <a:gd name="T10" fmla="*/ 14 w 27"/>
                <a:gd name="T11" fmla="*/ 1 h 50"/>
                <a:gd name="T12" fmla="*/ 17 w 27"/>
                <a:gd name="T13" fmla="*/ 0 h 50"/>
                <a:gd name="T14" fmla="*/ 23 w 27"/>
                <a:gd name="T15" fmla="*/ 3 h 50"/>
                <a:gd name="T16" fmla="*/ 24 w 27"/>
                <a:gd name="T17" fmla="*/ 4 h 50"/>
                <a:gd name="T18" fmla="*/ 27 w 27"/>
                <a:gd name="T19" fmla="*/ 12 h 50"/>
                <a:gd name="T20" fmla="*/ 27 w 27"/>
                <a:gd name="T21" fmla="*/ 12 h 50"/>
                <a:gd name="T22" fmla="*/ 24 w 27"/>
                <a:gd name="T23" fmla="*/ 19 h 50"/>
                <a:gd name="T24" fmla="*/ 20 w 27"/>
                <a:gd name="T25" fmla="*/ 23 h 50"/>
                <a:gd name="T26" fmla="*/ 17 w 27"/>
                <a:gd name="T27" fmla="*/ 26 h 50"/>
                <a:gd name="T28" fmla="*/ 11 w 27"/>
                <a:gd name="T29" fmla="*/ 22 h 50"/>
                <a:gd name="T30" fmla="*/ 12 w 27"/>
                <a:gd name="T31" fmla="*/ 21 h 50"/>
                <a:gd name="T32" fmla="*/ 12 w 27"/>
                <a:gd name="T33" fmla="*/ 20 h 50"/>
                <a:gd name="T34" fmla="*/ 12 w 27"/>
                <a:gd name="T35" fmla="*/ 20 h 50"/>
                <a:gd name="T36" fmla="*/ 12 w 27"/>
                <a:gd name="T37" fmla="*/ 20 h 50"/>
                <a:gd name="T38" fmla="*/ 12 w 27"/>
                <a:gd name="T39" fmla="*/ 20 h 50"/>
                <a:gd name="T40" fmla="*/ 13 w 27"/>
                <a:gd name="T41" fmla="*/ 20 h 50"/>
                <a:gd name="T42" fmla="*/ 15 w 27"/>
                <a:gd name="T43" fmla="*/ 18 h 50"/>
                <a:gd name="T44" fmla="*/ 18 w 27"/>
                <a:gd name="T45" fmla="*/ 14 h 50"/>
                <a:gd name="T46" fmla="*/ 20 w 27"/>
                <a:gd name="T47" fmla="*/ 12 h 50"/>
                <a:gd name="T48" fmla="*/ 20 w 27"/>
                <a:gd name="T49" fmla="*/ 12 h 50"/>
                <a:gd name="T50" fmla="*/ 20 w 27"/>
                <a:gd name="T51" fmla="*/ 12 h 50"/>
                <a:gd name="T52" fmla="*/ 18 w 27"/>
                <a:gd name="T53" fmla="*/ 8 h 50"/>
                <a:gd name="T54" fmla="*/ 18 w 27"/>
                <a:gd name="T55" fmla="*/ 8 h 50"/>
                <a:gd name="T56" fmla="*/ 17 w 27"/>
                <a:gd name="T57" fmla="*/ 8 h 50"/>
                <a:gd name="T58" fmla="*/ 17 w 27"/>
                <a:gd name="T59" fmla="*/ 8 h 50"/>
                <a:gd name="T60" fmla="*/ 13 w 27"/>
                <a:gd name="T61" fmla="*/ 11 h 50"/>
                <a:gd name="T62" fmla="*/ 8 w 27"/>
                <a:gd name="T63" fmla="*/ 17 h 50"/>
                <a:gd name="T64" fmla="*/ 7 w 27"/>
                <a:gd name="T65" fmla="*/ 21 h 50"/>
                <a:gd name="T66" fmla="*/ 9 w 27"/>
                <a:gd name="T67" fmla="*/ 33 h 50"/>
                <a:gd name="T68" fmla="*/ 13 w 27"/>
                <a:gd name="T69" fmla="*/ 46 h 50"/>
                <a:gd name="T70" fmla="*/ 14 w 27"/>
                <a:gd name="T71" fmla="*/ 48 h 50"/>
                <a:gd name="T72" fmla="*/ 6 w 27"/>
                <a:gd name="T73" fmla="*/ 49 h 50"/>
                <a:gd name="T74" fmla="*/ 16 w 27"/>
                <a:gd name="T75" fmla="*/ 4 h 50"/>
                <a:gd name="T76" fmla="*/ 16 w 27"/>
                <a:gd name="T77" fmla="*/ 4 h 50"/>
                <a:gd name="T78" fmla="*/ 15 w 27"/>
                <a:gd name="T79" fmla="*/ 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 h="50">
                  <a:moveTo>
                    <a:pt x="6" y="49"/>
                  </a:moveTo>
                  <a:cubicBezTo>
                    <a:pt x="6" y="48"/>
                    <a:pt x="4" y="42"/>
                    <a:pt x="2" y="34"/>
                  </a:cubicBezTo>
                  <a:cubicBezTo>
                    <a:pt x="2" y="34"/>
                    <a:pt x="2" y="34"/>
                    <a:pt x="2" y="34"/>
                  </a:cubicBezTo>
                  <a:cubicBezTo>
                    <a:pt x="1" y="30"/>
                    <a:pt x="0" y="25"/>
                    <a:pt x="0" y="21"/>
                  </a:cubicBezTo>
                  <a:cubicBezTo>
                    <a:pt x="0" y="21"/>
                    <a:pt x="0" y="21"/>
                    <a:pt x="0" y="21"/>
                  </a:cubicBezTo>
                  <a:cubicBezTo>
                    <a:pt x="0" y="18"/>
                    <a:pt x="0" y="15"/>
                    <a:pt x="2" y="12"/>
                  </a:cubicBezTo>
                  <a:cubicBezTo>
                    <a:pt x="2" y="12"/>
                    <a:pt x="2" y="12"/>
                    <a:pt x="2" y="12"/>
                  </a:cubicBezTo>
                  <a:cubicBezTo>
                    <a:pt x="4" y="10"/>
                    <a:pt x="6" y="7"/>
                    <a:pt x="8" y="5"/>
                  </a:cubicBezTo>
                  <a:cubicBezTo>
                    <a:pt x="8" y="5"/>
                    <a:pt x="8" y="5"/>
                    <a:pt x="8" y="5"/>
                  </a:cubicBezTo>
                  <a:cubicBezTo>
                    <a:pt x="10" y="4"/>
                    <a:pt x="12" y="2"/>
                    <a:pt x="14" y="1"/>
                  </a:cubicBezTo>
                  <a:cubicBezTo>
                    <a:pt x="14" y="1"/>
                    <a:pt x="14" y="1"/>
                    <a:pt x="14" y="1"/>
                  </a:cubicBezTo>
                  <a:cubicBezTo>
                    <a:pt x="14" y="1"/>
                    <a:pt x="14" y="1"/>
                    <a:pt x="14" y="1"/>
                  </a:cubicBezTo>
                  <a:cubicBezTo>
                    <a:pt x="15" y="1"/>
                    <a:pt x="16" y="0"/>
                    <a:pt x="17" y="0"/>
                  </a:cubicBezTo>
                  <a:cubicBezTo>
                    <a:pt x="17" y="0"/>
                    <a:pt x="17" y="0"/>
                    <a:pt x="17" y="0"/>
                  </a:cubicBezTo>
                  <a:cubicBezTo>
                    <a:pt x="19" y="0"/>
                    <a:pt x="21" y="1"/>
                    <a:pt x="23" y="3"/>
                  </a:cubicBezTo>
                  <a:cubicBezTo>
                    <a:pt x="23" y="3"/>
                    <a:pt x="23" y="3"/>
                    <a:pt x="23" y="3"/>
                  </a:cubicBezTo>
                  <a:cubicBezTo>
                    <a:pt x="23" y="3"/>
                    <a:pt x="23" y="3"/>
                    <a:pt x="24" y="4"/>
                  </a:cubicBezTo>
                  <a:cubicBezTo>
                    <a:pt x="24" y="4"/>
                    <a:pt x="24" y="4"/>
                    <a:pt x="24" y="4"/>
                  </a:cubicBezTo>
                  <a:cubicBezTo>
                    <a:pt x="26" y="6"/>
                    <a:pt x="27" y="9"/>
                    <a:pt x="27" y="12"/>
                  </a:cubicBezTo>
                  <a:cubicBezTo>
                    <a:pt x="27" y="12"/>
                    <a:pt x="27" y="12"/>
                    <a:pt x="27" y="12"/>
                  </a:cubicBezTo>
                  <a:cubicBezTo>
                    <a:pt x="27" y="12"/>
                    <a:pt x="27" y="12"/>
                    <a:pt x="27" y="12"/>
                  </a:cubicBezTo>
                  <a:cubicBezTo>
                    <a:pt x="27" y="12"/>
                    <a:pt x="27" y="12"/>
                    <a:pt x="27" y="12"/>
                  </a:cubicBezTo>
                  <a:cubicBezTo>
                    <a:pt x="27" y="15"/>
                    <a:pt x="25" y="17"/>
                    <a:pt x="24" y="19"/>
                  </a:cubicBezTo>
                  <a:cubicBezTo>
                    <a:pt x="24" y="19"/>
                    <a:pt x="24" y="19"/>
                    <a:pt x="24" y="19"/>
                  </a:cubicBezTo>
                  <a:cubicBezTo>
                    <a:pt x="22" y="21"/>
                    <a:pt x="21" y="22"/>
                    <a:pt x="20" y="23"/>
                  </a:cubicBezTo>
                  <a:cubicBezTo>
                    <a:pt x="20" y="23"/>
                    <a:pt x="20" y="23"/>
                    <a:pt x="20" y="23"/>
                  </a:cubicBezTo>
                  <a:cubicBezTo>
                    <a:pt x="18" y="25"/>
                    <a:pt x="17" y="26"/>
                    <a:pt x="17" y="26"/>
                  </a:cubicBezTo>
                  <a:cubicBezTo>
                    <a:pt x="17" y="26"/>
                    <a:pt x="17" y="26"/>
                    <a:pt x="17" y="26"/>
                  </a:cubicBezTo>
                  <a:cubicBezTo>
                    <a:pt x="15" y="27"/>
                    <a:pt x="15" y="27"/>
                    <a:pt x="15" y="27"/>
                  </a:cubicBezTo>
                  <a:cubicBezTo>
                    <a:pt x="11" y="22"/>
                    <a:pt x="11" y="22"/>
                    <a:pt x="11" y="22"/>
                  </a:cubicBezTo>
                  <a:cubicBezTo>
                    <a:pt x="11" y="22"/>
                    <a:pt x="11" y="22"/>
                    <a:pt x="11" y="22"/>
                  </a:cubicBezTo>
                  <a:cubicBezTo>
                    <a:pt x="12" y="20"/>
                    <a:pt x="12" y="21"/>
                    <a:pt x="12" y="21"/>
                  </a:cubicBezTo>
                  <a:cubicBezTo>
                    <a:pt x="12" y="21"/>
                    <a:pt x="12" y="21"/>
                    <a:pt x="12" y="21"/>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2" y="20"/>
                    <a:pt x="12" y="20"/>
                  </a:cubicBezTo>
                  <a:cubicBezTo>
                    <a:pt x="12" y="20"/>
                    <a:pt x="13" y="20"/>
                    <a:pt x="13" y="20"/>
                  </a:cubicBezTo>
                  <a:cubicBezTo>
                    <a:pt x="13" y="20"/>
                    <a:pt x="13" y="20"/>
                    <a:pt x="13" y="20"/>
                  </a:cubicBezTo>
                  <a:cubicBezTo>
                    <a:pt x="13" y="19"/>
                    <a:pt x="14" y="19"/>
                    <a:pt x="15" y="18"/>
                  </a:cubicBezTo>
                  <a:cubicBezTo>
                    <a:pt x="15" y="18"/>
                    <a:pt x="15" y="18"/>
                    <a:pt x="15" y="18"/>
                  </a:cubicBezTo>
                  <a:cubicBezTo>
                    <a:pt x="16" y="17"/>
                    <a:pt x="17" y="16"/>
                    <a:pt x="18" y="14"/>
                  </a:cubicBezTo>
                  <a:cubicBezTo>
                    <a:pt x="18" y="14"/>
                    <a:pt x="18" y="14"/>
                    <a:pt x="18" y="14"/>
                  </a:cubicBezTo>
                  <a:cubicBezTo>
                    <a:pt x="19" y="14"/>
                    <a:pt x="19" y="13"/>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2"/>
                    <a:pt x="20" y="12"/>
                    <a:pt x="20" y="12"/>
                  </a:cubicBezTo>
                  <a:cubicBezTo>
                    <a:pt x="20" y="11"/>
                    <a:pt x="19" y="10"/>
                    <a:pt x="18" y="8"/>
                  </a:cubicBezTo>
                  <a:cubicBezTo>
                    <a:pt x="18" y="8"/>
                    <a:pt x="18" y="8"/>
                    <a:pt x="18" y="8"/>
                  </a:cubicBezTo>
                  <a:cubicBezTo>
                    <a:pt x="18" y="8"/>
                    <a:pt x="18" y="8"/>
                    <a:pt x="18" y="8"/>
                  </a:cubicBezTo>
                  <a:cubicBezTo>
                    <a:pt x="18" y="8"/>
                    <a:pt x="18" y="8"/>
                    <a:pt x="18" y="8"/>
                  </a:cubicBezTo>
                  <a:cubicBezTo>
                    <a:pt x="17" y="8"/>
                    <a:pt x="17" y="8"/>
                    <a:pt x="17" y="8"/>
                  </a:cubicBezTo>
                  <a:cubicBezTo>
                    <a:pt x="17" y="8"/>
                    <a:pt x="17" y="8"/>
                    <a:pt x="17" y="8"/>
                  </a:cubicBezTo>
                  <a:cubicBezTo>
                    <a:pt x="17" y="8"/>
                    <a:pt x="17" y="8"/>
                    <a:pt x="17" y="8"/>
                  </a:cubicBezTo>
                  <a:cubicBezTo>
                    <a:pt x="17" y="8"/>
                    <a:pt x="17" y="8"/>
                    <a:pt x="17" y="8"/>
                  </a:cubicBezTo>
                  <a:cubicBezTo>
                    <a:pt x="16" y="8"/>
                    <a:pt x="14" y="9"/>
                    <a:pt x="13" y="11"/>
                  </a:cubicBezTo>
                  <a:cubicBezTo>
                    <a:pt x="13" y="11"/>
                    <a:pt x="13" y="11"/>
                    <a:pt x="13" y="11"/>
                  </a:cubicBezTo>
                  <a:cubicBezTo>
                    <a:pt x="11" y="12"/>
                    <a:pt x="10" y="14"/>
                    <a:pt x="8" y="17"/>
                  </a:cubicBezTo>
                  <a:cubicBezTo>
                    <a:pt x="8" y="17"/>
                    <a:pt x="8" y="17"/>
                    <a:pt x="8" y="17"/>
                  </a:cubicBezTo>
                  <a:cubicBezTo>
                    <a:pt x="8" y="17"/>
                    <a:pt x="7" y="19"/>
                    <a:pt x="7" y="21"/>
                  </a:cubicBezTo>
                  <a:cubicBezTo>
                    <a:pt x="7" y="21"/>
                    <a:pt x="7" y="21"/>
                    <a:pt x="7" y="21"/>
                  </a:cubicBezTo>
                  <a:cubicBezTo>
                    <a:pt x="7" y="24"/>
                    <a:pt x="8" y="29"/>
                    <a:pt x="9" y="33"/>
                  </a:cubicBezTo>
                  <a:cubicBezTo>
                    <a:pt x="9" y="33"/>
                    <a:pt x="9" y="33"/>
                    <a:pt x="9" y="33"/>
                  </a:cubicBezTo>
                  <a:cubicBezTo>
                    <a:pt x="11" y="40"/>
                    <a:pt x="13" y="46"/>
                    <a:pt x="13" y="46"/>
                  </a:cubicBezTo>
                  <a:cubicBezTo>
                    <a:pt x="13" y="46"/>
                    <a:pt x="13" y="46"/>
                    <a:pt x="13" y="46"/>
                  </a:cubicBezTo>
                  <a:cubicBezTo>
                    <a:pt x="14" y="48"/>
                    <a:pt x="14" y="48"/>
                    <a:pt x="14" y="48"/>
                  </a:cubicBezTo>
                  <a:cubicBezTo>
                    <a:pt x="7" y="50"/>
                    <a:pt x="7" y="50"/>
                    <a:pt x="7" y="50"/>
                  </a:cubicBezTo>
                  <a:cubicBezTo>
                    <a:pt x="6" y="49"/>
                    <a:pt x="6" y="49"/>
                    <a:pt x="6" y="49"/>
                  </a:cubicBezTo>
                  <a:close/>
                  <a:moveTo>
                    <a:pt x="15" y="4"/>
                  </a:moveTo>
                  <a:cubicBezTo>
                    <a:pt x="15" y="4"/>
                    <a:pt x="16" y="4"/>
                    <a:pt x="16" y="4"/>
                  </a:cubicBezTo>
                  <a:cubicBezTo>
                    <a:pt x="16" y="4"/>
                    <a:pt x="16" y="4"/>
                    <a:pt x="16" y="4"/>
                  </a:cubicBezTo>
                  <a:cubicBezTo>
                    <a:pt x="16" y="4"/>
                    <a:pt x="16" y="4"/>
                    <a:pt x="16" y="4"/>
                  </a:cubicBezTo>
                  <a:cubicBezTo>
                    <a:pt x="16" y="4"/>
                    <a:pt x="16" y="4"/>
                    <a:pt x="16" y="4"/>
                  </a:cubicBezTo>
                  <a:cubicBezTo>
                    <a:pt x="15" y="3"/>
                    <a:pt x="15" y="3"/>
                    <a:pt x="15" y="3"/>
                  </a:cubicBezTo>
                  <a:cubicBezTo>
                    <a:pt x="15" y="4"/>
                    <a:pt x="15" y="4"/>
                    <a:pt x="1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394"/>
            <p:cNvSpPr/>
            <p:nvPr/>
          </p:nvSpPr>
          <p:spPr bwMode="auto">
            <a:xfrm>
              <a:off x="4095751" y="7110413"/>
              <a:ext cx="123825" cy="106363"/>
            </a:xfrm>
            <a:custGeom>
              <a:avLst/>
              <a:gdLst>
                <a:gd name="T0" fmla="*/ 24 w 71"/>
                <a:gd name="T1" fmla="*/ 6 h 61"/>
                <a:gd name="T2" fmla="*/ 15 w 71"/>
                <a:gd name="T3" fmla="*/ 17 h 61"/>
                <a:gd name="T4" fmla="*/ 15 w 71"/>
                <a:gd name="T5" fmla="*/ 17 h 61"/>
                <a:gd name="T6" fmla="*/ 5 w 71"/>
                <a:gd name="T7" fmla="*/ 33 h 61"/>
                <a:gd name="T8" fmla="*/ 5 w 71"/>
                <a:gd name="T9" fmla="*/ 33 h 61"/>
                <a:gd name="T10" fmla="*/ 9 w 71"/>
                <a:gd name="T11" fmla="*/ 44 h 61"/>
                <a:gd name="T12" fmla="*/ 9 w 71"/>
                <a:gd name="T13" fmla="*/ 44 h 61"/>
                <a:gd name="T14" fmla="*/ 27 w 71"/>
                <a:gd name="T15" fmla="*/ 54 h 61"/>
                <a:gd name="T16" fmla="*/ 27 w 71"/>
                <a:gd name="T17" fmla="*/ 54 h 61"/>
                <a:gd name="T18" fmla="*/ 52 w 71"/>
                <a:gd name="T19" fmla="*/ 44 h 61"/>
                <a:gd name="T20" fmla="*/ 52 w 71"/>
                <a:gd name="T21" fmla="*/ 44 h 61"/>
                <a:gd name="T22" fmla="*/ 67 w 71"/>
                <a:gd name="T23" fmla="*/ 21 h 61"/>
                <a:gd name="T24" fmla="*/ 67 w 71"/>
                <a:gd name="T25" fmla="*/ 21 h 61"/>
                <a:gd name="T26" fmla="*/ 62 w 71"/>
                <a:gd name="T27" fmla="*/ 10 h 61"/>
                <a:gd name="T28" fmla="*/ 62 w 71"/>
                <a:gd name="T29" fmla="*/ 10 h 61"/>
                <a:gd name="T30" fmla="*/ 51 w 71"/>
                <a:gd name="T31" fmla="*/ 3 h 61"/>
                <a:gd name="T32" fmla="*/ 51 w 71"/>
                <a:gd name="T33" fmla="*/ 3 h 61"/>
                <a:gd name="T34" fmla="*/ 51 w 71"/>
                <a:gd name="T35" fmla="*/ 3 h 61"/>
                <a:gd name="T36" fmla="*/ 52 w 71"/>
                <a:gd name="T37" fmla="*/ 0 h 61"/>
                <a:gd name="T38" fmla="*/ 65 w 71"/>
                <a:gd name="T39" fmla="*/ 8 h 61"/>
                <a:gd name="T40" fmla="*/ 65 w 71"/>
                <a:gd name="T41" fmla="*/ 8 h 61"/>
                <a:gd name="T42" fmla="*/ 70 w 71"/>
                <a:gd name="T43" fmla="*/ 21 h 61"/>
                <a:gd name="T44" fmla="*/ 70 w 71"/>
                <a:gd name="T45" fmla="*/ 21 h 61"/>
                <a:gd name="T46" fmla="*/ 54 w 71"/>
                <a:gd name="T47" fmla="*/ 47 h 61"/>
                <a:gd name="T48" fmla="*/ 54 w 71"/>
                <a:gd name="T49" fmla="*/ 47 h 61"/>
                <a:gd name="T50" fmla="*/ 26 w 71"/>
                <a:gd name="T51" fmla="*/ 58 h 61"/>
                <a:gd name="T52" fmla="*/ 26 w 71"/>
                <a:gd name="T53" fmla="*/ 58 h 61"/>
                <a:gd name="T54" fmla="*/ 7 w 71"/>
                <a:gd name="T55" fmla="*/ 46 h 61"/>
                <a:gd name="T56" fmla="*/ 7 w 71"/>
                <a:gd name="T57" fmla="*/ 46 h 61"/>
                <a:gd name="T58" fmla="*/ 2 w 71"/>
                <a:gd name="T59" fmla="*/ 32 h 61"/>
                <a:gd name="T60" fmla="*/ 2 w 71"/>
                <a:gd name="T61" fmla="*/ 32 h 61"/>
                <a:gd name="T62" fmla="*/ 21 w 71"/>
                <a:gd name="T63" fmla="*/ 4 h 61"/>
                <a:gd name="T64" fmla="*/ 21 w 71"/>
                <a:gd name="T65" fmla="*/ 4 h 61"/>
                <a:gd name="T66" fmla="*/ 24 w 71"/>
                <a:gd name="T6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61">
                  <a:moveTo>
                    <a:pt x="24" y="6"/>
                  </a:moveTo>
                  <a:cubicBezTo>
                    <a:pt x="24" y="6"/>
                    <a:pt x="20" y="11"/>
                    <a:pt x="15" y="17"/>
                  </a:cubicBezTo>
                  <a:cubicBezTo>
                    <a:pt x="15" y="17"/>
                    <a:pt x="15" y="17"/>
                    <a:pt x="15" y="17"/>
                  </a:cubicBezTo>
                  <a:cubicBezTo>
                    <a:pt x="11" y="22"/>
                    <a:pt x="6" y="29"/>
                    <a:pt x="5" y="33"/>
                  </a:cubicBezTo>
                  <a:cubicBezTo>
                    <a:pt x="5" y="33"/>
                    <a:pt x="5" y="33"/>
                    <a:pt x="5" y="33"/>
                  </a:cubicBezTo>
                  <a:cubicBezTo>
                    <a:pt x="4" y="36"/>
                    <a:pt x="5" y="40"/>
                    <a:pt x="9" y="44"/>
                  </a:cubicBezTo>
                  <a:cubicBezTo>
                    <a:pt x="9" y="44"/>
                    <a:pt x="9" y="44"/>
                    <a:pt x="9" y="44"/>
                  </a:cubicBezTo>
                  <a:cubicBezTo>
                    <a:pt x="13" y="48"/>
                    <a:pt x="19" y="51"/>
                    <a:pt x="27" y="54"/>
                  </a:cubicBezTo>
                  <a:cubicBezTo>
                    <a:pt x="27" y="54"/>
                    <a:pt x="27" y="54"/>
                    <a:pt x="27" y="54"/>
                  </a:cubicBezTo>
                  <a:cubicBezTo>
                    <a:pt x="35" y="57"/>
                    <a:pt x="44" y="52"/>
                    <a:pt x="52" y="44"/>
                  </a:cubicBezTo>
                  <a:cubicBezTo>
                    <a:pt x="52" y="44"/>
                    <a:pt x="52" y="44"/>
                    <a:pt x="52" y="44"/>
                  </a:cubicBezTo>
                  <a:cubicBezTo>
                    <a:pt x="59" y="36"/>
                    <a:pt x="66" y="26"/>
                    <a:pt x="67" y="21"/>
                  </a:cubicBezTo>
                  <a:cubicBezTo>
                    <a:pt x="67" y="21"/>
                    <a:pt x="67" y="21"/>
                    <a:pt x="67" y="21"/>
                  </a:cubicBezTo>
                  <a:cubicBezTo>
                    <a:pt x="67" y="17"/>
                    <a:pt x="66" y="14"/>
                    <a:pt x="62" y="10"/>
                  </a:cubicBezTo>
                  <a:cubicBezTo>
                    <a:pt x="62" y="10"/>
                    <a:pt x="62" y="10"/>
                    <a:pt x="62" y="10"/>
                  </a:cubicBezTo>
                  <a:cubicBezTo>
                    <a:pt x="58" y="6"/>
                    <a:pt x="51" y="3"/>
                    <a:pt x="51" y="3"/>
                  </a:cubicBezTo>
                  <a:cubicBezTo>
                    <a:pt x="51" y="3"/>
                    <a:pt x="51" y="3"/>
                    <a:pt x="51" y="3"/>
                  </a:cubicBezTo>
                  <a:cubicBezTo>
                    <a:pt x="51" y="3"/>
                    <a:pt x="51" y="3"/>
                    <a:pt x="51" y="3"/>
                  </a:cubicBezTo>
                  <a:cubicBezTo>
                    <a:pt x="52" y="0"/>
                    <a:pt x="52" y="0"/>
                    <a:pt x="52" y="0"/>
                  </a:cubicBezTo>
                  <a:cubicBezTo>
                    <a:pt x="53" y="0"/>
                    <a:pt x="60" y="3"/>
                    <a:pt x="65" y="8"/>
                  </a:cubicBezTo>
                  <a:cubicBezTo>
                    <a:pt x="65" y="8"/>
                    <a:pt x="65" y="8"/>
                    <a:pt x="65" y="8"/>
                  </a:cubicBezTo>
                  <a:cubicBezTo>
                    <a:pt x="68" y="11"/>
                    <a:pt x="71" y="16"/>
                    <a:pt x="70" y="21"/>
                  </a:cubicBezTo>
                  <a:cubicBezTo>
                    <a:pt x="70" y="21"/>
                    <a:pt x="70" y="21"/>
                    <a:pt x="70" y="21"/>
                  </a:cubicBezTo>
                  <a:cubicBezTo>
                    <a:pt x="69" y="28"/>
                    <a:pt x="62" y="38"/>
                    <a:pt x="54" y="47"/>
                  </a:cubicBezTo>
                  <a:cubicBezTo>
                    <a:pt x="54" y="47"/>
                    <a:pt x="54" y="47"/>
                    <a:pt x="54" y="47"/>
                  </a:cubicBezTo>
                  <a:cubicBezTo>
                    <a:pt x="46" y="55"/>
                    <a:pt x="36" y="61"/>
                    <a:pt x="26" y="58"/>
                  </a:cubicBezTo>
                  <a:cubicBezTo>
                    <a:pt x="26" y="58"/>
                    <a:pt x="26" y="58"/>
                    <a:pt x="26" y="58"/>
                  </a:cubicBezTo>
                  <a:cubicBezTo>
                    <a:pt x="18" y="54"/>
                    <a:pt x="11" y="51"/>
                    <a:pt x="7" y="46"/>
                  </a:cubicBezTo>
                  <a:cubicBezTo>
                    <a:pt x="7" y="46"/>
                    <a:pt x="7" y="46"/>
                    <a:pt x="7" y="46"/>
                  </a:cubicBezTo>
                  <a:cubicBezTo>
                    <a:pt x="2" y="42"/>
                    <a:pt x="0" y="37"/>
                    <a:pt x="2" y="32"/>
                  </a:cubicBezTo>
                  <a:cubicBezTo>
                    <a:pt x="2" y="32"/>
                    <a:pt x="2" y="32"/>
                    <a:pt x="2" y="32"/>
                  </a:cubicBezTo>
                  <a:cubicBezTo>
                    <a:pt x="4" y="23"/>
                    <a:pt x="21" y="4"/>
                    <a:pt x="21" y="4"/>
                  </a:cubicBezTo>
                  <a:cubicBezTo>
                    <a:pt x="21" y="4"/>
                    <a:pt x="21" y="4"/>
                    <a:pt x="21" y="4"/>
                  </a:cubicBezTo>
                  <a:cubicBezTo>
                    <a:pt x="24" y="6"/>
                    <a:pt x="24" y="6"/>
                    <a:pt x="2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395"/>
            <p:cNvSpPr>
              <a:spLocks noEditPoints="1"/>
            </p:cNvSpPr>
            <p:nvPr/>
          </p:nvSpPr>
          <p:spPr bwMode="auto">
            <a:xfrm>
              <a:off x="4094164" y="7105651"/>
              <a:ext cx="127000" cy="111125"/>
            </a:xfrm>
            <a:custGeom>
              <a:avLst/>
              <a:gdLst>
                <a:gd name="T0" fmla="*/ 6 w 73"/>
                <a:gd name="T1" fmla="*/ 51 h 64"/>
                <a:gd name="T2" fmla="*/ 0 w 73"/>
                <a:gd name="T3" fmla="*/ 38 h 64"/>
                <a:gd name="T4" fmla="*/ 1 w 73"/>
                <a:gd name="T5" fmla="*/ 34 h 64"/>
                <a:gd name="T6" fmla="*/ 21 w 73"/>
                <a:gd name="T7" fmla="*/ 6 h 64"/>
                <a:gd name="T8" fmla="*/ 22 w 73"/>
                <a:gd name="T9" fmla="*/ 3 h 64"/>
                <a:gd name="T10" fmla="*/ 26 w 73"/>
                <a:gd name="T11" fmla="*/ 8 h 64"/>
                <a:gd name="T12" fmla="*/ 26 w 73"/>
                <a:gd name="T13" fmla="*/ 8 h 64"/>
                <a:gd name="T14" fmla="*/ 27 w 73"/>
                <a:gd name="T15" fmla="*/ 10 h 64"/>
                <a:gd name="T16" fmla="*/ 27 w 73"/>
                <a:gd name="T17" fmla="*/ 10 h 64"/>
                <a:gd name="T18" fmla="*/ 27 w 73"/>
                <a:gd name="T19" fmla="*/ 10 h 64"/>
                <a:gd name="T20" fmla="*/ 27 w 73"/>
                <a:gd name="T21" fmla="*/ 10 h 64"/>
                <a:gd name="T22" fmla="*/ 27 w 73"/>
                <a:gd name="T23" fmla="*/ 10 h 64"/>
                <a:gd name="T24" fmla="*/ 26 w 73"/>
                <a:gd name="T25" fmla="*/ 11 h 64"/>
                <a:gd name="T26" fmla="*/ 26 w 73"/>
                <a:gd name="T27" fmla="*/ 11 h 64"/>
                <a:gd name="T28" fmla="*/ 24 w 73"/>
                <a:gd name="T29" fmla="*/ 13 h 64"/>
                <a:gd name="T30" fmla="*/ 18 w 73"/>
                <a:gd name="T31" fmla="*/ 21 h 64"/>
                <a:gd name="T32" fmla="*/ 8 w 73"/>
                <a:gd name="T33" fmla="*/ 36 h 64"/>
                <a:gd name="T34" fmla="*/ 8 w 73"/>
                <a:gd name="T35" fmla="*/ 38 h 64"/>
                <a:gd name="T36" fmla="*/ 12 w 73"/>
                <a:gd name="T37" fmla="*/ 45 h 64"/>
                <a:gd name="T38" fmla="*/ 29 w 73"/>
                <a:gd name="T39" fmla="*/ 55 h 64"/>
                <a:gd name="T40" fmla="*/ 33 w 73"/>
                <a:gd name="T41" fmla="*/ 56 h 64"/>
                <a:gd name="T42" fmla="*/ 51 w 73"/>
                <a:gd name="T43" fmla="*/ 46 h 64"/>
                <a:gd name="T44" fmla="*/ 66 w 73"/>
                <a:gd name="T45" fmla="*/ 23 h 64"/>
                <a:gd name="T46" fmla="*/ 66 w 73"/>
                <a:gd name="T47" fmla="*/ 22 h 64"/>
                <a:gd name="T48" fmla="*/ 62 w 73"/>
                <a:gd name="T49" fmla="*/ 15 h 64"/>
                <a:gd name="T50" fmla="*/ 51 w 73"/>
                <a:gd name="T51" fmla="*/ 8 h 64"/>
                <a:gd name="T52" fmla="*/ 51 w 73"/>
                <a:gd name="T53" fmla="*/ 8 h 64"/>
                <a:gd name="T54" fmla="*/ 51 w 73"/>
                <a:gd name="T55" fmla="*/ 8 h 64"/>
                <a:gd name="T56" fmla="*/ 51 w 73"/>
                <a:gd name="T57" fmla="*/ 7 h 64"/>
                <a:gd name="T58" fmla="*/ 51 w 73"/>
                <a:gd name="T59" fmla="*/ 7 h 64"/>
                <a:gd name="T60" fmla="*/ 53 w 73"/>
                <a:gd name="T61" fmla="*/ 0 h 64"/>
                <a:gd name="T62" fmla="*/ 55 w 73"/>
                <a:gd name="T63" fmla="*/ 1 h 64"/>
                <a:gd name="T64" fmla="*/ 56 w 73"/>
                <a:gd name="T65" fmla="*/ 1 h 64"/>
                <a:gd name="T66" fmla="*/ 59 w 73"/>
                <a:gd name="T67" fmla="*/ 3 h 64"/>
                <a:gd name="T68" fmla="*/ 67 w 73"/>
                <a:gd name="T69" fmla="*/ 10 h 64"/>
                <a:gd name="T70" fmla="*/ 73 w 73"/>
                <a:gd name="T71" fmla="*/ 22 h 64"/>
                <a:gd name="T72" fmla="*/ 73 w 73"/>
                <a:gd name="T73" fmla="*/ 25 h 64"/>
                <a:gd name="T74" fmla="*/ 56 w 73"/>
                <a:gd name="T75" fmla="*/ 51 h 64"/>
                <a:gd name="T76" fmla="*/ 33 w 73"/>
                <a:gd name="T77" fmla="*/ 64 h 64"/>
                <a:gd name="T78" fmla="*/ 33 w 73"/>
                <a:gd name="T79" fmla="*/ 64 h 64"/>
                <a:gd name="T80" fmla="*/ 27 w 73"/>
                <a:gd name="T81" fmla="*/ 62 h 64"/>
                <a:gd name="T82" fmla="*/ 52 w 73"/>
                <a:gd name="T83" fmla="*/ 8 h 64"/>
                <a:gd name="T84" fmla="*/ 52 w 73"/>
                <a:gd name="T8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 h="64">
                  <a:moveTo>
                    <a:pt x="27" y="62"/>
                  </a:moveTo>
                  <a:cubicBezTo>
                    <a:pt x="18" y="59"/>
                    <a:pt x="11" y="55"/>
                    <a:pt x="6" y="51"/>
                  </a:cubicBezTo>
                  <a:cubicBezTo>
                    <a:pt x="6" y="51"/>
                    <a:pt x="6" y="51"/>
                    <a:pt x="6" y="51"/>
                  </a:cubicBezTo>
                  <a:cubicBezTo>
                    <a:pt x="3" y="47"/>
                    <a:pt x="0" y="42"/>
                    <a:pt x="0" y="38"/>
                  </a:cubicBezTo>
                  <a:cubicBezTo>
                    <a:pt x="0" y="38"/>
                    <a:pt x="0" y="38"/>
                    <a:pt x="0" y="38"/>
                  </a:cubicBezTo>
                  <a:cubicBezTo>
                    <a:pt x="0" y="36"/>
                    <a:pt x="0" y="35"/>
                    <a:pt x="1" y="34"/>
                  </a:cubicBezTo>
                  <a:cubicBezTo>
                    <a:pt x="1" y="34"/>
                    <a:pt x="1" y="34"/>
                    <a:pt x="1" y="34"/>
                  </a:cubicBezTo>
                  <a:cubicBezTo>
                    <a:pt x="3" y="25"/>
                    <a:pt x="19" y="8"/>
                    <a:pt x="21" y="6"/>
                  </a:cubicBezTo>
                  <a:cubicBezTo>
                    <a:pt x="21" y="6"/>
                    <a:pt x="21" y="6"/>
                    <a:pt x="21" y="6"/>
                  </a:cubicBezTo>
                  <a:cubicBezTo>
                    <a:pt x="22" y="3"/>
                    <a:pt x="22" y="3"/>
                    <a:pt x="22" y="3"/>
                  </a:cubicBezTo>
                  <a:cubicBezTo>
                    <a:pt x="24" y="5"/>
                    <a:pt x="24" y="5"/>
                    <a:pt x="24" y="5"/>
                  </a:cubicBezTo>
                  <a:cubicBezTo>
                    <a:pt x="26" y="8"/>
                    <a:pt x="26" y="8"/>
                    <a:pt x="26" y="8"/>
                  </a:cubicBezTo>
                  <a:cubicBezTo>
                    <a:pt x="25" y="9"/>
                    <a:pt x="25" y="9"/>
                    <a:pt x="25" y="9"/>
                  </a:cubicBezTo>
                  <a:cubicBezTo>
                    <a:pt x="26" y="8"/>
                    <a:pt x="26" y="8"/>
                    <a:pt x="26" y="8"/>
                  </a:cubicBezTo>
                  <a:cubicBezTo>
                    <a:pt x="27" y="8"/>
                    <a:pt x="27" y="8"/>
                    <a:pt x="27" y="8"/>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6" y="10"/>
                    <a:pt x="26" y="10"/>
                    <a:pt x="26" y="11"/>
                  </a:cubicBezTo>
                  <a:cubicBezTo>
                    <a:pt x="26" y="11"/>
                    <a:pt x="26" y="11"/>
                    <a:pt x="26" y="11"/>
                  </a:cubicBezTo>
                  <a:cubicBezTo>
                    <a:pt x="26" y="11"/>
                    <a:pt x="26" y="11"/>
                    <a:pt x="26" y="11"/>
                  </a:cubicBezTo>
                  <a:cubicBezTo>
                    <a:pt x="26" y="11"/>
                    <a:pt x="26" y="11"/>
                    <a:pt x="26" y="11"/>
                  </a:cubicBezTo>
                  <a:cubicBezTo>
                    <a:pt x="25" y="12"/>
                    <a:pt x="25" y="13"/>
                    <a:pt x="24" y="13"/>
                  </a:cubicBezTo>
                  <a:cubicBezTo>
                    <a:pt x="24" y="13"/>
                    <a:pt x="24" y="13"/>
                    <a:pt x="24" y="13"/>
                  </a:cubicBezTo>
                  <a:cubicBezTo>
                    <a:pt x="22" y="15"/>
                    <a:pt x="20" y="18"/>
                    <a:pt x="18" y="21"/>
                  </a:cubicBezTo>
                  <a:cubicBezTo>
                    <a:pt x="18" y="21"/>
                    <a:pt x="18" y="21"/>
                    <a:pt x="18" y="21"/>
                  </a:cubicBezTo>
                  <a:cubicBezTo>
                    <a:pt x="13" y="27"/>
                    <a:pt x="8" y="34"/>
                    <a:pt x="8" y="36"/>
                  </a:cubicBezTo>
                  <a:cubicBezTo>
                    <a:pt x="8" y="36"/>
                    <a:pt x="8" y="36"/>
                    <a:pt x="8" y="36"/>
                  </a:cubicBezTo>
                  <a:cubicBezTo>
                    <a:pt x="8" y="37"/>
                    <a:pt x="8" y="37"/>
                    <a:pt x="8" y="38"/>
                  </a:cubicBezTo>
                  <a:cubicBezTo>
                    <a:pt x="8" y="38"/>
                    <a:pt x="8" y="38"/>
                    <a:pt x="8" y="38"/>
                  </a:cubicBezTo>
                  <a:cubicBezTo>
                    <a:pt x="8" y="40"/>
                    <a:pt x="9" y="42"/>
                    <a:pt x="12" y="45"/>
                  </a:cubicBezTo>
                  <a:cubicBezTo>
                    <a:pt x="12" y="45"/>
                    <a:pt x="12" y="45"/>
                    <a:pt x="12" y="45"/>
                  </a:cubicBezTo>
                  <a:cubicBezTo>
                    <a:pt x="15" y="49"/>
                    <a:pt x="21" y="52"/>
                    <a:pt x="29" y="55"/>
                  </a:cubicBezTo>
                  <a:cubicBezTo>
                    <a:pt x="29" y="55"/>
                    <a:pt x="29" y="55"/>
                    <a:pt x="29" y="55"/>
                  </a:cubicBezTo>
                  <a:cubicBezTo>
                    <a:pt x="30" y="56"/>
                    <a:pt x="31" y="56"/>
                    <a:pt x="33" y="56"/>
                  </a:cubicBezTo>
                  <a:cubicBezTo>
                    <a:pt x="33" y="56"/>
                    <a:pt x="33" y="56"/>
                    <a:pt x="33" y="56"/>
                  </a:cubicBezTo>
                  <a:cubicBezTo>
                    <a:pt x="38" y="56"/>
                    <a:pt x="45" y="52"/>
                    <a:pt x="51" y="46"/>
                  </a:cubicBezTo>
                  <a:cubicBezTo>
                    <a:pt x="51" y="46"/>
                    <a:pt x="51" y="46"/>
                    <a:pt x="51" y="46"/>
                  </a:cubicBezTo>
                  <a:cubicBezTo>
                    <a:pt x="59" y="38"/>
                    <a:pt x="65" y="28"/>
                    <a:pt x="66" y="23"/>
                  </a:cubicBezTo>
                  <a:cubicBezTo>
                    <a:pt x="66" y="23"/>
                    <a:pt x="66" y="23"/>
                    <a:pt x="66" y="23"/>
                  </a:cubicBezTo>
                  <a:cubicBezTo>
                    <a:pt x="66" y="23"/>
                    <a:pt x="66" y="22"/>
                    <a:pt x="66" y="22"/>
                  </a:cubicBezTo>
                  <a:cubicBezTo>
                    <a:pt x="66" y="22"/>
                    <a:pt x="66" y="22"/>
                    <a:pt x="66" y="22"/>
                  </a:cubicBezTo>
                  <a:cubicBezTo>
                    <a:pt x="66" y="20"/>
                    <a:pt x="64" y="17"/>
                    <a:pt x="62" y="15"/>
                  </a:cubicBezTo>
                  <a:cubicBezTo>
                    <a:pt x="62" y="15"/>
                    <a:pt x="62" y="15"/>
                    <a:pt x="62" y="15"/>
                  </a:cubicBezTo>
                  <a:cubicBezTo>
                    <a:pt x="58" y="11"/>
                    <a:pt x="52" y="8"/>
                    <a:pt x="51" y="8"/>
                  </a:cubicBez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cubicBezTo>
                    <a:pt x="51" y="7"/>
                    <a:pt x="51" y="7"/>
                    <a:pt x="51" y="7"/>
                  </a:cubicBezTo>
                  <a:cubicBezTo>
                    <a:pt x="51" y="7"/>
                    <a:pt x="51" y="7"/>
                    <a:pt x="51" y="7"/>
                  </a:cubicBezTo>
                  <a:cubicBezTo>
                    <a:pt x="51" y="7"/>
                    <a:pt x="51" y="7"/>
                    <a:pt x="51" y="7"/>
                  </a:cubicBezTo>
                  <a:cubicBezTo>
                    <a:pt x="51" y="7"/>
                    <a:pt x="51" y="7"/>
                    <a:pt x="51" y="7"/>
                  </a:cubicBezTo>
                  <a:cubicBezTo>
                    <a:pt x="50" y="6"/>
                    <a:pt x="50" y="6"/>
                    <a:pt x="50" y="6"/>
                  </a:cubicBezTo>
                  <a:cubicBezTo>
                    <a:pt x="53" y="0"/>
                    <a:pt x="53" y="0"/>
                    <a:pt x="53" y="0"/>
                  </a:cubicBezTo>
                  <a:cubicBezTo>
                    <a:pt x="54" y="1"/>
                    <a:pt x="54" y="1"/>
                    <a:pt x="54" y="1"/>
                  </a:cubicBezTo>
                  <a:cubicBezTo>
                    <a:pt x="54" y="1"/>
                    <a:pt x="55" y="1"/>
                    <a:pt x="55" y="1"/>
                  </a:cubicBezTo>
                  <a:cubicBezTo>
                    <a:pt x="55" y="1"/>
                    <a:pt x="55" y="1"/>
                    <a:pt x="55" y="1"/>
                  </a:cubicBezTo>
                  <a:cubicBezTo>
                    <a:pt x="55" y="1"/>
                    <a:pt x="55" y="1"/>
                    <a:pt x="56" y="1"/>
                  </a:cubicBezTo>
                  <a:cubicBezTo>
                    <a:pt x="56" y="1"/>
                    <a:pt x="56" y="1"/>
                    <a:pt x="56" y="1"/>
                  </a:cubicBezTo>
                  <a:cubicBezTo>
                    <a:pt x="56" y="2"/>
                    <a:pt x="57" y="2"/>
                    <a:pt x="59" y="3"/>
                  </a:cubicBezTo>
                  <a:cubicBezTo>
                    <a:pt x="59" y="3"/>
                    <a:pt x="59" y="3"/>
                    <a:pt x="59" y="3"/>
                  </a:cubicBezTo>
                  <a:cubicBezTo>
                    <a:pt x="61" y="5"/>
                    <a:pt x="65" y="7"/>
                    <a:pt x="67" y="10"/>
                  </a:cubicBezTo>
                  <a:cubicBezTo>
                    <a:pt x="67" y="10"/>
                    <a:pt x="67" y="10"/>
                    <a:pt x="67" y="10"/>
                  </a:cubicBezTo>
                  <a:cubicBezTo>
                    <a:pt x="70" y="13"/>
                    <a:pt x="73" y="17"/>
                    <a:pt x="73" y="22"/>
                  </a:cubicBezTo>
                  <a:cubicBezTo>
                    <a:pt x="73" y="22"/>
                    <a:pt x="73" y="22"/>
                    <a:pt x="73" y="22"/>
                  </a:cubicBezTo>
                  <a:cubicBezTo>
                    <a:pt x="73" y="23"/>
                    <a:pt x="73" y="24"/>
                    <a:pt x="73" y="25"/>
                  </a:cubicBezTo>
                  <a:cubicBezTo>
                    <a:pt x="73" y="25"/>
                    <a:pt x="73" y="25"/>
                    <a:pt x="73" y="25"/>
                  </a:cubicBezTo>
                  <a:cubicBezTo>
                    <a:pt x="71" y="32"/>
                    <a:pt x="65" y="43"/>
                    <a:pt x="56" y="51"/>
                  </a:cubicBezTo>
                  <a:cubicBezTo>
                    <a:pt x="56" y="51"/>
                    <a:pt x="56" y="51"/>
                    <a:pt x="56" y="51"/>
                  </a:cubicBezTo>
                  <a:cubicBezTo>
                    <a:pt x="50" y="58"/>
                    <a:pt x="42" y="63"/>
                    <a:pt x="33" y="64"/>
                  </a:cubicBezTo>
                  <a:cubicBezTo>
                    <a:pt x="33" y="64"/>
                    <a:pt x="33" y="64"/>
                    <a:pt x="33" y="64"/>
                  </a:cubicBezTo>
                  <a:cubicBezTo>
                    <a:pt x="33" y="64"/>
                    <a:pt x="33" y="64"/>
                    <a:pt x="33" y="64"/>
                  </a:cubicBezTo>
                  <a:cubicBezTo>
                    <a:pt x="33" y="64"/>
                    <a:pt x="33" y="64"/>
                    <a:pt x="33" y="64"/>
                  </a:cubicBezTo>
                  <a:cubicBezTo>
                    <a:pt x="31" y="64"/>
                    <a:pt x="29" y="63"/>
                    <a:pt x="27" y="62"/>
                  </a:cubicBezTo>
                  <a:close/>
                  <a:moveTo>
                    <a:pt x="52" y="8"/>
                  </a:moveTo>
                  <a:cubicBezTo>
                    <a:pt x="52" y="8"/>
                    <a:pt x="52" y="8"/>
                    <a:pt x="52" y="8"/>
                  </a:cubicBezTo>
                  <a:cubicBezTo>
                    <a:pt x="52" y="8"/>
                    <a:pt x="52" y="8"/>
                    <a:pt x="52" y="8"/>
                  </a:cubicBezTo>
                  <a:cubicBezTo>
                    <a:pt x="52" y="8"/>
                    <a:pt x="52" y="8"/>
                    <a:pt x="5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96"/>
            <p:cNvSpPr/>
            <p:nvPr/>
          </p:nvSpPr>
          <p:spPr bwMode="auto">
            <a:xfrm>
              <a:off x="4110039" y="7143751"/>
              <a:ext cx="106363" cy="17463"/>
            </a:xfrm>
            <a:custGeom>
              <a:avLst/>
              <a:gdLst>
                <a:gd name="T0" fmla="*/ 66 w 67"/>
                <a:gd name="T1" fmla="*/ 0 h 11"/>
                <a:gd name="T2" fmla="*/ 67 w 67"/>
                <a:gd name="T3" fmla="*/ 4 h 11"/>
                <a:gd name="T4" fmla="*/ 0 w 67"/>
                <a:gd name="T5" fmla="*/ 11 h 11"/>
                <a:gd name="T6" fmla="*/ 0 w 67"/>
                <a:gd name="T7" fmla="*/ 8 h 11"/>
                <a:gd name="T8" fmla="*/ 66 w 67"/>
                <a:gd name="T9" fmla="*/ 0 h 11"/>
                <a:gd name="T10" fmla="*/ 66 w 67"/>
                <a:gd name="T11" fmla="*/ 0 h 11"/>
              </a:gdLst>
              <a:ahLst/>
              <a:cxnLst>
                <a:cxn ang="0">
                  <a:pos x="T0" y="T1"/>
                </a:cxn>
                <a:cxn ang="0">
                  <a:pos x="T2" y="T3"/>
                </a:cxn>
                <a:cxn ang="0">
                  <a:pos x="T4" y="T5"/>
                </a:cxn>
                <a:cxn ang="0">
                  <a:pos x="T6" y="T7"/>
                </a:cxn>
                <a:cxn ang="0">
                  <a:pos x="T8" y="T9"/>
                </a:cxn>
                <a:cxn ang="0">
                  <a:pos x="T10" y="T11"/>
                </a:cxn>
              </a:cxnLst>
              <a:rect l="0" t="0" r="r" b="b"/>
              <a:pathLst>
                <a:path w="67" h="11">
                  <a:moveTo>
                    <a:pt x="66" y="0"/>
                  </a:moveTo>
                  <a:lnTo>
                    <a:pt x="67" y="4"/>
                  </a:lnTo>
                  <a:lnTo>
                    <a:pt x="0" y="11"/>
                  </a:lnTo>
                  <a:lnTo>
                    <a:pt x="0" y="8"/>
                  </a:lnTo>
                  <a:lnTo>
                    <a:pt x="66" y="0"/>
                  </a:ln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397"/>
            <p:cNvSpPr/>
            <p:nvPr/>
          </p:nvSpPr>
          <p:spPr bwMode="auto">
            <a:xfrm>
              <a:off x="4106864" y="7140576"/>
              <a:ext cx="112713" cy="23813"/>
            </a:xfrm>
            <a:custGeom>
              <a:avLst/>
              <a:gdLst>
                <a:gd name="T0" fmla="*/ 0 w 71"/>
                <a:gd name="T1" fmla="*/ 8 h 15"/>
                <a:gd name="T2" fmla="*/ 68 w 71"/>
                <a:gd name="T3" fmla="*/ 0 h 15"/>
                <a:gd name="T4" fmla="*/ 70 w 71"/>
                <a:gd name="T5" fmla="*/ 0 h 15"/>
                <a:gd name="T6" fmla="*/ 71 w 71"/>
                <a:gd name="T7" fmla="*/ 9 h 15"/>
                <a:gd name="T8" fmla="*/ 1 w 71"/>
                <a:gd name="T9" fmla="*/ 15 h 15"/>
                <a:gd name="T10" fmla="*/ 0 w 71"/>
                <a:gd name="T11" fmla="*/ 8 h 15"/>
                <a:gd name="T12" fmla="*/ 0 w 71"/>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0" y="8"/>
                  </a:moveTo>
                  <a:lnTo>
                    <a:pt x="68" y="0"/>
                  </a:lnTo>
                  <a:lnTo>
                    <a:pt x="70" y="0"/>
                  </a:lnTo>
                  <a:lnTo>
                    <a:pt x="71" y="9"/>
                  </a:lnTo>
                  <a:lnTo>
                    <a:pt x="1" y="1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398"/>
            <p:cNvSpPr/>
            <p:nvPr/>
          </p:nvSpPr>
          <p:spPr bwMode="auto">
            <a:xfrm>
              <a:off x="4021139" y="7102476"/>
              <a:ext cx="93663" cy="34925"/>
            </a:xfrm>
            <a:custGeom>
              <a:avLst/>
              <a:gdLst>
                <a:gd name="T0" fmla="*/ 3 w 54"/>
                <a:gd name="T1" fmla="*/ 0 h 20"/>
                <a:gd name="T2" fmla="*/ 8 w 54"/>
                <a:gd name="T3" fmla="*/ 9 h 20"/>
                <a:gd name="T4" fmla="*/ 8 w 54"/>
                <a:gd name="T5" fmla="*/ 9 h 20"/>
                <a:gd name="T6" fmla="*/ 8 w 54"/>
                <a:gd name="T7" fmla="*/ 9 h 20"/>
                <a:gd name="T8" fmla="*/ 10 w 54"/>
                <a:gd name="T9" fmla="*/ 9 h 20"/>
                <a:gd name="T10" fmla="*/ 10 w 54"/>
                <a:gd name="T11" fmla="*/ 9 h 20"/>
                <a:gd name="T12" fmla="*/ 16 w 54"/>
                <a:gd name="T13" fmla="*/ 11 h 20"/>
                <a:gd name="T14" fmla="*/ 16 w 54"/>
                <a:gd name="T15" fmla="*/ 11 h 20"/>
                <a:gd name="T16" fmla="*/ 32 w 54"/>
                <a:gd name="T17" fmla="*/ 13 h 20"/>
                <a:gd name="T18" fmla="*/ 32 w 54"/>
                <a:gd name="T19" fmla="*/ 13 h 20"/>
                <a:gd name="T20" fmla="*/ 54 w 54"/>
                <a:gd name="T21" fmla="*/ 16 h 20"/>
                <a:gd name="T22" fmla="*/ 54 w 54"/>
                <a:gd name="T23" fmla="*/ 16 h 20"/>
                <a:gd name="T24" fmla="*/ 54 w 54"/>
                <a:gd name="T25" fmla="*/ 20 h 20"/>
                <a:gd name="T26" fmla="*/ 15 w 54"/>
                <a:gd name="T27" fmla="*/ 14 h 20"/>
                <a:gd name="T28" fmla="*/ 15 w 54"/>
                <a:gd name="T29" fmla="*/ 14 h 20"/>
                <a:gd name="T30" fmla="*/ 5 w 54"/>
                <a:gd name="T31" fmla="*/ 11 h 20"/>
                <a:gd name="T32" fmla="*/ 5 w 54"/>
                <a:gd name="T33" fmla="*/ 11 h 20"/>
                <a:gd name="T34" fmla="*/ 5 w 54"/>
                <a:gd name="T35" fmla="*/ 11 h 20"/>
                <a:gd name="T36" fmla="*/ 0 w 54"/>
                <a:gd name="T37" fmla="*/ 1 h 20"/>
                <a:gd name="T38" fmla="*/ 0 w 54"/>
                <a:gd name="T39" fmla="*/ 1 h 20"/>
                <a:gd name="T40" fmla="*/ 3 w 54"/>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0">
                  <a:moveTo>
                    <a:pt x="3" y="0"/>
                  </a:moveTo>
                  <a:cubicBezTo>
                    <a:pt x="8" y="9"/>
                    <a:pt x="8" y="9"/>
                    <a:pt x="8" y="9"/>
                  </a:cubicBezTo>
                  <a:cubicBezTo>
                    <a:pt x="8" y="9"/>
                    <a:pt x="8" y="9"/>
                    <a:pt x="8" y="9"/>
                  </a:cubicBezTo>
                  <a:cubicBezTo>
                    <a:pt x="8" y="9"/>
                    <a:pt x="8" y="9"/>
                    <a:pt x="8" y="9"/>
                  </a:cubicBezTo>
                  <a:cubicBezTo>
                    <a:pt x="9" y="9"/>
                    <a:pt x="9" y="9"/>
                    <a:pt x="10" y="9"/>
                  </a:cubicBezTo>
                  <a:cubicBezTo>
                    <a:pt x="10" y="9"/>
                    <a:pt x="10" y="9"/>
                    <a:pt x="10" y="9"/>
                  </a:cubicBezTo>
                  <a:cubicBezTo>
                    <a:pt x="11" y="10"/>
                    <a:pt x="13" y="10"/>
                    <a:pt x="16" y="11"/>
                  </a:cubicBezTo>
                  <a:cubicBezTo>
                    <a:pt x="16" y="11"/>
                    <a:pt x="16" y="11"/>
                    <a:pt x="16" y="11"/>
                  </a:cubicBezTo>
                  <a:cubicBezTo>
                    <a:pt x="20" y="12"/>
                    <a:pt x="26" y="13"/>
                    <a:pt x="32" y="13"/>
                  </a:cubicBezTo>
                  <a:cubicBezTo>
                    <a:pt x="32" y="13"/>
                    <a:pt x="32" y="13"/>
                    <a:pt x="32" y="13"/>
                  </a:cubicBezTo>
                  <a:cubicBezTo>
                    <a:pt x="43" y="15"/>
                    <a:pt x="54" y="16"/>
                    <a:pt x="54" y="16"/>
                  </a:cubicBezTo>
                  <a:cubicBezTo>
                    <a:pt x="54" y="16"/>
                    <a:pt x="54" y="16"/>
                    <a:pt x="54" y="16"/>
                  </a:cubicBezTo>
                  <a:cubicBezTo>
                    <a:pt x="54" y="20"/>
                    <a:pt x="54" y="20"/>
                    <a:pt x="54" y="20"/>
                  </a:cubicBezTo>
                  <a:cubicBezTo>
                    <a:pt x="54" y="20"/>
                    <a:pt x="29" y="17"/>
                    <a:pt x="15" y="14"/>
                  </a:cubicBezTo>
                  <a:cubicBezTo>
                    <a:pt x="15" y="14"/>
                    <a:pt x="15" y="14"/>
                    <a:pt x="15" y="14"/>
                  </a:cubicBezTo>
                  <a:cubicBezTo>
                    <a:pt x="10" y="13"/>
                    <a:pt x="7" y="13"/>
                    <a:pt x="5" y="11"/>
                  </a:cubicBezTo>
                  <a:cubicBezTo>
                    <a:pt x="5" y="11"/>
                    <a:pt x="5" y="11"/>
                    <a:pt x="5" y="11"/>
                  </a:cubicBezTo>
                  <a:cubicBezTo>
                    <a:pt x="5" y="11"/>
                    <a:pt x="5" y="11"/>
                    <a:pt x="5" y="11"/>
                  </a:cubicBezTo>
                  <a:cubicBezTo>
                    <a:pt x="0" y="1"/>
                    <a:pt x="0" y="1"/>
                    <a:pt x="0" y="1"/>
                  </a:cubicBezTo>
                  <a:cubicBezTo>
                    <a:pt x="0" y="1"/>
                    <a:pt x="0" y="1"/>
                    <a:pt x="0" y="1"/>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399"/>
            <p:cNvSpPr/>
            <p:nvPr/>
          </p:nvSpPr>
          <p:spPr bwMode="auto">
            <a:xfrm>
              <a:off x="4017964" y="7096126"/>
              <a:ext cx="101600" cy="44450"/>
            </a:xfrm>
            <a:custGeom>
              <a:avLst/>
              <a:gdLst>
                <a:gd name="T0" fmla="*/ 56 w 58"/>
                <a:gd name="T1" fmla="*/ 24 h 25"/>
                <a:gd name="T2" fmla="*/ 55 w 58"/>
                <a:gd name="T3" fmla="*/ 24 h 25"/>
                <a:gd name="T4" fmla="*/ 55 w 58"/>
                <a:gd name="T5" fmla="*/ 24 h 25"/>
                <a:gd name="T6" fmla="*/ 55 w 58"/>
                <a:gd name="T7" fmla="*/ 24 h 25"/>
                <a:gd name="T8" fmla="*/ 55 w 58"/>
                <a:gd name="T9" fmla="*/ 24 h 25"/>
                <a:gd name="T10" fmla="*/ 52 w 58"/>
                <a:gd name="T11" fmla="*/ 24 h 25"/>
                <a:gd name="T12" fmla="*/ 52 w 58"/>
                <a:gd name="T13" fmla="*/ 24 h 25"/>
                <a:gd name="T14" fmla="*/ 41 w 58"/>
                <a:gd name="T15" fmla="*/ 23 h 25"/>
                <a:gd name="T16" fmla="*/ 41 w 58"/>
                <a:gd name="T17" fmla="*/ 23 h 25"/>
                <a:gd name="T18" fmla="*/ 16 w 58"/>
                <a:gd name="T19" fmla="*/ 19 h 25"/>
                <a:gd name="T20" fmla="*/ 16 w 58"/>
                <a:gd name="T21" fmla="*/ 19 h 25"/>
                <a:gd name="T22" fmla="*/ 6 w 58"/>
                <a:gd name="T23" fmla="*/ 16 h 25"/>
                <a:gd name="T24" fmla="*/ 6 w 58"/>
                <a:gd name="T25" fmla="*/ 16 h 25"/>
                <a:gd name="T26" fmla="*/ 5 w 58"/>
                <a:gd name="T27" fmla="*/ 15 h 25"/>
                <a:gd name="T28" fmla="*/ 0 w 58"/>
                <a:gd name="T29" fmla="*/ 5 h 25"/>
                <a:gd name="T30" fmla="*/ 2 w 58"/>
                <a:gd name="T31" fmla="*/ 5 h 25"/>
                <a:gd name="T32" fmla="*/ 1 w 58"/>
                <a:gd name="T33" fmla="*/ 2 h 25"/>
                <a:gd name="T34" fmla="*/ 4 w 58"/>
                <a:gd name="T35" fmla="*/ 1 h 25"/>
                <a:gd name="T36" fmla="*/ 6 w 58"/>
                <a:gd name="T37" fmla="*/ 0 h 25"/>
                <a:gd name="T38" fmla="*/ 11 w 58"/>
                <a:gd name="T39" fmla="*/ 10 h 25"/>
                <a:gd name="T40" fmla="*/ 12 w 58"/>
                <a:gd name="T41" fmla="*/ 11 h 25"/>
                <a:gd name="T42" fmla="*/ 12 w 58"/>
                <a:gd name="T43" fmla="*/ 11 h 25"/>
                <a:gd name="T44" fmla="*/ 18 w 58"/>
                <a:gd name="T45" fmla="*/ 12 h 25"/>
                <a:gd name="T46" fmla="*/ 18 w 58"/>
                <a:gd name="T47" fmla="*/ 12 h 25"/>
                <a:gd name="T48" fmla="*/ 34 w 58"/>
                <a:gd name="T49" fmla="*/ 14 h 25"/>
                <a:gd name="T50" fmla="*/ 34 w 58"/>
                <a:gd name="T51" fmla="*/ 14 h 25"/>
                <a:gd name="T52" fmla="*/ 57 w 58"/>
                <a:gd name="T53" fmla="*/ 17 h 25"/>
                <a:gd name="T54" fmla="*/ 57 w 58"/>
                <a:gd name="T55" fmla="*/ 17 h 25"/>
                <a:gd name="T56" fmla="*/ 58 w 58"/>
                <a:gd name="T57" fmla="*/ 17 h 25"/>
                <a:gd name="T58" fmla="*/ 58 w 58"/>
                <a:gd name="T59" fmla="*/ 25 h 25"/>
                <a:gd name="T60" fmla="*/ 56 w 58"/>
                <a:gd name="T6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25">
                  <a:moveTo>
                    <a:pt x="56" y="24"/>
                  </a:moveTo>
                  <a:cubicBezTo>
                    <a:pt x="56" y="24"/>
                    <a:pt x="56" y="24"/>
                    <a:pt x="55" y="24"/>
                  </a:cubicBezTo>
                  <a:cubicBezTo>
                    <a:pt x="55" y="24"/>
                    <a:pt x="55" y="24"/>
                    <a:pt x="55" y="24"/>
                  </a:cubicBezTo>
                  <a:cubicBezTo>
                    <a:pt x="55" y="24"/>
                    <a:pt x="55" y="24"/>
                    <a:pt x="55" y="24"/>
                  </a:cubicBezTo>
                  <a:cubicBezTo>
                    <a:pt x="55" y="24"/>
                    <a:pt x="55" y="24"/>
                    <a:pt x="55" y="24"/>
                  </a:cubicBezTo>
                  <a:cubicBezTo>
                    <a:pt x="54" y="24"/>
                    <a:pt x="53" y="24"/>
                    <a:pt x="52" y="24"/>
                  </a:cubicBezTo>
                  <a:cubicBezTo>
                    <a:pt x="52" y="24"/>
                    <a:pt x="52" y="24"/>
                    <a:pt x="52" y="24"/>
                  </a:cubicBezTo>
                  <a:cubicBezTo>
                    <a:pt x="49" y="24"/>
                    <a:pt x="45" y="23"/>
                    <a:pt x="41" y="23"/>
                  </a:cubicBezTo>
                  <a:cubicBezTo>
                    <a:pt x="41" y="23"/>
                    <a:pt x="41" y="23"/>
                    <a:pt x="41" y="23"/>
                  </a:cubicBezTo>
                  <a:cubicBezTo>
                    <a:pt x="33" y="22"/>
                    <a:pt x="24" y="21"/>
                    <a:pt x="16" y="19"/>
                  </a:cubicBezTo>
                  <a:cubicBezTo>
                    <a:pt x="16" y="19"/>
                    <a:pt x="16" y="19"/>
                    <a:pt x="16" y="19"/>
                  </a:cubicBezTo>
                  <a:cubicBezTo>
                    <a:pt x="12" y="18"/>
                    <a:pt x="8" y="18"/>
                    <a:pt x="6" y="16"/>
                  </a:cubicBezTo>
                  <a:cubicBezTo>
                    <a:pt x="6" y="16"/>
                    <a:pt x="6" y="16"/>
                    <a:pt x="6" y="16"/>
                  </a:cubicBezTo>
                  <a:cubicBezTo>
                    <a:pt x="5" y="15"/>
                    <a:pt x="5" y="15"/>
                    <a:pt x="5" y="15"/>
                  </a:cubicBezTo>
                  <a:cubicBezTo>
                    <a:pt x="0" y="5"/>
                    <a:pt x="0" y="5"/>
                    <a:pt x="0" y="5"/>
                  </a:cubicBezTo>
                  <a:cubicBezTo>
                    <a:pt x="2" y="5"/>
                    <a:pt x="2" y="5"/>
                    <a:pt x="2" y="5"/>
                  </a:cubicBezTo>
                  <a:cubicBezTo>
                    <a:pt x="1" y="2"/>
                    <a:pt x="1" y="2"/>
                    <a:pt x="1" y="2"/>
                  </a:cubicBezTo>
                  <a:cubicBezTo>
                    <a:pt x="4" y="1"/>
                    <a:pt x="4" y="1"/>
                    <a:pt x="4" y="1"/>
                  </a:cubicBezTo>
                  <a:cubicBezTo>
                    <a:pt x="6" y="0"/>
                    <a:pt x="6" y="0"/>
                    <a:pt x="6" y="0"/>
                  </a:cubicBezTo>
                  <a:cubicBezTo>
                    <a:pt x="11" y="10"/>
                    <a:pt x="11" y="10"/>
                    <a:pt x="11" y="10"/>
                  </a:cubicBezTo>
                  <a:cubicBezTo>
                    <a:pt x="11" y="10"/>
                    <a:pt x="12" y="10"/>
                    <a:pt x="12" y="11"/>
                  </a:cubicBezTo>
                  <a:cubicBezTo>
                    <a:pt x="12" y="11"/>
                    <a:pt x="12" y="11"/>
                    <a:pt x="12" y="11"/>
                  </a:cubicBezTo>
                  <a:cubicBezTo>
                    <a:pt x="14" y="11"/>
                    <a:pt x="16" y="11"/>
                    <a:pt x="18" y="12"/>
                  </a:cubicBezTo>
                  <a:cubicBezTo>
                    <a:pt x="18" y="12"/>
                    <a:pt x="18" y="12"/>
                    <a:pt x="18" y="12"/>
                  </a:cubicBezTo>
                  <a:cubicBezTo>
                    <a:pt x="22" y="13"/>
                    <a:pt x="28" y="14"/>
                    <a:pt x="34" y="14"/>
                  </a:cubicBezTo>
                  <a:cubicBezTo>
                    <a:pt x="34" y="14"/>
                    <a:pt x="34" y="14"/>
                    <a:pt x="34" y="14"/>
                  </a:cubicBezTo>
                  <a:cubicBezTo>
                    <a:pt x="46" y="16"/>
                    <a:pt x="56" y="17"/>
                    <a:pt x="57" y="17"/>
                  </a:cubicBezTo>
                  <a:cubicBezTo>
                    <a:pt x="57" y="17"/>
                    <a:pt x="57" y="17"/>
                    <a:pt x="57" y="17"/>
                  </a:cubicBezTo>
                  <a:cubicBezTo>
                    <a:pt x="58" y="17"/>
                    <a:pt x="58" y="17"/>
                    <a:pt x="58" y="17"/>
                  </a:cubicBezTo>
                  <a:cubicBezTo>
                    <a:pt x="58" y="25"/>
                    <a:pt x="58" y="25"/>
                    <a:pt x="58" y="25"/>
                  </a:cubicBezTo>
                  <a:cubicBezTo>
                    <a:pt x="56" y="24"/>
                    <a:pt x="56" y="24"/>
                    <a:pt x="56"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400"/>
            <p:cNvSpPr/>
            <p:nvPr/>
          </p:nvSpPr>
          <p:spPr bwMode="auto">
            <a:xfrm>
              <a:off x="4005264" y="7104063"/>
              <a:ext cx="33338" cy="26988"/>
            </a:xfrm>
            <a:custGeom>
              <a:avLst/>
              <a:gdLst>
                <a:gd name="T0" fmla="*/ 21 w 21"/>
                <a:gd name="T1" fmla="*/ 10 h 17"/>
                <a:gd name="T2" fmla="*/ 9 w 21"/>
                <a:gd name="T3" fmla="*/ 17 h 17"/>
                <a:gd name="T4" fmla="*/ 7 w 21"/>
                <a:gd name="T5" fmla="*/ 15 h 17"/>
                <a:gd name="T6" fmla="*/ 13 w 21"/>
                <a:gd name="T7" fmla="*/ 10 h 17"/>
                <a:gd name="T8" fmla="*/ 0 w 21"/>
                <a:gd name="T9" fmla="*/ 3 h 17"/>
                <a:gd name="T10" fmla="*/ 2 w 21"/>
                <a:gd name="T11" fmla="*/ 0 h 17"/>
                <a:gd name="T12" fmla="*/ 21 w 21"/>
                <a:gd name="T13" fmla="*/ 10 h 17"/>
                <a:gd name="T14" fmla="*/ 21 w 21"/>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7">
                  <a:moveTo>
                    <a:pt x="21" y="10"/>
                  </a:moveTo>
                  <a:lnTo>
                    <a:pt x="9" y="17"/>
                  </a:lnTo>
                  <a:lnTo>
                    <a:pt x="7" y="15"/>
                  </a:lnTo>
                  <a:lnTo>
                    <a:pt x="13" y="10"/>
                  </a:lnTo>
                  <a:lnTo>
                    <a:pt x="0" y="3"/>
                  </a:lnTo>
                  <a:lnTo>
                    <a:pt x="2" y="0"/>
                  </a:lnTo>
                  <a:lnTo>
                    <a:pt x="21" y="10"/>
                  </a:lnTo>
                  <a:lnTo>
                    <a:pt x="2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01"/>
            <p:cNvSpPr/>
            <p:nvPr/>
          </p:nvSpPr>
          <p:spPr bwMode="auto">
            <a:xfrm>
              <a:off x="4000501" y="7099301"/>
              <a:ext cx="42863" cy="38100"/>
            </a:xfrm>
            <a:custGeom>
              <a:avLst/>
              <a:gdLst>
                <a:gd name="T0" fmla="*/ 7 w 27"/>
                <a:gd name="T1" fmla="*/ 17 h 24"/>
                <a:gd name="T2" fmla="*/ 12 w 27"/>
                <a:gd name="T3" fmla="*/ 13 h 24"/>
                <a:gd name="T4" fmla="*/ 0 w 27"/>
                <a:gd name="T5" fmla="*/ 7 h 24"/>
                <a:gd name="T6" fmla="*/ 4 w 27"/>
                <a:gd name="T7" fmla="*/ 0 h 24"/>
                <a:gd name="T8" fmla="*/ 25 w 27"/>
                <a:gd name="T9" fmla="*/ 10 h 24"/>
                <a:gd name="T10" fmla="*/ 24 w 27"/>
                <a:gd name="T11" fmla="*/ 13 h 24"/>
                <a:gd name="T12" fmla="*/ 25 w 27"/>
                <a:gd name="T13" fmla="*/ 10 h 24"/>
                <a:gd name="T14" fmla="*/ 27 w 27"/>
                <a:gd name="T15" fmla="*/ 12 h 24"/>
                <a:gd name="T16" fmla="*/ 12 w 27"/>
                <a:gd name="T17" fmla="*/ 24 h 24"/>
                <a:gd name="T18" fmla="*/ 7 w 27"/>
                <a:gd name="T19" fmla="*/ 17 h 24"/>
                <a:gd name="T20" fmla="*/ 7 w 27"/>
                <a:gd name="T21"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7" y="17"/>
                  </a:moveTo>
                  <a:lnTo>
                    <a:pt x="12" y="13"/>
                  </a:lnTo>
                  <a:lnTo>
                    <a:pt x="0" y="7"/>
                  </a:lnTo>
                  <a:lnTo>
                    <a:pt x="4" y="0"/>
                  </a:lnTo>
                  <a:lnTo>
                    <a:pt x="25" y="10"/>
                  </a:lnTo>
                  <a:lnTo>
                    <a:pt x="24" y="13"/>
                  </a:lnTo>
                  <a:lnTo>
                    <a:pt x="25" y="10"/>
                  </a:lnTo>
                  <a:lnTo>
                    <a:pt x="27" y="12"/>
                  </a:lnTo>
                  <a:lnTo>
                    <a:pt x="12" y="24"/>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402"/>
            <p:cNvSpPr/>
            <p:nvPr/>
          </p:nvSpPr>
          <p:spPr bwMode="auto">
            <a:xfrm>
              <a:off x="4197351" y="7061201"/>
              <a:ext cx="76200" cy="58738"/>
            </a:xfrm>
            <a:custGeom>
              <a:avLst/>
              <a:gdLst>
                <a:gd name="T0" fmla="*/ 11 w 44"/>
                <a:gd name="T1" fmla="*/ 28 h 33"/>
                <a:gd name="T2" fmla="*/ 31 w 44"/>
                <a:gd name="T3" fmla="*/ 17 h 33"/>
                <a:gd name="T4" fmla="*/ 31 w 44"/>
                <a:gd name="T5" fmla="*/ 17 h 33"/>
                <a:gd name="T6" fmla="*/ 32 w 44"/>
                <a:gd name="T7" fmla="*/ 16 h 33"/>
                <a:gd name="T8" fmla="*/ 32 w 44"/>
                <a:gd name="T9" fmla="*/ 16 h 33"/>
                <a:gd name="T10" fmla="*/ 40 w 44"/>
                <a:gd name="T11" fmla="*/ 8 h 33"/>
                <a:gd name="T12" fmla="*/ 39 w 44"/>
                <a:gd name="T13" fmla="*/ 0 h 33"/>
                <a:gd name="T14" fmla="*/ 39 w 44"/>
                <a:gd name="T15" fmla="*/ 0 h 33"/>
                <a:gd name="T16" fmla="*/ 43 w 44"/>
                <a:gd name="T17" fmla="*/ 0 h 33"/>
                <a:gd name="T18" fmla="*/ 44 w 44"/>
                <a:gd name="T19" fmla="*/ 9 h 33"/>
                <a:gd name="T20" fmla="*/ 34 w 44"/>
                <a:gd name="T21" fmla="*/ 19 h 33"/>
                <a:gd name="T22" fmla="*/ 33 w 44"/>
                <a:gd name="T23" fmla="*/ 20 h 33"/>
                <a:gd name="T24" fmla="*/ 33 w 44"/>
                <a:gd name="T25" fmla="*/ 20 h 33"/>
                <a:gd name="T26" fmla="*/ 0 w 44"/>
                <a:gd name="T27" fmla="*/ 33 h 33"/>
                <a:gd name="T28" fmla="*/ 0 w 44"/>
                <a:gd name="T29" fmla="*/ 33 h 33"/>
                <a:gd name="T30" fmla="*/ 0 w 44"/>
                <a:gd name="T31" fmla="*/ 30 h 33"/>
                <a:gd name="T32" fmla="*/ 0 w 44"/>
                <a:gd name="T33" fmla="*/ 30 h 33"/>
                <a:gd name="T34" fmla="*/ 0 w 44"/>
                <a:gd name="T35" fmla="*/ 30 h 33"/>
                <a:gd name="T36" fmla="*/ 11 w 44"/>
                <a:gd name="T37"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3">
                  <a:moveTo>
                    <a:pt x="11" y="28"/>
                  </a:moveTo>
                  <a:cubicBezTo>
                    <a:pt x="17" y="26"/>
                    <a:pt x="25" y="23"/>
                    <a:pt x="31" y="17"/>
                  </a:cubicBezTo>
                  <a:cubicBezTo>
                    <a:pt x="31" y="17"/>
                    <a:pt x="31" y="17"/>
                    <a:pt x="31" y="17"/>
                  </a:cubicBezTo>
                  <a:cubicBezTo>
                    <a:pt x="31" y="17"/>
                    <a:pt x="31" y="17"/>
                    <a:pt x="32" y="16"/>
                  </a:cubicBezTo>
                  <a:cubicBezTo>
                    <a:pt x="32" y="16"/>
                    <a:pt x="32" y="16"/>
                    <a:pt x="32" y="16"/>
                  </a:cubicBezTo>
                  <a:cubicBezTo>
                    <a:pt x="40" y="8"/>
                    <a:pt x="40" y="8"/>
                    <a:pt x="40" y="8"/>
                  </a:cubicBezTo>
                  <a:cubicBezTo>
                    <a:pt x="39" y="0"/>
                    <a:pt x="39" y="0"/>
                    <a:pt x="39" y="0"/>
                  </a:cubicBezTo>
                  <a:cubicBezTo>
                    <a:pt x="39" y="0"/>
                    <a:pt x="39" y="0"/>
                    <a:pt x="39" y="0"/>
                  </a:cubicBezTo>
                  <a:cubicBezTo>
                    <a:pt x="43" y="0"/>
                    <a:pt x="43" y="0"/>
                    <a:pt x="43" y="0"/>
                  </a:cubicBezTo>
                  <a:cubicBezTo>
                    <a:pt x="44" y="9"/>
                    <a:pt x="44" y="9"/>
                    <a:pt x="44" y="9"/>
                  </a:cubicBezTo>
                  <a:cubicBezTo>
                    <a:pt x="34" y="19"/>
                    <a:pt x="34" y="19"/>
                    <a:pt x="34" y="19"/>
                  </a:cubicBezTo>
                  <a:cubicBezTo>
                    <a:pt x="34" y="19"/>
                    <a:pt x="34" y="19"/>
                    <a:pt x="33" y="20"/>
                  </a:cubicBezTo>
                  <a:cubicBezTo>
                    <a:pt x="33" y="20"/>
                    <a:pt x="33" y="20"/>
                    <a:pt x="33" y="20"/>
                  </a:cubicBezTo>
                  <a:cubicBezTo>
                    <a:pt x="20" y="33"/>
                    <a:pt x="0" y="33"/>
                    <a:pt x="0" y="33"/>
                  </a:cubicBezTo>
                  <a:cubicBezTo>
                    <a:pt x="0" y="33"/>
                    <a:pt x="0" y="33"/>
                    <a:pt x="0" y="33"/>
                  </a:cubicBezTo>
                  <a:cubicBezTo>
                    <a:pt x="0" y="30"/>
                    <a:pt x="0" y="30"/>
                    <a:pt x="0" y="30"/>
                  </a:cubicBezTo>
                  <a:cubicBezTo>
                    <a:pt x="0" y="30"/>
                    <a:pt x="0" y="30"/>
                    <a:pt x="0" y="30"/>
                  </a:cubicBezTo>
                  <a:cubicBezTo>
                    <a:pt x="0" y="30"/>
                    <a:pt x="0" y="30"/>
                    <a:pt x="0" y="30"/>
                  </a:cubicBezTo>
                  <a:cubicBezTo>
                    <a:pt x="0" y="30"/>
                    <a:pt x="5" y="29"/>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403"/>
            <p:cNvSpPr>
              <a:spLocks noEditPoints="1"/>
            </p:cNvSpPr>
            <p:nvPr/>
          </p:nvSpPr>
          <p:spPr bwMode="auto">
            <a:xfrm>
              <a:off x="4194176" y="7056438"/>
              <a:ext cx="82550" cy="66675"/>
            </a:xfrm>
            <a:custGeom>
              <a:avLst/>
              <a:gdLst>
                <a:gd name="T0" fmla="*/ 0 w 48"/>
                <a:gd name="T1" fmla="*/ 36 h 38"/>
                <a:gd name="T2" fmla="*/ 0 w 48"/>
                <a:gd name="T3" fmla="*/ 32 h 38"/>
                <a:gd name="T4" fmla="*/ 0 w 48"/>
                <a:gd name="T5" fmla="*/ 31 h 38"/>
                <a:gd name="T6" fmla="*/ 1 w 48"/>
                <a:gd name="T7" fmla="*/ 31 h 38"/>
                <a:gd name="T8" fmla="*/ 1 w 48"/>
                <a:gd name="T9" fmla="*/ 31 h 38"/>
                <a:gd name="T10" fmla="*/ 1 w 48"/>
                <a:gd name="T11" fmla="*/ 31 h 38"/>
                <a:gd name="T12" fmla="*/ 1 w 48"/>
                <a:gd name="T13" fmla="*/ 31 h 38"/>
                <a:gd name="T14" fmla="*/ 2 w 48"/>
                <a:gd name="T15" fmla="*/ 31 h 38"/>
                <a:gd name="T16" fmla="*/ 2 w 48"/>
                <a:gd name="T17" fmla="*/ 31 h 38"/>
                <a:gd name="T18" fmla="*/ 2 w 48"/>
                <a:gd name="T19" fmla="*/ 31 h 38"/>
                <a:gd name="T20" fmla="*/ 2 w 48"/>
                <a:gd name="T21" fmla="*/ 31 h 38"/>
                <a:gd name="T22" fmla="*/ 2 w 48"/>
                <a:gd name="T23" fmla="*/ 31 h 38"/>
                <a:gd name="T24" fmla="*/ 2 w 48"/>
                <a:gd name="T25" fmla="*/ 31 h 38"/>
                <a:gd name="T26" fmla="*/ 3 w 48"/>
                <a:gd name="T27" fmla="*/ 31 h 38"/>
                <a:gd name="T28" fmla="*/ 3 w 48"/>
                <a:gd name="T29" fmla="*/ 31 h 38"/>
                <a:gd name="T30" fmla="*/ 5 w 48"/>
                <a:gd name="T31" fmla="*/ 30 h 38"/>
                <a:gd name="T32" fmla="*/ 5 w 48"/>
                <a:gd name="T33" fmla="*/ 30 h 38"/>
                <a:gd name="T34" fmla="*/ 12 w 48"/>
                <a:gd name="T35" fmla="*/ 29 h 38"/>
                <a:gd name="T36" fmla="*/ 12 w 48"/>
                <a:gd name="T37" fmla="*/ 29 h 38"/>
                <a:gd name="T38" fmla="*/ 31 w 48"/>
                <a:gd name="T39" fmla="*/ 19 h 38"/>
                <a:gd name="T40" fmla="*/ 31 w 48"/>
                <a:gd name="T41" fmla="*/ 19 h 38"/>
                <a:gd name="T42" fmla="*/ 32 w 48"/>
                <a:gd name="T43" fmla="*/ 18 h 38"/>
                <a:gd name="T44" fmla="*/ 32 w 48"/>
                <a:gd name="T45" fmla="*/ 18 h 38"/>
                <a:gd name="T46" fmla="*/ 40 w 48"/>
                <a:gd name="T47" fmla="*/ 10 h 38"/>
                <a:gd name="T48" fmla="*/ 39 w 48"/>
                <a:gd name="T49" fmla="*/ 4 h 38"/>
                <a:gd name="T50" fmla="*/ 34 w 48"/>
                <a:gd name="T51" fmla="*/ 2 h 38"/>
                <a:gd name="T52" fmla="*/ 46 w 48"/>
                <a:gd name="T53" fmla="*/ 0 h 38"/>
                <a:gd name="T54" fmla="*/ 48 w 48"/>
                <a:gd name="T55" fmla="*/ 13 h 38"/>
                <a:gd name="T56" fmla="*/ 38 w 48"/>
                <a:gd name="T57" fmla="*/ 23 h 38"/>
                <a:gd name="T58" fmla="*/ 37 w 48"/>
                <a:gd name="T59" fmla="*/ 24 h 38"/>
                <a:gd name="T60" fmla="*/ 37 w 48"/>
                <a:gd name="T61" fmla="*/ 24 h 38"/>
                <a:gd name="T62" fmla="*/ 2 w 48"/>
                <a:gd name="T63" fmla="*/ 38 h 38"/>
                <a:gd name="T64" fmla="*/ 2 w 48"/>
                <a:gd name="T65" fmla="*/ 38 h 38"/>
                <a:gd name="T66" fmla="*/ 2 w 48"/>
                <a:gd name="T67" fmla="*/ 38 h 38"/>
                <a:gd name="T68" fmla="*/ 0 w 48"/>
                <a:gd name="T69" fmla="*/ 38 h 38"/>
                <a:gd name="T70" fmla="*/ 0 w 48"/>
                <a:gd name="T71" fmla="*/ 36 h 38"/>
                <a:gd name="T72" fmla="*/ 13 w 48"/>
                <a:gd name="T73" fmla="*/ 32 h 38"/>
                <a:gd name="T74" fmla="*/ 13 w 48"/>
                <a:gd name="T75" fmla="*/ 32 h 38"/>
                <a:gd name="T76" fmla="*/ 13 w 48"/>
                <a:gd name="T77" fmla="*/ 32 h 38"/>
                <a:gd name="T78" fmla="*/ 13 w 48"/>
                <a:gd name="T79" fmla="*/ 31 h 38"/>
                <a:gd name="T80" fmla="*/ 13 w 48"/>
                <a:gd name="T81"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 h="38">
                  <a:moveTo>
                    <a:pt x="0" y="36"/>
                  </a:moveTo>
                  <a:cubicBezTo>
                    <a:pt x="0" y="32"/>
                    <a:pt x="0" y="32"/>
                    <a:pt x="0" y="32"/>
                  </a:cubicBezTo>
                  <a:cubicBezTo>
                    <a:pt x="0" y="31"/>
                    <a:pt x="0" y="31"/>
                    <a:pt x="0" y="31"/>
                  </a:cubicBezTo>
                  <a:cubicBezTo>
                    <a:pt x="1" y="31"/>
                    <a:pt x="1" y="31"/>
                    <a:pt x="1" y="31"/>
                  </a:cubicBezTo>
                  <a:cubicBezTo>
                    <a:pt x="1" y="31"/>
                    <a:pt x="1" y="31"/>
                    <a:pt x="1" y="31"/>
                  </a:cubicBezTo>
                  <a:cubicBezTo>
                    <a:pt x="1" y="31"/>
                    <a:pt x="1" y="31"/>
                    <a:pt x="1" y="31"/>
                  </a:cubicBezTo>
                  <a:cubicBezTo>
                    <a:pt x="1" y="31"/>
                    <a:pt x="1" y="31"/>
                    <a:pt x="1"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2" y="31"/>
                  </a:cubicBezTo>
                  <a:cubicBezTo>
                    <a:pt x="2" y="31"/>
                    <a:pt x="2" y="31"/>
                    <a:pt x="3" y="31"/>
                  </a:cubicBezTo>
                  <a:cubicBezTo>
                    <a:pt x="3" y="31"/>
                    <a:pt x="3" y="31"/>
                    <a:pt x="3" y="31"/>
                  </a:cubicBezTo>
                  <a:cubicBezTo>
                    <a:pt x="3" y="30"/>
                    <a:pt x="4" y="30"/>
                    <a:pt x="5" y="30"/>
                  </a:cubicBezTo>
                  <a:cubicBezTo>
                    <a:pt x="5" y="30"/>
                    <a:pt x="5" y="30"/>
                    <a:pt x="5" y="30"/>
                  </a:cubicBezTo>
                  <a:cubicBezTo>
                    <a:pt x="7" y="30"/>
                    <a:pt x="9" y="30"/>
                    <a:pt x="12" y="29"/>
                  </a:cubicBezTo>
                  <a:cubicBezTo>
                    <a:pt x="12" y="29"/>
                    <a:pt x="12" y="29"/>
                    <a:pt x="12" y="29"/>
                  </a:cubicBezTo>
                  <a:cubicBezTo>
                    <a:pt x="18" y="27"/>
                    <a:pt x="26" y="24"/>
                    <a:pt x="31" y="19"/>
                  </a:cubicBezTo>
                  <a:cubicBezTo>
                    <a:pt x="31" y="19"/>
                    <a:pt x="31" y="19"/>
                    <a:pt x="31" y="19"/>
                  </a:cubicBezTo>
                  <a:cubicBezTo>
                    <a:pt x="32" y="18"/>
                    <a:pt x="32" y="18"/>
                    <a:pt x="32" y="18"/>
                  </a:cubicBezTo>
                  <a:cubicBezTo>
                    <a:pt x="32" y="18"/>
                    <a:pt x="32" y="18"/>
                    <a:pt x="32" y="18"/>
                  </a:cubicBezTo>
                  <a:cubicBezTo>
                    <a:pt x="40" y="10"/>
                    <a:pt x="40" y="10"/>
                    <a:pt x="40" y="10"/>
                  </a:cubicBezTo>
                  <a:cubicBezTo>
                    <a:pt x="39" y="4"/>
                    <a:pt x="39" y="4"/>
                    <a:pt x="39" y="4"/>
                  </a:cubicBezTo>
                  <a:cubicBezTo>
                    <a:pt x="34" y="2"/>
                    <a:pt x="34" y="2"/>
                    <a:pt x="34" y="2"/>
                  </a:cubicBezTo>
                  <a:cubicBezTo>
                    <a:pt x="46" y="0"/>
                    <a:pt x="46" y="0"/>
                    <a:pt x="46" y="0"/>
                  </a:cubicBezTo>
                  <a:cubicBezTo>
                    <a:pt x="48" y="13"/>
                    <a:pt x="48" y="13"/>
                    <a:pt x="48" y="13"/>
                  </a:cubicBezTo>
                  <a:cubicBezTo>
                    <a:pt x="38" y="23"/>
                    <a:pt x="38" y="23"/>
                    <a:pt x="38" y="23"/>
                  </a:cubicBezTo>
                  <a:cubicBezTo>
                    <a:pt x="37" y="23"/>
                    <a:pt x="37" y="24"/>
                    <a:pt x="37" y="24"/>
                  </a:cubicBezTo>
                  <a:cubicBezTo>
                    <a:pt x="37" y="24"/>
                    <a:pt x="37" y="24"/>
                    <a:pt x="37" y="24"/>
                  </a:cubicBezTo>
                  <a:cubicBezTo>
                    <a:pt x="24" y="37"/>
                    <a:pt x="5" y="38"/>
                    <a:pt x="2" y="38"/>
                  </a:cubicBezTo>
                  <a:cubicBezTo>
                    <a:pt x="2" y="38"/>
                    <a:pt x="2" y="38"/>
                    <a:pt x="2" y="38"/>
                  </a:cubicBezTo>
                  <a:cubicBezTo>
                    <a:pt x="2" y="38"/>
                    <a:pt x="2" y="38"/>
                    <a:pt x="2" y="38"/>
                  </a:cubicBezTo>
                  <a:cubicBezTo>
                    <a:pt x="0" y="38"/>
                    <a:pt x="0" y="38"/>
                    <a:pt x="0" y="38"/>
                  </a:cubicBezTo>
                  <a:cubicBezTo>
                    <a:pt x="0" y="36"/>
                    <a:pt x="0" y="36"/>
                    <a:pt x="0" y="36"/>
                  </a:cubicBezTo>
                  <a:close/>
                  <a:moveTo>
                    <a:pt x="13" y="32"/>
                  </a:moveTo>
                  <a:cubicBezTo>
                    <a:pt x="13" y="32"/>
                    <a:pt x="13" y="32"/>
                    <a:pt x="13" y="32"/>
                  </a:cubicBezTo>
                  <a:cubicBezTo>
                    <a:pt x="13" y="32"/>
                    <a:pt x="13" y="32"/>
                    <a:pt x="13" y="32"/>
                  </a:cubicBezTo>
                  <a:cubicBezTo>
                    <a:pt x="13" y="31"/>
                    <a:pt x="13" y="31"/>
                    <a:pt x="13" y="31"/>
                  </a:cubicBezTo>
                  <a:cubicBezTo>
                    <a:pt x="13" y="32"/>
                    <a:pt x="13" y="32"/>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04"/>
            <p:cNvSpPr/>
            <p:nvPr/>
          </p:nvSpPr>
          <p:spPr bwMode="auto">
            <a:xfrm>
              <a:off x="4260851" y="7056438"/>
              <a:ext cx="28575" cy="25400"/>
            </a:xfrm>
            <a:custGeom>
              <a:avLst/>
              <a:gdLst>
                <a:gd name="T0" fmla="*/ 16 w 18"/>
                <a:gd name="T1" fmla="*/ 0 h 16"/>
                <a:gd name="T2" fmla="*/ 18 w 18"/>
                <a:gd name="T3" fmla="*/ 3 h 16"/>
                <a:gd name="T4" fmla="*/ 11 w 18"/>
                <a:gd name="T5" fmla="*/ 10 h 16"/>
                <a:gd name="T6" fmla="*/ 17 w 18"/>
                <a:gd name="T7" fmla="*/ 9 h 16"/>
                <a:gd name="T8" fmla="*/ 18 w 18"/>
                <a:gd name="T9" fmla="*/ 12 h 16"/>
                <a:gd name="T10" fmla="*/ 0 w 18"/>
                <a:gd name="T11" fmla="*/ 16 h 16"/>
                <a:gd name="T12" fmla="*/ 16 w 18"/>
                <a:gd name="T13" fmla="*/ 0 h 16"/>
                <a:gd name="T14" fmla="*/ 16 w 1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6">
                  <a:moveTo>
                    <a:pt x="16" y="0"/>
                  </a:moveTo>
                  <a:lnTo>
                    <a:pt x="18" y="3"/>
                  </a:lnTo>
                  <a:lnTo>
                    <a:pt x="11" y="10"/>
                  </a:lnTo>
                  <a:lnTo>
                    <a:pt x="17" y="9"/>
                  </a:lnTo>
                  <a:lnTo>
                    <a:pt x="18" y="12"/>
                  </a:lnTo>
                  <a:lnTo>
                    <a:pt x="0" y="16"/>
                  </a:lnTo>
                  <a:lnTo>
                    <a:pt x="16"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405"/>
            <p:cNvSpPr/>
            <p:nvPr/>
          </p:nvSpPr>
          <p:spPr bwMode="auto">
            <a:xfrm>
              <a:off x="4251326" y="7051676"/>
              <a:ext cx="42863" cy="34925"/>
            </a:xfrm>
            <a:custGeom>
              <a:avLst/>
              <a:gdLst>
                <a:gd name="T0" fmla="*/ 20 w 27"/>
                <a:gd name="T1" fmla="*/ 2 h 22"/>
                <a:gd name="T2" fmla="*/ 22 w 27"/>
                <a:gd name="T3" fmla="*/ 0 h 22"/>
                <a:gd name="T4" fmla="*/ 27 w 27"/>
                <a:gd name="T5" fmla="*/ 6 h 22"/>
                <a:gd name="T6" fmla="*/ 25 w 27"/>
                <a:gd name="T7" fmla="*/ 8 h 22"/>
                <a:gd name="T8" fmla="*/ 24 w 27"/>
                <a:gd name="T9" fmla="*/ 10 h 22"/>
                <a:gd name="T10" fmla="*/ 25 w 27"/>
                <a:gd name="T11" fmla="*/ 10 h 22"/>
                <a:gd name="T12" fmla="*/ 26 w 27"/>
                <a:gd name="T13" fmla="*/ 17 h 22"/>
                <a:gd name="T14" fmla="*/ 0 w 27"/>
                <a:gd name="T15" fmla="*/ 22 h 22"/>
                <a:gd name="T16" fmla="*/ 20 w 27"/>
                <a:gd name="T17" fmla="*/ 2 h 22"/>
                <a:gd name="T18" fmla="*/ 20 w 27"/>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
                  <a:moveTo>
                    <a:pt x="20" y="2"/>
                  </a:moveTo>
                  <a:lnTo>
                    <a:pt x="22" y="0"/>
                  </a:lnTo>
                  <a:lnTo>
                    <a:pt x="27" y="6"/>
                  </a:lnTo>
                  <a:lnTo>
                    <a:pt x="25" y="8"/>
                  </a:lnTo>
                  <a:lnTo>
                    <a:pt x="24" y="10"/>
                  </a:lnTo>
                  <a:lnTo>
                    <a:pt x="25" y="10"/>
                  </a:lnTo>
                  <a:lnTo>
                    <a:pt x="26" y="17"/>
                  </a:lnTo>
                  <a:lnTo>
                    <a:pt x="0" y="22"/>
                  </a:lnTo>
                  <a:lnTo>
                    <a:pt x="20" y="2"/>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406"/>
            <p:cNvSpPr/>
            <p:nvPr/>
          </p:nvSpPr>
          <p:spPr bwMode="auto">
            <a:xfrm>
              <a:off x="4125914" y="7210426"/>
              <a:ext cx="17463" cy="36513"/>
            </a:xfrm>
            <a:custGeom>
              <a:avLst/>
              <a:gdLst>
                <a:gd name="T0" fmla="*/ 9 w 11"/>
                <a:gd name="T1" fmla="*/ 0 h 23"/>
                <a:gd name="T2" fmla="*/ 11 w 11"/>
                <a:gd name="T3" fmla="*/ 19 h 23"/>
                <a:gd name="T4" fmla="*/ 1 w 11"/>
                <a:gd name="T5" fmla="*/ 23 h 23"/>
                <a:gd name="T6" fmla="*/ 1 w 11"/>
                <a:gd name="T7" fmla="*/ 23 h 23"/>
                <a:gd name="T8" fmla="*/ 0 w 11"/>
                <a:gd name="T9" fmla="*/ 19 h 23"/>
                <a:gd name="T10" fmla="*/ 7 w 11"/>
                <a:gd name="T11" fmla="*/ 16 h 23"/>
                <a:gd name="T12" fmla="*/ 5 w 11"/>
                <a:gd name="T13" fmla="*/ 0 h 23"/>
                <a:gd name="T14" fmla="*/ 9 w 11"/>
                <a:gd name="T15" fmla="*/ 0 h 23"/>
                <a:gd name="T16" fmla="*/ 9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9" y="0"/>
                  </a:moveTo>
                  <a:lnTo>
                    <a:pt x="11" y="19"/>
                  </a:lnTo>
                  <a:lnTo>
                    <a:pt x="1" y="23"/>
                  </a:lnTo>
                  <a:lnTo>
                    <a:pt x="1" y="23"/>
                  </a:lnTo>
                  <a:lnTo>
                    <a:pt x="0" y="19"/>
                  </a:lnTo>
                  <a:lnTo>
                    <a:pt x="7" y="16"/>
                  </a:lnTo>
                  <a:lnTo>
                    <a:pt x="5" y="0"/>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407"/>
            <p:cNvSpPr/>
            <p:nvPr/>
          </p:nvSpPr>
          <p:spPr bwMode="auto">
            <a:xfrm>
              <a:off x="4121151" y="7204076"/>
              <a:ext cx="25400" cy="46038"/>
            </a:xfrm>
            <a:custGeom>
              <a:avLst/>
              <a:gdLst>
                <a:gd name="T0" fmla="*/ 2 w 16"/>
                <a:gd name="T1" fmla="*/ 28 h 29"/>
                <a:gd name="T2" fmla="*/ 2 w 16"/>
                <a:gd name="T3" fmla="*/ 28 h 29"/>
                <a:gd name="T4" fmla="*/ 0 w 16"/>
                <a:gd name="T5" fmla="*/ 21 h 29"/>
                <a:gd name="T6" fmla="*/ 7 w 16"/>
                <a:gd name="T7" fmla="*/ 19 h 29"/>
                <a:gd name="T8" fmla="*/ 6 w 16"/>
                <a:gd name="T9" fmla="*/ 2 h 29"/>
                <a:gd name="T10" fmla="*/ 8 w 16"/>
                <a:gd name="T11" fmla="*/ 2 h 29"/>
                <a:gd name="T12" fmla="*/ 12 w 16"/>
                <a:gd name="T13" fmla="*/ 2 h 29"/>
                <a:gd name="T14" fmla="*/ 14 w 16"/>
                <a:gd name="T15" fmla="*/ 0 h 29"/>
                <a:gd name="T16" fmla="*/ 16 w 16"/>
                <a:gd name="T17" fmla="*/ 25 h 29"/>
                <a:gd name="T18" fmla="*/ 3 w 16"/>
                <a:gd name="T19" fmla="*/ 29 h 29"/>
                <a:gd name="T20" fmla="*/ 2 w 16"/>
                <a:gd name="T21" fmla="*/ 28 h 29"/>
                <a:gd name="T22" fmla="*/ 2 w 16"/>
                <a:gd name="T2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9">
                  <a:moveTo>
                    <a:pt x="2" y="28"/>
                  </a:moveTo>
                  <a:lnTo>
                    <a:pt x="2" y="28"/>
                  </a:lnTo>
                  <a:lnTo>
                    <a:pt x="0" y="21"/>
                  </a:lnTo>
                  <a:lnTo>
                    <a:pt x="7" y="19"/>
                  </a:lnTo>
                  <a:lnTo>
                    <a:pt x="6" y="2"/>
                  </a:lnTo>
                  <a:lnTo>
                    <a:pt x="8" y="2"/>
                  </a:lnTo>
                  <a:lnTo>
                    <a:pt x="12" y="2"/>
                  </a:lnTo>
                  <a:lnTo>
                    <a:pt x="14" y="0"/>
                  </a:lnTo>
                  <a:lnTo>
                    <a:pt x="16" y="25"/>
                  </a:lnTo>
                  <a:lnTo>
                    <a:pt x="3" y="29"/>
                  </a:lnTo>
                  <a:lnTo>
                    <a:pt x="2" y="28"/>
                  </a:lnTo>
                  <a:lnTo>
                    <a:pt x="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408"/>
            <p:cNvSpPr/>
            <p:nvPr/>
          </p:nvSpPr>
          <p:spPr bwMode="auto">
            <a:xfrm>
              <a:off x="4162426" y="7204076"/>
              <a:ext cx="17463" cy="36513"/>
            </a:xfrm>
            <a:custGeom>
              <a:avLst/>
              <a:gdLst>
                <a:gd name="T0" fmla="*/ 1 w 11"/>
                <a:gd name="T1" fmla="*/ 0 h 23"/>
                <a:gd name="T2" fmla="*/ 0 w 11"/>
                <a:gd name="T3" fmla="*/ 20 h 23"/>
                <a:gd name="T4" fmla="*/ 9 w 11"/>
                <a:gd name="T5" fmla="*/ 23 h 23"/>
                <a:gd name="T6" fmla="*/ 9 w 11"/>
                <a:gd name="T7" fmla="*/ 23 h 23"/>
                <a:gd name="T8" fmla="*/ 11 w 11"/>
                <a:gd name="T9" fmla="*/ 20 h 23"/>
                <a:gd name="T10" fmla="*/ 3 w 11"/>
                <a:gd name="T11" fmla="*/ 17 h 23"/>
                <a:gd name="T12" fmla="*/ 4 w 11"/>
                <a:gd name="T13" fmla="*/ 0 h 23"/>
                <a:gd name="T14" fmla="*/ 1 w 11"/>
                <a:gd name="T15" fmla="*/ 0 h 23"/>
                <a:gd name="T16" fmla="*/ 1 w 11"/>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1" y="0"/>
                  </a:moveTo>
                  <a:lnTo>
                    <a:pt x="0" y="20"/>
                  </a:lnTo>
                  <a:lnTo>
                    <a:pt x="9" y="23"/>
                  </a:lnTo>
                  <a:lnTo>
                    <a:pt x="9" y="23"/>
                  </a:lnTo>
                  <a:lnTo>
                    <a:pt x="11" y="20"/>
                  </a:lnTo>
                  <a:lnTo>
                    <a:pt x="3" y="17"/>
                  </a:lnTo>
                  <a:lnTo>
                    <a:pt x="4"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409"/>
            <p:cNvSpPr>
              <a:spLocks noEditPoints="1"/>
            </p:cNvSpPr>
            <p:nvPr/>
          </p:nvSpPr>
          <p:spPr bwMode="auto">
            <a:xfrm>
              <a:off x="4157664" y="7199313"/>
              <a:ext cx="25400" cy="46038"/>
            </a:xfrm>
            <a:custGeom>
              <a:avLst/>
              <a:gdLst>
                <a:gd name="T0" fmla="*/ 12 w 16"/>
                <a:gd name="T1" fmla="*/ 29 h 29"/>
                <a:gd name="T2" fmla="*/ 12 w 16"/>
                <a:gd name="T3" fmla="*/ 29 h 29"/>
                <a:gd name="T4" fmla="*/ 0 w 16"/>
                <a:gd name="T5" fmla="*/ 24 h 29"/>
                <a:gd name="T6" fmla="*/ 2 w 16"/>
                <a:gd name="T7" fmla="*/ 2 h 29"/>
                <a:gd name="T8" fmla="*/ 2 w 16"/>
                <a:gd name="T9" fmla="*/ 0 h 29"/>
                <a:gd name="T10" fmla="*/ 11 w 16"/>
                <a:gd name="T11" fmla="*/ 1 h 29"/>
                <a:gd name="T12" fmla="*/ 8 w 16"/>
                <a:gd name="T13" fmla="*/ 19 h 29"/>
                <a:gd name="T14" fmla="*/ 16 w 16"/>
                <a:gd name="T15" fmla="*/ 21 h 29"/>
                <a:gd name="T16" fmla="*/ 14 w 16"/>
                <a:gd name="T17" fmla="*/ 29 h 29"/>
                <a:gd name="T18" fmla="*/ 12 w 16"/>
                <a:gd name="T19" fmla="*/ 29 h 29"/>
                <a:gd name="T20" fmla="*/ 12 w 16"/>
                <a:gd name="T21" fmla="*/ 29 h 29"/>
                <a:gd name="T22" fmla="*/ 4 w 16"/>
                <a:gd name="T23" fmla="*/ 6 h 29"/>
                <a:gd name="T24" fmla="*/ 4 w 16"/>
                <a:gd name="T25" fmla="*/ 3 h 29"/>
                <a:gd name="T26" fmla="*/ 4 w 16"/>
                <a:gd name="T27" fmla="*/ 6 h 29"/>
                <a:gd name="T28" fmla="*/ 4 w 16"/>
                <a:gd name="T29"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9">
                  <a:moveTo>
                    <a:pt x="12" y="29"/>
                  </a:moveTo>
                  <a:lnTo>
                    <a:pt x="12" y="29"/>
                  </a:lnTo>
                  <a:lnTo>
                    <a:pt x="0" y="24"/>
                  </a:lnTo>
                  <a:lnTo>
                    <a:pt x="2" y="2"/>
                  </a:lnTo>
                  <a:lnTo>
                    <a:pt x="2" y="0"/>
                  </a:lnTo>
                  <a:lnTo>
                    <a:pt x="11" y="1"/>
                  </a:lnTo>
                  <a:lnTo>
                    <a:pt x="8" y="19"/>
                  </a:lnTo>
                  <a:lnTo>
                    <a:pt x="16" y="21"/>
                  </a:lnTo>
                  <a:lnTo>
                    <a:pt x="14" y="29"/>
                  </a:lnTo>
                  <a:lnTo>
                    <a:pt x="12" y="29"/>
                  </a:lnTo>
                  <a:lnTo>
                    <a:pt x="12" y="29"/>
                  </a:lnTo>
                  <a:close/>
                  <a:moveTo>
                    <a:pt x="4" y="6"/>
                  </a:moveTo>
                  <a:lnTo>
                    <a:pt x="4" y="3"/>
                  </a:lnTo>
                  <a:lnTo>
                    <a:pt x="4"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9169359" y="4627404"/>
            <a:ext cx="1126945" cy="1699173"/>
            <a:chOff x="6985001" y="7477126"/>
            <a:chExt cx="306388" cy="461963"/>
          </a:xfrm>
          <a:solidFill>
            <a:schemeClr val="tx1">
              <a:lumMod val="75000"/>
              <a:lumOff val="25000"/>
            </a:schemeClr>
          </a:solidFill>
        </p:grpSpPr>
        <p:sp>
          <p:nvSpPr>
            <p:cNvPr id="87" name="Freeform 1344"/>
            <p:cNvSpPr>
              <a:spLocks noEditPoints="1"/>
            </p:cNvSpPr>
            <p:nvPr/>
          </p:nvSpPr>
          <p:spPr bwMode="auto">
            <a:xfrm>
              <a:off x="7011989" y="7486651"/>
              <a:ext cx="230188" cy="225425"/>
            </a:xfrm>
            <a:custGeom>
              <a:avLst/>
              <a:gdLst>
                <a:gd name="T0" fmla="*/ 42 w 132"/>
                <a:gd name="T1" fmla="*/ 14 h 129"/>
                <a:gd name="T2" fmla="*/ 118 w 132"/>
                <a:gd name="T3" fmla="*/ 39 h 129"/>
                <a:gd name="T4" fmla="*/ 118 w 132"/>
                <a:gd name="T5" fmla="*/ 39 h 129"/>
                <a:gd name="T6" fmla="*/ 91 w 132"/>
                <a:gd name="T7" fmla="*/ 115 h 129"/>
                <a:gd name="T8" fmla="*/ 91 w 132"/>
                <a:gd name="T9" fmla="*/ 115 h 129"/>
                <a:gd name="T10" fmla="*/ 14 w 132"/>
                <a:gd name="T11" fmla="*/ 90 h 129"/>
                <a:gd name="T12" fmla="*/ 14 w 132"/>
                <a:gd name="T13" fmla="*/ 90 h 129"/>
                <a:gd name="T14" fmla="*/ 42 w 132"/>
                <a:gd name="T15" fmla="*/ 14 h 129"/>
                <a:gd name="T16" fmla="*/ 43 w 132"/>
                <a:gd name="T17" fmla="*/ 16 h 129"/>
                <a:gd name="T18" fmla="*/ 17 w 132"/>
                <a:gd name="T19" fmla="*/ 89 h 129"/>
                <a:gd name="T20" fmla="*/ 17 w 132"/>
                <a:gd name="T21" fmla="*/ 89 h 129"/>
                <a:gd name="T22" fmla="*/ 90 w 132"/>
                <a:gd name="T23" fmla="*/ 112 h 129"/>
                <a:gd name="T24" fmla="*/ 90 w 132"/>
                <a:gd name="T25" fmla="*/ 112 h 129"/>
                <a:gd name="T26" fmla="*/ 116 w 132"/>
                <a:gd name="T27" fmla="*/ 40 h 129"/>
                <a:gd name="T28" fmla="*/ 116 w 132"/>
                <a:gd name="T29" fmla="*/ 40 h 129"/>
                <a:gd name="T30" fmla="*/ 43 w 132"/>
                <a:gd name="T31"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29">
                  <a:moveTo>
                    <a:pt x="42" y="14"/>
                  </a:moveTo>
                  <a:cubicBezTo>
                    <a:pt x="70" y="0"/>
                    <a:pt x="105" y="11"/>
                    <a:pt x="118" y="39"/>
                  </a:cubicBezTo>
                  <a:cubicBezTo>
                    <a:pt x="118" y="39"/>
                    <a:pt x="118" y="39"/>
                    <a:pt x="118" y="39"/>
                  </a:cubicBezTo>
                  <a:cubicBezTo>
                    <a:pt x="132" y="67"/>
                    <a:pt x="120" y="101"/>
                    <a:pt x="91" y="115"/>
                  </a:cubicBezTo>
                  <a:cubicBezTo>
                    <a:pt x="91" y="115"/>
                    <a:pt x="91" y="115"/>
                    <a:pt x="91" y="115"/>
                  </a:cubicBezTo>
                  <a:cubicBezTo>
                    <a:pt x="62" y="129"/>
                    <a:pt x="28" y="118"/>
                    <a:pt x="14" y="90"/>
                  </a:cubicBezTo>
                  <a:cubicBezTo>
                    <a:pt x="14" y="90"/>
                    <a:pt x="14" y="90"/>
                    <a:pt x="14" y="90"/>
                  </a:cubicBezTo>
                  <a:cubicBezTo>
                    <a:pt x="0" y="62"/>
                    <a:pt x="13" y="28"/>
                    <a:pt x="42" y="14"/>
                  </a:cubicBezTo>
                  <a:close/>
                  <a:moveTo>
                    <a:pt x="43" y="16"/>
                  </a:moveTo>
                  <a:cubicBezTo>
                    <a:pt x="16" y="30"/>
                    <a:pt x="4" y="62"/>
                    <a:pt x="17" y="89"/>
                  </a:cubicBezTo>
                  <a:cubicBezTo>
                    <a:pt x="17" y="89"/>
                    <a:pt x="17" y="89"/>
                    <a:pt x="17" y="89"/>
                  </a:cubicBezTo>
                  <a:cubicBezTo>
                    <a:pt x="30" y="115"/>
                    <a:pt x="62" y="126"/>
                    <a:pt x="90" y="112"/>
                  </a:cubicBezTo>
                  <a:cubicBezTo>
                    <a:pt x="90" y="112"/>
                    <a:pt x="90" y="112"/>
                    <a:pt x="90" y="112"/>
                  </a:cubicBezTo>
                  <a:cubicBezTo>
                    <a:pt x="117" y="99"/>
                    <a:pt x="129" y="67"/>
                    <a:pt x="116" y="40"/>
                  </a:cubicBezTo>
                  <a:cubicBezTo>
                    <a:pt x="116" y="40"/>
                    <a:pt x="116" y="40"/>
                    <a:pt x="116" y="40"/>
                  </a:cubicBezTo>
                  <a:cubicBezTo>
                    <a:pt x="103" y="14"/>
                    <a:pt x="70" y="3"/>
                    <a:pt x="4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45"/>
            <p:cNvSpPr>
              <a:spLocks noEditPoints="1"/>
            </p:cNvSpPr>
            <p:nvPr/>
          </p:nvSpPr>
          <p:spPr bwMode="auto">
            <a:xfrm>
              <a:off x="7023101" y="7497763"/>
              <a:ext cx="207963" cy="203200"/>
            </a:xfrm>
            <a:custGeom>
              <a:avLst/>
              <a:gdLst>
                <a:gd name="T0" fmla="*/ 5 w 119"/>
                <a:gd name="T1" fmla="*/ 85 h 117"/>
                <a:gd name="T2" fmla="*/ 0 w 119"/>
                <a:gd name="T3" fmla="*/ 60 h 117"/>
                <a:gd name="T4" fmla="*/ 0 w 119"/>
                <a:gd name="T5" fmla="*/ 60 h 117"/>
                <a:gd name="T6" fmla="*/ 34 w 119"/>
                <a:gd name="T7" fmla="*/ 6 h 117"/>
                <a:gd name="T8" fmla="*/ 34 w 119"/>
                <a:gd name="T9" fmla="*/ 6 h 117"/>
                <a:gd name="T10" fmla="*/ 35 w 119"/>
                <a:gd name="T11" fmla="*/ 8 h 117"/>
                <a:gd name="T12" fmla="*/ 34 w 119"/>
                <a:gd name="T13" fmla="*/ 6 h 117"/>
                <a:gd name="T14" fmla="*/ 61 w 119"/>
                <a:gd name="T15" fmla="*/ 0 h 117"/>
                <a:gd name="T16" fmla="*/ 61 w 119"/>
                <a:gd name="T17" fmla="*/ 0 h 117"/>
                <a:gd name="T18" fmla="*/ 113 w 119"/>
                <a:gd name="T19" fmla="*/ 32 h 117"/>
                <a:gd name="T20" fmla="*/ 113 w 119"/>
                <a:gd name="T21" fmla="*/ 32 h 117"/>
                <a:gd name="T22" fmla="*/ 119 w 119"/>
                <a:gd name="T23" fmla="*/ 57 h 117"/>
                <a:gd name="T24" fmla="*/ 119 w 119"/>
                <a:gd name="T25" fmla="*/ 57 h 117"/>
                <a:gd name="T26" fmla="*/ 85 w 119"/>
                <a:gd name="T27" fmla="*/ 111 h 117"/>
                <a:gd name="T28" fmla="*/ 85 w 119"/>
                <a:gd name="T29" fmla="*/ 111 h 117"/>
                <a:gd name="T30" fmla="*/ 58 w 119"/>
                <a:gd name="T31" fmla="*/ 117 h 117"/>
                <a:gd name="T32" fmla="*/ 58 w 119"/>
                <a:gd name="T33" fmla="*/ 117 h 117"/>
                <a:gd name="T34" fmla="*/ 5 w 119"/>
                <a:gd name="T35" fmla="*/ 85 h 117"/>
                <a:gd name="T36" fmla="*/ 7 w 119"/>
                <a:gd name="T37" fmla="*/ 60 h 117"/>
                <a:gd name="T38" fmla="*/ 12 w 119"/>
                <a:gd name="T39" fmla="*/ 82 h 117"/>
                <a:gd name="T40" fmla="*/ 12 w 119"/>
                <a:gd name="T41" fmla="*/ 82 h 117"/>
                <a:gd name="T42" fmla="*/ 58 w 119"/>
                <a:gd name="T43" fmla="*/ 110 h 117"/>
                <a:gd name="T44" fmla="*/ 58 w 119"/>
                <a:gd name="T45" fmla="*/ 110 h 117"/>
                <a:gd name="T46" fmla="*/ 82 w 119"/>
                <a:gd name="T47" fmla="*/ 104 h 117"/>
                <a:gd name="T48" fmla="*/ 82 w 119"/>
                <a:gd name="T49" fmla="*/ 104 h 117"/>
                <a:gd name="T50" fmla="*/ 112 w 119"/>
                <a:gd name="T51" fmla="*/ 57 h 117"/>
                <a:gd name="T52" fmla="*/ 112 w 119"/>
                <a:gd name="T53" fmla="*/ 57 h 117"/>
                <a:gd name="T54" fmla="*/ 107 w 119"/>
                <a:gd name="T55" fmla="*/ 35 h 117"/>
                <a:gd name="T56" fmla="*/ 107 w 119"/>
                <a:gd name="T57" fmla="*/ 35 h 117"/>
                <a:gd name="T58" fmla="*/ 60 w 119"/>
                <a:gd name="T59" fmla="*/ 7 h 117"/>
                <a:gd name="T60" fmla="*/ 60 w 119"/>
                <a:gd name="T61" fmla="*/ 7 h 117"/>
                <a:gd name="T62" fmla="*/ 37 w 119"/>
                <a:gd name="T63" fmla="*/ 12 h 117"/>
                <a:gd name="T64" fmla="*/ 37 w 119"/>
                <a:gd name="T65" fmla="*/ 12 h 117"/>
                <a:gd name="T66" fmla="*/ 7 w 119"/>
                <a:gd name="T67" fmla="*/ 6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 h="117">
                  <a:moveTo>
                    <a:pt x="5" y="85"/>
                  </a:moveTo>
                  <a:cubicBezTo>
                    <a:pt x="1" y="77"/>
                    <a:pt x="0" y="68"/>
                    <a:pt x="0" y="60"/>
                  </a:cubicBezTo>
                  <a:cubicBezTo>
                    <a:pt x="0" y="60"/>
                    <a:pt x="0" y="60"/>
                    <a:pt x="0" y="60"/>
                  </a:cubicBezTo>
                  <a:cubicBezTo>
                    <a:pt x="0" y="38"/>
                    <a:pt x="12" y="16"/>
                    <a:pt x="34" y="6"/>
                  </a:cubicBezTo>
                  <a:cubicBezTo>
                    <a:pt x="34" y="6"/>
                    <a:pt x="34" y="6"/>
                    <a:pt x="34" y="6"/>
                  </a:cubicBezTo>
                  <a:cubicBezTo>
                    <a:pt x="35" y="8"/>
                    <a:pt x="35" y="8"/>
                    <a:pt x="35" y="8"/>
                  </a:cubicBezTo>
                  <a:cubicBezTo>
                    <a:pt x="34" y="6"/>
                    <a:pt x="34" y="6"/>
                    <a:pt x="34" y="6"/>
                  </a:cubicBezTo>
                  <a:cubicBezTo>
                    <a:pt x="42" y="2"/>
                    <a:pt x="51" y="0"/>
                    <a:pt x="61" y="0"/>
                  </a:cubicBezTo>
                  <a:cubicBezTo>
                    <a:pt x="61" y="0"/>
                    <a:pt x="61" y="0"/>
                    <a:pt x="61" y="0"/>
                  </a:cubicBezTo>
                  <a:cubicBezTo>
                    <a:pt x="82" y="0"/>
                    <a:pt x="103" y="11"/>
                    <a:pt x="113" y="32"/>
                  </a:cubicBezTo>
                  <a:cubicBezTo>
                    <a:pt x="113" y="32"/>
                    <a:pt x="113" y="32"/>
                    <a:pt x="113" y="32"/>
                  </a:cubicBezTo>
                  <a:cubicBezTo>
                    <a:pt x="117" y="40"/>
                    <a:pt x="119" y="49"/>
                    <a:pt x="119" y="57"/>
                  </a:cubicBezTo>
                  <a:cubicBezTo>
                    <a:pt x="119" y="57"/>
                    <a:pt x="119" y="57"/>
                    <a:pt x="119" y="57"/>
                  </a:cubicBezTo>
                  <a:cubicBezTo>
                    <a:pt x="119" y="79"/>
                    <a:pt x="106" y="100"/>
                    <a:pt x="85" y="111"/>
                  </a:cubicBezTo>
                  <a:cubicBezTo>
                    <a:pt x="85" y="111"/>
                    <a:pt x="85" y="111"/>
                    <a:pt x="85" y="111"/>
                  </a:cubicBezTo>
                  <a:cubicBezTo>
                    <a:pt x="76" y="115"/>
                    <a:pt x="67" y="117"/>
                    <a:pt x="58" y="117"/>
                  </a:cubicBezTo>
                  <a:cubicBezTo>
                    <a:pt x="58" y="117"/>
                    <a:pt x="58" y="117"/>
                    <a:pt x="58" y="117"/>
                  </a:cubicBezTo>
                  <a:cubicBezTo>
                    <a:pt x="36" y="117"/>
                    <a:pt x="15" y="105"/>
                    <a:pt x="5" y="85"/>
                  </a:cubicBezTo>
                  <a:close/>
                  <a:moveTo>
                    <a:pt x="7" y="60"/>
                  </a:moveTo>
                  <a:cubicBezTo>
                    <a:pt x="7" y="67"/>
                    <a:pt x="8" y="75"/>
                    <a:pt x="12" y="82"/>
                  </a:cubicBezTo>
                  <a:cubicBezTo>
                    <a:pt x="12" y="82"/>
                    <a:pt x="12" y="82"/>
                    <a:pt x="12" y="82"/>
                  </a:cubicBezTo>
                  <a:cubicBezTo>
                    <a:pt x="20" y="100"/>
                    <a:pt x="39" y="110"/>
                    <a:pt x="58" y="110"/>
                  </a:cubicBezTo>
                  <a:cubicBezTo>
                    <a:pt x="58" y="110"/>
                    <a:pt x="58" y="110"/>
                    <a:pt x="58" y="110"/>
                  </a:cubicBezTo>
                  <a:cubicBezTo>
                    <a:pt x="66" y="110"/>
                    <a:pt x="74" y="108"/>
                    <a:pt x="82" y="104"/>
                  </a:cubicBezTo>
                  <a:cubicBezTo>
                    <a:pt x="82" y="104"/>
                    <a:pt x="82" y="104"/>
                    <a:pt x="82" y="104"/>
                  </a:cubicBezTo>
                  <a:cubicBezTo>
                    <a:pt x="101" y="95"/>
                    <a:pt x="112" y="76"/>
                    <a:pt x="112" y="57"/>
                  </a:cubicBezTo>
                  <a:cubicBezTo>
                    <a:pt x="112" y="57"/>
                    <a:pt x="112" y="57"/>
                    <a:pt x="112" y="57"/>
                  </a:cubicBezTo>
                  <a:cubicBezTo>
                    <a:pt x="112" y="50"/>
                    <a:pt x="110" y="42"/>
                    <a:pt x="107" y="35"/>
                  </a:cubicBezTo>
                  <a:cubicBezTo>
                    <a:pt x="107" y="35"/>
                    <a:pt x="107" y="35"/>
                    <a:pt x="107" y="35"/>
                  </a:cubicBezTo>
                  <a:cubicBezTo>
                    <a:pt x="98" y="17"/>
                    <a:pt x="80" y="7"/>
                    <a:pt x="60" y="7"/>
                  </a:cubicBezTo>
                  <a:cubicBezTo>
                    <a:pt x="60" y="7"/>
                    <a:pt x="60" y="7"/>
                    <a:pt x="60" y="7"/>
                  </a:cubicBezTo>
                  <a:cubicBezTo>
                    <a:pt x="53" y="7"/>
                    <a:pt x="44" y="8"/>
                    <a:pt x="37" y="12"/>
                  </a:cubicBezTo>
                  <a:cubicBezTo>
                    <a:pt x="37" y="12"/>
                    <a:pt x="37" y="12"/>
                    <a:pt x="37" y="12"/>
                  </a:cubicBezTo>
                  <a:cubicBezTo>
                    <a:pt x="18" y="22"/>
                    <a:pt x="7" y="40"/>
                    <a:pt x="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46"/>
            <p:cNvSpPr/>
            <p:nvPr/>
          </p:nvSpPr>
          <p:spPr bwMode="auto">
            <a:xfrm>
              <a:off x="7119939" y="7485063"/>
              <a:ext cx="23813" cy="47625"/>
            </a:xfrm>
            <a:custGeom>
              <a:avLst/>
              <a:gdLst>
                <a:gd name="T0" fmla="*/ 2 w 15"/>
                <a:gd name="T1" fmla="*/ 0 h 30"/>
                <a:gd name="T2" fmla="*/ 15 w 15"/>
                <a:gd name="T3" fmla="*/ 19 h 30"/>
                <a:gd name="T4" fmla="*/ 15 w 15"/>
                <a:gd name="T5" fmla="*/ 19 h 30"/>
                <a:gd name="T6" fmla="*/ 13 w 15"/>
                <a:gd name="T7" fmla="*/ 21 h 30"/>
                <a:gd name="T8" fmla="*/ 5 w 15"/>
                <a:gd name="T9" fmla="*/ 10 h 30"/>
                <a:gd name="T10" fmla="*/ 3 w 15"/>
                <a:gd name="T11" fmla="*/ 30 h 30"/>
                <a:gd name="T12" fmla="*/ 0 w 15"/>
                <a:gd name="T13" fmla="*/ 30 h 30"/>
                <a:gd name="T14" fmla="*/ 2 w 15"/>
                <a:gd name="T15" fmla="*/ 0 h 30"/>
                <a:gd name="T16" fmla="*/ 2 w 1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0">
                  <a:moveTo>
                    <a:pt x="2" y="0"/>
                  </a:moveTo>
                  <a:lnTo>
                    <a:pt x="15" y="19"/>
                  </a:lnTo>
                  <a:lnTo>
                    <a:pt x="15" y="19"/>
                  </a:lnTo>
                  <a:lnTo>
                    <a:pt x="13" y="21"/>
                  </a:lnTo>
                  <a:lnTo>
                    <a:pt x="5" y="10"/>
                  </a:lnTo>
                  <a:lnTo>
                    <a:pt x="3" y="30"/>
                  </a:lnTo>
                  <a:lnTo>
                    <a:pt x="0" y="3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47"/>
            <p:cNvSpPr/>
            <p:nvPr/>
          </p:nvSpPr>
          <p:spPr bwMode="auto">
            <a:xfrm>
              <a:off x="7116764" y="7477126"/>
              <a:ext cx="30163" cy="60325"/>
            </a:xfrm>
            <a:custGeom>
              <a:avLst/>
              <a:gdLst>
                <a:gd name="T0" fmla="*/ 0 w 19"/>
                <a:gd name="T1" fmla="*/ 37 h 38"/>
                <a:gd name="T2" fmla="*/ 2 w 19"/>
                <a:gd name="T3" fmla="*/ 5 h 38"/>
                <a:gd name="T4" fmla="*/ 3 w 19"/>
                <a:gd name="T5" fmla="*/ 0 h 38"/>
                <a:gd name="T6" fmla="*/ 19 w 19"/>
                <a:gd name="T7" fmla="*/ 23 h 38"/>
                <a:gd name="T8" fmla="*/ 19 w 19"/>
                <a:gd name="T9" fmla="*/ 24 h 38"/>
                <a:gd name="T10" fmla="*/ 19 w 19"/>
                <a:gd name="T11" fmla="*/ 25 h 38"/>
                <a:gd name="T12" fmla="*/ 14 w 19"/>
                <a:gd name="T13" fmla="*/ 28 h 38"/>
                <a:gd name="T14" fmla="*/ 8 w 19"/>
                <a:gd name="T15" fmla="*/ 22 h 38"/>
                <a:gd name="T16" fmla="*/ 7 w 19"/>
                <a:gd name="T17" fmla="*/ 38 h 38"/>
                <a:gd name="T18" fmla="*/ 0 w 19"/>
                <a:gd name="T19" fmla="*/ 37 h 38"/>
                <a:gd name="T20" fmla="*/ 0 w 19"/>
                <a:gd name="T21"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8">
                  <a:moveTo>
                    <a:pt x="0" y="37"/>
                  </a:moveTo>
                  <a:lnTo>
                    <a:pt x="2" y="5"/>
                  </a:lnTo>
                  <a:lnTo>
                    <a:pt x="3" y="0"/>
                  </a:lnTo>
                  <a:lnTo>
                    <a:pt x="19" y="23"/>
                  </a:lnTo>
                  <a:lnTo>
                    <a:pt x="19" y="24"/>
                  </a:lnTo>
                  <a:lnTo>
                    <a:pt x="19" y="25"/>
                  </a:lnTo>
                  <a:lnTo>
                    <a:pt x="14" y="28"/>
                  </a:lnTo>
                  <a:lnTo>
                    <a:pt x="8" y="22"/>
                  </a:lnTo>
                  <a:lnTo>
                    <a:pt x="7" y="38"/>
                  </a:lnTo>
                  <a:lnTo>
                    <a:pt x="0" y="37"/>
                  </a:ln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48"/>
            <p:cNvSpPr/>
            <p:nvPr/>
          </p:nvSpPr>
          <p:spPr bwMode="auto">
            <a:xfrm>
              <a:off x="7091364" y="7491413"/>
              <a:ext cx="34925" cy="44450"/>
            </a:xfrm>
            <a:custGeom>
              <a:avLst/>
              <a:gdLst>
                <a:gd name="T0" fmla="*/ 19 w 22"/>
                <a:gd name="T1" fmla="*/ 0 h 28"/>
                <a:gd name="T2" fmla="*/ 22 w 22"/>
                <a:gd name="T3" fmla="*/ 28 h 28"/>
                <a:gd name="T4" fmla="*/ 22 w 22"/>
                <a:gd name="T5" fmla="*/ 28 h 28"/>
                <a:gd name="T6" fmla="*/ 19 w 22"/>
                <a:gd name="T7" fmla="*/ 28 h 28"/>
                <a:gd name="T8" fmla="*/ 17 w 22"/>
                <a:gd name="T9" fmla="*/ 9 h 28"/>
                <a:gd name="T10" fmla="*/ 2 w 22"/>
                <a:gd name="T11" fmla="*/ 27 h 28"/>
                <a:gd name="T12" fmla="*/ 0 w 22"/>
                <a:gd name="T13" fmla="*/ 25 h 28"/>
                <a:gd name="T14" fmla="*/ 19 w 22"/>
                <a:gd name="T15" fmla="*/ 0 h 28"/>
                <a:gd name="T16" fmla="*/ 19 w 22"/>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19" y="0"/>
                  </a:moveTo>
                  <a:lnTo>
                    <a:pt x="22" y="28"/>
                  </a:lnTo>
                  <a:lnTo>
                    <a:pt x="22" y="28"/>
                  </a:lnTo>
                  <a:lnTo>
                    <a:pt x="19" y="28"/>
                  </a:lnTo>
                  <a:lnTo>
                    <a:pt x="17" y="9"/>
                  </a:lnTo>
                  <a:lnTo>
                    <a:pt x="2" y="27"/>
                  </a:lnTo>
                  <a:lnTo>
                    <a:pt x="0" y="25"/>
                  </a:lnTo>
                  <a:lnTo>
                    <a:pt x="19" y="0"/>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9"/>
            <p:cNvSpPr/>
            <p:nvPr/>
          </p:nvSpPr>
          <p:spPr bwMode="auto">
            <a:xfrm>
              <a:off x="7086601" y="7483476"/>
              <a:ext cx="42863" cy="57150"/>
            </a:xfrm>
            <a:custGeom>
              <a:avLst/>
              <a:gdLst>
                <a:gd name="T0" fmla="*/ 19 w 27"/>
                <a:gd name="T1" fmla="*/ 20 h 36"/>
                <a:gd name="T2" fmla="*/ 7 w 27"/>
                <a:gd name="T3" fmla="*/ 34 h 36"/>
                <a:gd name="T4" fmla="*/ 0 w 27"/>
                <a:gd name="T5" fmla="*/ 30 h 36"/>
                <a:gd name="T6" fmla="*/ 21 w 27"/>
                <a:gd name="T7" fmla="*/ 4 h 36"/>
                <a:gd name="T8" fmla="*/ 24 w 27"/>
                <a:gd name="T9" fmla="*/ 0 h 36"/>
                <a:gd name="T10" fmla="*/ 27 w 27"/>
                <a:gd name="T11" fmla="*/ 34 h 36"/>
                <a:gd name="T12" fmla="*/ 27 w 27"/>
                <a:gd name="T13" fmla="*/ 35 h 36"/>
                <a:gd name="T14" fmla="*/ 26 w 27"/>
                <a:gd name="T15" fmla="*/ 35 h 36"/>
                <a:gd name="T16" fmla="*/ 20 w 27"/>
                <a:gd name="T17" fmla="*/ 36 h 36"/>
                <a:gd name="T18" fmla="*/ 19 w 27"/>
                <a:gd name="T19" fmla="*/ 20 h 36"/>
                <a:gd name="T20" fmla="*/ 19 w 27"/>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6">
                  <a:moveTo>
                    <a:pt x="19" y="20"/>
                  </a:moveTo>
                  <a:lnTo>
                    <a:pt x="7" y="34"/>
                  </a:lnTo>
                  <a:lnTo>
                    <a:pt x="0" y="30"/>
                  </a:lnTo>
                  <a:lnTo>
                    <a:pt x="21" y="4"/>
                  </a:lnTo>
                  <a:lnTo>
                    <a:pt x="24" y="0"/>
                  </a:lnTo>
                  <a:lnTo>
                    <a:pt x="27" y="34"/>
                  </a:lnTo>
                  <a:lnTo>
                    <a:pt x="27" y="35"/>
                  </a:lnTo>
                  <a:lnTo>
                    <a:pt x="26" y="35"/>
                  </a:lnTo>
                  <a:lnTo>
                    <a:pt x="20" y="36"/>
                  </a:lnTo>
                  <a:lnTo>
                    <a:pt x="19" y="20"/>
                  </a:lnTo>
                  <a:lnTo>
                    <a:pt x="1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350"/>
            <p:cNvSpPr/>
            <p:nvPr/>
          </p:nvSpPr>
          <p:spPr bwMode="auto">
            <a:xfrm>
              <a:off x="7105651" y="7497763"/>
              <a:ext cx="17463" cy="33338"/>
            </a:xfrm>
            <a:custGeom>
              <a:avLst/>
              <a:gdLst>
                <a:gd name="T0" fmla="*/ 8 w 11"/>
                <a:gd name="T1" fmla="*/ 0 h 21"/>
                <a:gd name="T2" fmla="*/ 11 w 11"/>
                <a:gd name="T3" fmla="*/ 2 h 21"/>
                <a:gd name="T4" fmla="*/ 3 w 11"/>
                <a:gd name="T5" fmla="*/ 21 h 21"/>
                <a:gd name="T6" fmla="*/ 0 w 11"/>
                <a:gd name="T7" fmla="*/ 19 h 21"/>
                <a:gd name="T8" fmla="*/ 8 w 11"/>
                <a:gd name="T9" fmla="*/ 0 h 21"/>
                <a:gd name="T10" fmla="*/ 8 w 11"/>
                <a:gd name="T11" fmla="*/ 0 h 21"/>
              </a:gdLst>
              <a:ahLst/>
              <a:cxnLst>
                <a:cxn ang="0">
                  <a:pos x="T0" y="T1"/>
                </a:cxn>
                <a:cxn ang="0">
                  <a:pos x="T2" y="T3"/>
                </a:cxn>
                <a:cxn ang="0">
                  <a:pos x="T4" y="T5"/>
                </a:cxn>
                <a:cxn ang="0">
                  <a:pos x="T6" y="T7"/>
                </a:cxn>
                <a:cxn ang="0">
                  <a:pos x="T8" y="T9"/>
                </a:cxn>
                <a:cxn ang="0">
                  <a:pos x="T10" y="T11"/>
                </a:cxn>
              </a:cxnLst>
              <a:rect l="0" t="0" r="r" b="b"/>
              <a:pathLst>
                <a:path w="11" h="21">
                  <a:moveTo>
                    <a:pt x="8" y="0"/>
                  </a:moveTo>
                  <a:lnTo>
                    <a:pt x="11" y="2"/>
                  </a:lnTo>
                  <a:lnTo>
                    <a:pt x="3" y="21"/>
                  </a:lnTo>
                  <a:lnTo>
                    <a:pt x="0" y="19"/>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351"/>
            <p:cNvSpPr/>
            <p:nvPr/>
          </p:nvSpPr>
          <p:spPr bwMode="auto">
            <a:xfrm>
              <a:off x="7102476" y="7494588"/>
              <a:ext cx="23813" cy="39688"/>
            </a:xfrm>
            <a:custGeom>
              <a:avLst/>
              <a:gdLst>
                <a:gd name="T0" fmla="*/ 0 w 15"/>
                <a:gd name="T1" fmla="*/ 23 h 25"/>
                <a:gd name="T2" fmla="*/ 8 w 15"/>
                <a:gd name="T3" fmla="*/ 2 h 25"/>
                <a:gd name="T4" fmla="*/ 9 w 15"/>
                <a:gd name="T5" fmla="*/ 0 h 25"/>
                <a:gd name="T6" fmla="*/ 15 w 15"/>
                <a:gd name="T7" fmla="*/ 2 h 25"/>
                <a:gd name="T8" fmla="*/ 8 w 15"/>
                <a:gd name="T9" fmla="*/ 25 h 25"/>
                <a:gd name="T10" fmla="*/ 0 w 15"/>
                <a:gd name="T11" fmla="*/ 23 h 25"/>
                <a:gd name="T12" fmla="*/ 0 w 15"/>
                <a:gd name="T13" fmla="*/ 23 h 25"/>
              </a:gdLst>
              <a:ahLst/>
              <a:cxnLst>
                <a:cxn ang="0">
                  <a:pos x="T0" y="T1"/>
                </a:cxn>
                <a:cxn ang="0">
                  <a:pos x="T2" y="T3"/>
                </a:cxn>
                <a:cxn ang="0">
                  <a:pos x="T4" y="T5"/>
                </a:cxn>
                <a:cxn ang="0">
                  <a:pos x="T6" y="T7"/>
                </a:cxn>
                <a:cxn ang="0">
                  <a:pos x="T8" y="T9"/>
                </a:cxn>
                <a:cxn ang="0">
                  <a:pos x="T10" y="T11"/>
                </a:cxn>
                <a:cxn ang="0">
                  <a:pos x="T12" y="T13"/>
                </a:cxn>
              </a:cxnLst>
              <a:rect l="0" t="0" r="r" b="b"/>
              <a:pathLst>
                <a:path w="15" h="25">
                  <a:moveTo>
                    <a:pt x="0" y="23"/>
                  </a:moveTo>
                  <a:lnTo>
                    <a:pt x="8" y="2"/>
                  </a:lnTo>
                  <a:lnTo>
                    <a:pt x="9" y="0"/>
                  </a:lnTo>
                  <a:lnTo>
                    <a:pt x="15" y="2"/>
                  </a:lnTo>
                  <a:lnTo>
                    <a:pt x="8" y="25"/>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352"/>
            <p:cNvSpPr/>
            <p:nvPr/>
          </p:nvSpPr>
          <p:spPr bwMode="auto">
            <a:xfrm>
              <a:off x="7078664" y="7573963"/>
              <a:ext cx="9525" cy="7938"/>
            </a:xfrm>
            <a:custGeom>
              <a:avLst/>
              <a:gdLst>
                <a:gd name="T0" fmla="*/ 0 w 6"/>
                <a:gd name="T1" fmla="*/ 2 h 5"/>
                <a:gd name="T2" fmla="*/ 5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5"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353"/>
            <p:cNvSpPr/>
            <p:nvPr/>
          </p:nvSpPr>
          <p:spPr bwMode="auto">
            <a:xfrm>
              <a:off x="7072314" y="7569201"/>
              <a:ext cx="20638" cy="19050"/>
            </a:xfrm>
            <a:custGeom>
              <a:avLst/>
              <a:gdLst>
                <a:gd name="T0" fmla="*/ 2 w 13"/>
                <a:gd name="T1" fmla="*/ 10 h 12"/>
                <a:gd name="T2" fmla="*/ 1 w 13"/>
                <a:gd name="T3" fmla="*/ 6 h 12"/>
                <a:gd name="T4" fmla="*/ 4 w 13"/>
                <a:gd name="T5" fmla="*/ 5 h 12"/>
                <a:gd name="T6" fmla="*/ 4 w 13"/>
                <a:gd name="T7" fmla="*/ 7 h 12"/>
                <a:gd name="T8" fmla="*/ 4 w 13"/>
                <a:gd name="T9" fmla="*/ 5 h 12"/>
                <a:gd name="T10" fmla="*/ 1 w 13"/>
                <a:gd name="T11" fmla="*/ 6 h 12"/>
                <a:gd name="T12" fmla="*/ 0 w 13"/>
                <a:gd name="T13" fmla="*/ 4 h 12"/>
                <a:gd name="T14" fmla="*/ 9 w 13"/>
                <a:gd name="T15" fmla="*/ 0 h 12"/>
                <a:gd name="T16" fmla="*/ 13 w 13"/>
                <a:gd name="T17" fmla="*/ 7 h 12"/>
                <a:gd name="T18" fmla="*/ 4 w 13"/>
                <a:gd name="T19" fmla="*/ 12 h 12"/>
                <a:gd name="T20" fmla="*/ 2 w 13"/>
                <a:gd name="T21" fmla="*/ 10 h 12"/>
                <a:gd name="T22" fmla="*/ 2 w 13"/>
                <a:gd name="T2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2" y="10"/>
                  </a:moveTo>
                  <a:lnTo>
                    <a:pt x="1" y="6"/>
                  </a:lnTo>
                  <a:lnTo>
                    <a:pt x="4" y="5"/>
                  </a:lnTo>
                  <a:lnTo>
                    <a:pt x="4" y="7"/>
                  </a:lnTo>
                  <a:lnTo>
                    <a:pt x="4" y="5"/>
                  </a:lnTo>
                  <a:lnTo>
                    <a:pt x="1" y="6"/>
                  </a:lnTo>
                  <a:lnTo>
                    <a:pt x="0" y="4"/>
                  </a:lnTo>
                  <a:lnTo>
                    <a:pt x="9" y="0"/>
                  </a:lnTo>
                  <a:lnTo>
                    <a:pt x="13" y="7"/>
                  </a:lnTo>
                  <a:lnTo>
                    <a:pt x="4" y="12"/>
                  </a:lnTo>
                  <a:lnTo>
                    <a:pt x="2" y="10"/>
                  </a:ln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354"/>
            <p:cNvSpPr/>
            <p:nvPr/>
          </p:nvSpPr>
          <p:spPr bwMode="auto">
            <a:xfrm>
              <a:off x="7159626" y="7567613"/>
              <a:ext cx="9525" cy="7938"/>
            </a:xfrm>
            <a:custGeom>
              <a:avLst/>
              <a:gdLst>
                <a:gd name="T0" fmla="*/ 0 w 6"/>
                <a:gd name="T1" fmla="*/ 2 h 5"/>
                <a:gd name="T2" fmla="*/ 4 w 6"/>
                <a:gd name="T3" fmla="*/ 0 h 5"/>
                <a:gd name="T4" fmla="*/ 6 w 6"/>
                <a:gd name="T5" fmla="*/ 3 h 5"/>
                <a:gd name="T6" fmla="*/ 1 w 6"/>
                <a:gd name="T7" fmla="*/ 5 h 5"/>
                <a:gd name="T8" fmla="*/ 0 w 6"/>
                <a:gd name="T9" fmla="*/ 2 h 5"/>
                <a:gd name="T10" fmla="*/ 0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0" y="2"/>
                  </a:moveTo>
                  <a:lnTo>
                    <a:pt x="4" y="0"/>
                  </a:lnTo>
                  <a:lnTo>
                    <a:pt x="6" y="3"/>
                  </a:lnTo>
                  <a:lnTo>
                    <a:pt x="1" y="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355"/>
            <p:cNvSpPr/>
            <p:nvPr/>
          </p:nvSpPr>
          <p:spPr bwMode="auto">
            <a:xfrm>
              <a:off x="7154864" y="7561263"/>
              <a:ext cx="19050" cy="17463"/>
            </a:xfrm>
            <a:custGeom>
              <a:avLst/>
              <a:gdLst>
                <a:gd name="T0" fmla="*/ 3 w 12"/>
                <a:gd name="T1" fmla="*/ 10 h 11"/>
                <a:gd name="T2" fmla="*/ 1 w 12"/>
                <a:gd name="T3" fmla="*/ 7 h 11"/>
                <a:gd name="T4" fmla="*/ 3 w 12"/>
                <a:gd name="T5" fmla="*/ 6 h 11"/>
                <a:gd name="T6" fmla="*/ 4 w 12"/>
                <a:gd name="T7" fmla="*/ 8 h 11"/>
                <a:gd name="T8" fmla="*/ 3 w 12"/>
                <a:gd name="T9" fmla="*/ 6 h 11"/>
                <a:gd name="T10" fmla="*/ 1 w 12"/>
                <a:gd name="T11" fmla="*/ 7 h 11"/>
                <a:gd name="T12" fmla="*/ 0 w 12"/>
                <a:gd name="T13" fmla="*/ 5 h 11"/>
                <a:gd name="T14" fmla="*/ 9 w 12"/>
                <a:gd name="T15" fmla="*/ 0 h 11"/>
                <a:gd name="T16" fmla="*/ 12 w 12"/>
                <a:gd name="T17" fmla="*/ 8 h 11"/>
                <a:gd name="T18" fmla="*/ 3 w 12"/>
                <a:gd name="T19" fmla="*/ 11 h 11"/>
                <a:gd name="T20" fmla="*/ 3 w 12"/>
                <a:gd name="T21" fmla="*/ 10 h 11"/>
                <a:gd name="T22" fmla="*/ 3 w 12"/>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0"/>
                  </a:moveTo>
                  <a:lnTo>
                    <a:pt x="1" y="7"/>
                  </a:lnTo>
                  <a:lnTo>
                    <a:pt x="3" y="6"/>
                  </a:lnTo>
                  <a:lnTo>
                    <a:pt x="4" y="8"/>
                  </a:lnTo>
                  <a:lnTo>
                    <a:pt x="3" y="6"/>
                  </a:lnTo>
                  <a:lnTo>
                    <a:pt x="1" y="7"/>
                  </a:lnTo>
                  <a:lnTo>
                    <a:pt x="0" y="5"/>
                  </a:lnTo>
                  <a:lnTo>
                    <a:pt x="9" y="0"/>
                  </a:lnTo>
                  <a:lnTo>
                    <a:pt x="12" y="8"/>
                  </a:lnTo>
                  <a:lnTo>
                    <a:pt x="3" y="11"/>
                  </a:lnTo>
                  <a:lnTo>
                    <a:pt x="3" y="10"/>
                  </a:lnTo>
                  <a:lnTo>
                    <a:pt x="3"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56"/>
            <p:cNvSpPr/>
            <p:nvPr/>
          </p:nvSpPr>
          <p:spPr bwMode="auto">
            <a:xfrm>
              <a:off x="7072314" y="7613651"/>
              <a:ext cx="96838" cy="44450"/>
            </a:xfrm>
            <a:custGeom>
              <a:avLst/>
              <a:gdLst>
                <a:gd name="T0" fmla="*/ 3 w 55"/>
                <a:gd name="T1" fmla="*/ 9 h 25"/>
                <a:gd name="T2" fmla="*/ 0 w 55"/>
                <a:gd name="T3" fmla="*/ 1 h 25"/>
                <a:gd name="T4" fmla="*/ 0 w 55"/>
                <a:gd name="T5" fmla="*/ 1 h 25"/>
                <a:gd name="T6" fmla="*/ 3 w 55"/>
                <a:gd name="T7" fmla="*/ 0 h 25"/>
                <a:gd name="T8" fmla="*/ 6 w 55"/>
                <a:gd name="T9" fmla="*/ 8 h 25"/>
                <a:gd name="T10" fmla="*/ 6 w 55"/>
                <a:gd name="T11" fmla="*/ 8 h 25"/>
                <a:gd name="T12" fmla="*/ 23 w 55"/>
                <a:gd name="T13" fmla="*/ 21 h 25"/>
                <a:gd name="T14" fmla="*/ 23 w 55"/>
                <a:gd name="T15" fmla="*/ 21 h 25"/>
                <a:gd name="T16" fmla="*/ 36 w 55"/>
                <a:gd name="T17" fmla="*/ 17 h 25"/>
                <a:gd name="T18" fmla="*/ 36 w 55"/>
                <a:gd name="T19" fmla="*/ 17 h 25"/>
                <a:gd name="T20" fmla="*/ 47 w 55"/>
                <a:gd name="T21" fmla="*/ 9 h 25"/>
                <a:gd name="T22" fmla="*/ 47 w 55"/>
                <a:gd name="T23" fmla="*/ 9 h 25"/>
                <a:gd name="T24" fmla="*/ 52 w 55"/>
                <a:gd name="T25" fmla="*/ 3 h 25"/>
                <a:gd name="T26" fmla="*/ 52 w 55"/>
                <a:gd name="T27" fmla="*/ 3 h 25"/>
                <a:gd name="T28" fmla="*/ 52 w 55"/>
                <a:gd name="T29" fmla="*/ 3 h 25"/>
                <a:gd name="T30" fmla="*/ 52 w 55"/>
                <a:gd name="T31" fmla="*/ 3 h 25"/>
                <a:gd name="T32" fmla="*/ 52 w 55"/>
                <a:gd name="T33" fmla="*/ 3 h 25"/>
                <a:gd name="T34" fmla="*/ 52 w 55"/>
                <a:gd name="T35" fmla="*/ 3 h 25"/>
                <a:gd name="T36" fmla="*/ 52 w 55"/>
                <a:gd name="T37" fmla="*/ 3 h 25"/>
                <a:gd name="T38" fmla="*/ 54 w 55"/>
                <a:gd name="T39" fmla="*/ 2 h 25"/>
                <a:gd name="T40" fmla="*/ 54 w 55"/>
                <a:gd name="T41" fmla="*/ 6 h 25"/>
                <a:gd name="T42" fmla="*/ 54 w 55"/>
                <a:gd name="T43" fmla="*/ 6 h 25"/>
                <a:gd name="T44" fmla="*/ 50 w 55"/>
                <a:gd name="T45" fmla="*/ 11 h 25"/>
                <a:gd name="T46" fmla="*/ 50 w 55"/>
                <a:gd name="T47" fmla="*/ 11 h 25"/>
                <a:gd name="T48" fmla="*/ 37 w 55"/>
                <a:gd name="T49" fmla="*/ 20 h 25"/>
                <a:gd name="T50" fmla="*/ 37 w 55"/>
                <a:gd name="T51" fmla="*/ 20 h 25"/>
                <a:gd name="T52" fmla="*/ 24 w 55"/>
                <a:gd name="T53" fmla="*/ 24 h 25"/>
                <a:gd name="T54" fmla="*/ 24 w 55"/>
                <a:gd name="T55" fmla="*/ 24 h 25"/>
                <a:gd name="T56" fmla="*/ 3 w 55"/>
                <a:gd name="T57" fmla="*/ 9 h 25"/>
                <a:gd name="T58" fmla="*/ 3 w 55"/>
                <a:gd name="T59" fmla="*/ 9 h 25"/>
                <a:gd name="T60" fmla="*/ 3 w 55"/>
                <a:gd name="T6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5">
                  <a:moveTo>
                    <a:pt x="3" y="9"/>
                  </a:moveTo>
                  <a:cubicBezTo>
                    <a:pt x="1" y="5"/>
                    <a:pt x="0" y="1"/>
                    <a:pt x="0" y="1"/>
                  </a:cubicBezTo>
                  <a:cubicBezTo>
                    <a:pt x="0" y="1"/>
                    <a:pt x="0" y="1"/>
                    <a:pt x="0" y="1"/>
                  </a:cubicBezTo>
                  <a:cubicBezTo>
                    <a:pt x="3" y="0"/>
                    <a:pt x="3" y="0"/>
                    <a:pt x="3" y="0"/>
                  </a:cubicBezTo>
                  <a:cubicBezTo>
                    <a:pt x="3" y="0"/>
                    <a:pt x="4" y="4"/>
                    <a:pt x="6" y="8"/>
                  </a:cubicBezTo>
                  <a:cubicBezTo>
                    <a:pt x="6" y="8"/>
                    <a:pt x="6" y="8"/>
                    <a:pt x="6" y="8"/>
                  </a:cubicBezTo>
                  <a:cubicBezTo>
                    <a:pt x="9" y="14"/>
                    <a:pt x="15" y="22"/>
                    <a:pt x="23" y="21"/>
                  </a:cubicBezTo>
                  <a:cubicBezTo>
                    <a:pt x="23" y="21"/>
                    <a:pt x="23" y="21"/>
                    <a:pt x="23" y="21"/>
                  </a:cubicBezTo>
                  <a:cubicBezTo>
                    <a:pt x="28" y="20"/>
                    <a:pt x="32" y="19"/>
                    <a:pt x="36" y="17"/>
                  </a:cubicBezTo>
                  <a:cubicBezTo>
                    <a:pt x="36" y="17"/>
                    <a:pt x="36" y="17"/>
                    <a:pt x="36" y="17"/>
                  </a:cubicBezTo>
                  <a:cubicBezTo>
                    <a:pt x="40" y="15"/>
                    <a:pt x="45" y="12"/>
                    <a:pt x="47" y="9"/>
                  </a:cubicBezTo>
                  <a:cubicBezTo>
                    <a:pt x="47" y="9"/>
                    <a:pt x="47" y="9"/>
                    <a:pt x="47" y="9"/>
                  </a:cubicBezTo>
                  <a:cubicBezTo>
                    <a:pt x="50" y="6"/>
                    <a:pt x="52" y="4"/>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2" y="3"/>
                    <a:pt x="52" y="3"/>
                    <a:pt x="52" y="3"/>
                  </a:cubicBezTo>
                  <a:cubicBezTo>
                    <a:pt x="54" y="2"/>
                    <a:pt x="54" y="2"/>
                    <a:pt x="54" y="2"/>
                  </a:cubicBezTo>
                  <a:cubicBezTo>
                    <a:pt x="55" y="4"/>
                    <a:pt x="54" y="5"/>
                    <a:pt x="54" y="6"/>
                  </a:cubicBezTo>
                  <a:cubicBezTo>
                    <a:pt x="54" y="6"/>
                    <a:pt x="54" y="6"/>
                    <a:pt x="54" y="6"/>
                  </a:cubicBezTo>
                  <a:cubicBezTo>
                    <a:pt x="53" y="8"/>
                    <a:pt x="52" y="9"/>
                    <a:pt x="50" y="11"/>
                  </a:cubicBezTo>
                  <a:cubicBezTo>
                    <a:pt x="50" y="11"/>
                    <a:pt x="50" y="11"/>
                    <a:pt x="50" y="11"/>
                  </a:cubicBezTo>
                  <a:cubicBezTo>
                    <a:pt x="47" y="14"/>
                    <a:pt x="42" y="17"/>
                    <a:pt x="37" y="20"/>
                  </a:cubicBezTo>
                  <a:cubicBezTo>
                    <a:pt x="37" y="20"/>
                    <a:pt x="37" y="20"/>
                    <a:pt x="37" y="20"/>
                  </a:cubicBezTo>
                  <a:cubicBezTo>
                    <a:pt x="33" y="22"/>
                    <a:pt x="28" y="23"/>
                    <a:pt x="24" y="24"/>
                  </a:cubicBezTo>
                  <a:cubicBezTo>
                    <a:pt x="24" y="24"/>
                    <a:pt x="24" y="24"/>
                    <a:pt x="24" y="24"/>
                  </a:cubicBezTo>
                  <a:cubicBezTo>
                    <a:pt x="13" y="25"/>
                    <a:pt x="7" y="16"/>
                    <a:pt x="3" y="9"/>
                  </a:cubicBezTo>
                  <a:cubicBezTo>
                    <a:pt x="3" y="9"/>
                    <a:pt x="3" y="9"/>
                    <a:pt x="3" y="9"/>
                  </a:cubicBezTo>
                  <a:cubicBezTo>
                    <a:pt x="3" y="9"/>
                    <a:pt x="3" y="9"/>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357"/>
            <p:cNvSpPr>
              <a:spLocks noEditPoints="1"/>
            </p:cNvSpPr>
            <p:nvPr/>
          </p:nvSpPr>
          <p:spPr bwMode="auto">
            <a:xfrm>
              <a:off x="7069139" y="7610476"/>
              <a:ext cx="103188" cy="49213"/>
            </a:xfrm>
            <a:custGeom>
              <a:avLst/>
              <a:gdLst>
                <a:gd name="T0" fmla="*/ 24 w 59"/>
                <a:gd name="T1" fmla="*/ 28 h 28"/>
                <a:gd name="T2" fmla="*/ 3 w 59"/>
                <a:gd name="T3" fmla="*/ 12 h 28"/>
                <a:gd name="T4" fmla="*/ 3 w 59"/>
                <a:gd name="T5" fmla="*/ 12 h 28"/>
                <a:gd name="T6" fmla="*/ 3 w 59"/>
                <a:gd name="T7" fmla="*/ 12 h 28"/>
                <a:gd name="T8" fmla="*/ 3 w 59"/>
                <a:gd name="T9" fmla="*/ 12 h 28"/>
                <a:gd name="T10" fmla="*/ 0 w 59"/>
                <a:gd name="T11" fmla="*/ 3 h 28"/>
                <a:gd name="T12" fmla="*/ 0 w 59"/>
                <a:gd name="T13" fmla="*/ 3 h 28"/>
                <a:gd name="T14" fmla="*/ 0 w 59"/>
                <a:gd name="T15" fmla="*/ 1 h 28"/>
                <a:gd name="T16" fmla="*/ 2 w 59"/>
                <a:gd name="T17" fmla="*/ 1 h 28"/>
                <a:gd name="T18" fmla="*/ 5 w 59"/>
                <a:gd name="T19" fmla="*/ 0 h 28"/>
                <a:gd name="T20" fmla="*/ 5 w 59"/>
                <a:gd name="T21" fmla="*/ 0 h 28"/>
                <a:gd name="T22" fmla="*/ 7 w 59"/>
                <a:gd name="T23" fmla="*/ 1 h 28"/>
                <a:gd name="T24" fmla="*/ 7 w 59"/>
                <a:gd name="T25" fmla="*/ 1 h 28"/>
                <a:gd name="T26" fmla="*/ 7 w 59"/>
                <a:gd name="T27" fmla="*/ 1 h 28"/>
                <a:gd name="T28" fmla="*/ 7 w 59"/>
                <a:gd name="T29" fmla="*/ 1 h 28"/>
                <a:gd name="T30" fmla="*/ 7 w 59"/>
                <a:gd name="T31" fmla="*/ 1 h 28"/>
                <a:gd name="T32" fmla="*/ 7 w 59"/>
                <a:gd name="T33" fmla="*/ 1 h 28"/>
                <a:gd name="T34" fmla="*/ 7 w 59"/>
                <a:gd name="T35" fmla="*/ 2 h 28"/>
                <a:gd name="T36" fmla="*/ 7 w 59"/>
                <a:gd name="T37" fmla="*/ 2 h 28"/>
                <a:gd name="T38" fmla="*/ 7 w 59"/>
                <a:gd name="T39" fmla="*/ 2 h 28"/>
                <a:gd name="T40" fmla="*/ 7 w 59"/>
                <a:gd name="T41" fmla="*/ 2 h 28"/>
                <a:gd name="T42" fmla="*/ 7 w 59"/>
                <a:gd name="T43" fmla="*/ 2 h 28"/>
                <a:gd name="T44" fmla="*/ 7 w 59"/>
                <a:gd name="T45" fmla="*/ 2 h 28"/>
                <a:gd name="T46" fmla="*/ 8 w 59"/>
                <a:gd name="T47" fmla="*/ 4 h 28"/>
                <a:gd name="T48" fmla="*/ 8 w 59"/>
                <a:gd name="T49" fmla="*/ 4 h 28"/>
                <a:gd name="T50" fmla="*/ 10 w 59"/>
                <a:gd name="T51" fmla="*/ 9 h 28"/>
                <a:gd name="T52" fmla="*/ 10 w 59"/>
                <a:gd name="T53" fmla="*/ 9 h 28"/>
                <a:gd name="T54" fmla="*/ 24 w 59"/>
                <a:gd name="T55" fmla="*/ 21 h 28"/>
                <a:gd name="T56" fmla="*/ 24 w 59"/>
                <a:gd name="T57" fmla="*/ 21 h 28"/>
                <a:gd name="T58" fmla="*/ 25 w 59"/>
                <a:gd name="T59" fmla="*/ 21 h 28"/>
                <a:gd name="T60" fmla="*/ 25 w 59"/>
                <a:gd name="T61" fmla="*/ 21 h 28"/>
                <a:gd name="T62" fmla="*/ 37 w 59"/>
                <a:gd name="T63" fmla="*/ 17 h 28"/>
                <a:gd name="T64" fmla="*/ 37 w 59"/>
                <a:gd name="T65" fmla="*/ 17 h 28"/>
                <a:gd name="T66" fmla="*/ 48 w 59"/>
                <a:gd name="T67" fmla="*/ 9 h 28"/>
                <a:gd name="T68" fmla="*/ 48 w 59"/>
                <a:gd name="T69" fmla="*/ 9 h 28"/>
                <a:gd name="T70" fmla="*/ 51 w 59"/>
                <a:gd name="T71" fmla="*/ 5 h 28"/>
                <a:gd name="T72" fmla="*/ 51 w 59"/>
                <a:gd name="T73" fmla="*/ 5 h 28"/>
                <a:gd name="T74" fmla="*/ 51 w 59"/>
                <a:gd name="T75" fmla="*/ 3 h 28"/>
                <a:gd name="T76" fmla="*/ 53 w 59"/>
                <a:gd name="T77" fmla="*/ 3 h 28"/>
                <a:gd name="T78" fmla="*/ 57 w 59"/>
                <a:gd name="T79" fmla="*/ 1 h 28"/>
                <a:gd name="T80" fmla="*/ 58 w 59"/>
                <a:gd name="T81" fmla="*/ 3 h 28"/>
                <a:gd name="T82" fmla="*/ 59 w 59"/>
                <a:gd name="T83" fmla="*/ 5 h 28"/>
                <a:gd name="T84" fmla="*/ 59 w 59"/>
                <a:gd name="T85" fmla="*/ 5 h 28"/>
                <a:gd name="T86" fmla="*/ 57 w 59"/>
                <a:gd name="T87" fmla="*/ 9 h 28"/>
                <a:gd name="T88" fmla="*/ 57 w 59"/>
                <a:gd name="T89" fmla="*/ 9 h 28"/>
                <a:gd name="T90" fmla="*/ 53 w 59"/>
                <a:gd name="T91" fmla="*/ 14 h 28"/>
                <a:gd name="T92" fmla="*/ 53 w 59"/>
                <a:gd name="T93" fmla="*/ 14 h 28"/>
                <a:gd name="T94" fmla="*/ 40 w 59"/>
                <a:gd name="T95" fmla="*/ 23 h 28"/>
                <a:gd name="T96" fmla="*/ 40 w 59"/>
                <a:gd name="T97" fmla="*/ 23 h 28"/>
                <a:gd name="T98" fmla="*/ 26 w 59"/>
                <a:gd name="T99" fmla="*/ 28 h 28"/>
                <a:gd name="T100" fmla="*/ 26 w 59"/>
                <a:gd name="T101" fmla="*/ 28 h 28"/>
                <a:gd name="T102" fmla="*/ 24 w 59"/>
                <a:gd name="T103" fmla="*/ 28 h 28"/>
                <a:gd name="T104" fmla="*/ 24 w 59"/>
                <a:gd name="T105" fmla="*/ 28 h 28"/>
                <a:gd name="T106" fmla="*/ 24 w 59"/>
                <a:gd name="T107" fmla="*/ 28 h 28"/>
                <a:gd name="T108" fmla="*/ 5 w 59"/>
                <a:gd name="T109" fmla="*/ 11 h 28"/>
                <a:gd name="T110" fmla="*/ 6 w 59"/>
                <a:gd name="T111" fmla="*/ 11 h 28"/>
                <a:gd name="T112" fmla="*/ 6 w 59"/>
                <a:gd name="T113" fmla="*/ 11 h 28"/>
                <a:gd name="T114" fmla="*/ 6 w 59"/>
                <a:gd name="T115" fmla="*/ 11 h 28"/>
                <a:gd name="T116" fmla="*/ 5 w 59"/>
                <a:gd name="T117"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 h="28">
                  <a:moveTo>
                    <a:pt x="24" y="28"/>
                  </a:moveTo>
                  <a:cubicBezTo>
                    <a:pt x="13" y="28"/>
                    <a:pt x="7" y="19"/>
                    <a:pt x="3" y="12"/>
                  </a:cubicBezTo>
                  <a:cubicBezTo>
                    <a:pt x="3" y="12"/>
                    <a:pt x="3" y="12"/>
                    <a:pt x="3" y="12"/>
                  </a:cubicBezTo>
                  <a:cubicBezTo>
                    <a:pt x="3" y="12"/>
                    <a:pt x="3" y="12"/>
                    <a:pt x="3" y="12"/>
                  </a:cubicBezTo>
                  <a:cubicBezTo>
                    <a:pt x="3" y="12"/>
                    <a:pt x="3" y="12"/>
                    <a:pt x="3" y="12"/>
                  </a:cubicBezTo>
                  <a:cubicBezTo>
                    <a:pt x="1" y="7"/>
                    <a:pt x="0" y="3"/>
                    <a:pt x="0" y="3"/>
                  </a:cubicBezTo>
                  <a:cubicBezTo>
                    <a:pt x="0" y="3"/>
                    <a:pt x="0" y="3"/>
                    <a:pt x="0" y="3"/>
                  </a:cubicBezTo>
                  <a:cubicBezTo>
                    <a:pt x="0" y="1"/>
                    <a:pt x="0" y="1"/>
                    <a:pt x="0" y="1"/>
                  </a:cubicBezTo>
                  <a:cubicBezTo>
                    <a:pt x="2" y="1"/>
                    <a:pt x="2" y="1"/>
                    <a:pt x="2" y="1"/>
                  </a:cubicBezTo>
                  <a:cubicBezTo>
                    <a:pt x="5" y="0"/>
                    <a:pt x="5" y="0"/>
                    <a:pt x="5" y="0"/>
                  </a:cubicBezTo>
                  <a:cubicBezTo>
                    <a:pt x="5" y="0"/>
                    <a:pt x="5" y="0"/>
                    <a:pt x="5" y="0"/>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1"/>
                    <a:pt x="7" y="1"/>
                  </a:cubicBezTo>
                  <a:cubicBezTo>
                    <a:pt x="7" y="1"/>
                    <a:pt x="7" y="2"/>
                    <a:pt x="7"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7" y="2"/>
                    <a:pt x="7" y="3"/>
                    <a:pt x="8" y="4"/>
                  </a:cubicBezTo>
                  <a:cubicBezTo>
                    <a:pt x="8" y="4"/>
                    <a:pt x="8" y="4"/>
                    <a:pt x="8" y="4"/>
                  </a:cubicBezTo>
                  <a:cubicBezTo>
                    <a:pt x="8" y="5"/>
                    <a:pt x="9" y="7"/>
                    <a:pt x="10" y="9"/>
                  </a:cubicBezTo>
                  <a:cubicBezTo>
                    <a:pt x="10" y="9"/>
                    <a:pt x="10" y="9"/>
                    <a:pt x="10" y="9"/>
                  </a:cubicBezTo>
                  <a:cubicBezTo>
                    <a:pt x="13" y="15"/>
                    <a:pt x="17" y="21"/>
                    <a:pt x="24" y="21"/>
                  </a:cubicBezTo>
                  <a:cubicBezTo>
                    <a:pt x="24" y="21"/>
                    <a:pt x="24" y="21"/>
                    <a:pt x="24" y="21"/>
                  </a:cubicBezTo>
                  <a:cubicBezTo>
                    <a:pt x="24" y="21"/>
                    <a:pt x="25" y="21"/>
                    <a:pt x="25" y="21"/>
                  </a:cubicBezTo>
                  <a:cubicBezTo>
                    <a:pt x="25" y="21"/>
                    <a:pt x="25" y="21"/>
                    <a:pt x="25" y="21"/>
                  </a:cubicBezTo>
                  <a:cubicBezTo>
                    <a:pt x="29" y="20"/>
                    <a:pt x="33" y="19"/>
                    <a:pt x="37" y="17"/>
                  </a:cubicBezTo>
                  <a:cubicBezTo>
                    <a:pt x="37" y="17"/>
                    <a:pt x="37" y="17"/>
                    <a:pt x="37" y="17"/>
                  </a:cubicBezTo>
                  <a:cubicBezTo>
                    <a:pt x="41" y="15"/>
                    <a:pt x="45" y="12"/>
                    <a:pt x="48" y="9"/>
                  </a:cubicBezTo>
                  <a:cubicBezTo>
                    <a:pt x="48" y="9"/>
                    <a:pt x="48" y="9"/>
                    <a:pt x="48" y="9"/>
                  </a:cubicBezTo>
                  <a:cubicBezTo>
                    <a:pt x="50" y="8"/>
                    <a:pt x="51" y="6"/>
                    <a:pt x="51" y="5"/>
                  </a:cubicBezTo>
                  <a:cubicBezTo>
                    <a:pt x="51" y="5"/>
                    <a:pt x="51" y="5"/>
                    <a:pt x="51" y="5"/>
                  </a:cubicBezTo>
                  <a:cubicBezTo>
                    <a:pt x="51" y="3"/>
                    <a:pt x="51" y="3"/>
                    <a:pt x="51" y="3"/>
                  </a:cubicBezTo>
                  <a:cubicBezTo>
                    <a:pt x="53" y="3"/>
                    <a:pt x="53" y="3"/>
                    <a:pt x="53" y="3"/>
                  </a:cubicBezTo>
                  <a:cubicBezTo>
                    <a:pt x="57" y="1"/>
                    <a:pt x="57" y="1"/>
                    <a:pt x="57" y="1"/>
                  </a:cubicBezTo>
                  <a:cubicBezTo>
                    <a:pt x="58" y="3"/>
                    <a:pt x="58" y="3"/>
                    <a:pt x="58" y="3"/>
                  </a:cubicBezTo>
                  <a:cubicBezTo>
                    <a:pt x="58" y="4"/>
                    <a:pt x="59" y="5"/>
                    <a:pt x="59" y="5"/>
                  </a:cubicBezTo>
                  <a:cubicBezTo>
                    <a:pt x="59" y="5"/>
                    <a:pt x="59" y="5"/>
                    <a:pt x="59" y="5"/>
                  </a:cubicBezTo>
                  <a:cubicBezTo>
                    <a:pt x="59" y="7"/>
                    <a:pt x="58" y="8"/>
                    <a:pt x="57" y="9"/>
                  </a:cubicBezTo>
                  <a:cubicBezTo>
                    <a:pt x="57" y="9"/>
                    <a:pt x="57" y="9"/>
                    <a:pt x="57" y="9"/>
                  </a:cubicBezTo>
                  <a:cubicBezTo>
                    <a:pt x="56" y="11"/>
                    <a:pt x="55" y="12"/>
                    <a:pt x="53" y="14"/>
                  </a:cubicBezTo>
                  <a:cubicBezTo>
                    <a:pt x="53" y="14"/>
                    <a:pt x="53" y="14"/>
                    <a:pt x="53" y="14"/>
                  </a:cubicBezTo>
                  <a:cubicBezTo>
                    <a:pt x="50" y="17"/>
                    <a:pt x="46" y="21"/>
                    <a:pt x="40" y="23"/>
                  </a:cubicBezTo>
                  <a:cubicBezTo>
                    <a:pt x="40" y="23"/>
                    <a:pt x="40" y="23"/>
                    <a:pt x="40" y="23"/>
                  </a:cubicBezTo>
                  <a:cubicBezTo>
                    <a:pt x="36" y="25"/>
                    <a:pt x="31" y="27"/>
                    <a:pt x="26" y="28"/>
                  </a:cubicBezTo>
                  <a:cubicBezTo>
                    <a:pt x="26" y="28"/>
                    <a:pt x="26" y="28"/>
                    <a:pt x="26" y="28"/>
                  </a:cubicBezTo>
                  <a:cubicBezTo>
                    <a:pt x="25" y="28"/>
                    <a:pt x="25" y="28"/>
                    <a:pt x="24" y="28"/>
                  </a:cubicBezTo>
                  <a:cubicBezTo>
                    <a:pt x="24" y="28"/>
                    <a:pt x="24" y="28"/>
                    <a:pt x="24" y="28"/>
                  </a:cubicBezTo>
                  <a:cubicBezTo>
                    <a:pt x="24" y="28"/>
                    <a:pt x="24" y="28"/>
                    <a:pt x="24" y="28"/>
                  </a:cubicBezTo>
                  <a:close/>
                  <a:moveTo>
                    <a:pt x="5" y="11"/>
                  </a:moveTo>
                  <a:cubicBezTo>
                    <a:pt x="6" y="11"/>
                    <a:pt x="6" y="11"/>
                    <a:pt x="6" y="11"/>
                  </a:cubicBezTo>
                  <a:cubicBezTo>
                    <a:pt x="6" y="11"/>
                    <a:pt x="6" y="11"/>
                    <a:pt x="6" y="11"/>
                  </a:cubicBezTo>
                  <a:cubicBezTo>
                    <a:pt x="6" y="11"/>
                    <a:pt x="6" y="11"/>
                    <a:pt x="6" y="11"/>
                  </a:cubicBezTo>
                  <a:cubicBezTo>
                    <a:pt x="5" y="11"/>
                    <a:pt x="5" y="11"/>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358"/>
            <p:cNvSpPr/>
            <p:nvPr/>
          </p:nvSpPr>
          <p:spPr bwMode="auto">
            <a:xfrm>
              <a:off x="7161214" y="7610476"/>
              <a:ext cx="14288" cy="11113"/>
            </a:xfrm>
            <a:custGeom>
              <a:avLst/>
              <a:gdLst>
                <a:gd name="T0" fmla="*/ 1 w 9"/>
                <a:gd name="T1" fmla="*/ 0 h 7"/>
                <a:gd name="T2" fmla="*/ 9 w 9"/>
                <a:gd name="T3" fmla="*/ 3 h 7"/>
                <a:gd name="T4" fmla="*/ 8 w 9"/>
                <a:gd name="T5" fmla="*/ 7 h 7"/>
                <a:gd name="T6" fmla="*/ 0 w 9"/>
                <a:gd name="T7" fmla="*/ 3 h 7"/>
                <a:gd name="T8" fmla="*/ 1 w 9"/>
                <a:gd name="T9" fmla="*/ 0 h 7"/>
                <a:gd name="T10" fmla="*/ 1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1" y="0"/>
                  </a:moveTo>
                  <a:lnTo>
                    <a:pt x="9" y="3"/>
                  </a:lnTo>
                  <a:lnTo>
                    <a:pt x="8" y="7"/>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359"/>
            <p:cNvSpPr/>
            <p:nvPr/>
          </p:nvSpPr>
          <p:spPr bwMode="auto">
            <a:xfrm>
              <a:off x="7156451" y="7605713"/>
              <a:ext cx="23813" cy="20638"/>
            </a:xfrm>
            <a:custGeom>
              <a:avLst/>
              <a:gdLst>
                <a:gd name="T0" fmla="*/ 0 w 15"/>
                <a:gd name="T1" fmla="*/ 7 h 13"/>
                <a:gd name="T2" fmla="*/ 1 w 15"/>
                <a:gd name="T3" fmla="*/ 5 h 13"/>
                <a:gd name="T4" fmla="*/ 2 w 15"/>
                <a:gd name="T5" fmla="*/ 2 h 13"/>
                <a:gd name="T6" fmla="*/ 3 w 15"/>
                <a:gd name="T7" fmla="*/ 0 h 13"/>
                <a:gd name="T8" fmla="*/ 15 w 15"/>
                <a:gd name="T9" fmla="*/ 5 h 13"/>
                <a:gd name="T10" fmla="*/ 12 w 15"/>
                <a:gd name="T11" fmla="*/ 13 h 13"/>
                <a:gd name="T12" fmla="*/ 0 w 15"/>
                <a:gd name="T13" fmla="*/ 7 h 13"/>
                <a:gd name="T14" fmla="*/ 0 w 15"/>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0" y="7"/>
                  </a:moveTo>
                  <a:lnTo>
                    <a:pt x="1" y="5"/>
                  </a:lnTo>
                  <a:lnTo>
                    <a:pt x="2" y="2"/>
                  </a:lnTo>
                  <a:lnTo>
                    <a:pt x="3" y="0"/>
                  </a:lnTo>
                  <a:lnTo>
                    <a:pt x="15" y="5"/>
                  </a:lnTo>
                  <a:lnTo>
                    <a:pt x="12" y="1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360"/>
            <p:cNvSpPr/>
            <p:nvPr/>
          </p:nvSpPr>
          <p:spPr bwMode="auto">
            <a:xfrm>
              <a:off x="7069139" y="7612063"/>
              <a:ext cx="12700" cy="12700"/>
            </a:xfrm>
            <a:custGeom>
              <a:avLst/>
              <a:gdLst>
                <a:gd name="T0" fmla="*/ 4 w 8"/>
                <a:gd name="T1" fmla="*/ 0 h 8"/>
                <a:gd name="T2" fmla="*/ 8 w 8"/>
                <a:gd name="T3" fmla="*/ 1 h 8"/>
                <a:gd name="T4" fmla="*/ 3 w 8"/>
                <a:gd name="T5" fmla="*/ 8 h 8"/>
                <a:gd name="T6" fmla="*/ 0 w 8"/>
                <a:gd name="T7" fmla="*/ 6 h 8"/>
                <a:gd name="T8" fmla="*/ 4 w 8"/>
                <a:gd name="T9" fmla="*/ 0 h 8"/>
                <a:gd name="T10" fmla="*/ 4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4" y="0"/>
                  </a:moveTo>
                  <a:lnTo>
                    <a:pt x="8" y="1"/>
                  </a:lnTo>
                  <a:lnTo>
                    <a:pt x="3" y="8"/>
                  </a:lnTo>
                  <a:lnTo>
                    <a:pt x="0" y="6"/>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361"/>
            <p:cNvSpPr/>
            <p:nvPr/>
          </p:nvSpPr>
          <p:spPr bwMode="auto">
            <a:xfrm>
              <a:off x="7064376" y="7607301"/>
              <a:ext cx="20638" cy="22225"/>
            </a:xfrm>
            <a:custGeom>
              <a:avLst/>
              <a:gdLst>
                <a:gd name="T0" fmla="*/ 0 w 13"/>
                <a:gd name="T1" fmla="*/ 10 h 14"/>
                <a:gd name="T2" fmla="*/ 6 w 13"/>
                <a:gd name="T3" fmla="*/ 1 h 14"/>
                <a:gd name="T4" fmla="*/ 7 w 13"/>
                <a:gd name="T5" fmla="*/ 0 h 14"/>
                <a:gd name="T6" fmla="*/ 13 w 13"/>
                <a:gd name="T7" fmla="*/ 4 h 14"/>
                <a:gd name="T8" fmla="*/ 6 w 13"/>
                <a:gd name="T9" fmla="*/ 14 h 14"/>
                <a:gd name="T10" fmla="*/ 0 w 13"/>
                <a:gd name="T11" fmla="*/ 10 h 14"/>
                <a:gd name="T12" fmla="*/ 0 w 13"/>
                <a:gd name="T13" fmla="*/ 10 h 14"/>
              </a:gdLst>
              <a:ahLst/>
              <a:cxnLst>
                <a:cxn ang="0">
                  <a:pos x="T0" y="T1"/>
                </a:cxn>
                <a:cxn ang="0">
                  <a:pos x="T2" y="T3"/>
                </a:cxn>
                <a:cxn ang="0">
                  <a:pos x="T4" y="T5"/>
                </a:cxn>
                <a:cxn ang="0">
                  <a:pos x="T6" y="T7"/>
                </a:cxn>
                <a:cxn ang="0">
                  <a:pos x="T8" y="T9"/>
                </a:cxn>
                <a:cxn ang="0">
                  <a:pos x="T10" y="T11"/>
                </a:cxn>
                <a:cxn ang="0">
                  <a:pos x="T12" y="T13"/>
                </a:cxn>
              </a:cxnLst>
              <a:rect l="0" t="0" r="r" b="b"/>
              <a:pathLst>
                <a:path w="13" h="14">
                  <a:moveTo>
                    <a:pt x="0" y="10"/>
                  </a:moveTo>
                  <a:lnTo>
                    <a:pt x="6" y="1"/>
                  </a:lnTo>
                  <a:lnTo>
                    <a:pt x="7" y="0"/>
                  </a:lnTo>
                  <a:lnTo>
                    <a:pt x="13" y="4"/>
                  </a:lnTo>
                  <a:lnTo>
                    <a:pt x="6" y="14"/>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362"/>
            <p:cNvSpPr/>
            <p:nvPr/>
          </p:nvSpPr>
          <p:spPr bwMode="auto">
            <a:xfrm>
              <a:off x="7007226" y="7656513"/>
              <a:ext cx="87313" cy="68263"/>
            </a:xfrm>
            <a:custGeom>
              <a:avLst/>
              <a:gdLst>
                <a:gd name="T0" fmla="*/ 0 w 51"/>
                <a:gd name="T1" fmla="*/ 1 h 40"/>
                <a:gd name="T2" fmla="*/ 3 w 51"/>
                <a:gd name="T3" fmla="*/ 0 h 40"/>
                <a:gd name="T4" fmla="*/ 9 w 51"/>
                <a:gd name="T5" fmla="*/ 12 h 40"/>
                <a:gd name="T6" fmla="*/ 9 w 51"/>
                <a:gd name="T7" fmla="*/ 12 h 40"/>
                <a:gd name="T8" fmla="*/ 23 w 51"/>
                <a:gd name="T9" fmla="*/ 33 h 40"/>
                <a:gd name="T10" fmla="*/ 23 w 51"/>
                <a:gd name="T11" fmla="*/ 33 h 40"/>
                <a:gd name="T12" fmla="*/ 40 w 51"/>
                <a:gd name="T13" fmla="*/ 36 h 40"/>
                <a:gd name="T14" fmla="*/ 40 w 51"/>
                <a:gd name="T15" fmla="*/ 36 h 40"/>
                <a:gd name="T16" fmla="*/ 51 w 51"/>
                <a:gd name="T17" fmla="*/ 36 h 40"/>
                <a:gd name="T18" fmla="*/ 51 w 51"/>
                <a:gd name="T19" fmla="*/ 36 h 40"/>
                <a:gd name="T20" fmla="*/ 51 w 51"/>
                <a:gd name="T21" fmla="*/ 39 h 40"/>
                <a:gd name="T22" fmla="*/ 22 w 51"/>
                <a:gd name="T23" fmla="*/ 35 h 40"/>
                <a:gd name="T24" fmla="*/ 22 w 51"/>
                <a:gd name="T25" fmla="*/ 35 h 40"/>
                <a:gd name="T26" fmla="*/ 6 w 51"/>
                <a:gd name="T27" fmla="*/ 13 h 40"/>
                <a:gd name="T28" fmla="*/ 6 w 51"/>
                <a:gd name="T29" fmla="*/ 13 h 40"/>
                <a:gd name="T30" fmla="*/ 0 w 51"/>
                <a:gd name="T3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40">
                  <a:moveTo>
                    <a:pt x="0" y="1"/>
                  </a:moveTo>
                  <a:cubicBezTo>
                    <a:pt x="3" y="0"/>
                    <a:pt x="3" y="0"/>
                    <a:pt x="3" y="0"/>
                  </a:cubicBezTo>
                  <a:cubicBezTo>
                    <a:pt x="3" y="0"/>
                    <a:pt x="5" y="5"/>
                    <a:pt x="9" y="12"/>
                  </a:cubicBezTo>
                  <a:cubicBezTo>
                    <a:pt x="9" y="12"/>
                    <a:pt x="9" y="12"/>
                    <a:pt x="9" y="12"/>
                  </a:cubicBezTo>
                  <a:cubicBezTo>
                    <a:pt x="13" y="21"/>
                    <a:pt x="19" y="31"/>
                    <a:pt x="23" y="33"/>
                  </a:cubicBezTo>
                  <a:cubicBezTo>
                    <a:pt x="23" y="33"/>
                    <a:pt x="23" y="33"/>
                    <a:pt x="23" y="33"/>
                  </a:cubicBezTo>
                  <a:cubicBezTo>
                    <a:pt x="27" y="34"/>
                    <a:pt x="34" y="35"/>
                    <a:pt x="40" y="36"/>
                  </a:cubicBezTo>
                  <a:cubicBezTo>
                    <a:pt x="40" y="36"/>
                    <a:pt x="40" y="36"/>
                    <a:pt x="40" y="36"/>
                  </a:cubicBezTo>
                  <a:cubicBezTo>
                    <a:pt x="46" y="36"/>
                    <a:pt x="51" y="36"/>
                    <a:pt x="51" y="36"/>
                  </a:cubicBezTo>
                  <a:cubicBezTo>
                    <a:pt x="51" y="36"/>
                    <a:pt x="51" y="36"/>
                    <a:pt x="51" y="36"/>
                  </a:cubicBezTo>
                  <a:cubicBezTo>
                    <a:pt x="51" y="39"/>
                    <a:pt x="51" y="39"/>
                    <a:pt x="51" y="39"/>
                  </a:cubicBezTo>
                  <a:cubicBezTo>
                    <a:pt x="51" y="39"/>
                    <a:pt x="32" y="40"/>
                    <a:pt x="22" y="35"/>
                  </a:cubicBezTo>
                  <a:cubicBezTo>
                    <a:pt x="22" y="35"/>
                    <a:pt x="22" y="35"/>
                    <a:pt x="22" y="35"/>
                  </a:cubicBezTo>
                  <a:cubicBezTo>
                    <a:pt x="16" y="33"/>
                    <a:pt x="10" y="22"/>
                    <a:pt x="6" y="13"/>
                  </a:cubicBezTo>
                  <a:cubicBezTo>
                    <a:pt x="6" y="13"/>
                    <a:pt x="6" y="13"/>
                    <a:pt x="6" y="13"/>
                  </a:cubicBezTo>
                  <a:cubicBezTo>
                    <a:pt x="2" y="7"/>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363"/>
            <p:cNvSpPr>
              <a:spLocks noEditPoints="1"/>
            </p:cNvSpPr>
            <p:nvPr/>
          </p:nvSpPr>
          <p:spPr bwMode="auto">
            <a:xfrm>
              <a:off x="7000876" y="7650163"/>
              <a:ext cx="98425" cy="82550"/>
            </a:xfrm>
            <a:custGeom>
              <a:avLst/>
              <a:gdLst>
                <a:gd name="T0" fmla="*/ 53 w 56"/>
                <a:gd name="T1" fmla="*/ 44 h 47"/>
                <a:gd name="T2" fmla="*/ 52 w 56"/>
                <a:gd name="T3" fmla="*/ 44 h 47"/>
                <a:gd name="T4" fmla="*/ 52 w 56"/>
                <a:gd name="T5" fmla="*/ 44 h 47"/>
                <a:gd name="T6" fmla="*/ 24 w 56"/>
                <a:gd name="T7" fmla="*/ 40 h 47"/>
                <a:gd name="T8" fmla="*/ 24 w 56"/>
                <a:gd name="T9" fmla="*/ 40 h 47"/>
                <a:gd name="T10" fmla="*/ 7 w 56"/>
                <a:gd name="T11" fmla="*/ 17 h 47"/>
                <a:gd name="T12" fmla="*/ 7 w 56"/>
                <a:gd name="T13" fmla="*/ 17 h 47"/>
                <a:gd name="T14" fmla="*/ 1 w 56"/>
                <a:gd name="T15" fmla="*/ 5 h 47"/>
                <a:gd name="T16" fmla="*/ 1 w 56"/>
                <a:gd name="T17" fmla="*/ 5 h 47"/>
                <a:gd name="T18" fmla="*/ 0 w 56"/>
                <a:gd name="T19" fmla="*/ 3 h 47"/>
                <a:gd name="T20" fmla="*/ 7 w 56"/>
                <a:gd name="T21" fmla="*/ 0 h 47"/>
                <a:gd name="T22" fmla="*/ 8 w 56"/>
                <a:gd name="T23" fmla="*/ 2 h 47"/>
                <a:gd name="T24" fmla="*/ 13 w 56"/>
                <a:gd name="T25" fmla="*/ 14 h 47"/>
                <a:gd name="T26" fmla="*/ 13 w 56"/>
                <a:gd name="T27" fmla="*/ 14 h 47"/>
                <a:gd name="T28" fmla="*/ 27 w 56"/>
                <a:gd name="T29" fmla="*/ 34 h 47"/>
                <a:gd name="T30" fmla="*/ 27 w 56"/>
                <a:gd name="T31" fmla="*/ 34 h 47"/>
                <a:gd name="T32" fmla="*/ 43 w 56"/>
                <a:gd name="T33" fmla="*/ 37 h 47"/>
                <a:gd name="T34" fmla="*/ 43 w 56"/>
                <a:gd name="T35" fmla="*/ 37 h 47"/>
                <a:gd name="T36" fmla="*/ 52 w 56"/>
                <a:gd name="T37" fmla="*/ 37 h 47"/>
                <a:gd name="T38" fmla="*/ 52 w 56"/>
                <a:gd name="T39" fmla="*/ 37 h 47"/>
                <a:gd name="T40" fmla="*/ 54 w 56"/>
                <a:gd name="T41" fmla="*/ 37 h 47"/>
                <a:gd name="T42" fmla="*/ 54 w 56"/>
                <a:gd name="T43" fmla="*/ 37 h 47"/>
                <a:gd name="T44" fmla="*/ 56 w 56"/>
                <a:gd name="T45" fmla="*/ 37 h 47"/>
                <a:gd name="T46" fmla="*/ 56 w 56"/>
                <a:gd name="T47" fmla="*/ 47 h 47"/>
                <a:gd name="T48" fmla="*/ 53 w 56"/>
                <a:gd name="T49" fmla="*/ 44 h 47"/>
                <a:gd name="T50" fmla="*/ 4 w 56"/>
                <a:gd name="T51" fmla="*/ 6 h 47"/>
                <a:gd name="T52" fmla="*/ 3 w 56"/>
                <a:gd name="T53" fmla="*/ 4 h 47"/>
                <a:gd name="T54" fmla="*/ 3 w 56"/>
                <a:gd name="T55" fmla="*/ 4 h 47"/>
                <a:gd name="T56" fmla="*/ 3 w 56"/>
                <a:gd name="T57" fmla="*/ 4 h 47"/>
                <a:gd name="T58" fmla="*/ 4 w 56"/>
                <a:gd name="T59"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47">
                  <a:moveTo>
                    <a:pt x="53" y="44"/>
                  </a:moveTo>
                  <a:cubicBezTo>
                    <a:pt x="53" y="44"/>
                    <a:pt x="52" y="44"/>
                    <a:pt x="52" y="44"/>
                  </a:cubicBezTo>
                  <a:cubicBezTo>
                    <a:pt x="52" y="44"/>
                    <a:pt x="52" y="44"/>
                    <a:pt x="52" y="44"/>
                  </a:cubicBezTo>
                  <a:cubicBezTo>
                    <a:pt x="46" y="44"/>
                    <a:pt x="33" y="44"/>
                    <a:pt x="24" y="40"/>
                  </a:cubicBezTo>
                  <a:cubicBezTo>
                    <a:pt x="24" y="40"/>
                    <a:pt x="24" y="40"/>
                    <a:pt x="24" y="40"/>
                  </a:cubicBezTo>
                  <a:cubicBezTo>
                    <a:pt x="17" y="37"/>
                    <a:pt x="11" y="26"/>
                    <a:pt x="7" y="17"/>
                  </a:cubicBezTo>
                  <a:cubicBezTo>
                    <a:pt x="7" y="17"/>
                    <a:pt x="7" y="17"/>
                    <a:pt x="7" y="17"/>
                  </a:cubicBezTo>
                  <a:cubicBezTo>
                    <a:pt x="4" y="11"/>
                    <a:pt x="2" y="5"/>
                    <a:pt x="1" y="5"/>
                  </a:cubicBezTo>
                  <a:cubicBezTo>
                    <a:pt x="1" y="5"/>
                    <a:pt x="1" y="5"/>
                    <a:pt x="1" y="5"/>
                  </a:cubicBezTo>
                  <a:cubicBezTo>
                    <a:pt x="0" y="3"/>
                    <a:pt x="0" y="3"/>
                    <a:pt x="0" y="3"/>
                  </a:cubicBezTo>
                  <a:cubicBezTo>
                    <a:pt x="7" y="0"/>
                    <a:pt x="7" y="0"/>
                    <a:pt x="7" y="0"/>
                  </a:cubicBezTo>
                  <a:cubicBezTo>
                    <a:pt x="8" y="2"/>
                    <a:pt x="8" y="2"/>
                    <a:pt x="8" y="2"/>
                  </a:cubicBezTo>
                  <a:cubicBezTo>
                    <a:pt x="8" y="2"/>
                    <a:pt x="10" y="8"/>
                    <a:pt x="13" y="14"/>
                  </a:cubicBezTo>
                  <a:cubicBezTo>
                    <a:pt x="13" y="14"/>
                    <a:pt x="13" y="14"/>
                    <a:pt x="13" y="14"/>
                  </a:cubicBezTo>
                  <a:cubicBezTo>
                    <a:pt x="17" y="23"/>
                    <a:pt x="24" y="33"/>
                    <a:pt x="27" y="34"/>
                  </a:cubicBezTo>
                  <a:cubicBezTo>
                    <a:pt x="27" y="34"/>
                    <a:pt x="27" y="34"/>
                    <a:pt x="27" y="34"/>
                  </a:cubicBezTo>
                  <a:cubicBezTo>
                    <a:pt x="31" y="35"/>
                    <a:pt x="38" y="36"/>
                    <a:pt x="43" y="37"/>
                  </a:cubicBezTo>
                  <a:cubicBezTo>
                    <a:pt x="43" y="37"/>
                    <a:pt x="43" y="37"/>
                    <a:pt x="43" y="37"/>
                  </a:cubicBezTo>
                  <a:cubicBezTo>
                    <a:pt x="47" y="37"/>
                    <a:pt x="50" y="37"/>
                    <a:pt x="52" y="37"/>
                  </a:cubicBezTo>
                  <a:cubicBezTo>
                    <a:pt x="52" y="37"/>
                    <a:pt x="52" y="37"/>
                    <a:pt x="52" y="37"/>
                  </a:cubicBezTo>
                  <a:cubicBezTo>
                    <a:pt x="53" y="37"/>
                    <a:pt x="54" y="37"/>
                    <a:pt x="54" y="37"/>
                  </a:cubicBezTo>
                  <a:cubicBezTo>
                    <a:pt x="54" y="37"/>
                    <a:pt x="54" y="37"/>
                    <a:pt x="54" y="37"/>
                  </a:cubicBezTo>
                  <a:cubicBezTo>
                    <a:pt x="56" y="37"/>
                    <a:pt x="56" y="37"/>
                    <a:pt x="56" y="37"/>
                  </a:cubicBezTo>
                  <a:cubicBezTo>
                    <a:pt x="56" y="47"/>
                    <a:pt x="56" y="47"/>
                    <a:pt x="56" y="47"/>
                  </a:cubicBezTo>
                  <a:cubicBezTo>
                    <a:pt x="53" y="44"/>
                    <a:pt x="53" y="44"/>
                    <a:pt x="53" y="44"/>
                  </a:cubicBezTo>
                  <a:close/>
                  <a:moveTo>
                    <a:pt x="4" y="6"/>
                  </a:moveTo>
                  <a:cubicBezTo>
                    <a:pt x="3" y="4"/>
                    <a:pt x="3" y="4"/>
                    <a:pt x="3" y="4"/>
                  </a:cubicBezTo>
                  <a:cubicBezTo>
                    <a:pt x="3" y="4"/>
                    <a:pt x="3" y="4"/>
                    <a:pt x="3" y="4"/>
                  </a:cubicBezTo>
                  <a:cubicBezTo>
                    <a:pt x="3" y="4"/>
                    <a:pt x="3" y="4"/>
                    <a:pt x="3" y="4"/>
                  </a:cubicBezTo>
                  <a:cubicBezTo>
                    <a:pt x="4" y="6"/>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364"/>
            <p:cNvSpPr>
              <a:spLocks noEditPoints="1"/>
            </p:cNvSpPr>
            <p:nvPr/>
          </p:nvSpPr>
          <p:spPr bwMode="auto">
            <a:xfrm>
              <a:off x="7165976" y="7651751"/>
              <a:ext cx="100013" cy="65088"/>
            </a:xfrm>
            <a:custGeom>
              <a:avLst/>
              <a:gdLst>
                <a:gd name="T0" fmla="*/ 0 w 57"/>
                <a:gd name="T1" fmla="*/ 34 h 37"/>
                <a:gd name="T2" fmla="*/ 36 w 57"/>
                <a:gd name="T3" fmla="*/ 24 h 37"/>
                <a:gd name="T4" fmla="*/ 36 w 57"/>
                <a:gd name="T5" fmla="*/ 24 h 37"/>
                <a:gd name="T6" fmla="*/ 37 w 57"/>
                <a:gd name="T7" fmla="*/ 24 h 37"/>
                <a:gd name="T8" fmla="*/ 37 w 57"/>
                <a:gd name="T9" fmla="*/ 24 h 37"/>
                <a:gd name="T10" fmla="*/ 50 w 57"/>
                <a:gd name="T11" fmla="*/ 9 h 37"/>
                <a:gd name="T12" fmla="*/ 50 w 57"/>
                <a:gd name="T13" fmla="*/ 9 h 37"/>
                <a:gd name="T14" fmla="*/ 54 w 57"/>
                <a:gd name="T15" fmla="*/ 0 h 37"/>
                <a:gd name="T16" fmla="*/ 54 w 57"/>
                <a:gd name="T17" fmla="*/ 0 h 37"/>
                <a:gd name="T18" fmla="*/ 57 w 57"/>
                <a:gd name="T19" fmla="*/ 0 h 37"/>
                <a:gd name="T20" fmla="*/ 38 w 57"/>
                <a:gd name="T21" fmla="*/ 26 h 37"/>
                <a:gd name="T22" fmla="*/ 38 w 57"/>
                <a:gd name="T23" fmla="*/ 26 h 37"/>
                <a:gd name="T24" fmla="*/ 37 w 57"/>
                <a:gd name="T25" fmla="*/ 27 h 37"/>
                <a:gd name="T26" fmla="*/ 37 w 57"/>
                <a:gd name="T27" fmla="*/ 27 h 37"/>
                <a:gd name="T28" fmla="*/ 0 w 57"/>
                <a:gd name="T29" fmla="*/ 37 h 37"/>
                <a:gd name="T30" fmla="*/ 0 w 57"/>
                <a:gd name="T31" fmla="*/ 37 h 37"/>
                <a:gd name="T32" fmla="*/ 0 w 57"/>
                <a:gd name="T33" fmla="*/ 34 h 37"/>
                <a:gd name="T34" fmla="*/ 54 w 57"/>
                <a:gd name="T35" fmla="*/ 0 h 37"/>
                <a:gd name="T36" fmla="*/ 54 w 57"/>
                <a:gd name="T37" fmla="*/ 0 h 37"/>
                <a:gd name="T38" fmla="*/ 54 w 57"/>
                <a:gd name="T39" fmla="*/ 0 h 37"/>
                <a:gd name="T40" fmla="*/ 54 w 57"/>
                <a:gd name="T41" fmla="*/ 0 h 37"/>
                <a:gd name="T42" fmla="*/ 54 w 57"/>
                <a:gd name="T4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37">
                  <a:moveTo>
                    <a:pt x="0" y="34"/>
                  </a:moveTo>
                  <a:cubicBezTo>
                    <a:pt x="0" y="34"/>
                    <a:pt x="21" y="31"/>
                    <a:pt x="36" y="24"/>
                  </a:cubicBezTo>
                  <a:cubicBezTo>
                    <a:pt x="36" y="24"/>
                    <a:pt x="36" y="24"/>
                    <a:pt x="36" y="24"/>
                  </a:cubicBezTo>
                  <a:cubicBezTo>
                    <a:pt x="36" y="24"/>
                    <a:pt x="36" y="24"/>
                    <a:pt x="37" y="24"/>
                  </a:cubicBezTo>
                  <a:cubicBezTo>
                    <a:pt x="37" y="24"/>
                    <a:pt x="37" y="24"/>
                    <a:pt x="37" y="24"/>
                  </a:cubicBezTo>
                  <a:cubicBezTo>
                    <a:pt x="43" y="20"/>
                    <a:pt x="48" y="14"/>
                    <a:pt x="50" y="9"/>
                  </a:cubicBezTo>
                  <a:cubicBezTo>
                    <a:pt x="50" y="9"/>
                    <a:pt x="50" y="9"/>
                    <a:pt x="50" y="9"/>
                  </a:cubicBezTo>
                  <a:cubicBezTo>
                    <a:pt x="53" y="4"/>
                    <a:pt x="54" y="0"/>
                    <a:pt x="54" y="0"/>
                  </a:cubicBezTo>
                  <a:cubicBezTo>
                    <a:pt x="54" y="0"/>
                    <a:pt x="54" y="0"/>
                    <a:pt x="54" y="0"/>
                  </a:cubicBezTo>
                  <a:cubicBezTo>
                    <a:pt x="57" y="0"/>
                    <a:pt x="57" y="0"/>
                    <a:pt x="57" y="0"/>
                  </a:cubicBezTo>
                  <a:cubicBezTo>
                    <a:pt x="56" y="0"/>
                    <a:pt x="53" y="19"/>
                    <a:pt x="38" y="26"/>
                  </a:cubicBezTo>
                  <a:cubicBezTo>
                    <a:pt x="38" y="26"/>
                    <a:pt x="38" y="26"/>
                    <a:pt x="38" y="26"/>
                  </a:cubicBezTo>
                  <a:cubicBezTo>
                    <a:pt x="38" y="27"/>
                    <a:pt x="37" y="27"/>
                    <a:pt x="37" y="27"/>
                  </a:cubicBezTo>
                  <a:cubicBezTo>
                    <a:pt x="37" y="27"/>
                    <a:pt x="37" y="27"/>
                    <a:pt x="37" y="27"/>
                  </a:cubicBezTo>
                  <a:cubicBezTo>
                    <a:pt x="22" y="34"/>
                    <a:pt x="0" y="37"/>
                    <a:pt x="0" y="37"/>
                  </a:cubicBezTo>
                  <a:cubicBezTo>
                    <a:pt x="0" y="37"/>
                    <a:pt x="0" y="37"/>
                    <a:pt x="0" y="37"/>
                  </a:cubicBezTo>
                  <a:cubicBezTo>
                    <a:pt x="0" y="34"/>
                    <a:pt x="0" y="34"/>
                    <a:pt x="0" y="34"/>
                  </a:cubicBezTo>
                  <a:close/>
                  <a:moveTo>
                    <a:pt x="54" y="0"/>
                  </a:moveTo>
                  <a:cubicBezTo>
                    <a:pt x="54" y="0"/>
                    <a:pt x="54" y="0"/>
                    <a:pt x="54" y="0"/>
                  </a:cubicBezTo>
                  <a:cubicBezTo>
                    <a:pt x="54" y="0"/>
                    <a:pt x="54" y="0"/>
                    <a:pt x="54" y="0"/>
                  </a:cubicBezTo>
                  <a:cubicBezTo>
                    <a:pt x="54" y="0"/>
                    <a:pt x="54" y="0"/>
                    <a:pt x="54" y="0"/>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365"/>
            <p:cNvSpPr/>
            <p:nvPr/>
          </p:nvSpPr>
          <p:spPr bwMode="auto">
            <a:xfrm>
              <a:off x="7162801" y="7646988"/>
              <a:ext cx="107950" cy="73025"/>
            </a:xfrm>
            <a:custGeom>
              <a:avLst/>
              <a:gdLst>
                <a:gd name="T0" fmla="*/ 0 w 62"/>
                <a:gd name="T1" fmla="*/ 40 h 42"/>
                <a:gd name="T2" fmla="*/ 0 w 62"/>
                <a:gd name="T3" fmla="*/ 37 h 42"/>
                <a:gd name="T4" fmla="*/ 2 w 62"/>
                <a:gd name="T5" fmla="*/ 37 h 42"/>
                <a:gd name="T6" fmla="*/ 0 w 62"/>
                <a:gd name="T7" fmla="*/ 37 h 42"/>
                <a:gd name="T8" fmla="*/ 0 w 62"/>
                <a:gd name="T9" fmla="*/ 36 h 42"/>
                <a:gd name="T10" fmla="*/ 0 w 62"/>
                <a:gd name="T11" fmla="*/ 35 h 42"/>
                <a:gd name="T12" fmla="*/ 1 w 62"/>
                <a:gd name="T13" fmla="*/ 35 h 42"/>
                <a:gd name="T14" fmla="*/ 1 w 62"/>
                <a:gd name="T15" fmla="*/ 35 h 42"/>
                <a:gd name="T16" fmla="*/ 1 w 62"/>
                <a:gd name="T17" fmla="*/ 35 h 42"/>
                <a:gd name="T18" fmla="*/ 1 w 62"/>
                <a:gd name="T19" fmla="*/ 35 h 42"/>
                <a:gd name="T20" fmla="*/ 1 w 62"/>
                <a:gd name="T21" fmla="*/ 35 h 42"/>
                <a:gd name="T22" fmla="*/ 1 w 62"/>
                <a:gd name="T23" fmla="*/ 35 h 42"/>
                <a:gd name="T24" fmla="*/ 1 w 62"/>
                <a:gd name="T25" fmla="*/ 35 h 42"/>
                <a:gd name="T26" fmla="*/ 1 w 62"/>
                <a:gd name="T27" fmla="*/ 35 h 42"/>
                <a:gd name="T28" fmla="*/ 2 w 62"/>
                <a:gd name="T29" fmla="*/ 35 h 42"/>
                <a:gd name="T30" fmla="*/ 2 w 62"/>
                <a:gd name="T31" fmla="*/ 35 h 42"/>
                <a:gd name="T32" fmla="*/ 2 w 62"/>
                <a:gd name="T33" fmla="*/ 34 h 42"/>
                <a:gd name="T34" fmla="*/ 2 w 62"/>
                <a:gd name="T35" fmla="*/ 34 h 42"/>
                <a:gd name="T36" fmla="*/ 5 w 62"/>
                <a:gd name="T37" fmla="*/ 34 h 42"/>
                <a:gd name="T38" fmla="*/ 5 w 62"/>
                <a:gd name="T39" fmla="*/ 34 h 42"/>
                <a:gd name="T40" fmla="*/ 14 w 62"/>
                <a:gd name="T41" fmla="*/ 32 h 42"/>
                <a:gd name="T42" fmla="*/ 14 w 62"/>
                <a:gd name="T43" fmla="*/ 32 h 42"/>
                <a:gd name="T44" fmla="*/ 37 w 62"/>
                <a:gd name="T45" fmla="*/ 25 h 42"/>
                <a:gd name="T46" fmla="*/ 37 w 62"/>
                <a:gd name="T47" fmla="*/ 25 h 42"/>
                <a:gd name="T48" fmla="*/ 38 w 62"/>
                <a:gd name="T49" fmla="*/ 25 h 42"/>
                <a:gd name="T50" fmla="*/ 38 w 62"/>
                <a:gd name="T51" fmla="*/ 25 h 42"/>
                <a:gd name="T52" fmla="*/ 50 w 62"/>
                <a:gd name="T53" fmla="*/ 11 h 42"/>
                <a:gd name="T54" fmla="*/ 50 w 62"/>
                <a:gd name="T55" fmla="*/ 11 h 42"/>
                <a:gd name="T56" fmla="*/ 54 w 62"/>
                <a:gd name="T57" fmla="*/ 2 h 42"/>
                <a:gd name="T58" fmla="*/ 54 w 62"/>
                <a:gd name="T59" fmla="*/ 2 h 42"/>
                <a:gd name="T60" fmla="*/ 54 w 62"/>
                <a:gd name="T61" fmla="*/ 0 h 42"/>
                <a:gd name="T62" fmla="*/ 62 w 62"/>
                <a:gd name="T63" fmla="*/ 2 h 42"/>
                <a:gd name="T64" fmla="*/ 60 w 62"/>
                <a:gd name="T65" fmla="*/ 4 h 42"/>
                <a:gd name="T66" fmla="*/ 60 w 62"/>
                <a:gd name="T67" fmla="*/ 5 h 42"/>
                <a:gd name="T68" fmla="*/ 60 w 62"/>
                <a:gd name="T69" fmla="*/ 5 h 42"/>
                <a:gd name="T70" fmla="*/ 60 w 62"/>
                <a:gd name="T71" fmla="*/ 7 h 42"/>
                <a:gd name="T72" fmla="*/ 60 w 62"/>
                <a:gd name="T73" fmla="*/ 7 h 42"/>
                <a:gd name="T74" fmla="*/ 57 w 62"/>
                <a:gd name="T75" fmla="*/ 14 h 42"/>
                <a:gd name="T76" fmla="*/ 57 w 62"/>
                <a:gd name="T77" fmla="*/ 14 h 42"/>
                <a:gd name="T78" fmla="*/ 41 w 62"/>
                <a:gd name="T79" fmla="*/ 31 h 42"/>
                <a:gd name="T80" fmla="*/ 41 w 62"/>
                <a:gd name="T81" fmla="*/ 31 h 42"/>
                <a:gd name="T82" fmla="*/ 40 w 62"/>
                <a:gd name="T83" fmla="*/ 32 h 42"/>
                <a:gd name="T84" fmla="*/ 40 w 62"/>
                <a:gd name="T85" fmla="*/ 32 h 42"/>
                <a:gd name="T86" fmla="*/ 3 w 62"/>
                <a:gd name="T87" fmla="*/ 42 h 42"/>
                <a:gd name="T88" fmla="*/ 3 w 62"/>
                <a:gd name="T89" fmla="*/ 42 h 42"/>
                <a:gd name="T90" fmla="*/ 0 w 62"/>
                <a:gd name="T91" fmla="*/ 42 h 42"/>
                <a:gd name="T92" fmla="*/ 0 w 62"/>
                <a:gd name="T93"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42">
                  <a:moveTo>
                    <a:pt x="0" y="40"/>
                  </a:moveTo>
                  <a:cubicBezTo>
                    <a:pt x="0" y="37"/>
                    <a:pt x="0" y="37"/>
                    <a:pt x="0" y="37"/>
                  </a:cubicBezTo>
                  <a:cubicBezTo>
                    <a:pt x="2" y="37"/>
                    <a:pt x="2" y="37"/>
                    <a:pt x="2" y="37"/>
                  </a:cubicBezTo>
                  <a:cubicBezTo>
                    <a:pt x="0" y="37"/>
                    <a:pt x="0" y="37"/>
                    <a:pt x="0" y="37"/>
                  </a:cubicBezTo>
                  <a:cubicBezTo>
                    <a:pt x="0" y="36"/>
                    <a:pt x="0" y="36"/>
                    <a:pt x="0" y="36"/>
                  </a:cubicBezTo>
                  <a:cubicBezTo>
                    <a:pt x="0" y="35"/>
                    <a:pt x="0" y="35"/>
                    <a:pt x="0"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4"/>
                  </a:cubicBezTo>
                  <a:cubicBezTo>
                    <a:pt x="2" y="34"/>
                    <a:pt x="2" y="34"/>
                    <a:pt x="2" y="34"/>
                  </a:cubicBezTo>
                  <a:cubicBezTo>
                    <a:pt x="3" y="34"/>
                    <a:pt x="4" y="34"/>
                    <a:pt x="5" y="34"/>
                  </a:cubicBezTo>
                  <a:cubicBezTo>
                    <a:pt x="5" y="34"/>
                    <a:pt x="5" y="34"/>
                    <a:pt x="5" y="34"/>
                  </a:cubicBezTo>
                  <a:cubicBezTo>
                    <a:pt x="7" y="34"/>
                    <a:pt x="10" y="33"/>
                    <a:pt x="14" y="32"/>
                  </a:cubicBezTo>
                  <a:cubicBezTo>
                    <a:pt x="14" y="32"/>
                    <a:pt x="14" y="32"/>
                    <a:pt x="14" y="32"/>
                  </a:cubicBezTo>
                  <a:cubicBezTo>
                    <a:pt x="21" y="31"/>
                    <a:pt x="30" y="28"/>
                    <a:pt x="37" y="25"/>
                  </a:cubicBezTo>
                  <a:cubicBezTo>
                    <a:pt x="37" y="25"/>
                    <a:pt x="37" y="25"/>
                    <a:pt x="37" y="25"/>
                  </a:cubicBezTo>
                  <a:cubicBezTo>
                    <a:pt x="37" y="25"/>
                    <a:pt x="37" y="25"/>
                    <a:pt x="38" y="25"/>
                  </a:cubicBezTo>
                  <a:cubicBezTo>
                    <a:pt x="38" y="25"/>
                    <a:pt x="38" y="25"/>
                    <a:pt x="38" y="25"/>
                  </a:cubicBezTo>
                  <a:cubicBezTo>
                    <a:pt x="44" y="22"/>
                    <a:pt x="48" y="16"/>
                    <a:pt x="50" y="11"/>
                  </a:cubicBezTo>
                  <a:cubicBezTo>
                    <a:pt x="50" y="11"/>
                    <a:pt x="50" y="11"/>
                    <a:pt x="50" y="11"/>
                  </a:cubicBezTo>
                  <a:cubicBezTo>
                    <a:pt x="53" y="6"/>
                    <a:pt x="54" y="2"/>
                    <a:pt x="54" y="2"/>
                  </a:cubicBezTo>
                  <a:cubicBezTo>
                    <a:pt x="54" y="2"/>
                    <a:pt x="54" y="2"/>
                    <a:pt x="54" y="2"/>
                  </a:cubicBezTo>
                  <a:cubicBezTo>
                    <a:pt x="54" y="0"/>
                    <a:pt x="54" y="0"/>
                    <a:pt x="54" y="0"/>
                  </a:cubicBezTo>
                  <a:cubicBezTo>
                    <a:pt x="62" y="2"/>
                    <a:pt x="62" y="2"/>
                    <a:pt x="62" y="2"/>
                  </a:cubicBezTo>
                  <a:cubicBezTo>
                    <a:pt x="60" y="4"/>
                    <a:pt x="60" y="4"/>
                    <a:pt x="60" y="4"/>
                  </a:cubicBezTo>
                  <a:cubicBezTo>
                    <a:pt x="60" y="4"/>
                    <a:pt x="60" y="4"/>
                    <a:pt x="60" y="5"/>
                  </a:cubicBezTo>
                  <a:cubicBezTo>
                    <a:pt x="60" y="5"/>
                    <a:pt x="60" y="5"/>
                    <a:pt x="60" y="5"/>
                  </a:cubicBezTo>
                  <a:cubicBezTo>
                    <a:pt x="60" y="5"/>
                    <a:pt x="60" y="6"/>
                    <a:pt x="60" y="7"/>
                  </a:cubicBezTo>
                  <a:cubicBezTo>
                    <a:pt x="60" y="7"/>
                    <a:pt x="60" y="7"/>
                    <a:pt x="60" y="7"/>
                  </a:cubicBezTo>
                  <a:cubicBezTo>
                    <a:pt x="59" y="9"/>
                    <a:pt x="58" y="12"/>
                    <a:pt x="57" y="14"/>
                  </a:cubicBezTo>
                  <a:cubicBezTo>
                    <a:pt x="57" y="14"/>
                    <a:pt x="57" y="14"/>
                    <a:pt x="57" y="14"/>
                  </a:cubicBezTo>
                  <a:cubicBezTo>
                    <a:pt x="54" y="20"/>
                    <a:pt x="49" y="27"/>
                    <a:pt x="41" y="31"/>
                  </a:cubicBezTo>
                  <a:cubicBezTo>
                    <a:pt x="41" y="31"/>
                    <a:pt x="41" y="31"/>
                    <a:pt x="41" y="31"/>
                  </a:cubicBezTo>
                  <a:cubicBezTo>
                    <a:pt x="40" y="31"/>
                    <a:pt x="40" y="31"/>
                    <a:pt x="40" y="32"/>
                  </a:cubicBezTo>
                  <a:cubicBezTo>
                    <a:pt x="40" y="32"/>
                    <a:pt x="40" y="32"/>
                    <a:pt x="40" y="32"/>
                  </a:cubicBezTo>
                  <a:cubicBezTo>
                    <a:pt x="25" y="38"/>
                    <a:pt x="5" y="41"/>
                    <a:pt x="3" y="42"/>
                  </a:cubicBezTo>
                  <a:cubicBezTo>
                    <a:pt x="3" y="42"/>
                    <a:pt x="3" y="42"/>
                    <a:pt x="3" y="42"/>
                  </a:cubicBezTo>
                  <a:cubicBezTo>
                    <a:pt x="0" y="42"/>
                    <a:pt x="0" y="42"/>
                    <a:pt x="0" y="42"/>
                  </a:cubicBezTo>
                  <a:cubicBezTo>
                    <a:pt x="0" y="40"/>
                    <a:pt x="0" y="40"/>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366"/>
            <p:cNvSpPr/>
            <p:nvPr/>
          </p:nvSpPr>
          <p:spPr bwMode="auto">
            <a:xfrm>
              <a:off x="7065964" y="7685088"/>
              <a:ext cx="128588" cy="176213"/>
            </a:xfrm>
            <a:custGeom>
              <a:avLst/>
              <a:gdLst>
                <a:gd name="T0" fmla="*/ 7 w 74"/>
                <a:gd name="T1" fmla="*/ 69 h 101"/>
                <a:gd name="T2" fmla="*/ 31 w 74"/>
                <a:gd name="T3" fmla="*/ 6 h 101"/>
                <a:gd name="T4" fmla="*/ 31 w 74"/>
                <a:gd name="T5" fmla="*/ 6 h 101"/>
                <a:gd name="T6" fmla="*/ 66 w 74"/>
                <a:gd name="T7" fmla="*/ 24 h 101"/>
                <a:gd name="T8" fmla="*/ 66 w 74"/>
                <a:gd name="T9" fmla="*/ 24 h 101"/>
                <a:gd name="T10" fmla="*/ 70 w 74"/>
                <a:gd name="T11" fmla="*/ 38 h 101"/>
                <a:gd name="T12" fmla="*/ 70 w 74"/>
                <a:gd name="T13" fmla="*/ 38 h 101"/>
                <a:gd name="T14" fmla="*/ 44 w 74"/>
                <a:gd name="T15" fmla="*/ 95 h 101"/>
                <a:gd name="T16" fmla="*/ 44 w 74"/>
                <a:gd name="T17" fmla="*/ 95 h 101"/>
                <a:gd name="T18" fmla="*/ 43 w 74"/>
                <a:gd name="T19" fmla="*/ 94 h 101"/>
                <a:gd name="T20" fmla="*/ 41 w 74"/>
                <a:gd name="T21" fmla="*/ 93 h 101"/>
                <a:gd name="T22" fmla="*/ 67 w 74"/>
                <a:gd name="T23" fmla="*/ 39 h 101"/>
                <a:gd name="T24" fmla="*/ 67 w 74"/>
                <a:gd name="T25" fmla="*/ 39 h 101"/>
                <a:gd name="T26" fmla="*/ 63 w 74"/>
                <a:gd name="T27" fmla="*/ 25 h 101"/>
                <a:gd name="T28" fmla="*/ 63 w 74"/>
                <a:gd name="T29" fmla="*/ 25 h 101"/>
                <a:gd name="T30" fmla="*/ 32 w 74"/>
                <a:gd name="T31" fmla="*/ 9 h 101"/>
                <a:gd name="T32" fmla="*/ 32 w 74"/>
                <a:gd name="T33" fmla="*/ 9 h 101"/>
                <a:gd name="T34" fmla="*/ 10 w 74"/>
                <a:gd name="T35" fmla="*/ 68 h 101"/>
                <a:gd name="T36" fmla="*/ 10 w 74"/>
                <a:gd name="T37" fmla="*/ 68 h 101"/>
                <a:gd name="T38" fmla="*/ 14 w 74"/>
                <a:gd name="T39" fmla="*/ 79 h 101"/>
                <a:gd name="T40" fmla="*/ 14 w 74"/>
                <a:gd name="T41" fmla="*/ 79 h 101"/>
                <a:gd name="T42" fmla="*/ 25 w 74"/>
                <a:gd name="T43" fmla="*/ 94 h 101"/>
                <a:gd name="T44" fmla="*/ 25 w 74"/>
                <a:gd name="T45" fmla="*/ 94 h 101"/>
                <a:gd name="T46" fmla="*/ 38 w 74"/>
                <a:gd name="T47" fmla="*/ 95 h 101"/>
                <a:gd name="T48" fmla="*/ 38 w 74"/>
                <a:gd name="T49" fmla="*/ 95 h 101"/>
                <a:gd name="T50" fmla="*/ 41 w 74"/>
                <a:gd name="T51" fmla="*/ 93 h 101"/>
                <a:gd name="T52" fmla="*/ 41 w 74"/>
                <a:gd name="T53" fmla="*/ 93 h 101"/>
                <a:gd name="T54" fmla="*/ 43 w 74"/>
                <a:gd name="T55" fmla="*/ 94 h 101"/>
                <a:gd name="T56" fmla="*/ 44 w 74"/>
                <a:gd name="T57" fmla="*/ 95 h 101"/>
                <a:gd name="T58" fmla="*/ 39 w 74"/>
                <a:gd name="T59" fmla="*/ 98 h 101"/>
                <a:gd name="T60" fmla="*/ 39 w 74"/>
                <a:gd name="T61" fmla="*/ 98 h 101"/>
                <a:gd name="T62" fmla="*/ 24 w 74"/>
                <a:gd name="T63" fmla="*/ 96 h 101"/>
                <a:gd name="T64" fmla="*/ 24 w 74"/>
                <a:gd name="T65" fmla="*/ 96 h 101"/>
                <a:gd name="T66" fmla="*/ 12 w 74"/>
                <a:gd name="T67" fmla="*/ 80 h 101"/>
                <a:gd name="T68" fmla="*/ 12 w 74"/>
                <a:gd name="T69" fmla="*/ 80 h 101"/>
                <a:gd name="T70" fmla="*/ 7 w 74"/>
                <a:gd name="T71" fmla="*/ 6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01">
                  <a:moveTo>
                    <a:pt x="7" y="69"/>
                  </a:moveTo>
                  <a:cubicBezTo>
                    <a:pt x="0" y="47"/>
                    <a:pt x="13" y="15"/>
                    <a:pt x="31" y="6"/>
                  </a:cubicBezTo>
                  <a:cubicBezTo>
                    <a:pt x="31" y="6"/>
                    <a:pt x="31" y="6"/>
                    <a:pt x="31" y="6"/>
                  </a:cubicBezTo>
                  <a:cubicBezTo>
                    <a:pt x="45" y="0"/>
                    <a:pt x="59" y="9"/>
                    <a:pt x="66" y="24"/>
                  </a:cubicBezTo>
                  <a:cubicBezTo>
                    <a:pt x="66" y="24"/>
                    <a:pt x="66" y="24"/>
                    <a:pt x="66" y="24"/>
                  </a:cubicBezTo>
                  <a:cubicBezTo>
                    <a:pt x="68" y="28"/>
                    <a:pt x="70" y="33"/>
                    <a:pt x="70" y="38"/>
                  </a:cubicBezTo>
                  <a:cubicBezTo>
                    <a:pt x="70" y="38"/>
                    <a:pt x="70" y="38"/>
                    <a:pt x="70" y="38"/>
                  </a:cubicBezTo>
                  <a:cubicBezTo>
                    <a:pt x="74" y="61"/>
                    <a:pt x="63" y="78"/>
                    <a:pt x="44" y="95"/>
                  </a:cubicBezTo>
                  <a:cubicBezTo>
                    <a:pt x="44" y="95"/>
                    <a:pt x="44" y="95"/>
                    <a:pt x="44" y="95"/>
                  </a:cubicBezTo>
                  <a:cubicBezTo>
                    <a:pt x="43" y="94"/>
                    <a:pt x="43" y="94"/>
                    <a:pt x="43" y="94"/>
                  </a:cubicBezTo>
                  <a:cubicBezTo>
                    <a:pt x="41" y="93"/>
                    <a:pt x="41" y="93"/>
                    <a:pt x="41" y="93"/>
                  </a:cubicBezTo>
                  <a:cubicBezTo>
                    <a:pt x="61" y="75"/>
                    <a:pt x="71" y="60"/>
                    <a:pt x="67" y="39"/>
                  </a:cubicBezTo>
                  <a:cubicBezTo>
                    <a:pt x="67" y="39"/>
                    <a:pt x="67" y="39"/>
                    <a:pt x="67" y="39"/>
                  </a:cubicBezTo>
                  <a:cubicBezTo>
                    <a:pt x="67" y="34"/>
                    <a:pt x="65" y="29"/>
                    <a:pt x="63" y="25"/>
                  </a:cubicBezTo>
                  <a:cubicBezTo>
                    <a:pt x="63" y="25"/>
                    <a:pt x="63" y="25"/>
                    <a:pt x="63" y="25"/>
                  </a:cubicBezTo>
                  <a:cubicBezTo>
                    <a:pt x="56" y="11"/>
                    <a:pt x="44" y="3"/>
                    <a:pt x="32" y="9"/>
                  </a:cubicBezTo>
                  <a:cubicBezTo>
                    <a:pt x="32" y="9"/>
                    <a:pt x="32" y="9"/>
                    <a:pt x="32" y="9"/>
                  </a:cubicBezTo>
                  <a:cubicBezTo>
                    <a:pt x="16" y="16"/>
                    <a:pt x="3" y="48"/>
                    <a:pt x="10" y="68"/>
                  </a:cubicBezTo>
                  <a:cubicBezTo>
                    <a:pt x="10" y="68"/>
                    <a:pt x="10" y="68"/>
                    <a:pt x="10" y="68"/>
                  </a:cubicBezTo>
                  <a:cubicBezTo>
                    <a:pt x="11" y="72"/>
                    <a:pt x="13" y="75"/>
                    <a:pt x="14" y="79"/>
                  </a:cubicBezTo>
                  <a:cubicBezTo>
                    <a:pt x="14" y="79"/>
                    <a:pt x="14" y="79"/>
                    <a:pt x="14" y="79"/>
                  </a:cubicBezTo>
                  <a:cubicBezTo>
                    <a:pt x="18" y="85"/>
                    <a:pt x="21" y="91"/>
                    <a:pt x="25" y="94"/>
                  </a:cubicBezTo>
                  <a:cubicBezTo>
                    <a:pt x="25" y="94"/>
                    <a:pt x="25" y="94"/>
                    <a:pt x="25" y="94"/>
                  </a:cubicBezTo>
                  <a:cubicBezTo>
                    <a:pt x="29" y="97"/>
                    <a:pt x="33" y="97"/>
                    <a:pt x="38" y="95"/>
                  </a:cubicBezTo>
                  <a:cubicBezTo>
                    <a:pt x="38" y="95"/>
                    <a:pt x="38" y="95"/>
                    <a:pt x="38" y="95"/>
                  </a:cubicBezTo>
                  <a:cubicBezTo>
                    <a:pt x="39" y="95"/>
                    <a:pt x="40" y="94"/>
                    <a:pt x="41" y="93"/>
                  </a:cubicBezTo>
                  <a:cubicBezTo>
                    <a:pt x="41" y="93"/>
                    <a:pt x="41" y="93"/>
                    <a:pt x="41" y="93"/>
                  </a:cubicBezTo>
                  <a:cubicBezTo>
                    <a:pt x="43" y="94"/>
                    <a:pt x="43" y="94"/>
                    <a:pt x="43" y="94"/>
                  </a:cubicBezTo>
                  <a:cubicBezTo>
                    <a:pt x="44" y="95"/>
                    <a:pt x="44" y="95"/>
                    <a:pt x="44" y="95"/>
                  </a:cubicBezTo>
                  <a:cubicBezTo>
                    <a:pt x="42" y="96"/>
                    <a:pt x="41" y="97"/>
                    <a:pt x="39" y="98"/>
                  </a:cubicBezTo>
                  <a:cubicBezTo>
                    <a:pt x="39" y="98"/>
                    <a:pt x="39" y="98"/>
                    <a:pt x="39" y="98"/>
                  </a:cubicBezTo>
                  <a:cubicBezTo>
                    <a:pt x="34" y="101"/>
                    <a:pt x="28" y="100"/>
                    <a:pt x="24" y="96"/>
                  </a:cubicBezTo>
                  <a:cubicBezTo>
                    <a:pt x="24" y="96"/>
                    <a:pt x="24" y="96"/>
                    <a:pt x="24" y="96"/>
                  </a:cubicBezTo>
                  <a:cubicBezTo>
                    <a:pt x="19" y="93"/>
                    <a:pt x="15" y="87"/>
                    <a:pt x="12" y="80"/>
                  </a:cubicBezTo>
                  <a:cubicBezTo>
                    <a:pt x="12" y="80"/>
                    <a:pt x="12" y="80"/>
                    <a:pt x="12" y="80"/>
                  </a:cubicBezTo>
                  <a:cubicBezTo>
                    <a:pt x="10" y="77"/>
                    <a:pt x="8" y="73"/>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367"/>
            <p:cNvSpPr>
              <a:spLocks noEditPoints="1"/>
            </p:cNvSpPr>
            <p:nvPr/>
          </p:nvSpPr>
          <p:spPr bwMode="auto">
            <a:xfrm>
              <a:off x="7070726" y="7688263"/>
              <a:ext cx="122238" cy="174625"/>
            </a:xfrm>
            <a:custGeom>
              <a:avLst/>
              <a:gdLst>
                <a:gd name="T0" fmla="*/ 30 w 70"/>
                <a:gd name="T1" fmla="*/ 100 h 100"/>
                <a:gd name="T2" fmla="*/ 19 w 70"/>
                <a:gd name="T3" fmla="*/ 96 h 100"/>
                <a:gd name="T4" fmla="*/ 19 w 70"/>
                <a:gd name="T5" fmla="*/ 96 h 100"/>
                <a:gd name="T6" fmla="*/ 7 w 70"/>
                <a:gd name="T7" fmla="*/ 79 h 100"/>
                <a:gd name="T8" fmla="*/ 7 w 70"/>
                <a:gd name="T9" fmla="*/ 79 h 100"/>
                <a:gd name="T10" fmla="*/ 2 w 70"/>
                <a:gd name="T11" fmla="*/ 67 h 100"/>
                <a:gd name="T12" fmla="*/ 2 w 70"/>
                <a:gd name="T13" fmla="*/ 67 h 100"/>
                <a:gd name="T14" fmla="*/ 4 w 70"/>
                <a:gd name="T15" fmla="*/ 67 h 100"/>
                <a:gd name="T16" fmla="*/ 2 w 70"/>
                <a:gd name="T17" fmla="*/ 67 h 100"/>
                <a:gd name="T18" fmla="*/ 0 w 70"/>
                <a:gd name="T19" fmla="*/ 53 h 100"/>
                <a:gd name="T20" fmla="*/ 0 w 70"/>
                <a:gd name="T21" fmla="*/ 53 h 100"/>
                <a:gd name="T22" fmla="*/ 27 w 70"/>
                <a:gd name="T23" fmla="*/ 2 h 100"/>
                <a:gd name="T24" fmla="*/ 27 w 70"/>
                <a:gd name="T25" fmla="*/ 2 h 100"/>
                <a:gd name="T26" fmla="*/ 37 w 70"/>
                <a:gd name="T27" fmla="*/ 0 h 100"/>
                <a:gd name="T28" fmla="*/ 37 w 70"/>
                <a:gd name="T29" fmla="*/ 0 h 100"/>
                <a:gd name="T30" fmla="*/ 65 w 70"/>
                <a:gd name="T31" fmla="*/ 21 h 100"/>
                <a:gd name="T32" fmla="*/ 65 w 70"/>
                <a:gd name="T33" fmla="*/ 21 h 100"/>
                <a:gd name="T34" fmla="*/ 69 w 70"/>
                <a:gd name="T35" fmla="*/ 36 h 100"/>
                <a:gd name="T36" fmla="*/ 69 w 70"/>
                <a:gd name="T37" fmla="*/ 36 h 100"/>
                <a:gd name="T38" fmla="*/ 70 w 70"/>
                <a:gd name="T39" fmla="*/ 44 h 100"/>
                <a:gd name="T40" fmla="*/ 70 w 70"/>
                <a:gd name="T41" fmla="*/ 44 h 100"/>
                <a:gd name="T42" fmla="*/ 43 w 70"/>
                <a:gd name="T43" fmla="*/ 93 h 100"/>
                <a:gd name="T44" fmla="*/ 43 w 70"/>
                <a:gd name="T45" fmla="*/ 93 h 100"/>
                <a:gd name="T46" fmla="*/ 43 w 70"/>
                <a:gd name="T47" fmla="*/ 93 h 100"/>
                <a:gd name="T48" fmla="*/ 42 w 70"/>
                <a:gd name="T49" fmla="*/ 94 h 100"/>
                <a:gd name="T50" fmla="*/ 41 w 70"/>
                <a:gd name="T51" fmla="*/ 95 h 100"/>
                <a:gd name="T52" fmla="*/ 41 w 70"/>
                <a:gd name="T53" fmla="*/ 95 h 100"/>
                <a:gd name="T54" fmla="*/ 40 w 70"/>
                <a:gd name="T55" fmla="*/ 96 h 100"/>
                <a:gd name="T56" fmla="*/ 40 w 70"/>
                <a:gd name="T57" fmla="*/ 96 h 100"/>
                <a:gd name="T58" fmla="*/ 37 w 70"/>
                <a:gd name="T59" fmla="*/ 98 h 100"/>
                <a:gd name="T60" fmla="*/ 37 w 70"/>
                <a:gd name="T61" fmla="*/ 98 h 100"/>
                <a:gd name="T62" fmla="*/ 30 w 70"/>
                <a:gd name="T63" fmla="*/ 100 h 100"/>
                <a:gd name="T64" fmla="*/ 30 w 70"/>
                <a:gd name="T65" fmla="*/ 100 h 100"/>
                <a:gd name="T66" fmla="*/ 30 w 70"/>
                <a:gd name="T67" fmla="*/ 100 h 100"/>
                <a:gd name="T68" fmla="*/ 37 w 70"/>
                <a:gd name="T69" fmla="*/ 7 h 100"/>
                <a:gd name="T70" fmla="*/ 30 w 70"/>
                <a:gd name="T71" fmla="*/ 9 h 100"/>
                <a:gd name="T72" fmla="*/ 30 w 70"/>
                <a:gd name="T73" fmla="*/ 9 h 100"/>
                <a:gd name="T74" fmla="*/ 7 w 70"/>
                <a:gd name="T75" fmla="*/ 54 h 100"/>
                <a:gd name="T76" fmla="*/ 7 w 70"/>
                <a:gd name="T77" fmla="*/ 54 h 100"/>
                <a:gd name="T78" fmla="*/ 9 w 70"/>
                <a:gd name="T79" fmla="*/ 65 h 100"/>
                <a:gd name="T80" fmla="*/ 9 w 70"/>
                <a:gd name="T81" fmla="*/ 65 h 100"/>
                <a:gd name="T82" fmla="*/ 13 w 70"/>
                <a:gd name="T83" fmla="*/ 76 h 100"/>
                <a:gd name="T84" fmla="*/ 13 w 70"/>
                <a:gd name="T85" fmla="*/ 76 h 100"/>
                <a:gd name="T86" fmla="*/ 24 w 70"/>
                <a:gd name="T87" fmla="*/ 90 h 100"/>
                <a:gd name="T88" fmla="*/ 24 w 70"/>
                <a:gd name="T89" fmla="*/ 90 h 100"/>
                <a:gd name="T90" fmla="*/ 30 w 70"/>
                <a:gd name="T91" fmla="*/ 92 h 100"/>
                <a:gd name="T92" fmla="*/ 30 w 70"/>
                <a:gd name="T93" fmla="*/ 92 h 100"/>
                <a:gd name="T94" fmla="*/ 34 w 70"/>
                <a:gd name="T95" fmla="*/ 92 h 100"/>
                <a:gd name="T96" fmla="*/ 34 w 70"/>
                <a:gd name="T97" fmla="*/ 92 h 100"/>
                <a:gd name="T98" fmla="*/ 37 w 70"/>
                <a:gd name="T99" fmla="*/ 89 h 100"/>
                <a:gd name="T100" fmla="*/ 37 w 70"/>
                <a:gd name="T101" fmla="*/ 89 h 100"/>
                <a:gd name="T102" fmla="*/ 63 w 70"/>
                <a:gd name="T103" fmla="*/ 44 h 100"/>
                <a:gd name="T104" fmla="*/ 63 w 70"/>
                <a:gd name="T105" fmla="*/ 44 h 100"/>
                <a:gd name="T106" fmla="*/ 62 w 70"/>
                <a:gd name="T107" fmla="*/ 37 h 100"/>
                <a:gd name="T108" fmla="*/ 62 w 70"/>
                <a:gd name="T109" fmla="*/ 37 h 100"/>
                <a:gd name="T110" fmla="*/ 58 w 70"/>
                <a:gd name="T111" fmla="*/ 24 h 100"/>
                <a:gd name="T112" fmla="*/ 58 w 70"/>
                <a:gd name="T113" fmla="*/ 24 h 100"/>
                <a:gd name="T114" fmla="*/ 37 w 70"/>
                <a:gd name="T115" fmla="*/ 7 h 100"/>
                <a:gd name="T116" fmla="*/ 37 w 70"/>
                <a:gd name="T117" fmla="*/ 7 h 100"/>
                <a:gd name="T118" fmla="*/ 37 w 70"/>
                <a:gd name="T119"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 h="100">
                  <a:moveTo>
                    <a:pt x="30" y="100"/>
                  </a:moveTo>
                  <a:cubicBezTo>
                    <a:pt x="26" y="100"/>
                    <a:pt x="22" y="98"/>
                    <a:pt x="19" y="96"/>
                  </a:cubicBezTo>
                  <a:cubicBezTo>
                    <a:pt x="19" y="96"/>
                    <a:pt x="19" y="96"/>
                    <a:pt x="19" y="96"/>
                  </a:cubicBezTo>
                  <a:cubicBezTo>
                    <a:pt x="14" y="92"/>
                    <a:pt x="10" y="86"/>
                    <a:pt x="7" y="79"/>
                  </a:cubicBezTo>
                  <a:cubicBezTo>
                    <a:pt x="7" y="79"/>
                    <a:pt x="7" y="79"/>
                    <a:pt x="7" y="79"/>
                  </a:cubicBezTo>
                  <a:cubicBezTo>
                    <a:pt x="5" y="75"/>
                    <a:pt x="4" y="71"/>
                    <a:pt x="2" y="67"/>
                  </a:cubicBezTo>
                  <a:cubicBezTo>
                    <a:pt x="2" y="67"/>
                    <a:pt x="2" y="67"/>
                    <a:pt x="2" y="67"/>
                  </a:cubicBezTo>
                  <a:cubicBezTo>
                    <a:pt x="4" y="67"/>
                    <a:pt x="4" y="67"/>
                    <a:pt x="4" y="67"/>
                  </a:cubicBezTo>
                  <a:cubicBezTo>
                    <a:pt x="2" y="67"/>
                    <a:pt x="2" y="67"/>
                    <a:pt x="2" y="67"/>
                  </a:cubicBezTo>
                  <a:cubicBezTo>
                    <a:pt x="1" y="63"/>
                    <a:pt x="0" y="58"/>
                    <a:pt x="0" y="53"/>
                  </a:cubicBezTo>
                  <a:cubicBezTo>
                    <a:pt x="0" y="53"/>
                    <a:pt x="0" y="53"/>
                    <a:pt x="0" y="53"/>
                  </a:cubicBezTo>
                  <a:cubicBezTo>
                    <a:pt x="0" y="33"/>
                    <a:pt x="12" y="10"/>
                    <a:pt x="27" y="2"/>
                  </a:cubicBezTo>
                  <a:cubicBezTo>
                    <a:pt x="27" y="2"/>
                    <a:pt x="27" y="2"/>
                    <a:pt x="27" y="2"/>
                  </a:cubicBezTo>
                  <a:cubicBezTo>
                    <a:pt x="30" y="1"/>
                    <a:pt x="34" y="0"/>
                    <a:pt x="37" y="0"/>
                  </a:cubicBezTo>
                  <a:cubicBezTo>
                    <a:pt x="37" y="0"/>
                    <a:pt x="37" y="0"/>
                    <a:pt x="37" y="0"/>
                  </a:cubicBezTo>
                  <a:cubicBezTo>
                    <a:pt x="49" y="0"/>
                    <a:pt x="59" y="9"/>
                    <a:pt x="65" y="21"/>
                  </a:cubicBezTo>
                  <a:cubicBezTo>
                    <a:pt x="65" y="21"/>
                    <a:pt x="65" y="21"/>
                    <a:pt x="65" y="21"/>
                  </a:cubicBezTo>
                  <a:cubicBezTo>
                    <a:pt x="67" y="26"/>
                    <a:pt x="69" y="31"/>
                    <a:pt x="69" y="36"/>
                  </a:cubicBezTo>
                  <a:cubicBezTo>
                    <a:pt x="69" y="36"/>
                    <a:pt x="69" y="36"/>
                    <a:pt x="69" y="36"/>
                  </a:cubicBezTo>
                  <a:cubicBezTo>
                    <a:pt x="70" y="39"/>
                    <a:pt x="70" y="42"/>
                    <a:pt x="70" y="44"/>
                  </a:cubicBezTo>
                  <a:cubicBezTo>
                    <a:pt x="70" y="44"/>
                    <a:pt x="70" y="44"/>
                    <a:pt x="70" y="44"/>
                  </a:cubicBezTo>
                  <a:cubicBezTo>
                    <a:pt x="70" y="63"/>
                    <a:pt x="60" y="78"/>
                    <a:pt x="43" y="93"/>
                  </a:cubicBezTo>
                  <a:cubicBezTo>
                    <a:pt x="43" y="93"/>
                    <a:pt x="43" y="93"/>
                    <a:pt x="43" y="93"/>
                  </a:cubicBezTo>
                  <a:cubicBezTo>
                    <a:pt x="43" y="93"/>
                    <a:pt x="43" y="93"/>
                    <a:pt x="43" y="93"/>
                  </a:cubicBezTo>
                  <a:cubicBezTo>
                    <a:pt x="42" y="94"/>
                    <a:pt x="42" y="94"/>
                    <a:pt x="42" y="94"/>
                  </a:cubicBezTo>
                  <a:cubicBezTo>
                    <a:pt x="42" y="95"/>
                    <a:pt x="42" y="95"/>
                    <a:pt x="41" y="95"/>
                  </a:cubicBezTo>
                  <a:cubicBezTo>
                    <a:pt x="41" y="95"/>
                    <a:pt x="41" y="95"/>
                    <a:pt x="41" y="95"/>
                  </a:cubicBezTo>
                  <a:cubicBezTo>
                    <a:pt x="40" y="96"/>
                    <a:pt x="40" y="96"/>
                    <a:pt x="40" y="96"/>
                  </a:cubicBezTo>
                  <a:cubicBezTo>
                    <a:pt x="40" y="96"/>
                    <a:pt x="40" y="96"/>
                    <a:pt x="40" y="96"/>
                  </a:cubicBezTo>
                  <a:cubicBezTo>
                    <a:pt x="39" y="97"/>
                    <a:pt x="38" y="97"/>
                    <a:pt x="37" y="98"/>
                  </a:cubicBezTo>
                  <a:cubicBezTo>
                    <a:pt x="37" y="98"/>
                    <a:pt x="37" y="98"/>
                    <a:pt x="37" y="98"/>
                  </a:cubicBezTo>
                  <a:cubicBezTo>
                    <a:pt x="35" y="99"/>
                    <a:pt x="32" y="100"/>
                    <a:pt x="30" y="100"/>
                  </a:cubicBezTo>
                  <a:cubicBezTo>
                    <a:pt x="30" y="100"/>
                    <a:pt x="30" y="100"/>
                    <a:pt x="30" y="100"/>
                  </a:cubicBezTo>
                  <a:cubicBezTo>
                    <a:pt x="30" y="100"/>
                    <a:pt x="30" y="100"/>
                    <a:pt x="30" y="100"/>
                  </a:cubicBezTo>
                  <a:close/>
                  <a:moveTo>
                    <a:pt x="37" y="7"/>
                  </a:moveTo>
                  <a:cubicBezTo>
                    <a:pt x="35" y="7"/>
                    <a:pt x="32" y="8"/>
                    <a:pt x="30" y="9"/>
                  </a:cubicBezTo>
                  <a:cubicBezTo>
                    <a:pt x="30" y="9"/>
                    <a:pt x="30" y="9"/>
                    <a:pt x="30" y="9"/>
                  </a:cubicBezTo>
                  <a:cubicBezTo>
                    <a:pt x="18" y="14"/>
                    <a:pt x="7" y="36"/>
                    <a:pt x="7" y="54"/>
                  </a:cubicBezTo>
                  <a:cubicBezTo>
                    <a:pt x="7" y="54"/>
                    <a:pt x="7" y="54"/>
                    <a:pt x="7" y="54"/>
                  </a:cubicBezTo>
                  <a:cubicBezTo>
                    <a:pt x="7" y="58"/>
                    <a:pt x="8" y="62"/>
                    <a:pt x="9" y="65"/>
                  </a:cubicBezTo>
                  <a:cubicBezTo>
                    <a:pt x="9" y="65"/>
                    <a:pt x="9" y="65"/>
                    <a:pt x="9" y="65"/>
                  </a:cubicBezTo>
                  <a:cubicBezTo>
                    <a:pt x="10" y="69"/>
                    <a:pt x="12" y="73"/>
                    <a:pt x="13" y="76"/>
                  </a:cubicBezTo>
                  <a:cubicBezTo>
                    <a:pt x="13" y="76"/>
                    <a:pt x="13" y="76"/>
                    <a:pt x="13" y="76"/>
                  </a:cubicBezTo>
                  <a:cubicBezTo>
                    <a:pt x="16" y="82"/>
                    <a:pt x="20" y="87"/>
                    <a:pt x="24" y="90"/>
                  </a:cubicBezTo>
                  <a:cubicBezTo>
                    <a:pt x="24" y="90"/>
                    <a:pt x="24" y="90"/>
                    <a:pt x="24" y="90"/>
                  </a:cubicBezTo>
                  <a:cubicBezTo>
                    <a:pt x="26" y="92"/>
                    <a:pt x="28" y="92"/>
                    <a:pt x="30" y="92"/>
                  </a:cubicBezTo>
                  <a:cubicBezTo>
                    <a:pt x="30" y="92"/>
                    <a:pt x="30" y="92"/>
                    <a:pt x="30" y="92"/>
                  </a:cubicBezTo>
                  <a:cubicBezTo>
                    <a:pt x="31" y="92"/>
                    <a:pt x="32" y="92"/>
                    <a:pt x="34" y="92"/>
                  </a:cubicBezTo>
                  <a:cubicBezTo>
                    <a:pt x="34" y="92"/>
                    <a:pt x="34" y="92"/>
                    <a:pt x="34" y="92"/>
                  </a:cubicBezTo>
                  <a:cubicBezTo>
                    <a:pt x="35" y="91"/>
                    <a:pt x="36" y="90"/>
                    <a:pt x="37" y="89"/>
                  </a:cubicBezTo>
                  <a:cubicBezTo>
                    <a:pt x="37" y="89"/>
                    <a:pt x="37" y="89"/>
                    <a:pt x="37" y="89"/>
                  </a:cubicBezTo>
                  <a:cubicBezTo>
                    <a:pt x="54" y="74"/>
                    <a:pt x="63" y="61"/>
                    <a:pt x="63" y="44"/>
                  </a:cubicBezTo>
                  <a:cubicBezTo>
                    <a:pt x="63" y="44"/>
                    <a:pt x="63" y="44"/>
                    <a:pt x="63" y="44"/>
                  </a:cubicBezTo>
                  <a:cubicBezTo>
                    <a:pt x="63" y="42"/>
                    <a:pt x="63" y="40"/>
                    <a:pt x="62" y="37"/>
                  </a:cubicBezTo>
                  <a:cubicBezTo>
                    <a:pt x="62" y="37"/>
                    <a:pt x="62" y="37"/>
                    <a:pt x="62" y="37"/>
                  </a:cubicBezTo>
                  <a:cubicBezTo>
                    <a:pt x="62" y="33"/>
                    <a:pt x="60" y="28"/>
                    <a:pt x="58" y="24"/>
                  </a:cubicBezTo>
                  <a:cubicBezTo>
                    <a:pt x="58" y="24"/>
                    <a:pt x="58" y="24"/>
                    <a:pt x="58" y="24"/>
                  </a:cubicBezTo>
                  <a:cubicBezTo>
                    <a:pt x="53" y="14"/>
                    <a:pt x="45" y="7"/>
                    <a:pt x="37" y="7"/>
                  </a:cubicBezTo>
                  <a:cubicBezTo>
                    <a:pt x="37" y="7"/>
                    <a:pt x="37" y="7"/>
                    <a:pt x="37" y="7"/>
                  </a:cubicBezTo>
                  <a:cubicBezTo>
                    <a:pt x="37" y="7"/>
                    <a:pt x="37" y="7"/>
                    <a:pt x="3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368"/>
            <p:cNvSpPr>
              <a:spLocks noEditPoints="1"/>
            </p:cNvSpPr>
            <p:nvPr/>
          </p:nvSpPr>
          <p:spPr bwMode="auto">
            <a:xfrm>
              <a:off x="7104064" y="7858126"/>
              <a:ext cx="28575" cy="77788"/>
            </a:xfrm>
            <a:custGeom>
              <a:avLst/>
              <a:gdLst>
                <a:gd name="T0" fmla="*/ 0 w 18"/>
                <a:gd name="T1" fmla="*/ 46 h 49"/>
                <a:gd name="T2" fmla="*/ 14 w 18"/>
                <a:gd name="T3" fmla="*/ 43 h 49"/>
                <a:gd name="T4" fmla="*/ 10 w 18"/>
                <a:gd name="T5" fmla="*/ 0 h 49"/>
                <a:gd name="T6" fmla="*/ 14 w 18"/>
                <a:gd name="T7" fmla="*/ 0 h 49"/>
                <a:gd name="T8" fmla="*/ 18 w 18"/>
                <a:gd name="T9" fmla="*/ 46 h 49"/>
                <a:gd name="T10" fmla="*/ 1 w 18"/>
                <a:gd name="T11" fmla="*/ 49 h 49"/>
                <a:gd name="T12" fmla="*/ 0 w 18"/>
                <a:gd name="T13" fmla="*/ 46 h 49"/>
                <a:gd name="T14" fmla="*/ 0 w 18"/>
                <a:gd name="T15" fmla="*/ 46 h 49"/>
                <a:gd name="T16" fmla="*/ 10 w 18"/>
                <a:gd name="T17" fmla="*/ 0 h 49"/>
                <a:gd name="T18" fmla="*/ 10 w 18"/>
                <a:gd name="T19" fmla="*/ 0 h 49"/>
                <a:gd name="T20" fmla="*/ 10 w 18"/>
                <a:gd name="T21" fmla="*/ 0 h 49"/>
                <a:gd name="T22" fmla="*/ 10 w 18"/>
                <a:gd name="T23" fmla="*/ 0 h 49"/>
                <a:gd name="T24" fmla="*/ 10 w 18"/>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9">
                  <a:moveTo>
                    <a:pt x="0" y="46"/>
                  </a:moveTo>
                  <a:lnTo>
                    <a:pt x="14" y="43"/>
                  </a:lnTo>
                  <a:lnTo>
                    <a:pt x="10" y="0"/>
                  </a:lnTo>
                  <a:lnTo>
                    <a:pt x="14" y="0"/>
                  </a:lnTo>
                  <a:lnTo>
                    <a:pt x="18" y="46"/>
                  </a:lnTo>
                  <a:lnTo>
                    <a:pt x="1" y="49"/>
                  </a:lnTo>
                  <a:lnTo>
                    <a:pt x="0" y="46"/>
                  </a:lnTo>
                  <a:lnTo>
                    <a:pt x="0" y="46"/>
                  </a:lnTo>
                  <a:close/>
                  <a:moveTo>
                    <a:pt x="10" y="0"/>
                  </a:moveTo>
                  <a:lnTo>
                    <a:pt x="10" y="0"/>
                  </a:lnTo>
                  <a:lnTo>
                    <a:pt x="10"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369"/>
            <p:cNvSpPr>
              <a:spLocks noEditPoints="1"/>
            </p:cNvSpPr>
            <p:nvPr/>
          </p:nvSpPr>
          <p:spPr bwMode="auto">
            <a:xfrm>
              <a:off x="7100889" y="7854951"/>
              <a:ext cx="34925" cy="84138"/>
            </a:xfrm>
            <a:custGeom>
              <a:avLst/>
              <a:gdLst>
                <a:gd name="T0" fmla="*/ 1 w 22"/>
                <a:gd name="T1" fmla="*/ 51 h 53"/>
                <a:gd name="T2" fmla="*/ 0 w 22"/>
                <a:gd name="T3" fmla="*/ 48 h 53"/>
                <a:gd name="T4" fmla="*/ 2 w 22"/>
                <a:gd name="T5" fmla="*/ 48 h 53"/>
                <a:gd name="T6" fmla="*/ 2 w 22"/>
                <a:gd name="T7" fmla="*/ 50 h 53"/>
                <a:gd name="T8" fmla="*/ 2 w 22"/>
                <a:gd name="T9" fmla="*/ 48 h 53"/>
                <a:gd name="T10" fmla="*/ 0 w 22"/>
                <a:gd name="T11" fmla="*/ 48 h 53"/>
                <a:gd name="T12" fmla="*/ 0 w 22"/>
                <a:gd name="T13" fmla="*/ 47 h 53"/>
                <a:gd name="T14" fmla="*/ 14 w 22"/>
                <a:gd name="T15" fmla="*/ 44 h 53"/>
                <a:gd name="T16" fmla="*/ 10 w 22"/>
                <a:gd name="T17" fmla="*/ 1 h 53"/>
                <a:gd name="T18" fmla="*/ 17 w 22"/>
                <a:gd name="T19" fmla="*/ 0 h 53"/>
                <a:gd name="T20" fmla="*/ 22 w 22"/>
                <a:gd name="T21" fmla="*/ 49 h 53"/>
                <a:gd name="T22" fmla="*/ 1 w 22"/>
                <a:gd name="T23" fmla="*/ 53 h 53"/>
                <a:gd name="T24" fmla="*/ 1 w 22"/>
                <a:gd name="T25" fmla="*/ 51 h 53"/>
                <a:gd name="T26" fmla="*/ 1 w 22"/>
                <a:gd name="T27" fmla="*/ 51 h 53"/>
                <a:gd name="T28" fmla="*/ 12 w 22"/>
                <a:gd name="T29" fmla="*/ 2 h 53"/>
                <a:gd name="T30" fmla="*/ 12 w 22"/>
                <a:gd name="T31" fmla="*/ 0 h 53"/>
                <a:gd name="T32" fmla="*/ 12 w 22"/>
                <a:gd name="T33" fmla="*/ 2 h 53"/>
                <a:gd name="T34" fmla="*/ 12 w 22"/>
                <a:gd name="T35" fmla="*/ 2 h 53"/>
                <a:gd name="T36" fmla="*/ 12 w 22"/>
                <a:gd name="T37" fmla="*/ 2 h 53"/>
                <a:gd name="T38" fmla="*/ 12 w 22"/>
                <a:gd name="T39" fmla="*/ 0 h 53"/>
                <a:gd name="T40" fmla="*/ 12 w 22"/>
                <a:gd name="T41" fmla="*/ 2 h 53"/>
                <a:gd name="T42" fmla="*/ 12 w 22"/>
                <a:gd name="T43" fmla="*/ 0 h 53"/>
                <a:gd name="T44" fmla="*/ 12 w 22"/>
                <a:gd name="T45" fmla="*/ 2 h 53"/>
                <a:gd name="T46" fmla="*/ 12 w 22"/>
                <a:gd name="T47" fmla="*/ 2 h 53"/>
                <a:gd name="T48" fmla="*/ 12 w 22"/>
                <a:gd name="T49" fmla="*/ 2 h 53"/>
                <a:gd name="T50" fmla="*/ 12 w 22"/>
                <a:gd name="T51" fmla="*/ 0 h 53"/>
                <a:gd name="T52" fmla="*/ 12 w 22"/>
                <a:gd name="T53" fmla="*/ 2 h 53"/>
                <a:gd name="T54" fmla="*/ 12 w 22"/>
                <a:gd name="T55"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53">
                  <a:moveTo>
                    <a:pt x="1" y="51"/>
                  </a:moveTo>
                  <a:lnTo>
                    <a:pt x="0" y="48"/>
                  </a:lnTo>
                  <a:lnTo>
                    <a:pt x="2" y="48"/>
                  </a:lnTo>
                  <a:lnTo>
                    <a:pt x="2" y="50"/>
                  </a:lnTo>
                  <a:lnTo>
                    <a:pt x="2" y="48"/>
                  </a:lnTo>
                  <a:lnTo>
                    <a:pt x="0" y="48"/>
                  </a:lnTo>
                  <a:lnTo>
                    <a:pt x="0" y="47"/>
                  </a:lnTo>
                  <a:lnTo>
                    <a:pt x="14" y="44"/>
                  </a:lnTo>
                  <a:lnTo>
                    <a:pt x="10" y="1"/>
                  </a:lnTo>
                  <a:lnTo>
                    <a:pt x="17" y="0"/>
                  </a:lnTo>
                  <a:lnTo>
                    <a:pt x="22" y="49"/>
                  </a:lnTo>
                  <a:lnTo>
                    <a:pt x="1" y="53"/>
                  </a:lnTo>
                  <a:lnTo>
                    <a:pt x="1" y="51"/>
                  </a:lnTo>
                  <a:lnTo>
                    <a:pt x="1" y="51"/>
                  </a:lnTo>
                  <a:close/>
                  <a:moveTo>
                    <a:pt x="12" y="2"/>
                  </a:moveTo>
                  <a:lnTo>
                    <a:pt x="12" y="0"/>
                  </a:lnTo>
                  <a:lnTo>
                    <a:pt x="12" y="2"/>
                  </a:lnTo>
                  <a:lnTo>
                    <a:pt x="12" y="2"/>
                  </a:lnTo>
                  <a:close/>
                  <a:moveTo>
                    <a:pt x="12" y="2"/>
                  </a:moveTo>
                  <a:lnTo>
                    <a:pt x="12" y="0"/>
                  </a:lnTo>
                  <a:lnTo>
                    <a:pt x="12" y="2"/>
                  </a:lnTo>
                  <a:lnTo>
                    <a:pt x="12" y="0"/>
                  </a:lnTo>
                  <a:lnTo>
                    <a:pt x="12" y="2"/>
                  </a:lnTo>
                  <a:lnTo>
                    <a:pt x="12" y="2"/>
                  </a:lnTo>
                  <a:close/>
                  <a:moveTo>
                    <a:pt x="12" y="2"/>
                  </a:moveTo>
                  <a:lnTo>
                    <a:pt x="12" y="0"/>
                  </a:lnTo>
                  <a:lnTo>
                    <a:pt x="12" y="2"/>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370"/>
            <p:cNvSpPr/>
            <p:nvPr/>
          </p:nvSpPr>
          <p:spPr bwMode="auto">
            <a:xfrm>
              <a:off x="7137401" y="7848601"/>
              <a:ext cx="22225" cy="77788"/>
            </a:xfrm>
            <a:custGeom>
              <a:avLst/>
              <a:gdLst>
                <a:gd name="T0" fmla="*/ 0 w 14"/>
                <a:gd name="T1" fmla="*/ 0 h 49"/>
                <a:gd name="T2" fmla="*/ 0 w 14"/>
                <a:gd name="T3" fmla="*/ 0 h 49"/>
                <a:gd name="T4" fmla="*/ 3 w 14"/>
                <a:gd name="T5" fmla="*/ 0 h 49"/>
                <a:gd name="T6" fmla="*/ 9 w 14"/>
                <a:gd name="T7" fmla="*/ 43 h 49"/>
                <a:gd name="T8" fmla="*/ 14 w 14"/>
                <a:gd name="T9" fmla="*/ 45 h 49"/>
                <a:gd name="T10" fmla="*/ 13 w 14"/>
                <a:gd name="T11" fmla="*/ 49 h 49"/>
                <a:gd name="T12" fmla="*/ 5 w 14"/>
                <a:gd name="T13" fmla="*/ 46 h 49"/>
                <a:gd name="T14" fmla="*/ 0 w 14"/>
                <a:gd name="T15" fmla="*/ 0 h 49"/>
                <a:gd name="T16" fmla="*/ 0 w 14"/>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9">
                  <a:moveTo>
                    <a:pt x="0" y="0"/>
                  </a:moveTo>
                  <a:lnTo>
                    <a:pt x="0" y="0"/>
                  </a:lnTo>
                  <a:lnTo>
                    <a:pt x="3" y="0"/>
                  </a:lnTo>
                  <a:lnTo>
                    <a:pt x="9" y="43"/>
                  </a:lnTo>
                  <a:lnTo>
                    <a:pt x="14" y="45"/>
                  </a:lnTo>
                  <a:lnTo>
                    <a:pt x="13" y="49"/>
                  </a:lnTo>
                  <a:lnTo>
                    <a:pt x="5" y="4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371"/>
            <p:cNvSpPr/>
            <p:nvPr/>
          </p:nvSpPr>
          <p:spPr bwMode="auto">
            <a:xfrm>
              <a:off x="7134226" y="7843838"/>
              <a:ext cx="30163" cy="85725"/>
            </a:xfrm>
            <a:custGeom>
              <a:avLst/>
              <a:gdLst>
                <a:gd name="T0" fmla="*/ 5 w 19"/>
                <a:gd name="T1" fmla="*/ 51 h 54"/>
                <a:gd name="T2" fmla="*/ 0 w 19"/>
                <a:gd name="T3" fmla="*/ 3 h 54"/>
                <a:gd name="T4" fmla="*/ 2 w 19"/>
                <a:gd name="T5" fmla="*/ 3 h 54"/>
                <a:gd name="T6" fmla="*/ 0 w 19"/>
                <a:gd name="T7" fmla="*/ 3 h 54"/>
                <a:gd name="T8" fmla="*/ 2 w 19"/>
                <a:gd name="T9" fmla="*/ 3 h 54"/>
                <a:gd name="T10" fmla="*/ 2 w 19"/>
                <a:gd name="T11" fmla="*/ 1 h 54"/>
                <a:gd name="T12" fmla="*/ 7 w 19"/>
                <a:gd name="T13" fmla="*/ 0 h 54"/>
                <a:gd name="T14" fmla="*/ 12 w 19"/>
                <a:gd name="T15" fmla="*/ 45 h 54"/>
                <a:gd name="T16" fmla="*/ 19 w 19"/>
                <a:gd name="T17" fmla="*/ 46 h 54"/>
                <a:gd name="T18" fmla="*/ 17 w 19"/>
                <a:gd name="T19" fmla="*/ 54 h 54"/>
                <a:gd name="T20" fmla="*/ 5 w 19"/>
                <a:gd name="T21" fmla="*/ 51 h 54"/>
                <a:gd name="T22" fmla="*/ 5 w 19"/>
                <a:gd name="T23" fmla="*/ 5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4">
                  <a:moveTo>
                    <a:pt x="5" y="51"/>
                  </a:moveTo>
                  <a:lnTo>
                    <a:pt x="0" y="3"/>
                  </a:lnTo>
                  <a:lnTo>
                    <a:pt x="2" y="3"/>
                  </a:lnTo>
                  <a:lnTo>
                    <a:pt x="0" y="3"/>
                  </a:lnTo>
                  <a:lnTo>
                    <a:pt x="2" y="3"/>
                  </a:lnTo>
                  <a:lnTo>
                    <a:pt x="2" y="1"/>
                  </a:lnTo>
                  <a:lnTo>
                    <a:pt x="7" y="0"/>
                  </a:lnTo>
                  <a:lnTo>
                    <a:pt x="12" y="45"/>
                  </a:lnTo>
                  <a:lnTo>
                    <a:pt x="19" y="46"/>
                  </a:lnTo>
                  <a:lnTo>
                    <a:pt x="17" y="54"/>
                  </a:lnTo>
                  <a:lnTo>
                    <a:pt x="5" y="51"/>
                  </a:ln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372"/>
            <p:cNvSpPr/>
            <p:nvPr/>
          </p:nvSpPr>
          <p:spPr bwMode="auto">
            <a:xfrm>
              <a:off x="7008814" y="7643813"/>
              <a:ext cx="12700" cy="17463"/>
            </a:xfrm>
            <a:custGeom>
              <a:avLst/>
              <a:gdLst>
                <a:gd name="T0" fmla="*/ 5 w 8"/>
                <a:gd name="T1" fmla="*/ 0 h 11"/>
                <a:gd name="T2" fmla="*/ 8 w 8"/>
                <a:gd name="T3" fmla="*/ 2 h 11"/>
                <a:gd name="T4" fmla="*/ 3 w 8"/>
                <a:gd name="T5" fmla="*/ 11 h 11"/>
                <a:gd name="T6" fmla="*/ 0 w 8"/>
                <a:gd name="T7" fmla="*/ 10 h 11"/>
                <a:gd name="T8" fmla="*/ 5 w 8"/>
                <a:gd name="T9" fmla="*/ 0 h 11"/>
                <a:gd name="T10" fmla="*/ 5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5" y="0"/>
                  </a:moveTo>
                  <a:lnTo>
                    <a:pt x="8" y="2"/>
                  </a:lnTo>
                  <a:lnTo>
                    <a:pt x="3" y="11"/>
                  </a:lnTo>
                  <a:lnTo>
                    <a:pt x="0" y="1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373"/>
            <p:cNvSpPr/>
            <p:nvPr/>
          </p:nvSpPr>
          <p:spPr bwMode="auto">
            <a:xfrm>
              <a:off x="7002464" y="7640638"/>
              <a:ext cx="23813" cy="25400"/>
            </a:xfrm>
            <a:custGeom>
              <a:avLst/>
              <a:gdLst>
                <a:gd name="T0" fmla="*/ 0 w 15"/>
                <a:gd name="T1" fmla="*/ 12 h 16"/>
                <a:gd name="T2" fmla="*/ 7 w 15"/>
                <a:gd name="T3" fmla="*/ 1 h 16"/>
                <a:gd name="T4" fmla="*/ 8 w 15"/>
                <a:gd name="T5" fmla="*/ 0 h 16"/>
                <a:gd name="T6" fmla="*/ 15 w 15"/>
                <a:gd name="T7" fmla="*/ 3 h 16"/>
                <a:gd name="T8" fmla="*/ 8 w 15"/>
                <a:gd name="T9" fmla="*/ 16 h 16"/>
                <a:gd name="T10" fmla="*/ 0 w 15"/>
                <a:gd name="T11" fmla="*/ 12 h 16"/>
                <a:gd name="T12" fmla="*/ 0 w 15"/>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0" y="12"/>
                  </a:moveTo>
                  <a:lnTo>
                    <a:pt x="7" y="1"/>
                  </a:lnTo>
                  <a:lnTo>
                    <a:pt x="8" y="0"/>
                  </a:lnTo>
                  <a:lnTo>
                    <a:pt x="15" y="3"/>
                  </a:lnTo>
                  <a:lnTo>
                    <a:pt x="8" y="16"/>
                  </a:lnTo>
                  <a:lnTo>
                    <a:pt x="0" y="1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374"/>
            <p:cNvSpPr/>
            <p:nvPr/>
          </p:nvSpPr>
          <p:spPr bwMode="auto">
            <a:xfrm>
              <a:off x="6991351" y="7640638"/>
              <a:ext cx="25400" cy="30163"/>
            </a:xfrm>
            <a:custGeom>
              <a:avLst/>
              <a:gdLst>
                <a:gd name="T0" fmla="*/ 2 w 16"/>
                <a:gd name="T1" fmla="*/ 4 h 19"/>
                <a:gd name="T2" fmla="*/ 12 w 16"/>
                <a:gd name="T3" fmla="*/ 11 h 19"/>
                <a:gd name="T4" fmla="*/ 10 w 16"/>
                <a:gd name="T5" fmla="*/ 1 h 19"/>
                <a:gd name="T6" fmla="*/ 13 w 16"/>
                <a:gd name="T7" fmla="*/ 0 h 19"/>
                <a:gd name="T8" fmla="*/ 16 w 16"/>
                <a:gd name="T9" fmla="*/ 19 h 19"/>
                <a:gd name="T10" fmla="*/ 0 w 16"/>
                <a:gd name="T11" fmla="*/ 6 h 19"/>
                <a:gd name="T12" fmla="*/ 2 w 16"/>
                <a:gd name="T13" fmla="*/ 4 h 19"/>
                <a:gd name="T14" fmla="*/ 2 w 16"/>
                <a:gd name="T15" fmla="*/ 4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9">
                  <a:moveTo>
                    <a:pt x="2" y="4"/>
                  </a:moveTo>
                  <a:lnTo>
                    <a:pt x="12" y="11"/>
                  </a:lnTo>
                  <a:lnTo>
                    <a:pt x="10" y="1"/>
                  </a:lnTo>
                  <a:lnTo>
                    <a:pt x="13" y="0"/>
                  </a:lnTo>
                  <a:lnTo>
                    <a:pt x="16" y="19"/>
                  </a:lnTo>
                  <a:lnTo>
                    <a:pt x="0" y="6"/>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375"/>
            <p:cNvSpPr/>
            <p:nvPr/>
          </p:nvSpPr>
          <p:spPr bwMode="auto">
            <a:xfrm>
              <a:off x="6985001" y="7635876"/>
              <a:ext cx="36513" cy="42863"/>
            </a:xfrm>
            <a:custGeom>
              <a:avLst/>
              <a:gdLst>
                <a:gd name="T0" fmla="*/ 0 w 23"/>
                <a:gd name="T1" fmla="*/ 9 h 27"/>
                <a:gd name="T2" fmla="*/ 3 w 23"/>
                <a:gd name="T3" fmla="*/ 8 h 27"/>
                <a:gd name="T4" fmla="*/ 5 w 23"/>
                <a:gd name="T5" fmla="*/ 5 h 27"/>
                <a:gd name="T6" fmla="*/ 6 w 23"/>
                <a:gd name="T7" fmla="*/ 4 h 27"/>
                <a:gd name="T8" fmla="*/ 12 w 23"/>
                <a:gd name="T9" fmla="*/ 9 h 27"/>
                <a:gd name="T10" fmla="*/ 11 w 23"/>
                <a:gd name="T11" fmla="*/ 2 h 27"/>
                <a:gd name="T12" fmla="*/ 19 w 23"/>
                <a:gd name="T13" fmla="*/ 0 h 27"/>
                <a:gd name="T14" fmla="*/ 23 w 23"/>
                <a:gd name="T15" fmla="*/ 27 h 27"/>
                <a:gd name="T16" fmla="*/ 0 w 23"/>
                <a:gd name="T17" fmla="*/ 9 h 27"/>
                <a:gd name="T18" fmla="*/ 0 w 23"/>
                <a:gd name="T19"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0" y="9"/>
                  </a:moveTo>
                  <a:lnTo>
                    <a:pt x="3" y="8"/>
                  </a:lnTo>
                  <a:lnTo>
                    <a:pt x="5" y="5"/>
                  </a:lnTo>
                  <a:lnTo>
                    <a:pt x="6" y="4"/>
                  </a:lnTo>
                  <a:lnTo>
                    <a:pt x="12" y="9"/>
                  </a:lnTo>
                  <a:lnTo>
                    <a:pt x="11" y="2"/>
                  </a:lnTo>
                  <a:lnTo>
                    <a:pt x="19" y="0"/>
                  </a:lnTo>
                  <a:lnTo>
                    <a:pt x="23" y="2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410"/>
            <p:cNvSpPr/>
            <p:nvPr/>
          </p:nvSpPr>
          <p:spPr bwMode="auto">
            <a:xfrm>
              <a:off x="7261226" y="7643813"/>
              <a:ext cx="26988" cy="14288"/>
            </a:xfrm>
            <a:custGeom>
              <a:avLst/>
              <a:gdLst>
                <a:gd name="T0" fmla="*/ 0 w 17"/>
                <a:gd name="T1" fmla="*/ 6 h 9"/>
                <a:gd name="T2" fmla="*/ 16 w 17"/>
                <a:gd name="T3" fmla="*/ 0 h 9"/>
                <a:gd name="T4" fmla="*/ 17 w 17"/>
                <a:gd name="T5" fmla="*/ 3 h 9"/>
                <a:gd name="T6" fmla="*/ 1 w 17"/>
                <a:gd name="T7" fmla="*/ 9 h 9"/>
                <a:gd name="T8" fmla="*/ 0 w 17"/>
                <a:gd name="T9" fmla="*/ 6 h 9"/>
                <a:gd name="T10" fmla="*/ 0 w 17"/>
                <a:gd name="T11" fmla="*/ 6 h 9"/>
              </a:gdLst>
              <a:ahLst/>
              <a:cxnLst>
                <a:cxn ang="0">
                  <a:pos x="T0" y="T1"/>
                </a:cxn>
                <a:cxn ang="0">
                  <a:pos x="T2" y="T3"/>
                </a:cxn>
                <a:cxn ang="0">
                  <a:pos x="T4" y="T5"/>
                </a:cxn>
                <a:cxn ang="0">
                  <a:pos x="T6" y="T7"/>
                </a:cxn>
                <a:cxn ang="0">
                  <a:pos x="T8" y="T9"/>
                </a:cxn>
                <a:cxn ang="0">
                  <a:pos x="T10" y="T11"/>
                </a:cxn>
              </a:cxnLst>
              <a:rect l="0" t="0" r="r" b="b"/>
              <a:pathLst>
                <a:path w="17" h="9">
                  <a:moveTo>
                    <a:pt x="0" y="6"/>
                  </a:moveTo>
                  <a:lnTo>
                    <a:pt x="16" y="0"/>
                  </a:lnTo>
                  <a:lnTo>
                    <a:pt x="17" y="3"/>
                  </a:lnTo>
                  <a:lnTo>
                    <a:pt x="1" y="9"/>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412"/>
            <p:cNvSpPr/>
            <p:nvPr/>
          </p:nvSpPr>
          <p:spPr bwMode="auto">
            <a:xfrm>
              <a:off x="7254876" y="7639051"/>
              <a:ext cx="36513" cy="23813"/>
            </a:xfrm>
            <a:custGeom>
              <a:avLst/>
              <a:gdLst>
                <a:gd name="T0" fmla="*/ 3 w 23"/>
                <a:gd name="T1" fmla="*/ 13 h 15"/>
                <a:gd name="T2" fmla="*/ 2 w 23"/>
                <a:gd name="T3" fmla="*/ 9 h 15"/>
                <a:gd name="T4" fmla="*/ 4 w 23"/>
                <a:gd name="T5" fmla="*/ 9 h 15"/>
                <a:gd name="T6" fmla="*/ 5 w 23"/>
                <a:gd name="T7" fmla="*/ 11 h 15"/>
                <a:gd name="T8" fmla="*/ 4 w 23"/>
                <a:gd name="T9" fmla="*/ 9 h 15"/>
                <a:gd name="T10" fmla="*/ 2 w 23"/>
                <a:gd name="T11" fmla="*/ 9 h 15"/>
                <a:gd name="T12" fmla="*/ 0 w 23"/>
                <a:gd name="T13" fmla="*/ 7 h 15"/>
                <a:gd name="T14" fmla="*/ 21 w 23"/>
                <a:gd name="T15" fmla="*/ 0 h 15"/>
                <a:gd name="T16" fmla="*/ 23 w 23"/>
                <a:gd name="T17" fmla="*/ 7 h 15"/>
                <a:gd name="T18" fmla="*/ 4 w 23"/>
                <a:gd name="T19" fmla="*/ 15 h 15"/>
                <a:gd name="T20" fmla="*/ 3 w 23"/>
                <a:gd name="T21" fmla="*/ 13 h 15"/>
                <a:gd name="T22" fmla="*/ 3 w 23"/>
                <a:gd name="T2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5">
                  <a:moveTo>
                    <a:pt x="3" y="13"/>
                  </a:moveTo>
                  <a:lnTo>
                    <a:pt x="2" y="9"/>
                  </a:lnTo>
                  <a:lnTo>
                    <a:pt x="4" y="9"/>
                  </a:lnTo>
                  <a:lnTo>
                    <a:pt x="5" y="11"/>
                  </a:lnTo>
                  <a:lnTo>
                    <a:pt x="4" y="9"/>
                  </a:lnTo>
                  <a:lnTo>
                    <a:pt x="2" y="9"/>
                  </a:lnTo>
                  <a:lnTo>
                    <a:pt x="0" y="7"/>
                  </a:lnTo>
                  <a:lnTo>
                    <a:pt x="21" y="0"/>
                  </a:lnTo>
                  <a:lnTo>
                    <a:pt x="23" y="7"/>
                  </a:lnTo>
                  <a:lnTo>
                    <a:pt x="4" y="15"/>
                  </a:lnTo>
                  <a:lnTo>
                    <a:pt x="3" y="13"/>
                  </a:lnTo>
                  <a:lnTo>
                    <a:pt x="3"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413"/>
            <p:cNvSpPr>
              <a:spLocks noEditPoints="1"/>
            </p:cNvSpPr>
            <p:nvPr/>
          </p:nvSpPr>
          <p:spPr bwMode="auto">
            <a:xfrm>
              <a:off x="7259639" y="7629526"/>
              <a:ext cx="22225" cy="34925"/>
            </a:xfrm>
            <a:custGeom>
              <a:avLst/>
              <a:gdLst>
                <a:gd name="T0" fmla="*/ 0 w 14"/>
                <a:gd name="T1" fmla="*/ 0 h 22"/>
                <a:gd name="T2" fmla="*/ 3 w 14"/>
                <a:gd name="T3" fmla="*/ 0 h 22"/>
                <a:gd name="T4" fmla="*/ 4 w 14"/>
                <a:gd name="T5" fmla="*/ 12 h 22"/>
                <a:gd name="T6" fmla="*/ 12 w 14"/>
                <a:gd name="T7" fmla="*/ 0 h 22"/>
                <a:gd name="T8" fmla="*/ 14 w 14"/>
                <a:gd name="T9" fmla="*/ 1 h 22"/>
                <a:gd name="T10" fmla="*/ 2 w 14"/>
                <a:gd name="T11" fmla="*/ 22 h 22"/>
                <a:gd name="T12" fmla="*/ 0 w 14"/>
                <a:gd name="T13" fmla="*/ 0 h 22"/>
                <a:gd name="T14" fmla="*/ 0 w 14"/>
                <a:gd name="T15" fmla="*/ 0 h 22"/>
                <a:gd name="T16" fmla="*/ 12 w 14"/>
                <a:gd name="T17" fmla="*/ 0 h 22"/>
                <a:gd name="T18" fmla="*/ 12 w 14"/>
                <a:gd name="T19" fmla="*/ 0 h 22"/>
                <a:gd name="T20" fmla="*/ 12 w 14"/>
                <a:gd name="T21" fmla="*/ 0 h 22"/>
                <a:gd name="T22" fmla="*/ 12 w 14"/>
                <a:gd name="T23" fmla="*/ 0 h 22"/>
                <a:gd name="T24" fmla="*/ 12 w 14"/>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2">
                  <a:moveTo>
                    <a:pt x="0" y="0"/>
                  </a:moveTo>
                  <a:lnTo>
                    <a:pt x="3" y="0"/>
                  </a:lnTo>
                  <a:lnTo>
                    <a:pt x="4" y="12"/>
                  </a:lnTo>
                  <a:lnTo>
                    <a:pt x="12" y="0"/>
                  </a:lnTo>
                  <a:lnTo>
                    <a:pt x="14" y="1"/>
                  </a:lnTo>
                  <a:lnTo>
                    <a:pt x="2" y="22"/>
                  </a:lnTo>
                  <a:lnTo>
                    <a:pt x="0" y="0"/>
                  </a:lnTo>
                  <a:lnTo>
                    <a:pt x="0" y="0"/>
                  </a:lnTo>
                  <a:close/>
                  <a:moveTo>
                    <a:pt x="12" y="0"/>
                  </a:moveTo>
                  <a:lnTo>
                    <a:pt x="12" y="0"/>
                  </a:lnTo>
                  <a:lnTo>
                    <a:pt x="12" y="0"/>
                  </a:lnTo>
                  <a:lnTo>
                    <a:pt x="1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414"/>
            <p:cNvSpPr/>
            <p:nvPr/>
          </p:nvSpPr>
          <p:spPr bwMode="auto">
            <a:xfrm>
              <a:off x="7254876" y="7624764"/>
              <a:ext cx="31750" cy="52388"/>
            </a:xfrm>
            <a:custGeom>
              <a:avLst/>
              <a:gdLst>
                <a:gd name="T0" fmla="*/ 0 w 20"/>
                <a:gd name="T1" fmla="*/ 3 h 33"/>
                <a:gd name="T2" fmla="*/ 3 w 20"/>
                <a:gd name="T3" fmla="*/ 3 h 33"/>
                <a:gd name="T4" fmla="*/ 3 w 20"/>
                <a:gd name="T5" fmla="*/ 5 h 33"/>
                <a:gd name="T6" fmla="*/ 3 w 20"/>
                <a:gd name="T7" fmla="*/ 3 h 33"/>
                <a:gd name="T8" fmla="*/ 0 w 20"/>
                <a:gd name="T9" fmla="*/ 3 h 33"/>
                <a:gd name="T10" fmla="*/ 0 w 20"/>
                <a:gd name="T11" fmla="*/ 2 h 33"/>
                <a:gd name="T12" fmla="*/ 8 w 20"/>
                <a:gd name="T13" fmla="*/ 1 h 33"/>
                <a:gd name="T14" fmla="*/ 9 w 20"/>
                <a:gd name="T15" fmla="*/ 9 h 33"/>
                <a:gd name="T16" fmla="*/ 11 w 20"/>
                <a:gd name="T17" fmla="*/ 3 h 33"/>
                <a:gd name="T18" fmla="*/ 9 w 20"/>
                <a:gd name="T19" fmla="*/ 1 h 33"/>
                <a:gd name="T20" fmla="*/ 12 w 20"/>
                <a:gd name="T21" fmla="*/ 1 h 33"/>
                <a:gd name="T22" fmla="*/ 14 w 20"/>
                <a:gd name="T23" fmla="*/ 0 h 33"/>
                <a:gd name="T24" fmla="*/ 15 w 20"/>
                <a:gd name="T25" fmla="*/ 1 h 33"/>
                <a:gd name="T26" fmla="*/ 17 w 20"/>
                <a:gd name="T27" fmla="*/ 1 h 33"/>
                <a:gd name="T28" fmla="*/ 17 w 20"/>
                <a:gd name="T29" fmla="*/ 2 h 33"/>
                <a:gd name="T30" fmla="*/ 20 w 20"/>
                <a:gd name="T31" fmla="*/ 4 h 33"/>
                <a:gd name="T32" fmla="*/ 4 w 20"/>
                <a:gd name="T33" fmla="*/ 33 h 33"/>
                <a:gd name="T34" fmla="*/ 0 w 20"/>
                <a:gd name="T35" fmla="*/ 3 h 33"/>
                <a:gd name="T36" fmla="*/ 0 w 20"/>
                <a:gd name="T37"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3">
                  <a:moveTo>
                    <a:pt x="0" y="3"/>
                  </a:moveTo>
                  <a:lnTo>
                    <a:pt x="3" y="3"/>
                  </a:lnTo>
                  <a:lnTo>
                    <a:pt x="3" y="5"/>
                  </a:lnTo>
                  <a:lnTo>
                    <a:pt x="3" y="3"/>
                  </a:lnTo>
                  <a:lnTo>
                    <a:pt x="0" y="3"/>
                  </a:lnTo>
                  <a:lnTo>
                    <a:pt x="0" y="2"/>
                  </a:lnTo>
                  <a:lnTo>
                    <a:pt x="8" y="1"/>
                  </a:lnTo>
                  <a:lnTo>
                    <a:pt x="9" y="9"/>
                  </a:lnTo>
                  <a:lnTo>
                    <a:pt x="11" y="3"/>
                  </a:lnTo>
                  <a:lnTo>
                    <a:pt x="9" y="1"/>
                  </a:lnTo>
                  <a:lnTo>
                    <a:pt x="12" y="1"/>
                  </a:lnTo>
                  <a:lnTo>
                    <a:pt x="14" y="0"/>
                  </a:lnTo>
                  <a:lnTo>
                    <a:pt x="15" y="1"/>
                  </a:lnTo>
                  <a:lnTo>
                    <a:pt x="17" y="1"/>
                  </a:lnTo>
                  <a:lnTo>
                    <a:pt x="17" y="2"/>
                  </a:lnTo>
                  <a:lnTo>
                    <a:pt x="20" y="4"/>
                  </a:lnTo>
                  <a:lnTo>
                    <a:pt x="4" y="33"/>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3" name="文本框 122"/>
          <p:cNvSpPr txBox="1"/>
          <p:nvPr/>
        </p:nvSpPr>
        <p:spPr>
          <a:xfrm>
            <a:off x="1674359" y="2710960"/>
            <a:ext cx="2365268" cy="1200329"/>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124" name="文本框 123"/>
          <p:cNvSpPr txBox="1"/>
          <p:nvPr/>
        </p:nvSpPr>
        <p:spPr>
          <a:xfrm>
            <a:off x="4985498" y="2715169"/>
            <a:ext cx="2365268" cy="1200329"/>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
        <p:nvSpPr>
          <p:cNvPr id="125" name="文本框 124"/>
          <p:cNvSpPr txBox="1"/>
          <p:nvPr/>
        </p:nvSpPr>
        <p:spPr>
          <a:xfrm>
            <a:off x="8494727" y="2729950"/>
            <a:ext cx="2365268" cy="1200329"/>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Add What You Need, Click Add What You Need, Click Add What You Need,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22" name="组合 21"/>
          <p:cNvGrpSpPr/>
          <p:nvPr/>
        </p:nvGrpSpPr>
        <p:grpSpPr>
          <a:xfrm>
            <a:off x="6936557" y="4042647"/>
            <a:ext cx="3127322" cy="1647245"/>
            <a:chOff x="7399271" y="1864643"/>
            <a:chExt cx="3127322" cy="1647245"/>
          </a:xfrm>
        </p:grpSpPr>
        <p:grpSp>
          <p:nvGrpSpPr>
            <p:cNvPr id="16" name="Group 132"/>
            <p:cNvGrpSpPr>
              <a:grpSpLocks noChangeAspect="1"/>
            </p:cNvGrpSpPr>
            <p:nvPr/>
          </p:nvGrpSpPr>
          <p:grpSpPr bwMode="auto">
            <a:xfrm rot="5400000">
              <a:off x="10070504" y="2054981"/>
              <a:ext cx="646427" cy="265751"/>
              <a:chOff x="2494" y="1611"/>
              <a:chExt cx="2683" cy="1103"/>
            </a:xfrm>
            <a:solidFill>
              <a:srgbClr val="21211F"/>
            </a:solidFill>
          </p:grpSpPr>
          <p:sp>
            <p:nvSpPr>
              <p:cNvPr id="17"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18"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19" name="任意多边形 18"/>
            <p:cNvSpPr/>
            <p:nvPr/>
          </p:nvSpPr>
          <p:spPr>
            <a:xfrm>
              <a:off x="7399271" y="2465351"/>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8"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20" name="文本框 19"/>
            <p:cNvSpPr txBox="1"/>
            <p:nvPr/>
          </p:nvSpPr>
          <p:spPr>
            <a:xfrm>
              <a:off x="7399271" y="1864643"/>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21" name="文本框 20"/>
            <p:cNvSpPr txBox="1"/>
            <p:nvPr/>
          </p:nvSpPr>
          <p:spPr>
            <a:xfrm>
              <a:off x="7399271" y="2588558"/>
              <a:ext cx="3116891" cy="923330"/>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a:t>
              </a:r>
            </a:p>
          </p:txBody>
        </p:sp>
      </p:grpSp>
      <p:grpSp>
        <p:nvGrpSpPr>
          <p:cNvPr id="24" name="组合 23"/>
          <p:cNvGrpSpPr/>
          <p:nvPr/>
        </p:nvGrpSpPr>
        <p:grpSpPr>
          <a:xfrm>
            <a:off x="6946988" y="1776153"/>
            <a:ext cx="3127322" cy="1647245"/>
            <a:chOff x="7399271" y="1864643"/>
            <a:chExt cx="3127322" cy="1647245"/>
          </a:xfrm>
        </p:grpSpPr>
        <p:grpSp>
          <p:nvGrpSpPr>
            <p:cNvPr id="25" name="Group 132"/>
            <p:cNvGrpSpPr>
              <a:grpSpLocks noChangeAspect="1"/>
            </p:cNvGrpSpPr>
            <p:nvPr/>
          </p:nvGrpSpPr>
          <p:grpSpPr bwMode="auto">
            <a:xfrm rot="5400000">
              <a:off x="10070504" y="2054981"/>
              <a:ext cx="646427" cy="265751"/>
              <a:chOff x="2494" y="1611"/>
              <a:chExt cx="2683" cy="1103"/>
            </a:xfrm>
            <a:solidFill>
              <a:srgbClr val="21211F"/>
            </a:solidFill>
          </p:grpSpPr>
          <p:sp>
            <p:nvSpPr>
              <p:cNvPr id="29"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30"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26" name="任意多边形 25"/>
            <p:cNvSpPr/>
            <p:nvPr/>
          </p:nvSpPr>
          <p:spPr>
            <a:xfrm>
              <a:off x="7399271" y="2465351"/>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8"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27" name="文本框 26"/>
            <p:cNvSpPr txBox="1"/>
            <p:nvPr/>
          </p:nvSpPr>
          <p:spPr>
            <a:xfrm>
              <a:off x="7399271" y="1864643"/>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28" name="文本框 27"/>
            <p:cNvSpPr txBox="1"/>
            <p:nvPr/>
          </p:nvSpPr>
          <p:spPr>
            <a:xfrm>
              <a:off x="7399271" y="2588558"/>
              <a:ext cx="3116891" cy="923330"/>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a:t>
              </a:r>
            </a:p>
          </p:txBody>
        </p:sp>
      </p:grpSp>
      <p:grpSp>
        <p:nvGrpSpPr>
          <p:cNvPr id="31" name="组合 30"/>
          <p:cNvGrpSpPr/>
          <p:nvPr/>
        </p:nvGrpSpPr>
        <p:grpSpPr>
          <a:xfrm>
            <a:off x="2001362" y="4042647"/>
            <a:ext cx="3127322" cy="1647245"/>
            <a:chOff x="7399271" y="1864643"/>
            <a:chExt cx="3127322" cy="1647245"/>
          </a:xfrm>
        </p:grpSpPr>
        <p:grpSp>
          <p:nvGrpSpPr>
            <p:cNvPr id="32" name="Group 132"/>
            <p:cNvGrpSpPr>
              <a:grpSpLocks noChangeAspect="1"/>
            </p:cNvGrpSpPr>
            <p:nvPr/>
          </p:nvGrpSpPr>
          <p:grpSpPr bwMode="auto">
            <a:xfrm rot="5400000">
              <a:off x="10070504" y="2054981"/>
              <a:ext cx="646427" cy="265751"/>
              <a:chOff x="2494" y="1611"/>
              <a:chExt cx="2683" cy="1103"/>
            </a:xfrm>
            <a:solidFill>
              <a:srgbClr val="21211F"/>
            </a:solidFill>
          </p:grpSpPr>
          <p:sp>
            <p:nvSpPr>
              <p:cNvPr id="36"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37"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33" name="任意多边形 32"/>
            <p:cNvSpPr/>
            <p:nvPr/>
          </p:nvSpPr>
          <p:spPr>
            <a:xfrm>
              <a:off x="7399271" y="2465351"/>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8"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34" name="文本框 33"/>
            <p:cNvSpPr txBox="1"/>
            <p:nvPr/>
          </p:nvSpPr>
          <p:spPr>
            <a:xfrm>
              <a:off x="7399271" y="1864643"/>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35" name="文本框 34"/>
            <p:cNvSpPr txBox="1"/>
            <p:nvPr/>
          </p:nvSpPr>
          <p:spPr>
            <a:xfrm>
              <a:off x="7399271" y="2588558"/>
              <a:ext cx="3116891" cy="923330"/>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a:t>
              </a:r>
            </a:p>
          </p:txBody>
        </p:sp>
      </p:grpSp>
      <p:grpSp>
        <p:nvGrpSpPr>
          <p:cNvPr id="38" name="组合 37"/>
          <p:cNvGrpSpPr/>
          <p:nvPr/>
        </p:nvGrpSpPr>
        <p:grpSpPr>
          <a:xfrm>
            <a:off x="2001362" y="1776153"/>
            <a:ext cx="3127322" cy="1647245"/>
            <a:chOff x="7399271" y="1864643"/>
            <a:chExt cx="3127322" cy="1647245"/>
          </a:xfrm>
        </p:grpSpPr>
        <p:grpSp>
          <p:nvGrpSpPr>
            <p:cNvPr id="39" name="Group 132"/>
            <p:cNvGrpSpPr>
              <a:grpSpLocks noChangeAspect="1"/>
            </p:cNvGrpSpPr>
            <p:nvPr/>
          </p:nvGrpSpPr>
          <p:grpSpPr bwMode="auto">
            <a:xfrm rot="5400000">
              <a:off x="10070504" y="2054981"/>
              <a:ext cx="646427" cy="265751"/>
              <a:chOff x="2494" y="1611"/>
              <a:chExt cx="2683" cy="1103"/>
            </a:xfrm>
            <a:solidFill>
              <a:srgbClr val="21211F"/>
            </a:solidFill>
          </p:grpSpPr>
          <p:sp>
            <p:nvSpPr>
              <p:cNvPr id="43" name="Freeform 133"/>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sp>
            <p:nvSpPr>
              <p:cNvPr id="44" name="Freeform 134"/>
              <p:cNvSpPr>
                <a:spLocks noEditPoints="1"/>
              </p:cNvSpPr>
              <p:nvPr/>
            </p:nvSpPr>
            <p:spPr bwMode="auto">
              <a:xfrm>
                <a:off x="2494" y="1611"/>
                <a:ext cx="2683" cy="1103"/>
              </a:xfrm>
              <a:custGeom>
                <a:avLst/>
                <a:gdLst>
                  <a:gd name="T0" fmla="*/ 1075 w 1133"/>
                  <a:gd name="T1" fmla="*/ 362 h 464"/>
                  <a:gd name="T2" fmla="*/ 927 w 1133"/>
                  <a:gd name="T3" fmla="*/ 216 h 464"/>
                  <a:gd name="T4" fmla="*/ 909 w 1133"/>
                  <a:gd name="T5" fmla="*/ 202 h 464"/>
                  <a:gd name="T6" fmla="*/ 768 w 1133"/>
                  <a:gd name="T7" fmla="*/ 158 h 464"/>
                  <a:gd name="T8" fmla="*/ 263 w 1133"/>
                  <a:gd name="T9" fmla="*/ 15 h 464"/>
                  <a:gd name="T10" fmla="*/ 104 w 1133"/>
                  <a:gd name="T11" fmla="*/ 3 h 464"/>
                  <a:gd name="T12" fmla="*/ 46 w 1133"/>
                  <a:gd name="T13" fmla="*/ 260 h 464"/>
                  <a:gd name="T14" fmla="*/ 162 w 1133"/>
                  <a:gd name="T15" fmla="*/ 290 h 464"/>
                  <a:gd name="T16" fmla="*/ 377 w 1133"/>
                  <a:gd name="T17" fmla="*/ 341 h 464"/>
                  <a:gd name="T18" fmla="*/ 738 w 1133"/>
                  <a:gd name="T19" fmla="*/ 440 h 464"/>
                  <a:gd name="T20" fmla="*/ 891 w 1133"/>
                  <a:gd name="T21" fmla="*/ 462 h 464"/>
                  <a:gd name="T22" fmla="*/ 1089 w 1133"/>
                  <a:gd name="T23" fmla="*/ 446 h 464"/>
                  <a:gd name="T24" fmla="*/ 1133 w 1133"/>
                  <a:gd name="T25" fmla="*/ 429 h 464"/>
                  <a:gd name="T26" fmla="*/ 358 w 1133"/>
                  <a:gd name="T27" fmla="*/ 52 h 464"/>
                  <a:gd name="T28" fmla="*/ 772 w 1133"/>
                  <a:gd name="T29" fmla="*/ 170 h 464"/>
                  <a:gd name="T30" fmla="*/ 914 w 1133"/>
                  <a:gd name="T31" fmla="*/ 219 h 464"/>
                  <a:gd name="T32" fmla="*/ 886 w 1133"/>
                  <a:gd name="T33" fmla="*/ 293 h 464"/>
                  <a:gd name="T34" fmla="*/ 344 w 1133"/>
                  <a:gd name="T35" fmla="*/ 157 h 464"/>
                  <a:gd name="T36" fmla="*/ 273 w 1133"/>
                  <a:gd name="T37" fmla="*/ 141 h 464"/>
                  <a:gd name="T38" fmla="*/ 255 w 1133"/>
                  <a:gd name="T39" fmla="*/ 135 h 464"/>
                  <a:gd name="T40" fmla="*/ 265 w 1133"/>
                  <a:gd name="T41" fmla="*/ 59 h 464"/>
                  <a:gd name="T42" fmla="*/ 250 w 1133"/>
                  <a:gd name="T43" fmla="*/ 167 h 464"/>
                  <a:gd name="T44" fmla="*/ 402 w 1133"/>
                  <a:gd name="T45" fmla="*/ 184 h 464"/>
                  <a:gd name="T46" fmla="*/ 847 w 1133"/>
                  <a:gd name="T47" fmla="*/ 346 h 464"/>
                  <a:gd name="T48" fmla="*/ 238 w 1133"/>
                  <a:gd name="T49" fmla="*/ 226 h 464"/>
                  <a:gd name="T50" fmla="*/ 57 w 1133"/>
                  <a:gd name="T51" fmla="*/ 257 h 464"/>
                  <a:gd name="T52" fmla="*/ 16 w 1133"/>
                  <a:gd name="T53" fmla="*/ 173 h 464"/>
                  <a:gd name="T54" fmla="*/ 136 w 1133"/>
                  <a:gd name="T55" fmla="*/ 82 h 464"/>
                  <a:gd name="T56" fmla="*/ 100 w 1133"/>
                  <a:gd name="T57" fmla="*/ 273 h 464"/>
                  <a:gd name="T58" fmla="*/ 153 w 1133"/>
                  <a:gd name="T59" fmla="*/ 9 h 464"/>
                  <a:gd name="T60" fmla="*/ 144 w 1133"/>
                  <a:gd name="T61" fmla="*/ 277 h 464"/>
                  <a:gd name="T62" fmla="*/ 193 w 1133"/>
                  <a:gd name="T63" fmla="*/ 161 h 464"/>
                  <a:gd name="T64" fmla="*/ 266 w 1133"/>
                  <a:gd name="T65" fmla="*/ 26 h 464"/>
                  <a:gd name="T66" fmla="*/ 251 w 1133"/>
                  <a:gd name="T67" fmla="*/ 82 h 464"/>
                  <a:gd name="T68" fmla="*/ 154 w 1133"/>
                  <a:gd name="T69" fmla="*/ 279 h 464"/>
                  <a:gd name="T70" fmla="*/ 454 w 1133"/>
                  <a:gd name="T71" fmla="*/ 360 h 464"/>
                  <a:gd name="T72" fmla="*/ 213 w 1133"/>
                  <a:gd name="T73" fmla="*/ 295 h 464"/>
                  <a:gd name="T74" fmla="*/ 693 w 1133"/>
                  <a:gd name="T75" fmla="*/ 331 h 464"/>
                  <a:gd name="T76" fmla="*/ 825 w 1133"/>
                  <a:gd name="T77" fmla="*/ 354 h 464"/>
                  <a:gd name="T78" fmla="*/ 851 w 1133"/>
                  <a:gd name="T79" fmla="*/ 358 h 464"/>
                  <a:gd name="T80" fmla="*/ 647 w 1133"/>
                  <a:gd name="T81" fmla="*/ 405 h 464"/>
                  <a:gd name="T82" fmla="*/ 1065 w 1133"/>
                  <a:gd name="T83" fmla="*/ 420 h 464"/>
                  <a:gd name="T84" fmla="*/ 1049 w 1133"/>
                  <a:gd name="T85" fmla="*/ 440 h 464"/>
                  <a:gd name="T86" fmla="*/ 874 w 1133"/>
                  <a:gd name="T87" fmla="*/ 452 h 464"/>
                  <a:gd name="T88" fmla="*/ 841 w 1133"/>
                  <a:gd name="T89" fmla="*/ 444 h 464"/>
                  <a:gd name="T90" fmla="*/ 846 w 1133"/>
                  <a:gd name="T91" fmla="*/ 394 h 464"/>
                  <a:gd name="T92" fmla="*/ 866 w 1133"/>
                  <a:gd name="T93" fmla="*/ 320 h 464"/>
                  <a:gd name="T94" fmla="*/ 923 w 1133"/>
                  <a:gd name="T95" fmla="*/ 226 h 464"/>
                  <a:gd name="T96" fmla="*/ 1075 w 1133"/>
                  <a:gd name="T97" fmla="*/ 385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33" h="464">
                    <a:moveTo>
                      <a:pt x="1129" y="425"/>
                    </a:moveTo>
                    <a:cubicBezTo>
                      <a:pt x="1121" y="420"/>
                      <a:pt x="1111" y="404"/>
                      <a:pt x="1106" y="398"/>
                    </a:cubicBezTo>
                    <a:cubicBezTo>
                      <a:pt x="1075" y="362"/>
                      <a:pt x="1075" y="362"/>
                      <a:pt x="1075" y="362"/>
                    </a:cubicBezTo>
                    <a:cubicBezTo>
                      <a:pt x="1057" y="341"/>
                      <a:pt x="1038" y="319"/>
                      <a:pt x="1020" y="298"/>
                    </a:cubicBezTo>
                    <a:cubicBezTo>
                      <a:pt x="993" y="267"/>
                      <a:pt x="960" y="242"/>
                      <a:pt x="927" y="216"/>
                    </a:cubicBezTo>
                    <a:cubicBezTo>
                      <a:pt x="927" y="216"/>
                      <a:pt x="927" y="216"/>
                      <a:pt x="927" y="216"/>
                    </a:cubicBezTo>
                    <a:cubicBezTo>
                      <a:pt x="922" y="213"/>
                      <a:pt x="918" y="209"/>
                      <a:pt x="913" y="205"/>
                    </a:cubicBezTo>
                    <a:cubicBezTo>
                      <a:pt x="913" y="205"/>
                      <a:pt x="913" y="205"/>
                      <a:pt x="913" y="205"/>
                    </a:cubicBezTo>
                    <a:cubicBezTo>
                      <a:pt x="912" y="204"/>
                      <a:pt x="911" y="203"/>
                      <a:pt x="909" y="202"/>
                    </a:cubicBezTo>
                    <a:cubicBezTo>
                      <a:pt x="909" y="202"/>
                      <a:pt x="909" y="202"/>
                      <a:pt x="909" y="202"/>
                    </a:cubicBezTo>
                    <a:cubicBezTo>
                      <a:pt x="893" y="190"/>
                      <a:pt x="875" y="186"/>
                      <a:pt x="855" y="182"/>
                    </a:cubicBezTo>
                    <a:cubicBezTo>
                      <a:pt x="825" y="176"/>
                      <a:pt x="796" y="168"/>
                      <a:pt x="768" y="158"/>
                    </a:cubicBezTo>
                    <a:cubicBezTo>
                      <a:pt x="713" y="137"/>
                      <a:pt x="660" y="114"/>
                      <a:pt x="603" y="103"/>
                    </a:cubicBezTo>
                    <a:cubicBezTo>
                      <a:pt x="543" y="92"/>
                      <a:pt x="485" y="80"/>
                      <a:pt x="427" y="63"/>
                    </a:cubicBezTo>
                    <a:cubicBezTo>
                      <a:pt x="373" y="46"/>
                      <a:pt x="319" y="28"/>
                      <a:pt x="263" y="15"/>
                    </a:cubicBezTo>
                    <a:cubicBezTo>
                      <a:pt x="226" y="7"/>
                      <a:pt x="187" y="1"/>
                      <a:pt x="148" y="0"/>
                    </a:cubicBezTo>
                    <a:cubicBezTo>
                      <a:pt x="147" y="0"/>
                      <a:pt x="146" y="0"/>
                      <a:pt x="145" y="0"/>
                    </a:cubicBezTo>
                    <a:cubicBezTo>
                      <a:pt x="131" y="0"/>
                      <a:pt x="118" y="1"/>
                      <a:pt x="104" y="3"/>
                    </a:cubicBezTo>
                    <a:cubicBezTo>
                      <a:pt x="56" y="9"/>
                      <a:pt x="27" y="51"/>
                      <a:pt x="13" y="94"/>
                    </a:cubicBezTo>
                    <a:cubicBezTo>
                      <a:pt x="0" y="134"/>
                      <a:pt x="2" y="177"/>
                      <a:pt x="18" y="216"/>
                    </a:cubicBezTo>
                    <a:cubicBezTo>
                      <a:pt x="24" y="232"/>
                      <a:pt x="34" y="247"/>
                      <a:pt x="46" y="260"/>
                    </a:cubicBezTo>
                    <a:cubicBezTo>
                      <a:pt x="59" y="272"/>
                      <a:pt x="74" y="282"/>
                      <a:pt x="92" y="283"/>
                    </a:cubicBezTo>
                    <a:cubicBezTo>
                      <a:pt x="104" y="284"/>
                      <a:pt x="116" y="284"/>
                      <a:pt x="129" y="285"/>
                    </a:cubicBezTo>
                    <a:cubicBezTo>
                      <a:pt x="140" y="286"/>
                      <a:pt x="151" y="287"/>
                      <a:pt x="162" y="290"/>
                    </a:cubicBezTo>
                    <a:cubicBezTo>
                      <a:pt x="184" y="295"/>
                      <a:pt x="206" y="302"/>
                      <a:pt x="227" y="309"/>
                    </a:cubicBezTo>
                    <a:cubicBezTo>
                      <a:pt x="244" y="314"/>
                      <a:pt x="261" y="319"/>
                      <a:pt x="278" y="323"/>
                    </a:cubicBezTo>
                    <a:cubicBezTo>
                      <a:pt x="311" y="329"/>
                      <a:pt x="344" y="331"/>
                      <a:pt x="377" y="341"/>
                    </a:cubicBezTo>
                    <a:cubicBezTo>
                      <a:pt x="405" y="350"/>
                      <a:pt x="431" y="365"/>
                      <a:pt x="461" y="372"/>
                    </a:cubicBezTo>
                    <a:cubicBezTo>
                      <a:pt x="527" y="388"/>
                      <a:pt x="594" y="400"/>
                      <a:pt x="660" y="419"/>
                    </a:cubicBezTo>
                    <a:cubicBezTo>
                      <a:pt x="686" y="427"/>
                      <a:pt x="712" y="434"/>
                      <a:pt x="738" y="440"/>
                    </a:cubicBezTo>
                    <a:cubicBezTo>
                      <a:pt x="751" y="444"/>
                      <a:pt x="764" y="447"/>
                      <a:pt x="778" y="449"/>
                    </a:cubicBezTo>
                    <a:cubicBezTo>
                      <a:pt x="791" y="452"/>
                      <a:pt x="804" y="453"/>
                      <a:pt x="816" y="457"/>
                    </a:cubicBezTo>
                    <a:cubicBezTo>
                      <a:pt x="840" y="464"/>
                      <a:pt x="866" y="463"/>
                      <a:pt x="891" y="462"/>
                    </a:cubicBezTo>
                    <a:cubicBezTo>
                      <a:pt x="902" y="462"/>
                      <a:pt x="912" y="461"/>
                      <a:pt x="923" y="461"/>
                    </a:cubicBezTo>
                    <a:cubicBezTo>
                      <a:pt x="959" y="460"/>
                      <a:pt x="995" y="456"/>
                      <a:pt x="1031" y="452"/>
                    </a:cubicBezTo>
                    <a:cubicBezTo>
                      <a:pt x="1050" y="450"/>
                      <a:pt x="1070" y="448"/>
                      <a:pt x="1089" y="446"/>
                    </a:cubicBezTo>
                    <a:cubicBezTo>
                      <a:pt x="1101" y="444"/>
                      <a:pt x="1116" y="446"/>
                      <a:pt x="1126" y="440"/>
                    </a:cubicBezTo>
                    <a:cubicBezTo>
                      <a:pt x="1129" y="438"/>
                      <a:pt x="1130" y="436"/>
                      <a:pt x="1131" y="434"/>
                    </a:cubicBezTo>
                    <a:cubicBezTo>
                      <a:pt x="1132" y="433"/>
                      <a:pt x="1133" y="431"/>
                      <a:pt x="1133" y="429"/>
                    </a:cubicBezTo>
                    <a:cubicBezTo>
                      <a:pt x="1133" y="429"/>
                      <a:pt x="1133" y="429"/>
                      <a:pt x="1133" y="429"/>
                    </a:cubicBezTo>
                    <a:cubicBezTo>
                      <a:pt x="1133" y="426"/>
                      <a:pt x="1131" y="425"/>
                      <a:pt x="1129" y="425"/>
                    </a:cubicBezTo>
                    <a:close/>
                    <a:moveTo>
                      <a:pt x="358" y="52"/>
                    </a:moveTo>
                    <a:cubicBezTo>
                      <a:pt x="400" y="64"/>
                      <a:pt x="441" y="78"/>
                      <a:pt x="482" y="89"/>
                    </a:cubicBezTo>
                    <a:cubicBezTo>
                      <a:pt x="530" y="102"/>
                      <a:pt x="579" y="108"/>
                      <a:pt x="627" y="118"/>
                    </a:cubicBezTo>
                    <a:cubicBezTo>
                      <a:pt x="677" y="129"/>
                      <a:pt x="724" y="152"/>
                      <a:pt x="772" y="170"/>
                    </a:cubicBezTo>
                    <a:cubicBezTo>
                      <a:pt x="791" y="177"/>
                      <a:pt x="810" y="183"/>
                      <a:pt x="830" y="187"/>
                    </a:cubicBezTo>
                    <a:cubicBezTo>
                      <a:pt x="856" y="194"/>
                      <a:pt x="883" y="195"/>
                      <a:pt x="905" y="211"/>
                    </a:cubicBezTo>
                    <a:cubicBezTo>
                      <a:pt x="908" y="214"/>
                      <a:pt x="911" y="216"/>
                      <a:pt x="914" y="219"/>
                    </a:cubicBezTo>
                    <a:cubicBezTo>
                      <a:pt x="905" y="224"/>
                      <a:pt x="899" y="231"/>
                      <a:pt x="894" y="242"/>
                    </a:cubicBezTo>
                    <a:cubicBezTo>
                      <a:pt x="890" y="249"/>
                      <a:pt x="889" y="257"/>
                      <a:pt x="888" y="264"/>
                    </a:cubicBezTo>
                    <a:cubicBezTo>
                      <a:pt x="887" y="268"/>
                      <a:pt x="888" y="283"/>
                      <a:pt x="886" y="293"/>
                    </a:cubicBezTo>
                    <a:cubicBezTo>
                      <a:pt x="792" y="249"/>
                      <a:pt x="687" y="246"/>
                      <a:pt x="587" y="226"/>
                    </a:cubicBezTo>
                    <a:cubicBezTo>
                      <a:pt x="529" y="214"/>
                      <a:pt x="471" y="195"/>
                      <a:pt x="414" y="177"/>
                    </a:cubicBezTo>
                    <a:cubicBezTo>
                      <a:pt x="391" y="170"/>
                      <a:pt x="367" y="163"/>
                      <a:pt x="344" y="157"/>
                    </a:cubicBezTo>
                    <a:cubicBezTo>
                      <a:pt x="329" y="153"/>
                      <a:pt x="314" y="149"/>
                      <a:pt x="300" y="146"/>
                    </a:cubicBezTo>
                    <a:cubicBezTo>
                      <a:pt x="294" y="145"/>
                      <a:pt x="288" y="144"/>
                      <a:pt x="282" y="142"/>
                    </a:cubicBezTo>
                    <a:cubicBezTo>
                      <a:pt x="279" y="142"/>
                      <a:pt x="276" y="141"/>
                      <a:pt x="273" y="141"/>
                    </a:cubicBezTo>
                    <a:cubicBezTo>
                      <a:pt x="272" y="140"/>
                      <a:pt x="271" y="140"/>
                      <a:pt x="269" y="140"/>
                    </a:cubicBezTo>
                    <a:cubicBezTo>
                      <a:pt x="269" y="140"/>
                      <a:pt x="269" y="139"/>
                      <a:pt x="269" y="139"/>
                    </a:cubicBezTo>
                    <a:cubicBezTo>
                      <a:pt x="264" y="138"/>
                      <a:pt x="260" y="137"/>
                      <a:pt x="255" y="135"/>
                    </a:cubicBezTo>
                    <a:cubicBezTo>
                      <a:pt x="255" y="135"/>
                      <a:pt x="255" y="135"/>
                      <a:pt x="255" y="135"/>
                    </a:cubicBezTo>
                    <a:cubicBezTo>
                      <a:pt x="256" y="120"/>
                      <a:pt x="258" y="105"/>
                      <a:pt x="260" y="91"/>
                    </a:cubicBezTo>
                    <a:cubicBezTo>
                      <a:pt x="261" y="80"/>
                      <a:pt x="263" y="70"/>
                      <a:pt x="265" y="59"/>
                    </a:cubicBezTo>
                    <a:cubicBezTo>
                      <a:pt x="267" y="48"/>
                      <a:pt x="274" y="39"/>
                      <a:pt x="277" y="29"/>
                    </a:cubicBezTo>
                    <a:cubicBezTo>
                      <a:pt x="304" y="36"/>
                      <a:pt x="331" y="44"/>
                      <a:pt x="358" y="52"/>
                    </a:cubicBezTo>
                    <a:close/>
                    <a:moveTo>
                      <a:pt x="250" y="167"/>
                    </a:moveTo>
                    <a:cubicBezTo>
                      <a:pt x="251" y="160"/>
                      <a:pt x="252" y="154"/>
                      <a:pt x="253" y="147"/>
                    </a:cubicBezTo>
                    <a:cubicBezTo>
                      <a:pt x="268" y="154"/>
                      <a:pt x="291" y="154"/>
                      <a:pt x="307" y="158"/>
                    </a:cubicBezTo>
                    <a:cubicBezTo>
                      <a:pt x="339" y="165"/>
                      <a:pt x="370" y="174"/>
                      <a:pt x="402" y="184"/>
                    </a:cubicBezTo>
                    <a:cubicBezTo>
                      <a:pt x="454" y="200"/>
                      <a:pt x="506" y="217"/>
                      <a:pt x="559" y="230"/>
                    </a:cubicBezTo>
                    <a:cubicBezTo>
                      <a:pt x="666" y="256"/>
                      <a:pt x="778" y="255"/>
                      <a:pt x="879" y="301"/>
                    </a:cubicBezTo>
                    <a:cubicBezTo>
                      <a:pt x="856" y="311"/>
                      <a:pt x="844" y="327"/>
                      <a:pt x="847" y="346"/>
                    </a:cubicBezTo>
                    <a:cubicBezTo>
                      <a:pt x="796" y="338"/>
                      <a:pt x="745" y="330"/>
                      <a:pt x="695" y="321"/>
                    </a:cubicBezTo>
                    <a:cubicBezTo>
                      <a:pt x="644" y="312"/>
                      <a:pt x="597" y="289"/>
                      <a:pt x="547" y="278"/>
                    </a:cubicBezTo>
                    <a:cubicBezTo>
                      <a:pt x="445" y="255"/>
                      <a:pt x="343" y="233"/>
                      <a:pt x="238" y="226"/>
                    </a:cubicBezTo>
                    <a:cubicBezTo>
                      <a:pt x="243" y="207"/>
                      <a:pt x="247" y="187"/>
                      <a:pt x="250" y="167"/>
                    </a:cubicBezTo>
                    <a:close/>
                    <a:moveTo>
                      <a:pt x="100" y="273"/>
                    </a:moveTo>
                    <a:cubicBezTo>
                      <a:pt x="84" y="275"/>
                      <a:pt x="69" y="268"/>
                      <a:pt x="57" y="257"/>
                    </a:cubicBezTo>
                    <a:cubicBezTo>
                      <a:pt x="45" y="246"/>
                      <a:pt x="37" y="232"/>
                      <a:pt x="30" y="218"/>
                    </a:cubicBezTo>
                    <a:cubicBezTo>
                      <a:pt x="24" y="204"/>
                      <a:pt x="19" y="190"/>
                      <a:pt x="16" y="175"/>
                    </a:cubicBezTo>
                    <a:cubicBezTo>
                      <a:pt x="16" y="174"/>
                      <a:pt x="16" y="173"/>
                      <a:pt x="16" y="173"/>
                    </a:cubicBezTo>
                    <a:cubicBezTo>
                      <a:pt x="8" y="126"/>
                      <a:pt x="23" y="77"/>
                      <a:pt x="53" y="41"/>
                    </a:cubicBezTo>
                    <a:cubicBezTo>
                      <a:pt x="74" y="15"/>
                      <a:pt x="108" y="9"/>
                      <a:pt x="142" y="9"/>
                    </a:cubicBezTo>
                    <a:cubicBezTo>
                      <a:pt x="141" y="33"/>
                      <a:pt x="139" y="58"/>
                      <a:pt x="136" y="82"/>
                    </a:cubicBezTo>
                    <a:cubicBezTo>
                      <a:pt x="133" y="106"/>
                      <a:pt x="128" y="130"/>
                      <a:pt x="123" y="154"/>
                    </a:cubicBezTo>
                    <a:cubicBezTo>
                      <a:pt x="119" y="178"/>
                      <a:pt x="114" y="202"/>
                      <a:pt x="109" y="226"/>
                    </a:cubicBezTo>
                    <a:cubicBezTo>
                      <a:pt x="106" y="242"/>
                      <a:pt x="103" y="258"/>
                      <a:pt x="100" y="273"/>
                    </a:cubicBezTo>
                    <a:close/>
                    <a:moveTo>
                      <a:pt x="110" y="274"/>
                    </a:moveTo>
                    <a:cubicBezTo>
                      <a:pt x="125" y="188"/>
                      <a:pt x="150" y="100"/>
                      <a:pt x="152" y="13"/>
                    </a:cubicBezTo>
                    <a:cubicBezTo>
                      <a:pt x="153" y="12"/>
                      <a:pt x="153" y="11"/>
                      <a:pt x="153" y="9"/>
                    </a:cubicBezTo>
                    <a:cubicBezTo>
                      <a:pt x="166" y="10"/>
                      <a:pt x="180" y="12"/>
                      <a:pt x="192" y="13"/>
                    </a:cubicBezTo>
                    <a:cubicBezTo>
                      <a:pt x="191" y="59"/>
                      <a:pt x="188" y="105"/>
                      <a:pt x="184" y="151"/>
                    </a:cubicBezTo>
                    <a:cubicBezTo>
                      <a:pt x="180" y="197"/>
                      <a:pt x="166" y="236"/>
                      <a:pt x="144" y="277"/>
                    </a:cubicBezTo>
                    <a:cubicBezTo>
                      <a:pt x="133" y="275"/>
                      <a:pt x="122" y="274"/>
                      <a:pt x="110" y="274"/>
                    </a:cubicBezTo>
                    <a:close/>
                    <a:moveTo>
                      <a:pt x="154" y="279"/>
                    </a:moveTo>
                    <a:cubicBezTo>
                      <a:pt x="175" y="241"/>
                      <a:pt x="188" y="204"/>
                      <a:pt x="193" y="161"/>
                    </a:cubicBezTo>
                    <a:cubicBezTo>
                      <a:pt x="198" y="112"/>
                      <a:pt x="201" y="63"/>
                      <a:pt x="202" y="15"/>
                    </a:cubicBezTo>
                    <a:cubicBezTo>
                      <a:pt x="205" y="15"/>
                      <a:pt x="209" y="16"/>
                      <a:pt x="212" y="16"/>
                    </a:cubicBezTo>
                    <a:cubicBezTo>
                      <a:pt x="230" y="19"/>
                      <a:pt x="248" y="22"/>
                      <a:pt x="266" y="26"/>
                    </a:cubicBezTo>
                    <a:cubicBezTo>
                      <a:pt x="266" y="27"/>
                      <a:pt x="266" y="28"/>
                      <a:pt x="267" y="28"/>
                    </a:cubicBezTo>
                    <a:cubicBezTo>
                      <a:pt x="264" y="35"/>
                      <a:pt x="259" y="43"/>
                      <a:pt x="257" y="50"/>
                    </a:cubicBezTo>
                    <a:cubicBezTo>
                      <a:pt x="254" y="60"/>
                      <a:pt x="252" y="71"/>
                      <a:pt x="251" y="82"/>
                    </a:cubicBezTo>
                    <a:cubicBezTo>
                      <a:pt x="248" y="104"/>
                      <a:pt x="246" y="126"/>
                      <a:pt x="243" y="149"/>
                    </a:cubicBezTo>
                    <a:cubicBezTo>
                      <a:pt x="236" y="198"/>
                      <a:pt x="226" y="247"/>
                      <a:pt x="203" y="292"/>
                    </a:cubicBezTo>
                    <a:cubicBezTo>
                      <a:pt x="187" y="287"/>
                      <a:pt x="171" y="282"/>
                      <a:pt x="154" y="279"/>
                    </a:cubicBezTo>
                    <a:close/>
                    <a:moveTo>
                      <a:pt x="647" y="405"/>
                    </a:moveTo>
                    <a:cubicBezTo>
                      <a:pt x="618" y="397"/>
                      <a:pt x="589" y="389"/>
                      <a:pt x="560" y="382"/>
                    </a:cubicBezTo>
                    <a:cubicBezTo>
                      <a:pt x="525" y="373"/>
                      <a:pt x="489" y="369"/>
                      <a:pt x="454" y="360"/>
                    </a:cubicBezTo>
                    <a:cubicBezTo>
                      <a:pt x="426" y="352"/>
                      <a:pt x="400" y="337"/>
                      <a:pt x="371" y="329"/>
                    </a:cubicBezTo>
                    <a:cubicBezTo>
                      <a:pt x="341" y="321"/>
                      <a:pt x="310" y="318"/>
                      <a:pt x="279" y="313"/>
                    </a:cubicBezTo>
                    <a:cubicBezTo>
                      <a:pt x="256" y="309"/>
                      <a:pt x="235" y="302"/>
                      <a:pt x="213" y="295"/>
                    </a:cubicBezTo>
                    <a:cubicBezTo>
                      <a:pt x="222" y="276"/>
                      <a:pt x="230" y="256"/>
                      <a:pt x="235" y="236"/>
                    </a:cubicBezTo>
                    <a:cubicBezTo>
                      <a:pt x="340" y="243"/>
                      <a:pt x="443" y="265"/>
                      <a:pt x="546" y="288"/>
                    </a:cubicBezTo>
                    <a:cubicBezTo>
                      <a:pt x="596" y="299"/>
                      <a:pt x="643" y="321"/>
                      <a:pt x="693" y="331"/>
                    </a:cubicBezTo>
                    <a:cubicBezTo>
                      <a:pt x="720" y="336"/>
                      <a:pt x="748" y="340"/>
                      <a:pt x="775" y="345"/>
                    </a:cubicBezTo>
                    <a:cubicBezTo>
                      <a:pt x="784" y="346"/>
                      <a:pt x="794" y="348"/>
                      <a:pt x="803" y="349"/>
                    </a:cubicBezTo>
                    <a:cubicBezTo>
                      <a:pt x="811" y="351"/>
                      <a:pt x="818" y="353"/>
                      <a:pt x="825" y="354"/>
                    </a:cubicBezTo>
                    <a:cubicBezTo>
                      <a:pt x="830" y="354"/>
                      <a:pt x="834" y="355"/>
                      <a:pt x="838" y="356"/>
                    </a:cubicBezTo>
                    <a:cubicBezTo>
                      <a:pt x="840" y="356"/>
                      <a:pt x="843" y="356"/>
                      <a:pt x="845" y="357"/>
                    </a:cubicBezTo>
                    <a:cubicBezTo>
                      <a:pt x="846" y="357"/>
                      <a:pt x="849" y="357"/>
                      <a:pt x="851" y="358"/>
                    </a:cubicBezTo>
                    <a:cubicBezTo>
                      <a:pt x="852" y="359"/>
                      <a:pt x="857" y="370"/>
                      <a:pt x="858" y="369"/>
                    </a:cubicBezTo>
                    <a:cubicBezTo>
                      <a:pt x="830" y="387"/>
                      <a:pt x="820" y="418"/>
                      <a:pt x="832" y="448"/>
                    </a:cubicBezTo>
                    <a:cubicBezTo>
                      <a:pt x="769" y="440"/>
                      <a:pt x="708" y="423"/>
                      <a:pt x="647" y="405"/>
                    </a:cubicBezTo>
                    <a:close/>
                    <a:moveTo>
                      <a:pt x="1075" y="385"/>
                    </a:moveTo>
                    <a:cubicBezTo>
                      <a:pt x="1068" y="408"/>
                      <a:pt x="1068" y="408"/>
                      <a:pt x="1068" y="408"/>
                    </a:cubicBezTo>
                    <a:cubicBezTo>
                      <a:pt x="1067" y="412"/>
                      <a:pt x="1066" y="416"/>
                      <a:pt x="1065" y="420"/>
                    </a:cubicBezTo>
                    <a:cubicBezTo>
                      <a:pt x="1064" y="423"/>
                      <a:pt x="1063" y="430"/>
                      <a:pt x="1061" y="434"/>
                    </a:cubicBezTo>
                    <a:cubicBezTo>
                      <a:pt x="1059" y="435"/>
                      <a:pt x="1059" y="437"/>
                      <a:pt x="1060" y="439"/>
                    </a:cubicBezTo>
                    <a:cubicBezTo>
                      <a:pt x="1049" y="440"/>
                      <a:pt x="1049" y="440"/>
                      <a:pt x="1049" y="440"/>
                    </a:cubicBezTo>
                    <a:cubicBezTo>
                      <a:pt x="1025" y="443"/>
                      <a:pt x="1001" y="445"/>
                      <a:pt x="977" y="448"/>
                    </a:cubicBezTo>
                    <a:cubicBezTo>
                      <a:pt x="952" y="450"/>
                      <a:pt x="927" y="451"/>
                      <a:pt x="902" y="452"/>
                    </a:cubicBezTo>
                    <a:cubicBezTo>
                      <a:pt x="893" y="452"/>
                      <a:pt x="884" y="452"/>
                      <a:pt x="874" y="452"/>
                    </a:cubicBezTo>
                    <a:cubicBezTo>
                      <a:pt x="866" y="452"/>
                      <a:pt x="857" y="453"/>
                      <a:pt x="849" y="452"/>
                    </a:cubicBezTo>
                    <a:cubicBezTo>
                      <a:pt x="848" y="451"/>
                      <a:pt x="846" y="451"/>
                      <a:pt x="845" y="450"/>
                    </a:cubicBezTo>
                    <a:cubicBezTo>
                      <a:pt x="842" y="449"/>
                      <a:pt x="841" y="446"/>
                      <a:pt x="841" y="444"/>
                    </a:cubicBezTo>
                    <a:cubicBezTo>
                      <a:pt x="840" y="441"/>
                      <a:pt x="839" y="438"/>
                      <a:pt x="838" y="435"/>
                    </a:cubicBezTo>
                    <a:cubicBezTo>
                      <a:pt x="837" y="430"/>
                      <a:pt x="836" y="424"/>
                      <a:pt x="837" y="419"/>
                    </a:cubicBezTo>
                    <a:cubicBezTo>
                      <a:pt x="838" y="410"/>
                      <a:pt x="841" y="401"/>
                      <a:pt x="846" y="394"/>
                    </a:cubicBezTo>
                    <a:cubicBezTo>
                      <a:pt x="852" y="386"/>
                      <a:pt x="859" y="380"/>
                      <a:pt x="868" y="375"/>
                    </a:cubicBezTo>
                    <a:cubicBezTo>
                      <a:pt x="870" y="374"/>
                      <a:pt x="872" y="370"/>
                      <a:pt x="870" y="368"/>
                    </a:cubicBezTo>
                    <a:cubicBezTo>
                      <a:pt x="857" y="354"/>
                      <a:pt x="845" y="340"/>
                      <a:pt x="866" y="320"/>
                    </a:cubicBezTo>
                    <a:cubicBezTo>
                      <a:pt x="873" y="312"/>
                      <a:pt x="885" y="309"/>
                      <a:pt x="895" y="305"/>
                    </a:cubicBezTo>
                    <a:cubicBezTo>
                      <a:pt x="897" y="304"/>
                      <a:pt x="898" y="302"/>
                      <a:pt x="898" y="300"/>
                    </a:cubicBezTo>
                    <a:cubicBezTo>
                      <a:pt x="894" y="278"/>
                      <a:pt x="896" y="235"/>
                      <a:pt x="923" y="226"/>
                    </a:cubicBezTo>
                    <a:cubicBezTo>
                      <a:pt x="959" y="254"/>
                      <a:pt x="993" y="283"/>
                      <a:pt x="1024" y="318"/>
                    </a:cubicBezTo>
                    <a:cubicBezTo>
                      <a:pt x="1042" y="339"/>
                      <a:pt x="1061" y="361"/>
                      <a:pt x="1079" y="382"/>
                    </a:cubicBezTo>
                    <a:cubicBezTo>
                      <a:pt x="1077" y="382"/>
                      <a:pt x="1076" y="383"/>
                      <a:pt x="1075" y="3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ctr"/>
                <a:endParaRPr lang="zh-CN" altLang="en-US">
                  <a:solidFill>
                    <a:srgbClr val="21211F"/>
                  </a:solidFill>
                  <a:cs typeface="+mn-ea"/>
                  <a:sym typeface="+mn-lt"/>
                </a:endParaRPr>
              </a:p>
            </p:txBody>
          </p:sp>
        </p:grpSp>
        <p:sp>
          <p:nvSpPr>
            <p:cNvPr id="40" name="任意多边形 39"/>
            <p:cNvSpPr/>
            <p:nvPr/>
          </p:nvSpPr>
          <p:spPr>
            <a:xfrm>
              <a:off x="7399271" y="2465351"/>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8"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sp>
          <p:nvSpPr>
            <p:cNvPr id="41" name="文本框 40"/>
            <p:cNvSpPr txBox="1"/>
            <p:nvPr/>
          </p:nvSpPr>
          <p:spPr>
            <a:xfrm>
              <a:off x="7399271" y="1864643"/>
              <a:ext cx="2520690"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42" name="文本框 41"/>
            <p:cNvSpPr txBox="1"/>
            <p:nvPr/>
          </p:nvSpPr>
          <p:spPr>
            <a:xfrm>
              <a:off x="7399271" y="2588558"/>
              <a:ext cx="3116891" cy="923330"/>
            </a:xfrm>
            <a:prstGeom prst="rect">
              <a:avLst/>
            </a:prstGeom>
            <a:noFill/>
          </p:spPr>
          <p:txBody>
            <a:bodyPr wrap="square" rtlCol="0">
              <a:spAutoFit/>
            </a:bodyPr>
            <a:lstStyle/>
            <a:p>
              <a:pPr algn="ctr">
                <a:lnSpc>
                  <a:spcPct val="150000"/>
                </a:lnSpc>
              </a:pPr>
              <a:r>
                <a:rPr lang="zh-CN" altLang="en-US" dirty="0">
                  <a:latin typeface="方正苏新诗柳楷简体" panose="02000000000000000000" pitchFamily="2" charset="-122"/>
                  <a:ea typeface="方正苏新诗柳楷简体" panose="02000000000000000000" pitchFamily="2" charset="-122"/>
                </a:rPr>
                <a:t>Click Add What You Need, Click Add What You Need,</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7463" y="855230"/>
            <a:ext cx="1999265" cy="2757754"/>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8722" y="4755993"/>
            <a:ext cx="2394659" cy="1505642"/>
          </a:xfrm>
          <a:prstGeom prst="rect">
            <a:avLst/>
          </a:prstGeom>
        </p:spPr>
      </p:pic>
      <p:sp>
        <p:nvSpPr>
          <p:cNvPr id="23" name="任意多边形 22"/>
          <p:cNvSpPr/>
          <p:nvPr/>
        </p:nvSpPr>
        <p:spPr>
          <a:xfrm rot="20472408">
            <a:off x="4011051" y="3998953"/>
            <a:ext cx="4412318" cy="384728"/>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8"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nvGrpSpPr>
          <p:cNvPr id="26" name="组合 25"/>
          <p:cNvGrpSpPr/>
          <p:nvPr/>
        </p:nvGrpSpPr>
        <p:grpSpPr>
          <a:xfrm>
            <a:off x="2287692" y="1432592"/>
            <a:ext cx="4902463" cy="2145914"/>
            <a:chOff x="2287692" y="1432592"/>
            <a:chExt cx="4902463" cy="2145914"/>
          </a:xfrm>
        </p:grpSpPr>
        <p:sp>
          <p:nvSpPr>
            <p:cNvPr id="21" name="文本框 20"/>
            <p:cNvSpPr txBox="1"/>
            <p:nvPr/>
          </p:nvSpPr>
          <p:spPr>
            <a:xfrm>
              <a:off x="2287692" y="1432592"/>
              <a:ext cx="2960494" cy="400110"/>
            </a:xfrm>
            <a:prstGeom prst="rect">
              <a:avLst/>
            </a:prstGeom>
            <a:noFill/>
          </p:spPr>
          <p:txBody>
            <a:bodyPr wrap="squar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24" name="文本框 23"/>
            <p:cNvSpPr txBox="1"/>
            <p:nvPr/>
          </p:nvSpPr>
          <p:spPr>
            <a:xfrm>
              <a:off x="2376442" y="2153436"/>
              <a:ext cx="4813713" cy="1425070"/>
            </a:xfrm>
            <a:prstGeom prst="rect">
              <a:avLst/>
            </a:prstGeom>
            <a:noFill/>
          </p:spPr>
          <p:txBody>
            <a:bodyPr wrap="square" rtlCol="0">
              <a:spAutoFit/>
            </a:bodyPr>
            <a:lstStyle/>
            <a:p>
              <a:pPr algn="ctr">
                <a:lnSpc>
                  <a:spcPct val="150000"/>
                </a:lnSpc>
              </a:pPr>
              <a:r>
                <a:rPr lang="zh-CN" altLang="en-US" sz="2000"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 Click here to add what you need</a:t>
              </a:r>
            </a:p>
          </p:txBody>
        </p:sp>
        <p:sp>
          <p:nvSpPr>
            <p:cNvPr id="25" name="任意多边形 24"/>
            <p:cNvSpPr/>
            <p:nvPr/>
          </p:nvSpPr>
          <p:spPr>
            <a:xfrm>
              <a:off x="2505097" y="2037131"/>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8"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grpSp>
        <p:nvGrpSpPr>
          <p:cNvPr id="27" name="组合 26"/>
          <p:cNvGrpSpPr/>
          <p:nvPr/>
        </p:nvGrpSpPr>
        <p:grpSpPr>
          <a:xfrm>
            <a:off x="5095062" y="4201465"/>
            <a:ext cx="4833850" cy="2122854"/>
            <a:chOff x="2376442" y="1455652"/>
            <a:chExt cx="4833850" cy="2122854"/>
          </a:xfrm>
        </p:grpSpPr>
        <p:sp>
          <p:nvSpPr>
            <p:cNvPr id="28" name="文本框 27"/>
            <p:cNvSpPr txBox="1"/>
            <p:nvPr/>
          </p:nvSpPr>
          <p:spPr>
            <a:xfrm>
              <a:off x="4249798" y="1455652"/>
              <a:ext cx="2960494" cy="400110"/>
            </a:xfrm>
            <a:prstGeom prst="rect">
              <a:avLst/>
            </a:prstGeom>
            <a:noFill/>
          </p:spPr>
          <p:txBody>
            <a:bodyPr wrap="squar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29" name="文本框 28"/>
            <p:cNvSpPr txBox="1"/>
            <p:nvPr/>
          </p:nvSpPr>
          <p:spPr>
            <a:xfrm>
              <a:off x="2376442" y="2153436"/>
              <a:ext cx="4813713" cy="1425070"/>
            </a:xfrm>
            <a:prstGeom prst="rect">
              <a:avLst/>
            </a:prstGeom>
            <a:noFill/>
          </p:spPr>
          <p:txBody>
            <a:bodyPr wrap="square" rtlCol="0">
              <a:spAutoFit/>
            </a:bodyPr>
            <a:lstStyle/>
            <a:p>
              <a:pPr algn="ctr">
                <a:lnSpc>
                  <a:spcPct val="150000"/>
                </a:lnSpc>
              </a:pPr>
              <a:r>
                <a:rPr lang="zh-CN" altLang="en-US" sz="2000"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 Click here to add what you need</a:t>
              </a:r>
            </a:p>
          </p:txBody>
        </p:sp>
        <p:sp>
          <p:nvSpPr>
            <p:cNvPr id="30" name="任意多边形 29"/>
            <p:cNvSpPr/>
            <p:nvPr/>
          </p:nvSpPr>
          <p:spPr>
            <a:xfrm>
              <a:off x="4163732" y="2121559"/>
              <a:ext cx="2861571" cy="45719"/>
            </a:xfrm>
            <a:custGeom>
              <a:avLst/>
              <a:gdLst>
                <a:gd name="connsiteX0" fmla="*/ 0 w 1934308"/>
                <a:gd name="connsiteY0" fmla="*/ 70449 h 70560"/>
                <a:gd name="connsiteX1" fmla="*/ 334108 w 1934308"/>
                <a:gd name="connsiteY1" fmla="*/ 17696 h 70560"/>
                <a:gd name="connsiteX2" fmla="*/ 738554 w 1934308"/>
                <a:gd name="connsiteY2" fmla="*/ 70449 h 70560"/>
                <a:gd name="connsiteX3" fmla="*/ 1037492 w 1934308"/>
                <a:gd name="connsiteY3" fmla="*/ 111 h 70560"/>
                <a:gd name="connsiteX4" fmla="*/ 1934308 w 1934308"/>
                <a:gd name="connsiteY4" fmla="*/ 52865 h 70560"/>
                <a:gd name="connsiteX5" fmla="*/ 1934308 w 1934308"/>
                <a:gd name="connsiteY5" fmla="*/ 52865 h 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308" h="70560">
                  <a:moveTo>
                    <a:pt x="0" y="70449"/>
                  </a:moveTo>
                  <a:cubicBezTo>
                    <a:pt x="105508" y="44072"/>
                    <a:pt x="211016" y="17696"/>
                    <a:pt x="334108" y="17696"/>
                  </a:cubicBezTo>
                  <a:cubicBezTo>
                    <a:pt x="457200" y="17696"/>
                    <a:pt x="621323" y="73380"/>
                    <a:pt x="738554" y="70449"/>
                  </a:cubicBezTo>
                  <a:cubicBezTo>
                    <a:pt x="855785" y="67518"/>
                    <a:pt x="838200" y="3042"/>
                    <a:pt x="1037492" y="111"/>
                  </a:cubicBezTo>
                  <a:cubicBezTo>
                    <a:pt x="1236784" y="-2820"/>
                    <a:pt x="1934308" y="52865"/>
                    <a:pt x="1934308" y="52865"/>
                  </a:cubicBezTo>
                  <a:lnTo>
                    <a:pt x="1934308" y="52865"/>
                  </a:lnTo>
                </a:path>
              </a:pathLst>
            </a:custGeom>
            <a:noFill/>
            <a:ln w="12700">
              <a:solidFill>
                <a:srgbClr val="2121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1211F"/>
                </a:solidFill>
                <a:cs typeface="+mn-ea"/>
                <a:sym typeface="+mn-lt"/>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grayscl/>
            <a:lum/>
          </a:blip>
          <a:srcRect/>
          <a:stretch>
            <a:fillRect l="-1000" t="-14000" r="-1000" b="-14000"/>
          </a:stretch>
        </a:blipFill>
        <a:effectLst/>
      </p:bgPr>
    </p:bg>
    <p:spTree>
      <p:nvGrpSpPr>
        <p:cNvPr id="1" name=""/>
        <p:cNvGrpSpPr/>
        <p:nvPr/>
      </p:nvGrpSpPr>
      <p:grpSpPr>
        <a:xfrm>
          <a:off x="0" y="0"/>
          <a:ext cx="0" cy="0"/>
          <a:chOff x="0" y="0"/>
          <a:chExt cx="0" cy="0"/>
        </a:xfrm>
      </p:grpSpPr>
      <p:sp>
        <p:nvSpPr>
          <p:cNvPr id="4" name="文本框 3"/>
          <p:cNvSpPr txBox="1"/>
          <p:nvPr/>
        </p:nvSpPr>
        <p:spPr>
          <a:xfrm>
            <a:off x="5513061" y="973392"/>
            <a:ext cx="5147563" cy="1862048"/>
          </a:xfrm>
          <a:prstGeom prst="rect">
            <a:avLst/>
          </a:prstGeom>
          <a:noFill/>
        </p:spPr>
        <p:txBody>
          <a:bodyPr wrap="none" rtlCol="0">
            <a:spAutoFit/>
          </a:bodyPr>
          <a:lstStyle/>
          <a:p>
            <a:r>
              <a:rPr lang="zh-CN" altLang="en-US" sz="11500" dirty="0">
                <a:solidFill>
                  <a:prstClr val="black"/>
                </a:solidFill>
                <a:latin typeface="方正苏新诗柳楷简体" panose="02000000000000000000" pitchFamily="2" charset="-122"/>
                <a:ea typeface="方正苏新诗柳楷简体" panose="02000000000000000000" pitchFamily="2" charset="-122"/>
              </a:rPr>
              <a:t>Thanks</a:t>
            </a:r>
          </a:p>
        </p:txBody>
      </p:sp>
      <p:cxnSp>
        <p:nvCxnSpPr>
          <p:cNvPr id="5" name="直接连接符 4"/>
          <p:cNvCxnSpPr/>
          <p:nvPr/>
        </p:nvCxnSpPr>
        <p:spPr>
          <a:xfrm>
            <a:off x="5513061" y="973392"/>
            <a:ext cx="5967684" cy="0"/>
          </a:xfrm>
          <a:prstGeom prst="line">
            <a:avLst/>
          </a:prstGeom>
          <a:ln w="254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513061" y="2818808"/>
            <a:ext cx="5967684" cy="0"/>
          </a:xfrm>
          <a:prstGeom prst="line">
            <a:avLst/>
          </a:prstGeom>
          <a:ln w="25400">
            <a:solidFill>
              <a:schemeClr val="tx1">
                <a:lumMod val="95000"/>
                <a:lumOff val="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577016" y="3290719"/>
            <a:ext cx="4127157" cy="400110"/>
          </a:xfrm>
          <a:prstGeom prst="rect">
            <a:avLst/>
          </a:prstGeom>
          <a:noFill/>
        </p:spPr>
        <p:txBody>
          <a:bodyPr wrap="square" rtlCol="0">
            <a:spAutoFit/>
          </a:bodyPr>
          <a:lstStyle/>
          <a:p>
            <a:pPr algn="ctr"/>
            <a:r>
              <a:rPr lang="zh-CN" altLang="en-US" sz="2000" dirty="0">
                <a:solidFill>
                  <a:prstClr val="black"/>
                </a:solidFill>
                <a:latin typeface="方正苏新诗柳楷简体" panose="02000000000000000000" pitchFamily="2" charset="-122"/>
                <a:ea typeface="方正苏新诗柳楷简体" panose="02000000000000000000" pitchFamily="2" charset="-122"/>
              </a:rPr>
              <a:t>REPORTING BY:</a:t>
            </a:r>
            <a:r>
              <a:rPr lang="en-US" altLang="zh-CN" sz="2000" dirty="0">
                <a:solidFill>
                  <a:prstClr val="black"/>
                </a:solidFill>
                <a:latin typeface="方正苏新诗柳楷简体" panose="02000000000000000000" pitchFamily="2" charset="-122"/>
                <a:ea typeface="方正苏新诗柳楷简体" panose="02000000000000000000" pitchFamily="2" charset="-122"/>
              </a:rPr>
              <a:t>freeppt7.com</a:t>
            </a:r>
            <a:endParaRPr lang="zh-CN" altLang="en-US" sz="2000" dirty="0">
              <a:solidFill>
                <a:prstClr val="black"/>
              </a:solidFill>
              <a:latin typeface="方正苏新诗柳楷简体" panose="02000000000000000000" pitchFamily="2" charset="-122"/>
              <a:ea typeface="方正苏新诗柳楷简体" panose="02000000000000000000"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backgroundRemoval t="9926" b="89992" l="7031" r="95327"/>
                    </a14:imgEffect>
                  </a14:imgLayer>
                </a14:imgProps>
              </a:ext>
              <a:ext uri="{28A0092B-C50C-407E-A947-70E740481C1C}">
                <a14:useLocalDpi xmlns:a14="http://schemas.microsoft.com/office/drawing/2010/main" val="0"/>
              </a:ext>
            </a:extLst>
          </a:blip>
          <a:srcRect l="6774" t="32702" r="4677" b="22540"/>
          <a:stretch>
            <a:fillRect/>
          </a:stretch>
        </p:blipFill>
        <p:spPr>
          <a:xfrm>
            <a:off x="0" y="3554360"/>
            <a:ext cx="12196356" cy="3082413"/>
          </a:xfrm>
          <a:custGeom>
            <a:avLst/>
            <a:gdLst>
              <a:gd name="connsiteX0" fmla="*/ 0 w 10795819"/>
              <a:gd name="connsiteY0" fmla="*/ 0 h 2728452"/>
              <a:gd name="connsiteX1" fmla="*/ 10795819 w 10795819"/>
              <a:gd name="connsiteY1" fmla="*/ 0 h 2728452"/>
              <a:gd name="connsiteX2" fmla="*/ 10795819 w 10795819"/>
              <a:gd name="connsiteY2" fmla="*/ 2728452 h 2728452"/>
              <a:gd name="connsiteX3" fmla="*/ 0 w 10795819"/>
              <a:gd name="connsiteY3" fmla="*/ 2728452 h 2728452"/>
            </a:gdLst>
            <a:ahLst/>
            <a:cxnLst>
              <a:cxn ang="0">
                <a:pos x="connsiteX0" y="connsiteY0"/>
              </a:cxn>
              <a:cxn ang="0">
                <a:pos x="connsiteX1" y="connsiteY1"/>
              </a:cxn>
              <a:cxn ang="0">
                <a:pos x="connsiteX2" y="connsiteY2"/>
              </a:cxn>
              <a:cxn ang="0">
                <a:pos x="connsiteX3" y="connsiteY3"/>
              </a:cxn>
            </a:cxnLst>
            <a:rect l="l" t="t" r="r" b="b"/>
            <a:pathLst>
              <a:path w="10795819" h="2728452">
                <a:moveTo>
                  <a:pt x="0" y="0"/>
                </a:moveTo>
                <a:lnTo>
                  <a:pt x="10795819" y="0"/>
                </a:lnTo>
                <a:lnTo>
                  <a:pt x="10795819" y="2728452"/>
                </a:lnTo>
                <a:lnTo>
                  <a:pt x="0" y="2728452"/>
                </a:lnTo>
                <a:close/>
              </a:path>
            </a:pathLst>
          </a:custGeom>
          <a:noFill/>
          <a:ln>
            <a:noFill/>
          </a:ln>
        </p:spPr>
      </p:pic>
      <p:sp>
        <p:nvSpPr>
          <p:cNvPr id="9" name="文本框 8"/>
          <p:cNvSpPr txBox="1"/>
          <p:nvPr/>
        </p:nvSpPr>
        <p:spPr>
          <a:xfrm>
            <a:off x="2702056" y="1729566"/>
            <a:ext cx="6946197" cy="707886"/>
          </a:xfrm>
          <a:prstGeom prst="rect">
            <a:avLst/>
          </a:prstGeom>
          <a:noFill/>
        </p:spPr>
        <p:txBody>
          <a:bodyPr wrap="none" rtlCol="0">
            <a:spAutoFit/>
          </a:bodyPr>
          <a:lstStyle/>
          <a:p>
            <a:r>
              <a:rPr lang="en-US" altLang="zh-CN" sz="4000" b="1" dirty="0">
                <a:latin typeface="方正苏新诗柳楷简体" panose="02000000000000000000" pitchFamily="2" charset="-122"/>
                <a:ea typeface="方正苏新诗柳楷简体" panose="02000000000000000000" pitchFamily="2" charset="-122"/>
              </a:rPr>
              <a:t>01 </a:t>
            </a:r>
            <a:r>
              <a:rPr lang="zh-CN" altLang="en-US" sz="4000" b="1" dirty="0">
                <a:latin typeface="方正苏新诗柳楷简体" panose="02000000000000000000" pitchFamily="2" charset="-122"/>
                <a:ea typeface="方正苏新诗柳楷简体" panose="02000000000000000000" pitchFamily="2" charset="-122"/>
              </a:rPr>
              <a:t>Click here to add a title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409500" y="195002"/>
            <a:ext cx="3168624" cy="400110"/>
          </a:xfrm>
          <a:prstGeom prst="rect">
            <a:avLst/>
          </a:prstGeom>
          <a:noFill/>
        </p:spPr>
        <p:txBody>
          <a:bodyPr wrap="none" rtlCol="0">
            <a:spAutoFit/>
          </a:bodyPr>
          <a:lstStyle/>
          <a:p>
            <a:r>
              <a:rPr lang="zh-CN" altLang="en-US" sz="2000" b="1" dirty="0">
                <a:latin typeface="方正苏新诗柳楷简体" panose="02000000000000000000" pitchFamily="2" charset="-122"/>
                <a:ea typeface="方正苏新诗柳楷简体" panose="02000000000000000000" pitchFamily="2" charset="-122"/>
              </a:rPr>
              <a:t>Click here to add a title</a:t>
            </a:r>
          </a:p>
        </p:txBody>
      </p:sp>
      <p:grpSp>
        <p:nvGrpSpPr>
          <p:cNvPr id="16" name="Group 4"/>
          <p:cNvGrpSpPr>
            <a:grpSpLocks noChangeAspect="1"/>
          </p:cNvGrpSpPr>
          <p:nvPr/>
        </p:nvGrpSpPr>
        <p:grpSpPr bwMode="auto">
          <a:xfrm>
            <a:off x="1861336" y="2130705"/>
            <a:ext cx="3706468" cy="3060727"/>
            <a:chOff x="1014" y="1096"/>
            <a:chExt cx="3266" cy="2697"/>
          </a:xfrm>
          <a:solidFill>
            <a:schemeClr val="tx1"/>
          </a:solidFill>
        </p:grpSpPr>
        <p:sp>
          <p:nvSpPr>
            <p:cNvPr id="17" name="Freeform 10"/>
            <p:cNvSpPr/>
            <p:nvPr/>
          </p:nvSpPr>
          <p:spPr bwMode="auto">
            <a:xfrm>
              <a:off x="4119" y="3050"/>
              <a:ext cx="161" cy="227"/>
            </a:xfrm>
            <a:custGeom>
              <a:avLst/>
              <a:gdLst>
                <a:gd name="T0" fmla="*/ 58 w 68"/>
                <a:gd name="T1" fmla="*/ 4 h 96"/>
                <a:gd name="T2" fmla="*/ 30 w 68"/>
                <a:gd name="T3" fmla="*/ 88 h 96"/>
                <a:gd name="T4" fmla="*/ 2 w 68"/>
                <a:gd name="T5" fmla="*/ 93 h 96"/>
                <a:gd name="T6" fmla="*/ 4 w 68"/>
                <a:gd name="T7" fmla="*/ 87 h 96"/>
                <a:gd name="T8" fmla="*/ 22 w 68"/>
                <a:gd name="T9" fmla="*/ 70 h 96"/>
                <a:gd name="T10" fmla="*/ 46 w 68"/>
                <a:gd name="T11" fmla="*/ 21 h 96"/>
                <a:gd name="T12" fmla="*/ 49 w 68"/>
                <a:gd name="T13" fmla="*/ 6 h 96"/>
                <a:gd name="T14" fmla="*/ 55 w 68"/>
                <a:gd name="T15" fmla="*/ 0 h 96"/>
                <a:gd name="T16" fmla="*/ 58 w 68"/>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96">
                  <a:moveTo>
                    <a:pt x="58" y="4"/>
                  </a:moveTo>
                  <a:cubicBezTo>
                    <a:pt x="68" y="34"/>
                    <a:pt x="56" y="70"/>
                    <a:pt x="30" y="88"/>
                  </a:cubicBezTo>
                  <a:cubicBezTo>
                    <a:pt x="21" y="93"/>
                    <a:pt x="12" y="96"/>
                    <a:pt x="2" y="93"/>
                  </a:cubicBezTo>
                  <a:cubicBezTo>
                    <a:pt x="0" y="90"/>
                    <a:pt x="2" y="88"/>
                    <a:pt x="4" y="87"/>
                  </a:cubicBezTo>
                  <a:cubicBezTo>
                    <a:pt x="10" y="81"/>
                    <a:pt x="16" y="76"/>
                    <a:pt x="22" y="70"/>
                  </a:cubicBezTo>
                  <a:cubicBezTo>
                    <a:pt x="36" y="56"/>
                    <a:pt x="44" y="40"/>
                    <a:pt x="46" y="21"/>
                  </a:cubicBezTo>
                  <a:cubicBezTo>
                    <a:pt x="46" y="16"/>
                    <a:pt x="47" y="11"/>
                    <a:pt x="49" y="6"/>
                  </a:cubicBezTo>
                  <a:cubicBezTo>
                    <a:pt x="49" y="4"/>
                    <a:pt x="52" y="2"/>
                    <a:pt x="55" y="0"/>
                  </a:cubicBezTo>
                  <a:cubicBezTo>
                    <a:pt x="56" y="2"/>
                    <a:pt x="57" y="3"/>
                    <a:pt x="5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1"/>
            <p:cNvSpPr/>
            <p:nvPr/>
          </p:nvSpPr>
          <p:spPr bwMode="auto">
            <a:xfrm>
              <a:off x="4025" y="2962"/>
              <a:ext cx="153" cy="317"/>
            </a:xfrm>
            <a:custGeom>
              <a:avLst/>
              <a:gdLst>
                <a:gd name="T0" fmla="*/ 54 w 65"/>
                <a:gd name="T1" fmla="*/ 0 h 134"/>
                <a:gd name="T2" fmla="*/ 60 w 65"/>
                <a:gd name="T3" fmla="*/ 57 h 134"/>
                <a:gd name="T4" fmla="*/ 49 w 65"/>
                <a:gd name="T5" fmla="*/ 94 h 134"/>
                <a:gd name="T6" fmla="*/ 19 w 65"/>
                <a:gd name="T7" fmla="*/ 129 h 134"/>
                <a:gd name="T8" fmla="*/ 9 w 65"/>
                <a:gd name="T9" fmla="*/ 133 h 134"/>
                <a:gd name="T10" fmla="*/ 1 w 65"/>
                <a:gd name="T11" fmla="*/ 123 h 134"/>
                <a:gd name="T12" fmla="*/ 4 w 65"/>
                <a:gd name="T13" fmla="*/ 118 h 134"/>
                <a:gd name="T14" fmla="*/ 12 w 65"/>
                <a:gd name="T15" fmla="*/ 109 h 134"/>
                <a:gd name="T16" fmla="*/ 37 w 65"/>
                <a:gd name="T17" fmla="*/ 71 h 134"/>
                <a:gd name="T18" fmla="*/ 48 w 65"/>
                <a:gd name="T19" fmla="*/ 16 h 134"/>
                <a:gd name="T20" fmla="*/ 54 w 65"/>
                <a:gd name="T2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34">
                  <a:moveTo>
                    <a:pt x="54" y="0"/>
                  </a:moveTo>
                  <a:cubicBezTo>
                    <a:pt x="62" y="19"/>
                    <a:pt x="65" y="38"/>
                    <a:pt x="60" y="57"/>
                  </a:cubicBezTo>
                  <a:cubicBezTo>
                    <a:pt x="57" y="70"/>
                    <a:pt x="53" y="82"/>
                    <a:pt x="49" y="94"/>
                  </a:cubicBezTo>
                  <a:cubicBezTo>
                    <a:pt x="44" y="110"/>
                    <a:pt x="32" y="120"/>
                    <a:pt x="19" y="129"/>
                  </a:cubicBezTo>
                  <a:cubicBezTo>
                    <a:pt x="16" y="131"/>
                    <a:pt x="13" y="132"/>
                    <a:pt x="9" y="133"/>
                  </a:cubicBezTo>
                  <a:cubicBezTo>
                    <a:pt x="4" y="134"/>
                    <a:pt x="0" y="129"/>
                    <a:pt x="1" y="123"/>
                  </a:cubicBezTo>
                  <a:cubicBezTo>
                    <a:pt x="2" y="122"/>
                    <a:pt x="3" y="120"/>
                    <a:pt x="4" y="118"/>
                  </a:cubicBezTo>
                  <a:cubicBezTo>
                    <a:pt x="7" y="115"/>
                    <a:pt x="9" y="112"/>
                    <a:pt x="12" y="109"/>
                  </a:cubicBezTo>
                  <a:cubicBezTo>
                    <a:pt x="25" y="99"/>
                    <a:pt x="32" y="86"/>
                    <a:pt x="37" y="71"/>
                  </a:cubicBezTo>
                  <a:cubicBezTo>
                    <a:pt x="44" y="53"/>
                    <a:pt x="47" y="35"/>
                    <a:pt x="48" y="16"/>
                  </a:cubicBezTo>
                  <a:cubicBezTo>
                    <a:pt x="49" y="11"/>
                    <a:pt x="48" y="6"/>
                    <a:pt x="5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2"/>
            <p:cNvSpPr/>
            <p:nvPr/>
          </p:nvSpPr>
          <p:spPr bwMode="auto">
            <a:xfrm>
              <a:off x="3771" y="1683"/>
              <a:ext cx="45" cy="644"/>
            </a:xfrm>
            <a:custGeom>
              <a:avLst/>
              <a:gdLst>
                <a:gd name="T0" fmla="*/ 18 w 19"/>
                <a:gd name="T1" fmla="*/ 55 h 272"/>
                <a:gd name="T2" fmla="*/ 18 w 19"/>
                <a:gd name="T3" fmla="*/ 251 h 272"/>
                <a:gd name="T4" fmla="*/ 18 w 19"/>
                <a:gd name="T5" fmla="*/ 263 h 272"/>
                <a:gd name="T6" fmla="*/ 5 w 19"/>
                <a:gd name="T7" fmla="*/ 271 h 272"/>
                <a:gd name="T8" fmla="*/ 0 w 19"/>
                <a:gd name="T9" fmla="*/ 249 h 272"/>
                <a:gd name="T10" fmla="*/ 2 w 19"/>
                <a:gd name="T11" fmla="*/ 165 h 272"/>
                <a:gd name="T12" fmla="*/ 7 w 19"/>
                <a:gd name="T13" fmla="*/ 54 h 272"/>
                <a:gd name="T14" fmla="*/ 7 w 19"/>
                <a:gd name="T15" fmla="*/ 20 h 272"/>
                <a:gd name="T16" fmla="*/ 11 w 19"/>
                <a:gd name="T17" fmla="*/ 0 h 272"/>
                <a:gd name="T18" fmla="*/ 15 w 19"/>
                <a:gd name="T19" fmla="*/ 9 h 272"/>
                <a:gd name="T20" fmla="*/ 18 w 19"/>
                <a:gd name="T21" fmla="*/ 5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72">
                  <a:moveTo>
                    <a:pt x="18" y="55"/>
                  </a:moveTo>
                  <a:cubicBezTo>
                    <a:pt x="18" y="120"/>
                    <a:pt x="18" y="186"/>
                    <a:pt x="18" y="251"/>
                  </a:cubicBezTo>
                  <a:cubicBezTo>
                    <a:pt x="18" y="255"/>
                    <a:pt x="19" y="259"/>
                    <a:pt x="18" y="263"/>
                  </a:cubicBezTo>
                  <a:cubicBezTo>
                    <a:pt x="18" y="270"/>
                    <a:pt x="15" y="272"/>
                    <a:pt x="5" y="271"/>
                  </a:cubicBezTo>
                  <a:cubicBezTo>
                    <a:pt x="0" y="264"/>
                    <a:pt x="0" y="256"/>
                    <a:pt x="0" y="249"/>
                  </a:cubicBezTo>
                  <a:cubicBezTo>
                    <a:pt x="1" y="221"/>
                    <a:pt x="2" y="193"/>
                    <a:pt x="2" y="165"/>
                  </a:cubicBezTo>
                  <a:cubicBezTo>
                    <a:pt x="4" y="128"/>
                    <a:pt x="6" y="91"/>
                    <a:pt x="7" y="54"/>
                  </a:cubicBezTo>
                  <a:cubicBezTo>
                    <a:pt x="7" y="43"/>
                    <a:pt x="7" y="31"/>
                    <a:pt x="7" y="20"/>
                  </a:cubicBezTo>
                  <a:cubicBezTo>
                    <a:pt x="7" y="13"/>
                    <a:pt x="6" y="7"/>
                    <a:pt x="11" y="0"/>
                  </a:cubicBezTo>
                  <a:cubicBezTo>
                    <a:pt x="12" y="4"/>
                    <a:pt x="14" y="6"/>
                    <a:pt x="15" y="9"/>
                  </a:cubicBezTo>
                  <a:cubicBezTo>
                    <a:pt x="18" y="24"/>
                    <a:pt x="18" y="39"/>
                    <a:pt x="18" y="5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3"/>
            <p:cNvSpPr/>
            <p:nvPr/>
          </p:nvSpPr>
          <p:spPr bwMode="auto">
            <a:xfrm>
              <a:off x="3729" y="1854"/>
              <a:ext cx="31" cy="142"/>
            </a:xfrm>
            <a:custGeom>
              <a:avLst/>
              <a:gdLst>
                <a:gd name="T0" fmla="*/ 12 w 13"/>
                <a:gd name="T1" fmla="*/ 14 h 60"/>
                <a:gd name="T2" fmla="*/ 9 w 13"/>
                <a:gd name="T3" fmla="*/ 54 h 60"/>
                <a:gd name="T4" fmla="*/ 5 w 13"/>
                <a:gd name="T5" fmla="*/ 60 h 60"/>
                <a:gd name="T6" fmla="*/ 1 w 13"/>
                <a:gd name="T7" fmla="*/ 52 h 60"/>
                <a:gd name="T8" fmla="*/ 1 w 13"/>
                <a:gd name="T9" fmla="*/ 39 h 60"/>
                <a:gd name="T10" fmla="*/ 3 w 13"/>
                <a:gd name="T11" fmla="*/ 12 h 60"/>
                <a:gd name="T12" fmla="*/ 8 w 13"/>
                <a:gd name="T13" fmla="*/ 0 h 60"/>
                <a:gd name="T14" fmla="*/ 12 w 13"/>
                <a:gd name="T15" fmla="*/ 1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60">
                  <a:moveTo>
                    <a:pt x="12" y="14"/>
                  </a:moveTo>
                  <a:cubicBezTo>
                    <a:pt x="12" y="28"/>
                    <a:pt x="13" y="41"/>
                    <a:pt x="9" y="54"/>
                  </a:cubicBezTo>
                  <a:cubicBezTo>
                    <a:pt x="8" y="56"/>
                    <a:pt x="6" y="57"/>
                    <a:pt x="5" y="60"/>
                  </a:cubicBezTo>
                  <a:cubicBezTo>
                    <a:pt x="3" y="56"/>
                    <a:pt x="1" y="54"/>
                    <a:pt x="1" y="52"/>
                  </a:cubicBezTo>
                  <a:cubicBezTo>
                    <a:pt x="0" y="48"/>
                    <a:pt x="1" y="43"/>
                    <a:pt x="1" y="39"/>
                  </a:cubicBezTo>
                  <a:cubicBezTo>
                    <a:pt x="2" y="30"/>
                    <a:pt x="3" y="21"/>
                    <a:pt x="3" y="12"/>
                  </a:cubicBezTo>
                  <a:cubicBezTo>
                    <a:pt x="4" y="8"/>
                    <a:pt x="4" y="3"/>
                    <a:pt x="8" y="0"/>
                  </a:cubicBezTo>
                  <a:cubicBezTo>
                    <a:pt x="12" y="4"/>
                    <a:pt x="11" y="9"/>
                    <a:pt x="12"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4"/>
            <p:cNvSpPr/>
            <p:nvPr/>
          </p:nvSpPr>
          <p:spPr bwMode="auto">
            <a:xfrm>
              <a:off x="3483" y="3033"/>
              <a:ext cx="85" cy="26"/>
            </a:xfrm>
            <a:custGeom>
              <a:avLst/>
              <a:gdLst>
                <a:gd name="T0" fmla="*/ 34 w 36"/>
                <a:gd name="T1" fmla="*/ 9 h 11"/>
                <a:gd name="T2" fmla="*/ 15 w 36"/>
                <a:gd name="T3" fmla="*/ 11 h 11"/>
                <a:gd name="T4" fmla="*/ 6 w 36"/>
                <a:gd name="T5" fmla="*/ 10 h 11"/>
                <a:gd name="T6" fmla="*/ 0 w 36"/>
                <a:gd name="T7" fmla="*/ 7 h 11"/>
                <a:gd name="T8" fmla="*/ 3 w 36"/>
                <a:gd name="T9" fmla="*/ 4 h 11"/>
                <a:gd name="T10" fmla="*/ 29 w 36"/>
                <a:gd name="T11" fmla="*/ 0 h 11"/>
                <a:gd name="T12" fmla="*/ 34 w 36"/>
                <a:gd name="T13" fmla="*/ 2 h 11"/>
                <a:gd name="T14" fmla="*/ 36 w 36"/>
                <a:gd name="T15" fmla="*/ 6 h 11"/>
                <a:gd name="T16" fmla="*/ 34 w 36"/>
                <a:gd name="T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
                  <a:moveTo>
                    <a:pt x="34" y="9"/>
                  </a:moveTo>
                  <a:cubicBezTo>
                    <a:pt x="27" y="10"/>
                    <a:pt x="21" y="11"/>
                    <a:pt x="15" y="11"/>
                  </a:cubicBezTo>
                  <a:cubicBezTo>
                    <a:pt x="12" y="11"/>
                    <a:pt x="9" y="11"/>
                    <a:pt x="6" y="10"/>
                  </a:cubicBezTo>
                  <a:cubicBezTo>
                    <a:pt x="4" y="10"/>
                    <a:pt x="2" y="8"/>
                    <a:pt x="0" y="7"/>
                  </a:cubicBezTo>
                  <a:cubicBezTo>
                    <a:pt x="1" y="5"/>
                    <a:pt x="2" y="4"/>
                    <a:pt x="3" y="4"/>
                  </a:cubicBezTo>
                  <a:cubicBezTo>
                    <a:pt x="11" y="0"/>
                    <a:pt x="20" y="0"/>
                    <a:pt x="29" y="0"/>
                  </a:cubicBezTo>
                  <a:cubicBezTo>
                    <a:pt x="31" y="0"/>
                    <a:pt x="33" y="1"/>
                    <a:pt x="34" y="2"/>
                  </a:cubicBezTo>
                  <a:cubicBezTo>
                    <a:pt x="35" y="3"/>
                    <a:pt x="36" y="5"/>
                    <a:pt x="36" y="6"/>
                  </a:cubicBezTo>
                  <a:cubicBezTo>
                    <a:pt x="36" y="7"/>
                    <a:pt x="35" y="9"/>
                    <a:pt x="34"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5"/>
            <p:cNvSpPr/>
            <p:nvPr/>
          </p:nvSpPr>
          <p:spPr bwMode="auto">
            <a:xfrm>
              <a:off x="3220" y="3092"/>
              <a:ext cx="416" cy="45"/>
            </a:xfrm>
            <a:custGeom>
              <a:avLst/>
              <a:gdLst>
                <a:gd name="T0" fmla="*/ 4 w 176"/>
                <a:gd name="T1" fmla="*/ 7 h 19"/>
                <a:gd name="T2" fmla="*/ 158 w 176"/>
                <a:gd name="T3" fmla="*/ 0 h 19"/>
                <a:gd name="T4" fmla="*/ 171 w 176"/>
                <a:gd name="T5" fmla="*/ 1 h 19"/>
                <a:gd name="T6" fmla="*/ 176 w 176"/>
                <a:gd name="T7" fmla="*/ 5 h 19"/>
                <a:gd name="T8" fmla="*/ 174 w 176"/>
                <a:gd name="T9" fmla="*/ 13 h 19"/>
                <a:gd name="T10" fmla="*/ 162 w 176"/>
                <a:gd name="T11" fmla="*/ 19 h 19"/>
                <a:gd name="T12" fmla="*/ 154 w 176"/>
                <a:gd name="T13" fmla="*/ 19 h 19"/>
                <a:gd name="T14" fmla="*/ 36 w 176"/>
                <a:gd name="T15" fmla="*/ 19 h 19"/>
                <a:gd name="T16" fmla="*/ 6 w 176"/>
                <a:gd name="T17" fmla="*/ 15 h 19"/>
                <a:gd name="T18" fmla="*/ 0 w 176"/>
                <a:gd name="T19" fmla="*/ 8 h 19"/>
                <a:gd name="T20" fmla="*/ 4 w 176"/>
                <a:gd name="T2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 h="19">
                  <a:moveTo>
                    <a:pt x="4" y="7"/>
                  </a:moveTo>
                  <a:cubicBezTo>
                    <a:pt x="55" y="3"/>
                    <a:pt x="106" y="0"/>
                    <a:pt x="158" y="0"/>
                  </a:cubicBezTo>
                  <a:cubicBezTo>
                    <a:pt x="162" y="0"/>
                    <a:pt x="167" y="0"/>
                    <a:pt x="171" y="1"/>
                  </a:cubicBezTo>
                  <a:cubicBezTo>
                    <a:pt x="173" y="1"/>
                    <a:pt x="176" y="4"/>
                    <a:pt x="176" y="5"/>
                  </a:cubicBezTo>
                  <a:cubicBezTo>
                    <a:pt x="176" y="8"/>
                    <a:pt x="175" y="12"/>
                    <a:pt x="174" y="13"/>
                  </a:cubicBezTo>
                  <a:cubicBezTo>
                    <a:pt x="170" y="16"/>
                    <a:pt x="166" y="17"/>
                    <a:pt x="162" y="19"/>
                  </a:cubicBezTo>
                  <a:cubicBezTo>
                    <a:pt x="159" y="19"/>
                    <a:pt x="157" y="19"/>
                    <a:pt x="154" y="19"/>
                  </a:cubicBezTo>
                  <a:cubicBezTo>
                    <a:pt x="115" y="19"/>
                    <a:pt x="75" y="19"/>
                    <a:pt x="36" y="19"/>
                  </a:cubicBezTo>
                  <a:cubicBezTo>
                    <a:pt x="26" y="18"/>
                    <a:pt x="16" y="17"/>
                    <a:pt x="6" y="15"/>
                  </a:cubicBezTo>
                  <a:cubicBezTo>
                    <a:pt x="3" y="15"/>
                    <a:pt x="0" y="13"/>
                    <a:pt x="0" y="8"/>
                  </a:cubicBezTo>
                  <a:cubicBezTo>
                    <a:pt x="1" y="8"/>
                    <a:pt x="3" y="7"/>
                    <a:pt x="4"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6"/>
            <p:cNvSpPr/>
            <p:nvPr/>
          </p:nvSpPr>
          <p:spPr bwMode="auto">
            <a:xfrm>
              <a:off x="2737" y="3616"/>
              <a:ext cx="40" cy="42"/>
            </a:xfrm>
            <a:custGeom>
              <a:avLst/>
              <a:gdLst>
                <a:gd name="T0" fmla="*/ 10 w 17"/>
                <a:gd name="T1" fmla="*/ 0 h 18"/>
                <a:gd name="T2" fmla="*/ 17 w 17"/>
                <a:gd name="T3" fmla="*/ 8 h 18"/>
                <a:gd name="T4" fmla="*/ 6 w 17"/>
                <a:gd name="T5" fmla="*/ 18 h 18"/>
                <a:gd name="T6" fmla="*/ 0 w 17"/>
                <a:gd name="T7" fmla="*/ 11 h 18"/>
                <a:gd name="T8" fmla="*/ 10 w 17"/>
                <a:gd name="T9" fmla="*/ 0 h 18"/>
              </a:gdLst>
              <a:ahLst/>
              <a:cxnLst>
                <a:cxn ang="0">
                  <a:pos x="T0" y="T1"/>
                </a:cxn>
                <a:cxn ang="0">
                  <a:pos x="T2" y="T3"/>
                </a:cxn>
                <a:cxn ang="0">
                  <a:pos x="T4" y="T5"/>
                </a:cxn>
                <a:cxn ang="0">
                  <a:pos x="T6" y="T7"/>
                </a:cxn>
                <a:cxn ang="0">
                  <a:pos x="T8" y="T9"/>
                </a:cxn>
              </a:cxnLst>
              <a:rect l="0" t="0" r="r" b="b"/>
              <a:pathLst>
                <a:path w="17" h="18">
                  <a:moveTo>
                    <a:pt x="10" y="0"/>
                  </a:moveTo>
                  <a:cubicBezTo>
                    <a:pt x="14" y="0"/>
                    <a:pt x="17" y="3"/>
                    <a:pt x="17" y="8"/>
                  </a:cubicBezTo>
                  <a:cubicBezTo>
                    <a:pt x="17" y="14"/>
                    <a:pt x="13" y="18"/>
                    <a:pt x="6" y="18"/>
                  </a:cubicBezTo>
                  <a:cubicBezTo>
                    <a:pt x="2" y="18"/>
                    <a:pt x="0" y="15"/>
                    <a:pt x="0" y="11"/>
                  </a:cubicBezTo>
                  <a:cubicBezTo>
                    <a:pt x="0" y="4"/>
                    <a:pt x="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7"/>
            <p:cNvSpPr>
              <a:spLocks noEditPoints="1"/>
            </p:cNvSpPr>
            <p:nvPr/>
          </p:nvSpPr>
          <p:spPr bwMode="auto">
            <a:xfrm>
              <a:off x="2621" y="2948"/>
              <a:ext cx="213" cy="170"/>
            </a:xfrm>
            <a:custGeom>
              <a:avLst/>
              <a:gdLst>
                <a:gd name="T0" fmla="*/ 44 w 90"/>
                <a:gd name="T1" fmla="*/ 1 h 72"/>
                <a:gd name="T2" fmla="*/ 47 w 90"/>
                <a:gd name="T3" fmla="*/ 1 h 72"/>
                <a:gd name="T4" fmla="*/ 82 w 90"/>
                <a:gd name="T5" fmla="*/ 21 h 72"/>
                <a:gd name="T6" fmla="*/ 77 w 90"/>
                <a:gd name="T7" fmla="*/ 59 h 72"/>
                <a:gd name="T8" fmla="*/ 40 w 90"/>
                <a:gd name="T9" fmla="*/ 72 h 72"/>
                <a:gd name="T10" fmla="*/ 13 w 90"/>
                <a:gd name="T11" fmla="*/ 63 h 72"/>
                <a:gd name="T12" fmla="*/ 4 w 90"/>
                <a:gd name="T13" fmla="*/ 51 h 72"/>
                <a:gd name="T14" fmla="*/ 13 w 90"/>
                <a:gd name="T15" fmla="*/ 13 h 72"/>
                <a:gd name="T16" fmla="*/ 44 w 90"/>
                <a:gd name="T17" fmla="*/ 1 h 72"/>
                <a:gd name="T18" fmla="*/ 63 w 90"/>
                <a:gd name="T19" fmla="*/ 47 h 72"/>
                <a:gd name="T20" fmla="*/ 66 w 90"/>
                <a:gd name="T21" fmla="*/ 30 h 72"/>
                <a:gd name="T22" fmla="*/ 43 w 90"/>
                <a:gd name="T23" fmla="*/ 21 h 72"/>
                <a:gd name="T24" fmla="*/ 19 w 90"/>
                <a:gd name="T25" fmla="*/ 30 h 72"/>
                <a:gd name="T26" fmla="*/ 29 w 90"/>
                <a:gd name="T27" fmla="*/ 52 h 72"/>
                <a:gd name="T28" fmla="*/ 40 w 90"/>
                <a:gd name="T29" fmla="*/ 54 h 72"/>
                <a:gd name="T30" fmla="*/ 63 w 90"/>
                <a:gd name="T31" fmla="*/ 4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72">
                  <a:moveTo>
                    <a:pt x="44" y="1"/>
                  </a:moveTo>
                  <a:cubicBezTo>
                    <a:pt x="45" y="1"/>
                    <a:pt x="46" y="1"/>
                    <a:pt x="47" y="1"/>
                  </a:cubicBezTo>
                  <a:cubicBezTo>
                    <a:pt x="64" y="0"/>
                    <a:pt x="75" y="8"/>
                    <a:pt x="82" y="21"/>
                  </a:cubicBezTo>
                  <a:cubicBezTo>
                    <a:pt x="90" y="34"/>
                    <a:pt x="88" y="49"/>
                    <a:pt x="77" y="59"/>
                  </a:cubicBezTo>
                  <a:cubicBezTo>
                    <a:pt x="68" y="68"/>
                    <a:pt x="55" y="72"/>
                    <a:pt x="40" y="72"/>
                  </a:cubicBezTo>
                  <a:cubicBezTo>
                    <a:pt x="32" y="72"/>
                    <a:pt x="22" y="68"/>
                    <a:pt x="13" y="63"/>
                  </a:cubicBezTo>
                  <a:cubicBezTo>
                    <a:pt x="9" y="60"/>
                    <a:pt x="6" y="56"/>
                    <a:pt x="4" y="51"/>
                  </a:cubicBezTo>
                  <a:cubicBezTo>
                    <a:pt x="0" y="39"/>
                    <a:pt x="1" y="23"/>
                    <a:pt x="13" y="13"/>
                  </a:cubicBezTo>
                  <a:cubicBezTo>
                    <a:pt x="22" y="5"/>
                    <a:pt x="32" y="0"/>
                    <a:pt x="44" y="1"/>
                  </a:cubicBezTo>
                  <a:moveTo>
                    <a:pt x="63" y="47"/>
                  </a:moveTo>
                  <a:cubicBezTo>
                    <a:pt x="69" y="42"/>
                    <a:pt x="70" y="36"/>
                    <a:pt x="66" y="30"/>
                  </a:cubicBezTo>
                  <a:cubicBezTo>
                    <a:pt x="60" y="20"/>
                    <a:pt x="55" y="18"/>
                    <a:pt x="43" y="21"/>
                  </a:cubicBezTo>
                  <a:cubicBezTo>
                    <a:pt x="35" y="24"/>
                    <a:pt x="27" y="27"/>
                    <a:pt x="19" y="30"/>
                  </a:cubicBezTo>
                  <a:cubicBezTo>
                    <a:pt x="17" y="44"/>
                    <a:pt x="19" y="48"/>
                    <a:pt x="29" y="52"/>
                  </a:cubicBezTo>
                  <a:cubicBezTo>
                    <a:pt x="33" y="53"/>
                    <a:pt x="36" y="54"/>
                    <a:pt x="40" y="54"/>
                  </a:cubicBezTo>
                  <a:cubicBezTo>
                    <a:pt x="48" y="55"/>
                    <a:pt x="56" y="53"/>
                    <a:pt x="63" y="4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8"/>
            <p:cNvSpPr/>
            <p:nvPr/>
          </p:nvSpPr>
          <p:spPr bwMode="auto">
            <a:xfrm>
              <a:off x="2396" y="3628"/>
              <a:ext cx="289" cy="47"/>
            </a:xfrm>
            <a:custGeom>
              <a:avLst/>
              <a:gdLst>
                <a:gd name="T0" fmla="*/ 0 w 122"/>
                <a:gd name="T1" fmla="*/ 10 h 20"/>
                <a:gd name="T2" fmla="*/ 27 w 122"/>
                <a:gd name="T3" fmla="*/ 6 h 20"/>
                <a:gd name="T4" fmla="*/ 97 w 122"/>
                <a:gd name="T5" fmla="*/ 1 h 20"/>
                <a:gd name="T6" fmla="*/ 122 w 122"/>
                <a:gd name="T7" fmla="*/ 8 h 20"/>
                <a:gd name="T8" fmla="*/ 114 w 122"/>
                <a:gd name="T9" fmla="*/ 14 h 20"/>
                <a:gd name="T10" fmla="*/ 99 w 122"/>
                <a:gd name="T11" fmla="*/ 17 h 20"/>
                <a:gd name="T12" fmla="*/ 16 w 122"/>
                <a:gd name="T13" fmla="*/ 17 h 20"/>
                <a:gd name="T14" fmla="*/ 0 w 122"/>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20">
                  <a:moveTo>
                    <a:pt x="0" y="10"/>
                  </a:moveTo>
                  <a:cubicBezTo>
                    <a:pt x="11" y="8"/>
                    <a:pt x="19" y="7"/>
                    <a:pt x="27" y="6"/>
                  </a:cubicBezTo>
                  <a:cubicBezTo>
                    <a:pt x="50" y="6"/>
                    <a:pt x="73" y="5"/>
                    <a:pt x="97" y="1"/>
                  </a:cubicBezTo>
                  <a:cubicBezTo>
                    <a:pt x="106" y="0"/>
                    <a:pt x="114" y="0"/>
                    <a:pt x="122" y="8"/>
                  </a:cubicBezTo>
                  <a:cubicBezTo>
                    <a:pt x="119" y="10"/>
                    <a:pt x="117" y="13"/>
                    <a:pt x="114" y="14"/>
                  </a:cubicBezTo>
                  <a:cubicBezTo>
                    <a:pt x="109" y="15"/>
                    <a:pt x="104" y="16"/>
                    <a:pt x="99" y="17"/>
                  </a:cubicBezTo>
                  <a:cubicBezTo>
                    <a:pt x="71" y="20"/>
                    <a:pt x="44" y="19"/>
                    <a:pt x="16" y="17"/>
                  </a:cubicBezTo>
                  <a:cubicBezTo>
                    <a:pt x="9" y="17"/>
                    <a:pt x="9" y="17"/>
                    <a:pt x="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1"/>
            <p:cNvSpPr/>
            <p:nvPr/>
          </p:nvSpPr>
          <p:spPr bwMode="auto">
            <a:xfrm>
              <a:off x="2169" y="2726"/>
              <a:ext cx="1214" cy="62"/>
            </a:xfrm>
            <a:custGeom>
              <a:avLst/>
              <a:gdLst>
                <a:gd name="T0" fmla="*/ 135 w 513"/>
                <a:gd name="T1" fmla="*/ 21 h 26"/>
                <a:gd name="T2" fmla="*/ 48 w 513"/>
                <a:gd name="T3" fmla="*/ 24 h 26"/>
                <a:gd name="T4" fmla="*/ 9 w 513"/>
                <a:gd name="T5" fmla="*/ 26 h 26"/>
                <a:gd name="T6" fmla="*/ 0 w 513"/>
                <a:gd name="T7" fmla="*/ 24 h 26"/>
                <a:gd name="T8" fmla="*/ 137 w 513"/>
                <a:gd name="T9" fmla="*/ 11 h 26"/>
                <a:gd name="T10" fmla="*/ 330 w 513"/>
                <a:gd name="T11" fmla="*/ 5 h 26"/>
                <a:gd name="T12" fmla="*/ 391 w 513"/>
                <a:gd name="T13" fmla="*/ 2 h 26"/>
                <a:gd name="T14" fmla="*/ 496 w 513"/>
                <a:gd name="T15" fmla="*/ 0 h 26"/>
                <a:gd name="T16" fmla="*/ 511 w 513"/>
                <a:gd name="T17" fmla="*/ 4 h 26"/>
                <a:gd name="T18" fmla="*/ 511 w 513"/>
                <a:gd name="T19" fmla="*/ 11 h 26"/>
                <a:gd name="T20" fmla="*/ 502 w 513"/>
                <a:gd name="T21" fmla="*/ 14 h 26"/>
                <a:gd name="T22" fmla="*/ 484 w 513"/>
                <a:gd name="T23" fmla="*/ 15 h 26"/>
                <a:gd name="T24" fmla="*/ 379 w 513"/>
                <a:gd name="T25" fmla="*/ 16 h 26"/>
                <a:gd name="T26" fmla="*/ 285 w 513"/>
                <a:gd name="T27" fmla="*/ 19 h 26"/>
                <a:gd name="T28" fmla="*/ 135 w 513"/>
                <a:gd name="T2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26">
                  <a:moveTo>
                    <a:pt x="135" y="21"/>
                  </a:moveTo>
                  <a:cubicBezTo>
                    <a:pt x="106" y="22"/>
                    <a:pt x="77" y="23"/>
                    <a:pt x="48" y="24"/>
                  </a:cubicBezTo>
                  <a:cubicBezTo>
                    <a:pt x="35" y="24"/>
                    <a:pt x="22" y="26"/>
                    <a:pt x="9" y="26"/>
                  </a:cubicBezTo>
                  <a:cubicBezTo>
                    <a:pt x="6" y="26"/>
                    <a:pt x="3" y="25"/>
                    <a:pt x="0" y="24"/>
                  </a:cubicBezTo>
                  <a:cubicBezTo>
                    <a:pt x="45" y="14"/>
                    <a:pt x="91" y="12"/>
                    <a:pt x="137" y="11"/>
                  </a:cubicBezTo>
                  <a:cubicBezTo>
                    <a:pt x="201" y="10"/>
                    <a:pt x="266" y="7"/>
                    <a:pt x="330" y="5"/>
                  </a:cubicBezTo>
                  <a:cubicBezTo>
                    <a:pt x="351" y="5"/>
                    <a:pt x="371" y="2"/>
                    <a:pt x="391" y="2"/>
                  </a:cubicBezTo>
                  <a:cubicBezTo>
                    <a:pt x="426" y="1"/>
                    <a:pt x="461" y="0"/>
                    <a:pt x="496" y="0"/>
                  </a:cubicBezTo>
                  <a:cubicBezTo>
                    <a:pt x="501" y="0"/>
                    <a:pt x="506" y="1"/>
                    <a:pt x="511" y="4"/>
                  </a:cubicBezTo>
                  <a:cubicBezTo>
                    <a:pt x="513" y="5"/>
                    <a:pt x="513" y="10"/>
                    <a:pt x="511" y="11"/>
                  </a:cubicBezTo>
                  <a:cubicBezTo>
                    <a:pt x="508" y="13"/>
                    <a:pt x="505" y="14"/>
                    <a:pt x="502" y="14"/>
                  </a:cubicBezTo>
                  <a:cubicBezTo>
                    <a:pt x="496" y="15"/>
                    <a:pt x="490" y="15"/>
                    <a:pt x="484" y="15"/>
                  </a:cubicBezTo>
                  <a:cubicBezTo>
                    <a:pt x="449" y="15"/>
                    <a:pt x="414" y="15"/>
                    <a:pt x="379" y="16"/>
                  </a:cubicBezTo>
                  <a:cubicBezTo>
                    <a:pt x="348" y="16"/>
                    <a:pt x="316" y="18"/>
                    <a:pt x="285" y="19"/>
                  </a:cubicBezTo>
                  <a:cubicBezTo>
                    <a:pt x="235" y="20"/>
                    <a:pt x="185" y="20"/>
                    <a:pt x="135" y="2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2"/>
            <p:cNvSpPr/>
            <p:nvPr/>
          </p:nvSpPr>
          <p:spPr bwMode="auto">
            <a:xfrm>
              <a:off x="2129" y="1353"/>
              <a:ext cx="1247" cy="71"/>
            </a:xfrm>
            <a:custGeom>
              <a:avLst/>
              <a:gdLst>
                <a:gd name="T0" fmla="*/ 255 w 527"/>
                <a:gd name="T1" fmla="*/ 24 h 30"/>
                <a:gd name="T2" fmla="*/ 12 w 527"/>
                <a:gd name="T3" fmla="*/ 28 h 30"/>
                <a:gd name="T4" fmla="*/ 0 w 527"/>
                <a:gd name="T5" fmla="*/ 23 h 30"/>
                <a:gd name="T6" fmla="*/ 12 w 527"/>
                <a:gd name="T7" fmla="*/ 20 h 30"/>
                <a:gd name="T8" fmla="*/ 33 w 527"/>
                <a:gd name="T9" fmla="*/ 20 h 30"/>
                <a:gd name="T10" fmla="*/ 183 w 527"/>
                <a:gd name="T11" fmla="*/ 16 h 30"/>
                <a:gd name="T12" fmla="*/ 315 w 527"/>
                <a:gd name="T13" fmla="*/ 8 h 30"/>
                <a:gd name="T14" fmla="*/ 482 w 527"/>
                <a:gd name="T15" fmla="*/ 1 h 30"/>
                <a:gd name="T16" fmla="*/ 508 w 527"/>
                <a:gd name="T17" fmla="*/ 1 h 30"/>
                <a:gd name="T18" fmla="*/ 523 w 527"/>
                <a:gd name="T19" fmla="*/ 2 h 30"/>
                <a:gd name="T20" fmla="*/ 527 w 527"/>
                <a:gd name="T21" fmla="*/ 7 h 30"/>
                <a:gd name="T22" fmla="*/ 523 w 527"/>
                <a:gd name="T23" fmla="*/ 13 h 30"/>
                <a:gd name="T24" fmla="*/ 510 w 527"/>
                <a:gd name="T25" fmla="*/ 14 h 30"/>
                <a:gd name="T26" fmla="*/ 460 w 527"/>
                <a:gd name="T27" fmla="*/ 16 h 30"/>
                <a:gd name="T28" fmla="*/ 313 w 527"/>
                <a:gd name="T29" fmla="*/ 22 h 30"/>
                <a:gd name="T30" fmla="*/ 255 w 527"/>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7" h="30">
                  <a:moveTo>
                    <a:pt x="255" y="24"/>
                  </a:moveTo>
                  <a:cubicBezTo>
                    <a:pt x="174" y="27"/>
                    <a:pt x="93" y="30"/>
                    <a:pt x="12" y="28"/>
                  </a:cubicBezTo>
                  <a:cubicBezTo>
                    <a:pt x="8" y="28"/>
                    <a:pt x="4" y="29"/>
                    <a:pt x="0" y="23"/>
                  </a:cubicBezTo>
                  <a:cubicBezTo>
                    <a:pt x="5" y="22"/>
                    <a:pt x="9" y="20"/>
                    <a:pt x="12" y="20"/>
                  </a:cubicBezTo>
                  <a:cubicBezTo>
                    <a:pt x="19" y="20"/>
                    <a:pt x="26" y="20"/>
                    <a:pt x="33" y="20"/>
                  </a:cubicBezTo>
                  <a:cubicBezTo>
                    <a:pt x="83" y="19"/>
                    <a:pt x="133" y="18"/>
                    <a:pt x="183" y="16"/>
                  </a:cubicBezTo>
                  <a:cubicBezTo>
                    <a:pt x="227" y="14"/>
                    <a:pt x="271" y="11"/>
                    <a:pt x="315" y="8"/>
                  </a:cubicBezTo>
                  <a:cubicBezTo>
                    <a:pt x="371" y="5"/>
                    <a:pt x="426" y="2"/>
                    <a:pt x="482" y="1"/>
                  </a:cubicBezTo>
                  <a:cubicBezTo>
                    <a:pt x="491" y="1"/>
                    <a:pt x="499" y="0"/>
                    <a:pt x="508" y="1"/>
                  </a:cubicBezTo>
                  <a:cubicBezTo>
                    <a:pt x="513" y="1"/>
                    <a:pt x="518" y="1"/>
                    <a:pt x="523" y="2"/>
                  </a:cubicBezTo>
                  <a:cubicBezTo>
                    <a:pt x="525" y="3"/>
                    <a:pt x="527" y="6"/>
                    <a:pt x="527" y="7"/>
                  </a:cubicBezTo>
                  <a:cubicBezTo>
                    <a:pt x="527" y="9"/>
                    <a:pt x="525" y="12"/>
                    <a:pt x="523" y="13"/>
                  </a:cubicBezTo>
                  <a:cubicBezTo>
                    <a:pt x="519" y="14"/>
                    <a:pt x="514" y="14"/>
                    <a:pt x="510" y="14"/>
                  </a:cubicBezTo>
                  <a:cubicBezTo>
                    <a:pt x="493" y="15"/>
                    <a:pt x="477" y="16"/>
                    <a:pt x="460" y="16"/>
                  </a:cubicBezTo>
                  <a:cubicBezTo>
                    <a:pt x="411" y="16"/>
                    <a:pt x="362" y="19"/>
                    <a:pt x="313" y="22"/>
                  </a:cubicBezTo>
                  <a:cubicBezTo>
                    <a:pt x="294" y="23"/>
                    <a:pt x="274" y="24"/>
                    <a:pt x="255"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5"/>
            <p:cNvSpPr/>
            <p:nvPr/>
          </p:nvSpPr>
          <p:spPr bwMode="auto">
            <a:xfrm>
              <a:off x="1490" y="2145"/>
              <a:ext cx="30" cy="237"/>
            </a:xfrm>
            <a:custGeom>
              <a:avLst/>
              <a:gdLst>
                <a:gd name="T0" fmla="*/ 6 w 13"/>
                <a:gd name="T1" fmla="*/ 4 h 100"/>
                <a:gd name="T2" fmla="*/ 12 w 13"/>
                <a:gd name="T3" fmla="*/ 86 h 100"/>
                <a:gd name="T4" fmla="*/ 6 w 13"/>
                <a:gd name="T5" fmla="*/ 100 h 100"/>
                <a:gd name="T6" fmla="*/ 1 w 13"/>
                <a:gd name="T7" fmla="*/ 82 h 100"/>
                <a:gd name="T8" fmla="*/ 0 w 13"/>
                <a:gd name="T9" fmla="*/ 10 h 100"/>
                <a:gd name="T10" fmla="*/ 2 w 13"/>
                <a:gd name="T11" fmla="*/ 0 h 100"/>
                <a:gd name="T12" fmla="*/ 6 w 13"/>
                <a:gd name="T13" fmla="*/ 4 h 100"/>
              </a:gdLst>
              <a:ahLst/>
              <a:cxnLst>
                <a:cxn ang="0">
                  <a:pos x="T0" y="T1"/>
                </a:cxn>
                <a:cxn ang="0">
                  <a:pos x="T2" y="T3"/>
                </a:cxn>
                <a:cxn ang="0">
                  <a:pos x="T4" y="T5"/>
                </a:cxn>
                <a:cxn ang="0">
                  <a:pos x="T6" y="T7"/>
                </a:cxn>
                <a:cxn ang="0">
                  <a:pos x="T8" y="T9"/>
                </a:cxn>
                <a:cxn ang="0">
                  <a:pos x="T10" y="T11"/>
                </a:cxn>
                <a:cxn ang="0">
                  <a:pos x="T12" y="T13"/>
                </a:cxn>
              </a:cxnLst>
              <a:rect l="0" t="0" r="r" b="b"/>
              <a:pathLst>
                <a:path w="13" h="100">
                  <a:moveTo>
                    <a:pt x="6" y="4"/>
                  </a:moveTo>
                  <a:cubicBezTo>
                    <a:pt x="12" y="31"/>
                    <a:pt x="13" y="58"/>
                    <a:pt x="12" y="86"/>
                  </a:cubicBezTo>
                  <a:cubicBezTo>
                    <a:pt x="12" y="91"/>
                    <a:pt x="11" y="96"/>
                    <a:pt x="6" y="100"/>
                  </a:cubicBezTo>
                  <a:cubicBezTo>
                    <a:pt x="2" y="94"/>
                    <a:pt x="1" y="88"/>
                    <a:pt x="1" y="82"/>
                  </a:cubicBezTo>
                  <a:cubicBezTo>
                    <a:pt x="0" y="58"/>
                    <a:pt x="0" y="34"/>
                    <a:pt x="0" y="10"/>
                  </a:cubicBezTo>
                  <a:cubicBezTo>
                    <a:pt x="0" y="7"/>
                    <a:pt x="1" y="4"/>
                    <a:pt x="2" y="0"/>
                  </a:cubicBezTo>
                  <a:cubicBezTo>
                    <a:pt x="4" y="2"/>
                    <a:pt x="5" y="3"/>
                    <a:pt x="6"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6"/>
            <p:cNvSpPr>
              <a:spLocks noEditPoints="1"/>
            </p:cNvSpPr>
            <p:nvPr/>
          </p:nvSpPr>
          <p:spPr bwMode="auto">
            <a:xfrm>
              <a:off x="1184" y="1096"/>
              <a:ext cx="2914" cy="2697"/>
            </a:xfrm>
            <a:custGeom>
              <a:avLst/>
              <a:gdLst>
                <a:gd name="T0" fmla="*/ 91 w 1231"/>
                <a:gd name="T1" fmla="*/ 130 h 1139"/>
                <a:gd name="T2" fmla="*/ 70 w 1231"/>
                <a:gd name="T3" fmla="*/ 472 h 1139"/>
                <a:gd name="T4" fmla="*/ 90 w 1231"/>
                <a:gd name="T5" fmla="*/ 752 h 1139"/>
                <a:gd name="T6" fmla="*/ 653 w 1231"/>
                <a:gd name="T7" fmla="*/ 742 h 1139"/>
                <a:gd name="T8" fmla="*/ 1123 w 1231"/>
                <a:gd name="T9" fmla="*/ 719 h 1139"/>
                <a:gd name="T10" fmla="*/ 1141 w 1231"/>
                <a:gd name="T11" fmla="*/ 448 h 1139"/>
                <a:gd name="T12" fmla="*/ 1122 w 1231"/>
                <a:gd name="T13" fmla="*/ 110 h 1139"/>
                <a:gd name="T14" fmla="*/ 996 w 1231"/>
                <a:gd name="T15" fmla="*/ 79 h 1139"/>
                <a:gd name="T16" fmla="*/ 574 w 1231"/>
                <a:gd name="T17" fmla="*/ 80 h 1139"/>
                <a:gd name="T18" fmla="*/ 38 w 1231"/>
                <a:gd name="T19" fmla="*/ 757 h 1139"/>
                <a:gd name="T20" fmla="*/ 51 w 1231"/>
                <a:gd name="T21" fmla="*/ 480 h 1139"/>
                <a:gd name="T22" fmla="*/ 74 w 1231"/>
                <a:gd name="T23" fmla="*/ 129 h 1139"/>
                <a:gd name="T24" fmla="*/ 283 w 1231"/>
                <a:gd name="T25" fmla="*/ 79 h 1139"/>
                <a:gd name="T26" fmla="*/ 947 w 1231"/>
                <a:gd name="T27" fmla="*/ 58 h 1139"/>
                <a:gd name="T28" fmla="*/ 1134 w 1231"/>
                <a:gd name="T29" fmla="*/ 98 h 1139"/>
                <a:gd name="T30" fmla="*/ 1159 w 1231"/>
                <a:gd name="T31" fmla="*/ 519 h 1139"/>
                <a:gd name="T32" fmla="*/ 1173 w 1231"/>
                <a:gd name="T33" fmla="*/ 718 h 1139"/>
                <a:gd name="T34" fmla="*/ 1209 w 1231"/>
                <a:gd name="T35" fmla="*/ 414 h 1139"/>
                <a:gd name="T36" fmla="*/ 1166 w 1231"/>
                <a:gd name="T37" fmla="*/ 57 h 1139"/>
                <a:gd name="T38" fmla="*/ 842 w 1231"/>
                <a:gd name="T39" fmla="*/ 21 h 1139"/>
                <a:gd name="T40" fmla="*/ 225 w 1231"/>
                <a:gd name="T41" fmla="*/ 42 h 1139"/>
                <a:gd name="T42" fmla="*/ 34 w 1231"/>
                <a:gd name="T43" fmla="*/ 128 h 1139"/>
                <a:gd name="T44" fmla="*/ 21 w 1231"/>
                <a:gd name="T45" fmla="*/ 359 h 1139"/>
                <a:gd name="T46" fmla="*/ 19 w 1231"/>
                <a:gd name="T47" fmla="*/ 571 h 1139"/>
                <a:gd name="T48" fmla="*/ 38 w 1231"/>
                <a:gd name="T49" fmla="*/ 757 h 1139"/>
                <a:gd name="T50" fmla="*/ 102 w 1231"/>
                <a:gd name="T51" fmla="*/ 910 h 1139"/>
                <a:gd name="T52" fmla="*/ 246 w 1231"/>
                <a:gd name="T53" fmla="*/ 909 h 1139"/>
                <a:gd name="T54" fmla="*/ 767 w 1231"/>
                <a:gd name="T55" fmla="*/ 894 h 1139"/>
                <a:gd name="T56" fmla="*/ 1165 w 1231"/>
                <a:gd name="T57" fmla="*/ 860 h 1139"/>
                <a:gd name="T58" fmla="*/ 1195 w 1231"/>
                <a:gd name="T59" fmla="*/ 735 h 1139"/>
                <a:gd name="T60" fmla="*/ 827 w 1231"/>
                <a:gd name="T61" fmla="*/ 755 h 1139"/>
                <a:gd name="T62" fmla="*/ 68 w 1231"/>
                <a:gd name="T63" fmla="*/ 766 h 1139"/>
                <a:gd name="T64" fmla="*/ 1228 w 1231"/>
                <a:gd name="T65" fmla="*/ 592 h 1139"/>
                <a:gd name="T66" fmla="*/ 1196 w 1231"/>
                <a:gd name="T67" fmla="*/ 862 h 1139"/>
                <a:gd name="T68" fmla="*/ 991 w 1231"/>
                <a:gd name="T69" fmla="*/ 905 h 1139"/>
                <a:gd name="T70" fmla="*/ 768 w 1231"/>
                <a:gd name="T71" fmla="*/ 917 h 1139"/>
                <a:gd name="T72" fmla="*/ 814 w 1231"/>
                <a:gd name="T73" fmla="*/ 1072 h 1139"/>
                <a:gd name="T74" fmla="*/ 602 w 1231"/>
                <a:gd name="T75" fmla="*/ 1138 h 1139"/>
                <a:gd name="T76" fmla="*/ 442 w 1231"/>
                <a:gd name="T77" fmla="*/ 1122 h 1139"/>
                <a:gd name="T78" fmla="*/ 506 w 1231"/>
                <a:gd name="T79" fmla="*/ 1010 h 1139"/>
                <a:gd name="T80" fmla="*/ 374 w 1231"/>
                <a:gd name="T81" fmla="*/ 926 h 1139"/>
                <a:gd name="T82" fmla="*/ 99 w 1231"/>
                <a:gd name="T83" fmla="*/ 930 h 1139"/>
                <a:gd name="T84" fmla="*/ 7 w 1231"/>
                <a:gd name="T85" fmla="*/ 676 h 1139"/>
                <a:gd name="T86" fmla="*/ 16 w 1231"/>
                <a:gd name="T87" fmla="*/ 117 h 1139"/>
                <a:gd name="T88" fmla="*/ 212 w 1231"/>
                <a:gd name="T89" fmla="*/ 24 h 1139"/>
                <a:gd name="T90" fmla="*/ 523 w 1231"/>
                <a:gd name="T91" fmla="*/ 6 h 1139"/>
                <a:gd name="T92" fmla="*/ 1028 w 1231"/>
                <a:gd name="T93" fmla="*/ 13 h 1139"/>
                <a:gd name="T94" fmla="*/ 1202 w 1231"/>
                <a:gd name="T95" fmla="*/ 92 h 1139"/>
                <a:gd name="T96" fmla="*/ 792 w 1231"/>
                <a:gd name="T97" fmla="*/ 1111 h 1139"/>
                <a:gd name="T98" fmla="*/ 639 w 1231"/>
                <a:gd name="T99" fmla="*/ 1038 h 1139"/>
                <a:gd name="T100" fmla="*/ 490 w 1231"/>
                <a:gd name="T101" fmla="*/ 1074 h 1139"/>
                <a:gd name="T102" fmla="*/ 537 w 1231"/>
                <a:gd name="T103" fmla="*/ 1112 h 1139"/>
                <a:gd name="T104" fmla="*/ 739 w 1231"/>
                <a:gd name="T105" fmla="*/ 1005 h 1139"/>
                <a:gd name="T106" fmla="*/ 535 w 1231"/>
                <a:gd name="T107" fmla="*/ 923 h 1139"/>
                <a:gd name="T108" fmla="*/ 539 w 1231"/>
                <a:gd name="T109" fmla="*/ 1020 h 1139"/>
                <a:gd name="T110" fmla="*/ 733 w 1231"/>
                <a:gd name="T111" fmla="*/ 1012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31" h="1139">
                  <a:moveTo>
                    <a:pt x="179" y="102"/>
                  </a:moveTo>
                  <a:cubicBezTo>
                    <a:pt x="164" y="105"/>
                    <a:pt x="149" y="107"/>
                    <a:pt x="133" y="109"/>
                  </a:cubicBezTo>
                  <a:cubicBezTo>
                    <a:pt x="124" y="110"/>
                    <a:pt x="115" y="113"/>
                    <a:pt x="106" y="117"/>
                  </a:cubicBezTo>
                  <a:cubicBezTo>
                    <a:pt x="100" y="120"/>
                    <a:pt x="95" y="124"/>
                    <a:pt x="91" y="130"/>
                  </a:cubicBezTo>
                  <a:cubicBezTo>
                    <a:pt x="83" y="143"/>
                    <a:pt x="76" y="158"/>
                    <a:pt x="75" y="174"/>
                  </a:cubicBezTo>
                  <a:cubicBezTo>
                    <a:pt x="74" y="187"/>
                    <a:pt x="73" y="199"/>
                    <a:pt x="73" y="212"/>
                  </a:cubicBezTo>
                  <a:cubicBezTo>
                    <a:pt x="73" y="256"/>
                    <a:pt x="71" y="301"/>
                    <a:pt x="69" y="345"/>
                  </a:cubicBezTo>
                  <a:cubicBezTo>
                    <a:pt x="66" y="388"/>
                    <a:pt x="68" y="430"/>
                    <a:pt x="70" y="472"/>
                  </a:cubicBezTo>
                  <a:cubicBezTo>
                    <a:pt x="72" y="501"/>
                    <a:pt x="75" y="530"/>
                    <a:pt x="75" y="559"/>
                  </a:cubicBezTo>
                  <a:cubicBezTo>
                    <a:pt x="75" y="621"/>
                    <a:pt x="79" y="682"/>
                    <a:pt x="82" y="744"/>
                  </a:cubicBezTo>
                  <a:cubicBezTo>
                    <a:pt x="82" y="746"/>
                    <a:pt x="82" y="748"/>
                    <a:pt x="83" y="752"/>
                  </a:cubicBezTo>
                  <a:cubicBezTo>
                    <a:pt x="86" y="752"/>
                    <a:pt x="88" y="752"/>
                    <a:pt x="90" y="752"/>
                  </a:cubicBezTo>
                  <a:cubicBezTo>
                    <a:pt x="131" y="751"/>
                    <a:pt x="172" y="750"/>
                    <a:pt x="213" y="750"/>
                  </a:cubicBezTo>
                  <a:cubicBezTo>
                    <a:pt x="264" y="749"/>
                    <a:pt x="314" y="749"/>
                    <a:pt x="365" y="748"/>
                  </a:cubicBezTo>
                  <a:cubicBezTo>
                    <a:pt x="393" y="748"/>
                    <a:pt x="422" y="748"/>
                    <a:pt x="450" y="747"/>
                  </a:cubicBezTo>
                  <a:cubicBezTo>
                    <a:pt x="518" y="745"/>
                    <a:pt x="585" y="743"/>
                    <a:pt x="653" y="742"/>
                  </a:cubicBezTo>
                  <a:cubicBezTo>
                    <a:pt x="695" y="740"/>
                    <a:pt x="738" y="740"/>
                    <a:pt x="780" y="738"/>
                  </a:cubicBezTo>
                  <a:cubicBezTo>
                    <a:pt x="828" y="736"/>
                    <a:pt x="876" y="733"/>
                    <a:pt x="924" y="730"/>
                  </a:cubicBezTo>
                  <a:cubicBezTo>
                    <a:pt x="987" y="727"/>
                    <a:pt x="1050" y="724"/>
                    <a:pt x="1113" y="721"/>
                  </a:cubicBezTo>
                  <a:cubicBezTo>
                    <a:pt x="1116" y="721"/>
                    <a:pt x="1119" y="720"/>
                    <a:pt x="1123" y="719"/>
                  </a:cubicBezTo>
                  <a:cubicBezTo>
                    <a:pt x="1124" y="710"/>
                    <a:pt x="1125" y="703"/>
                    <a:pt x="1126" y="695"/>
                  </a:cubicBezTo>
                  <a:cubicBezTo>
                    <a:pt x="1127" y="685"/>
                    <a:pt x="1127" y="675"/>
                    <a:pt x="1128" y="665"/>
                  </a:cubicBezTo>
                  <a:cubicBezTo>
                    <a:pt x="1130" y="635"/>
                    <a:pt x="1133" y="606"/>
                    <a:pt x="1135" y="577"/>
                  </a:cubicBezTo>
                  <a:cubicBezTo>
                    <a:pt x="1137" y="534"/>
                    <a:pt x="1140" y="491"/>
                    <a:pt x="1141" y="448"/>
                  </a:cubicBezTo>
                  <a:cubicBezTo>
                    <a:pt x="1142" y="391"/>
                    <a:pt x="1141" y="335"/>
                    <a:pt x="1141" y="278"/>
                  </a:cubicBezTo>
                  <a:cubicBezTo>
                    <a:pt x="1141" y="245"/>
                    <a:pt x="1140" y="211"/>
                    <a:pt x="1139" y="178"/>
                  </a:cubicBezTo>
                  <a:cubicBezTo>
                    <a:pt x="1139" y="158"/>
                    <a:pt x="1135" y="139"/>
                    <a:pt x="1130" y="120"/>
                  </a:cubicBezTo>
                  <a:cubicBezTo>
                    <a:pt x="1128" y="116"/>
                    <a:pt x="1126" y="112"/>
                    <a:pt x="1122" y="110"/>
                  </a:cubicBezTo>
                  <a:cubicBezTo>
                    <a:pt x="1116" y="105"/>
                    <a:pt x="1110" y="100"/>
                    <a:pt x="1105" y="95"/>
                  </a:cubicBezTo>
                  <a:cubicBezTo>
                    <a:pt x="1101" y="91"/>
                    <a:pt x="1097" y="88"/>
                    <a:pt x="1091" y="87"/>
                  </a:cubicBezTo>
                  <a:cubicBezTo>
                    <a:pt x="1077" y="85"/>
                    <a:pt x="1064" y="83"/>
                    <a:pt x="1050" y="81"/>
                  </a:cubicBezTo>
                  <a:cubicBezTo>
                    <a:pt x="1032" y="80"/>
                    <a:pt x="1014" y="79"/>
                    <a:pt x="996" y="79"/>
                  </a:cubicBezTo>
                  <a:cubicBezTo>
                    <a:pt x="972" y="78"/>
                    <a:pt x="948" y="77"/>
                    <a:pt x="924" y="77"/>
                  </a:cubicBezTo>
                  <a:cubicBezTo>
                    <a:pt x="897" y="77"/>
                    <a:pt x="871" y="78"/>
                    <a:pt x="844" y="78"/>
                  </a:cubicBezTo>
                  <a:cubicBezTo>
                    <a:pt x="780" y="78"/>
                    <a:pt x="715" y="79"/>
                    <a:pt x="651" y="79"/>
                  </a:cubicBezTo>
                  <a:cubicBezTo>
                    <a:pt x="625" y="79"/>
                    <a:pt x="600" y="80"/>
                    <a:pt x="574" y="80"/>
                  </a:cubicBezTo>
                  <a:cubicBezTo>
                    <a:pt x="517" y="79"/>
                    <a:pt x="460" y="82"/>
                    <a:pt x="403" y="85"/>
                  </a:cubicBezTo>
                  <a:cubicBezTo>
                    <a:pt x="357" y="88"/>
                    <a:pt x="310" y="90"/>
                    <a:pt x="263" y="94"/>
                  </a:cubicBezTo>
                  <a:cubicBezTo>
                    <a:pt x="235" y="96"/>
                    <a:pt x="207" y="98"/>
                    <a:pt x="179" y="102"/>
                  </a:cubicBezTo>
                  <a:moveTo>
                    <a:pt x="38" y="757"/>
                  </a:moveTo>
                  <a:cubicBezTo>
                    <a:pt x="45" y="756"/>
                    <a:pt x="53" y="755"/>
                    <a:pt x="61" y="753"/>
                  </a:cubicBezTo>
                  <a:cubicBezTo>
                    <a:pt x="61" y="740"/>
                    <a:pt x="61" y="729"/>
                    <a:pt x="60" y="717"/>
                  </a:cubicBezTo>
                  <a:cubicBezTo>
                    <a:pt x="57" y="664"/>
                    <a:pt x="55" y="612"/>
                    <a:pt x="55" y="559"/>
                  </a:cubicBezTo>
                  <a:cubicBezTo>
                    <a:pt x="54" y="533"/>
                    <a:pt x="53" y="506"/>
                    <a:pt x="51" y="480"/>
                  </a:cubicBezTo>
                  <a:cubicBezTo>
                    <a:pt x="49" y="445"/>
                    <a:pt x="47" y="410"/>
                    <a:pt x="48" y="375"/>
                  </a:cubicBezTo>
                  <a:cubicBezTo>
                    <a:pt x="49" y="340"/>
                    <a:pt x="51" y="304"/>
                    <a:pt x="52" y="269"/>
                  </a:cubicBezTo>
                  <a:cubicBezTo>
                    <a:pt x="53" y="245"/>
                    <a:pt x="54" y="221"/>
                    <a:pt x="55" y="197"/>
                  </a:cubicBezTo>
                  <a:cubicBezTo>
                    <a:pt x="56" y="173"/>
                    <a:pt x="62" y="150"/>
                    <a:pt x="74" y="129"/>
                  </a:cubicBezTo>
                  <a:cubicBezTo>
                    <a:pt x="82" y="114"/>
                    <a:pt x="94" y="105"/>
                    <a:pt x="111" y="102"/>
                  </a:cubicBezTo>
                  <a:cubicBezTo>
                    <a:pt x="115" y="101"/>
                    <a:pt x="119" y="101"/>
                    <a:pt x="123" y="100"/>
                  </a:cubicBezTo>
                  <a:cubicBezTo>
                    <a:pt x="134" y="99"/>
                    <a:pt x="145" y="98"/>
                    <a:pt x="155" y="95"/>
                  </a:cubicBezTo>
                  <a:cubicBezTo>
                    <a:pt x="197" y="85"/>
                    <a:pt x="240" y="82"/>
                    <a:pt x="283" y="79"/>
                  </a:cubicBezTo>
                  <a:cubicBezTo>
                    <a:pt x="336" y="75"/>
                    <a:pt x="389" y="72"/>
                    <a:pt x="442" y="69"/>
                  </a:cubicBezTo>
                  <a:cubicBezTo>
                    <a:pt x="468" y="67"/>
                    <a:pt x="495" y="65"/>
                    <a:pt x="522" y="64"/>
                  </a:cubicBezTo>
                  <a:cubicBezTo>
                    <a:pt x="576" y="63"/>
                    <a:pt x="630" y="62"/>
                    <a:pt x="684" y="61"/>
                  </a:cubicBezTo>
                  <a:cubicBezTo>
                    <a:pt x="772" y="60"/>
                    <a:pt x="859" y="62"/>
                    <a:pt x="947" y="58"/>
                  </a:cubicBezTo>
                  <a:cubicBezTo>
                    <a:pt x="986" y="60"/>
                    <a:pt x="1026" y="62"/>
                    <a:pt x="1065" y="64"/>
                  </a:cubicBezTo>
                  <a:cubicBezTo>
                    <a:pt x="1076" y="65"/>
                    <a:pt x="1086" y="67"/>
                    <a:pt x="1096" y="69"/>
                  </a:cubicBezTo>
                  <a:cubicBezTo>
                    <a:pt x="1109" y="72"/>
                    <a:pt x="1120" y="79"/>
                    <a:pt x="1128" y="90"/>
                  </a:cubicBezTo>
                  <a:cubicBezTo>
                    <a:pt x="1130" y="93"/>
                    <a:pt x="1132" y="96"/>
                    <a:pt x="1134" y="98"/>
                  </a:cubicBezTo>
                  <a:cubicBezTo>
                    <a:pt x="1140" y="104"/>
                    <a:pt x="1144" y="111"/>
                    <a:pt x="1147" y="119"/>
                  </a:cubicBezTo>
                  <a:cubicBezTo>
                    <a:pt x="1153" y="138"/>
                    <a:pt x="1157" y="157"/>
                    <a:pt x="1158" y="177"/>
                  </a:cubicBezTo>
                  <a:cubicBezTo>
                    <a:pt x="1160" y="205"/>
                    <a:pt x="1160" y="232"/>
                    <a:pt x="1161" y="260"/>
                  </a:cubicBezTo>
                  <a:cubicBezTo>
                    <a:pt x="1163" y="346"/>
                    <a:pt x="1164" y="433"/>
                    <a:pt x="1159" y="519"/>
                  </a:cubicBezTo>
                  <a:cubicBezTo>
                    <a:pt x="1157" y="543"/>
                    <a:pt x="1156" y="566"/>
                    <a:pt x="1155" y="590"/>
                  </a:cubicBezTo>
                  <a:cubicBezTo>
                    <a:pt x="1152" y="630"/>
                    <a:pt x="1149" y="669"/>
                    <a:pt x="1146" y="709"/>
                  </a:cubicBezTo>
                  <a:cubicBezTo>
                    <a:pt x="1146" y="712"/>
                    <a:pt x="1147" y="714"/>
                    <a:pt x="1147" y="717"/>
                  </a:cubicBezTo>
                  <a:cubicBezTo>
                    <a:pt x="1156" y="719"/>
                    <a:pt x="1164" y="718"/>
                    <a:pt x="1173" y="718"/>
                  </a:cubicBezTo>
                  <a:cubicBezTo>
                    <a:pt x="1181" y="717"/>
                    <a:pt x="1188" y="716"/>
                    <a:pt x="1197" y="722"/>
                  </a:cubicBezTo>
                  <a:cubicBezTo>
                    <a:pt x="1198" y="716"/>
                    <a:pt x="1199" y="713"/>
                    <a:pt x="1199" y="709"/>
                  </a:cubicBezTo>
                  <a:cubicBezTo>
                    <a:pt x="1202" y="670"/>
                    <a:pt x="1204" y="630"/>
                    <a:pt x="1207" y="591"/>
                  </a:cubicBezTo>
                  <a:cubicBezTo>
                    <a:pt x="1211" y="532"/>
                    <a:pt x="1211" y="473"/>
                    <a:pt x="1209" y="414"/>
                  </a:cubicBezTo>
                  <a:cubicBezTo>
                    <a:pt x="1207" y="370"/>
                    <a:pt x="1206" y="325"/>
                    <a:pt x="1205" y="281"/>
                  </a:cubicBezTo>
                  <a:cubicBezTo>
                    <a:pt x="1204" y="255"/>
                    <a:pt x="1203" y="229"/>
                    <a:pt x="1202" y="203"/>
                  </a:cubicBezTo>
                  <a:cubicBezTo>
                    <a:pt x="1200" y="166"/>
                    <a:pt x="1194" y="129"/>
                    <a:pt x="1183" y="94"/>
                  </a:cubicBezTo>
                  <a:cubicBezTo>
                    <a:pt x="1179" y="81"/>
                    <a:pt x="1173" y="69"/>
                    <a:pt x="1166" y="57"/>
                  </a:cubicBezTo>
                  <a:cubicBezTo>
                    <a:pt x="1156" y="43"/>
                    <a:pt x="1142" y="33"/>
                    <a:pt x="1125" y="29"/>
                  </a:cubicBezTo>
                  <a:cubicBezTo>
                    <a:pt x="1111" y="25"/>
                    <a:pt x="1098" y="25"/>
                    <a:pt x="1083" y="26"/>
                  </a:cubicBezTo>
                  <a:cubicBezTo>
                    <a:pt x="1063" y="28"/>
                    <a:pt x="1041" y="29"/>
                    <a:pt x="1021" y="28"/>
                  </a:cubicBezTo>
                  <a:cubicBezTo>
                    <a:pt x="961" y="26"/>
                    <a:pt x="902" y="23"/>
                    <a:pt x="842" y="21"/>
                  </a:cubicBezTo>
                  <a:cubicBezTo>
                    <a:pt x="796" y="20"/>
                    <a:pt x="749" y="19"/>
                    <a:pt x="703" y="20"/>
                  </a:cubicBezTo>
                  <a:cubicBezTo>
                    <a:pt x="628" y="21"/>
                    <a:pt x="554" y="25"/>
                    <a:pt x="479" y="26"/>
                  </a:cubicBezTo>
                  <a:cubicBezTo>
                    <a:pt x="421" y="28"/>
                    <a:pt x="362" y="30"/>
                    <a:pt x="304" y="34"/>
                  </a:cubicBezTo>
                  <a:cubicBezTo>
                    <a:pt x="278" y="36"/>
                    <a:pt x="251" y="39"/>
                    <a:pt x="225" y="42"/>
                  </a:cubicBezTo>
                  <a:cubicBezTo>
                    <a:pt x="199" y="45"/>
                    <a:pt x="173" y="48"/>
                    <a:pt x="148" y="52"/>
                  </a:cubicBezTo>
                  <a:cubicBezTo>
                    <a:pt x="126" y="56"/>
                    <a:pt x="104" y="60"/>
                    <a:pt x="82" y="65"/>
                  </a:cubicBezTo>
                  <a:cubicBezTo>
                    <a:pt x="67" y="67"/>
                    <a:pt x="56" y="76"/>
                    <a:pt x="49" y="89"/>
                  </a:cubicBezTo>
                  <a:cubicBezTo>
                    <a:pt x="42" y="101"/>
                    <a:pt x="36" y="114"/>
                    <a:pt x="34" y="128"/>
                  </a:cubicBezTo>
                  <a:cubicBezTo>
                    <a:pt x="31" y="140"/>
                    <a:pt x="30" y="152"/>
                    <a:pt x="28" y="165"/>
                  </a:cubicBezTo>
                  <a:cubicBezTo>
                    <a:pt x="24" y="185"/>
                    <a:pt x="24" y="206"/>
                    <a:pt x="24" y="227"/>
                  </a:cubicBezTo>
                  <a:cubicBezTo>
                    <a:pt x="24" y="241"/>
                    <a:pt x="24" y="255"/>
                    <a:pt x="24" y="269"/>
                  </a:cubicBezTo>
                  <a:cubicBezTo>
                    <a:pt x="23" y="299"/>
                    <a:pt x="22" y="329"/>
                    <a:pt x="21" y="359"/>
                  </a:cubicBezTo>
                  <a:cubicBezTo>
                    <a:pt x="21" y="366"/>
                    <a:pt x="21" y="372"/>
                    <a:pt x="21" y="379"/>
                  </a:cubicBezTo>
                  <a:cubicBezTo>
                    <a:pt x="19" y="408"/>
                    <a:pt x="18" y="437"/>
                    <a:pt x="16" y="466"/>
                  </a:cubicBezTo>
                  <a:cubicBezTo>
                    <a:pt x="16" y="470"/>
                    <a:pt x="16" y="475"/>
                    <a:pt x="16" y="479"/>
                  </a:cubicBezTo>
                  <a:cubicBezTo>
                    <a:pt x="19" y="510"/>
                    <a:pt x="18" y="540"/>
                    <a:pt x="19" y="571"/>
                  </a:cubicBezTo>
                  <a:cubicBezTo>
                    <a:pt x="19" y="584"/>
                    <a:pt x="20" y="597"/>
                    <a:pt x="20" y="610"/>
                  </a:cubicBezTo>
                  <a:cubicBezTo>
                    <a:pt x="21" y="636"/>
                    <a:pt x="25" y="661"/>
                    <a:pt x="28" y="687"/>
                  </a:cubicBezTo>
                  <a:cubicBezTo>
                    <a:pt x="30" y="706"/>
                    <a:pt x="32" y="726"/>
                    <a:pt x="34" y="745"/>
                  </a:cubicBezTo>
                  <a:cubicBezTo>
                    <a:pt x="34" y="749"/>
                    <a:pt x="33" y="753"/>
                    <a:pt x="38" y="757"/>
                  </a:cubicBezTo>
                  <a:moveTo>
                    <a:pt x="37" y="768"/>
                  </a:moveTo>
                  <a:cubicBezTo>
                    <a:pt x="40" y="793"/>
                    <a:pt x="42" y="815"/>
                    <a:pt x="48" y="837"/>
                  </a:cubicBezTo>
                  <a:cubicBezTo>
                    <a:pt x="51" y="848"/>
                    <a:pt x="54" y="859"/>
                    <a:pt x="58" y="870"/>
                  </a:cubicBezTo>
                  <a:cubicBezTo>
                    <a:pt x="66" y="891"/>
                    <a:pt x="82" y="903"/>
                    <a:pt x="102" y="910"/>
                  </a:cubicBezTo>
                  <a:cubicBezTo>
                    <a:pt x="117" y="916"/>
                    <a:pt x="133" y="915"/>
                    <a:pt x="149" y="915"/>
                  </a:cubicBezTo>
                  <a:cubicBezTo>
                    <a:pt x="159" y="915"/>
                    <a:pt x="168" y="914"/>
                    <a:pt x="178" y="913"/>
                  </a:cubicBezTo>
                  <a:cubicBezTo>
                    <a:pt x="185" y="913"/>
                    <a:pt x="192" y="913"/>
                    <a:pt x="199" y="912"/>
                  </a:cubicBezTo>
                  <a:cubicBezTo>
                    <a:pt x="215" y="911"/>
                    <a:pt x="230" y="909"/>
                    <a:pt x="246" y="909"/>
                  </a:cubicBezTo>
                  <a:cubicBezTo>
                    <a:pt x="313" y="907"/>
                    <a:pt x="379" y="906"/>
                    <a:pt x="446" y="905"/>
                  </a:cubicBezTo>
                  <a:cubicBezTo>
                    <a:pt x="472" y="904"/>
                    <a:pt x="498" y="903"/>
                    <a:pt x="524" y="902"/>
                  </a:cubicBezTo>
                  <a:cubicBezTo>
                    <a:pt x="562" y="901"/>
                    <a:pt x="600" y="900"/>
                    <a:pt x="638" y="899"/>
                  </a:cubicBezTo>
                  <a:cubicBezTo>
                    <a:pt x="681" y="897"/>
                    <a:pt x="724" y="896"/>
                    <a:pt x="767" y="894"/>
                  </a:cubicBezTo>
                  <a:cubicBezTo>
                    <a:pt x="825" y="892"/>
                    <a:pt x="884" y="889"/>
                    <a:pt x="942" y="886"/>
                  </a:cubicBezTo>
                  <a:cubicBezTo>
                    <a:pt x="950" y="885"/>
                    <a:pt x="958" y="885"/>
                    <a:pt x="966" y="885"/>
                  </a:cubicBezTo>
                  <a:cubicBezTo>
                    <a:pt x="1017" y="883"/>
                    <a:pt x="1068" y="876"/>
                    <a:pt x="1118" y="871"/>
                  </a:cubicBezTo>
                  <a:cubicBezTo>
                    <a:pt x="1134" y="869"/>
                    <a:pt x="1149" y="864"/>
                    <a:pt x="1165" y="860"/>
                  </a:cubicBezTo>
                  <a:cubicBezTo>
                    <a:pt x="1172" y="859"/>
                    <a:pt x="1177" y="854"/>
                    <a:pt x="1180" y="847"/>
                  </a:cubicBezTo>
                  <a:cubicBezTo>
                    <a:pt x="1181" y="843"/>
                    <a:pt x="1183" y="839"/>
                    <a:pt x="1183" y="835"/>
                  </a:cubicBezTo>
                  <a:cubicBezTo>
                    <a:pt x="1188" y="804"/>
                    <a:pt x="1192" y="773"/>
                    <a:pt x="1196" y="742"/>
                  </a:cubicBezTo>
                  <a:cubicBezTo>
                    <a:pt x="1196" y="739"/>
                    <a:pt x="1195" y="737"/>
                    <a:pt x="1195" y="735"/>
                  </a:cubicBezTo>
                  <a:cubicBezTo>
                    <a:pt x="1187" y="736"/>
                    <a:pt x="1179" y="738"/>
                    <a:pt x="1172" y="738"/>
                  </a:cubicBezTo>
                  <a:cubicBezTo>
                    <a:pt x="1143" y="740"/>
                    <a:pt x="1114" y="741"/>
                    <a:pt x="1085" y="743"/>
                  </a:cubicBezTo>
                  <a:cubicBezTo>
                    <a:pt x="1057" y="744"/>
                    <a:pt x="1028" y="747"/>
                    <a:pt x="1000" y="747"/>
                  </a:cubicBezTo>
                  <a:cubicBezTo>
                    <a:pt x="942" y="747"/>
                    <a:pt x="885" y="753"/>
                    <a:pt x="827" y="755"/>
                  </a:cubicBezTo>
                  <a:cubicBezTo>
                    <a:pt x="772" y="756"/>
                    <a:pt x="716" y="758"/>
                    <a:pt x="661" y="759"/>
                  </a:cubicBezTo>
                  <a:cubicBezTo>
                    <a:pt x="584" y="761"/>
                    <a:pt x="507" y="762"/>
                    <a:pt x="430" y="764"/>
                  </a:cubicBezTo>
                  <a:cubicBezTo>
                    <a:pt x="384" y="764"/>
                    <a:pt x="338" y="765"/>
                    <a:pt x="292" y="765"/>
                  </a:cubicBezTo>
                  <a:cubicBezTo>
                    <a:pt x="217" y="766"/>
                    <a:pt x="143" y="766"/>
                    <a:pt x="68" y="766"/>
                  </a:cubicBezTo>
                  <a:cubicBezTo>
                    <a:pt x="59" y="766"/>
                    <a:pt x="49" y="767"/>
                    <a:pt x="37" y="768"/>
                  </a:cubicBezTo>
                  <a:moveTo>
                    <a:pt x="1230" y="443"/>
                  </a:moveTo>
                  <a:cubicBezTo>
                    <a:pt x="1231" y="481"/>
                    <a:pt x="1231" y="518"/>
                    <a:pt x="1230" y="556"/>
                  </a:cubicBezTo>
                  <a:cubicBezTo>
                    <a:pt x="1230" y="568"/>
                    <a:pt x="1229" y="580"/>
                    <a:pt x="1228" y="592"/>
                  </a:cubicBezTo>
                  <a:cubicBezTo>
                    <a:pt x="1225" y="637"/>
                    <a:pt x="1222" y="683"/>
                    <a:pt x="1219" y="728"/>
                  </a:cubicBezTo>
                  <a:cubicBezTo>
                    <a:pt x="1217" y="748"/>
                    <a:pt x="1214" y="768"/>
                    <a:pt x="1212" y="788"/>
                  </a:cubicBezTo>
                  <a:cubicBezTo>
                    <a:pt x="1210" y="805"/>
                    <a:pt x="1207" y="822"/>
                    <a:pt x="1204" y="839"/>
                  </a:cubicBezTo>
                  <a:cubicBezTo>
                    <a:pt x="1203" y="847"/>
                    <a:pt x="1200" y="855"/>
                    <a:pt x="1196" y="862"/>
                  </a:cubicBezTo>
                  <a:cubicBezTo>
                    <a:pt x="1190" y="874"/>
                    <a:pt x="1179" y="883"/>
                    <a:pt x="1167" y="889"/>
                  </a:cubicBezTo>
                  <a:cubicBezTo>
                    <a:pt x="1152" y="895"/>
                    <a:pt x="1136" y="899"/>
                    <a:pt x="1120" y="900"/>
                  </a:cubicBezTo>
                  <a:cubicBezTo>
                    <a:pt x="1092" y="901"/>
                    <a:pt x="1063" y="902"/>
                    <a:pt x="1035" y="902"/>
                  </a:cubicBezTo>
                  <a:cubicBezTo>
                    <a:pt x="1020" y="902"/>
                    <a:pt x="1006" y="904"/>
                    <a:pt x="991" y="905"/>
                  </a:cubicBezTo>
                  <a:cubicBezTo>
                    <a:pt x="986" y="905"/>
                    <a:pt x="980" y="906"/>
                    <a:pt x="975" y="906"/>
                  </a:cubicBezTo>
                  <a:cubicBezTo>
                    <a:pt x="940" y="907"/>
                    <a:pt x="905" y="909"/>
                    <a:pt x="870" y="910"/>
                  </a:cubicBezTo>
                  <a:cubicBezTo>
                    <a:pt x="838" y="912"/>
                    <a:pt x="806" y="914"/>
                    <a:pt x="774" y="915"/>
                  </a:cubicBezTo>
                  <a:cubicBezTo>
                    <a:pt x="772" y="915"/>
                    <a:pt x="770" y="916"/>
                    <a:pt x="768" y="917"/>
                  </a:cubicBezTo>
                  <a:cubicBezTo>
                    <a:pt x="766" y="929"/>
                    <a:pt x="763" y="941"/>
                    <a:pt x="764" y="953"/>
                  </a:cubicBezTo>
                  <a:cubicBezTo>
                    <a:pt x="765" y="974"/>
                    <a:pt x="769" y="995"/>
                    <a:pt x="771" y="1016"/>
                  </a:cubicBezTo>
                  <a:cubicBezTo>
                    <a:pt x="772" y="1021"/>
                    <a:pt x="774" y="1025"/>
                    <a:pt x="777" y="1029"/>
                  </a:cubicBezTo>
                  <a:cubicBezTo>
                    <a:pt x="790" y="1044"/>
                    <a:pt x="802" y="1058"/>
                    <a:pt x="814" y="1072"/>
                  </a:cubicBezTo>
                  <a:cubicBezTo>
                    <a:pt x="822" y="1081"/>
                    <a:pt x="828" y="1091"/>
                    <a:pt x="833" y="1101"/>
                  </a:cubicBezTo>
                  <a:cubicBezTo>
                    <a:pt x="838" y="1114"/>
                    <a:pt x="835" y="1123"/>
                    <a:pt x="822" y="1127"/>
                  </a:cubicBezTo>
                  <a:cubicBezTo>
                    <a:pt x="814" y="1129"/>
                    <a:pt x="806" y="1131"/>
                    <a:pt x="798" y="1132"/>
                  </a:cubicBezTo>
                  <a:cubicBezTo>
                    <a:pt x="733" y="1139"/>
                    <a:pt x="667" y="1139"/>
                    <a:pt x="602" y="1138"/>
                  </a:cubicBezTo>
                  <a:cubicBezTo>
                    <a:pt x="584" y="1137"/>
                    <a:pt x="566" y="1137"/>
                    <a:pt x="548" y="1138"/>
                  </a:cubicBezTo>
                  <a:cubicBezTo>
                    <a:pt x="521" y="1138"/>
                    <a:pt x="495" y="1138"/>
                    <a:pt x="468" y="1138"/>
                  </a:cubicBezTo>
                  <a:cubicBezTo>
                    <a:pt x="464" y="1138"/>
                    <a:pt x="459" y="1138"/>
                    <a:pt x="455" y="1138"/>
                  </a:cubicBezTo>
                  <a:cubicBezTo>
                    <a:pt x="445" y="1137"/>
                    <a:pt x="441" y="1132"/>
                    <a:pt x="442" y="1122"/>
                  </a:cubicBezTo>
                  <a:cubicBezTo>
                    <a:pt x="443" y="1110"/>
                    <a:pt x="446" y="1099"/>
                    <a:pt x="452" y="1089"/>
                  </a:cubicBezTo>
                  <a:cubicBezTo>
                    <a:pt x="458" y="1078"/>
                    <a:pt x="466" y="1069"/>
                    <a:pt x="475" y="1060"/>
                  </a:cubicBezTo>
                  <a:cubicBezTo>
                    <a:pt x="484" y="1050"/>
                    <a:pt x="493" y="1041"/>
                    <a:pt x="500" y="1030"/>
                  </a:cubicBezTo>
                  <a:cubicBezTo>
                    <a:pt x="504" y="1024"/>
                    <a:pt x="506" y="1017"/>
                    <a:pt x="506" y="1010"/>
                  </a:cubicBezTo>
                  <a:cubicBezTo>
                    <a:pt x="506" y="983"/>
                    <a:pt x="506" y="956"/>
                    <a:pt x="506" y="929"/>
                  </a:cubicBezTo>
                  <a:cubicBezTo>
                    <a:pt x="506" y="928"/>
                    <a:pt x="506" y="927"/>
                    <a:pt x="505" y="925"/>
                  </a:cubicBezTo>
                  <a:cubicBezTo>
                    <a:pt x="501" y="925"/>
                    <a:pt x="497" y="925"/>
                    <a:pt x="494" y="925"/>
                  </a:cubicBezTo>
                  <a:cubicBezTo>
                    <a:pt x="454" y="925"/>
                    <a:pt x="414" y="926"/>
                    <a:pt x="374" y="926"/>
                  </a:cubicBezTo>
                  <a:cubicBezTo>
                    <a:pt x="348" y="927"/>
                    <a:pt x="323" y="928"/>
                    <a:pt x="297" y="930"/>
                  </a:cubicBezTo>
                  <a:cubicBezTo>
                    <a:pt x="265" y="932"/>
                    <a:pt x="231" y="932"/>
                    <a:pt x="198" y="934"/>
                  </a:cubicBezTo>
                  <a:cubicBezTo>
                    <a:pt x="189" y="934"/>
                    <a:pt x="180" y="935"/>
                    <a:pt x="170" y="936"/>
                  </a:cubicBezTo>
                  <a:cubicBezTo>
                    <a:pt x="146" y="939"/>
                    <a:pt x="122" y="937"/>
                    <a:pt x="99" y="930"/>
                  </a:cubicBezTo>
                  <a:cubicBezTo>
                    <a:pt x="72" y="923"/>
                    <a:pt x="52" y="906"/>
                    <a:pt x="41" y="880"/>
                  </a:cubicBezTo>
                  <a:cubicBezTo>
                    <a:pt x="35" y="866"/>
                    <a:pt x="31" y="851"/>
                    <a:pt x="28" y="835"/>
                  </a:cubicBezTo>
                  <a:cubicBezTo>
                    <a:pt x="22" y="806"/>
                    <a:pt x="17" y="776"/>
                    <a:pt x="14" y="747"/>
                  </a:cubicBezTo>
                  <a:cubicBezTo>
                    <a:pt x="11" y="723"/>
                    <a:pt x="10" y="700"/>
                    <a:pt x="7" y="676"/>
                  </a:cubicBezTo>
                  <a:cubicBezTo>
                    <a:pt x="1" y="632"/>
                    <a:pt x="0" y="588"/>
                    <a:pt x="0" y="543"/>
                  </a:cubicBezTo>
                  <a:cubicBezTo>
                    <a:pt x="0" y="457"/>
                    <a:pt x="0" y="370"/>
                    <a:pt x="0" y="284"/>
                  </a:cubicBezTo>
                  <a:cubicBezTo>
                    <a:pt x="1" y="254"/>
                    <a:pt x="2" y="224"/>
                    <a:pt x="4" y="194"/>
                  </a:cubicBezTo>
                  <a:cubicBezTo>
                    <a:pt x="6" y="168"/>
                    <a:pt x="10" y="142"/>
                    <a:pt x="16" y="117"/>
                  </a:cubicBezTo>
                  <a:cubicBezTo>
                    <a:pt x="20" y="101"/>
                    <a:pt x="27" y="87"/>
                    <a:pt x="36" y="73"/>
                  </a:cubicBezTo>
                  <a:cubicBezTo>
                    <a:pt x="45" y="60"/>
                    <a:pt x="57" y="51"/>
                    <a:pt x="73" y="47"/>
                  </a:cubicBezTo>
                  <a:cubicBezTo>
                    <a:pt x="95" y="41"/>
                    <a:pt x="117" y="36"/>
                    <a:pt x="140" y="34"/>
                  </a:cubicBezTo>
                  <a:cubicBezTo>
                    <a:pt x="164" y="31"/>
                    <a:pt x="188" y="27"/>
                    <a:pt x="212" y="24"/>
                  </a:cubicBezTo>
                  <a:cubicBezTo>
                    <a:pt x="238" y="21"/>
                    <a:pt x="264" y="18"/>
                    <a:pt x="291" y="16"/>
                  </a:cubicBezTo>
                  <a:cubicBezTo>
                    <a:pt x="313" y="14"/>
                    <a:pt x="334" y="13"/>
                    <a:pt x="356" y="11"/>
                  </a:cubicBezTo>
                  <a:cubicBezTo>
                    <a:pt x="362" y="11"/>
                    <a:pt x="368" y="10"/>
                    <a:pt x="374" y="10"/>
                  </a:cubicBezTo>
                  <a:cubicBezTo>
                    <a:pt x="424" y="9"/>
                    <a:pt x="473" y="8"/>
                    <a:pt x="523" y="6"/>
                  </a:cubicBezTo>
                  <a:cubicBezTo>
                    <a:pt x="573" y="5"/>
                    <a:pt x="624" y="3"/>
                    <a:pt x="674" y="2"/>
                  </a:cubicBezTo>
                  <a:cubicBezTo>
                    <a:pt x="743" y="0"/>
                    <a:pt x="812" y="1"/>
                    <a:pt x="881" y="4"/>
                  </a:cubicBezTo>
                  <a:cubicBezTo>
                    <a:pt x="916" y="6"/>
                    <a:pt x="951" y="10"/>
                    <a:pt x="986" y="12"/>
                  </a:cubicBezTo>
                  <a:cubicBezTo>
                    <a:pt x="1000" y="13"/>
                    <a:pt x="1014" y="13"/>
                    <a:pt x="1028" y="13"/>
                  </a:cubicBezTo>
                  <a:cubicBezTo>
                    <a:pt x="1056" y="13"/>
                    <a:pt x="1084" y="13"/>
                    <a:pt x="1112" y="13"/>
                  </a:cubicBezTo>
                  <a:cubicBezTo>
                    <a:pt x="1127" y="13"/>
                    <a:pt x="1142" y="17"/>
                    <a:pt x="1155" y="25"/>
                  </a:cubicBezTo>
                  <a:cubicBezTo>
                    <a:pt x="1165" y="31"/>
                    <a:pt x="1173" y="38"/>
                    <a:pt x="1180" y="48"/>
                  </a:cubicBezTo>
                  <a:cubicBezTo>
                    <a:pt x="1190" y="61"/>
                    <a:pt x="1197" y="76"/>
                    <a:pt x="1202" y="92"/>
                  </a:cubicBezTo>
                  <a:cubicBezTo>
                    <a:pt x="1214" y="129"/>
                    <a:pt x="1219" y="167"/>
                    <a:pt x="1222" y="205"/>
                  </a:cubicBezTo>
                  <a:cubicBezTo>
                    <a:pt x="1224" y="241"/>
                    <a:pt x="1224" y="277"/>
                    <a:pt x="1225" y="313"/>
                  </a:cubicBezTo>
                  <a:cubicBezTo>
                    <a:pt x="1227" y="356"/>
                    <a:pt x="1230" y="400"/>
                    <a:pt x="1230" y="443"/>
                  </a:cubicBezTo>
                  <a:moveTo>
                    <a:pt x="792" y="1111"/>
                  </a:moveTo>
                  <a:cubicBezTo>
                    <a:pt x="796" y="1110"/>
                    <a:pt x="801" y="1110"/>
                    <a:pt x="806" y="1106"/>
                  </a:cubicBezTo>
                  <a:cubicBezTo>
                    <a:pt x="779" y="1085"/>
                    <a:pt x="762" y="1057"/>
                    <a:pt x="743" y="1033"/>
                  </a:cubicBezTo>
                  <a:cubicBezTo>
                    <a:pt x="735" y="1033"/>
                    <a:pt x="730" y="1033"/>
                    <a:pt x="724" y="1033"/>
                  </a:cubicBezTo>
                  <a:cubicBezTo>
                    <a:pt x="696" y="1035"/>
                    <a:pt x="668" y="1037"/>
                    <a:pt x="639" y="1038"/>
                  </a:cubicBezTo>
                  <a:cubicBezTo>
                    <a:pt x="613" y="1039"/>
                    <a:pt x="586" y="1039"/>
                    <a:pt x="560" y="1039"/>
                  </a:cubicBezTo>
                  <a:cubicBezTo>
                    <a:pt x="547" y="1039"/>
                    <a:pt x="535" y="1038"/>
                    <a:pt x="524" y="1033"/>
                  </a:cubicBezTo>
                  <a:cubicBezTo>
                    <a:pt x="522" y="1035"/>
                    <a:pt x="520" y="1035"/>
                    <a:pt x="519" y="1036"/>
                  </a:cubicBezTo>
                  <a:cubicBezTo>
                    <a:pt x="510" y="1049"/>
                    <a:pt x="500" y="1062"/>
                    <a:pt x="490" y="1074"/>
                  </a:cubicBezTo>
                  <a:cubicBezTo>
                    <a:pt x="483" y="1084"/>
                    <a:pt x="475" y="1093"/>
                    <a:pt x="468" y="1103"/>
                  </a:cubicBezTo>
                  <a:cubicBezTo>
                    <a:pt x="465" y="1106"/>
                    <a:pt x="463" y="1110"/>
                    <a:pt x="465" y="1115"/>
                  </a:cubicBezTo>
                  <a:cubicBezTo>
                    <a:pt x="470" y="1118"/>
                    <a:pt x="476" y="1116"/>
                    <a:pt x="482" y="1116"/>
                  </a:cubicBezTo>
                  <a:cubicBezTo>
                    <a:pt x="501" y="1114"/>
                    <a:pt x="519" y="1112"/>
                    <a:pt x="537" y="1112"/>
                  </a:cubicBezTo>
                  <a:cubicBezTo>
                    <a:pt x="561" y="1111"/>
                    <a:pt x="584" y="1111"/>
                    <a:pt x="608" y="1113"/>
                  </a:cubicBezTo>
                  <a:cubicBezTo>
                    <a:pt x="659" y="1115"/>
                    <a:pt x="710" y="1115"/>
                    <a:pt x="761" y="1112"/>
                  </a:cubicBezTo>
                  <a:cubicBezTo>
                    <a:pt x="771" y="1112"/>
                    <a:pt x="782" y="1111"/>
                    <a:pt x="792" y="1111"/>
                  </a:cubicBezTo>
                  <a:moveTo>
                    <a:pt x="739" y="1005"/>
                  </a:moveTo>
                  <a:cubicBezTo>
                    <a:pt x="739" y="1003"/>
                    <a:pt x="739" y="1001"/>
                    <a:pt x="739" y="999"/>
                  </a:cubicBezTo>
                  <a:cubicBezTo>
                    <a:pt x="736" y="980"/>
                    <a:pt x="735" y="961"/>
                    <a:pt x="735" y="942"/>
                  </a:cubicBezTo>
                  <a:cubicBezTo>
                    <a:pt x="735" y="934"/>
                    <a:pt x="734" y="926"/>
                    <a:pt x="732" y="918"/>
                  </a:cubicBezTo>
                  <a:cubicBezTo>
                    <a:pt x="666" y="919"/>
                    <a:pt x="601" y="921"/>
                    <a:pt x="535" y="923"/>
                  </a:cubicBezTo>
                  <a:cubicBezTo>
                    <a:pt x="531" y="923"/>
                    <a:pt x="528" y="924"/>
                    <a:pt x="524" y="925"/>
                  </a:cubicBezTo>
                  <a:cubicBezTo>
                    <a:pt x="522" y="933"/>
                    <a:pt x="523" y="940"/>
                    <a:pt x="523" y="948"/>
                  </a:cubicBezTo>
                  <a:cubicBezTo>
                    <a:pt x="523" y="965"/>
                    <a:pt x="524" y="983"/>
                    <a:pt x="524" y="1000"/>
                  </a:cubicBezTo>
                  <a:cubicBezTo>
                    <a:pt x="524" y="1013"/>
                    <a:pt x="526" y="1017"/>
                    <a:pt x="539" y="1020"/>
                  </a:cubicBezTo>
                  <a:cubicBezTo>
                    <a:pt x="542" y="1020"/>
                    <a:pt x="544" y="1021"/>
                    <a:pt x="546" y="1020"/>
                  </a:cubicBezTo>
                  <a:cubicBezTo>
                    <a:pt x="573" y="1020"/>
                    <a:pt x="600" y="1021"/>
                    <a:pt x="627" y="1019"/>
                  </a:cubicBezTo>
                  <a:cubicBezTo>
                    <a:pt x="660" y="1018"/>
                    <a:pt x="693" y="1015"/>
                    <a:pt x="726" y="1012"/>
                  </a:cubicBezTo>
                  <a:cubicBezTo>
                    <a:pt x="728" y="1012"/>
                    <a:pt x="731" y="1012"/>
                    <a:pt x="733" y="1012"/>
                  </a:cubicBezTo>
                  <a:cubicBezTo>
                    <a:pt x="737" y="1011"/>
                    <a:pt x="739" y="1009"/>
                    <a:pt x="739" y="100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7"/>
            <p:cNvSpPr/>
            <p:nvPr/>
          </p:nvSpPr>
          <p:spPr bwMode="auto">
            <a:xfrm>
              <a:off x="1407" y="2071"/>
              <a:ext cx="66" cy="491"/>
            </a:xfrm>
            <a:custGeom>
              <a:avLst/>
              <a:gdLst>
                <a:gd name="T0" fmla="*/ 8 w 28"/>
                <a:gd name="T1" fmla="*/ 7 h 207"/>
                <a:gd name="T2" fmla="*/ 20 w 28"/>
                <a:gd name="T3" fmla="*/ 116 h 207"/>
                <a:gd name="T4" fmla="*/ 28 w 28"/>
                <a:gd name="T5" fmla="*/ 184 h 207"/>
                <a:gd name="T6" fmla="*/ 27 w 28"/>
                <a:gd name="T7" fmla="*/ 202 h 207"/>
                <a:gd name="T8" fmla="*/ 21 w 28"/>
                <a:gd name="T9" fmla="*/ 206 h 207"/>
                <a:gd name="T10" fmla="*/ 14 w 28"/>
                <a:gd name="T11" fmla="*/ 202 h 207"/>
                <a:gd name="T12" fmla="*/ 12 w 28"/>
                <a:gd name="T13" fmla="*/ 192 h 207"/>
                <a:gd name="T14" fmla="*/ 5 w 28"/>
                <a:gd name="T15" fmla="*/ 106 h 207"/>
                <a:gd name="T16" fmla="*/ 0 w 28"/>
                <a:gd name="T17" fmla="*/ 19 h 207"/>
                <a:gd name="T18" fmla="*/ 1 w 28"/>
                <a:gd name="T19" fmla="*/ 5 h 207"/>
                <a:gd name="T20" fmla="*/ 4 w 28"/>
                <a:gd name="T21" fmla="*/ 0 h 207"/>
                <a:gd name="T22" fmla="*/ 8 w 28"/>
                <a:gd name="T23" fmla="*/ 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7">
                  <a:moveTo>
                    <a:pt x="8" y="7"/>
                  </a:moveTo>
                  <a:cubicBezTo>
                    <a:pt x="12" y="44"/>
                    <a:pt x="16" y="80"/>
                    <a:pt x="20" y="116"/>
                  </a:cubicBezTo>
                  <a:cubicBezTo>
                    <a:pt x="23" y="139"/>
                    <a:pt x="26" y="162"/>
                    <a:pt x="28" y="184"/>
                  </a:cubicBezTo>
                  <a:cubicBezTo>
                    <a:pt x="28" y="190"/>
                    <a:pt x="28" y="196"/>
                    <a:pt x="27" y="202"/>
                  </a:cubicBezTo>
                  <a:cubicBezTo>
                    <a:pt x="26" y="204"/>
                    <a:pt x="23" y="206"/>
                    <a:pt x="21" y="206"/>
                  </a:cubicBezTo>
                  <a:cubicBezTo>
                    <a:pt x="18" y="207"/>
                    <a:pt x="15" y="205"/>
                    <a:pt x="14" y="202"/>
                  </a:cubicBezTo>
                  <a:cubicBezTo>
                    <a:pt x="14" y="199"/>
                    <a:pt x="13" y="195"/>
                    <a:pt x="12" y="192"/>
                  </a:cubicBezTo>
                  <a:cubicBezTo>
                    <a:pt x="10" y="163"/>
                    <a:pt x="7" y="134"/>
                    <a:pt x="5" y="106"/>
                  </a:cubicBezTo>
                  <a:cubicBezTo>
                    <a:pt x="2" y="77"/>
                    <a:pt x="1" y="48"/>
                    <a:pt x="0" y="19"/>
                  </a:cubicBezTo>
                  <a:cubicBezTo>
                    <a:pt x="0" y="14"/>
                    <a:pt x="0" y="10"/>
                    <a:pt x="1" y="5"/>
                  </a:cubicBezTo>
                  <a:cubicBezTo>
                    <a:pt x="1" y="3"/>
                    <a:pt x="3" y="2"/>
                    <a:pt x="4" y="0"/>
                  </a:cubicBezTo>
                  <a:cubicBezTo>
                    <a:pt x="8" y="1"/>
                    <a:pt x="8" y="5"/>
                    <a:pt x="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8"/>
            <p:cNvSpPr/>
            <p:nvPr/>
          </p:nvSpPr>
          <p:spPr bwMode="auto">
            <a:xfrm>
              <a:off x="1014" y="1153"/>
              <a:ext cx="140" cy="286"/>
            </a:xfrm>
            <a:custGeom>
              <a:avLst/>
              <a:gdLst>
                <a:gd name="T0" fmla="*/ 59 w 59"/>
                <a:gd name="T1" fmla="*/ 5 h 121"/>
                <a:gd name="T2" fmla="*/ 55 w 59"/>
                <a:gd name="T3" fmla="*/ 10 h 121"/>
                <a:gd name="T4" fmla="*/ 41 w 59"/>
                <a:gd name="T5" fmla="*/ 24 h 121"/>
                <a:gd name="T6" fmla="*/ 16 w 59"/>
                <a:gd name="T7" fmla="*/ 92 h 121"/>
                <a:gd name="T8" fmla="*/ 15 w 59"/>
                <a:gd name="T9" fmla="*/ 108 h 121"/>
                <a:gd name="T10" fmla="*/ 12 w 59"/>
                <a:gd name="T11" fmla="*/ 121 h 121"/>
                <a:gd name="T12" fmla="*/ 6 w 59"/>
                <a:gd name="T13" fmla="*/ 113 h 121"/>
                <a:gd name="T14" fmla="*/ 1 w 59"/>
                <a:gd name="T15" fmla="*/ 87 h 121"/>
                <a:gd name="T16" fmla="*/ 34 w 59"/>
                <a:gd name="T17" fmla="*/ 11 h 121"/>
                <a:gd name="T18" fmla="*/ 47 w 59"/>
                <a:gd name="T19" fmla="*/ 2 h 121"/>
                <a:gd name="T20" fmla="*/ 59 w 59"/>
                <a:gd name="T21" fmla="*/ 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21">
                  <a:moveTo>
                    <a:pt x="59" y="5"/>
                  </a:moveTo>
                  <a:cubicBezTo>
                    <a:pt x="58" y="7"/>
                    <a:pt x="57" y="9"/>
                    <a:pt x="55" y="10"/>
                  </a:cubicBezTo>
                  <a:cubicBezTo>
                    <a:pt x="49" y="13"/>
                    <a:pt x="45" y="18"/>
                    <a:pt x="41" y="24"/>
                  </a:cubicBezTo>
                  <a:cubicBezTo>
                    <a:pt x="26" y="44"/>
                    <a:pt x="17" y="67"/>
                    <a:pt x="16" y="92"/>
                  </a:cubicBezTo>
                  <a:cubicBezTo>
                    <a:pt x="16" y="97"/>
                    <a:pt x="15" y="103"/>
                    <a:pt x="15" y="108"/>
                  </a:cubicBezTo>
                  <a:cubicBezTo>
                    <a:pt x="14" y="112"/>
                    <a:pt x="13" y="116"/>
                    <a:pt x="12" y="121"/>
                  </a:cubicBezTo>
                  <a:cubicBezTo>
                    <a:pt x="9" y="118"/>
                    <a:pt x="7" y="116"/>
                    <a:pt x="6" y="113"/>
                  </a:cubicBezTo>
                  <a:cubicBezTo>
                    <a:pt x="1" y="105"/>
                    <a:pt x="0" y="96"/>
                    <a:pt x="1" y="87"/>
                  </a:cubicBezTo>
                  <a:cubicBezTo>
                    <a:pt x="1" y="57"/>
                    <a:pt x="13" y="32"/>
                    <a:pt x="34" y="11"/>
                  </a:cubicBezTo>
                  <a:cubicBezTo>
                    <a:pt x="37" y="7"/>
                    <a:pt x="42" y="4"/>
                    <a:pt x="47" y="2"/>
                  </a:cubicBezTo>
                  <a:cubicBezTo>
                    <a:pt x="51" y="0"/>
                    <a:pt x="56" y="0"/>
                    <a:pt x="5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9"/>
            <p:cNvSpPr/>
            <p:nvPr/>
          </p:nvSpPr>
          <p:spPr bwMode="auto">
            <a:xfrm>
              <a:off x="1101" y="1131"/>
              <a:ext cx="161" cy="308"/>
            </a:xfrm>
            <a:custGeom>
              <a:avLst/>
              <a:gdLst>
                <a:gd name="T0" fmla="*/ 46 w 68"/>
                <a:gd name="T1" fmla="*/ 9 h 130"/>
                <a:gd name="T2" fmla="*/ 61 w 68"/>
                <a:gd name="T3" fmla="*/ 0 h 130"/>
                <a:gd name="T4" fmla="*/ 68 w 68"/>
                <a:gd name="T5" fmla="*/ 1 h 130"/>
                <a:gd name="T6" fmla="*/ 61 w 68"/>
                <a:gd name="T7" fmla="*/ 12 h 130"/>
                <a:gd name="T8" fmla="*/ 22 w 68"/>
                <a:gd name="T9" fmla="*/ 80 h 130"/>
                <a:gd name="T10" fmla="*/ 20 w 68"/>
                <a:gd name="T11" fmla="*/ 110 h 130"/>
                <a:gd name="T12" fmla="*/ 16 w 68"/>
                <a:gd name="T13" fmla="*/ 127 h 130"/>
                <a:gd name="T14" fmla="*/ 12 w 68"/>
                <a:gd name="T15" fmla="*/ 130 h 130"/>
                <a:gd name="T16" fmla="*/ 7 w 68"/>
                <a:gd name="T17" fmla="*/ 127 h 130"/>
                <a:gd name="T18" fmla="*/ 3 w 68"/>
                <a:gd name="T19" fmla="*/ 113 h 130"/>
                <a:gd name="T20" fmla="*/ 46 w 68"/>
                <a:gd name="T21"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130">
                  <a:moveTo>
                    <a:pt x="46" y="9"/>
                  </a:moveTo>
                  <a:cubicBezTo>
                    <a:pt x="50" y="5"/>
                    <a:pt x="55" y="1"/>
                    <a:pt x="61" y="0"/>
                  </a:cubicBezTo>
                  <a:cubicBezTo>
                    <a:pt x="63" y="0"/>
                    <a:pt x="66" y="1"/>
                    <a:pt x="68" y="1"/>
                  </a:cubicBezTo>
                  <a:cubicBezTo>
                    <a:pt x="68" y="7"/>
                    <a:pt x="64" y="10"/>
                    <a:pt x="61" y="12"/>
                  </a:cubicBezTo>
                  <a:cubicBezTo>
                    <a:pt x="40" y="31"/>
                    <a:pt x="27" y="53"/>
                    <a:pt x="22" y="80"/>
                  </a:cubicBezTo>
                  <a:cubicBezTo>
                    <a:pt x="20" y="90"/>
                    <a:pt x="20" y="100"/>
                    <a:pt x="20" y="110"/>
                  </a:cubicBezTo>
                  <a:cubicBezTo>
                    <a:pt x="19" y="116"/>
                    <a:pt x="18" y="121"/>
                    <a:pt x="16" y="127"/>
                  </a:cubicBezTo>
                  <a:cubicBezTo>
                    <a:pt x="16" y="129"/>
                    <a:pt x="13" y="130"/>
                    <a:pt x="12" y="130"/>
                  </a:cubicBezTo>
                  <a:cubicBezTo>
                    <a:pt x="10" y="130"/>
                    <a:pt x="8" y="129"/>
                    <a:pt x="7" y="127"/>
                  </a:cubicBezTo>
                  <a:cubicBezTo>
                    <a:pt x="5" y="123"/>
                    <a:pt x="3" y="118"/>
                    <a:pt x="3" y="113"/>
                  </a:cubicBezTo>
                  <a:cubicBezTo>
                    <a:pt x="0" y="71"/>
                    <a:pt x="15" y="37"/>
                    <a:pt x="46"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3" name="文本框 32"/>
          <p:cNvSpPr txBox="1"/>
          <p:nvPr/>
        </p:nvSpPr>
        <p:spPr>
          <a:xfrm>
            <a:off x="6598486" y="2195392"/>
            <a:ext cx="2348720" cy="523220"/>
          </a:xfrm>
          <a:prstGeom prst="rect">
            <a:avLst/>
          </a:prstGeom>
          <a:noFill/>
        </p:spPr>
        <p:txBody>
          <a:bodyPr wrap="none" rtlCol="0">
            <a:spAutoFit/>
          </a:bodyPr>
          <a:lstStyle/>
          <a:p>
            <a:pPr algn="ctr"/>
            <a:r>
              <a:rPr lang="zh-CN" altLang="en-US" sz="2800" b="1" dirty="0">
                <a:latin typeface="方正苏新诗柳楷简体" panose="02000000000000000000" pitchFamily="2" charset="-122"/>
                <a:ea typeface="方正苏新诗柳楷简体" panose="02000000000000000000" pitchFamily="2" charset="-122"/>
              </a:rPr>
              <a:t>Click to add a title</a:t>
            </a:r>
          </a:p>
        </p:txBody>
      </p:sp>
      <p:sp>
        <p:nvSpPr>
          <p:cNvPr id="34" name="文本框 33"/>
          <p:cNvSpPr txBox="1"/>
          <p:nvPr/>
        </p:nvSpPr>
        <p:spPr>
          <a:xfrm>
            <a:off x="6491139" y="2806295"/>
            <a:ext cx="4188542" cy="1938992"/>
          </a:xfrm>
          <a:prstGeom prst="rect">
            <a:avLst/>
          </a:prstGeom>
          <a:noFill/>
        </p:spPr>
        <p:txBody>
          <a:bodyPr wrap="square" rtlCol="0">
            <a:spAutoFit/>
          </a:bodyPr>
          <a:lstStyle/>
          <a:p>
            <a:pPr algn="ctr"/>
            <a:r>
              <a:rPr lang="zh-CN" altLang="en-US" sz="2000" dirty="0">
                <a:latin typeface="方正苏新诗柳楷简体" panose="02000000000000000000" pitchFamily="2" charset="-122"/>
                <a:ea typeface="方正苏新诗柳楷简体" panose="02000000000000000000" pitchFamily="2" charset="-122"/>
              </a:rPr>
              <a:t>Click here to add the keyword content you need, etc., click here to add the keyword content you need, etc., click here to add the keyword content you need, etc., click here to add the keyword content you need, etc., click here to add the keyword content you need, etc.</a:t>
            </a:r>
          </a:p>
        </p:txBody>
      </p:sp>
      <p:sp>
        <p:nvSpPr>
          <p:cNvPr id="36" name="文本框 35"/>
          <p:cNvSpPr txBox="1"/>
          <p:nvPr/>
        </p:nvSpPr>
        <p:spPr>
          <a:xfrm>
            <a:off x="2952419" y="2827363"/>
            <a:ext cx="1576072" cy="923330"/>
          </a:xfrm>
          <a:prstGeom prst="rect">
            <a:avLst/>
          </a:prstGeom>
          <a:noFill/>
        </p:spPr>
        <p:txBody>
          <a:bodyPr wrap="none" rtlCol="0">
            <a:spAutoFit/>
          </a:bodyPr>
          <a:lstStyle/>
          <a:p>
            <a:pPr algn="ctr"/>
            <a:r>
              <a:rPr lang="zh-CN" altLang="en-US" sz="5400" b="1" dirty="0">
                <a:latin typeface="方正苏新诗柳楷简体" panose="02000000000000000000" pitchFamily="2" charset="-122"/>
                <a:ea typeface="方正苏新诗柳楷简体" panose="02000000000000000000" pitchFamily="2" charset="-122"/>
              </a:rPr>
              <a:t>Title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16" name="组合 15"/>
          <p:cNvGrpSpPr/>
          <p:nvPr/>
        </p:nvGrpSpPr>
        <p:grpSpPr>
          <a:xfrm>
            <a:off x="4527844" y="1892342"/>
            <a:ext cx="1357326" cy="1828159"/>
            <a:chOff x="1601788" y="1046480"/>
            <a:chExt cx="3224069" cy="4342447"/>
          </a:xfrm>
          <a:solidFill>
            <a:schemeClr val="tx1"/>
          </a:solidFill>
        </p:grpSpPr>
        <p:grpSp>
          <p:nvGrpSpPr>
            <p:cNvPr id="17" name="Group 4"/>
            <p:cNvGrpSpPr>
              <a:grpSpLocks noChangeAspect="1"/>
            </p:cNvGrpSpPr>
            <p:nvPr/>
          </p:nvGrpSpPr>
          <p:grpSpPr bwMode="auto">
            <a:xfrm>
              <a:off x="1601788" y="1046480"/>
              <a:ext cx="3224069" cy="4342447"/>
              <a:chOff x="945" y="208"/>
              <a:chExt cx="2632" cy="3545"/>
            </a:xfrm>
            <a:grpFill/>
          </p:grpSpPr>
          <p:sp>
            <p:nvSpPr>
              <p:cNvPr id="24" name="Freeform 6"/>
              <p:cNvSpPr/>
              <p:nvPr/>
            </p:nvSpPr>
            <p:spPr bwMode="auto">
              <a:xfrm>
                <a:off x="1135" y="571"/>
                <a:ext cx="235" cy="174"/>
              </a:xfrm>
              <a:custGeom>
                <a:avLst/>
                <a:gdLst>
                  <a:gd name="T0" fmla="*/ 18 w 266"/>
                  <a:gd name="T1" fmla="*/ 0 h 197"/>
                  <a:gd name="T2" fmla="*/ 0 w 266"/>
                  <a:gd name="T3" fmla="*/ 28 h 197"/>
                  <a:gd name="T4" fmla="*/ 249 w 266"/>
                  <a:gd name="T5" fmla="*/ 197 h 197"/>
                  <a:gd name="T6" fmla="*/ 266 w 266"/>
                  <a:gd name="T7" fmla="*/ 172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2" y="9"/>
                      <a:pt x="6" y="18"/>
                      <a:pt x="0" y="28"/>
                    </a:cubicBezTo>
                    <a:cubicBezTo>
                      <a:pt x="83" y="84"/>
                      <a:pt x="166" y="140"/>
                      <a:pt x="249" y="197"/>
                    </a:cubicBezTo>
                    <a:cubicBezTo>
                      <a:pt x="255" y="189"/>
                      <a:pt x="261" y="180"/>
                      <a:pt x="266" y="172"/>
                    </a:cubicBezTo>
                    <a:cubicBezTo>
                      <a:pt x="183" y="115"/>
                      <a:pt x="100" y="57"/>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7"/>
              <p:cNvSpPr/>
              <p:nvPr/>
            </p:nvSpPr>
            <p:spPr bwMode="auto">
              <a:xfrm>
                <a:off x="3152" y="572"/>
                <a:ext cx="234" cy="172"/>
              </a:xfrm>
              <a:custGeom>
                <a:avLst/>
                <a:gdLst>
                  <a:gd name="T0" fmla="*/ 0 w 265"/>
                  <a:gd name="T1" fmla="*/ 171 h 195"/>
                  <a:gd name="T2" fmla="*/ 18 w 265"/>
                  <a:gd name="T3" fmla="*/ 195 h 195"/>
                  <a:gd name="T4" fmla="*/ 265 w 265"/>
                  <a:gd name="T5" fmla="*/ 24 h 195"/>
                  <a:gd name="T6" fmla="*/ 248 w 265"/>
                  <a:gd name="T7" fmla="*/ 0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6" y="179"/>
                      <a:pt x="12" y="187"/>
                      <a:pt x="18" y="195"/>
                    </a:cubicBezTo>
                    <a:cubicBezTo>
                      <a:pt x="102" y="140"/>
                      <a:pt x="186" y="85"/>
                      <a:pt x="265" y="24"/>
                    </a:cubicBezTo>
                    <a:cubicBezTo>
                      <a:pt x="260" y="16"/>
                      <a:pt x="254" y="8"/>
                      <a:pt x="248" y="0"/>
                    </a:cubicBezTo>
                    <a:cubicBezTo>
                      <a:pt x="166" y="57"/>
                      <a:pt x="83" y="114"/>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8"/>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210" y="0"/>
                      <a:pt x="10" y="122"/>
                      <a:pt x="0" y="175"/>
                    </a:cubicBezTo>
                    <a:cubicBezTo>
                      <a:pt x="86" y="123"/>
                      <a:pt x="172" y="7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9"/>
              <p:cNvSpPr/>
              <p:nvPr/>
            </p:nvSpPr>
            <p:spPr bwMode="auto">
              <a:xfrm>
                <a:off x="2956" y="2680"/>
                <a:ext cx="242" cy="162"/>
              </a:xfrm>
              <a:custGeom>
                <a:avLst/>
                <a:gdLst>
                  <a:gd name="T0" fmla="*/ 16 w 273"/>
                  <a:gd name="T1" fmla="*/ 0 h 183"/>
                  <a:gd name="T2" fmla="*/ 0 w 273"/>
                  <a:gd name="T3" fmla="*/ 28 h 183"/>
                  <a:gd name="T4" fmla="*/ 259 w 273"/>
                  <a:gd name="T5" fmla="*/ 183 h 183"/>
                  <a:gd name="T6" fmla="*/ 273 w 273"/>
                  <a:gd name="T7" fmla="*/ 15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 y="9"/>
                      <a:pt x="5" y="18"/>
                      <a:pt x="0" y="28"/>
                    </a:cubicBezTo>
                    <a:cubicBezTo>
                      <a:pt x="86" y="80"/>
                      <a:pt x="169" y="136"/>
                      <a:pt x="259" y="183"/>
                    </a:cubicBezTo>
                    <a:cubicBezTo>
                      <a:pt x="263" y="175"/>
                      <a:pt x="268" y="166"/>
                      <a:pt x="273" y="158"/>
                    </a:cubicBezTo>
                    <a:cubicBezTo>
                      <a:pt x="187" y="105"/>
                      <a:pt x="101" y="5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1"/>
              <p:cNvSpPr/>
              <p:nvPr/>
            </p:nvSpPr>
            <p:spPr bwMode="auto">
              <a:xfrm>
                <a:off x="945" y="1778"/>
                <a:ext cx="261" cy="111"/>
              </a:xfrm>
              <a:custGeom>
                <a:avLst/>
                <a:gdLst>
                  <a:gd name="T0" fmla="*/ 0 w 295"/>
                  <a:gd name="T1" fmla="*/ 96 h 126"/>
                  <a:gd name="T2" fmla="*/ 10 w 295"/>
                  <a:gd name="T3" fmla="*/ 126 h 126"/>
                  <a:gd name="T4" fmla="*/ 295 w 295"/>
                  <a:gd name="T5" fmla="*/ 29 h 126"/>
                  <a:gd name="T6" fmla="*/ 286 w 295"/>
                  <a:gd name="T7" fmla="*/ 0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4" y="106"/>
                      <a:pt x="7" y="116"/>
                      <a:pt x="10" y="126"/>
                    </a:cubicBezTo>
                    <a:cubicBezTo>
                      <a:pt x="105" y="94"/>
                      <a:pt x="200" y="62"/>
                      <a:pt x="295" y="29"/>
                    </a:cubicBezTo>
                    <a:cubicBezTo>
                      <a:pt x="292" y="20"/>
                      <a:pt x="289" y="10"/>
                      <a:pt x="286" y="0"/>
                    </a:cubicBezTo>
                    <a:cubicBezTo>
                      <a:pt x="190" y="32"/>
                      <a:pt x="95" y="64"/>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2"/>
              <p:cNvSpPr/>
              <p:nvPr/>
            </p:nvSpPr>
            <p:spPr bwMode="auto">
              <a:xfrm>
                <a:off x="3316" y="1780"/>
                <a:ext cx="261" cy="109"/>
              </a:xfrm>
              <a:custGeom>
                <a:avLst/>
                <a:gdLst>
                  <a:gd name="T0" fmla="*/ 286 w 295"/>
                  <a:gd name="T1" fmla="*/ 124 h 124"/>
                  <a:gd name="T2" fmla="*/ 295 w 295"/>
                  <a:gd name="T3" fmla="*/ 93 h 124"/>
                  <a:gd name="T4" fmla="*/ 10 w 295"/>
                  <a:gd name="T5" fmla="*/ 0 h 124"/>
                  <a:gd name="T6" fmla="*/ 0 w 295"/>
                  <a:gd name="T7" fmla="*/ 29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289" y="114"/>
                      <a:pt x="292" y="103"/>
                      <a:pt x="295" y="93"/>
                    </a:cubicBezTo>
                    <a:cubicBezTo>
                      <a:pt x="200" y="62"/>
                      <a:pt x="105" y="31"/>
                      <a:pt x="10" y="0"/>
                    </a:cubicBezTo>
                    <a:cubicBezTo>
                      <a:pt x="7" y="10"/>
                      <a:pt x="4" y="19"/>
                      <a:pt x="0" y="29"/>
                    </a:cubicBezTo>
                    <a:cubicBezTo>
                      <a:pt x="96" y="60"/>
                      <a:pt x="191" y="92"/>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3"/>
              <p:cNvSpPr/>
              <p:nvPr/>
            </p:nvSpPr>
            <p:spPr bwMode="auto">
              <a:xfrm>
                <a:off x="1165" y="2230"/>
                <a:ext cx="166" cy="99"/>
              </a:xfrm>
              <a:custGeom>
                <a:avLst/>
                <a:gdLst>
                  <a:gd name="T0" fmla="*/ 187 w 187"/>
                  <a:gd name="T1" fmla="*/ 0 h 111"/>
                  <a:gd name="T2" fmla="*/ 0 w 187"/>
                  <a:gd name="T3" fmla="*/ 89 h 111"/>
                  <a:gd name="T4" fmla="*/ 7 w 187"/>
                  <a:gd name="T5" fmla="*/ 104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16" y="34"/>
                      <a:pt x="58" y="61"/>
                      <a:pt x="0" y="89"/>
                    </a:cubicBezTo>
                    <a:cubicBezTo>
                      <a:pt x="3" y="94"/>
                      <a:pt x="5" y="99"/>
                      <a:pt x="7" y="104"/>
                    </a:cubicBezTo>
                    <a:cubicBezTo>
                      <a:pt x="53" y="111"/>
                      <a:pt x="167" y="5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4"/>
              <p:cNvSpPr/>
              <p:nvPr/>
            </p:nvSpPr>
            <p:spPr bwMode="auto">
              <a:xfrm>
                <a:off x="999" y="1228"/>
                <a:ext cx="172" cy="48"/>
              </a:xfrm>
              <a:custGeom>
                <a:avLst/>
                <a:gdLst>
                  <a:gd name="T0" fmla="*/ 190 w 194"/>
                  <a:gd name="T1" fmla="*/ 54 h 54"/>
                  <a:gd name="T2" fmla="*/ 194 w 194"/>
                  <a:gd name="T3" fmla="*/ 23 h 54"/>
                  <a:gd name="T4" fmla="*/ 3 w 194"/>
                  <a:gd name="T5" fmla="*/ 0 h 54"/>
                  <a:gd name="T6" fmla="*/ 0 w 194"/>
                  <a:gd name="T7" fmla="*/ 29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92" y="44"/>
                      <a:pt x="193" y="33"/>
                      <a:pt x="194" y="23"/>
                    </a:cubicBezTo>
                    <a:cubicBezTo>
                      <a:pt x="131" y="15"/>
                      <a:pt x="67" y="8"/>
                      <a:pt x="3" y="0"/>
                    </a:cubicBezTo>
                    <a:cubicBezTo>
                      <a:pt x="2" y="10"/>
                      <a:pt x="1" y="19"/>
                      <a:pt x="0" y="29"/>
                    </a:cubicBezTo>
                    <a:cubicBezTo>
                      <a:pt x="63" y="37"/>
                      <a:pt x="127" y="46"/>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5"/>
              <p:cNvSpPr/>
              <p:nvPr/>
            </p:nvSpPr>
            <p:spPr bwMode="auto">
              <a:xfrm>
                <a:off x="3192" y="2235"/>
                <a:ext cx="164" cy="93"/>
              </a:xfrm>
              <a:custGeom>
                <a:avLst/>
                <a:gdLst>
                  <a:gd name="T0" fmla="*/ 13 w 186"/>
                  <a:gd name="T1" fmla="*/ 0 h 105"/>
                  <a:gd name="T2" fmla="*/ 0 w 186"/>
                  <a:gd name="T3" fmla="*/ 28 h 105"/>
                  <a:gd name="T4" fmla="*/ 177 w 186"/>
                  <a:gd name="T5" fmla="*/ 105 h 105"/>
                  <a:gd name="T6" fmla="*/ 186 w 186"/>
                  <a:gd name="T7" fmla="*/ 84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9" y="10"/>
                      <a:pt x="5" y="19"/>
                      <a:pt x="0" y="28"/>
                    </a:cubicBezTo>
                    <a:cubicBezTo>
                      <a:pt x="58" y="57"/>
                      <a:pt x="112" y="93"/>
                      <a:pt x="177" y="105"/>
                    </a:cubicBezTo>
                    <a:cubicBezTo>
                      <a:pt x="180" y="98"/>
                      <a:pt x="183" y="91"/>
                      <a:pt x="186" y="84"/>
                    </a:cubicBezTo>
                    <a:cubicBezTo>
                      <a:pt x="128" y="56"/>
                      <a:pt x="71" y="28"/>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16"/>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40" y="63"/>
                      <a:pt x="168" y="44"/>
                      <a:pt x="201" y="0"/>
                    </a:cubicBezTo>
                    <a:cubicBezTo>
                      <a:pt x="127" y="10"/>
                      <a:pt x="63" y="18"/>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17"/>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58" y="142"/>
                      <a:pt x="122" y="44"/>
                      <a:pt x="107" y="0"/>
                    </a:cubicBezTo>
                    <a:cubicBezTo>
                      <a:pt x="67" y="59"/>
                      <a:pt x="18" y="104"/>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8"/>
              <p:cNvSpPr/>
              <p:nvPr/>
            </p:nvSpPr>
            <p:spPr bwMode="auto">
              <a:xfrm>
                <a:off x="1730" y="389"/>
                <a:ext cx="107" cy="148"/>
              </a:xfrm>
              <a:custGeom>
                <a:avLst/>
                <a:gdLst>
                  <a:gd name="T0" fmla="*/ 121 w 121"/>
                  <a:gd name="T1" fmla="*/ 167 h 167"/>
                  <a:gd name="T2" fmla="*/ 23 w 121"/>
                  <a:gd name="T3" fmla="*/ 0 h 167"/>
                  <a:gd name="T4" fmla="*/ 0 w 121"/>
                  <a:gd name="T5" fmla="*/ 15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108" y="98"/>
                      <a:pt x="60" y="53"/>
                      <a:pt x="23" y="0"/>
                    </a:cubicBezTo>
                    <a:cubicBezTo>
                      <a:pt x="15" y="5"/>
                      <a:pt x="8" y="10"/>
                      <a:pt x="0" y="15"/>
                    </a:cubicBezTo>
                    <a:cubicBezTo>
                      <a:pt x="31" y="72"/>
                      <a:pt x="71" y="123"/>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19"/>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51" y="59"/>
                      <a:pt x="96" y="103"/>
                      <a:pt x="142" y="148"/>
                    </a:cubicBezTo>
                    <a:cubicBezTo>
                      <a:pt x="149" y="94"/>
                      <a:pt x="49" y="0"/>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20"/>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52" y="91"/>
                      <a:pt x="96" y="43"/>
                      <a:pt x="136" y="0"/>
                    </a:cubicBezTo>
                    <a:cubicBezTo>
                      <a:pt x="105" y="1"/>
                      <a:pt x="12" y="88"/>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21"/>
              <p:cNvSpPr>
                <a:spLocks noEditPoints="1"/>
              </p:cNvSpPr>
              <p:nvPr/>
            </p:nvSpPr>
            <p:spPr bwMode="auto">
              <a:xfrm>
                <a:off x="1238" y="645"/>
                <a:ext cx="1994" cy="3108"/>
              </a:xfrm>
              <a:custGeom>
                <a:avLst/>
                <a:gdLst>
                  <a:gd name="T0" fmla="*/ 1681 w 2256"/>
                  <a:gd name="T1" fmla="*/ 82 h 3516"/>
                  <a:gd name="T2" fmla="*/ 2095 w 2256"/>
                  <a:gd name="T3" fmla="*/ 1634 h 3516"/>
                  <a:gd name="T4" fmla="*/ 1748 w 2256"/>
                  <a:gd name="T5" fmla="*/ 2544 h 3516"/>
                  <a:gd name="T6" fmla="*/ 1674 w 2256"/>
                  <a:gd name="T7" fmla="*/ 2781 h 3516"/>
                  <a:gd name="T8" fmla="*/ 1600 w 2256"/>
                  <a:gd name="T9" fmla="*/ 3111 h 3516"/>
                  <a:gd name="T10" fmla="*/ 1321 w 2256"/>
                  <a:gd name="T11" fmla="*/ 3419 h 3516"/>
                  <a:gd name="T12" fmla="*/ 1093 w 2256"/>
                  <a:gd name="T13" fmla="*/ 3510 h 3516"/>
                  <a:gd name="T14" fmla="*/ 809 w 2256"/>
                  <a:gd name="T15" fmla="*/ 3329 h 3516"/>
                  <a:gd name="T16" fmla="*/ 638 w 2256"/>
                  <a:gd name="T17" fmla="*/ 3007 h 3516"/>
                  <a:gd name="T18" fmla="*/ 555 w 2256"/>
                  <a:gd name="T19" fmla="*/ 2670 h 3516"/>
                  <a:gd name="T20" fmla="*/ 346 w 2256"/>
                  <a:gd name="T21" fmla="*/ 2042 h 3516"/>
                  <a:gd name="T22" fmla="*/ 23 w 2256"/>
                  <a:gd name="T23" fmla="*/ 737 h 3516"/>
                  <a:gd name="T24" fmla="*/ 1087 w 2256"/>
                  <a:gd name="T25" fmla="*/ 4 h 3516"/>
                  <a:gd name="T26" fmla="*/ 1406 w 2256"/>
                  <a:gd name="T27" fmla="*/ 2528 h 3516"/>
                  <a:gd name="T28" fmla="*/ 1488 w 2256"/>
                  <a:gd name="T29" fmla="*/ 2744 h 3516"/>
                  <a:gd name="T30" fmla="*/ 1842 w 2256"/>
                  <a:gd name="T31" fmla="*/ 2104 h 3516"/>
                  <a:gd name="T32" fmla="*/ 2192 w 2256"/>
                  <a:gd name="T33" fmla="*/ 789 h 3516"/>
                  <a:gd name="T34" fmla="*/ 1321 w 2256"/>
                  <a:gd name="T35" fmla="*/ 67 h 3516"/>
                  <a:gd name="T36" fmla="*/ 88 w 2256"/>
                  <a:gd name="T37" fmla="*/ 678 h 3516"/>
                  <a:gd name="T38" fmla="*/ 407 w 2256"/>
                  <a:gd name="T39" fmla="*/ 2039 h 3516"/>
                  <a:gd name="T40" fmla="*/ 586 w 2256"/>
                  <a:gd name="T41" fmla="*/ 2606 h 3516"/>
                  <a:gd name="T42" fmla="*/ 812 w 2256"/>
                  <a:gd name="T43" fmla="*/ 2552 h 3516"/>
                  <a:gd name="T44" fmla="*/ 1003 w 2256"/>
                  <a:gd name="T45" fmla="*/ 2424 h 3516"/>
                  <a:gd name="T46" fmla="*/ 1130 w 2256"/>
                  <a:gd name="T47" fmla="*/ 1961 h 3516"/>
                  <a:gd name="T48" fmla="*/ 1236 w 2256"/>
                  <a:gd name="T49" fmla="*/ 2126 h 3516"/>
                  <a:gd name="T50" fmla="*/ 1129 w 2256"/>
                  <a:gd name="T51" fmla="*/ 2753 h 3516"/>
                  <a:gd name="T52" fmla="*/ 1327 w 2256"/>
                  <a:gd name="T53" fmla="*/ 2750 h 3516"/>
                  <a:gd name="T54" fmla="*/ 1375 w 2256"/>
                  <a:gd name="T55" fmla="*/ 2562 h 3516"/>
                  <a:gd name="T56" fmla="*/ 939 w 2256"/>
                  <a:gd name="T57" fmla="*/ 2471 h 3516"/>
                  <a:gd name="T58" fmla="*/ 878 w 2256"/>
                  <a:gd name="T59" fmla="*/ 2714 h 3516"/>
                  <a:gd name="T60" fmla="*/ 1129 w 2256"/>
                  <a:gd name="T61" fmla="*/ 2753 h 3516"/>
                  <a:gd name="T62" fmla="*/ 1190 w 2256"/>
                  <a:gd name="T63" fmla="*/ 2055 h 3516"/>
                  <a:gd name="T64" fmla="*/ 1044 w 2256"/>
                  <a:gd name="T65" fmla="*/ 2031 h 3516"/>
                  <a:gd name="T66" fmla="*/ 1041 w 2256"/>
                  <a:gd name="T67" fmla="*/ 2403 h 3516"/>
                  <a:gd name="T68" fmla="*/ 1139 w 2256"/>
                  <a:gd name="T69" fmla="*/ 2434 h 3516"/>
                  <a:gd name="T70" fmla="*/ 1211 w 2256"/>
                  <a:gd name="T71" fmla="*/ 2183 h 3516"/>
                  <a:gd name="T72" fmla="*/ 1510 w 2256"/>
                  <a:gd name="T73" fmla="*/ 2915 h 3516"/>
                  <a:gd name="T74" fmla="*/ 1554 w 2256"/>
                  <a:gd name="T75" fmla="*/ 2969 h 3516"/>
                  <a:gd name="T76" fmla="*/ 1473 w 2256"/>
                  <a:gd name="T77" fmla="*/ 3110 h 3516"/>
                  <a:gd name="T78" fmla="*/ 1450 w 2256"/>
                  <a:gd name="T79" fmla="*/ 3264 h 3516"/>
                  <a:gd name="T80" fmla="*/ 1559 w 2256"/>
                  <a:gd name="T81" fmla="*/ 3141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6" h="3516">
                    <a:moveTo>
                      <a:pt x="1087" y="4"/>
                    </a:moveTo>
                    <a:cubicBezTo>
                      <a:pt x="1289" y="0"/>
                      <a:pt x="1488" y="19"/>
                      <a:pt x="1681" y="82"/>
                    </a:cubicBezTo>
                    <a:cubicBezTo>
                      <a:pt x="2035" y="199"/>
                      <a:pt x="2227" y="454"/>
                      <a:pt x="2243" y="825"/>
                    </a:cubicBezTo>
                    <a:cubicBezTo>
                      <a:pt x="2256" y="1106"/>
                      <a:pt x="2192" y="1374"/>
                      <a:pt x="2095" y="1634"/>
                    </a:cubicBezTo>
                    <a:cubicBezTo>
                      <a:pt x="2028" y="1812"/>
                      <a:pt x="1954" y="1987"/>
                      <a:pt x="1871" y="2157"/>
                    </a:cubicBezTo>
                    <a:cubicBezTo>
                      <a:pt x="1810" y="2282"/>
                      <a:pt x="1769" y="2408"/>
                      <a:pt x="1748" y="2544"/>
                    </a:cubicBezTo>
                    <a:cubicBezTo>
                      <a:pt x="1737" y="2613"/>
                      <a:pt x="1704" y="2678"/>
                      <a:pt x="1681" y="2745"/>
                    </a:cubicBezTo>
                    <a:cubicBezTo>
                      <a:pt x="1678" y="2757"/>
                      <a:pt x="1676" y="2769"/>
                      <a:pt x="1674" y="2781"/>
                    </a:cubicBezTo>
                    <a:cubicBezTo>
                      <a:pt x="1669" y="2804"/>
                      <a:pt x="1672" y="2833"/>
                      <a:pt x="1659" y="2848"/>
                    </a:cubicBezTo>
                    <a:cubicBezTo>
                      <a:pt x="1590" y="2926"/>
                      <a:pt x="1608" y="3021"/>
                      <a:pt x="1600" y="3111"/>
                    </a:cubicBezTo>
                    <a:cubicBezTo>
                      <a:pt x="1591" y="3229"/>
                      <a:pt x="1516" y="3320"/>
                      <a:pt x="1384" y="3364"/>
                    </a:cubicBezTo>
                    <a:cubicBezTo>
                      <a:pt x="1354" y="3374"/>
                      <a:pt x="1328" y="3383"/>
                      <a:pt x="1321" y="3419"/>
                    </a:cubicBezTo>
                    <a:cubicBezTo>
                      <a:pt x="1320" y="3427"/>
                      <a:pt x="1314" y="3435"/>
                      <a:pt x="1308" y="3442"/>
                    </a:cubicBezTo>
                    <a:cubicBezTo>
                      <a:pt x="1252" y="3514"/>
                      <a:pt x="1174" y="3516"/>
                      <a:pt x="1093" y="3510"/>
                    </a:cubicBezTo>
                    <a:cubicBezTo>
                      <a:pt x="1004" y="3503"/>
                      <a:pt x="913" y="3496"/>
                      <a:pt x="884" y="3389"/>
                    </a:cubicBezTo>
                    <a:cubicBezTo>
                      <a:pt x="873" y="3347"/>
                      <a:pt x="840" y="3339"/>
                      <a:pt x="809" y="3329"/>
                    </a:cubicBezTo>
                    <a:cubicBezTo>
                      <a:pt x="677" y="3287"/>
                      <a:pt x="635" y="3219"/>
                      <a:pt x="651" y="3084"/>
                    </a:cubicBezTo>
                    <a:cubicBezTo>
                      <a:pt x="655" y="3060"/>
                      <a:pt x="638" y="3033"/>
                      <a:pt x="638" y="3007"/>
                    </a:cubicBezTo>
                    <a:cubicBezTo>
                      <a:pt x="639" y="2934"/>
                      <a:pt x="611" y="2867"/>
                      <a:pt x="599" y="2797"/>
                    </a:cubicBezTo>
                    <a:cubicBezTo>
                      <a:pt x="590" y="2750"/>
                      <a:pt x="576" y="2712"/>
                      <a:pt x="555" y="2670"/>
                    </a:cubicBezTo>
                    <a:cubicBezTo>
                      <a:pt x="526" y="2612"/>
                      <a:pt x="501" y="2547"/>
                      <a:pt x="493" y="2483"/>
                    </a:cubicBezTo>
                    <a:cubicBezTo>
                      <a:pt x="473" y="2325"/>
                      <a:pt x="412" y="2183"/>
                      <a:pt x="346" y="2042"/>
                    </a:cubicBezTo>
                    <a:cubicBezTo>
                      <a:pt x="234" y="1801"/>
                      <a:pt x="135" y="1555"/>
                      <a:pt x="72" y="1297"/>
                    </a:cubicBezTo>
                    <a:cubicBezTo>
                      <a:pt x="27" y="1113"/>
                      <a:pt x="0" y="927"/>
                      <a:pt x="23" y="737"/>
                    </a:cubicBezTo>
                    <a:cubicBezTo>
                      <a:pt x="63" y="392"/>
                      <a:pt x="258" y="179"/>
                      <a:pt x="583" y="75"/>
                    </a:cubicBezTo>
                    <a:cubicBezTo>
                      <a:pt x="747" y="23"/>
                      <a:pt x="916" y="6"/>
                      <a:pt x="1087" y="4"/>
                    </a:cubicBezTo>
                    <a:close/>
                    <a:moveTo>
                      <a:pt x="1220" y="2440"/>
                    </a:moveTo>
                    <a:cubicBezTo>
                      <a:pt x="1282" y="2458"/>
                      <a:pt x="1378" y="2449"/>
                      <a:pt x="1406" y="2528"/>
                    </a:cubicBezTo>
                    <a:cubicBezTo>
                      <a:pt x="1428" y="2593"/>
                      <a:pt x="1410" y="2672"/>
                      <a:pt x="1410" y="2744"/>
                    </a:cubicBezTo>
                    <a:cubicBezTo>
                      <a:pt x="1438" y="2744"/>
                      <a:pt x="1463" y="2746"/>
                      <a:pt x="1488" y="2744"/>
                    </a:cubicBezTo>
                    <a:cubicBezTo>
                      <a:pt x="1660" y="2731"/>
                      <a:pt x="1674" y="2724"/>
                      <a:pt x="1698" y="2551"/>
                    </a:cubicBezTo>
                    <a:cubicBezTo>
                      <a:pt x="1720" y="2392"/>
                      <a:pt x="1773" y="2248"/>
                      <a:pt x="1842" y="2104"/>
                    </a:cubicBezTo>
                    <a:cubicBezTo>
                      <a:pt x="1930" y="1922"/>
                      <a:pt x="2006" y="1734"/>
                      <a:pt x="2074" y="1543"/>
                    </a:cubicBezTo>
                    <a:cubicBezTo>
                      <a:pt x="2161" y="1301"/>
                      <a:pt x="2216" y="1050"/>
                      <a:pt x="2192" y="789"/>
                    </a:cubicBezTo>
                    <a:cubicBezTo>
                      <a:pt x="2165" y="484"/>
                      <a:pt x="2019" y="258"/>
                      <a:pt x="1724" y="155"/>
                    </a:cubicBezTo>
                    <a:cubicBezTo>
                      <a:pt x="1595" y="110"/>
                      <a:pt x="1457" y="81"/>
                      <a:pt x="1321" y="67"/>
                    </a:cubicBezTo>
                    <a:cubicBezTo>
                      <a:pt x="1072" y="40"/>
                      <a:pt x="823" y="56"/>
                      <a:pt x="583" y="135"/>
                    </a:cubicBezTo>
                    <a:cubicBezTo>
                      <a:pt x="316" y="223"/>
                      <a:pt x="141" y="397"/>
                      <a:pt x="88" y="678"/>
                    </a:cubicBezTo>
                    <a:cubicBezTo>
                      <a:pt x="58" y="835"/>
                      <a:pt x="69" y="992"/>
                      <a:pt x="98" y="1148"/>
                    </a:cubicBezTo>
                    <a:cubicBezTo>
                      <a:pt x="156" y="1461"/>
                      <a:pt x="275" y="1753"/>
                      <a:pt x="407" y="2039"/>
                    </a:cubicBezTo>
                    <a:cubicBezTo>
                      <a:pt x="467" y="2170"/>
                      <a:pt x="526" y="2300"/>
                      <a:pt x="543" y="2445"/>
                    </a:cubicBezTo>
                    <a:cubicBezTo>
                      <a:pt x="549" y="2500"/>
                      <a:pt x="567" y="2554"/>
                      <a:pt x="586" y="2606"/>
                    </a:cubicBezTo>
                    <a:cubicBezTo>
                      <a:pt x="629" y="2724"/>
                      <a:pt x="714" y="2768"/>
                      <a:pt x="832" y="2743"/>
                    </a:cubicBezTo>
                    <a:cubicBezTo>
                      <a:pt x="825" y="2678"/>
                      <a:pt x="812" y="2615"/>
                      <a:pt x="812" y="2552"/>
                    </a:cubicBezTo>
                    <a:cubicBezTo>
                      <a:pt x="812" y="2479"/>
                      <a:pt x="849" y="2446"/>
                      <a:pt x="920" y="2434"/>
                    </a:cubicBezTo>
                    <a:cubicBezTo>
                      <a:pt x="950" y="2430"/>
                      <a:pt x="980" y="2427"/>
                      <a:pt x="1003" y="2424"/>
                    </a:cubicBezTo>
                    <a:cubicBezTo>
                      <a:pt x="998" y="2306"/>
                      <a:pt x="988" y="2192"/>
                      <a:pt x="989" y="2078"/>
                    </a:cubicBezTo>
                    <a:cubicBezTo>
                      <a:pt x="989" y="1996"/>
                      <a:pt x="1037" y="1962"/>
                      <a:pt x="1130" y="1961"/>
                    </a:cubicBezTo>
                    <a:cubicBezTo>
                      <a:pt x="1194" y="1960"/>
                      <a:pt x="1223" y="1992"/>
                      <a:pt x="1232" y="2073"/>
                    </a:cubicBezTo>
                    <a:cubicBezTo>
                      <a:pt x="1234" y="2091"/>
                      <a:pt x="1236" y="2109"/>
                      <a:pt x="1236" y="2126"/>
                    </a:cubicBezTo>
                    <a:cubicBezTo>
                      <a:pt x="1231" y="2229"/>
                      <a:pt x="1226" y="2332"/>
                      <a:pt x="1220" y="2440"/>
                    </a:cubicBezTo>
                    <a:close/>
                    <a:moveTo>
                      <a:pt x="1129" y="2753"/>
                    </a:moveTo>
                    <a:cubicBezTo>
                      <a:pt x="1129" y="2752"/>
                      <a:pt x="1129" y="2752"/>
                      <a:pt x="1129" y="2751"/>
                    </a:cubicBezTo>
                    <a:cubicBezTo>
                      <a:pt x="1195" y="2751"/>
                      <a:pt x="1261" y="2752"/>
                      <a:pt x="1327" y="2750"/>
                    </a:cubicBezTo>
                    <a:cubicBezTo>
                      <a:pt x="1341" y="2749"/>
                      <a:pt x="1366" y="2736"/>
                      <a:pt x="1367" y="2727"/>
                    </a:cubicBezTo>
                    <a:cubicBezTo>
                      <a:pt x="1374" y="2672"/>
                      <a:pt x="1380" y="2617"/>
                      <a:pt x="1375" y="2562"/>
                    </a:cubicBezTo>
                    <a:cubicBezTo>
                      <a:pt x="1374" y="2542"/>
                      <a:pt x="1346" y="2509"/>
                      <a:pt x="1328" y="2507"/>
                    </a:cubicBezTo>
                    <a:cubicBezTo>
                      <a:pt x="1199" y="2491"/>
                      <a:pt x="1069" y="2477"/>
                      <a:pt x="939" y="2471"/>
                    </a:cubicBezTo>
                    <a:cubicBezTo>
                      <a:pt x="879" y="2469"/>
                      <a:pt x="844" y="2513"/>
                      <a:pt x="848" y="2574"/>
                    </a:cubicBezTo>
                    <a:cubicBezTo>
                      <a:pt x="851" y="2621"/>
                      <a:pt x="863" y="2669"/>
                      <a:pt x="878" y="2714"/>
                    </a:cubicBezTo>
                    <a:cubicBezTo>
                      <a:pt x="883" y="2731"/>
                      <a:pt x="908" y="2750"/>
                      <a:pt x="925" y="2751"/>
                    </a:cubicBezTo>
                    <a:cubicBezTo>
                      <a:pt x="992" y="2756"/>
                      <a:pt x="1061" y="2753"/>
                      <a:pt x="1129" y="2753"/>
                    </a:cubicBezTo>
                    <a:close/>
                    <a:moveTo>
                      <a:pt x="1211" y="2183"/>
                    </a:moveTo>
                    <a:cubicBezTo>
                      <a:pt x="1203" y="2131"/>
                      <a:pt x="1203" y="2090"/>
                      <a:pt x="1190" y="2055"/>
                    </a:cubicBezTo>
                    <a:cubicBezTo>
                      <a:pt x="1181" y="2032"/>
                      <a:pt x="1154" y="2002"/>
                      <a:pt x="1134" y="2000"/>
                    </a:cubicBezTo>
                    <a:cubicBezTo>
                      <a:pt x="1104" y="1998"/>
                      <a:pt x="1066" y="2011"/>
                      <a:pt x="1044" y="2031"/>
                    </a:cubicBezTo>
                    <a:cubicBezTo>
                      <a:pt x="1026" y="2049"/>
                      <a:pt x="1019" y="2086"/>
                      <a:pt x="1020" y="2115"/>
                    </a:cubicBezTo>
                    <a:cubicBezTo>
                      <a:pt x="1023" y="2211"/>
                      <a:pt x="1032" y="2307"/>
                      <a:pt x="1041" y="2403"/>
                    </a:cubicBezTo>
                    <a:cubicBezTo>
                      <a:pt x="1042" y="2414"/>
                      <a:pt x="1058" y="2429"/>
                      <a:pt x="1070" y="2432"/>
                    </a:cubicBezTo>
                    <a:cubicBezTo>
                      <a:pt x="1092" y="2437"/>
                      <a:pt x="1117" y="2438"/>
                      <a:pt x="1139" y="2434"/>
                    </a:cubicBezTo>
                    <a:cubicBezTo>
                      <a:pt x="1153" y="2431"/>
                      <a:pt x="1174" y="2416"/>
                      <a:pt x="1176" y="2404"/>
                    </a:cubicBezTo>
                    <a:cubicBezTo>
                      <a:pt x="1191" y="2327"/>
                      <a:pt x="1201" y="2249"/>
                      <a:pt x="1211" y="2183"/>
                    </a:cubicBezTo>
                    <a:close/>
                    <a:moveTo>
                      <a:pt x="1618" y="2777"/>
                    </a:moveTo>
                    <a:cubicBezTo>
                      <a:pt x="1539" y="2794"/>
                      <a:pt x="1561" y="2883"/>
                      <a:pt x="1510" y="2915"/>
                    </a:cubicBezTo>
                    <a:cubicBezTo>
                      <a:pt x="1584" y="2894"/>
                      <a:pt x="1620" y="2848"/>
                      <a:pt x="1618" y="2777"/>
                    </a:cubicBezTo>
                    <a:close/>
                    <a:moveTo>
                      <a:pt x="1554" y="2969"/>
                    </a:moveTo>
                    <a:cubicBezTo>
                      <a:pt x="1549" y="2967"/>
                      <a:pt x="1543" y="2964"/>
                      <a:pt x="1538" y="2962"/>
                    </a:cubicBezTo>
                    <a:cubicBezTo>
                      <a:pt x="1517" y="3010"/>
                      <a:pt x="1496" y="3058"/>
                      <a:pt x="1473" y="3110"/>
                    </a:cubicBezTo>
                    <a:cubicBezTo>
                      <a:pt x="1546" y="3081"/>
                      <a:pt x="1568" y="3042"/>
                      <a:pt x="1554" y="2969"/>
                    </a:cubicBezTo>
                    <a:close/>
                    <a:moveTo>
                      <a:pt x="1450" y="3264"/>
                    </a:moveTo>
                    <a:cubicBezTo>
                      <a:pt x="1455" y="3268"/>
                      <a:pt x="1460" y="3273"/>
                      <a:pt x="1466" y="3277"/>
                    </a:cubicBezTo>
                    <a:cubicBezTo>
                      <a:pt x="1494" y="3236"/>
                      <a:pt x="1523" y="3194"/>
                      <a:pt x="1559" y="3141"/>
                    </a:cubicBezTo>
                    <a:cubicBezTo>
                      <a:pt x="1466" y="3153"/>
                      <a:pt x="1472" y="3219"/>
                      <a:pt x="1450" y="32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22"/>
              <p:cNvSpPr/>
              <p:nvPr/>
            </p:nvSpPr>
            <p:spPr bwMode="auto">
              <a:xfrm>
                <a:off x="1135" y="571"/>
                <a:ext cx="235" cy="174"/>
              </a:xfrm>
              <a:custGeom>
                <a:avLst/>
                <a:gdLst>
                  <a:gd name="T0" fmla="*/ 18 w 266"/>
                  <a:gd name="T1" fmla="*/ 0 h 197"/>
                  <a:gd name="T2" fmla="*/ 266 w 266"/>
                  <a:gd name="T3" fmla="*/ 172 h 197"/>
                  <a:gd name="T4" fmla="*/ 249 w 266"/>
                  <a:gd name="T5" fmla="*/ 197 h 197"/>
                  <a:gd name="T6" fmla="*/ 0 w 266"/>
                  <a:gd name="T7" fmla="*/ 28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00" y="57"/>
                      <a:pt x="183" y="115"/>
                      <a:pt x="266" y="172"/>
                    </a:cubicBezTo>
                    <a:cubicBezTo>
                      <a:pt x="261" y="180"/>
                      <a:pt x="255" y="189"/>
                      <a:pt x="249" y="197"/>
                    </a:cubicBezTo>
                    <a:cubicBezTo>
                      <a:pt x="166" y="140"/>
                      <a:pt x="83" y="84"/>
                      <a:pt x="0" y="28"/>
                    </a:cubicBezTo>
                    <a:cubicBezTo>
                      <a:pt x="6" y="18"/>
                      <a:pt x="12" y="9"/>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23"/>
              <p:cNvSpPr/>
              <p:nvPr/>
            </p:nvSpPr>
            <p:spPr bwMode="auto">
              <a:xfrm>
                <a:off x="3152" y="572"/>
                <a:ext cx="234" cy="172"/>
              </a:xfrm>
              <a:custGeom>
                <a:avLst/>
                <a:gdLst>
                  <a:gd name="T0" fmla="*/ 0 w 265"/>
                  <a:gd name="T1" fmla="*/ 171 h 195"/>
                  <a:gd name="T2" fmla="*/ 248 w 265"/>
                  <a:gd name="T3" fmla="*/ 0 h 195"/>
                  <a:gd name="T4" fmla="*/ 265 w 265"/>
                  <a:gd name="T5" fmla="*/ 24 h 195"/>
                  <a:gd name="T6" fmla="*/ 18 w 265"/>
                  <a:gd name="T7" fmla="*/ 195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83" y="114"/>
                      <a:pt x="166" y="57"/>
                      <a:pt x="248" y="0"/>
                    </a:cubicBezTo>
                    <a:cubicBezTo>
                      <a:pt x="254" y="8"/>
                      <a:pt x="260" y="16"/>
                      <a:pt x="265" y="24"/>
                    </a:cubicBezTo>
                    <a:cubicBezTo>
                      <a:pt x="186" y="85"/>
                      <a:pt x="102" y="140"/>
                      <a:pt x="18" y="195"/>
                    </a:cubicBezTo>
                    <a:cubicBezTo>
                      <a:pt x="12" y="187"/>
                      <a:pt x="6" y="179"/>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24"/>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172" y="70"/>
                      <a:pt x="86" y="123"/>
                      <a:pt x="0" y="175"/>
                    </a:cubicBezTo>
                    <a:cubicBezTo>
                      <a:pt x="10" y="122"/>
                      <a:pt x="210" y="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25"/>
              <p:cNvSpPr/>
              <p:nvPr/>
            </p:nvSpPr>
            <p:spPr bwMode="auto">
              <a:xfrm>
                <a:off x="2956" y="2680"/>
                <a:ext cx="242" cy="162"/>
              </a:xfrm>
              <a:custGeom>
                <a:avLst/>
                <a:gdLst>
                  <a:gd name="T0" fmla="*/ 16 w 273"/>
                  <a:gd name="T1" fmla="*/ 0 h 183"/>
                  <a:gd name="T2" fmla="*/ 273 w 273"/>
                  <a:gd name="T3" fmla="*/ 158 h 183"/>
                  <a:gd name="T4" fmla="*/ 259 w 273"/>
                  <a:gd name="T5" fmla="*/ 183 h 183"/>
                  <a:gd name="T6" fmla="*/ 0 w 273"/>
                  <a:gd name="T7" fmla="*/ 2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1" y="53"/>
                      <a:pt x="187" y="105"/>
                      <a:pt x="273" y="158"/>
                    </a:cubicBezTo>
                    <a:cubicBezTo>
                      <a:pt x="268" y="166"/>
                      <a:pt x="263" y="175"/>
                      <a:pt x="259" y="183"/>
                    </a:cubicBezTo>
                    <a:cubicBezTo>
                      <a:pt x="169" y="136"/>
                      <a:pt x="86" y="80"/>
                      <a:pt x="0" y="28"/>
                    </a:cubicBezTo>
                    <a:cubicBezTo>
                      <a:pt x="5" y="18"/>
                      <a:pt x="10" y="9"/>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26"/>
              <p:cNvSpPr/>
              <p:nvPr/>
            </p:nvSpPr>
            <p:spPr bwMode="auto">
              <a:xfrm>
                <a:off x="2232" y="208"/>
                <a:ext cx="30" cy="263"/>
              </a:xfrm>
              <a:custGeom>
                <a:avLst/>
                <a:gdLst>
                  <a:gd name="T0" fmla="*/ 0 w 16"/>
                  <a:gd name="T1" fmla="*/ 298 h 298"/>
                  <a:gd name="T2" fmla="*/ 0 w 16"/>
                  <a:gd name="T3" fmla="*/ 0 h 298"/>
                  <a:gd name="T4" fmla="*/ 16 w 16"/>
                  <a:gd name="T5" fmla="*/ 0 h 298"/>
                  <a:gd name="T6" fmla="*/ 16 w 16"/>
                  <a:gd name="T7" fmla="*/ 298 h 298"/>
                  <a:gd name="T8" fmla="*/ 0 w 16"/>
                  <a:gd name="T9" fmla="*/ 298 h 298"/>
                </a:gdLst>
                <a:ahLst/>
                <a:cxnLst>
                  <a:cxn ang="0">
                    <a:pos x="T0" y="T1"/>
                  </a:cxn>
                  <a:cxn ang="0">
                    <a:pos x="T2" y="T3"/>
                  </a:cxn>
                  <a:cxn ang="0">
                    <a:pos x="T4" y="T5"/>
                  </a:cxn>
                  <a:cxn ang="0">
                    <a:pos x="T6" y="T7"/>
                  </a:cxn>
                  <a:cxn ang="0">
                    <a:pos x="T8" y="T9"/>
                  </a:cxn>
                </a:cxnLst>
                <a:rect l="0" t="0" r="r" b="b"/>
                <a:pathLst>
                  <a:path w="16" h="298">
                    <a:moveTo>
                      <a:pt x="0" y="298"/>
                    </a:moveTo>
                    <a:cubicBezTo>
                      <a:pt x="0" y="199"/>
                      <a:pt x="0" y="99"/>
                      <a:pt x="0" y="0"/>
                    </a:cubicBezTo>
                    <a:cubicBezTo>
                      <a:pt x="5" y="0"/>
                      <a:pt x="10" y="0"/>
                      <a:pt x="16" y="0"/>
                    </a:cubicBezTo>
                    <a:cubicBezTo>
                      <a:pt x="16" y="99"/>
                      <a:pt x="16" y="199"/>
                      <a:pt x="16" y="298"/>
                    </a:cubicBezTo>
                    <a:cubicBezTo>
                      <a:pt x="10" y="298"/>
                      <a:pt x="5" y="298"/>
                      <a:pt x="0"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27"/>
              <p:cNvSpPr/>
              <p:nvPr/>
            </p:nvSpPr>
            <p:spPr bwMode="auto">
              <a:xfrm>
                <a:off x="945" y="1778"/>
                <a:ext cx="261" cy="111"/>
              </a:xfrm>
              <a:custGeom>
                <a:avLst/>
                <a:gdLst>
                  <a:gd name="T0" fmla="*/ 0 w 295"/>
                  <a:gd name="T1" fmla="*/ 96 h 126"/>
                  <a:gd name="T2" fmla="*/ 286 w 295"/>
                  <a:gd name="T3" fmla="*/ 0 h 126"/>
                  <a:gd name="T4" fmla="*/ 295 w 295"/>
                  <a:gd name="T5" fmla="*/ 29 h 126"/>
                  <a:gd name="T6" fmla="*/ 10 w 295"/>
                  <a:gd name="T7" fmla="*/ 126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95" y="64"/>
                      <a:pt x="190" y="32"/>
                      <a:pt x="286" y="0"/>
                    </a:cubicBezTo>
                    <a:cubicBezTo>
                      <a:pt x="289" y="10"/>
                      <a:pt x="292" y="20"/>
                      <a:pt x="295" y="29"/>
                    </a:cubicBezTo>
                    <a:cubicBezTo>
                      <a:pt x="200" y="62"/>
                      <a:pt x="105" y="94"/>
                      <a:pt x="10" y="126"/>
                    </a:cubicBezTo>
                    <a:cubicBezTo>
                      <a:pt x="7" y="116"/>
                      <a:pt x="4" y="106"/>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28"/>
              <p:cNvSpPr/>
              <p:nvPr/>
            </p:nvSpPr>
            <p:spPr bwMode="auto">
              <a:xfrm>
                <a:off x="3316" y="1780"/>
                <a:ext cx="261" cy="109"/>
              </a:xfrm>
              <a:custGeom>
                <a:avLst/>
                <a:gdLst>
                  <a:gd name="T0" fmla="*/ 286 w 295"/>
                  <a:gd name="T1" fmla="*/ 124 h 124"/>
                  <a:gd name="T2" fmla="*/ 0 w 295"/>
                  <a:gd name="T3" fmla="*/ 29 h 124"/>
                  <a:gd name="T4" fmla="*/ 10 w 295"/>
                  <a:gd name="T5" fmla="*/ 0 h 124"/>
                  <a:gd name="T6" fmla="*/ 295 w 295"/>
                  <a:gd name="T7" fmla="*/ 93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191" y="92"/>
                      <a:pt x="96" y="60"/>
                      <a:pt x="0" y="29"/>
                    </a:cubicBezTo>
                    <a:cubicBezTo>
                      <a:pt x="4" y="19"/>
                      <a:pt x="7" y="10"/>
                      <a:pt x="10" y="0"/>
                    </a:cubicBezTo>
                    <a:cubicBezTo>
                      <a:pt x="105" y="31"/>
                      <a:pt x="200" y="62"/>
                      <a:pt x="295" y="93"/>
                    </a:cubicBezTo>
                    <a:cubicBezTo>
                      <a:pt x="292" y="103"/>
                      <a:pt x="289" y="114"/>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29"/>
              <p:cNvSpPr/>
              <p:nvPr/>
            </p:nvSpPr>
            <p:spPr bwMode="auto">
              <a:xfrm>
                <a:off x="1165" y="2230"/>
                <a:ext cx="166" cy="99"/>
              </a:xfrm>
              <a:custGeom>
                <a:avLst/>
                <a:gdLst>
                  <a:gd name="T0" fmla="*/ 187 w 187"/>
                  <a:gd name="T1" fmla="*/ 0 h 111"/>
                  <a:gd name="T2" fmla="*/ 7 w 187"/>
                  <a:gd name="T3" fmla="*/ 104 h 111"/>
                  <a:gd name="T4" fmla="*/ 0 w 187"/>
                  <a:gd name="T5" fmla="*/ 89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67" y="54"/>
                      <a:pt x="53" y="111"/>
                      <a:pt x="7" y="104"/>
                    </a:cubicBezTo>
                    <a:cubicBezTo>
                      <a:pt x="5" y="99"/>
                      <a:pt x="3" y="94"/>
                      <a:pt x="0" y="89"/>
                    </a:cubicBezTo>
                    <a:cubicBezTo>
                      <a:pt x="58" y="61"/>
                      <a:pt x="116" y="3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0"/>
              <p:cNvSpPr/>
              <p:nvPr/>
            </p:nvSpPr>
            <p:spPr bwMode="auto">
              <a:xfrm>
                <a:off x="999" y="1228"/>
                <a:ext cx="172" cy="48"/>
              </a:xfrm>
              <a:custGeom>
                <a:avLst/>
                <a:gdLst>
                  <a:gd name="T0" fmla="*/ 190 w 194"/>
                  <a:gd name="T1" fmla="*/ 54 h 54"/>
                  <a:gd name="T2" fmla="*/ 0 w 194"/>
                  <a:gd name="T3" fmla="*/ 29 h 54"/>
                  <a:gd name="T4" fmla="*/ 3 w 194"/>
                  <a:gd name="T5" fmla="*/ 0 h 54"/>
                  <a:gd name="T6" fmla="*/ 194 w 194"/>
                  <a:gd name="T7" fmla="*/ 23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27" y="46"/>
                      <a:pt x="63" y="37"/>
                      <a:pt x="0" y="29"/>
                    </a:cubicBezTo>
                    <a:cubicBezTo>
                      <a:pt x="1" y="19"/>
                      <a:pt x="2" y="10"/>
                      <a:pt x="3" y="0"/>
                    </a:cubicBezTo>
                    <a:cubicBezTo>
                      <a:pt x="67" y="8"/>
                      <a:pt x="131" y="15"/>
                      <a:pt x="194" y="23"/>
                    </a:cubicBezTo>
                    <a:cubicBezTo>
                      <a:pt x="193" y="33"/>
                      <a:pt x="192" y="44"/>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31"/>
              <p:cNvSpPr/>
              <p:nvPr/>
            </p:nvSpPr>
            <p:spPr bwMode="auto">
              <a:xfrm>
                <a:off x="3192" y="2235"/>
                <a:ext cx="164" cy="93"/>
              </a:xfrm>
              <a:custGeom>
                <a:avLst/>
                <a:gdLst>
                  <a:gd name="T0" fmla="*/ 13 w 186"/>
                  <a:gd name="T1" fmla="*/ 0 h 105"/>
                  <a:gd name="T2" fmla="*/ 186 w 186"/>
                  <a:gd name="T3" fmla="*/ 84 h 105"/>
                  <a:gd name="T4" fmla="*/ 177 w 186"/>
                  <a:gd name="T5" fmla="*/ 105 h 105"/>
                  <a:gd name="T6" fmla="*/ 0 w 186"/>
                  <a:gd name="T7" fmla="*/ 28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71" y="28"/>
                      <a:pt x="128" y="56"/>
                      <a:pt x="186" y="84"/>
                    </a:cubicBezTo>
                    <a:cubicBezTo>
                      <a:pt x="183" y="91"/>
                      <a:pt x="180" y="98"/>
                      <a:pt x="177" y="105"/>
                    </a:cubicBezTo>
                    <a:cubicBezTo>
                      <a:pt x="112" y="93"/>
                      <a:pt x="58" y="57"/>
                      <a:pt x="0" y="28"/>
                    </a:cubicBezTo>
                    <a:cubicBezTo>
                      <a:pt x="5" y="19"/>
                      <a:pt x="9" y="1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32"/>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63" y="18"/>
                      <a:pt x="127" y="10"/>
                      <a:pt x="201" y="0"/>
                    </a:cubicBezTo>
                    <a:cubicBezTo>
                      <a:pt x="168" y="44"/>
                      <a:pt x="40" y="63"/>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33"/>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18" y="104"/>
                      <a:pt x="67" y="59"/>
                      <a:pt x="107" y="0"/>
                    </a:cubicBezTo>
                    <a:cubicBezTo>
                      <a:pt x="122" y="44"/>
                      <a:pt x="58" y="142"/>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34"/>
              <p:cNvSpPr/>
              <p:nvPr/>
            </p:nvSpPr>
            <p:spPr bwMode="auto">
              <a:xfrm>
                <a:off x="1730" y="389"/>
                <a:ext cx="107" cy="148"/>
              </a:xfrm>
              <a:custGeom>
                <a:avLst/>
                <a:gdLst>
                  <a:gd name="T0" fmla="*/ 121 w 121"/>
                  <a:gd name="T1" fmla="*/ 167 h 167"/>
                  <a:gd name="T2" fmla="*/ 0 w 121"/>
                  <a:gd name="T3" fmla="*/ 15 h 167"/>
                  <a:gd name="T4" fmla="*/ 23 w 121"/>
                  <a:gd name="T5" fmla="*/ 0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71" y="123"/>
                      <a:pt x="31" y="72"/>
                      <a:pt x="0" y="15"/>
                    </a:cubicBezTo>
                    <a:cubicBezTo>
                      <a:pt x="8" y="10"/>
                      <a:pt x="15" y="5"/>
                      <a:pt x="23" y="0"/>
                    </a:cubicBezTo>
                    <a:cubicBezTo>
                      <a:pt x="60" y="53"/>
                      <a:pt x="108" y="98"/>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35"/>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49" y="0"/>
                      <a:pt x="149" y="94"/>
                      <a:pt x="142" y="148"/>
                    </a:cubicBezTo>
                    <a:cubicBezTo>
                      <a:pt x="96" y="103"/>
                      <a:pt x="51" y="59"/>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36"/>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12" y="88"/>
                      <a:pt x="105" y="1"/>
                      <a:pt x="136" y="0"/>
                    </a:cubicBezTo>
                    <a:cubicBezTo>
                      <a:pt x="96" y="43"/>
                      <a:pt x="52" y="91"/>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39"/>
              <p:cNvSpPr/>
              <p:nvPr/>
            </p:nvSpPr>
            <p:spPr bwMode="auto">
              <a:xfrm>
                <a:off x="2573" y="3099"/>
                <a:ext cx="97" cy="122"/>
              </a:xfrm>
              <a:custGeom>
                <a:avLst/>
                <a:gdLst>
                  <a:gd name="T0" fmla="*/ 108 w 110"/>
                  <a:gd name="T1" fmla="*/ 0 h 138"/>
                  <a:gd name="T2" fmla="*/ 0 w 110"/>
                  <a:gd name="T3" fmla="*/ 138 h 138"/>
                  <a:gd name="T4" fmla="*/ 108 w 110"/>
                  <a:gd name="T5" fmla="*/ 0 h 138"/>
                </a:gdLst>
                <a:ahLst/>
                <a:cxnLst>
                  <a:cxn ang="0">
                    <a:pos x="T0" y="T1"/>
                  </a:cxn>
                  <a:cxn ang="0">
                    <a:pos x="T2" y="T3"/>
                  </a:cxn>
                  <a:cxn ang="0">
                    <a:pos x="T4" y="T5"/>
                  </a:cxn>
                </a:cxnLst>
                <a:rect l="0" t="0" r="r" b="b"/>
                <a:pathLst>
                  <a:path w="110" h="138">
                    <a:moveTo>
                      <a:pt x="108" y="0"/>
                    </a:moveTo>
                    <a:cubicBezTo>
                      <a:pt x="110" y="71"/>
                      <a:pt x="74" y="117"/>
                      <a:pt x="0" y="138"/>
                    </a:cubicBezTo>
                    <a:cubicBezTo>
                      <a:pt x="51" y="106"/>
                      <a:pt x="29" y="17"/>
                      <a:pt x="10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40"/>
              <p:cNvSpPr/>
              <p:nvPr/>
            </p:nvSpPr>
            <p:spPr bwMode="auto">
              <a:xfrm>
                <a:off x="2540" y="3263"/>
                <a:ext cx="84" cy="131"/>
              </a:xfrm>
              <a:custGeom>
                <a:avLst/>
                <a:gdLst>
                  <a:gd name="T0" fmla="*/ 81 w 95"/>
                  <a:gd name="T1" fmla="*/ 7 h 148"/>
                  <a:gd name="T2" fmla="*/ 0 w 95"/>
                  <a:gd name="T3" fmla="*/ 148 h 148"/>
                  <a:gd name="T4" fmla="*/ 65 w 95"/>
                  <a:gd name="T5" fmla="*/ 0 h 148"/>
                  <a:gd name="T6" fmla="*/ 81 w 95"/>
                  <a:gd name="T7" fmla="*/ 7 h 148"/>
                </a:gdLst>
                <a:ahLst/>
                <a:cxnLst>
                  <a:cxn ang="0">
                    <a:pos x="T0" y="T1"/>
                  </a:cxn>
                  <a:cxn ang="0">
                    <a:pos x="T2" y="T3"/>
                  </a:cxn>
                  <a:cxn ang="0">
                    <a:pos x="T4" y="T5"/>
                  </a:cxn>
                  <a:cxn ang="0">
                    <a:pos x="T6" y="T7"/>
                  </a:cxn>
                </a:cxnLst>
                <a:rect l="0" t="0" r="r" b="b"/>
                <a:pathLst>
                  <a:path w="95" h="148">
                    <a:moveTo>
                      <a:pt x="81" y="7"/>
                    </a:moveTo>
                    <a:cubicBezTo>
                      <a:pt x="95" y="80"/>
                      <a:pt x="73" y="119"/>
                      <a:pt x="0" y="148"/>
                    </a:cubicBezTo>
                    <a:cubicBezTo>
                      <a:pt x="23" y="96"/>
                      <a:pt x="44" y="48"/>
                      <a:pt x="65" y="0"/>
                    </a:cubicBezTo>
                    <a:cubicBezTo>
                      <a:pt x="70" y="2"/>
                      <a:pt x="76" y="5"/>
                      <a:pt x="8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41"/>
              <p:cNvSpPr/>
              <p:nvPr/>
            </p:nvSpPr>
            <p:spPr bwMode="auto">
              <a:xfrm>
                <a:off x="2520" y="3421"/>
                <a:ext cx="96" cy="120"/>
              </a:xfrm>
              <a:custGeom>
                <a:avLst/>
                <a:gdLst>
                  <a:gd name="T0" fmla="*/ 0 w 109"/>
                  <a:gd name="T1" fmla="*/ 123 h 136"/>
                  <a:gd name="T2" fmla="*/ 109 w 109"/>
                  <a:gd name="T3" fmla="*/ 0 h 136"/>
                  <a:gd name="T4" fmla="*/ 16 w 109"/>
                  <a:gd name="T5" fmla="*/ 136 h 136"/>
                  <a:gd name="T6" fmla="*/ 0 w 109"/>
                  <a:gd name="T7" fmla="*/ 123 h 136"/>
                </a:gdLst>
                <a:ahLst/>
                <a:cxnLst>
                  <a:cxn ang="0">
                    <a:pos x="T0" y="T1"/>
                  </a:cxn>
                  <a:cxn ang="0">
                    <a:pos x="T2" y="T3"/>
                  </a:cxn>
                  <a:cxn ang="0">
                    <a:pos x="T4" y="T5"/>
                  </a:cxn>
                  <a:cxn ang="0">
                    <a:pos x="T6" y="T7"/>
                  </a:cxn>
                </a:cxnLst>
                <a:rect l="0" t="0" r="r" b="b"/>
                <a:pathLst>
                  <a:path w="109" h="136">
                    <a:moveTo>
                      <a:pt x="0" y="123"/>
                    </a:moveTo>
                    <a:cubicBezTo>
                      <a:pt x="22" y="78"/>
                      <a:pt x="16" y="12"/>
                      <a:pt x="109" y="0"/>
                    </a:cubicBezTo>
                    <a:cubicBezTo>
                      <a:pt x="73" y="53"/>
                      <a:pt x="44" y="95"/>
                      <a:pt x="16" y="136"/>
                    </a:cubicBezTo>
                    <a:cubicBezTo>
                      <a:pt x="10" y="132"/>
                      <a:pt x="5" y="12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42"/>
              <p:cNvSpPr/>
              <p:nvPr/>
            </p:nvSpPr>
            <p:spPr bwMode="auto">
              <a:xfrm>
                <a:off x="1815" y="2231"/>
                <a:ext cx="252" cy="521"/>
              </a:xfrm>
              <a:custGeom>
                <a:avLst/>
                <a:gdLst>
                  <a:gd name="T0" fmla="*/ 0 w 285"/>
                  <a:gd name="T1" fmla="*/ 0 h 589"/>
                  <a:gd name="T2" fmla="*/ 231 w 285"/>
                  <a:gd name="T3" fmla="*/ 589 h 589"/>
                  <a:gd name="T4" fmla="*/ 0 w 285"/>
                  <a:gd name="T5" fmla="*/ 0 h 589"/>
                </a:gdLst>
                <a:ahLst/>
                <a:cxnLst>
                  <a:cxn ang="0">
                    <a:pos x="T0" y="T1"/>
                  </a:cxn>
                  <a:cxn ang="0">
                    <a:pos x="T2" y="T3"/>
                  </a:cxn>
                  <a:cxn ang="0">
                    <a:pos x="T4" y="T5"/>
                  </a:cxn>
                </a:cxnLst>
                <a:rect l="0" t="0" r="r" b="b"/>
                <a:pathLst>
                  <a:path w="285" h="589">
                    <a:moveTo>
                      <a:pt x="0" y="0"/>
                    </a:moveTo>
                    <a:cubicBezTo>
                      <a:pt x="98" y="69"/>
                      <a:pt x="285" y="484"/>
                      <a:pt x="231" y="589"/>
                    </a:cubicBezTo>
                    <a:cubicBezTo>
                      <a:pt x="155" y="396"/>
                      <a:pt x="80" y="20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43"/>
              <p:cNvSpPr/>
              <p:nvPr/>
            </p:nvSpPr>
            <p:spPr bwMode="auto">
              <a:xfrm>
                <a:off x="2436" y="2230"/>
                <a:ext cx="260" cy="530"/>
              </a:xfrm>
              <a:custGeom>
                <a:avLst/>
                <a:gdLst>
                  <a:gd name="T0" fmla="*/ 294 w 294"/>
                  <a:gd name="T1" fmla="*/ 0 h 599"/>
                  <a:gd name="T2" fmla="*/ 13 w 294"/>
                  <a:gd name="T3" fmla="*/ 599 h 599"/>
                  <a:gd name="T4" fmla="*/ 294 w 294"/>
                  <a:gd name="T5" fmla="*/ 0 h 599"/>
                </a:gdLst>
                <a:ahLst/>
                <a:cxnLst>
                  <a:cxn ang="0">
                    <a:pos x="T0" y="T1"/>
                  </a:cxn>
                  <a:cxn ang="0">
                    <a:pos x="T2" y="T3"/>
                  </a:cxn>
                  <a:cxn ang="0">
                    <a:pos x="T4" y="T5"/>
                  </a:cxn>
                </a:cxnLst>
                <a:rect l="0" t="0" r="r" b="b"/>
                <a:pathLst>
                  <a:path w="294" h="599">
                    <a:moveTo>
                      <a:pt x="294" y="0"/>
                    </a:moveTo>
                    <a:cubicBezTo>
                      <a:pt x="200" y="202"/>
                      <a:pt x="107" y="398"/>
                      <a:pt x="13" y="599"/>
                    </a:cubicBezTo>
                    <a:cubicBezTo>
                      <a:pt x="0" y="479"/>
                      <a:pt x="200" y="53"/>
                      <a:pt x="2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Group 48"/>
            <p:cNvGrpSpPr>
              <a:grpSpLocks noChangeAspect="1"/>
            </p:cNvGrpSpPr>
            <p:nvPr/>
          </p:nvGrpSpPr>
          <p:grpSpPr bwMode="auto">
            <a:xfrm>
              <a:off x="2666607" y="2354727"/>
              <a:ext cx="1086564" cy="839216"/>
              <a:chOff x="2197" y="2284"/>
              <a:chExt cx="1476" cy="1140"/>
            </a:xfrm>
            <a:grpFill/>
          </p:grpSpPr>
          <p:sp>
            <p:nvSpPr>
              <p:cNvPr id="19" name="Freeform 49"/>
              <p:cNvSpPr>
                <a:spLocks noEditPoints="1"/>
              </p:cNvSpPr>
              <p:nvPr/>
            </p:nvSpPr>
            <p:spPr bwMode="auto">
              <a:xfrm>
                <a:off x="2481" y="2284"/>
                <a:ext cx="585" cy="1024"/>
              </a:xfrm>
              <a:custGeom>
                <a:avLst/>
                <a:gdLst>
                  <a:gd name="T0" fmla="*/ 452 w 550"/>
                  <a:gd name="T1" fmla="*/ 942 h 962"/>
                  <a:gd name="T2" fmla="*/ 296 w 550"/>
                  <a:gd name="T3" fmla="*/ 838 h 962"/>
                  <a:gd name="T4" fmla="*/ 252 w 550"/>
                  <a:gd name="T5" fmla="*/ 879 h 962"/>
                  <a:gd name="T6" fmla="*/ 38 w 550"/>
                  <a:gd name="T7" fmla="*/ 838 h 962"/>
                  <a:gd name="T8" fmla="*/ 67 w 550"/>
                  <a:gd name="T9" fmla="*/ 561 h 962"/>
                  <a:gd name="T10" fmla="*/ 235 w 550"/>
                  <a:gd name="T11" fmla="*/ 509 h 962"/>
                  <a:gd name="T12" fmla="*/ 272 w 550"/>
                  <a:gd name="T13" fmla="*/ 244 h 962"/>
                  <a:gd name="T14" fmla="*/ 331 w 550"/>
                  <a:gd name="T15" fmla="*/ 67 h 962"/>
                  <a:gd name="T16" fmla="*/ 429 w 550"/>
                  <a:gd name="T17" fmla="*/ 3 h 962"/>
                  <a:gd name="T18" fmla="*/ 505 w 550"/>
                  <a:gd name="T19" fmla="*/ 83 h 962"/>
                  <a:gd name="T20" fmla="*/ 500 w 550"/>
                  <a:gd name="T21" fmla="*/ 441 h 962"/>
                  <a:gd name="T22" fmla="*/ 368 w 550"/>
                  <a:gd name="T23" fmla="*/ 728 h 962"/>
                  <a:gd name="T24" fmla="*/ 414 w 550"/>
                  <a:gd name="T25" fmla="*/ 899 h 962"/>
                  <a:gd name="T26" fmla="*/ 461 w 550"/>
                  <a:gd name="T27" fmla="*/ 926 h 962"/>
                  <a:gd name="T28" fmla="*/ 452 w 550"/>
                  <a:gd name="T29" fmla="*/ 942 h 962"/>
                  <a:gd name="T30" fmla="*/ 310 w 550"/>
                  <a:gd name="T31" fmla="*/ 733 h 962"/>
                  <a:gd name="T32" fmla="*/ 456 w 550"/>
                  <a:gd name="T33" fmla="*/ 438 h 962"/>
                  <a:gd name="T34" fmla="*/ 471 w 550"/>
                  <a:gd name="T35" fmla="*/ 142 h 962"/>
                  <a:gd name="T36" fmla="*/ 419 w 550"/>
                  <a:gd name="T37" fmla="*/ 61 h 962"/>
                  <a:gd name="T38" fmla="*/ 356 w 550"/>
                  <a:gd name="T39" fmla="*/ 132 h 962"/>
                  <a:gd name="T40" fmla="*/ 296 w 550"/>
                  <a:gd name="T41" fmla="*/ 403 h 962"/>
                  <a:gd name="T42" fmla="*/ 310 w 550"/>
                  <a:gd name="T43" fmla="*/ 733 h 962"/>
                  <a:gd name="T44" fmla="*/ 210 w 550"/>
                  <a:gd name="T45" fmla="*/ 540 h 962"/>
                  <a:gd name="T46" fmla="*/ 160 w 550"/>
                  <a:gd name="T47" fmla="*/ 551 h 962"/>
                  <a:gd name="T48" fmla="*/ 69 w 550"/>
                  <a:gd name="T49" fmla="*/ 682 h 962"/>
                  <a:gd name="T50" fmla="*/ 113 w 550"/>
                  <a:gd name="T51" fmla="*/ 849 h 962"/>
                  <a:gd name="T52" fmla="*/ 200 w 550"/>
                  <a:gd name="T53" fmla="*/ 855 h 962"/>
                  <a:gd name="T54" fmla="*/ 269 w 550"/>
                  <a:gd name="T55" fmla="*/ 757 h 962"/>
                  <a:gd name="T56" fmla="*/ 240 w 550"/>
                  <a:gd name="T57" fmla="*/ 582 h 962"/>
                  <a:gd name="T58" fmla="*/ 210 w 550"/>
                  <a:gd name="T59" fmla="*/ 54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0" h="962">
                    <a:moveTo>
                      <a:pt x="452" y="942"/>
                    </a:moveTo>
                    <a:cubicBezTo>
                      <a:pt x="368" y="962"/>
                      <a:pt x="335" y="898"/>
                      <a:pt x="296" y="838"/>
                    </a:cubicBezTo>
                    <a:cubicBezTo>
                      <a:pt x="281" y="852"/>
                      <a:pt x="267" y="866"/>
                      <a:pt x="252" y="879"/>
                    </a:cubicBezTo>
                    <a:cubicBezTo>
                      <a:pt x="175" y="946"/>
                      <a:pt x="86" y="929"/>
                      <a:pt x="38" y="838"/>
                    </a:cubicBezTo>
                    <a:cubicBezTo>
                      <a:pt x="0" y="765"/>
                      <a:pt x="14" y="625"/>
                      <a:pt x="67" y="561"/>
                    </a:cubicBezTo>
                    <a:cubicBezTo>
                      <a:pt x="110" y="509"/>
                      <a:pt x="156" y="495"/>
                      <a:pt x="235" y="509"/>
                    </a:cubicBezTo>
                    <a:cubicBezTo>
                      <a:pt x="247" y="421"/>
                      <a:pt x="254" y="331"/>
                      <a:pt x="272" y="244"/>
                    </a:cubicBezTo>
                    <a:cubicBezTo>
                      <a:pt x="284" y="183"/>
                      <a:pt x="307" y="124"/>
                      <a:pt x="331" y="67"/>
                    </a:cubicBezTo>
                    <a:cubicBezTo>
                      <a:pt x="348" y="27"/>
                      <a:pt x="382" y="0"/>
                      <a:pt x="429" y="3"/>
                    </a:cubicBezTo>
                    <a:cubicBezTo>
                      <a:pt x="478" y="5"/>
                      <a:pt x="492" y="46"/>
                      <a:pt x="505" y="83"/>
                    </a:cubicBezTo>
                    <a:cubicBezTo>
                      <a:pt x="550" y="202"/>
                      <a:pt x="542" y="324"/>
                      <a:pt x="500" y="441"/>
                    </a:cubicBezTo>
                    <a:cubicBezTo>
                      <a:pt x="465" y="540"/>
                      <a:pt x="418" y="635"/>
                      <a:pt x="368" y="728"/>
                    </a:cubicBezTo>
                    <a:cubicBezTo>
                      <a:pt x="326" y="804"/>
                      <a:pt x="335" y="854"/>
                      <a:pt x="414" y="899"/>
                    </a:cubicBezTo>
                    <a:cubicBezTo>
                      <a:pt x="429" y="908"/>
                      <a:pt x="445" y="917"/>
                      <a:pt x="461" y="926"/>
                    </a:cubicBezTo>
                    <a:cubicBezTo>
                      <a:pt x="458" y="931"/>
                      <a:pt x="455" y="937"/>
                      <a:pt x="452" y="942"/>
                    </a:cubicBezTo>
                    <a:close/>
                    <a:moveTo>
                      <a:pt x="310" y="733"/>
                    </a:moveTo>
                    <a:cubicBezTo>
                      <a:pt x="376" y="634"/>
                      <a:pt x="425" y="541"/>
                      <a:pt x="456" y="438"/>
                    </a:cubicBezTo>
                    <a:cubicBezTo>
                      <a:pt x="485" y="341"/>
                      <a:pt x="499" y="242"/>
                      <a:pt x="471" y="142"/>
                    </a:cubicBezTo>
                    <a:cubicBezTo>
                      <a:pt x="462" y="113"/>
                      <a:pt x="437" y="88"/>
                      <a:pt x="419" y="61"/>
                    </a:cubicBezTo>
                    <a:cubicBezTo>
                      <a:pt x="397" y="84"/>
                      <a:pt x="363" y="104"/>
                      <a:pt x="356" y="132"/>
                    </a:cubicBezTo>
                    <a:cubicBezTo>
                      <a:pt x="330" y="220"/>
                      <a:pt x="307" y="311"/>
                      <a:pt x="296" y="403"/>
                    </a:cubicBezTo>
                    <a:cubicBezTo>
                      <a:pt x="284" y="508"/>
                      <a:pt x="279" y="615"/>
                      <a:pt x="310" y="733"/>
                    </a:cubicBezTo>
                    <a:close/>
                    <a:moveTo>
                      <a:pt x="210" y="540"/>
                    </a:moveTo>
                    <a:cubicBezTo>
                      <a:pt x="184" y="546"/>
                      <a:pt x="171" y="546"/>
                      <a:pt x="160" y="551"/>
                    </a:cubicBezTo>
                    <a:cubicBezTo>
                      <a:pt x="103" y="576"/>
                      <a:pt x="78" y="626"/>
                      <a:pt x="69" y="682"/>
                    </a:cubicBezTo>
                    <a:cubicBezTo>
                      <a:pt x="59" y="743"/>
                      <a:pt x="58" y="808"/>
                      <a:pt x="113" y="849"/>
                    </a:cubicBezTo>
                    <a:cubicBezTo>
                      <a:pt x="133" y="864"/>
                      <a:pt x="178" y="867"/>
                      <a:pt x="200" y="855"/>
                    </a:cubicBezTo>
                    <a:cubicBezTo>
                      <a:pt x="234" y="835"/>
                      <a:pt x="276" y="809"/>
                      <a:pt x="269" y="757"/>
                    </a:cubicBezTo>
                    <a:cubicBezTo>
                      <a:pt x="261" y="698"/>
                      <a:pt x="253" y="640"/>
                      <a:pt x="240" y="582"/>
                    </a:cubicBezTo>
                    <a:cubicBezTo>
                      <a:pt x="237" y="565"/>
                      <a:pt x="219" y="552"/>
                      <a:pt x="210" y="5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50"/>
              <p:cNvSpPr/>
              <p:nvPr/>
            </p:nvSpPr>
            <p:spPr bwMode="auto">
              <a:xfrm>
                <a:off x="3249" y="2911"/>
                <a:ext cx="424" cy="513"/>
              </a:xfrm>
              <a:custGeom>
                <a:avLst/>
                <a:gdLst>
                  <a:gd name="T0" fmla="*/ 193 w 398"/>
                  <a:gd name="T1" fmla="*/ 378 h 482"/>
                  <a:gd name="T2" fmla="*/ 27 w 398"/>
                  <a:gd name="T3" fmla="*/ 207 h 482"/>
                  <a:gd name="T4" fmla="*/ 290 w 398"/>
                  <a:gd name="T5" fmla="*/ 23 h 482"/>
                  <a:gd name="T6" fmla="*/ 398 w 398"/>
                  <a:gd name="T7" fmla="*/ 136 h 482"/>
                  <a:gd name="T8" fmla="*/ 358 w 398"/>
                  <a:gd name="T9" fmla="*/ 106 h 482"/>
                  <a:gd name="T10" fmla="*/ 167 w 398"/>
                  <a:gd name="T11" fmla="*/ 90 h 482"/>
                  <a:gd name="T12" fmla="*/ 63 w 398"/>
                  <a:gd name="T13" fmla="*/ 252 h 482"/>
                  <a:gd name="T14" fmla="*/ 129 w 398"/>
                  <a:gd name="T15" fmla="*/ 350 h 482"/>
                  <a:gd name="T16" fmla="*/ 232 w 398"/>
                  <a:gd name="T17" fmla="*/ 291 h 482"/>
                  <a:gd name="T18" fmla="*/ 311 w 398"/>
                  <a:gd name="T19" fmla="*/ 177 h 482"/>
                  <a:gd name="T20" fmla="*/ 356 w 398"/>
                  <a:gd name="T21" fmla="*/ 146 h 482"/>
                  <a:gd name="T22" fmla="*/ 368 w 398"/>
                  <a:gd name="T23" fmla="*/ 155 h 482"/>
                  <a:gd name="T24" fmla="*/ 350 w 398"/>
                  <a:gd name="T25" fmla="*/ 199 h 482"/>
                  <a:gd name="T26" fmla="*/ 270 w 398"/>
                  <a:gd name="T27" fmla="*/ 313 h 482"/>
                  <a:gd name="T28" fmla="*/ 294 w 398"/>
                  <a:gd name="T29" fmla="*/ 447 h 482"/>
                  <a:gd name="T30" fmla="*/ 319 w 398"/>
                  <a:gd name="T31" fmla="*/ 468 h 482"/>
                  <a:gd name="T32" fmla="*/ 193 w 398"/>
                  <a:gd name="T33" fmla="*/ 37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82">
                    <a:moveTo>
                      <a:pt x="193" y="378"/>
                    </a:moveTo>
                    <a:cubicBezTo>
                      <a:pt x="74" y="418"/>
                      <a:pt x="0" y="306"/>
                      <a:pt x="27" y="207"/>
                    </a:cubicBezTo>
                    <a:cubicBezTo>
                      <a:pt x="61" y="81"/>
                      <a:pt x="173" y="0"/>
                      <a:pt x="290" y="23"/>
                    </a:cubicBezTo>
                    <a:cubicBezTo>
                      <a:pt x="354" y="35"/>
                      <a:pt x="396" y="75"/>
                      <a:pt x="398" y="136"/>
                    </a:cubicBezTo>
                    <a:cubicBezTo>
                      <a:pt x="382" y="124"/>
                      <a:pt x="370" y="116"/>
                      <a:pt x="358" y="106"/>
                    </a:cubicBezTo>
                    <a:cubicBezTo>
                      <a:pt x="298" y="58"/>
                      <a:pt x="233" y="57"/>
                      <a:pt x="167" y="90"/>
                    </a:cubicBezTo>
                    <a:cubicBezTo>
                      <a:pt x="102" y="122"/>
                      <a:pt x="63" y="175"/>
                      <a:pt x="63" y="252"/>
                    </a:cubicBezTo>
                    <a:cubicBezTo>
                      <a:pt x="64" y="299"/>
                      <a:pt x="79" y="340"/>
                      <a:pt x="129" y="350"/>
                    </a:cubicBezTo>
                    <a:cubicBezTo>
                      <a:pt x="177" y="360"/>
                      <a:pt x="208" y="333"/>
                      <a:pt x="232" y="291"/>
                    </a:cubicBezTo>
                    <a:cubicBezTo>
                      <a:pt x="255" y="251"/>
                      <a:pt x="283" y="214"/>
                      <a:pt x="311" y="177"/>
                    </a:cubicBezTo>
                    <a:cubicBezTo>
                      <a:pt x="322" y="163"/>
                      <a:pt x="341" y="156"/>
                      <a:pt x="356" y="146"/>
                    </a:cubicBezTo>
                    <a:cubicBezTo>
                      <a:pt x="360" y="149"/>
                      <a:pt x="364" y="152"/>
                      <a:pt x="368" y="155"/>
                    </a:cubicBezTo>
                    <a:cubicBezTo>
                      <a:pt x="362" y="170"/>
                      <a:pt x="358" y="186"/>
                      <a:pt x="350" y="199"/>
                    </a:cubicBezTo>
                    <a:cubicBezTo>
                      <a:pt x="324" y="237"/>
                      <a:pt x="298" y="276"/>
                      <a:pt x="270" y="313"/>
                    </a:cubicBezTo>
                    <a:cubicBezTo>
                      <a:pt x="221" y="377"/>
                      <a:pt x="225" y="404"/>
                      <a:pt x="294" y="447"/>
                    </a:cubicBezTo>
                    <a:cubicBezTo>
                      <a:pt x="303" y="452"/>
                      <a:pt x="310" y="460"/>
                      <a:pt x="319" y="468"/>
                    </a:cubicBezTo>
                    <a:cubicBezTo>
                      <a:pt x="219" y="482"/>
                      <a:pt x="208" y="474"/>
                      <a:pt x="193"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51"/>
              <p:cNvSpPr>
                <a:spLocks noEditPoints="1"/>
              </p:cNvSpPr>
              <p:nvPr/>
            </p:nvSpPr>
            <p:spPr bwMode="auto">
              <a:xfrm>
                <a:off x="2979" y="2778"/>
                <a:ext cx="304" cy="545"/>
              </a:xfrm>
              <a:custGeom>
                <a:avLst/>
                <a:gdLst>
                  <a:gd name="T0" fmla="*/ 78 w 286"/>
                  <a:gd name="T1" fmla="*/ 432 h 512"/>
                  <a:gd name="T2" fmla="*/ 220 w 286"/>
                  <a:gd name="T3" fmla="*/ 475 h 512"/>
                  <a:gd name="T4" fmla="*/ 140 w 286"/>
                  <a:gd name="T5" fmla="*/ 498 h 512"/>
                  <a:gd name="T6" fmla="*/ 34 w 286"/>
                  <a:gd name="T7" fmla="*/ 398 h 512"/>
                  <a:gd name="T8" fmla="*/ 0 w 286"/>
                  <a:gd name="T9" fmla="*/ 205 h 512"/>
                  <a:gd name="T10" fmla="*/ 49 w 286"/>
                  <a:gd name="T11" fmla="*/ 67 h 512"/>
                  <a:gd name="T12" fmla="*/ 201 w 286"/>
                  <a:gd name="T13" fmla="*/ 25 h 512"/>
                  <a:gd name="T14" fmla="*/ 276 w 286"/>
                  <a:gd name="T15" fmla="*/ 173 h 512"/>
                  <a:gd name="T16" fmla="*/ 148 w 286"/>
                  <a:gd name="T17" fmla="*/ 377 h 512"/>
                  <a:gd name="T18" fmla="*/ 78 w 286"/>
                  <a:gd name="T19" fmla="*/ 432 h 512"/>
                  <a:gd name="T20" fmla="*/ 68 w 286"/>
                  <a:gd name="T21" fmla="*/ 392 h 512"/>
                  <a:gd name="T22" fmla="*/ 229 w 286"/>
                  <a:gd name="T23" fmla="*/ 187 h 512"/>
                  <a:gd name="T24" fmla="*/ 167 w 286"/>
                  <a:gd name="T25" fmla="*/ 53 h 512"/>
                  <a:gd name="T26" fmla="*/ 58 w 286"/>
                  <a:gd name="T27" fmla="*/ 120 h 512"/>
                  <a:gd name="T28" fmla="*/ 68 w 286"/>
                  <a:gd name="T29" fmla="*/ 3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512">
                    <a:moveTo>
                      <a:pt x="78" y="432"/>
                    </a:moveTo>
                    <a:cubicBezTo>
                      <a:pt x="133" y="449"/>
                      <a:pt x="175" y="461"/>
                      <a:pt x="220" y="475"/>
                    </a:cubicBezTo>
                    <a:cubicBezTo>
                      <a:pt x="201" y="503"/>
                      <a:pt x="169" y="512"/>
                      <a:pt x="140" y="498"/>
                    </a:cubicBezTo>
                    <a:cubicBezTo>
                      <a:pt x="95" y="477"/>
                      <a:pt x="45" y="457"/>
                      <a:pt x="34" y="398"/>
                    </a:cubicBezTo>
                    <a:cubicBezTo>
                      <a:pt x="22" y="334"/>
                      <a:pt x="0" y="269"/>
                      <a:pt x="0" y="205"/>
                    </a:cubicBezTo>
                    <a:cubicBezTo>
                      <a:pt x="1" y="159"/>
                      <a:pt x="23" y="107"/>
                      <a:pt x="49" y="67"/>
                    </a:cubicBezTo>
                    <a:cubicBezTo>
                      <a:pt x="86" y="12"/>
                      <a:pt x="150" y="0"/>
                      <a:pt x="201" y="25"/>
                    </a:cubicBezTo>
                    <a:cubicBezTo>
                      <a:pt x="254" y="50"/>
                      <a:pt x="286" y="111"/>
                      <a:pt x="276" y="173"/>
                    </a:cubicBezTo>
                    <a:cubicBezTo>
                      <a:pt x="262" y="258"/>
                      <a:pt x="214" y="324"/>
                      <a:pt x="148" y="377"/>
                    </a:cubicBezTo>
                    <a:cubicBezTo>
                      <a:pt x="130" y="392"/>
                      <a:pt x="112" y="405"/>
                      <a:pt x="78" y="432"/>
                    </a:cubicBezTo>
                    <a:close/>
                    <a:moveTo>
                      <a:pt x="68" y="392"/>
                    </a:moveTo>
                    <a:cubicBezTo>
                      <a:pt x="135" y="353"/>
                      <a:pt x="214" y="251"/>
                      <a:pt x="229" y="187"/>
                    </a:cubicBezTo>
                    <a:cubicBezTo>
                      <a:pt x="242" y="133"/>
                      <a:pt x="212" y="67"/>
                      <a:pt x="167" y="53"/>
                    </a:cubicBezTo>
                    <a:cubicBezTo>
                      <a:pt x="130" y="40"/>
                      <a:pt x="83" y="67"/>
                      <a:pt x="58" y="120"/>
                    </a:cubicBezTo>
                    <a:cubicBezTo>
                      <a:pt x="16" y="212"/>
                      <a:pt x="24" y="302"/>
                      <a:pt x="68" y="3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52"/>
              <p:cNvSpPr/>
              <p:nvPr/>
            </p:nvSpPr>
            <p:spPr bwMode="auto">
              <a:xfrm>
                <a:off x="2197" y="3116"/>
                <a:ext cx="368" cy="306"/>
              </a:xfrm>
              <a:custGeom>
                <a:avLst/>
                <a:gdLst>
                  <a:gd name="T0" fmla="*/ 346 w 346"/>
                  <a:gd name="T1" fmla="*/ 122 h 287"/>
                  <a:gd name="T2" fmla="*/ 213 w 346"/>
                  <a:gd name="T3" fmla="*/ 280 h 287"/>
                  <a:gd name="T4" fmla="*/ 62 w 346"/>
                  <a:gd name="T5" fmla="*/ 119 h 287"/>
                  <a:gd name="T6" fmla="*/ 49 w 346"/>
                  <a:gd name="T7" fmla="*/ 126 h 287"/>
                  <a:gd name="T8" fmla="*/ 7 w 346"/>
                  <a:gd name="T9" fmla="*/ 149 h 287"/>
                  <a:gd name="T10" fmla="*/ 5 w 346"/>
                  <a:gd name="T11" fmla="*/ 96 h 287"/>
                  <a:gd name="T12" fmla="*/ 43 w 346"/>
                  <a:gd name="T13" fmla="*/ 25 h 287"/>
                  <a:gd name="T14" fmla="*/ 84 w 346"/>
                  <a:gd name="T15" fmla="*/ 0 h 287"/>
                  <a:gd name="T16" fmla="*/ 108 w 346"/>
                  <a:gd name="T17" fmla="*/ 36 h 287"/>
                  <a:gd name="T18" fmla="*/ 134 w 346"/>
                  <a:gd name="T19" fmla="*/ 140 h 287"/>
                  <a:gd name="T20" fmla="*/ 276 w 346"/>
                  <a:gd name="T21" fmla="*/ 180 h 287"/>
                  <a:gd name="T22" fmla="*/ 346 w 346"/>
                  <a:gd name="T23"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87">
                    <a:moveTo>
                      <a:pt x="346" y="122"/>
                    </a:moveTo>
                    <a:cubicBezTo>
                      <a:pt x="340" y="198"/>
                      <a:pt x="270" y="273"/>
                      <a:pt x="213" y="280"/>
                    </a:cubicBezTo>
                    <a:cubicBezTo>
                      <a:pt x="153" y="287"/>
                      <a:pt x="111" y="243"/>
                      <a:pt x="62" y="119"/>
                    </a:cubicBezTo>
                    <a:cubicBezTo>
                      <a:pt x="58" y="122"/>
                      <a:pt x="53" y="123"/>
                      <a:pt x="49" y="126"/>
                    </a:cubicBezTo>
                    <a:cubicBezTo>
                      <a:pt x="35" y="133"/>
                      <a:pt x="21" y="141"/>
                      <a:pt x="7" y="149"/>
                    </a:cubicBezTo>
                    <a:cubicBezTo>
                      <a:pt x="6" y="131"/>
                      <a:pt x="0" y="112"/>
                      <a:pt x="5" y="96"/>
                    </a:cubicBezTo>
                    <a:cubicBezTo>
                      <a:pt x="14" y="71"/>
                      <a:pt x="27" y="46"/>
                      <a:pt x="43" y="25"/>
                    </a:cubicBezTo>
                    <a:cubicBezTo>
                      <a:pt x="52" y="13"/>
                      <a:pt x="70" y="1"/>
                      <a:pt x="84" y="0"/>
                    </a:cubicBezTo>
                    <a:cubicBezTo>
                      <a:pt x="92" y="0"/>
                      <a:pt x="104" y="22"/>
                      <a:pt x="108" y="36"/>
                    </a:cubicBezTo>
                    <a:cubicBezTo>
                      <a:pt x="118" y="70"/>
                      <a:pt x="122" y="106"/>
                      <a:pt x="134" y="140"/>
                    </a:cubicBezTo>
                    <a:cubicBezTo>
                      <a:pt x="164" y="227"/>
                      <a:pt x="205" y="238"/>
                      <a:pt x="276" y="180"/>
                    </a:cubicBezTo>
                    <a:cubicBezTo>
                      <a:pt x="296" y="163"/>
                      <a:pt x="316" y="147"/>
                      <a:pt x="34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53"/>
              <p:cNvSpPr/>
              <p:nvPr/>
            </p:nvSpPr>
            <p:spPr bwMode="auto">
              <a:xfrm>
                <a:off x="2210" y="2965"/>
                <a:ext cx="88" cy="110"/>
              </a:xfrm>
              <a:custGeom>
                <a:avLst/>
                <a:gdLst>
                  <a:gd name="T0" fmla="*/ 44 w 83"/>
                  <a:gd name="T1" fmla="*/ 103 h 103"/>
                  <a:gd name="T2" fmla="*/ 1 w 83"/>
                  <a:gd name="T3" fmla="*/ 46 h 103"/>
                  <a:gd name="T4" fmla="*/ 40 w 83"/>
                  <a:gd name="T5" fmla="*/ 3 h 103"/>
                  <a:gd name="T6" fmla="*/ 82 w 83"/>
                  <a:gd name="T7" fmla="*/ 37 h 103"/>
                  <a:gd name="T8" fmla="*/ 44 w 83"/>
                  <a:gd name="T9" fmla="*/ 103 h 103"/>
                </a:gdLst>
                <a:ahLst/>
                <a:cxnLst>
                  <a:cxn ang="0">
                    <a:pos x="T0" y="T1"/>
                  </a:cxn>
                  <a:cxn ang="0">
                    <a:pos x="T2" y="T3"/>
                  </a:cxn>
                  <a:cxn ang="0">
                    <a:pos x="T4" y="T5"/>
                  </a:cxn>
                  <a:cxn ang="0">
                    <a:pos x="T6" y="T7"/>
                  </a:cxn>
                  <a:cxn ang="0">
                    <a:pos x="T8" y="T9"/>
                  </a:cxn>
                </a:cxnLst>
                <a:rect l="0" t="0" r="r" b="b"/>
                <a:pathLst>
                  <a:path w="83" h="103">
                    <a:moveTo>
                      <a:pt x="44" y="103"/>
                    </a:moveTo>
                    <a:cubicBezTo>
                      <a:pt x="23" y="76"/>
                      <a:pt x="0" y="59"/>
                      <a:pt x="1" y="46"/>
                    </a:cubicBezTo>
                    <a:cubicBezTo>
                      <a:pt x="4" y="29"/>
                      <a:pt x="24" y="7"/>
                      <a:pt x="40" y="3"/>
                    </a:cubicBezTo>
                    <a:cubicBezTo>
                      <a:pt x="52" y="0"/>
                      <a:pt x="81" y="24"/>
                      <a:pt x="82" y="37"/>
                    </a:cubicBezTo>
                    <a:cubicBezTo>
                      <a:pt x="83" y="54"/>
                      <a:pt x="63" y="72"/>
                      <a:pt x="44"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59" name="组合 58"/>
          <p:cNvGrpSpPr/>
          <p:nvPr/>
        </p:nvGrpSpPr>
        <p:grpSpPr>
          <a:xfrm>
            <a:off x="1774441" y="1892342"/>
            <a:ext cx="1357326" cy="1828159"/>
            <a:chOff x="1601788" y="1046480"/>
            <a:chExt cx="3224069" cy="4342447"/>
          </a:xfrm>
          <a:solidFill>
            <a:schemeClr val="tx1"/>
          </a:solidFill>
        </p:grpSpPr>
        <p:grpSp>
          <p:nvGrpSpPr>
            <p:cNvPr id="60" name="Group 4"/>
            <p:cNvGrpSpPr>
              <a:grpSpLocks noChangeAspect="1"/>
            </p:cNvGrpSpPr>
            <p:nvPr/>
          </p:nvGrpSpPr>
          <p:grpSpPr bwMode="auto">
            <a:xfrm>
              <a:off x="1601788" y="1046480"/>
              <a:ext cx="3224069" cy="4342447"/>
              <a:chOff x="945" y="208"/>
              <a:chExt cx="2632" cy="3545"/>
            </a:xfrm>
            <a:grpFill/>
          </p:grpSpPr>
          <p:sp>
            <p:nvSpPr>
              <p:cNvPr id="67" name="Freeform 6"/>
              <p:cNvSpPr/>
              <p:nvPr/>
            </p:nvSpPr>
            <p:spPr bwMode="auto">
              <a:xfrm>
                <a:off x="1135" y="571"/>
                <a:ext cx="235" cy="174"/>
              </a:xfrm>
              <a:custGeom>
                <a:avLst/>
                <a:gdLst>
                  <a:gd name="T0" fmla="*/ 18 w 266"/>
                  <a:gd name="T1" fmla="*/ 0 h 197"/>
                  <a:gd name="T2" fmla="*/ 0 w 266"/>
                  <a:gd name="T3" fmla="*/ 28 h 197"/>
                  <a:gd name="T4" fmla="*/ 249 w 266"/>
                  <a:gd name="T5" fmla="*/ 197 h 197"/>
                  <a:gd name="T6" fmla="*/ 266 w 266"/>
                  <a:gd name="T7" fmla="*/ 172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2" y="9"/>
                      <a:pt x="6" y="18"/>
                      <a:pt x="0" y="28"/>
                    </a:cubicBezTo>
                    <a:cubicBezTo>
                      <a:pt x="83" y="84"/>
                      <a:pt x="166" y="140"/>
                      <a:pt x="249" y="197"/>
                    </a:cubicBezTo>
                    <a:cubicBezTo>
                      <a:pt x="255" y="189"/>
                      <a:pt x="261" y="180"/>
                      <a:pt x="266" y="172"/>
                    </a:cubicBezTo>
                    <a:cubicBezTo>
                      <a:pt x="183" y="115"/>
                      <a:pt x="100" y="57"/>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
              <p:cNvSpPr/>
              <p:nvPr/>
            </p:nvSpPr>
            <p:spPr bwMode="auto">
              <a:xfrm>
                <a:off x="3152" y="572"/>
                <a:ext cx="234" cy="172"/>
              </a:xfrm>
              <a:custGeom>
                <a:avLst/>
                <a:gdLst>
                  <a:gd name="T0" fmla="*/ 0 w 265"/>
                  <a:gd name="T1" fmla="*/ 171 h 195"/>
                  <a:gd name="T2" fmla="*/ 18 w 265"/>
                  <a:gd name="T3" fmla="*/ 195 h 195"/>
                  <a:gd name="T4" fmla="*/ 265 w 265"/>
                  <a:gd name="T5" fmla="*/ 24 h 195"/>
                  <a:gd name="T6" fmla="*/ 248 w 265"/>
                  <a:gd name="T7" fmla="*/ 0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6" y="179"/>
                      <a:pt x="12" y="187"/>
                      <a:pt x="18" y="195"/>
                    </a:cubicBezTo>
                    <a:cubicBezTo>
                      <a:pt x="102" y="140"/>
                      <a:pt x="186" y="85"/>
                      <a:pt x="265" y="24"/>
                    </a:cubicBezTo>
                    <a:cubicBezTo>
                      <a:pt x="260" y="16"/>
                      <a:pt x="254" y="8"/>
                      <a:pt x="248" y="0"/>
                    </a:cubicBezTo>
                    <a:cubicBezTo>
                      <a:pt x="166" y="57"/>
                      <a:pt x="83" y="114"/>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8"/>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210" y="0"/>
                      <a:pt x="10" y="122"/>
                      <a:pt x="0" y="175"/>
                    </a:cubicBezTo>
                    <a:cubicBezTo>
                      <a:pt x="86" y="123"/>
                      <a:pt x="172" y="7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9"/>
              <p:cNvSpPr/>
              <p:nvPr/>
            </p:nvSpPr>
            <p:spPr bwMode="auto">
              <a:xfrm>
                <a:off x="2956" y="2680"/>
                <a:ext cx="242" cy="162"/>
              </a:xfrm>
              <a:custGeom>
                <a:avLst/>
                <a:gdLst>
                  <a:gd name="T0" fmla="*/ 16 w 273"/>
                  <a:gd name="T1" fmla="*/ 0 h 183"/>
                  <a:gd name="T2" fmla="*/ 0 w 273"/>
                  <a:gd name="T3" fmla="*/ 28 h 183"/>
                  <a:gd name="T4" fmla="*/ 259 w 273"/>
                  <a:gd name="T5" fmla="*/ 183 h 183"/>
                  <a:gd name="T6" fmla="*/ 273 w 273"/>
                  <a:gd name="T7" fmla="*/ 15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 y="9"/>
                      <a:pt x="5" y="18"/>
                      <a:pt x="0" y="28"/>
                    </a:cubicBezTo>
                    <a:cubicBezTo>
                      <a:pt x="86" y="80"/>
                      <a:pt x="169" y="136"/>
                      <a:pt x="259" y="183"/>
                    </a:cubicBezTo>
                    <a:cubicBezTo>
                      <a:pt x="263" y="175"/>
                      <a:pt x="268" y="166"/>
                      <a:pt x="273" y="158"/>
                    </a:cubicBezTo>
                    <a:cubicBezTo>
                      <a:pt x="187" y="105"/>
                      <a:pt x="101" y="5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1"/>
              <p:cNvSpPr/>
              <p:nvPr/>
            </p:nvSpPr>
            <p:spPr bwMode="auto">
              <a:xfrm>
                <a:off x="945" y="1778"/>
                <a:ext cx="261" cy="111"/>
              </a:xfrm>
              <a:custGeom>
                <a:avLst/>
                <a:gdLst>
                  <a:gd name="T0" fmla="*/ 0 w 295"/>
                  <a:gd name="T1" fmla="*/ 96 h 126"/>
                  <a:gd name="T2" fmla="*/ 10 w 295"/>
                  <a:gd name="T3" fmla="*/ 126 h 126"/>
                  <a:gd name="T4" fmla="*/ 295 w 295"/>
                  <a:gd name="T5" fmla="*/ 29 h 126"/>
                  <a:gd name="T6" fmla="*/ 286 w 295"/>
                  <a:gd name="T7" fmla="*/ 0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4" y="106"/>
                      <a:pt x="7" y="116"/>
                      <a:pt x="10" y="126"/>
                    </a:cubicBezTo>
                    <a:cubicBezTo>
                      <a:pt x="105" y="94"/>
                      <a:pt x="200" y="62"/>
                      <a:pt x="295" y="29"/>
                    </a:cubicBezTo>
                    <a:cubicBezTo>
                      <a:pt x="292" y="20"/>
                      <a:pt x="289" y="10"/>
                      <a:pt x="286" y="0"/>
                    </a:cubicBezTo>
                    <a:cubicBezTo>
                      <a:pt x="190" y="32"/>
                      <a:pt x="95" y="64"/>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12"/>
              <p:cNvSpPr/>
              <p:nvPr/>
            </p:nvSpPr>
            <p:spPr bwMode="auto">
              <a:xfrm>
                <a:off x="3316" y="1780"/>
                <a:ext cx="261" cy="109"/>
              </a:xfrm>
              <a:custGeom>
                <a:avLst/>
                <a:gdLst>
                  <a:gd name="T0" fmla="*/ 286 w 295"/>
                  <a:gd name="T1" fmla="*/ 124 h 124"/>
                  <a:gd name="T2" fmla="*/ 295 w 295"/>
                  <a:gd name="T3" fmla="*/ 93 h 124"/>
                  <a:gd name="T4" fmla="*/ 10 w 295"/>
                  <a:gd name="T5" fmla="*/ 0 h 124"/>
                  <a:gd name="T6" fmla="*/ 0 w 295"/>
                  <a:gd name="T7" fmla="*/ 29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289" y="114"/>
                      <a:pt x="292" y="103"/>
                      <a:pt x="295" y="93"/>
                    </a:cubicBezTo>
                    <a:cubicBezTo>
                      <a:pt x="200" y="62"/>
                      <a:pt x="105" y="31"/>
                      <a:pt x="10" y="0"/>
                    </a:cubicBezTo>
                    <a:cubicBezTo>
                      <a:pt x="7" y="10"/>
                      <a:pt x="4" y="19"/>
                      <a:pt x="0" y="29"/>
                    </a:cubicBezTo>
                    <a:cubicBezTo>
                      <a:pt x="96" y="60"/>
                      <a:pt x="191" y="92"/>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13"/>
              <p:cNvSpPr/>
              <p:nvPr/>
            </p:nvSpPr>
            <p:spPr bwMode="auto">
              <a:xfrm>
                <a:off x="1165" y="2230"/>
                <a:ext cx="166" cy="99"/>
              </a:xfrm>
              <a:custGeom>
                <a:avLst/>
                <a:gdLst>
                  <a:gd name="T0" fmla="*/ 187 w 187"/>
                  <a:gd name="T1" fmla="*/ 0 h 111"/>
                  <a:gd name="T2" fmla="*/ 0 w 187"/>
                  <a:gd name="T3" fmla="*/ 89 h 111"/>
                  <a:gd name="T4" fmla="*/ 7 w 187"/>
                  <a:gd name="T5" fmla="*/ 104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16" y="34"/>
                      <a:pt x="58" y="61"/>
                      <a:pt x="0" y="89"/>
                    </a:cubicBezTo>
                    <a:cubicBezTo>
                      <a:pt x="3" y="94"/>
                      <a:pt x="5" y="99"/>
                      <a:pt x="7" y="104"/>
                    </a:cubicBezTo>
                    <a:cubicBezTo>
                      <a:pt x="53" y="111"/>
                      <a:pt x="167" y="5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14"/>
              <p:cNvSpPr/>
              <p:nvPr/>
            </p:nvSpPr>
            <p:spPr bwMode="auto">
              <a:xfrm>
                <a:off x="999" y="1228"/>
                <a:ext cx="172" cy="48"/>
              </a:xfrm>
              <a:custGeom>
                <a:avLst/>
                <a:gdLst>
                  <a:gd name="T0" fmla="*/ 190 w 194"/>
                  <a:gd name="T1" fmla="*/ 54 h 54"/>
                  <a:gd name="T2" fmla="*/ 194 w 194"/>
                  <a:gd name="T3" fmla="*/ 23 h 54"/>
                  <a:gd name="T4" fmla="*/ 3 w 194"/>
                  <a:gd name="T5" fmla="*/ 0 h 54"/>
                  <a:gd name="T6" fmla="*/ 0 w 194"/>
                  <a:gd name="T7" fmla="*/ 29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92" y="44"/>
                      <a:pt x="193" y="33"/>
                      <a:pt x="194" y="23"/>
                    </a:cubicBezTo>
                    <a:cubicBezTo>
                      <a:pt x="131" y="15"/>
                      <a:pt x="67" y="8"/>
                      <a:pt x="3" y="0"/>
                    </a:cubicBezTo>
                    <a:cubicBezTo>
                      <a:pt x="2" y="10"/>
                      <a:pt x="1" y="19"/>
                      <a:pt x="0" y="29"/>
                    </a:cubicBezTo>
                    <a:cubicBezTo>
                      <a:pt x="63" y="37"/>
                      <a:pt x="127" y="46"/>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15"/>
              <p:cNvSpPr/>
              <p:nvPr/>
            </p:nvSpPr>
            <p:spPr bwMode="auto">
              <a:xfrm>
                <a:off x="3192" y="2235"/>
                <a:ext cx="164" cy="93"/>
              </a:xfrm>
              <a:custGeom>
                <a:avLst/>
                <a:gdLst>
                  <a:gd name="T0" fmla="*/ 13 w 186"/>
                  <a:gd name="T1" fmla="*/ 0 h 105"/>
                  <a:gd name="T2" fmla="*/ 0 w 186"/>
                  <a:gd name="T3" fmla="*/ 28 h 105"/>
                  <a:gd name="T4" fmla="*/ 177 w 186"/>
                  <a:gd name="T5" fmla="*/ 105 h 105"/>
                  <a:gd name="T6" fmla="*/ 186 w 186"/>
                  <a:gd name="T7" fmla="*/ 84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9" y="10"/>
                      <a:pt x="5" y="19"/>
                      <a:pt x="0" y="28"/>
                    </a:cubicBezTo>
                    <a:cubicBezTo>
                      <a:pt x="58" y="57"/>
                      <a:pt x="112" y="93"/>
                      <a:pt x="177" y="105"/>
                    </a:cubicBezTo>
                    <a:cubicBezTo>
                      <a:pt x="180" y="98"/>
                      <a:pt x="183" y="91"/>
                      <a:pt x="186" y="84"/>
                    </a:cubicBezTo>
                    <a:cubicBezTo>
                      <a:pt x="128" y="56"/>
                      <a:pt x="71" y="28"/>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16"/>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40" y="63"/>
                      <a:pt x="168" y="44"/>
                      <a:pt x="201" y="0"/>
                    </a:cubicBezTo>
                    <a:cubicBezTo>
                      <a:pt x="127" y="10"/>
                      <a:pt x="63" y="18"/>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17"/>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58" y="142"/>
                      <a:pt x="122" y="44"/>
                      <a:pt x="107" y="0"/>
                    </a:cubicBezTo>
                    <a:cubicBezTo>
                      <a:pt x="67" y="59"/>
                      <a:pt x="18" y="104"/>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18"/>
              <p:cNvSpPr/>
              <p:nvPr/>
            </p:nvSpPr>
            <p:spPr bwMode="auto">
              <a:xfrm>
                <a:off x="1730" y="389"/>
                <a:ext cx="107" cy="148"/>
              </a:xfrm>
              <a:custGeom>
                <a:avLst/>
                <a:gdLst>
                  <a:gd name="T0" fmla="*/ 121 w 121"/>
                  <a:gd name="T1" fmla="*/ 167 h 167"/>
                  <a:gd name="T2" fmla="*/ 23 w 121"/>
                  <a:gd name="T3" fmla="*/ 0 h 167"/>
                  <a:gd name="T4" fmla="*/ 0 w 121"/>
                  <a:gd name="T5" fmla="*/ 15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108" y="98"/>
                      <a:pt x="60" y="53"/>
                      <a:pt x="23" y="0"/>
                    </a:cubicBezTo>
                    <a:cubicBezTo>
                      <a:pt x="15" y="5"/>
                      <a:pt x="8" y="10"/>
                      <a:pt x="0" y="15"/>
                    </a:cubicBezTo>
                    <a:cubicBezTo>
                      <a:pt x="31" y="72"/>
                      <a:pt x="71" y="123"/>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19"/>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51" y="59"/>
                      <a:pt x="96" y="103"/>
                      <a:pt x="142" y="148"/>
                    </a:cubicBezTo>
                    <a:cubicBezTo>
                      <a:pt x="149" y="94"/>
                      <a:pt x="49" y="0"/>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0"/>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52" y="91"/>
                      <a:pt x="96" y="43"/>
                      <a:pt x="136" y="0"/>
                    </a:cubicBezTo>
                    <a:cubicBezTo>
                      <a:pt x="105" y="1"/>
                      <a:pt x="12" y="88"/>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1"/>
              <p:cNvSpPr>
                <a:spLocks noEditPoints="1"/>
              </p:cNvSpPr>
              <p:nvPr/>
            </p:nvSpPr>
            <p:spPr bwMode="auto">
              <a:xfrm>
                <a:off x="1238" y="645"/>
                <a:ext cx="1994" cy="3108"/>
              </a:xfrm>
              <a:custGeom>
                <a:avLst/>
                <a:gdLst>
                  <a:gd name="T0" fmla="*/ 1681 w 2256"/>
                  <a:gd name="T1" fmla="*/ 82 h 3516"/>
                  <a:gd name="T2" fmla="*/ 2095 w 2256"/>
                  <a:gd name="T3" fmla="*/ 1634 h 3516"/>
                  <a:gd name="T4" fmla="*/ 1748 w 2256"/>
                  <a:gd name="T5" fmla="*/ 2544 h 3516"/>
                  <a:gd name="T6" fmla="*/ 1674 w 2256"/>
                  <a:gd name="T7" fmla="*/ 2781 h 3516"/>
                  <a:gd name="T8" fmla="*/ 1600 w 2256"/>
                  <a:gd name="T9" fmla="*/ 3111 h 3516"/>
                  <a:gd name="T10" fmla="*/ 1321 w 2256"/>
                  <a:gd name="T11" fmla="*/ 3419 h 3516"/>
                  <a:gd name="T12" fmla="*/ 1093 w 2256"/>
                  <a:gd name="T13" fmla="*/ 3510 h 3516"/>
                  <a:gd name="T14" fmla="*/ 809 w 2256"/>
                  <a:gd name="T15" fmla="*/ 3329 h 3516"/>
                  <a:gd name="T16" fmla="*/ 638 w 2256"/>
                  <a:gd name="T17" fmla="*/ 3007 h 3516"/>
                  <a:gd name="T18" fmla="*/ 555 w 2256"/>
                  <a:gd name="T19" fmla="*/ 2670 h 3516"/>
                  <a:gd name="T20" fmla="*/ 346 w 2256"/>
                  <a:gd name="T21" fmla="*/ 2042 h 3516"/>
                  <a:gd name="T22" fmla="*/ 23 w 2256"/>
                  <a:gd name="T23" fmla="*/ 737 h 3516"/>
                  <a:gd name="T24" fmla="*/ 1087 w 2256"/>
                  <a:gd name="T25" fmla="*/ 4 h 3516"/>
                  <a:gd name="T26" fmla="*/ 1406 w 2256"/>
                  <a:gd name="T27" fmla="*/ 2528 h 3516"/>
                  <a:gd name="T28" fmla="*/ 1488 w 2256"/>
                  <a:gd name="T29" fmla="*/ 2744 h 3516"/>
                  <a:gd name="T30" fmla="*/ 1842 w 2256"/>
                  <a:gd name="T31" fmla="*/ 2104 h 3516"/>
                  <a:gd name="T32" fmla="*/ 2192 w 2256"/>
                  <a:gd name="T33" fmla="*/ 789 h 3516"/>
                  <a:gd name="T34" fmla="*/ 1321 w 2256"/>
                  <a:gd name="T35" fmla="*/ 67 h 3516"/>
                  <a:gd name="T36" fmla="*/ 88 w 2256"/>
                  <a:gd name="T37" fmla="*/ 678 h 3516"/>
                  <a:gd name="T38" fmla="*/ 407 w 2256"/>
                  <a:gd name="T39" fmla="*/ 2039 h 3516"/>
                  <a:gd name="T40" fmla="*/ 586 w 2256"/>
                  <a:gd name="T41" fmla="*/ 2606 h 3516"/>
                  <a:gd name="T42" fmla="*/ 812 w 2256"/>
                  <a:gd name="T43" fmla="*/ 2552 h 3516"/>
                  <a:gd name="T44" fmla="*/ 1003 w 2256"/>
                  <a:gd name="T45" fmla="*/ 2424 h 3516"/>
                  <a:gd name="T46" fmla="*/ 1130 w 2256"/>
                  <a:gd name="T47" fmla="*/ 1961 h 3516"/>
                  <a:gd name="T48" fmla="*/ 1236 w 2256"/>
                  <a:gd name="T49" fmla="*/ 2126 h 3516"/>
                  <a:gd name="T50" fmla="*/ 1129 w 2256"/>
                  <a:gd name="T51" fmla="*/ 2753 h 3516"/>
                  <a:gd name="T52" fmla="*/ 1327 w 2256"/>
                  <a:gd name="T53" fmla="*/ 2750 h 3516"/>
                  <a:gd name="T54" fmla="*/ 1375 w 2256"/>
                  <a:gd name="T55" fmla="*/ 2562 h 3516"/>
                  <a:gd name="T56" fmla="*/ 939 w 2256"/>
                  <a:gd name="T57" fmla="*/ 2471 h 3516"/>
                  <a:gd name="T58" fmla="*/ 878 w 2256"/>
                  <a:gd name="T59" fmla="*/ 2714 h 3516"/>
                  <a:gd name="T60" fmla="*/ 1129 w 2256"/>
                  <a:gd name="T61" fmla="*/ 2753 h 3516"/>
                  <a:gd name="T62" fmla="*/ 1190 w 2256"/>
                  <a:gd name="T63" fmla="*/ 2055 h 3516"/>
                  <a:gd name="T64" fmla="*/ 1044 w 2256"/>
                  <a:gd name="T65" fmla="*/ 2031 h 3516"/>
                  <a:gd name="T66" fmla="*/ 1041 w 2256"/>
                  <a:gd name="T67" fmla="*/ 2403 h 3516"/>
                  <a:gd name="T68" fmla="*/ 1139 w 2256"/>
                  <a:gd name="T69" fmla="*/ 2434 h 3516"/>
                  <a:gd name="T70" fmla="*/ 1211 w 2256"/>
                  <a:gd name="T71" fmla="*/ 2183 h 3516"/>
                  <a:gd name="T72" fmla="*/ 1510 w 2256"/>
                  <a:gd name="T73" fmla="*/ 2915 h 3516"/>
                  <a:gd name="T74" fmla="*/ 1554 w 2256"/>
                  <a:gd name="T75" fmla="*/ 2969 h 3516"/>
                  <a:gd name="T76" fmla="*/ 1473 w 2256"/>
                  <a:gd name="T77" fmla="*/ 3110 h 3516"/>
                  <a:gd name="T78" fmla="*/ 1450 w 2256"/>
                  <a:gd name="T79" fmla="*/ 3264 h 3516"/>
                  <a:gd name="T80" fmla="*/ 1559 w 2256"/>
                  <a:gd name="T81" fmla="*/ 3141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6" h="3516">
                    <a:moveTo>
                      <a:pt x="1087" y="4"/>
                    </a:moveTo>
                    <a:cubicBezTo>
                      <a:pt x="1289" y="0"/>
                      <a:pt x="1488" y="19"/>
                      <a:pt x="1681" y="82"/>
                    </a:cubicBezTo>
                    <a:cubicBezTo>
                      <a:pt x="2035" y="199"/>
                      <a:pt x="2227" y="454"/>
                      <a:pt x="2243" y="825"/>
                    </a:cubicBezTo>
                    <a:cubicBezTo>
                      <a:pt x="2256" y="1106"/>
                      <a:pt x="2192" y="1374"/>
                      <a:pt x="2095" y="1634"/>
                    </a:cubicBezTo>
                    <a:cubicBezTo>
                      <a:pt x="2028" y="1812"/>
                      <a:pt x="1954" y="1987"/>
                      <a:pt x="1871" y="2157"/>
                    </a:cubicBezTo>
                    <a:cubicBezTo>
                      <a:pt x="1810" y="2282"/>
                      <a:pt x="1769" y="2408"/>
                      <a:pt x="1748" y="2544"/>
                    </a:cubicBezTo>
                    <a:cubicBezTo>
                      <a:pt x="1737" y="2613"/>
                      <a:pt x="1704" y="2678"/>
                      <a:pt x="1681" y="2745"/>
                    </a:cubicBezTo>
                    <a:cubicBezTo>
                      <a:pt x="1678" y="2757"/>
                      <a:pt x="1676" y="2769"/>
                      <a:pt x="1674" y="2781"/>
                    </a:cubicBezTo>
                    <a:cubicBezTo>
                      <a:pt x="1669" y="2804"/>
                      <a:pt x="1672" y="2833"/>
                      <a:pt x="1659" y="2848"/>
                    </a:cubicBezTo>
                    <a:cubicBezTo>
                      <a:pt x="1590" y="2926"/>
                      <a:pt x="1608" y="3021"/>
                      <a:pt x="1600" y="3111"/>
                    </a:cubicBezTo>
                    <a:cubicBezTo>
                      <a:pt x="1591" y="3229"/>
                      <a:pt x="1516" y="3320"/>
                      <a:pt x="1384" y="3364"/>
                    </a:cubicBezTo>
                    <a:cubicBezTo>
                      <a:pt x="1354" y="3374"/>
                      <a:pt x="1328" y="3383"/>
                      <a:pt x="1321" y="3419"/>
                    </a:cubicBezTo>
                    <a:cubicBezTo>
                      <a:pt x="1320" y="3427"/>
                      <a:pt x="1314" y="3435"/>
                      <a:pt x="1308" y="3442"/>
                    </a:cubicBezTo>
                    <a:cubicBezTo>
                      <a:pt x="1252" y="3514"/>
                      <a:pt x="1174" y="3516"/>
                      <a:pt x="1093" y="3510"/>
                    </a:cubicBezTo>
                    <a:cubicBezTo>
                      <a:pt x="1004" y="3503"/>
                      <a:pt x="913" y="3496"/>
                      <a:pt x="884" y="3389"/>
                    </a:cubicBezTo>
                    <a:cubicBezTo>
                      <a:pt x="873" y="3347"/>
                      <a:pt x="840" y="3339"/>
                      <a:pt x="809" y="3329"/>
                    </a:cubicBezTo>
                    <a:cubicBezTo>
                      <a:pt x="677" y="3287"/>
                      <a:pt x="635" y="3219"/>
                      <a:pt x="651" y="3084"/>
                    </a:cubicBezTo>
                    <a:cubicBezTo>
                      <a:pt x="655" y="3060"/>
                      <a:pt x="638" y="3033"/>
                      <a:pt x="638" y="3007"/>
                    </a:cubicBezTo>
                    <a:cubicBezTo>
                      <a:pt x="639" y="2934"/>
                      <a:pt x="611" y="2867"/>
                      <a:pt x="599" y="2797"/>
                    </a:cubicBezTo>
                    <a:cubicBezTo>
                      <a:pt x="590" y="2750"/>
                      <a:pt x="576" y="2712"/>
                      <a:pt x="555" y="2670"/>
                    </a:cubicBezTo>
                    <a:cubicBezTo>
                      <a:pt x="526" y="2612"/>
                      <a:pt x="501" y="2547"/>
                      <a:pt x="493" y="2483"/>
                    </a:cubicBezTo>
                    <a:cubicBezTo>
                      <a:pt x="473" y="2325"/>
                      <a:pt x="412" y="2183"/>
                      <a:pt x="346" y="2042"/>
                    </a:cubicBezTo>
                    <a:cubicBezTo>
                      <a:pt x="234" y="1801"/>
                      <a:pt x="135" y="1555"/>
                      <a:pt x="72" y="1297"/>
                    </a:cubicBezTo>
                    <a:cubicBezTo>
                      <a:pt x="27" y="1113"/>
                      <a:pt x="0" y="927"/>
                      <a:pt x="23" y="737"/>
                    </a:cubicBezTo>
                    <a:cubicBezTo>
                      <a:pt x="63" y="392"/>
                      <a:pt x="258" y="179"/>
                      <a:pt x="583" y="75"/>
                    </a:cubicBezTo>
                    <a:cubicBezTo>
                      <a:pt x="747" y="23"/>
                      <a:pt x="916" y="6"/>
                      <a:pt x="1087" y="4"/>
                    </a:cubicBezTo>
                    <a:close/>
                    <a:moveTo>
                      <a:pt x="1220" y="2440"/>
                    </a:moveTo>
                    <a:cubicBezTo>
                      <a:pt x="1282" y="2458"/>
                      <a:pt x="1378" y="2449"/>
                      <a:pt x="1406" y="2528"/>
                    </a:cubicBezTo>
                    <a:cubicBezTo>
                      <a:pt x="1428" y="2593"/>
                      <a:pt x="1410" y="2672"/>
                      <a:pt x="1410" y="2744"/>
                    </a:cubicBezTo>
                    <a:cubicBezTo>
                      <a:pt x="1438" y="2744"/>
                      <a:pt x="1463" y="2746"/>
                      <a:pt x="1488" y="2744"/>
                    </a:cubicBezTo>
                    <a:cubicBezTo>
                      <a:pt x="1660" y="2731"/>
                      <a:pt x="1674" y="2724"/>
                      <a:pt x="1698" y="2551"/>
                    </a:cubicBezTo>
                    <a:cubicBezTo>
                      <a:pt x="1720" y="2392"/>
                      <a:pt x="1773" y="2248"/>
                      <a:pt x="1842" y="2104"/>
                    </a:cubicBezTo>
                    <a:cubicBezTo>
                      <a:pt x="1930" y="1922"/>
                      <a:pt x="2006" y="1734"/>
                      <a:pt x="2074" y="1543"/>
                    </a:cubicBezTo>
                    <a:cubicBezTo>
                      <a:pt x="2161" y="1301"/>
                      <a:pt x="2216" y="1050"/>
                      <a:pt x="2192" y="789"/>
                    </a:cubicBezTo>
                    <a:cubicBezTo>
                      <a:pt x="2165" y="484"/>
                      <a:pt x="2019" y="258"/>
                      <a:pt x="1724" y="155"/>
                    </a:cubicBezTo>
                    <a:cubicBezTo>
                      <a:pt x="1595" y="110"/>
                      <a:pt x="1457" y="81"/>
                      <a:pt x="1321" y="67"/>
                    </a:cubicBezTo>
                    <a:cubicBezTo>
                      <a:pt x="1072" y="40"/>
                      <a:pt x="823" y="56"/>
                      <a:pt x="583" y="135"/>
                    </a:cubicBezTo>
                    <a:cubicBezTo>
                      <a:pt x="316" y="223"/>
                      <a:pt x="141" y="397"/>
                      <a:pt x="88" y="678"/>
                    </a:cubicBezTo>
                    <a:cubicBezTo>
                      <a:pt x="58" y="835"/>
                      <a:pt x="69" y="992"/>
                      <a:pt x="98" y="1148"/>
                    </a:cubicBezTo>
                    <a:cubicBezTo>
                      <a:pt x="156" y="1461"/>
                      <a:pt x="275" y="1753"/>
                      <a:pt x="407" y="2039"/>
                    </a:cubicBezTo>
                    <a:cubicBezTo>
                      <a:pt x="467" y="2170"/>
                      <a:pt x="526" y="2300"/>
                      <a:pt x="543" y="2445"/>
                    </a:cubicBezTo>
                    <a:cubicBezTo>
                      <a:pt x="549" y="2500"/>
                      <a:pt x="567" y="2554"/>
                      <a:pt x="586" y="2606"/>
                    </a:cubicBezTo>
                    <a:cubicBezTo>
                      <a:pt x="629" y="2724"/>
                      <a:pt x="714" y="2768"/>
                      <a:pt x="832" y="2743"/>
                    </a:cubicBezTo>
                    <a:cubicBezTo>
                      <a:pt x="825" y="2678"/>
                      <a:pt x="812" y="2615"/>
                      <a:pt x="812" y="2552"/>
                    </a:cubicBezTo>
                    <a:cubicBezTo>
                      <a:pt x="812" y="2479"/>
                      <a:pt x="849" y="2446"/>
                      <a:pt x="920" y="2434"/>
                    </a:cubicBezTo>
                    <a:cubicBezTo>
                      <a:pt x="950" y="2430"/>
                      <a:pt x="980" y="2427"/>
                      <a:pt x="1003" y="2424"/>
                    </a:cubicBezTo>
                    <a:cubicBezTo>
                      <a:pt x="998" y="2306"/>
                      <a:pt x="988" y="2192"/>
                      <a:pt x="989" y="2078"/>
                    </a:cubicBezTo>
                    <a:cubicBezTo>
                      <a:pt x="989" y="1996"/>
                      <a:pt x="1037" y="1962"/>
                      <a:pt x="1130" y="1961"/>
                    </a:cubicBezTo>
                    <a:cubicBezTo>
                      <a:pt x="1194" y="1960"/>
                      <a:pt x="1223" y="1992"/>
                      <a:pt x="1232" y="2073"/>
                    </a:cubicBezTo>
                    <a:cubicBezTo>
                      <a:pt x="1234" y="2091"/>
                      <a:pt x="1236" y="2109"/>
                      <a:pt x="1236" y="2126"/>
                    </a:cubicBezTo>
                    <a:cubicBezTo>
                      <a:pt x="1231" y="2229"/>
                      <a:pt x="1226" y="2332"/>
                      <a:pt x="1220" y="2440"/>
                    </a:cubicBezTo>
                    <a:close/>
                    <a:moveTo>
                      <a:pt x="1129" y="2753"/>
                    </a:moveTo>
                    <a:cubicBezTo>
                      <a:pt x="1129" y="2752"/>
                      <a:pt x="1129" y="2752"/>
                      <a:pt x="1129" y="2751"/>
                    </a:cubicBezTo>
                    <a:cubicBezTo>
                      <a:pt x="1195" y="2751"/>
                      <a:pt x="1261" y="2752"/>
                      <a:pt x="1327" y="2750"/>
                    </a:cubicBezTo>
                    <a:cubicBezTo>
                      <a:pt x="1341" y="2749"/>
                      <a:pt x="1366" y="2736"/>
                      <a:pt x="1367" y="2727"/>
                    </a:cubicBezTo>
                    <a:cubicBezTo>
                      <a:pt x="1374" y="2672"/>
                      <a:pt x="1380" y="2617"/>
                      <a:pt x="1375" y="2562"/>
                    </a:cubicBezTo>
                    <a:cubicBezTo>
                      <a:pt x="1374" y="2542"/>
                      <a:pt x="1346" y="2509"/>
                      <a:pt x="1328" y="2507"/>
                    </a:cubicBezTo>
                    <a:cubicBezTo>
                      <a:pt x="1199" y="2491"/>
                      <a:pt x="1069" y="2477"/>
                      <a:pt x="939" y="2471"/>
                    </a:cubicBezTo>
                    <a:cubicBezTo>
                      <a:pt x="879" y="2469"/>
                      <a:pt x="844" y="2513"/>
                      <a:pt x="848" y="2574"/>
                    </a:cubicBezTo>
                    <a:cubicBezTo>
                      <a:pt x="851" y="2621"/>
                      <a:pt x="863" y="2669"/>
                      <a:pt x="878" y="2714"/>
                    </a:cubicBezTo>
                    <a:cubicBezTo>
                      <a:pt x="883" y="2731"/>
                      <a:pt x="908" y="2750"/>
                      <a:pt x="925" y="2751"/>
                    </a:cubicBezTo>
                    <a:cubicBezTo>
                      <a:pt x="992" y="2756"/>
                      <a:pt x="1061" y="2753"/>
                      <a:pt x="1129" y="2753"/>
                    </a:cubicBezTo>
                    <a:close/>
                    <a:moveTo>
                      <a:pt x="1211" y="2183"/>
                    </a:moveTo>
                    <a:cubicBezTo>
                      <a:pt x="1203" y="2131"/>
                      <a:pt x="1203" y="2090"/>
                      <a:pt x="1190" y="2055"/>
                    </a:cubicBezTo>
                    <a:cubicBezTo>
                      <a:pt x="1181" y="2032"/>
                      <a:pt x="1154" y="2002"/>
                      <a:pt x="1134" y="2000"/>
                    </a:cubicBezTo>
                    <a:cubicBezTo>
                      <a:pt x="1104" y="1998"/>
                      <a:pt x="1066" y="2011"/>
                      <a:pt x="1044" y="2031"/>
                    </a:cubicBezTo>
                    <a:cubicBezTo>
                      <a:pt x="1026" y="2049"/>
                      <a:pt x="1019" y="2086"/>
                      <a:pt x="1020" y="2115"/>
                    </a:cubicBezTo>
                    <a:cubicBezTo>
                      <a:pt x="1023" y="2211"/>
                      <a:pt x="1032" y="2307"/>
                      <a:pt x="1041" y="2403"/>
                    </a:cubicBezTo>
                    <a:cubicBezTo>
                      <a:pt x="1042" y="2414"/>
                      <a:pt x="1058" y="2429"/>
                      <a:pt x="1070" y="2432"/>
                    </a:cubicBezTo>
                    <a:cubicBezTo>
                      <a:pt x="1092" y="2437"/>
                      <a:pt x="1117" y="2438"/>
                      <a:pt x="1139" y="2434"/>
                    </a:cubicBezTo>
                    <a:cubicBezTo>
                      <a:pt x="1153" y="2431"/>
                      <a:pt x="1174" y="2416"/>
                      <a:pt x="1176" y="2404"/>
                    </a:cubicBezTo>
                    <a:cubicBezTo>
                      <a:pt x="1191" y="2327"/>
                      <a:pt x="1201" y="2249"/>
                      <a:pt x="1211" y="2183"/>
                    </a:cubicBezTo>
                    <a:close/>
                    <a:moveTo>
                      <a:pt x="1618" y="2777"/>
                    </a:moveTo>
                    <a:cubicBezTo>
                      <a:pt x="1539" y="2794"/>
                      <a:pt x="1561" y="2883"/>
                      <a:pt x="1510" y="2915"/>
                    </a:cubicBezTo>
                    <a:cubicBezTo>
                      <a:pt x="1584" y="2894"/>
                      <a:pt x="1620" y="2848"/>
                      <a:pt x="1618" y="2777"/>
                    </a:cubicBezTo>
                    <a:close/>
                    <a:moveTo>
                      <a:pt x="1554" y="2969"/>
                    </a:moveTo>
                    <a:cubicBezTo>
                      <a:pt x="1549" y="2967"/>
                      <a:pt x="1543" y="2964"/>
                      <a:pt x="1538" y="2962"/>
                    </a:cubicBezTo>
                    <a:cubicBezTo>
                      <a:pt x="1517" y="3010"/>
                      <a:pt x="1496" y="3058"/>
                      <a:pt x="1473" y="3110"/>
                    </a:cubicBezTo>
                    <a:cubicBezTo>
                      <a:pt x="1546" y="3081"/>
                      <a:pt x="1568" y="3042"/>
                      <a:pt x="1554" y="2969"/>
                    </a:cubicBezTo>
                    <a:close/>
                    <a:moveTo>
                      <a:pt x="1450" y="3264"/>
                    </a:moveTo>
                    <a:cubicBezTo>
                      <a:pt x="1455" y="3268"/>
                      <a:pt x="1460" y="3273"/>
                      <a:pt x="1466" y="3277"/>
                    </a:cubicBezTo>
                    <a:cubicBezTo>
                      <a:pt x="1494" y="3236"/>
                      <a:pt x="1523" y="3194"/>
                      <a:pt x="1559" y="3141"/>
                    </a:cubicBezTo>
                    <a:cubicBezTo>
                      <a:pt x="1466" y="3153"/>
                      <a:pt x="1472" y="3219"/>
                      <a:pt x="1450" y="32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2"/>
              <p:cNvSpPr/>
              <p:nvPr/>
            </p:nvSpPr>
            <p:spPr bwMode="auto">
              <a:xfrm>
                <a:off x="1135" y="571"/>
                <a:ext cx="235" cy="174"/>
              </a:xfrm>
              <a:custGeom>
                <a:avLst/>
                <a:gdLst>
                  <a:gd name="T0" fmla="*/ 18 w 266"/>
                  <a:gd name="T1" fmla="*/ 0 h 197"/>
                  <a:gd name="T2" fmla="*/ 266 w 266"/>
                  <a:gd name="T3" fmla="*/ 172 h 197"/>
                  <a:gd name="T4" fmla="*/ 249 w 266"/>
                  <a:gd name="T5" fmla="*/ 197 h 197"/>
                  <a:gd name="T6" fmla="*/ 0 w 266"/>
                  <a:gd name="T7" fmla="*/ 28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00" y="57"/>
                      <a:pt x="183" y="115"/>
                      <a:pt x="266" y="172"/>
                    </a:cubicBezTo>
                    <a:cubicBezTo>
                      <a:pt x="261" y="180"/>
                      <a:pt x="255" y="189"/>
                      <a:pt x="249" y="197"/>
                    </a:cubicBezTo>
                    <a:cubicBezTo>
                      <a:pt x="166" y="140"/>
                      <a:pt x="83" y="84"/>
                      <a:pt x="0" y="28"/>
                    </a:cubicBezTo>
                    <a:cubicBezTo>
                      <a:pt x="6" y="18"/>
                      <a:pt x="12" y="9"/>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23"/>
              <p:cNvSpPr/>
              <p:nvPr/>
            </p:nvSpPr>
            <p:spPr bwMode="auto">
              <a:xfrm>
                <a:off x="3152" y="572"/>
                <a:ext cx="234" cy="172"/>
              </a:xfrm>
              <a:custGeom>
                <a:avLst/>
                <a:gdLst>
                  <a:gd name="T0" fmla="*/ 0 w 265"/>
                  <a:gd name="T1" fmla="*/ 171 h 195"/>
                  <a:gd name="T2" fmla="*/ 248 w 265"/>
                  <a:gd name="T3" fmla="*/ 0 h 195"/>
                  <a:gd name="T4" fmla="*/ 265 w 265"/>
                  <a:gd name="T5" fmla="*/ 24 h 195"/>
                  <a:gd name="T6" fmla="*/ 18 w 265"/>
                  <a:gd name="T7" fmla="*/ 195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83" y="114"/>
                      <a:pt x="166" y="57"/>
                      <a:pt x="248" y="0"/>
                    </a:cubicBezTo>
                    <a:cubicBezTo>
                      <a:pt x="254" y="8"/>
                      <a:pt x="260" y="16"/>
                      <a:pt x="265" y="24"/>
                    </a:cubicBezTo>
                    <a:cubicBezTo>
                      <a:pt x="186" y="85"/>
                      <a:pt x="102" y="140"/>
                      <a:pt x="18" y="195"/>
                    </a:cubicBezTo>
                    <a:cubicBezTo>
                      <a:pt x="12" y="187"/>
                      <a:pt x="6" y="179"/>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24"/>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172" y="70"/>
                      <a:pt x="86" y="123"/>
                      <a:pt x="0" y="175"/>
                    </a:cubicBezTo>
                    <a:cubicBezTo>
                      <a:pt x="10" y="122"/>
                      <a:pt x="210" y="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25"/>
              <p:cNvSpPr/>
              <p:nvPr/>
            </p:nvSpPr>
            <p:spPr bwMode="auto">
              <a:xfrm>
                <a:off x="2956" y="2680"/>
                <a:ext cx="242" cy="162"/>
              </a:xfrm>
              <a:custGeom>
                <a:avLst/>
                <a:gdLst>
                  <a:gd name="T0" fmla="*/ 16 w 273"/>
                  <a:gd name="T1" fmla="*/ 0 h 183"/>
                  <a:gd name="T2" fmla="*/ 273 w 273"/>
                  <a:gd name="T3" fmla="*/ 158 h 183"/>
                  <a:gd name="T4" fmla="*/ 259 w 273"/>
                  <a:gd name="T5" fmla="*/ 183 h 183"/>
                  <a:gd name="T6" fmla="*/ 0 w 273"/>
                  <a:gd name="T7" fmla="*/ 2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1" y="53"/>
                      <a:pt x="187" y="105"/>
                      <a:pt x="273" y="158"/>
                    </a:cubicBezTo>
                    <a:cubicBezTo>
                      <a:pt x="268" y="166"/>
                      <a:pt x="263" y="175"/>
                      <a:pt x="259" y="183"/>
                    </a:cubicBezTo>
                    <a:cubicBezTo>
                      <a:pt x="169" y="136"/>
                      <a:pt x="86" y="80"/>
                      <a:pt x="0" y="28"/>
                    </a:cubicBezTo>
                    <a:cubicBezTo>
                      <a:pt x="5" y="18"/>
                      <a:pt x="10" y="9"/>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26"/>
              <p:cNvSpPr/>
              <p:nvPr/>
            </p:nvSpPr>
            <p:spPr bwMode="auto">
              <a:xfrm>
                <a:off x="2232" y="208"/>
                <a:ext cx="30" cy="263"/>
              </a:xfrm>
              <a:custGeom>
                <a:avLst/>
                <a:gdLst>
                  <a:gd name="T0" fmla="*/ 0 w 16"/>
                  <a:gd name="T1" fmla="*/ 298 h 298"/>
                  <a:gd name="T2" fmla="*/ 0 w 16"/>
                  <a:gd name="T3" fmla="*/ 0 h 298"/>
                  <a:gd name="T4" fmla="*/ 16 w 16"/>
                  <a:gd name="T5" fmla="*/ 0 h 298"/>
                  <a:gd name="T6" fmla="*/ 16 w 16"/>
                  <a:gd name="T7" fmla="*/ 298 h 298"/>
                  <a:gd name="T8" fmla="*/ 0 w 16"/>
                  <a:gd name="T9" fmla="*/ 298 h 298"/>
                </a:gdLst>
                <a:ahLst/>
                <a:cxnLst>
                  <a:cxn ang="0">
                    <a:pos x="T0" y="T1"/>
                  </a:cxn>
                  <a:cxn ang="0">
                    <a:pos x="T2" y="T3"/>
                  </a:cxn>
                  <a:cxn ang="0">
                    <a:pos x="T4" y="T5"/>
                  </a:cxn>
                  <a:cxn ang="0">
                    <a:pos x="T6" y="T7"/>
                  </a:cxn>
                  <a:cxn ang="0">
                    <a:pos x="T8" y="T9"/>
                  </a:cxn>
                </a:cxnLst>
                <a:rect l="0" t="0" r="r" b="b"/>
                <a:pathLst>
                  <a:path w="16" h="298">
                    <a:moveTo>
                      <a:pt x="0" y="298"/>
                    </a:moveTo>
                    <a:cubicBezTo>
                      <a:pt x="0" y="199"/>
                      <a:pt x="0" y="99"/>
                      <a:pt x="0" y="0"/>
                    </a:cubicBezTo>
                    <a:cubicBezTo>
                      <a:pt x="5" y="0"/>
                      <a:pt x="10" y="0"/>
                      <a:pt x="16" y="0"/>
                    </a:cubicBezTo>
                    <a:cubicBezTo>
                      <a:pt x="16" y="99"/>
                      <a:pt x="16" y="199"/>
                      <a:pt x="16" y="298"/>
                    </a:cubicBezTo>
                    <a:cubicBezTo>
                      <a:pt x="10" y="298"/>
                      <a:pt x="5" y="298"/>
                      <a:pt x="0"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27"/>
              <p:cNvSpPr/>
              <p:nvPr/>
            </p:nvSpPr>
            <p:spPr bwMode="auto">
              <a:xfrm>
                <a:off x="945" y="1778"/>
                <a:ext cx="261" cy="111"/>
              </a:xfrm>
              <a:custGeom>
                <a:avLst/>
                <a:gdLst>
                  <a:gd name="T0" fmla="*/ 0 w 295"/>
                  <a:gd name="T1" fmla="*/ 96 h 126"/>
                  <a:gd name="T2" fmla="*/ 286 w 295"/>
                  <a:gd name="T3" fmla="*/ 0 h 126"/>
                  <a:gd name="T4" fmla="*/ 295 w 295"/>
                  <a:gd name="T5" fmla="*/ 29 h 126"/>
                  <a:gd name="T6" fmla="*/ 10 w 295"/>
                  <a:gd name="T7" fmla="*/ 126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95" y="64"/>
                      <a:pt x="190" y="32"/>
                      <a:pt x="286" y="0"/>
                    </a:cubicBezTo>
                    <a:cubicBezTo>
                      <a:pt x="289" y="10"/>
                      <a:pt x="292" y="20"/>
                      <a:pt x="295" y="29"/>
                    </a:cubicBezTo>
                    <a:cubicBezTo>
                      <a:pt x="200" y="62"/>
                      <a:pt x="105" y="94"/>
                      <a:pt x="10" y="126"/>
                    </a:cubicBezTo>
                    <a:cubicBezTo>
                      <a:pt x="7" y="116"/>
                      <a:pt x="4" y="106"/>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28"/>
              <p:cNvSpPr/>
              <p:nvPr/>
            </p:nvSpPr>
            <p:spPr bwMode="auto">
              <a:xfrm>
                <a:off x="3316" y="1780"/>
                <a:ext cx="261" cy="109"/>
              </a:xfrm>
              <a:custGeom>
                <a:avLst/>
                <a:gdLst>
                  <a:gd name="T0" fmla="*/ 286 w 295"/>
                  <a:gd name="T1" fmla="*/ 124 h 124"/>
                  <a:gd name="T2" fmla="*/ 0 w 295"/>
                  <a:gd name="T3" fmla="*/ 29 h 124"/>
                  <a:gd name="T4" fmla="*/ 10 w 295"/>
                  <a:gd name="T5" fmla="*/ 0 h 124"/>
                  <a:gd name="T6" fmla="*/ 295 w 295"/>
                  <a:gd name="T7" fmla="*/ 93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191" y="92"/>
                      <a:pt x="96" y="60"/>
                      <a:pt x="0" y="29"/>
                    </a:cubicBezTo>
                    <a:cubicBezTo>
                      <a:pt x="4" y="19"/>
                      <a:pt x="7" y="10"/>
                      <a:pt x="10" y="0"/>
                    </a:cubicBezTo>
                    <a:cubicBezTo>
                      <a:pt x="105" y="31"/>
                      <a:pt x="200" y="62"/>
                      <a:pt x="295" y="93"/>
                    </a:cubicBezTo>
                    <a:cubicBezTo>
                      <a:pt x="292" y="103"/>
                      <a:pt x="289" y="114"/>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Freeform 29"/>
              <p:cNvSpPr/>
              <p:nvPr/>
            </p:nvSpPr>
            <p:spPr bwMode="auto">
              <a:xfrm>
                <a:off x="1165" y="2230"/>
                <a:ext cx="166" cy="99"/>
              </a:xfrm>
              <a:custGeom>
                <a:avLst/>
                <a:gdLst>
                  <a:gd name="T0" fmla="*/ 187 w 187"/>
                  <a:gd name="T1" fmla="*/ 0 h 111"/>
                  <a:gd name="T2" fmla="*/ 7 w 187"/>
                  <a:gd name="T3" fmla="*/ 104 h 111"/>
                  <a:gd name="T4" fmla="*/ 0 w 187"/>
                  <a:gd name="T5" fmla="*/ 89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67" y="54"/>
                      <a:pt x="53" y="111"/>
                      <a:pt x="7" y="104"/>
                    </a:cubicBezTo>
                    <a:cubicBezTo>
                      <a:pt x="5" y="99"/>
                      <a:pt x="3" y="94"/>
                      <a:pt x="0" y="89"/>
                    </a:cubicBezTo>
                    <a:cubicBezTo>
                      <a:pt x="58" y="61"/>
                      <a:pt x="116" y="3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Freeform 30"/>
              <p:cNvSpPr/>
              <p:nvPr/>
            </p:nvSpPr>
            <p:spPr bwMode="auto">
              <a:xfrm>
                <a:off x="999" y="1228"/>
                <a:ext cx="172" cy="48"/>
              </a:xfrm>
              <a:custGeom>
                <a:avLst/>
                <a:gdLst>
                  <a:gd name="T0" fmla="*/ 190 w 194"/>
                  <a:gd name="T1" fmla="*/ 54 h 54"/>
                  <a:gd name="T2" fmla="*/ 0 w 194"/>
                  <a:gd name="T3" fmla="*/ 29 h 54"/>
                  <a:gd name="T4" fmla="*/ 3 w 194"/>
                  <a:gd name="T5" fmla="*/ 0 h 54"/>
                  <a:gd name="T6" fmla="*/ 194 w 194"/>
                  <a:gd name="T7" fmla="*/ 23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27" y="46"/>
                      <a:pt x="63" y="37"/>
                      <a:pt x="0" y="29"/>
                    </a:cubicBezTo>
                    <a:cubicBezTo>
                      <a:pt x="1" y="19"/>
                      <a:pt x="2" y="10"/>
                      <a:pt x="3" y="0"/>
                    </a:cubicBezTo>
                    <a:cubicBezTo>
                      <a:pt x="67" y="8"/>
                      <a:pt x="131" y="15"/>
                      <a:pt x="194" y="23"/>
                    </a:cubicBezTo>
                    <a:cubicBezTo>
                      <a:pt x="193" y="33"/>
                      <a:pt x="192" y="44"/>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31"/>
              <p:cNvSpPr/>
              <p:nvPr/>
            </p:nvSpPr>
            <p:spPr bwMode="auto">
              <a:xfrm>
                <a:off x="3192" y="2235"/>
                <a:ext cx="164" cy="93"/>
              </a:xfrm>
              <a:custGeom>
                <a:avLst/>
                <a:gdLst>
                  <a:gd name="T0" fmla="*/ 13 w 186"/>
                  <a:gd name="T1" fmla="*/ 0 h 105"/>
                  <a:gd name="T2" fmla="*/ 186 w 186"/>
                  <a:gd name="T3" fmla="*/ 84 h 105"/>
                  <a:gd name="T4" fmla="*/ 177 w 186"/>
                  <a:gd name="T5" fmla="*/ 105 h 105"/>
                  <a:gd name="T6" fmla="*/ 0 w 186"/>
                  <a:gd name="T7" fmla="*/ 28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71" y="28"/>
                      <a:pt x="128" y="56"/>
                      <a:pt x="186" y="84"/>
                    </a:cubicBezTo>
                    <a:cubicBezTo>
                      <a:pt x="183" y="91"/>
                      <a:pt x="180" y="98"/>
                      <a:pt x="177" y="105"/>
                    </a:cubicBezTo>
                    <a:cubicBezTo>
                      <a:pt x="112" y="93"/>
                      <a:pt x="58" y="57"/>
                      <a:pt x="0" y="28"/>
                    </a:cubicBezTo>
                    <a:cubicBezTo>
                      <a:pt x="5" y="19"/>
                      <a:pt x="9" y="1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32"/>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63" y="18"/>
                      <a:pt x="127" y="10"/>
                      <a:pt x="201" y="0"/>
                    </a:cubicBezTo>
                    <a:cubicBezTo>
                      <a:pt x="168" y="44"/>
                      <a:pt x="40" y="63"/>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33"/>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18" y="104"/>
                      <a:pt x="67" y="59"/>
                      <a:pt x="107" y="0"/>
                    </a:cubicBezTo>
                    <a:cubicBezTo>
                      <a:pt x="122" y="44"/>
                      <a:pt x="58" y="142"/>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34"/>
              <p:cNvSpPr/>
              <p:nvPr/>
            </p:nvSpPr>
            <p:spPr bwMode="auto">
              <a:xfrm>
                <a:off x="1730" y="389"/>
                <a:ext cx="107" cy="148"/>
              </a:xfrm>
              <a:custGeom>
                <a:avLst/>
                <a:gdLst>
                  <a:gd name="T0" fmla="*/ 121 w 121"/>
                  <a:gd name="T1" fmla="*/ 167 h 167"/>
                  <a:gd name="T2" fmla="*/ 0 w 121"/>
                  <a:gd name="T3" fmla="*/ 15 h 167"/>
                  <a:gd name="T4" fmla="*/ 23 w 121"/>
                  <a:gd name="T5" fmla="*/ 0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71" y="123"/>
                      <a:pt x="31" y="72"/>
                      <a:pt x="0" y="15"/>
                    </a:cubicBezTo>
                    <a:cubicBezTo>
                      <a:pt x="8" y="10"/>
                      <a:pt x="15" y="5"/>
                      <a:pt x="23" y="0"/>
                    </a:cubicBezTo>
                    <a:cubicBezTo>
                      <a:pt x="60" y="53"/>
                      <a:pt x="108" y="98"/>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35"/>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49" y="0"/>
                      <a:pt x="149" y="94"/>
                      <a:pt x="142" y="148"/>
                    </a:cubicBezTo>
                    <a:cubicBezTo>
                      <a:pt x="96" y="103"/>
                      <a:pt x="51" y="59"/>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36"/>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12" y="88"/>
                      <a:pt x="105" y="1"/>
                      <a:pt x="136" y="0"/>
                    </a:cubicBezTo>
                    <a:cubicBezTo>
                      <a:pt x="96" y="43"/>
                      <a:pt x="52" y="91"/>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39"/>
              <p:cNvSpPr/>
              <p:nvPr/>
            </p:nvSpPr>
            <p:spPr bwMode="auto">
              <a:xfrm>
                <a:off x="2573" y="3099"/>
                <a:ext cx="97" cy="122"/>
              </a:xfrm>
              <a:custGeom>
                <a:avLst/>
                <a:gdLst>
                  <a:gd name="T0" fmla="*/ 108 w 110"/>
                  <a:gd name="T1" fmla="*/ 0 h 138"/>
                  <a:gd name="T2" fmla="*/ 0 w 110"/>
                  <a:gd name="T3" fmla="*/ 138 h 138"/>
                  <a:gd name="T4" fmla="*/ 108 w 110"/>
                  <a:gd name="T5" fmla="*/ 0 h 138"/>
                </a:gdLst>
                <a:ahLst/>
                <a:cxnLst>
                  <a:cxn ang="0">
                    <a:pos x="T0" y="T1"/>
                  </a:cxn>
                  <a:cxn ang="0">
                    <a:pos x="T2" y="T3"/>
                  </a:cxn>
                  <a:cxn ang="0">
                    <a:pos x="T4" y="T5"/>
                  </a:cxn>
                </a:cxnLst>
                <a:rect l="0" t="0" r="r" b="b"/>
                <a:pathLst>
                  <a:path w="110" h="138">
                    <a:moveTo>
                      <a:pt x="108" y="0"/>
                    </a:moveTo>
                    <a:cubicBezTo>
                      <a:pt x="110" y="71"/>
                      <a:pt x="74" y="117"/>
                      <a:pt x="0" y="138"/>
                    </a:cubicBezTo>
                    <a:cubicBezTo>
                      <a:pt x="51" y="106"/>
                      <a:pt x="29" y="17"/>
                      <a:pt x="10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40"/>
              <p:cNvSpPr/>
              <p:nvPr/>
            </p:nvSpPr>
            <p:spPr bwMode="auto">
              <a:xfrm>
                <a:off x="2540" y="3263"/>
                <a:ext cx="84" cy="131"/>
              </a:xfrm>
              <a:custGeom>
                <a:avLst/>
                <a:gdLst>
                  <a:gd name="T0" fmla="*/ 81 w 95"/>
                  <a:gd name="T1" fmla="*/ 7 h 148"/>
                  <a:gd name="T2" fmla="*/ 0 w 95"/>
                  <a:gd name="T3" fmla="*/ 148 h 148"/>
                  <a:gd name="T4" fmla="*/ 65 w 95"/>
                  <a:gd name="T5" fmla="*/ 0 h 148"/>
                  <a:gd name="T6" fmla="*/ 81 w 95"/>
                  <a:gd name="T7" fmla="*/ 7 h 148"/>
                </a:gdLst>
                <a:ahLst/>
                <a:cxnLst>
                  <a:cxn ang="0">
                    <a:pos x="T0" y="T1"/>
                  </a:cxn>
                  <a:cxn ang="0">
                    <a:pos x="T2" y="T3"/>
                  </a:cxn>
                  <a:cxn ang="0">
                    <a:pos x="T4" y="T5"/>
                  </a:cxn>
                  <a:cxn ang="0">
                    <a:pos x="T6" y="T7"/>
                  </a:cxn>
                </a:cxnLst>
                <a:rect l="0" t="0" r="r" b="b"/>
                <a:pathLst>
                  <a:path w="95" h="148">
                    <a:moveTo>
                      <a:pt x="81" y="7"/>
                    </a:moveTo>
                    <a:cubicBezTo>
                      <a:pt x="95" y="80"/>
                      <a:pt x="73" y="119"/>
                      <a:pt x="0" y="148"/>
                    </a:cubicBezTo>
                    <a:cubicBezTo>
                      <a:pt x="23" y="96"/>
                      <a:pt x="44" y="48"/>
                      <a:pt x="65" y="0"/>
                    </a:cubicBezTo>
                    <a:cubicBezTo>
                      <a:pt x="70" y="2"/>
                      <a:pt x="76" y="5"/>
                      <a:pt x="8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9" name="Freeform 41"/>
              <p:cNvSpPr/>
              <p:nvPr/>
            </p:nvSpPr>
            <p:spPr bwMode="auto">
              <a:xfrm>
                <a:off x="2520" y="3421"/>
                <a:ext cx="96" cy="120"/>
              </a:xfrm>
              <a:custGeom>
                <a:avLst/>
                <a:gdLst>
                  <a:gd name="T0" fmla="*/ 0 w 109"/>
                  <a:gd name="T1" fmla="*/ 123 h 136"/>
                  <a:gd name="T2" fmla="*/ 109 w 109"/>
                  <a:gd name="T3" fmla="*/ 0 h 136"/>
                  <a:gd name="T4" fmla="*/ 16 w 109"/>
                  <a:gd name="T5" fmla="*/ 136 h 136"/>
                  <a:gd name="T6" fmla="*/ 0 w 109"/>
                  <a:gd name="T7" fmla="*/ 123 h 136"/>
                </a:gdLst>
                <a:ahLst/>
                <a:cxnLst>
                  <a:cxn ang="0">
                    <a:pos x="T0" y="T1"/>
                  </a:cxn>
                  <a:cxn ang="0">
                    <a:pos x="T2" y="T3"/>
                  </a:cxn>
                  <a:cxn ang="0">
                    <a:pos x="T4" y="T5"/>
                  </a:cxn>
                  <a:cxn ang="0">
                    <a:pos x="T6" y="T7"/>
                  </a:cxn>
                </a:cxnLst>
                <a:rect l="0" t="0" r="r" b="b"/>
                <a:pathLst>
                  <a:path w="109" h="136">
                    <a:moveTo>
                      <a:pt x="0" y="123"/>
                    </a:moveTo>
                    <a:cubicBezTo>
                      <a:pt x="22" y="78"/>
                      <a:pt x="16" y="12"/>
                      <a:pt x="109" y="0"/>
                    </a:cubicBezTo>
                    <a:cubicBezTo>
                      <a:pt x="73" y="53"/>
                      <a:pt x="44" y="95"/>
                      <a:pt x="16" y="136"/>
                    </a:cubicBezTo>
                    <a:cubicBezTo>
                      <a:pt x="10" y="132"/>
                      <a:pt x="5" y="12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42"/>
              <p:cNvSpPr/>
              <p:nvPr/>
            </p:nvSpPr>
            <p:spPr bwMode="auto">
              <a:xfrm>
                <a:off x="1815" y="2231"/>
                <a:ext cx="252" cy="521"/>
              </a:xfrm>
              <a:custGeom>
                <a:avLst/>
                <a:gdLst>
                  <a:gd name="T0" fmla="*/ 0 w 285"/>
                  <a:gd name="T1" fmla="*/ 0 h 589"/>
                  <a:gd name="T2" fmla="*/ 231 w 285"/>
                  <a:gd name="T3" fmla="*/ 589 h 589"/>
                  <a:gd name="T4" fmla="*/ 0 w 285"/>
                  <a:gd name="T5" fmla="*/ 0 h 589"/>
                </a:gdLst>
                <a:ahLst/>
                <a:cxnLst>
                  <a:cxn ang="0">
                    <a:pos x="T0" y="T1"/>
                  </a:cxn>
                  <a:cxn ang="0">
                    <a:pos x="T2" y="T3"/>
                  </a:cxn>
                  <a:cxn ang="0">
                    <a:pos x="T4" y="T5"/>
                  </a:cxn>
                </a:cxnLst>
                <a:rect l="0" t="0" r="r" b="b"/>
                <a:pathLst>
                  <a:path w="285" h="589">
                    <a:moveTo>
                      <a:pt x="0" y="0"/>
                    </a:moveTo>
                    <a:cubicBezTo>
                      <a:pt x="98" y="69"/>
                      <a:pt x="285" y="484"/>
                      <a:pt x="231" y="589"/>
                    </a:cubicBezTo>
                    <a:cubicBezTo>
                      <a:pt x="155" y="396"/>
                      <a:pt x="80" y="20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43"/>
              <p:cNvSpPr/>
              <p:nvPr/>
            </p:nvSpPr>
            <p:spPr bwMode="auto">
              <a:xfrm>
                <a:off x="2436" y="2230"/>
                <a:ext cx="260" cy="530"/>
              </a:xfrm>
              <a:custGeom>
                <a:avLst/>
                <a:gdLst>
                  <a:gd name="T0" fmla="*/ 294 w 294"/>
                  <a:gd name="T1" fmla="*/ 0 h 599"/>
                  <a:gd name="T2" fmla="*/ 13 w 294"/>
                  <a:gd name="T3" fmla="*/ 599 h 599"/>
                  <a:gd name="T4" fmla="*/ 294 w 294"/>
                  <a:gd name="T5" fmla="*/ 0 h 599"/>
                </a:gdLst>
                <a:ahLst/>
                <a:cxnLst>
                  <a:cxn ang="0">
                    <a:pos x="T0" y="T1"/>
                  </a:cxn>
                  <a:cxn ang="0">
                    <a:pos x="T2" y="T3"/>
                  </a:cxn>
                  <a:cxn ang="0">
                    <a:pos x="T4" y="T5"/>
                  </a:cxn>
                </a:cxnLst>
                <a:rect l="0" t="0" r="r" b="b"/>
                <a:pathLst>
                  <a:path w="294" h="599">
                    <a:moveTo>
                      <a:pt x="294" y="0"/>
                    </a:moveTo>
                    <a:cubicBezTo>
                      <a:pt x="200" y="202"/>
                      <a:pt x="107" y="398"/>
                      <a:pt x="13" y="599"/>
                    </a:cubicBezTo>
                    <a:cubicBezTo>
                      <a:pt x="0" y="479"/>
                      <a:pt x="200" y="53"/>
                      <a:pt x="2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1" name="Group 48"/>
            <p:cNvGrpSpPr>
              <a:grpSpLocks noChangeAspect="1"/>
            </p:cNvGrpSpPr>
            <p:nvPr/>
          </p:nvGrpSpPr>
          <p:grpSpPr bwMode="auto">
            <a:xfrm>
              <a:off x="2666607" y="2354727"/>
              <a:ext cx="1086564" cy="839216"/>
              <a:chOff x="2197" y="2284"/>
              <a:chExt cx="1476" cy="1140"/>
            </a:xfrm>
            <a:grpFill/>
          </p:grpSpPr>
          <p:sp>
            <p:nvSpPr>
              <p:cNvPr id="62" name="Freeform 49"/>
              <p:cNvSpPr>
                <a:spLocks noEditPoints="1"/>
              </p:cNvSpPr>
              <p:nvPr/>
            </p:nvSpPr>
            <p:spPr bwMode="auto">
              <a:xfrm>
                <a:off x="2481" y="2284"/>
                <a:ext cx="585" cy="1024"/>
              </a:xfrm>
              <a:custGeom>
                <a:avLst/>
                <a:gdLst>
                  <a:gd name="T0" fmla="*/ 452 w 550"/>
                  <a:gd name="T1" fmla="*/ 942 h 962"/>
                  <a:gd name="T2" fmla="*/ 296 w 550"/>
                  <a:gd name="T3" fmla="*/ 838 h 962"/>
                  <a:gd name="T4" fmla="*/ 252 w 550"/>
                  <a:gd name="T5" fmla="*/ 879 h 962"/>
                  <a:gd name="T6" fmla="*/ 38 w 550"/>
                  <a:gd name="T7" fmla="*/ 838 h 962"/>
                  <a:gd name="T8" fmla="*/ 67 w 550"/>
                  <a:gd name="T9" fmla="*/ 561 h 962"/>
                  <a:gd name="T10" fmla="*/ 235 w 550"/>
                  <a:gd name="T11" fmla="*/ 509 h 962"/>
                  <a:gd name="T12" fmla="*/ 272 w 550"/>
                  <a:gd name="T13" fmla="*/ 244 h 962"/>
                  <a:gd name="T14" fmla="*/ 331 w 550"/>
                  <a:gd name="T15" fmla="*/ 67 h 962"/>
                  <a:gd name="T16" fmla="*/ 429 w 550"/>
                  <a:gd name="T17" fmla="*/ 3 h 962"/>
                  <a:gd name="T18" fmla="*/ 505 w 550"/>
                  <a:gd name="T19" fmla="*/ 83 h 962"/>
                  <a:gd name="T20" fmla="*/ 500 w 550"/>
                  <a:gd name="T21" fmla="*/ 441 h 962"/>
                  <a:gd name="T22" fmla="*/ 368 w 550"/>
                  <a:gd name="T23" fmla="*/ 728 h 962"/>
                  <a:gd name="T24" fmla="*/ 414 w 550"/>
                  <a:gd name="T25" fmla="*/ 899 h 962"/>
                  <a:gd name="T26" fmla="*/ 461 w 550"/>
                  <a:gd name="T27" fmla="*/ 926 h 962"/>
                  <a:gd name="T28" fmla="*/ 452 w 550"/>
                  <a:gd name="T29" fmla="*/ 942 h 962"/>
                  <a:gd name="T30" fmla="*/ 310 w 550"/>
                  <a:gd name="T31" fmla="*/ 733 h 962"/>
                  <a:gd name="T32" fmla="*/ 456 w 550"/>
                  <a:gd name="T33" fmla="*/ 438 h 962"/>
                  <a:gd name="T34" fmla="*/ 471 w 550"/>
                  <a:gd name="T35" fmla="*/ 142 h 962"/>
                  <a:gd name="T36" fmla="*/ 419 w 550"/>
                  <a:gd name="T37" fmla="*/ 61 h 962"/>
                  <a:gd name="T38" fmla="*/ 356 w 550"/>
                  <a:gd name="T39" fmla="*/ 132 h 962"/>
                  <a:gd name="T40" fmla="*/ 296 w 550"/>
                  <a:gd name="T41" fmla="*/ 403 h 962"/>
                  <a:gd name="T42" fmla="*/ 310 w 550"/>
                  <a:gd name="T43" fmla="*/ 733 h 962"/>
                  <a:gd name="T44" fmla="*/ 210 w 550"/>
                  <a:gd name="T45" fmla="*/ 540 h 962"/>
                  <a:gd name="T46" fmla="*/ 160 w 550"/>
                  <a:gd name="T47" fmla="*/ 551 h 962"/>
                  <a:gd name="T48" fmla="*/ 69 w 550"/>
                  <a:gd name="T49" fmla="*/ 682 h 962"/>
                  <a:gd name="T50" fmla="*/ 113 w 550"/>
                  <a:gd name="T51" fmla="*/ 849 h 962"/>
                  <a:gd name="T52" fmla="*/ 200 w 550"/>
                  <a:gd name="T53" fmla="*/ 855 h 962"/>
                  <a:gd name="T54" fmla="*/ 269 w 550"/>
                  <a:gd name="T55" fmla="*/ 757 h 962"/>
                  <a:gd name="T56" fmla="*/ 240 w 550"/>
                  <a:gd name="T57" fmla="*/ 582 h 962"/>
                  <a:gd name="T58" fmla="*/ 210 w 550"/>
                  <a:gd name="T59" fmla="*/ 54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0" h="962">
                    <a:moveTo>
                      <a:pt x="452" y="942"/>
                    </a:moveTo>
                    <a:cubicBezTo>
                      <a:pt x="368" y="962"/>
                      <a:pt x="335" y="898"/>
                      <a:pt x="296" y="838"/>
                    </a:cubicBezTo>
                    <a:cubicBezTo>
                      <a:pt x="281" y="852"/>
                      <a:pt x="267" y="866"/>
                      <a:pt x="252" y="879"/>
                    </a:cubicBezTo>
                    <a:cubicBezTo>
                      <a:pt x="175" y="946"/>
                      <a:pt x="86" y="929"/>
                      <a:pt x="38" y="838"/>
                    </a:cubicBezTo>
                    <a:cubicBezTo>
                      <a:pt x="0" y="765"/>
                      <a:pt x="14" y="625"/>
                      <a:pt x="67" y="561"/>
                    </a:cubicBezTo>
                    <a:cubicBezTo>
                      <a:pt x="110" y="509"/>
                      <a:pt x="156" y="495"/>
                      <a:pt x="235" y="509"/>
                    </a:cubicBezTo>
                    <a:cubicBezTo>
                      <a:pt x="247" y="421"/>
                      <a:pt x="254" y="331"/>
                      <a:pt x="272" y="244"/>
                    </a:cubicBezTo>
                    <a:cubicBezTo>
                      <a:pt x="284" y="183"/>
                      <a:pt x="307" y="124"/>
                      <a:pt x="331" y="67"/>
                    </a:cubicBezTo>
                    <a:cubicBezTo>
                      <a:pt x="348" y="27"/>
                      <a:pt x="382" y="0"/>
                      <a:pt x="429" y="3"/>
                    </a:cubicBezTo>
                    <a:cubicBezTo>
                      <a:pt x="478" y="5"/>
                      <a:pt x="492" y="46"/>
                      <a:pt x="505" y="83"/>
                    </a:cubicBezTo>
                    <a:cubicBezTo>
                      <a:pt x="550" y="202"/>
                      <a:pt x="542" y="324"/>
                      <a:pt x="500" y="441"/>
                    </a:cubicBezTo>
                    <a:cubicBezTo>
                      <a:pt x="465" y="540"/>
                      <a:pt x="418" y="635"/>
                      <a:pt x="368" y="728"/>
                    </a:cubicBezTo>
                    <a:cubicBezTo>
                      <a:pt x="326" y="804"/>
                      <a:pt x="335" y="854"/>
                      <a:pt x="414" y="899"/>
                    </a:cubicBezTo>
                    <a:cubicBezTo>
                      <a:pt x="429" y="908"/>
                      <a:pt x="445" y="917"/>
                      <a:pt x="461" y="926"/>
                    </a:cubicBezTo>
                    <a:cubicBezTo>
                      <a:pt x="458" y="931"/>
                      <a:pt x="455" y="937"/>
                      <a:pt x="452" y="942"/>
                    </a:cubicBezTo>
                    <a:close/>
                    <a:moveTo>
                      <a:pt x="310" y="733"/>
                    </a:moveTo>
                    <a:cubicBezTo>
                      <a:pt x="376" y="634"/>
                      <a:pt x="425" y="541"/>
                      <a:pt x="456" y="438"/>
                    </a:cubicBezTo>
                    <a:cubicBezTo>
                      <a:pt x="485" y="341"/>
                      <a:pt x="499" y="242"/>
                      <a:pt x="471" y="142"/>
                    </a:cubicBezTo>
                    <a:cubicBezTo>
                      <a:pt x="462" y="113"/>
                      <a:pt x="437" y="88"/>
                      <a:pt x="419" y="61"/>
                    </a:cubicBezTo>
                    <a:cubicBezTo>
                      <a:pt x="397" y="84"/>
                      <a:pt x="363" y="104"/>
                      <a:pt x="356" y="132"/>
                    </a:cubicBezTo>
                    <a:cubicBezTo>
                      <a:pt x="330" y="220"/>
                      <a:pt x="307" y="311"/>
                      <a:pt x="296" y="403"/>
                    </a:cubicBezTo>
                    <a:cubicBezTo>
                      <a:pt x="284" y="508"/>
                      <a:pt x="279" y="615"/>
                      <a:pt x="310" y="733"/>
                    </a:cubicBezTo>
                    <a:close/>
                    <a:moveTo>
                      <a:pt x="210" y="540"/>
                    </a:moveTo>
                    <a:cubicBezTo>
                      <a:pt x="184" y="546"/>
                      <a:pt x="171" y="546"/>
                      <a:pt x="160" y="551"/>
                    </a:cubicBezTo>
                    <a:cubicBezTo>
                      <a:pt x="103" y="576"/>
                      <a:pt x="78" y="626"/>
                      <a:pt x="69" y="682"/>
                    </a:cubicBezTo>
                    <a:cubicBezTo>
                      <a:pt x="59" y="743"/>
                      <a:pt x="58" y="808"/>
                      <a:pt x="113" y="849"/>
                    </a:cubicBezTo>
                    <a:cubicBezTo>
                      <a:pt x="133" y="864"/>
                      <a:pt x="178" y="867"/>
                      <a:pt x="200" y="855"/>
                    </a:cubicBezTo>
                    <a:cubicBezTo>
                      <a:pt x="234" y="835"/>
                      <a:pt x="276" y="809"/>
                      <a:pt x="269" y="757"/>
                    </a:cubicBezTo>
                    <a:cubicBezTo>
                      <a:pt x="261" y="698"/>
                      <a:pt x="253" y="640"/>
                      <a:pt x="240" y="582"/>
                    </a:cubicBezTo>
                    <a:cubicBezTo>
                      <a:pt x="237" y="565"/>
                      <a:pt x="219" y="552"/>
                      <a:pt x="210" y="5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50"/>
              <p:cNvSpPr/>
              <p:nvPr/>
            </p:nvSpPr>
            <p:spPr bwMode="auto">
              <a:xfrm>
                <a:off x="3249" y="2911"/>
                <a:ext cx="424" cy="513"/>
              </a:xfrm>
              <a:custGeom>
                <a:avLst/>
                <a:gdLst>
                  <a:gd name="T0" fmla="*/ 193 w 398"/>
                  <a:gd name="T1" fmla="*/ 378 h 482"/>
                  <a:gd name="T2" fmla="*/ 27 w 398"/>
                  <a:gd name="T3" fmla="*/ 207 h 482"/>
                  <a:gd name="T4" fmla="*/ 290 w 398"/>
                  <a:gd name="T5" fmla="*/ 23 h 482"/>
                  <a:gd name="T6" fmla="*/ 398 w 398"/>
                  <a:gd name="T7" fmla="*/ 136 h 482"/>
                  <a:gd name="T8" fmla="*/ 358 w 398"/>
                  <a:gd name="T9" fmla="*/ 106 h 482"/>
                  <a:gd name="T10" fmla="*/ 167 w 398"/>
                  <a:gd name="T11" fmla="*/ 90 h 482"/>
                  <a:gd name="T12" fmla="*/ 63 w 398"/>
                  <a:gd name="T13" fmla="*/ 252 h 482"/>
                  <a:gd name="T14" fmla="*/ 129 w 398"/>
                  <a:gd name="T15" fmla="*/ 350 h 482"/>
                  <a:gd name="T16" fmla="*/ 232 w 398"/>
                  <a:gd name="T17" fmla="*/ 291 h 482"/>
                  <a:gd name="T18" fmla="*/ 311 w 398"/>
                  <a:gd name="T19" fmla="*/ 177 h 482"/>
                  <a:gd name="T20" fmla="*/ 356 w 398"/>
                  <a:gd name="T21" fmla="*/ 146 h 482"/>
                  <a:gd name="T22" fmla="*/ 368 w 398"/>
                  <a:gd name="T23" fmla="*/ 155 h 482"/>
                  <a:gd name="T24" fmla="*/ 350 w 398"/>
                  <a:gd name="T25" fmla="*/ 199 h 482"/>
                  <a:gd name="T26" fmla="*/ 270 w 398"/>
                  <a:gd name="T27" fmla="*/ 313 h 482"/>
                  <a:gd name="T28" fmla="*/ 294 w 398"/>
                  <a:gd name="T29" fmla="*/ 447 h 482"/>
                  <a:gd name="T30" fmla="*/ 319 w 398"/>
                  <a:gd name="T31" fmla="*/ 468 h 482"/>
                  <a:gd name="T32" fmla="*/ 193 w 398"/>
                  <a:gd name="T33" fmla="*/ 37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82">
                    <a:moveTo>
                      <a:pt x="193" y="378"/>
                    </a:moveTo>
                    <a:cubicBezTo>
                      <a:pt x="74" y="418"/>
                      <a:pt x="0" y="306"/>
                      <a:pt x="27" y="207"/>
                    </a:cubicBezTo>
                    <a:cubicBezTo>
                      <a:pt x="61" y="81"/>
                      <a:pt x="173" y="0"/>
                      <a:pt x="290" y="23"/>
                    </a:cubicBezTo>
                    <a:cubicBezTo>
                      <a:pt x="354" y="35"/>
                      <a:pt x="396" y="75"/>
                      <a:pt x="398" y="136"/>
                    </a:cubicBezTo>
                    <a:cubicBezTo>
                      <a:pt x="382" y="124"/>
                      <a:pt x="370" y="116"/>
                      <a:pt x="358" y="106"/>
                    </a:cubicBezTo>
                    <a:cubicBezTo>
                      <a:pt x="298" y="58"/>
                      <a:pt x="233" y="57"/>
                      <a:pt x="167" y="90"/>
                    </a:cubicBezTo>
                    <a:cubicBezTo>
                      <a:pt x="102" y="122"/>
                      <a:pt x="63" y="175"/>
                      <a:pt x="63" y="252"/>
                    </a:cubicBezTo>
                    <a:cubicBezTo>
                      <a:pt x="64" y="299"/>
                      <a:pt x="79" y="340"/>
                      <a:pt x="129" y="350"/>
                    </a:cubicBezTo>
                    <a:cubicBezTo>
                      <a:pt x="177" y="360"/>
                      <a:pt x="208" y="333"/>
                      <a:pt x="232" y="291"/>
                    </a:cubicBezTo>
                    <a:cubicBezTo>
                      <a:pt x="255" y="251"/>
                      <a:pt x="283" y="214"/>
                      <a:pt x="311" y="177"/>
                    </a:cubicBezTo>
                    <a:cubicBezTo>
                      <a:pt x="322" y="163"/>
                      <a:pt x="341" y="156"/>
                      <a:pt x="356" y="146"/>
                    </a:cubicBezTo>
                    <a:cubicBezTo>
                      <a:pt x="360" y="149"/>
                      <a:pt x="364" y="152"/>
                      <a:pt x="368" y="155"/>
                    </a:cubicBezTo>
                    <a:cubicBezTo>
                      <a:pt x="362" y="170"/>
                      <a:pt x="358" y="186"/>
                      <a:pt x="350" y="199"/>
                    </a:cubicBezTo>
                    <a:cubicBezTo>
                      <a:pt x="324" y="237"/>
                      <a:pt x="298" y="276"/>
                      <a:pt x="270" y="313"/>
                    </a:cubicBezTo>
                    <a:cubicBezTo>
                      <a:pt x="221" y="377"/>
                      <a:pt x="225" y="404"/>
                      <a:pt x="294" y="447"/>
                    </a:cubicBezTo>
                    <a:cubicBezTo>
                      <a:pt x="303" y="452"/>
                      <a:pt x="310" y="460"/>
                      <a:pt x="319" y="468"/>
                    </a:cubicBezTo>
                    <a:cubicBezTo>
                      <a:pt x="219" y="482"/>
                      <a:pt x="208" y="474"/>
                      <a:pt x="193"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51"/>
              <p:cNvSpPr>
                <a:spLocks noEditPoints="1"/>
              </p:cNvSpPr>
              <p:nvPr/>
            </p:nvSpPr>
            <p:spPr bwMode="auto">
              <a:xfrm>
                <a:off x="2979" y="2778"/>
                <a:ext cx="304" cy="545"/>
              </a:xfrm>
              <a:custGeom>
                <a:avLst/>
                <a:gdLst>
                  <a:gd name="T0" fmla="*/ 78 w 286"/>
                  <a:gd name="T1" fmla="*/ 432 h 512"/>
                  <a:gd name="T2" fmla="*/ 220 w 286"/>
                  <a:gd name="T3" fmla="*/ 475 h 512"/>
                  <a:gd name="T4" fmla="*/ 140 w 286"/>
                  <a:gd name="T5" fmla="*/ 498 h 512"/>
                  <a:gd name="T6" fmla="*/ 34 w 286"/>
                  <a:gd name="T7" fmla="*/ 398 h 512"/>
                  <a:gd name="T8" fmla="*/ 0 w 286"/>
                  <a:gd name="T9" fmla="*/ 205 h 512"/>
                  <a:gd name="T10" fmla="*/ 49 w 286"/>
                  <a:gd name="T11" fmla="*/ 67 h 512"/>
                  <a:gd name="T12" fmla="*/ 201 w 286"/>
                  <a:gd name="T13" fmla="*/ 25 h 512"/>
                  <a:gd name="T14" fmla="*/ 276 w 286"/>
                  <a:gd name="T15" fmla="*/ 173 h 512"/>
                  <a:gd name="T16" fmla="*/ 148 w 286"/>
                  <a:gd name="T17" fmla="*/ 377 h 512"/>
                  <a:gd name="T18" fmla="*/ 78 w 286"/>
                  <a:gd name="T19" fmla="*/ 432 h 512"/>
                  <a:gd name="T20" fmla="*/ 68 w 286"/>
                  <a:gd name="T21" fmla="*/ 392 h 512"/>
                  <a:gd name="T22" fmla="*/ 229 w 286"/>
                  <a:gd name="T23" fmla="*/ 187 h 512"/>
                  <a:gd name="T24" fmla="*/ 167 w 286"/>
                  <a:gd name="T25" fmla="*/ 53 h 512"/>
                  <a:gd name="T26" fmla="*/ 58 w 286"/>
                  <a:gd name="T27" fmla="*/ 120 h 512"/>
                  <a:gd name="T28" fmla="*/ 68 w 286"/>
                  <a:gd name="T29" fmla="*/ 3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512">
                    <a:moveTo>
                      <a:pt x="78" y="432"/>
                    </a:moveTo>
                    <a:cubicBezTo>
                      <a:pt x="133" y="449"/>
                      <a:pt x="175" y="461"/>
                      <a:pt x="220" y="475"/>
                    </a:cubicBezTo>
                    <a:cubicBezTo>
                      <a:pt x="201" y="503"/>
                      <a:pt x="169" y="512"/>
                      <a:pt x="140" y="498"/>
                    </a:cubicBezTo>
                    <a:cubicBezTo>
                      <a:pt x="95" y="477"/>
                      <a:pt x="45" y="457"/>
                      <a:pt x="34" y="398"/>
                    </a:cubicBezTo>
                    <a:cubicBezTo>
                      <a:pt x="22" y="334"/>
                      <a:pt x="0" y="269"/>
                      <a:pt x="0" y="205"/>
                    </a:cubicBezTo>
                    <a:cubicBezTo>
                      <a:pt x="1" y="159"/>
                      <a:pt x="23" y="107"/>
                      <a:pt x="49" y="67"/>
                    </a:cubicBezTo>
                    <a:cubicBezTo>
                      <a:pt x="86" y="12"/>
                      <a:pt x="150" y="0"/>
                      <a:pt x="201" y="25"/>
                    </a:cubicBezTo>
                    <a:cubicBezTo>
                      <a:pt x="254" y="50"/>
                      <a:pt x="286" y="111"/>
                      <a:pt x="276" y="173"/>
                    </a:cubicBezTo>
                    <a:cubicBezTo>
                      <a:pt x="262" y="258"/>
                      <a:pt x="214" y="324"/>
                      <a:pt x="148" y="377"/>
                    </a:cubicBezTo>
                    <a:cubicBezTo>
                      <a:pt x="130" y="392"/>
                      <a:pt x="112" y="405"/>
                      <a:pt x="78" y="432"/>
                    </a:cubicBezTo>
                    <a:close/>
                    <a:moveTo>
                      <a:pt x="68" y="392"/>
                    </a:moveTo>
                    <a:cubicBezTo>
                      <a:pt x="135" y="353"/>
                      <a:pt x="214" y="251"/>
                      <a:pt x="229" y="187"/>
                    </a:cubicBezTo>
                    <a:cubicBezTo>
                      <a:pt x="242" y="133"/>
                      <a:pt x="212" y="67"/>
                      <a:pt x="167" y="53"/>
                    </a:cubicBezTo>
                    <a:cubicBezTo>
                      <a:pt x="130" y="40"/>
                      <a:pt x="83" y="67"/>
                      <a:pt x="58" y="120"/>
                    </a:cubicBezTo>
                    <a:cubicBezTo>
                      <a:pt x="16" y="212"/>
                      <a:pt x="24" y="302"/>
                      <a:pt x="68" y="3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52"/>
              <p:cNvSpPr/>
              <p:nvPr/>
            </p:nvSpPr>
            <p:spPr bwMode="auto">
              <a:xfrm>
                <a:off x="2197" y="3116"/>
                <a:ext cx="368" cy="306"/>
              </a:xfrm>
              <a:custGeom>
                <a:avLst/>
                <a:gdLst>
                  <a:gd name="T0" fmla="*/ 346 w 346"/>
                  <a:gd name="T1" fmla="*/ 122 h 287"/>
                  <a:gd name="T2" fmla="*/ 213 w 346"/>
                  <a:gd name="T3" fmla="*/ 280 h 287"/>
                  <a:gd name="T4" fmla="*/ 62 w 346"/>
                  <a:gd name="T5" fmla="*/ 119 h 287"/>
                  <a:gd name="T6" fmla="*/ 49 w 346"/>
                  <a:gd name="T7" fmla="*/ 126 h 287"/>
                  <a:gd name="T8" fmla="*/ 7 w 346"/>
                  <a:gd name="T9" fmla="*/ 149 h 287"/>
                  <a:gd name="T10" fmla="*/ 5 w 346"/>
                  <a:gd name="T11" fmla="*/ 96 h 287"/>
                  <a:gd name="T12" fmla="*/ 43 w 346"/>
                  <a:gd name="T13" fmla="*/ 25 h 287"/>
                  <a:gd name="T14" fmla="*/ 84 w 346"/>
                  <a:gd name="T15" fmla="*/ 0 h 287"/>
                  <a:gd name="T16" fmla="*/ 108 w 346"/>
                  <a:gd name="T17" fmla="*/ 36 h 287"/>
                  <a:gd name="T18" fmla="*/ 134 w 346"/>
                  <a:gd name="T19" fmla="*/ 140 h 287"/>
                  <a:gd name="T20" fmla="*/ 276 w 346"/>
                  <a:gd name="T21" fmla="*/ 180 h 287"/>
                  <a:gd name="T22" fmla="*/ 346 w 346"/>
                  <a:gd name="T23"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87">
                    <a:moveTo>
                      <a:pt x="346" y="122"/>
                    </a:moveTo>
                    <a:cubicBezTo>
                      <a:pt x="340" y="198"/>
                      <a:pt x="270" y="273"/>
                      <a:pt x="213" y="280"/>
                    </a:cubicBezTo>
                    <a:cubicBezTo>
                      <a:pt x="153" y="287"/>
                      <a:pt x="111" y="243"/>
                      <a:pt x="62" y="119"/>
                    </a:cubicBezTo>
                    <a:cubicBezTo>
                      <a:pt x="58" y="122"/>
                      <a:pt x="53" y="123"/>
                      <a:pt x="49" y="126"/>
                    </a:cubicBezTo>
                    <a:cubicBezTo>
                      <a:pt x="35" y="133"/>
                      <a:pt x="21" y="141"/>
                      <a:pt x="7" y="149"/>
                    </a:cubicBezTo>
                    <a:cubicBezTo>
                      <a:pt x="6" y="131"/>
                      <a:pt x="0" y="112"/>
                      <a:pt x="5" y="96"/>
                    </a:cubicBezTo>
                    <a:cubicBezTo>
                      <a:pt x="14" y="71"/>
                      <a:pt x="27" y="46"/>
                      <a:pt x="43" y="25"/>
                    </a:cubicBezTo>
                    <a:cubicBezTo>
                      <a:pt x="52" y="13"/>
                      <a:pt x="70" y="1"/>
                      <a:pt x="84" y="0"/>
                    </a:cubicBezTo>
                    <a:cubicBezTo>
                      <a:pt x="92" y="0"/>
                      <a:pt x="104" y="22"/>
                      <a:pt x="108" y="36"/>
                    </a:cubicBezTo>
                    <a:cubicBezTo>
                      <a:pt x="118" y="70"/>
                      <a:pt x="122" y="106"/>
                      <a:pt x="134" y="140"/>
                    </a:cubicBezTo>
                    <a:cubicBezTo>
                      <a:pt x="164" y="227"/>
                      <a:pt x="205" y="238"/>
                      <a:pt x="276" y="180"/>
                    </a:cubicBezTo>
                    <a:cubicBezTo>
                      <a:pt x="296" y="163"/>
                      <a:pt x="316" y="147"/>
                      <a:pt x="34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53"/>
              <p:cNvSpPr/>
              <p:nvPr/>
            </p:nvSpPr>
            <p:spPr bwMode="auto">
              <a:xfrm>
                <a:off x="2210" y="2965"/>
                <a:ext cx="88" cy="110"/>
              </a:xfrm>
              <a:custGeom>
                <a:avLst/>
                <a:gdLst>
                  <a:gd name="T0" fmla="*/ 44 w 83"/>
                  <a:gd name="T1" fmla="*/ 103 h 103"/>
                  <a:gd name="T2" fmla="*/ 1 w 83"/>
                  <a:gd name="T3" fmla="*/ 46 h 103"/>
                  <a:gd name="T4" fmla="*/ 40 w 83"/>
                  <a:gd name="T5" fmla="*/ 3 h 103"/>
                  <a:gd name="T6" fmla="*/ 82 w 83"/>
                  <a:gd name="T7" fmla="*/ 37 h 103"/>
                  <a:gd name="T8" fmla="*/ 44 w 83"/>
                  <a:gd name="T9" fmla="*/ 103 h 103"/>
                </a:gdLst>
                <a:ahLst/>
                <a:cxnLst>
                  <a:cxn ang="0">
                    <a:pos x="T0" y="T1"/>
                  </a:cxn>
                  <a:cxn ang="0">
                    <a:pos x="T2" y="T3"/>
                  </a:cxn>
                  <a:cxn ang="0">
                    <a:pos x="T4" y="T5"/>
                  </a:cxn>
                  <a:cxn ang="0">
                    <a:pos x="T6" y="T7"/>
                  </a:cxn>
                  <a:cxn ang="0">
                    <a:pos x="T8" y="T9"/>
                  </a:cxn>
                </a:cxnLst>
                <a:rect l="0" t="0" r="r" b="b"/>
                <a:pathLst>
                  <a:path w="83" h="103">
                    <a:moveTo>
                      <a:pt x="44" y="103"/>
                    </a:moveTo>
                    <a:cubicBezTo>
                      <a:pt x="23" y="76"/>
                      <a:pt x="0" y="59"/>
                      <a:pt x="1" y="46"/>
                    </a:cubicBezTo>
                    <a:cubicBezTo>
                      <a:pt x="4" y="29"/>
                      <a:pt x="24" y="7"/>
                      <a:pt x="40" y="3"/>
                    </a:cubicBezTo>
                    <a:cubicBezTo>
                      <a:pt x="52" y="0"/>
                      <a:pt x="81" y="24"/>
                      <a:pt x="82" y="37"/>
                    </a:cubicBezTo>
                    <a:cubicBezTo>
                      <a:pt x="83" y="54"/>
                      <a:pt x="63" y="72"/>
                      <a:pt x="44"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02" name="组合 101"/>
          <p:cNvGrpSpPr/>
          <p:nvPr/>
        </p:nvGrpSpPr>
        <p:grpSpPr>
          <a:xfrm>
            <a:off x="7149974" y="1872511"/>
            <a:ext cx="1357326" cy="1828159"/>
            <a:chOff x="1601788" y="1046480"/>
            <a:chExt cx="3224069" cy="4342447"/>
          </a:xfrm>
          <a:solidFill>
            <a:schemeClr val="tx1"/>
          </a:solidFill>
        </p:grpSpPr>
        <p:grpSp>
          <p:nvGrpSpPr>
            <p:cNvPr id="103" name="Group 4"/>
            <p:cNvGrpSpPr>
              <a:grpSpLocks noChangeAspect="1"/>
            </p:cNvGrpSpPr>
            <p:nvPr/>
          </p:nvGrpSpPr>
          <p:grpSpPr bwMode="auto">
            <a:xfrm>
              <a:off x="1601788" y="1046480"/>
              <a:ext cx="3224069" cy="4342447"/>
              <a:chOff x="945" y="208"/>
              <a:chExt cx="2632" cy="3545"/>
            </a:xfrm>
            <a:grpFill/>
          </p:grpSpPr>
          <p:sp>
            <p:nvSpPr>
              <p:cNvPr id="110" name="Freeform 6"/>
              <p:cNvSpPr/>
              <p:nvPr/>
            </p:nvSpPr>
            <p:spPr bwMode="auto">
              <a:xfrm>
                <a:off x="1135" y="571"/>
                <a:ext cx="235" cy="174"/>
              </a:xfrm>
              <a:custGeom>
                <a:avLst/>
                <a:gdLst>
                  <a:gd name="T0" fmla="*/ 18 w 266"/>
                  <a:gd name="T1" fmla="*/ 0 h 197"/>
                  <a:gd name="T2" fmla="*/ 0 w 266"/>
                  <a:gd name="T3" fmla="*/ 28 h 197"/>
                  <a:gd name="T4" fmla="*/ 249 w 266"/>
                  <a:gd name="T5" fmla="*/ 197 h 197"/>
                  <a:gd name="T6" fmla="*/ 266 w 266"/>
                  <a:gd name="T7" fmla="*/ 172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2" y="9"/>
                      <a:pt x="6" y="18"/>
                      <a:pt x="0" y="28"/>
                    </a:cubicBezTo>
                    <a:cubicBezTo>
                      <a:pt x="83" y="84"/>
                      <a:pt x="166" y="140"/>
                      <a:pt x="249" y="197"/>
                    </a:cubicBezTo>
                    <a:cubicBezTo>
                      <a:pt x="255" y="189"/>
                      <a:pt x="261" y="180"/>
                      <a:pt x="266" y="172"/>
                    </a:cubicBezTo>
                    <a:cubicBezTo>
                      <a:pt x="183" y="115"/>
                      <a:pt x="100" y="57"/>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7"/>
              <p:cNvSpPr/>
              <p:nvPr/>
            </p:nvSpPr>
            <p:spPr bwMode="auto">
              <a:xfrm>
                <a:off x="3152" y="572"/>
                <a:ext cx="234" cy="172"/>
              </a:xfrm>
              <a:custGeom>
                <a:avLst/>
                <a:gdLst>
                  <a:gd name="T0" fmla="*/ 0 w 265"/>
                  <a:gd name="T1" fmla="*/ 171 h 195"/>
                  <a:gd name="T2" fmla="*/ 18 w 265"/>
                  <a:gd name="T3" fmla="*/ 195 h 195"/>
                  <a:gd name="T4" fmla="*/ 265 w 265"/>
                  <a:gd name="T5" fmla="*/ 24 h 195"/>
                  <a:gd name="T6" fmla="*/ 248 w 265"/>
                  <a:gd name="T7" fmla="*/ 0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6" y="179"/>
                      <a:pt x="12" y="187"/>
                      <a:pt x="18" y="195"/>
                    </a:cubicBezTo>
                    <a:cubicBezTo>
                      <a:pt x="102" y="140"/>
                      <a:pt x="186" y="85"/>
                      <a:pt x="265" y="24"/>
                    </a:cubicBezTo>
                    <a:cubicBezTo>
                      <a:pt x="260" y="16"/>
                      <a:pt x="254" y="8"/>
                      <a:pt x="248" y="0"/>
                    </a:cubicBezTo>
                    <a:cubicBezTo>
                      <a:pt x="166" y="57"/>
                      <a:pt x="83" y="114"/>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8"/>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210" y="0"/>
                      <a:pt x="10" y="122"/>
                      <a:pt x="0" y="175"/>
                    </a:cubicBezTo>
                    <a:cubicBezTo>
                      <a:pt x="86" y="123"/>
                      <a:pt x="172" y="7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9"/>
              <p:cNvSpPr/>
              <p:nvPr/>
            </p:nvSpPr>
            <p:spPr bwMode="auto">
              <a:xfrm>
                <a:off x="2956" y="2680"/>
                <a:ext cx="242" cy="162"/>
              </a:xfrm>
              <a:custGeom>
                <a:avLst/>
                <a:gdLst>
                  <a:gd name="T0" fmla="*/ 16 w 273"/>
                  <a:gd name="T1" fmla="*/ 0 h 183"/>
                  <a:gd name="T2" fmla="*/ 0 w 273"/>
                  <a:gd name="T3" fmla="*/ 28 h 183"/>
                  <a:gd name="T4" fmla="*/ 259 w 273"/>
                  <a:gd name="T5" fmla="*/ 183 h 183"/>
                  <a:gd name="T6" fmla="*/ 273 w 273"/>
                  <a:gd name="T7" fmla="*/ 15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 y="9"/>
                      <a:pt x="5" y="18"/>
                      <a:pt x="0" y="28"/>
                    </a:cubicBezTo>
                    <a:cubicBezTo>
                      <a:pt x="86" y="80"/>
                      <a:pt x="169" y="136"/>
                      <a:pt x="259" y="183"/>
                    </a:cubicBezTo>
                    <a:cubicBezTo>
                      <a:pt x="263" y="175"/>
                      <a:pt x="268" y="166"/>
                      <a:pt x="273" y="158"/>
                    </a:cubicBezTo>
                    <a:cubicBezTo>
                      <a:pt x="187" y="105"/>
                      <a:pt x="101" y="5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11"/>
              <p:cNvSpPr/>
              <p:nvPr/>
            </p:nvSpPr>
            <p:spPr bwMode="auto">
              <a:xfrm>
                <a:off x="945" y="1778"/>
                <a:ext cx="261" cy="111"/>
              </a:xfrm>
              <a:custGeom>
                <a:avLst/>
                <a:gdLst>
                  <a:gd name="T0" fmla="*/ 0 w 295"/>
                  <a:gd name="T1" fmla="*/ 96 h 126"/>
                  <a:gd name="T2" fmla="*/ 10 w 295"/>
                  <a:gd name="T3" fmla="*/ 126 h 126"/>
                  <a:gd name="T4" fmla="*/ 295 w 295"/>
                  <a:gd name="T5" fmla="*/ 29 h 126"/>
                  <a:gd name="T6" fmla="*/ 286 w 295"/>
                  <a:gd name="T7" fmla="*/ 0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4" y="106"/>
                      <a:pt x="7" y="116"/>
                      <a:pt x="10" y="126"/>
                    </a:cubicBezTo>
                    <a:cubicBezTo>
                      <a:pt x="105" y="94"/>
                      <a:pt x="200" y="62"/>
                      <a:pt x="295" y="29"/>
                    </a:cubicBezTo>
                    <a:cubicBezTo>
                      <a:pt x="292" y="20"/>
                      <a:pt x="289" y="10"/>
                      <a:pt x="286" y="0"/>
                    </a:cubicBezTo>
                    <a:cubicBezTo>
                      <a:pt x="190" y="32"/>
                      <a:pt x="95" y="64"/>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5" name="Freeform 12"/>
              <p:cNvSpPr/>
              <p:nvPr/>
            </p:nvSpPr>
            <p:spPr bwMode="auto">
              <a:xfrm>
                <a:off x="3316" y="1780"/>
                <a:ext cx="261" cy="109"/>
              </a:xfrm>
              <a:custGeom>
                <a:avLst/>
                <a:gdLst>
                  <a:gd name="T0" fmla="*/ 286 w 295"/>
                  <a:gd name="T1" fmla="*/ 124 h 124"/>
                  <a:gd name="T2" fmla="*/ 295 w 295"/>
                  <a:gd name="T3" fmla="*/ 93 h 124"/>
                  <a:gd name="T4" fmla="*/ 10 w 295"/>
                  <a:gd name="T5" fmla="*/ 0 h 124"/>
                  <a:gd name="T6" fmla="*/ 0 w 295"/>
                  <a:gd name="T7" fmla="*/ 29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289" y="114"/>
                      <a:pt x="292" y="103"/>
                      <a:pt x="295" y="93"/>
                    </a:cubicBezTo>
                    <a:cubicBezTo>
                      <a:pt x="200" y="62"/>
                      <a:pt x="105" y="31"/>
                      <a:pt x="10" y="0"/>
                    </a:cubicBezTo>
                    <a:cubicBezTo>
                      <a:pt x="7" y="10"/>
                      <a:pt x="4" y="19"/>
                      <a:pt x="0" y="29"/>
                    </a:cubicBezTo>
                    <a:cubicBezTo>
                      <a:pt x="96" y="60"/>
                      <a:pt x="191" y="92"/>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6" name="Freeform 13"/>
              <p:cNvSpPr/>
              <p:nvPr/>
            </p:nvSpPr>
            <p:spPr bwMode="auto">
              <a:xfrm>
                <a:off x="1165" y="2230"/>
                <a:ext cx="166" cy="99"/>
              </a:xfrm>
              <a:custGeom>
                <a:avLst/>
                <a:gdLst>
                  <a:gd name="T0" fmla="*/ 187 w 187"/>
                  <a:gd name="T1" fmla="*/ 0 h 111"/>
                  <a:gd name="T2" fmla="*/ 0 w 187"/>
                  <a:gd name="T3" fmla="*/ 89 h 111"/>
                  <a:gd name="T4" fmla="*/ 7 w 187"/>
                  <a:gd name="T5" fmla="*/ 104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16" y="34"/>
                      <a:pt x="58" y="61"/>
                      <a:pt x="0" y="89"/>
                    </a:cubicBezTo>
                    <a:cubicBezTo>
                      <a:pt x="3" y="94"/>
                      <a:pt x="5" y="99"/>
                      <a:pt x="7" y="104"/>
                    </a:cubicBezTo>
                    <a:cubicBezTo>
                      <a:pt x="53" y="111"/>
                      <a:pt x="167" y="5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14"/>
              <p:cNvSpPr/>
              <p:nvPr/>
            </p:nvSpPr>
            <p:spPr bwMode="auto">
              <a:xfrm>
                <a:off x="999" y="1228"/>
                <a:ext cx="172" cy="48"/>
              </a:xfrm>
              <a:custGeom>
                <a:avLst/>
                <a:gdLst>
                  <a:gd name="T0" fmla="*/ 190 w 194"/>
                  <a:gd name="T1" fmla="*/ 54 h 54"/>
                  <a:gd name="T2" fmla="*/ 194 w 194"/>
                  <a:gd name="T3" fmla="*/ 23 h 54"/>
                  <a:gd name="T4" fmla="*/ 3 w 194"/>
                  <a:gd name="T5" fmla="*/ 0 h 54"/>
                  <a:gd name="T6" fmla="*/ 0 w 194"/>
                  <a:gd name="T7" fmla="*/ 29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92" y="44"/>
                      <a:pt x="193" y="33"/>
                      <a:pt x="194" y="23"/>
                    </a:cubicBezTo>
                    <a:cubicBezTo>
                      <a:pt x="131" y="15"/>
                      <a:pt x="67" y="8"/>
                      <a:pt x="3" y="0"/>
                    </a:cubicBezTo>
                    <a:cubicBezTo>
                      <a:pt x="2" y="10"/>
                      <a:pt x="1" y="19"/>
                      <a:pt x="0" y="29"/>
                    </a:cubicBezTo>
                    <a:cubicBezTo>
                      <a:pt x="63" y="37"/>
                      <a:pt x="127" y="46"/>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15"/>
              <p:cNvSpPr/>
              <p:nvPr/>
            </p:nvSpPr>
            <p:spPr bwMode="auto">
              <a:xfrm>
                <a:off x="3192" y="2235"/>
                <a:ext cx="164" cy="93"/>
              </a:xfrm>
              <a:custGeom>
                <a:avLst/>
                <a:gdLst>
                  <a:gd name="T0" fmla="*/ 13 w 186"/>
                  <a:gd name="T1" fmla="*/ 0 h 105"/>
                  <a:gd name="T2" fmla="*/ 0 w 186"/>
                  <a:gd name="T3" fmla="*/ 28 h 105"/>
                  <a:gd name="T4" fmla="*/ 177 w 186"/>
                  <a:gd name="T5" fmla="*/ 105 h 105"/>
                  <a:gd name="T6" fmla="*/ 186 w 186"/>
                  <a:gd name="T7" fmla="*/ 84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9" y="10"/>
                      <a:pt x="5" y="19"/>
                      <a:pt x="0" y="28"/>
                    </a:cubicBezTo>
                    <a:cubicBezTo>
                      <a:pt x="58" y="57"/>
                      <a:pt x="112" y="93"/>
                      <a:pt x="177" y="105"/>
                    </a:cubicBezTo>
                    <a:cubicBezTo>
                      <a:pt x="180" y="98"/>
                      <a:pt x="183" y="91"/>
                      <a:pt x="186" y="84"/>
                    </a:cubicBezTo>
                    <a:cubicBezTo>
                      <a:pt x="128" y="56"/>
                      <a:pt x="71" y="28"/>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16"/>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40" y="63"/>
                      <a:pt x="168" y="44"/>
                      <a:pt x="201" y="0"/>
                    </a:cubicBezTo>
                    <a:cubicBezTo>
                      <a:pt x="127" y="10"/>
                      <a:pt x="63" y="18"/>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7"/>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58" y="142"/>
                      <a:pt x="122" y="44"/>
                      <a:pt x="107" y="0"/>
                    </a:cubicBezTo>
                    <a:cubicBezTo>
                      <a:pt x="67" y="59"/>
                      <a:pt x="18" y="104"/>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18"/>
              <p:cNvSpPr/>
              <p:nvPr/>
            </p:nvSpPr>
            <p:spPr bwMode="auto">
              <a:xfrm>
                <a:off x="1730" y="389"/>
                <a:ext cx="107" cy="148"/>
              </a:xfrm>
              <a:custGeom>
                <a:avLst/>
                <a:gdLst>
                  <a:gd name="T0" fmla="*/ 121 w 121"/>
                  <a:gd name="T1" fmla="*/ 167 h 167"/>
                  <a:gd name="T2" fmla="*/ 23 w 121"/>
                  <a:gd name="T3" fmla="*/ 0 h 167"/>
                  <a:gd name="T4" fmla="*/ 0 w 121"/>
                  <a:gd name="T5" fmla="*/ 15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108" y="98"/>
                      <a:pt x="60" y="53"/>
                      <a:pt x="23" y="0"/>
                    </a:cubicBezTo>
                    <a:cubicBezTo>
                      <a:pt x="15" y="5"/>
                      <a:pt x="8" y="10"/>
                      <a:pt x="0" y="15"/>
                    </a:cubicBezTo>
                    <a:cubicBezTo>
                      <a:pt x="31" y="72"/>
                      <a:pt x="71" y="123"/>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19"/>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51" y="59"/>
                      <a:pt x="96" y="103"/>
                      <a:pt x="142" y="148"/>
                    </a:cubicBezTo>
                    <a:cubicBezTo>
                      <a:pt x="149" y="94"/>
                      <a:pt x="49" y="0"/>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20"/>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52" y="91"/>
                      <a:pt x="96" y="43"/>
                      <a:pt x="136" y="0"/>
                    </a:cubicBezTo>
                    <a:cubicBezTo>
                      <a:pt x="105" y="1"/>
                      <a:pt x="12" y="88"/>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21"/>
              <p:cNvSpPr>
                <a:spLocks noEditPoints="1"/>
              </p:cNvSpPr>
              <p:nvPr/>
            </p:nvSpPr>
            <p:spPr bwMode="auto">
              <a:xfrm>
                <a:off x="1238" y="645"/>
                <a:ext cx="1994" cy="3108"/>
              </a:xfrm>
              <a:custGeom>
                <a:avLst/>
                <a:gdLst>
                  <a:gd name="T0" fmla="*/ 1681 w 2256"/>
                  <a:gd name="T1" fmla="*/ 82 h 3516"/>
                  <a:gd name="T2" fmla="*/ 2095 w 2256"/>
                  <a:gd name="T3" fmla="*/ 1634 h 3516"/>
                  <a:gd name="T4" fmla="*/ 1748 w 2256"/>
                  <a:gd name="T5" fmla="*/ 2544 h 3516"/>
                  <a:gd name="T6" fmla="*/ 1674 w 2256"/>
                  <a:gd name="T7" fmla="*/ 2781 h 3516"/>
                  <a:gd name="T8" fmla="*/ 1600 w 2256"/>
                  <a:gd name="T9" fmla="*/ 3111 h 3516"/>
                  <a:gd name="T10" fmla="*/ 1321 w 2256"/>
                  <a:gd name="T11" fmla="*/ 3419 h 3516"/>
                  <a:gd name="T12" fmla="*/ 1093 w 2256"/>
                  <a:gd name="T13" fmla="*/ 3510 h 3516"/>
                  <a:gd name="T14" fmla="*/ 809 w 2256"/>
                  <a:gd name="T15" fmla="*/ 3329 h 3516"/>
                  <a:gd name="T16" fmla="*/ 638 w 2256"/>
                  <a:gd name="T17" fmla="*/ 3007 h 3516"/>
                  <a:gd name="T18" fmla="*/ 555 w 2256"/>
                  <a:gd name="T19" fmla="*/ 2670 h 3516"/>
                  <a:gd name="T20" fmla="*/ 346 w 2256"/>
                  <a:gd name="T21" fmla="*/ 2042 h 3516"/>
                  <a:gd name="T22" fmla="*/ 23 w 2256"/>
                  <a:gd name="T23" fmla="*/ 737 h 3516"/>
                  <a:gd name="T24" fmla="*/ 1087 w 2256"/>
                  <a:gd name="T25" fmla="*/ 4 h 3516"/>
                  <a:gd name="T26" fmla="*/ 1406 w 2256"/>
                  <a:gd name="T27" fmla="*/ 2528 h 3516"/>
                  <a:gd name="T28" fmla="*/ 1488 w 2256"/>
                  <a:gd name="T29" fmla="*/ 2744 h 3516"/>
                  <a:gd name="T30" fmla="*/ 1842 w 2256"/>
                  <a:gd name="T31" fmla="*/ 2104 h 3516"/>
                  <a:gd name="T32" fmla="*/ 2192 w 2256"/>
                  <a:gd name="T33" fmla="*/ 789 h 3516"/>
                  <a:gd name="T34" fmla="*/ 1321 w 2256"/>
                  <a:gd name="T35" fmla="*/ 67 h 3516"/>
                  <a:gd name="T36" fmla="*/ 88 w 2256"/>
                  <a:gd name="T37" fmla="*/ 678 h 3516"/>
                  <a:gd name="T38" fmla="*/ 407 w 2256"/>
                  <a:gd name="T39" fmla="*/ 2039 h 3516"/>
                  <a:gd name="T40" fmla="*/ 586 w 2256"/>
                  <a:gd name="T41" fmla="*/ 2606 h 3516"/>
                  <a:gd name="T42" fmla="*/ 812 w 2256"/>
                  <a:gd name="T43" fmla="*/ 2552 h 3516"/>
                  <a:gd name="T44" fmla="*/ 1003 w 2256"/>
                  <a:gd name="T45" fmla="*/ 2424 h 3516"/>
                  <a:gd name="T46" fmla="*/ 1130 w 2256"/>
                  <a:gd name="T47" fmla="*/ 1961 h 3516"/>
                  <a:gd name="T48" fmla="*/ 1236 w 2256"/>
                  <a:gd name="T49" fmla="*/ 2126 h 3516"/>
                  <a:gd name="T50" fmla="*/ 1129 w 2256"/>
                  <a:gd name="T51" fmla="*/ 2753 h 3516"/>
                  <a:gd name="T52" fmla="*/ 1327 w 2256"/>
                  <a:gd name="T53" fmla="*/ 2750 h 3516"/>
                  <a:gd name="T54" fmla="*/ 1375 w 2256"/>
                  <a:gd name="T55" fmla="*/ 2562 h 3516"/>
                  <a:gd name="T56" fmla="*/ 939 w 2256"/>
                  <a:gd name="T57" fmla="*/ 2471 h 3516"/>
                  <a:gd name="T58" fmla="*/ 878 w 2256"/>
                  <a:gd name="T59" fmla="*/ 2714 h 3516"/>
                  <a:gd name="T60" fmla="*/ 1129 w 2256"/>
                  <a:gd name="T61" fmla="*/ 2753 h 3516"/>
                  <a:gd name="T62" fmla="*/ 1190 w 2256"/>
                  <a:gd name="T63" fmla="*/ 2055 h 3516"/>
                  <a:gd name="T64" fmla="*/ 1044 w 2256"/>
                  <a:gd name="T65" fmla="*/ 2031 h 3516"/>
                  <a:gd name="T66" fmla="*/ 1041 w 2256"/>
                  <a:gd name="T67" fmla="*/ 2403 h 3516"/>
                  <a:gd name="T68" fmla="*/ 1139 w 2256"/>
                  <a:gd name="T69" fmla="*/ 2434 h 3516"/>
                  <a:gd name="T70" fmla="*/ 1211 w 2256"/>
                  <a:gd name="T71" fmla="*/ 2183 h 3516"/>
                  <a:gd name="T72" fmla="*/ 1510 w 2256"/>
                  <a:gd name="T73" fmla="*/ 2915 h 3516"/>
                  <a:gd name="T74" fmla="*/ 1554 w 2256"/>
                  <a:gd name="T75" fmla="*/ 2969 h 3516"/>
                  <a:gd name="T76" fmla="*/ 1473 w 2256"/>
                  <a:gd name="T77" fmla="*/ 3110 h 3516"/>
                  <a:gd name="T78" fmla="*/ 1450 w 2256"/>
                  <a:gd name="T79" fmla="*/ 3264 h 3516"/>
                  <a:gd name="T80" fmla="*/ 1559 w 2256"/>
                  <a:gd name="T81" fmla="*/ 3141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6" h="3516">
                    <a:moveTo>
                      <a:pt x="1087" y="4"/>
                    </a:moveTo>
                    <a:cubicBezTo>
                      <a:pt x="1289" y="0"/>
                      <a:pt x="1488" y="19"/>
                      <a:pt x="1681" y="82"/>
                    </a:cubicBezTo>
                    <a:cubicBezTo>
                      <a:pt x="2035" y="199"/>
                      <a:pt x="2227" y="454"/>
                      <a:pt x="2243" y="825"/>
                    </a:cubicBezTo>
                    <a:cubicBezTo>
                      <a:pt x="2256" y="1106"/>
                      <a:pt x="2192" y="1374"/>
                      <a:pt x="2095" y="1634"/>
                    </a:cubicBezTo>
                    <a:cubicBezTo>
                      <a:pt x="2028" y="1812"/>
                      <a:pt x="1954" y="1987"/>
                      <a:pt x="1871" y="2157"/>
                    </a:cubicBezTo>
                    <a:cubicBezTo>
                      <a:pt x="1810" y="2282"/>
                      <a:pt x="1769" y="2408"/>
                      <a:pt x="1748" y="2544"/>
                    </a:cubicBezTo>
                    <a:cubicBezTo>
                      <a:pt x="1737" y="2613"/>
                      <a:pt x="1704" y="2678"/>
                      <a:pt x="1681" y="2745"/>
                    </a:cubicBezTo>
                    <a:cubicBezTo>
                      <a:pt x="1678" y="2757"/>
                      <a:pt x="1676" y="2769"/>
                      <a:pt x="1674" y="2781"/>
                    </a:cubicBezTo>
                    <a:cubicBezTo>
                      <a:pt x="1669" y="2804"/>
                      <a:pt x="1672" y="2833"/>
                      <a:pt x="1659" y="2848"/>
                    </a:cubicBezTo>
                    <a:cubicBezTo>
                      <a:pt x="1590" y="2926"/>
                      <a:pt x="1608" y="3021"/>
                      <a:pt x="1600" y="3111"/>
                    </a:cubicBezTo>
                    <a:cubicBezTo>
                      <a:pt x="1591" y="3229"/>
                      <a:pt x="1516" y="3320"/>
                      <a:pt x="1384" y="3364"/>
                    </a:cubicBezTo>
                    <a:cubicBezTo>
                      <a:pt x="1354" y="3374"/>
                      <a:pt x="1328" y="3383"/>
                      <a:pt x="1321" y="3419"/>
                    </a:cubicBezTo>
                    <a:cubicBezTo>
                      <a:pt x="1320" y="3427"/>
                      <a:pt x="1314" y="3435"/>
                      <a:pt x="1308" y="3442"/>
                    </a:cubicBezTo>
                    <a:cubicBezTo>
                      <a:pt x="1252" y="3514"/>
                      <a:pt x="1174" y="3516"/>
                      <a:pt x="1093" y="3510"/>
                    </a:cubicBezTo>
                    <a:cubicBezTo>
                      <a:pt x="1004" y="3503"/>
                      <a:pt x="913" y="3496"/>
                      <a:pt x="884" y="3389"/>
                    </a:cubicBezTo>
                    <a:cubicBezTo>
                      <a:pt x="873" y="3347"/>
                      <a:pt x="840" y="3339"/>
                      <a:pt x="809" y="3329"/>
                    </a:cubicBezTo>
                    <a:cubicBezTo>
                      <a:pt x="677" y="3287"/>
                      <a:pt x="635" y="3219"/>
                      <a:pt x="651" y="3084"/>
                    </a:cubicBezTo>
                    <a:cubicBezTo>
                      <a:pt x="655" y="3060"/>
                      <a:pt x="638" y="3033"/>
                      <a:pt x="638" y="3007"/>
                    </a:cubicBezTo>
                    <a:cubicBezTo>
                      <a:pt x="639" y="2934"/>
                      <a:pt x="611" y="2867"/>
                      <a:pt x="599" y="2797"/>
                    </a:cubicBezTo>
                    <a:cubicBezTo>
                      <a:pt x="590" y="2750"/>
                      <a:pt x="576" y="2712"/>
                      <a:pt x="555" y="2670"/>
                    </a:cubicBezTo>
                    <a:cubicBezTo>
                      <a:pt x="526" y="2612"/>
                      <a:pt x="501" y="2547"/>
                      <a:pt x="493" y="2483"/>
                    </a:cubicBezTo>
                    <a:cubicBezTo>
                      <a:pt x="473" y="2325"/>
                      <a:pt x="412" y="2183"/>
                      <a:pt x="346" y="2042"/>
                    </a:cubicBezTo>
                    <a:cubicBezTo>
                      <a:pt x="234" y="1801"/>
                      <a:pt x="135" y="1555"/>
                      <a:pt x="72" y="1297"/>
                    </a:cubicBezTo>
                    <a:cubicBezTo>
                      <a:pt x="27" y="1113"/>
                      <a:pt x="0" y="927"/>
                      <a:pt x="23" y="737"/>
                    </a:cubicBezTo>
                    <a:cubicBezTo>
                      <a:pt x="63" y="392"/>
                      <a:pt x="258" y="179"/>
                      <a:pt x="583" y="75"/>
                    </a:cubicBezTo>
                    <a:cubicBezTo>
                      <a:pt x="747" y="23"/>
                      <a:pt x="916" y="6"/>
                      <a:pt x="1087" y="4"/>
                    </a:cubicBezTo>
                    <a:close/>
                    <a:moveTo>
                      <a:pt x="1220" y="2440"/>
                    </a:moveTo>
                    <a:cubicBezTo>
                      <a:pt x="1282" y="2458"/>
                      <a:pt x="1378" y="2449"/>
                      <a:pt x="1406" y="2528"/>
                    </a:cubicBezTo>
                    <a:cubicBezTo>
                      <a:pt x="1428" y="2593"/>
                      <a:pt x="1410" y="2672"/>
                      <a:pt x="1410" y="2744"/>
                    </a:cubicBezTo>
                    <a:cubicBezTo>
                      <a:pt x="1438" y="2744"/>
                      <a:pt x="1463" y="2746"/>
                      <a:pt x="1488" y="2744"/>
                    </a:cubicBezTo>
                    <a:cubicBezTo>
                      <a:pt x="1660" y="2731"/>
                      <a:pt x="1674" y="2724"/>
                      <a:pt x="1698" y="2551"/>
                    </a:cubicBezTo>
                    <a:cubicBezTo>
                      <a:pt x="1720" y="2392"/>
                      <a:pt x="1773" y="2248"/>
                      <a:pt x="1842" y="2104"/>
                    </a:cubicBezTo>
                    <a:cubicBezTo>
                      <a:pt x="1930" y="1922"/>
                      <a:pt x="2006" y="1734"/>
                      <a:pt x="2074" y="1543"/>
                    </a:cubicBezTo>
                    <a:cubicBezTo>
                      <a:pt x="2161" y="1301"/>
                      <a:pt x="2216" y="1050"/>
                      <a:pt x="2192" y="789"/>
                    </a:cubicBezTo>
                    <a:cubicBezTo>
                      <a:pt x="2165" y="484"/>
                      <a:pt x="2019" y="258"/>
                      <a:pt x="1724" y="155"/>
                    </a:cubicBezTo>
                    <a:cubicBezTo>
                      <a:pt x="1595" y="110"/>
                      <a:pt x="1457" y="81"/>
                      <a:pt x="1321" y="67"/>
                    </a:cubicBezTo>
                    <a:cubicBezTo>
                      <a:pt x="1072" y="40"/>
                      <a:pt x="823" y="56"/>
                      <a:pt x="583" y="135"/>
                    </a:cubicBezTo>
                    <a:cubicBezTo>
                      <a:pt x="316" y="223"/>
                      <a:pt x="141" y="397"/>
                      <a:pt x="88" y="678"/>
                    </a:cubicBezTo>
                    <a:cubicBezTo>
                      <a:pt x="58" y="835"/>
                      <a:pt x="69" y="992"/>
                      <a:pt x="98" y="1148"/>
                    </a:cubicBezTo>
                    <a:cubicBezTo>
                      <a:pt x="156" y="1461"/>
                      <a:pt x="275" y="1753"/>
                      <a:pt x="407" y="2039"/>
                    </a:cubicBezTo>
                    <a:cubicBezTo>
                      <a:pt x="467" y="2170"/>
                      <a:pt x="526" y="2300"/>
                      <a:pt x="543" y="2445"/>
                    </a:cubicBezTo>
                    <a:cubicBezTo>
                      <a:pt x="549" y="2500"/>
                      <a:pt x="567" y="2554"/>
                      <a:pt x="586" y="2606"/>
                    </a:cubicBezTo>
                    <a:cubicBezTo>
                      <a:pt x="629" y="2724"/>
                      <a:pt x="714" y="2768"/>
                      <a:pt x="832" y="2743"/>
                    </a:cubicBezTo>
                    <a:cubicBezTo>
                      <a:pt x="825" y="2678"/>
                      <a:pt x="812" y="2615"/>
                      <a:pt x="812" y="2552"/>
                    </a:cubicBezTo>
                    <a:cubicBezTo>
                      <a:pt x="812" y="2479"/>
                      <a:pt x="849" y="2446"/>
                      <a:pt x="920" y="2434"/>
                    </a:cubicBezTo>
                    <a:cubicBezTo>
                      <a:pt x="950" y="2430"/>
                      <a:pt x="980" y="2427"/>
                      <a:pt x="1003" y="2424"/>
                    </a:cubicBezTo>
                    <a:cubicBezTo>
                      <a:pt x="998" y="2306"/>
                      <a:pt x="988" y="2192"/>
                      <a:pt x="989" y="2078"/>
                    </a:cubicBezTo>
                    <a:cubicBezTo>
                      <a:pt x="989" y="1996"/>
                      <a:pt x="1037" y="1962"/>
                      <a:pt x="1130" y="1961"/>
                    </a:cubicBezTo>
                    <a:cubicBezTo>
                      <a:pt x="1194" y="1960"/>
                      <a:pt x="1223" y="1992"/>
                      <a:pt x="1232" y="2073"/>
                    </a:cubicBezTo>
                    <a:cubicBezTo>
                      <a:pt x="1234" y="2091"/>
                      <a:pt x="1236" y="2109"/>
                      <a:pt x="1236" y="2126"/>
                    </a:cubicBezTo>
                    <a:cubicBezTo>
                      <a:pt x="1231" y="2229"/>
                      <a:pt x="1226" y="2332"/>
                      <a:pt x="1220" y="2440"/>
                    </a:cubicBezTo>
                    <a:close/>
                    <a:moveTo>
                      <a:pt x="1129" y="2753"/>
                    </a:moveTo>
                    <a:cubicBezTo>
                      <a:pt x="1129" y="2752"/>
                      <a:pt x="1129" y="2752"/>
                      <a:pt x="1129" y="2751"/>
                    </a:cubicBezTo>
                    <a:cubicBezTo>
                      <a:pt x="1195" y="2751"/>
                      <a:pt x="1261" y="2752"/>
                      <a:pt x="1327" y="2750"/>
                    </a:cubicBezTo>
                    <a:cubicBezTo>
                      <a:pt x="1341" y="2749"/>
                      <a:pt x="1366" y="2736"/>
                      <a:pt x="1367" y="2727"/>
                    </a:cubicBezTo>
                    <a:cubicBezTo>
                      <a:pt x="1374" y="2672"/>
                      <a:pt x="1380" y="2617"/>
                      <a:pt x="1375" y="2562"/>
                    </a:cubicBezTo>
                    <a:cubicBezTo>
                      <a:pt x="1374" y="2542"/>
                      <a:pt x="1346" y="2509"/>
                      <a:pt x="1328" y="2507"/>
                    </a:cubicBezTo>
                    <a:cubicBezTo>
                      <a:pt x="1199" y="2491"/>
                      <a:pt x="1069" y="2477"/>
                      <a:pt x="939" y="2471"/>
                    </a:cubicBezTo>
                    <a:cubicBezTo>
                      <a:pt x="879" y="2469"/>
                      <a:pt x="844" y="2513"/>
                      <a:pt x="848" y="2574"/>
                    </a:cubicBezTo>
                    <a:cubicBezTo>
                      <a:pt x="851" y="2621"/>
                      <a:pt x="863" y="2669"/>
                      <a:pt x="878" y="2714"/>
                    </a:cubicBezTo>
                    <a:cubicBezTo>
                      <a:pt x="883" y="2731"/>
                      <a:pt x="908" y="2750"/>
                      <a:pt x="925" y="2751"/>
                    </a:cubicBezTo>
                    <a:cubicBezTo>
                      <a:pt x="992" y="2756"/>
                      <a:pt x="1061" y="2753"/>
                      <a:pt x="1129" y="2753"/>
                    </a:cubicBezTo>
                    <a:close/>
                    <a:moveTo>
                      <a:pt x="1211" y="2183"/>
                    </a:moveTo>
                    <a:cubicBezTo>
                      <a:pt x="1203" y="2131"/>
                      <a:pt x="1203" y="2090"/>
                      <a:pt x="1190" y="2055"/>
                    </a:cubicBezTo>
                    <a:cubicBezTo>
                      <a:pt x="1181" y="2032"/>
                      <a:pt x="1154" y="2002"/>
                      <a:pt x="1134" y="2000"/>
                    </a:cubicBezTo>
                    <a:cubicBezTo>
                      <a:pt x="1104" y="1998"/>
                      <a:pt x="1066" y="2011"/>
                      <a:pt x="1044" y="2031"/>
                    </a:cubicBezTo>
                    <a:cubicBezTo>
                      <a:pt x="1026" y="2049"/>
                      <a:pt x="1019" y="2086"/>
                      <a:pt x="1020" y="2115"/>
                    </a:cubicBezTo>
                    <a:cubicBezTo>
                      <a:pt x="1023" y="2211"/>
                      <a:pt x="1032" y="2307"/>
                      <a:pt x="1041" y="2403"/>
                    </a:cubicBezTo>
                    <a:cubicBezTo>
                      <a:pt x="1042" y="2414"/>
                      <a:pt x="1058" y="2429"/>
                      <a:pt x="1070" y="2432"/>
                    </a:cubicBezTo>
                    <a:cubicBezTo>
                      <a:pt x="1092" y="2437"/>
                      <a:pt x="1117" y="2438"/>
                      <a:pt x="1139" y="2434"/>
                    </a:cubicBezTo>
                    <a:cubicBezTo>
                      <a:pt x="1153" y="2431"/>
                      <a:pt x="1174" y="2416"/>
                      <a:pt x="1176" y="2404"/>
                    </a:cubicBezTo>
                    <a:cubicBezTo>
                      <a:pt x="1191" y="2327"/>
                      <a:pt x="1201" y="2249"/>
                      <a:pt x="1211" y="2183"/>
                    </a:cubicBezTo>
                    <a:close/>
                    <a:moveTo>
                      <a:pt x="1618" y="2777"/>
                    </a:moveTo>
                    <a:cubicBezTo>
                      <a:pt x="1539" y="2794"/>
                      <a:pt x="1561" y="2883"/>
                      <a:pt x="1510" y="2915"/>
                    </a:cubicBezTo>
                    <a:cubicBezTo>
                      <a:pt x="1584" y="2894"/>
                      <a:pt x="1620" y="2848"/>
                      <a:pt x="1618" y="2777"/>
                    </a:cubicBezTo>
                    <a:close/>
                    <a:moveTo>
                      <a:pt x="1554" y="2969"/>
                    </a:moveTo>
                    <a:cubicBezTo>
                      <a:pt x="1549" y="2967"/>
                      <a:pt x="1543" y="2964"/>
                      <a:pt x="1538" y="2962"/>
                    </a:cubicBezTo>
                    <a:cubicBezTo>
                      <a:pt x="1517" y="3010"/>
                      <a:pt x="1496" y="3058"/>
                      <a:pt x="1473" y="3110"/>
                    </a:cubicBezTo>
                    <a:cubicBezTo>
                      <a:pt x="1546" y="3081"/>
                      <a:pt x="1568" y="3042"/>
                      <a:pt x="1554" y="2969"/>
                    </a:cubicBezTo>
                    <a:close/>
                    <a:moveTo>
                      <a:pt x="1450" y="3264"/>
                    </a:moveTo>
                    <a:cubicBezTo>
                      <a:pt x="1455" y="3268"/>
                      <a:pt x="1460" y="3273"/>
                      <a:pt x="1466" y="3277"/>
                    </a:cubicBezTo>
                    <a:cubicBezTo>
                      <a:pt x="1494" y="3236"/>
                      <a:pt x="1523" y="3194"/>
                      <a:pt x="1559" y="3141"/>
                    </a:cubicBezTo>
                    <a:cubicBezTo>
                      <a:pt x="1466" y="3153"/>
                      <a:pt x="1472" y="3219"/>
                      <a:pt x="1450" y="32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22"/>
              <p:cNvSpPr/>
              <p:nvPr/>
            </p:nvSpPr>
            <p:spPr bwMode="auto">
              <a:xfrm>
                <a:off x="1135" y="571"/>
                <a:ext cx="235" cy="174"/>
              </a:xfrm>
              <a:custGeom>
                <a:avLst/>
                <a:gdLst>
                  <a:gd name="T0" fmla="*/ 18 w 266"/>
                  <a:gd name="T1" fmla="*/ 0 h 197"/>
                  <a:gd name="T2" fmla="*/ 266 w 266"/>
                  <a:gd name="T3" fmla="*/ 172 h 197"/>
                  <a:gd name="T4" fmla="*/ 249 w 266"/>
                  <a:gd name="T5" fmla="*/ 197 h 197"/>
                  <a:gd name="T6" fmla="*/ 0 w 266"/>
                  <a:gd name="T7" fmla="*/ 28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00" y="57"/>
                      <a:pt x="183" y="115"/>
                      <a:pt x="266" y="172"/>
                    </a:cubicBezTo>
                    <a:cubicBezTo>
                      <a:pt x="261" y="180"/>
                      <a:pt x="255" y="189"/>
                      <a:pt x="249" y="197"/>
                    </a:cubicBezTo>
                    <a:cubicBezTo>
                      <a:pt x="166" y="140"/>
                      <a:pt x="83" y="84"/>
                      <a:pt x="0" y="28"/>
                    </a:cubicBezTo>
                    <a:cubicBezTo>
                      <a:pt x="6" y="18"/>
                      <a:pt x="12" y="9"/>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23"/>
              <p:cNvSpPr/>
              <p:nvPr/>
            </p:nvSpPr>
            <p:spPr bwMode="auto">
              <a:xfrm>
                <a:off x="3152" y="572"/>
                <a:ext cx="234" cy="172"/>
              </a:xfrm>
              <a:custGeom>
                <a:avLst/>
                <a:gdLst>
                  <a:gd name="T0" fmla="*/ 0 w 265"/>
                  <a:gd name="T1" fmla="*/ 171 h 195"/>
                  <a:gd name="T2" fmla="*/ 248 w 265"/>
                  <a:gd name="T3" fmla="*/ 0 h 195"/>
                  <a:gd name="T4" fmla="*/ 265 w 265"/>
                  <a:gd name="T5" fmla="*/ 24 h 195"/>
                  <a:gd name="T6" fmla="*/ 18 w 265"/>
                  <a:gd name="T7" fmla="*/ 195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83" y="114"/>
                      <a:pt x="166" y="57"/>
                      <a:pt x="248" y="0"/>
                    </a:cubicBezTo>
                    <a:cubicBezTo>
                      <a:pt x="254" y="8"/>
                      <a:pt x="260" y="16"/>
                      <a:pt x="265" y="24"/>
                    </a:cubicBezTo>
                    <a:cubicBezTo>
                      <a:pt x="186" y="85"/>
                      <a:pt x="102" y="140"/>
                      <a:pt x="18" y="195"/>
                    </a:cubicBezTo>
                    <a:cubicBezTo>
                      <a:pt x="12" y="187"/>
                      <a:pt x="6" y="179"/>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24"/>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172" y="70"/>
                      <a:pt x="86" y="123"/>
                      <a:pt x="0" y="175"/>
                    </a:cubicBezTo>
                    <a:cubicBezTo>
                      <a:pt x="10" y="122"/>
                      <a:pt x="210" y="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25"/>
              <p:cNvSpPr/>
              <p:nvPr/>
            </p:nvSpPr>
            <p:spPr bwMode="auto">
              <a:xfrm>
                <a:off x="2956" y="2680"/>
                <a:ext cx="242" cy="162"/>
              </a:xfrm>
              <a:custGeom>
                <a:avLst/>
                <a:gdLst>
                  <a:gd name="T0" fmla="*/ 16 w 273"/>
                  <a:gd name="T1" fmla="*/ 0 h 183"/>
                  <a:gd name="T2" fmla="*/ 273 w 273"/>
                  <a:gd name="T3" fmla="*/ 158 h 183"/>
                  <a:gd name="T4" fmla="*/ 259 w 273"/>
                  <a:gd name="T5" fmla="*/ 183 h 183"/>
                  <a:gd name="T6" fmla="*/ 0 w 273"/>
                  <a:gd name="T7" fmla="*/ 2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1" y="53"/>
                      <a:pt x="187" y="105"/>
                      <a:pt x="273" y="158"/>
                    </a:cubicBezTo>
                    <a:cubicBezTo>
                      <a:pt x="268" y="166"/>
                      <a:pt x="263" y="175"/>
                      <a:pt x="259" y="183"/>
                    </a:cubicBezTo>
                    <a:cubicBezTo>
                      <a:pt x="169" y="136"/>
                      <a:pt x="86" y="80"/>
                      <a:pt x="0" y="28"/>
                    </a:cubicBezTo>
                    <a:cubicBezTo>
                      <a:pt x="5" y="18"/>
                      <a:pt x="10" y="9"/>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9" name="Freeform 26"/>
              <p:cNvSpPr/>
              <p:nvPr/>
            </p:nvSpPr>
            <p:spPr bwMode="auto">
              <a:xfrm>
                <a:off x="2232" y="208"/>
                <a:ext cx="30" cy="263"/>
              </a:xfrm>
              <a:custGeom>
                <a:avLst/>
                <a:gdLst>
                  <a:gd name="T0" fmla="*/ 0 w 16"/>
                  <a:gd name="T1" fmla="*/ 298 h 298"/>
                  <a:gd name="T2" fmla="*/ 0 w 16"/>
                  <a:gd name="T3" fmla="*/ 0 h 298"/>
                  <a:gd name="T4" fmla="*/ 16 w 16"/>
                  <a:gd name="T5" fmla="*/ 0 h 298"/>
                  <a:gd name="T6" fmla="*/ 16 w 16"/>
                  <a:gd name="T7" fmla="*/ 298 h 298"/>
                  <a:gd name="T8" fmla="*/ 0 w 16"/>
                  <a:gd name="T9" fmla="*/ 298 h 298"/>
                </a:gdLst>
                <a:ahLst/>
                <a:cxnLst>
                  <a:cxn ang="0">
                    <a:pos x="T0" y="T1"/>
                  </a:cxn>
                  <a:cxn ang="0">
                    <a:pos x="T2" y="T3"/>
                  </a:cxn>
                  <a:cxn ang="0">
                    <a:pos x="T4" y="T5"/>
                  </a:cxn>
                  <a:cxn ang="0">
                    <a:pos x="T6" y="T7"/>
                  </a:cxn>
                  <a:cxn ang="0">
                    <a:pos x="T8" y="T9"/>
                  </a:cxn>
                </a:cxnLst>
                <a:rect l="0" t="0" r="r" b="b"/>
                <a:pathLst>
                  <a:path w="16" h="298">
                    <a:moveTo>
                      <a:pt x="0" y="298"/>
                    </a:moveTo>
                    <a:cubicBezTo>
                      <a:pt x="0" y="199"/>
                      <a:pt x="0" y="99"/>
                      <a:pt x="0" y="0"/>
                    </a:cubicBezTo>
                    <a:cubicBezTo>
                      <a:pt x="5" y="0"/>
                      <a:pt x="10" y="0"/>
                      <a:pt x="16" y="0"/>
                    </a:cubicBezTo>
                    <a:cubicBezTo>
                      <a:pt x="16" y="99"/>
                      <a:pt x="16" y="199"/>
                      <a:pt x="16" y="298"/>
                    </a:cubicBezTo>
                    <a:cubicBezTo>
                      <a:pt x="10" y="298"/>
                      <a:pt x="5" y="298"/>
                      <a:pt x="0"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27"/>
              <p:cNvSpPr/>
              <p:nvPr/>
            </p:nvSpPr>
            <p:spPr bwMode="auto">
              <a:xfrm>
                <a:off x="945" y="1778"/>
                <a:ext cx="261" cy="111"/>
              </a:xfrm>
              <a:custGeom>
                <a:avLst/>
                <a:gdLst>
                  <a:gd name="T0" fmla="*/ 0 w 295"/>
                  <a:gd name="T1" fmla="*/ 96 h 126"/>
                  <a:gd name="T2" fmla="*/ 286 w 295"/>
                  <a:gd name="T3" fmla="*/ 0 h 126"/>
                  <a:gd name="T4" fmla="*/ 295 w 295"/>
                  <a:gd name="T5" fmla="*/ 29 h 126"/>
                  <a:gd name="T6" fmla="*/ 10 w 295"/>
                  <a:gd name="T7" fmla="*/ 126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95" y="64"/>
                      <a:pt x="190" y="32"/>
                      <a:pt x="286" y="0"/>
                    </a:cubicBezTo>
                    <a:cubicBezTo>
                      <a:pt x="289" y="10"/>
                      <a:pt x="292" y="20"/>
                      <a:pt x="295" y="29"/>
                    </a:cubicBezTo>
                    <a:cubicBezTo>
                      <a:pt x="200" y="62"/>
                      <a:pt x="105" y="94"/>
                      <a:pt x="10" y="126"/>
                    </a:cubicBezTo>
                    <a:cubicBezTo>
                      <a:pt x="7" y="116"/>
                      <a:pt x="4" y="106"/>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28"/>
              <p:cNvSpPr/>
              <p:nvPr/>
            </p:nvSpPr>
            <p:spPr bwMode="auto">
              <a:xfrm>
                <a:off x="3316" y="1780"/>
                <a:ext cx="261" cy="109"/>
              </a:xfrm>
              <a:custGeom>
                <a:avLst/>
                <a:gdLst>
                  <a:gd name="T0" fmla="*/ 286 w 295"/>
                  <a:gd name="T1" fmla="*/ 124 h 124"/>
                  <a:gd name="T2" fmla="*/ 0 w 295"/>
                  <a:gd name="T3" fmla="*/ 29 h 124"/>
                  <a:gd name="T4" fmla="*/ 10 w 295"/>
                  <a:gd name="T5" fmla="*/ 0 h 124"/>
                  <a:gd name="T6" fmla="*/ 295 w 295"/>
                  <a:gd name="T7" fmla="*/ 93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191" y="92"/>
                      <a:pt x="96" y="60"/>
                      <a:pt x="0" y="29"/>
                    </a:cubicBezTo>
                    <a:cubicBezTo>
                      <a:pt x="4" y="19"/>
                      <a:pt x="7" y="10"/>
                      <a:pt x="10" y="0"/>
                    </a:cubicBezTo>
                    <a:cubicBezTo>
                      <a:pt x="105" y="31"/>
                      <a:pt x="200" y="62"/>
                      <a:pt x="295" y="93"/>
                    </a:cubicBezTo>
                    <a:cubicBezTo>
                      <a:pt x="292" y="103"/>
                      <a:pt x="289" y="114"/>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29"/>
              <p:cNvSpPr/>
              <p:nvPr/>
            </p:nvSpPr>
            <p:spPr bwMode="auto">
              <a:xfrm>
                <a:off x="1165" y="2230"/>
                <a:ext cx="166" cy="99"/>
              </a:xfrm>
              <a:custGeom>
                <a:avLst/>
                <a:gdLst>
                  <a:gd name="T0" fmla="*/ 187 w 187"/>
                  <a:gd name="T1" fmla="*/ 0 h 111"/>
                  <a:gd name="T2" fmla="*/ 7 w 187"/>
                  <a:gd name="T3" fmla="*/ 104 h 111"/>
                  <a:gd name="T4" fmla="*/ 0 w 187"/>
                  <a:gd name="T5" fmla="*/ 89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67" y="54"/>
                      <a:pt x="53" y="111"/>
                      <a:pt x="7" y="104"/>
                    </a:cubicBezTo>
                    <a:cubicBezTo>
                      <a:pt x="5" y="99"/>
                      <a:pt x="3" y="94"/>
                      <a:pt x="0" y="89"/>
                    </a:cubicBezTo>
                    <a:cubicBezTo>
                      <a:pt x="58" y="61"/>
                      <a:pt x="116" y="3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3" name="Freeform 30"/>
              <p:cNvSpPr/>
              <p:nvPr/>
            </p:nvSpPr>
            <p:spPr bwMode="auto">
              <a:xfrm>
                <a:off x="999" y="1228"/>
                <a:ext cx="172" cy="48"/>
              </a:xfrm>
              <a:custGeom>
                <a:avLst/>
                <a:gdLst>
                  <a:gd name="T0" fmla="*/ 190 w 194"/>
                  <a:gd name="T1" fmla="*/ 54 h 54"/>
                  <a:gd name="T2" fmla="*/ 0 w 194"/>
                  <a:gd name="T3" fmla="*/ 29 h 54"/>
                  <a:gd name="T4" fmla="*/ 3 w 194"/>
                  <a:gd name="T5" fmla="*/ 0 h 54"/>
                  <a:gd name="T6" fmla="*/ 194 w 194"/>
                  <a:gd name="T7" fmla="*/ 23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27" y="46"/>
                      <a:pt x="63" y="37"/>
                      <a:pt x="0" y="29"/>
                    </a:cubicBezTo>
                    <a:cubicBezTo>
                      <a:pt x="1" y="19"/>
                      <a:pt x="2" y="10"/>
                      <a:pt x="3" y="0"/>
                    </a:cubicBezTo>
                    <a:cubicBezTo>
                      <a:pt x="67" y="8"/>
                      <a:pt x="131" y="15"/>
                      <a:pt x="194" y="23"/>
                    </a:cubicBezTo>
                    <a:cubicBezTo>
                      <a:pt x="193" y="33"/>
                      <a:pt x="192" y="44"/>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4" name="Freeform 31"/>
              <p:cNvSpPr/>
              <p:nvPr/>
            </p:nvSpPr>
            <p:spPr bwMode="auto">
              <a:xfrm>
                <a:off x="3192" y="2235"/>
                <a:ext cx="164" cy="93"/>
              </a:xfrm>
              <a:custGeom>
                <a:avLst/>
                <a:gdLst>
                  <a:gd name="T0" fmla="*/ 13 w 186"/>
                  <a:gd name="T1" fmla="*/ 0 h 105"/>
                  <a:gd name="T2" fmla="*/ 186 w 186"/>
                  <a:gd name="T3" fmla="*/ 84 h 105"/>
                  <a:gd name="T4" fmla="*/ 177 w 186"/>
                  <a:gd name="T5" fmla="*/ 105 h 105"/>
                  <a:gd name="T6" fmla="*/ 0 w 186"/>
                  <a:gd name="T7" fmla="*/ 28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71" y="28"/>
                      <a:pt x="128" y="56"/>
                      <a:pt x="186" y="84"/>
                    </a:cubicBezTo>
                    <a:cubicBezTo>
                      <a:pt x="183" y="91"/>
                      <a:pt x="180" y="98"/>
                      <a:pt x="177" y="105"/>
                    </a:cubicBezTo>
                    <a:cubicBezTo>
                      <a:pt x="112" y="93"/>
                      <a:pt x="58" y="57"/>
                      <a:pt x="0" y="28"/>
                    </a:cubicBezTo>
                    <a:cubicBezTo>
                      <a:pt x="5" y="19"/>
                      <a:pt x="9" y="1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32"/>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63" y="18"/>
                      <a:pt x="127" y="10"/>
                      <a:pt x="201" y="0"/>
                    </a:cubicBezTo>
                    <a:cubicBezTo>
                      <a:pt x="168" y="44"/>
                      <a:pt x="40" y="63"/>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33"/>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18" y="104"/>
                      <a:pt x="67" y="59"/>
                      <a:pt x="107" y="0"/>
                    </a:cubicBezTo>
                    <a:cubicBezTo>
                      <a:pt x="122" y="44"/>
                      <a:pt x="58" y="142"/>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34"/>
              <p:cNvSpPr/>
              <p:nvPr/>
            </p:nvSpPr>
            <p:spPr bwMode="auto">
              <a:xfrm>
                <a:off x="1730" y="389"/>
                <a:ext cx="107" cy="148"/>
              </a:xfrm>
              <a:custGeom>
                <a:avLst/>
                <a:gdLst>
                  <a:gd name="T0" fmla="*/ 121 w 121"/>
                  <a:gd name="T1" fmla="*/ 167 h 167"/>
                  <a:gd name="T2" fmla="*/ 0 w 121"/>
                  <a:gd name="T3" fmla="*/ 15 h 167"/>
                  <a:gd name="T4" fmla="*/ 23 w 121"/>
                  <a:gd name="T5" fmla="*/ 0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71" y="123"/>
                      <a:pt x="31" y="72"/>
                      <a:pt x="0" y="15"/>
                    </a:cubicBezTo>
                    <a:cubicBezTo>
                      <a:pt x="8" y="10"/>
                      <a:pt x="15" y="5"/>
                      <a:pt x="23" y="0"/>
                    </a:cubicBezTo>
                    <a:cubicBezTo>
                      <a:pt x="60" y="53"/>
                      <a:pt x="108" y="98"/>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Freeform 35"/>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49" y="0"/>
                      <a:pt x="149" y="94"/>
                      <a:pt x="142" y="148"/>
                    </a:cubicBezTo>
                    <a:cubicBezTo>
                      <a:pt x="96" y="103"/>
                      <a:pt x="51" y="59"/>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Freeform 36"/>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12" y="88"/>
                      <a:pt x="105" y="1"/>
                      <a:pt x="136" y="0"/>
                    </a:cubicBezTo>
                    <a:cubicBezTo>
                      <a:pt x="96" y="43"/>
                      <a:pt x="52" y="91"/>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39"/>
              <p:cNvSpPr/>
              <p:nvPr/>
            </p:nvSpPr>
            <p:spPr bwMode="auto">
              <a:xfrm>
                <a:off x="2573" y="3099"/>
                <a:ext cx="97" cy="122"/>
              </a:xfrm>
              <a:custGeom>
                <a:avLst/>
                <a:gdLst>
                  <a:gd name="T0" fmla="*/ 108 w 110"/>
                  <a:gd name="T1" fmla="*/ 0 h 138"/>
                  <a:gd name="T2" fmla="*/ 0 w 110"/>
                  <a:gd name="T3" fmla="*/ 138 h 138"/>
                  <a:gd name="T4" fmla="*/ 108 w 110"/>
                  <a:gd name="T5" fmla="*/ 0 h 138"/>
                </a:gdLst>
                <a:ahLst/>
                <a:cxnLst>
                  <a:cxn ang="0">
                    <a:pos x="T0" y="T1"/>
                  </a:cxn>
                  <a:cxn ang="0">
                    <a:pos x="T2" y="T3"/>
                  </a:cxn>
                  <a:cxn ang="0">
                    <a:pos x="T4" y="T5"/>
                  </a:cxn>
                </a:cxnLst>
                <a:rect l="0" t="0" r="r" b="b"/>
                <a:pathLst>
                  <a:path w="110" h="138">
                    <a:moveTo>
                      <a:pt x="108" y="0"/>
                    </a:moveTo>
                    <a:cubicBezTo>
                      <a:pt x="110" y="71"/>
                      <a:pt x="74" y="117"/>
                      <a:pt x="0" y="138"/>
                    </a:cubicBezTo>
                    <a:cubicBezTo>
                      <a:pt x="51" y="106"/>
                      <a:pt x="29" y="17"/>
                      <a:pt x="10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40"/>
              <p:cNvSpPr/>
              <p:nvPr/>
            </p:nvSpPr>
            <p:spPr bwMode="auto">
              <a:xfrm>
                <a:off x="2540" y="3263"/>
                <a:ext cx="84" cy="131"/>
              </a:xfrm>
              <a:custGeom>
                <a:avLst/>
                <a:gdLst>
                  <a:gd name="T0" fmla="*/ 81 w 95"/>
                  <a:gd name="T1" fmla="*/ 7 h 148"/>
                  <a:gd name="T2" fmla="*/ 0 w 95"/>
                  <a:gd name="T3" fmla="*/ 148 h 148"/>
                  <a:gd name="T4" fmla="*/ 65 w 95"/>
                  <a:gd name="T5" fmla="*/ 0 h 148"/>
                  <a:gd name="T6" fmla="*/ 81 w 95"/>
                  <a:gd name="T7" fmla="*/ 7 h 148"/>
                </a:gdLst>
                <a:ahLst/>
                <a:cxnLst>
                  <a:cxn ang="0">
                    <a:pos x="T0" y="T1"/>
                  </a:cxn>
                  <a:cxn ang="0">
                    <a:pos x="T2" y="T3"/>
                  </a:cxn>
                  <a:cxn ang="0">
                    <a:pos x="T4" y="T5"/>
                  </a:cxn>
                  <a:cxn ang="0">
                    <a:pos x="T6" y="T7"/>
                  </a:cxn>
                </a:cxnLst>
                <a:rect l="0" t="0" r="r" b="b"/>
                <a:pathLst>
                  <a:path w="95" h="148">
                    <a:moveTo>
                      <a:pt x="81" y="7"/>
                    </a:moveTo>
                    <a:cubicBezTo>
                      <a:pt x="95" y="80"/>
                      <a:pt x="73" y="119"/>
                      <a:pt x="0" y="148"/>
                    </a:cubicBezTo>
                    <a:cubicBezTo>
                      <a:pt x="23" y="96"/>
                      <a:pt x="44" y="48"/>
                      <a:pt x="65" y="0"/>
                    </a:cubicBezTo>
                    <a:cubicBezTo>
                      <a:pt x="70" y="2"/>
                      <a:pt x="76" y="5"/>
                      <a:pt x="8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41"/>
              <p:cNvSpPr/>
              <p:nvPr/>
            </p:nvSpPr>
            <p:spPr bwMode="auto">
              <a:xfrm>
                <a:off x="2520" y="3421"/>
                <a:ext cx="96" cy="120"/>
              </a:xfrm>
              <a:custGeom>
                <a:avLst/>
                <a:gdLst>
                  <a:gd name="T0" fmla="*/ 0 w 109"/>
                  <a:gd name="T1" fmla="*/ 123 h 136"/>
                  <a:gd name="T2" fmla="*/ 109 w 109"/>
                  <a:gd name="T3" fmla="*/ 0 h 136"/>
                  <a:gd name="T4" fmla="*/ 16 w 109"/>
                  <a:gd name="T5" fmla="*/ 136 h 136"/>
                  <a:gd name="T6" fmla="*/ 0 w 109"/>
                  <a:gd name="T7" fmla="*/ 123 h 136"/>
                </a:gdLst>
                <a:ahLst/>
                <a:cxnLst>
                  <a:cxn ang="0">
                    <a:pos x="T0" y="T1"/>
                  </a:cxn>
                  <a:cxn ang="0">
                    <a:pos x="T2" y="T3"/>
                  </a:cxn>
                  <a:cxn ang="0">
                    <a:pos x="T4" y="T5"/>
                  </a:cxn>
                  <a:cxn ang="0">
                    <a:pos x="T6" y="T7"/>
                  </a:cxn>
                </a:cxnLst>
                <a:rect l="0" t="0" r="r" b="b"/>
                <a:pathLst>
                  <a:path w="109" h="136">
                    <a:moveTo>
                      <a:pt x="0" y="123"/>
                    </a:moveTo>
                    <a:cubicBezTo>
                      <a:pt x="22" y="78"/>
                      <a:pt x="16" y="12"/>
                      <a:pt x="109" y="0"/>
                    </a:cubicBezTo>
                    <a:cubicBezTo>
                      <a:pt x="73" y="53"/>
                      <a:pt x="44" y="95"/>
                      <a:pt x="16" y="136"/>
                    </a:cubicBezTo>
                    <a:cubicBezTo>
                      <a:pt x="10" y="132"/>
                      <a:pt x="5" y="12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42"/>
              <p:cNvSpPr/>
              <p:nvPr/>
            </p:nvSpPr>
            <p:spPr bwMode="auto">
              <a:xfrm>
                <a:off x="1815" y="2231"/>
                <a:ext cx="252" cy="521"/>
              </a:xfrm>
              <a:custGeom>
                <a:avLst/>
                <a:gdLst>
                  <a:gd name="T0" fmla="*/ 0 w 285"/>
                  <a:gd name="T1" fmla="*/ 0 h 589"/>
                  <a:gd name="T2" fmla="*/ 231 w 285"/>
                  <a:gd name="T3" fmla="*/ 589 h 589"/>
                  <a:gd name="T4" fmla="*/ 0 w 285"/>
                  <a:gd name="T5" fmla="*/ 0 h 589"/>
                </a:gdLst>
                <a:ahLst/>
                <a:cxnLst>
                  <a:cxn ang="0">
                    <a:pos x="T0" y="T1"/>
                  </a:cxn>
                  <a:cxn ang="0">
                    <a:pos x="T2" y="T3"/>
                  </a:cxn>
                  <a:cxn ang="0">
                    <a:pos x="T4" y="T5"/>
                  </a:cxn>
                </a:cxnLst>
                <a:rect l="0" t="0" r="r" b="b"/>
                <a:pathLst>
                  <a:path w="285" h="589">
                    <a:moveTo>
                      <a:pt x="0" y="0"/>
                    </a:moveTo>
                    <a:cubicBezTo>
                      <a:pt x="98" y="69"/>
                      <a:pt x="285" y="484"/>
                      <a:pt x="231" y="589"/>
                    </a:cubicBezTo>
                    <a:cubicBezTo>
                      <a:pt x="155" y="396"/>
                      <a:pt x="80" y="20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43"/>
              <p:cNvSpPr/>
              <p:nvPr/>
            </p:nvSpPr>
            <p:spPr bwMode="auto">
              <a:xfrm>
                <a:off x="2436" y="2230"/>
                <a:ext cx="260" cy="530"/>
              </a:xfrm>
              <a:custGeom>
                <a:avLst/>
                <a:gdLst>
                  <a:gd name="T0" fmla="*/ 294 w 294"/>
                  <a:gd name="T1" fmla="*/ 0 h 599"/>
                  <a:gd name="T2" fmla="*/ 13 w 294"/>
                  <a:gd name="T3" fmla="*/ 599 h 599"/>
                  <a:gd name="T4" fmla="*/ 294 w 294"/>
                  <a:gd name="T5" fmla="*/ 0 h 599"/>
                </a:gdLst>
                <a:ahLst/>
                <a:cxnLst>
                  <a:cxn ang="0">
                    <a:pos x="T0" y="T1"/>
                  </a:cxn>
                  <a:cxn ang="0">
                    <a:pos x="T2" y="T3"/>
                  </a:cxn>
                  <a:cxn ang="0">
                    <a:pos x="T4" y="T5"/>
                  </a:cxn>
                </a:cxnLst>
                <a:rect l="0" t="0" r="r" b="b"/>
                <a:pathLst>
                  <a:path w="294" h="599">
                    <a:moveTo>
                      <a:pt x="294" y="0"/>
                    </a:moveTo>
                    <a:cubicBezTo>
                      <a:pt x="200" y="202"/>
                      <a:pt x="107" y="398"/>
                      <a:pt x="13" y="599"/>
                    </a:cubicBezTo>
                    <a:cubicBezTo>
                      <a:pt x="0" y="479"/>
                      <a:pt x="200" y="53"/>
                      <a:pt x="2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4" name="Group 48"/>
            <p:cNvGrpSpPr>
              <a:grpSpLocks noChangeAspect="1"/>
            </p:cNvGrpSpPr>
            <p:nvPr/>
          </p:nvGrpSpPr>
          <p:grpSpPr bwMode="auto">
            <a:xfrm>
              <a:off x="2666607" y="2354727"/>
              <a:ext cx="1086564" cy="839216"/>
              <a:chOff x="2197" y="2284"/>
              <a:chExt cx="1476" cy="1140"/>
            </a:xfrm>
            <a:grpFill/>
          </p:grpSpPr>
          <p:sp>
            <p:nvSpPr>
              <p:cNvPr id="105" name="Freeform 49"/>
              <p:cNvSpPr>
                <a:spLocks noEditPoints="1"/>
              </p:cNvSpPr>
              <p:nvPr/>
            </p:nvSpPr>
            <p:spPr bwMode="auto">
              <a:xfrm>
                <a:off x="2481" y="2284"/>
                <a:ext cx="585" cy="1024"/>
              </a:xfrm>
              <a:custGeom>
                <a:avLst/>
                <a:gdLst>
                  <a:gd name="T0" fmla="*/ 452 w 550"/>
                  <a:gd name="T1" fmla="*/ 942 h 962"/>
                  <a:gd name="T2" fmla="*/ 296 w 550"/>
                  <a:gd name="T3" fmla="*/ 838 h 962"/>
                  <a:gd name="T4" fmla="*/ 252 w 550"/>
                  <a:gd name="T5" fmla="*/ 879 h 962"/>
                  <a:gd name="T6" fmla="*/ 38 w 550"/>
                  <a:gd name="T7" fmla="*/ 838 h 962"/>
                  <a:gd name="T8" fmla="*/ 67 w 550"/>
                  <a:gd name="T9" fmla="*/ 561 h 962"/>
                  <a:gd name="T10" fmla="*/ 235 w 550"/>
                  <a:gd name="T11" fmla="*/ 509 h 962"/>
                  <a:gd name="T12" fmla="*/ 272 w 550"/>
                  <a:gd name="T13" fmla="*/ 244 h 962"/>
                  <a:gd name="T14" fmla="*/ 331 w 550"/>
                  <a:gd name="T15" fmla="*/ 67 h 962"/>
                  <a:gd name="T16" fmla="*/ 429 w 550"/>
                  <a:gd name="T17" fmla="*/ 3 h 962"/>
                  <a:gd name="T18" fmla="*/ 505 w 550"/>
                  <a:gd name="T19" fmla="*/ 83 h 962"/>
                  <a:gd name="T20" fmla="*/ 500 w 550"/>
                  <a:gd name="T21" fmla="*/ 441 h 962"/>
                  <a:gd name="T22" fmla="*/ 368 w 550"/>
                  <a:gd name="T23" fmla="*/ 728 h 962"/>
                  <a:gd name="T24" fmla="*/ 414 w 550"/>
                  <a:gd name="T25" fmla="*/ 899 h 962"/>
                  <a:gd name="T26" fmla="*/ 461 w 550"/>
                  <a:gd name="T27" fmla="*/ 926 h 962"/>
                  <a:gd name="T28" fmla="*/ 452 w 550"/>
                  <a:gd name="T29" fmla="*/ 942 h 962"/>
                  <a:gd name="T30" fmla="*/ 310 w 550"/>
                  <a:gd name="T31" fmla="*/ 733 h 962"/>
                  <a:gd name="T32" fmla="*/ 456 w 550"/>
                  <a:gd name="T33" fmla="*/ 438 h 962"/>
                  <a:gd name="T34" fmla="*/ 471 w 550"/>
                  <a:gd name="T35" fmla="*/ 142 h 962"/>
                  <a:gd name="T36" fmla="*/ 419 w 550"/>
                  <a:gd name="T37" fmla="*/ 61 h 962"/>
                  <a:gd name="T38" fmla="*/ 356 w 550"/>
                  <a:gd name="T39" fmla="*/ 132 h 962"/>
                  <a:gd name="T40" fmla="*/ 296 w 550"/>
                  <a:gd name="T41" fmla="*/ 403 h 962"/>
                  <a:gd name="T42" fmla="*/ 310 w 550"/>
                  <a:gd name="T43" fmla="*/ 733 h 962"/>
                  <a:gd name="T44" fmla="*/ 210 w 550"/>
                  <a:gd name="T45" fmla="*/ 540 h 962"/>
                  <a:gd name="T46" fmla="*/ 160 w 550"/>
                  <a:gd name="T47" fmla="*/ 551 h 962"/>
                  <a:gd name="T48" fmla="*/ 69 w 550"/>
                  <a:gd name="T49" fmla="*/ 682 h 962"/>
                  <a:gd name="T50" fmla="*/ 113 w 550"/>
                  <a:gd name="T51" fmla="*/ 849 h 962"/>
                  <a:gd name="T52" fmla="*/ 200 w 550"/>
                  <a:gd name="T53" fmla="*/ 855 h 962"/>
                  <a:gd name="T54" fmla="*/ 269 w 550"/>
                  <a:gd name="T55" fmla="*/ 757 h 962"/>
                  <a:gd name="T56" fmla="*/ 240 w 550"/>
                  <a:gd name="T57" fmla="*/ 582 h 962"/>
                  <a:gd name="T58" fmla="*/ 210 w 550"/>
                  <a:gd name="T59" fmla="*/ 54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0" h="962">
                    <a:moveTo>
                      <a:pt x="452" y="942"/>
                    </a:moveTo>
                    <a:cubicBezTo>
                      <a:pt x="368" y="962"/>
                      <a:pt x="335" y="898"/>
                      <a:pt x="296" y="838"/>
                    </a:cubicBezTo>
                    <a:cubicBezTo>
                      <a:pt x="281" y="852"/>
                      <a:pt x="267" y="866"/>
                      <a:pt x="252" y="879"/>
                    </a:cubicBezTo>
                    <a:cubicBezTo>
                      <a:pt x="175" y="946"/>
                      <a:pt x="86" y="929"/>
                      <a:pt x="38" y="838"/>
                    </a:cubicBezTo>
                    <a:cubicBezTo>
                      <a:pt x="0" y="765"/>
                      <a:pt x="14" y="625"/>
                      <a:pt x="67" y="561"/>
                    </a:cubicBezTo>
                    <a:cubicBezTo>
                      <a:pt x="110" y="509"/>
                      <a:pt x="156" y="495"/>
                      <a:pt x="235" y="509"/>
                    </a:cubicBezTo>
                    <a:cubicBezTo>
                      <a:pt x="247" y="421"/>
                      <a:pt x="254" y="331"/>
                      <a:pt x="272" y="244"/>
                    </a:cubicBezTo>
                    <a:cubicBezTo>
                      <a:pt x="284" y="183"/>
                      <a:pt x="307" y="124"/>
                      <a:pt x="331" y="67"/>
                    </a:cubicBezTo>
                    <a:cubicBezTo>
                      <a:pt x="348" y="27"/>
                      <a:pt x="382" y="0"/>
                      <a:pt x="429" y="3"/>
                    </a:cubicBezTo>
                    <a:cubicBezTo>
                      <a:pt x="478" y="5"/>
                      <a:pt x="492" y="46"/>
                      <a:pt x="505" y="83"/>
                    </a:cubicBezTo>
                    <a:cubicBezTo>
                      <a:pt x="550" y="202"/>
                      <a:pt x="542" y="324"/>
                      <a:pt x="500" y="441"/>
                    </a:cubicBezTo>
                    <a:cubicBezTo>
                      <a:pt x="465" y="540"/>
                      <a:pt x="418" y="635"/>
                      <a:pt x="368" y="728"/>
                    </a:cubicBezTo>
                    <a:cubicBezTo>
                      <a:pt x="326" y="804"/>
                      <a:pt x="335" y="854"/>
                      <a:pt x="414" y="899"/>
                    </a:cubicBezTo>
                    <a:cubicBezTo>
                      <a:pt x="429" y="908"/>
                      <a:pt x="445" y="917"/>
                      <a:pt x="461" y="926"/>
                    </a:cubicBezTo>
                    <a:cubicBezTo>
                      <a:pt x="458" y="931"/>
                      <a:pt x="455" y="937"/>
                      <a:pt x="452" y="942"/>
                    </a:cubicBezTo>
                    <a:close/>
                    <a:moveTo>
                      <a:pt x="310" y="733"/>
                    </a:moveTo>
                    <a:cubicBezTo>
                      <a:pt x="376" y="634"/>
                      <a:pt x="425" y="541"/>
                      <a:pt x="456" y="438"/>
                    </a:cubicBezTo>
                    <a:cubicBezTo>
                      <a:pt x="485" y="341"/>
                      <a:pt x="499" y="242"/>
                      <a:pt x="471" y="142"/>
                    </a:cubicBezTo>
                    <a:cubicBezTo>
                      <a:pt x="462" y="113"/>
                      <a:pt x="437" y="88"/>
                      <a:pt x="419" y="61"/>
                    </a:cubicBezTo>
                    <a:cubicBezTo>
                      <a:pt x="397" y="84"/>
                      <a:pt x="363" y="104"/>
                      <a:pt x="356" y="132"/>
                    </a:cubicBezTo>
                    <a:cubicBezTo>
                      <a:pt x="330" y="220"/>
                      <a:pt x="307" y="311"/>
                      <a:pt x="296" y="403"/>
                    </a:cubicBezTo>
                    <a:cubicBezTo>
                      <a:pt x="284" y="508"/>
                      <a:pt x="279" y="615"/>
                      <a:pt x="310" y="733"/>
                    </a:cubicBezTo>
                    <a:close/>
                    <a:moveTo>
                      <a:pt x="210" y="540"/>
                    </a:moveTo>
                    <a:cubicBezTo>
                      <a:pt x="184" y="546"/>
                      <a:pt x="171" y="546"/>
                      <a:pt x="160" y="551"/>
                    </a:cubicBezTo>
                    <a:cubicBezTo>
                      <a:pt x="103" y="576"/>
                      <a:pt x="78" y="626"/>
                      <a:pt x="69" y="682"/>
                    </a:cubicBezTo>
                    <a:cubicBezTo>
                      <a:pt x="59" y="743"/>
                      <a:pt x="58" y="808"/>
                      <a:pt x="113" y="849"/>
                    </a:cubicBezTo>
                    <a:cubicBezTo>
                      <a:pt x="133" y="864"/>
                      <a:pt x="178" y="867"/>
                      <a:pt x="200" y="855"/>
                    </a:cubicBezTo>
                    <a:cubicBezTo>
                      <a:pt x="234" y="835"/>
                      <a:pt x="276" y="809"/>
                      <a:pt x="269" y="757"/>
                    </a:cubicBezTo>
                    <a:cubicBezTo>
                      <a:pt x="261" y="698"/>
                      <a:pt x="253" y="640"/>
                      <a:pt x="240" y="582"/>
                    </a:cubicBezTo>
                    <a:cubicBezTo>
                      <a:pt x="237" y="565"/>
                      <a:pt x="219" y="552"/>
                      <a:pt x="210" y="5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50"/>
              <p:cNvSpPr/>
              <p:nvPr/>
            </p:nvSpPr>
            <p:spPr bwMode="auto">
              <a:xfrm>
                <a:off x="3249" y="2911"/>
                <a:ext cx="424" cy="513"/>
              </a:xfrm>
              <a:custGeom>
                <a:avLst/>
                <a:gdLst>
                  <a:gd name="T0" fmla="*/ 193 w 398"/>
                  <a:gd name="T1" fmla="*/ 378 h 482"/>
                  <a:gd name="T2" fmla="*/ 27 w 398"/>
                  <a:gd name="T3" fmla="*/ 207 h 482"/>
                  <a:gd name="T4" fmla="*/ 290 w 398"/>
                  <a:gd name="T5" fmla="*/ 23 h 482"/>
                  <a:gd name="T6" fmla="*/ 398 w 398"/>
                  <a:gd name="T7" fmla="*/ 136 h 482"/>
                  <a:gd name="T8" fmla="*/ 358 w 398"/>
                  <a:gd name="T9" fmla="*/ 106 h 482"/>
                  <a:gd name="T10" fmla="*/ 167 w 398"/>
                  <a:gd name="T11" fmla="*/ 90 h 482"/>
                  <a:gd name="T12" fmla="*/ 63 w 398"/>
                  <a:gd name="T13" fmla="*/ 252 h 482"/>
                  <a:gd name="T14" fmla="*/ 129 w 398"/>
                  <a:gd name="T15" fmla="*/ 350 h 482"/>
                  <a:gd name="T16" fmla="*/ 232 w 398"/>
                  <a:gd name="T17" fmla="*/ 291 h 482"/>
                  <a:gd name="T18" fmla="*/ 311 w 398"/>
                  <a:gd name="T19" fmla="*/ 177 h 482"/>
                  <a:gd name="T20" fmla="*/ 356 w 398"/>
                  <a:gd name="T21" fmla="*/ 146 h 482"/>
                  <a:gd name="T22" fmla="*/ 368 w 398"/>
                  <a:gd name="T23" fmla="*/ 155 h 482"/>
                  <a:gd name="T24" fmla="*/ 350 w 398"/>
                  <a:gd name="T25" fmla="*/ 199 h 482"/>
                  <a:gd name="T26" fmla="*/ 270 w 398"/>
                  <a:gd name="T27" fmla="*/ 313 h 482"/>
                  <a:gd name="T28" fmla="*/ 294 w 398"/>
                  <a:gd name="T29" fmla="*/ 447 h 482"/>
                  <a:gd name="T30" fmla="*/ 319 w 398"/>
                  <a:gd name="T31" fmla="*/ 468 h 482"/>
                  <a:gd name="T32" fmla="*/ 193 w 398"/>
                  <a:gd name="T33" fmla="*/ 37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82">
                    <a:moveTo>
                      <a:pt x="193" y="378"/>
                    </a:moveTo>
                    <a:cubicBezTo>
                      <a:pt x="74" y="418"/>
                      <a:pt x="0" y="306"/>
                      <a:pt x="27" y="207"/>
                    </a:cubicBezTo>
                    <a:cubicBezTo>
                      <a:pt x="61" y="81"/>
                      <a:pt x="173" y="0"/>
                      <a:pt x="290" y="23"/>
                    </a:cubicBezTo>
                    <a:cubicBezTo>
                      <a:pt x="354" y="35"/>
                      <a:pt x="396" y="75"/>
                      <a:pt x="398" y="136"/>
                    </a:cubicBezTo>
                    <a:cubicBezTo>
                      <a:pt x="382" y="124"/>
                      <a:pt x="370" y="116"/>
                      <a:pt x="358" y="106"/>
                    </a:cubicBezTo>
                    <a:cubicBezTo>
                      <a:pt x="298" y="58"/>
                      <a:pt x="233" y="57"/>
                      <a:pt x="167" y="90"/>
                    </a:cubicBezTo>
                    <a:cubicBezTo>
                      <a:pt x="102" y="122"/>
                      <a:pt x="63" y="175"/>
                      <a:pt x="63" y="252"/>
                    </a:cubicBezTo>
                    <a:cubicBezTo>
                      <a:pt x="64" y="299"/>
                      <a:pt x="79" y="340"/>
                      <a:pt x="129" y="350"/>
                    </a:cubicBezTo>
                    <a:cubicBezTo>
                      <a:pt x="177" y="360"/>
                      <a:pt x="208" y="333"/>
                      <a:pt x="232" y="291"/>
                    </a:cubicBezTo>
                    <a:cubicBezTo>
                      <a:pt x="255" y="251"/>
                      <a:pt x="283" y="214"/>
                      <a:pt x="311" y="177"/>
                    </a:cubicBezTo>
                    <a:cubicBezTo>
                      <a:pt x="322" y="163"/>
                      <a:pt x="341" y="156"/>
                      <a:pt x="356" y="146"/>
                    </a:cubicBezTo>
                    <a:cubicBezTo>
                      <a:pt x="360" y="149"/>
                      <a:pt x="364" y="152"/>
                      <a:pt x="368" y="155"/>
                    </a:cubicBezTo>
                    <a:cubicBezTo>
                      <a:pt x="362" y="170"/>
                      <a:pt x="358" y="186"/>
                      <a:pt x="350" y="199"/>
                    </a:cubicBezTo>
                    <a:cubicBezTo>
                      <a:pt x="324" y="237"/>
                      <a:pt x="298" y="276"/>
                      <a:pt x="270" y="313"/>
                    </a:cubicBezTo>
                    <a:cubicBezTo>
                      <a:pt x="221" y="377"/>
                      <a:pt x="225" y="404"/>
                      <a:pt x="294" y="447"/>
                    </a:cubicBezTo>
                    <a:cubicBezTo>
                      <a:pt x="303" y="452"/>
                      <a:pt x="310" y="460"/>
                      <a:pt x="319" y="468"/>
                    </a:cubicBezTo>
                    <a:cubicBezTo>
                      <a:pt x="219" y="482"/>
                      <a:pt x="208" y="474"/>
                      <a:pt x="193"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51"/>
              <p:cNvSpPr>
                <a:spLocks noEditPoints="1"/>
              </p:cNvSpPr>
              <p:nvPr/>
            </p:nvSpPr>
            <p:spPr bwMode="auto">
              <a:xfrm>
                <a:off x="2979" y="2778"/>
                <a:ext cx="304" cy="545"/>
              </a:xfrm>
              <a:custGeom>
                <a:avLst/>
                <a:gdLst>
                  <a:gd name="T0" fmla="*/ 78 w 286"/>
                  <a:gd name="T1" fmla="*/ 432 h 512"/>
                  <a:gd name="T2" fmla="*/ 220 w 286"/>
                  <a:gd name="T3" fmla="*/ 475 h 512"/>
                  <a:gd name="T4" fmla="*/ 140 w 286"/>
                  <a:gd name="T5" fmla="*/ 498 h 512"/>
                  <a:gd name="T6" fmla="*/ 34 w 286"/>
                  <a:gd name="T7" fmla="*/ 398 h 512"/>
                  <a:gd name="T8" fmla="*/ 0 w 286"/>
                  <a:gd name="T9" fmla="*/ 205 h 512"/>
                  <a:gd name="T10" fmla="*/ 49 w 286"/>
                  <a:gd name="T11" fmla="*/ 67 h 512"/>
                  <a:gd name="T12" fmla="*/ 201 w 286"/>
                  <a:gd name="T13" fmla="*/ 25 h 512"/>
                  <a:gd name="T14" fmla="*/ 276 w 286"/>
                  <a:gd name="T15" fmla="*/ 173 h 512"/>
                  <a:gd name="T16" fmla="*/ 148 w 286"/>
                  <a:gd name="T17" fmla="*/ 377 h 512"/>
                  <a:gd name="T18" fmla="*/ 78 w 286"/>
                  <a:gd name="T19" fmla="*/ 432 h 512"/>
                  <a:gd name="T20" fmla="*/ 68 w 286"/>
                  <a:gd name="T21" fmla="*/ 392 h 512"/>
                  <a:gd name="T22" fmla="*/ 229 w 286"/>
                  <a:gd name="T23" fmla="*/ 187 h 512"/>
                  <a:gd name="T24" fmla="*/ 167 w 286"/>
                  <a:gd name="T25" fmla="*/ 53 h 512"/>
                  <a:gd name="T26" fmla="*/ 58 w 286"/>
                  <a:gd name="T27" fmla="*/ 120 h 512"/>
                  <a:gd name="T28" fmla="*/ 68 w 286"/>
                  <a:gd name="T29" fmla="*/ 3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512">
                    <a:moveTo>
                      <a:pt x="78" y="432"/>
                    </a:moveTo>
                    <a:cubicBezTo>
                      <a:pt x="133" y="449"/>
                      <a:pt x="175" y="461"/>
                      <a:pt x="220" y="475"/>
                    </a:cubicBezTo>
                    <a:cubicBezTo>
                      <a:pt x="201" y="503"/>
                      <a:pt x="169" y="512"/>
                      <a:pt x="140" y="498"/>
                    </a:cubicBezTo>
                    <a:cubicBezTo>
                      <a:pt x="95" y="477"/>
                      <a:pt x="45" y="457"/>
                      <a:pt x="34" y="398"/>
                    </a:cubicBezTo>
                    <a:cubicBezTo>
                      <a:pt x="22" y="334"/>
                      <a:pt x="0" y="269"/>
                      <a:pt x="0" y="205"/>
                    </a:cubicBezTo>
                    <a:cubicBezTo>
                      <a:pt x="1" y="159"/>
                      <a:pt x="23" y="107"/>
                      <a:pt x="49" y="67"/>
                    </a:cubicBezTo>
                    <a:cubicBezTo>
                      <a:pt x="86" y="12"/>
                      <a:pt x="150" y="0"/>
                      <a:pt x="201" y="25"/>
                    </a:cubicBezTo>
                    <a:cubicBezTo>
                      <a:pt x="254" y="50"/>
                      <a:pt x="286" y="111"/>
                      <a:pt x="276" y="173"/>
                    </a:cubicBezTo>
                    <a:cubicBezTo>
                      <a:pt x="262" y="258"/>
                      <a:pt x="214" y="324"/>
                      <a:pt x="148" y="377"/>
                    </a:cubicBezTo>
                    <a:cubicBezTo>
                      <a:pt x="130" y="392"/>
                      <a:pt x="112" y="405"/>
                      <a:pt x="78" y="432"/>
                    </a:cubicBezTo>
                    <a:close/>
                    <a:moveTo>
                      <a:pt x="68" y="392"/>
                    </a:moveTo>
                    <a:cubicBezTo>
                      <a:pt x="135" y="353"/>
                      <a:pt x="214" y="251"/>
                      <a:pt x="229" y="187"/>
                    </a:cubicBezTo>
                    <a:cubicBezTo>
                      <a:pt x="242" y="133"/>
                      <a:pt x="212" y="67"/>
                      <a:pt x="167" y="53"/>
                    </a:cubicBezTo>
                    <a:cubicBezTo>
                      <a:pt x="130" y="40"/>
                      <a:pt x="83" y="67"/>
                      <a:pt x="58" y="120"/>
                    </a:cubicBezTo>
                    <a:cubicBezTo>
                      <a:pt x="16" y="212"/>
                      <a:pt x="24" y="302"/>
                      <a:pt x="68" y="3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52"/>
              <p:cNvSpPr/>
              <p:nvPr/>
            </p:nvSpPr>
            <p:spPr bwMode="auto">
              <a:xfrm>
                <a:off x="2197" y="3116"/>
                <a:ext cx="368" cy="306"/>
              </a:xfrm>
              <a:custGeom>
                <a:avLst/>
                <a:gdLst>
                  <a:gd name="T0" fmla="*/ 346 w 346"/>
                  <a:gd name="T1" fmla="*/ 122 h 287"/>
                  <a:gd name="T2" fmla="*/ 213 w 346"/>
                  <a:gd name="T3" fmla="*/ 280 h 287"/>
                  <a:gd name="T4" fmla="*/ 62 w 346"/>
                  <a:gd name="T5" fmla="*/ 119 h 287"/>
                  <a:gd name="T6" fmla="*/ 49 w 346"/>
                  <a:gd name="T7" fmla="*/ 126 h 287"/>
                  <a:gd name="T8" fmla="*/ 7 w 346"/>
                  <a:gd name="T9" fmla="*/ 149 h 287"/>
                  <a:gd name="T10" fmla="*/ 5 w 346"/>
                  <a:gd name="T11" fmla="*/ 96 h 287"/>
                  <a:gd name="T12" fmla="*/ 43 w 346"/>
                  <a:gd name="T13" fmla="*/ 25 h 287"/>
                  <a:gd name="T14" fmla="*/ 84 w 346"/>
                  <a:gd name="T15" fmla="*/ 0 h 287"/>
                  <a:gd name="T16" fmla="*/ 108 w 346"/>
                  <a:gd name="T17" fmla="*/ 36 h 287"/>
                  <a:gd name="T18" fmla="*/ 134 w 346"/>
                  <a:gd name="T19" fmla="*/ 140 h 287"/>
                  <a:gd name="T20" fmla="*/ 276 w 346"/>
                  <a:gd name="T21" fmla="*/ 180 h 287"/>
                  <a:gd name="T22" fmla="*/ 346 w 346"/>
                  <a:gd name="T23"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87">
                    <a:moveTo>
                      <a:pt x="346" y="122"/>
                    </a:moveTo>
                    <a:cubicBezTo>
                      <a:pt x="340" y="198"/>
                      <a:pt x="270" y="273"/>
                      <a:pt x="213" y="280"/>
                    </a:cubicBezTo>
                    <a:cubicBezTo>
                      <a:pt x="153" y="287"/>
                      <a:pt x="111" y="243"/>
                      <a:pt x="62" y="119"/>
                    </a:cubicBezTo>
                    <a:cubicBezTo>
                      <a:pt x="58" y="122"/>
                      <a:pt x="53" y="123"/>
                      <a:pt x="49" y="126"/>
                    </a:cubicBezTo>
                    <a:cubicBezTo>
                      <a:pt x="35" y="133"/>
                      <a:pt x="21" y="141"/>
                      <a:pt x="7" y="149"/>
                    </a:cubicBezTo>
                    <a:cubicBezTo>
                      <a:pt x="6" y="131"/>
                      <a:pt x="0" y="112"/>
                      <a:pt x="5" y="96"/>
                    </a:cubicBezTo>
                    <a:cubicBezTo>
                      <a:pt x="14" y="71"/>
                      <a:pt x="27" y="46"/>
                      <a:pt x="43" y="25"/>
                    </a:cubicBezTo>
                    <a:cubicBezTo>
                      <a:pt x="52" y="13"/>
                      <a:pt x="70" y="1"/>
                      <a:pt x="84" y="0"/>
                    </a:cubicBezTo>
                    <a:cubicBezTo>
                      <a:pt x="92" y="0"/>
                      <a:pt x="104" y="22"/>
                      <a:pt x="108" y="36"/>
                    </a:cubicBezTo>
                    <a:cubicBezTo>
                      <a:pt x="118" y="70"/>
                      <a:pt x="122" y="106"/>
                      <a:pt x="134" y="140"/>
                    </a:cubicBezTo>
                    <a:cubicBezTo>
                      <a:pt x="164" y="227"/>
                      <a:pt x="205" y="238"/>
                      <a:pt x="276" y="180"/>
                    </a:cubicBezTo>
                    <a:cubicBezTo>
                      <a:pt x="296" y="163"/>
                      <a:pt x="316" y="147"/>
                      <a:pt x="34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53"/>
              <p:cNvSpPr/>
              <p:nvPr/>
            </p:nvSpPr>
            <p:spPr bwMode="auto">
              <a:xfrm>
                <a:off x="2210" y="2965"/>
                <a:ext cx="88" cy="110"/>
              </a:xfrm>
              <a:custGeom>
                <a:avLst/>
                <a:gdLst>
                  <a:gd name="T0" fmla="*/ 44 w 83"/>
                  <a:gd name="T1" fmla="*/ 103 h 103"/>
                  <a:gd name="T2" fmla="*/ 1 w 83"/>
                  <a:gd name="T3" fmla="*/ 46 h 103"/>
                  <a:gd name="T4" fmla="*/ 40 w 83"/>
                  <a:gd name="T5" fmla="*/ 3 h 103"/>
                  <a:gd name="T6" fmla="*/ 82 w 83"/>
                  <a:gd name="T7" fmla="*/ 37 h 103"/>
                  <a:gd name="T8" fmla="*/ 44 w 83"/>
                  <a:gd name="T9" fmla="*/ 103 h 103"/>
                </a:gdLst>
                <a:ahLst/>
                <a:cxnLst>
                  <a:cxn ang="0">
                    <a:pos x="T0" y="T1"/>
                  </a:cxn>
                  <a:cxn ang="0">
                    <a:pos x="T2" y="T3"/>
                  </a:cxn>
                  <a:cxn ang="0">
                    <a:pos x="T4" y="T5"/>
                  </a:cxn>
                  <a:cxn ang="0">
                    <a:pos x="T6" y="T7"/>
                  </a:cxn>
                  <a:cxn ang="0">
                    <a:pos x="T8" y="T9"/>
                  </a:cxn>
                </a:cxnLst>
                <a:rect l="0" t="0" r="r" b="b"/>
                <a:pathLst>
                  <a:path w="83" h="103">
                    <a:moveTo>
                      <a:pt x="44" y="103"/>
                    </a:moveTo>
                    <a:cubicBezTo>
                      <a:pt x="23" y="76"/>
                      <a:pt x="0" y="59"/>
                      <a:pt x="1" y="46"/>
                    </a:cubicBezTo>
                    <a:cubicBezTo>
                      <a:pt x="4" y="29"/>
                      <a:pt x="24" y="7"/>
                      <a:pt x="40" y="3"/>
                    </a:cubicBezTo>
                    <a:cubicBezTo>
                      <a:pt x="52" y="0"/>
                      <a:pt x="81" y="24"/>
                      <a:pt x="82" y="37"/>
                    </a:cubicBezTo>
                    <a:cubicBezTo>
                      <a:pt x="83" y="54"/>
                      <a:pt x="63" y="72"/>
                      <a:pt x="44"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45" name="组合 144"/>
          <p:cNvGrpSpPr/>
          <p:nvPr/>
        </p:nvGrpSpPr>
        <p:grpSpPr>
          <a:xfrm>
            <a:off x="9696811" y="1892342"/>
            <a:ext cx="1357326" cy="1828159"/>
            <a:chOff x="1601788" y="1046480"/>
            <a:chExt cx="3224069" cy="4342447"/>
          </a:xfrm>
          <a:solidFill>
            <a:schemeClr val="tx1"/>
          </a:solidFill>
        </p:grpSpPr>
        <p:grpSp>
          <p:nvGrpSpPr>
            <p:cNvPr id="146" name="Group 4"/>
            <p:cNvGrpSpPr>
              <a:grpSpLocks noChangeAspect="1"/>
            </p:cNvGrpSpPr>
            <p:nvPr/>
          </p:nvGrpSpPr>
          <p:grpSpPr bwMode="auto">
            <a:xfrm>
              <a:off x="1601788" y="1046480"/>
              <a:ext cx="3224069" cy="4342447"/>
              <a:chOff x="945" y="208"/>
              <a:chExt cx="2632" cy="3545"/>
            </a:xfrm>
            <a:grpFill/>
          </p:grpSpPr>
          <p:sp>
            <p:nvSpPr>
              <p:cNvPr id="153" name="Freeform 6"/>
              <p:cNvSpPr/>
              <p:nvPr/>
            </p:nvSpPr>
            <p:spPr bwMode="auto">
              <a:xfrm>
                <a:off x="1135" y="571"/>
                <a:ext cx="235" cy="174"/>
              </a:xfrm>
              <a:custGeom>
                <a:avLst/>
                <a:gdLst>
                  <a:gd name="T0" fmla="*/ 18 w 266"/>
                  <a:gd name="T1" fmla="*/ 0 h 197"/>
                  <a:gd name="T2" fmla="*/ 0 w 266"/>
                  <a:gd name="T3" fmla="*/ 28 h 197"/>
                  <a:gd name="T4" fmla="*/ 249 w 266"/>
                  <a:gd name="T5" fmla="*/ 197 h 197"/>
                  <a:gd name="T6" fmla="*/ 266 w 266"/>
                  <a:gd name="T7" fmla="*/ 172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2" y="9"/>
                      <a:pt x="6" y="18"/>
                      <a:pt x="0" y="28"/>
                    </a:cubicBezTo>
                    <a:cubicBezTo>
                      <a:pt x="83" y="84"/>
                      <a:pt x="166" y="140"/>
                      <a:pt x="249" y="197"/>
                    </a:cubicBezTo>
                    <a:cubicBezTo>
                      <a:pt x="255" y="189"/>
                      <a:pt x="261" y="180"/>
                      <a:pt x="266" y="172"/>
                    </a:cubicBezTo>
                    <a:cubicBezTo>
                      <a:pt x="183" y="115"/>
                      <a:pt x="100" y="57"/>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7"/>
              <p:cNvSpPr/>
              <p:nvPr/>
            </p:nvSpPr>
            <p:spPr bwMode="auto">
              <a:xfrm>
                <a:off x="3152" y="572"/>
                <a:ext cx="234" cy="172"/>
              </a:xfrm>
              <a:custGeom>
                <a:avLst/>
                <a:gdLst>
                  <a:gd name="T0" fmla="*/ 0 w 265"/>
                  <a:gd name="T1" fmla="*/ 171 h 195"/>
                  <a:gd name="T2" fmla="*/ 18 w 265"/>
                  <a:gd name="T3" fmla="*/ 195 h 195"/>
                  <a:gd name="T4" fmla="*/ 265 w 265"/>
                  <a:gd name="T5" fmla="*/ 24 h 195"/>
                  <a:gd name="T6" fmla="*/ 248 w 265"/>
                  <a:gd name="T7" fmla="*/ 0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6" y="179"/>
                      <a:pt x="12" y="187"/>
                      <a:pt x="18" y="195"/>
                    </a:cubicBezTo>
                    <a:cubicBezTo>
                      <a:pt x="102" y="140"/>
                      <a:pt x="186" y="85"/>
                      <a:pt x="265" y="24"/>
                    </a:cubicBezTo>
                    <a:cubicBezTo>
                      <a:pt x="260" y="16"/>
                      <a:pt x="254" y="8"/>
                      <a:pt x="248" y="0"/>
                    </a:cubicBezTo>
                    <a:cubicBezTo>
                      <a:pt x="166" y="57"/>
                      <a:pt x="83" y="114"/>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8"/>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210" y="0"/>
                      <a:pt x="10" y="122"/>
                      <a:pt x="0" y="175"/>
                    </a:cubicBezTo>
                    <a:cubicBezTo>
                      <a:pt x="86" y="123"/>
                      <a:pt x="172" y="7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9"/>
              <p:cNvSpPr/>
              <p:nvPr/>
            </p:nvSpPr>
            <p:spPr bwMode="auto">
              <a:xfrm>
                <a:off x="2956" y="2680"/>
                <a:ext cx="242" cy="162"/>
              </a:xfrm>
              <a:custGeom>
                <a:avLst/>
                <a:gdLst>
                  <a:gd name="T0" fmla="*/ 16 w 273"/>
                  <a:gd name="T1" fmla="*/ 0 h 183"/>
                  <a:gd name="T2" fmla="*/ 0 w 273"/>
                  <a:gd name="T3" fmla="*/ 28 h 183"/>
                  <a:gd name="T4" fmla="*/ 259 w 273"/>
                  <a:gd name="T5" fmla="*/ 183 h 183"/>
                  <a:gd name="T6" fmla="*/ 273 w 273"/>
                  <a:gd name="T7" fmla="*/ 15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 y="9"/>
                      <a:pt x="5" y="18"/>
                      <a:pt x="0" y="28"/>
                    </a:cubicBezTo>
                    <a:cubicBezTo>
                      <a:pt x="86" y="80"/>
                      <a:pt x="169" y="136"/>
                      <a:pt x="259" y="183"/>
                    </a:cubicBezTo>
                    <a:cubicBezTo>
                      <a:pt x="263" y="175"/>
                      <a:pt x="268" y="166"/>
                      <a:pt x="273" y="158"/>
                    </a:cubicBezTo>
                    <a:cubicBezTo>
                      <a:pt x="187" y="105"/>
                      <a:pt x="101" y="5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11"/>
              <p:cNvSpPr/>
              <p:nvPr/>
            </p:nvSpPr>
            <p:spPr bwMode="auto">
              <a:xfrm>
                <a:off x="945" y="1778"/>
                <a:ext cx="261" cy="111"/>
              </a:xfrm>
              <a:custGeom>
                <a:avLst/>
                <a:gdLst>
                  <a:gd name="T0" fmla="*/ 0 w 295"/>
                  <a:gd name="T1" fmla="*/ 96 h 126"/>
                  <a:gd name="T2" fmla="*/ 10 w 295"/>
                  <a:gd name="T3" fmla="*/ 126 h 126"/>
                  <a:gd name="T4" fmla="*/ 295 w 295"/>
                  <a:gd name="T5" fmla="*/ 29 h 126"/>
                  <a:gd name="T6" fmla="*/ 286 w 295"/>
                  <a:gd name="T7" fmla="*/ 0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4" y="106"/>
                      <a:pt x="7" y="116"/>
                      <a:pt x="10" y="126"/>
                    </a:cubicBezTo>
                    <a:cubicBezTo>
                      <a:pt x="105" y="94"/>
                      <a:pt x="200" y="62"/>
                      <a:pt x="295" y="29"/>
                    </a:cubicBezTo>
                    <a:cubicBezTo>
                      <a:pt x="292" y="20"/>
                      <a:pt x="289" y="10"/>
                      <a:pt x="286" y="0"/>
                    </a:cubicBezTo>
                    <a:cubicBezTo>
                      <a:pt x="190" y="32"/>
                      <a:pt x="95" y="64"/>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12"/>
              <p:cNvSpPr/>
              <p:nvPr/>
            </p:nvSpPr>
            <p:spPr bwMode="auto">
              <a:xfrm>
                <a:off x="3316" y="1780"/>
                <a:ext cx="261" cy="109"/>
              </a:xfrm>
              <a:custGeom>
                <a:avLst/>
                <a:gdLst>
                  <a:gd name="T0" fmla="*/ 286 w 295"/>
                  <a:gd name="T1" fmla="*/ 124 h 124"/>
                  <a:gd name="T2" fmla="*/ 295 w 295"/>
                  <a:gd name="T3" fmla="*/ 93 h 124"/>
                  <a:gd name="T4" fmla="*/ 10 w 295"/>
                  <a:gd name="T5" fmla="*/ 0 h 124"/>
                  <a:gd name="T6" fmla="*/ 0 w 295"/>
                  <a:gd name="T7" fmla="*/ 29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289" y="114"/>
                      <a:pt x="292" y="103"/>
                      <a:pt x="295" y="93"/>
                    </a:cubicBezTo>
                    <a:cubicBezTo>
                      <a:pt x="200" y="62"/>
                      <a:pt x="105" y="31"/>
                      <a:pt x="10" y="0"/>
                    </a:cubicBezTo>
                    <a:cubicBezTo>
                      <a:pt x="7" y="10"/>
                      <a:pt x="4" y="19"/>
                      <a:pt x="0" y="29"/>
                    </a:cubicBezTo>
                    <a:cubicBezTo>
                      <a:pt x="96" y="60"/>
                      <a:pt x="191" y="92"/>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13"/>
              <p:cNvSpPr/>
              <p:nvPr/>
            </p:nvSpPr>
            <p:spPr bwMode="auto">
              <a:xfrm>
                <a:off x="1165" y="2230"/>
                <a:ext cx="166" cy="99"/>
              </a:xfrm>
              <a:custGeom>
                <a:avLst/>
                <a:gdLst>
                  <a:gd name="T0" fmla="*/ 187 w 187"/>
                  <a:gd name="T1" fmla="*/ 0 h 111"/>
                  <a:gd name="T2" fmla="*/ 0 w 187"/>
                  <a:gd name="T3" fmla="*/ 89 h 111"/>
                  <a:gd name="T4" fmla="*/ 7 w 187"/>
                  <a:gd name="T5" fmla="*/ 104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16" y="34"/>
                      <a:pt x="58" y="61"/>
                      <a:pt x="0" y="89"/>
                    </a:cubicBezTo>
                    <a:cubicBezTo>
                      <a:pt x="3" y="94"/>
                      <a:pt x="5" y="99"/>
                      <a:pt x="7" y="104"/>
                    </a:cubicBezTo>
                    <a:cubicBezTo>
                      <a:pt x="53" y="111"/>
                      <a:pt x="167" y="5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Freeform 14"/>
              <p:cNvSpPr/>
              <p:nvPr/>
            </p:nvSpPr>
            <p:spPr bwMode="auto">
              <a:xfrm>
                <a:off x="999" y="1228"/>
                <a:ext cx="172" cy="48"/>
              </a:xfrm>
              <a:custGeom>
                <a:avLst/>
                <a:gdLst>
                  <a:gd name="T0" fmla="*/ 190 w 194"/>
                  <a:gd name="T1" fmla="*/ 54 h 54"/>
                  <a:gd name="T2" fmla="*/ 194 w 194"/>
                  <a:gd name="T3" fmla="*/ 23 h 54"/>
                  <a:gd name="T4" fmla="*/ 3 w 194"/>
                  <a:gd name="T5" fmla="*/ 0 h 54"/>
                  <a:gd name="T6" fmla="*/ 0 w 194"/>
                  <a:gd name="T7" fmla="*/ 29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92" y="44"/>
                      <a:pt x="193" y="33"/>
                      <a:pt x="194" y="23"/>
                    </a:cubicBezTo>
                    <a:cubicBezTo>
                      <a:pt x="131" y="15"/>
                      <a:pt x="67" y="8"/>
                      <a:pt x="3" y="0"/>
                    </a:cubicBezTo>
                    <a:cubicBezTo>
                      <a:pt x="2" y="10"/>
                      <a:pt x="1" y="19"/>
                      <a:pt x="0" y="29"/>
                    </a:cubicBezTo>
                    <a:cubicBezTo>
                      <a:pt x="63" y="37"/>
                      <a:pt x="127" y="46"/>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15"/>
              <p:cNvSpPr/>
              <p:nvPr/>
            </p:nvSpPr>
            <p:spPr bwMode="auto">
              <a:xfrm>
                <a:off x="3192" y="2235"/>
                <a:ext cx="164" cy="93"/>
              </a:xfrm>
              <a:custGeom>
                <a:avLst/>
                <a:gdLst>
                  <a:gd name="T0" fmla="*/ 13 w 186"/>
                  <a:gd name="T1" fmla="*/ 0 h 105"/>
                  <a:gd name="T2" fmla="*/ 0 w 186"/>
                  <a:gd name="T3" fmla="*/ 28 h 105"/>
                  <a:gd name="T4" fmla="*/ 177 w 186"/>
                  <a:gd name="T5" fmla="*/ 105 h 105"/>
                  <a:gd name="T6" fmla="*/ 186 w 186"/>
                  <a:gd name="T7" fmla="*/ 84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9" y="10"/>
                      <a:pt x="5" y="19"/>
                      <a:pt x="0" y="28"/>
                    </a:cubicBezTo>
                    <a:cubicBezTo>
                      <a:pt x="58" y="57"/>
                      <a:pt x="112" y="93"/>
                      <a:pt x="177" y="105"/>
                    </a:cubicBezTo>
                    <a:cubicBezTo>
                      <a:pt x="180" y="98"/>
                      <a:pt x="183" y="91"/>
                      <a:pt x="186" y="84"/>
                    </a:cubicBezTo>
                    <a:cubicBezTo>
                      <a:pt x="128" y="56"/>
                      <a:pt x="71" y="28"/>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16"/>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40" y="63"/>
                      <a:pt x="168" y="44"/>
                      <a:pt x="201" y="0"/>
                    </a:cubicBezTo>
                    <a:cubicBezTo>
                      <a:pt x="127" y="10"/>
                      <a:pt x="63" y="18"/>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17"/>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58" y="142"/>
                      <a:pt x="122" y="44"/>
                      <a:pt x="107" y="0"/>
                    </a:cubicBezTo>
                    <a:cubicBezTo>
                      <a:pt x="67" y="59"/>
                      <a:pt x="18" y="104"/>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18"/>
              <p:cNvSpPr/>
              <p:nvPr/>
            </p:nvSpPr>
            <p:spPr bwMode="auto">
              <a:xfrm>
                <a:off x="1730" y="389"/>
                <a:ext cx="107" cy="148"/>
              </a:xfrm>
              <a:custGeom>
                <a:avLst/>
                <a:gdLst>
                  <a:gd name="T0" fmla="*/ 121 w 121"/>
                  <a:gd name="T1" fmla="*/ 167 h 167"/>
                  <a:gd name="T2" fmla="*/ 23 w 121"/>
                  <a:gd name="T3" fmla="*/ 0 h 167"/>
                  <a:gd name="T4" fmla="*/ 0 w 121"/>
                  <a:gd name="T5" fmla="*/ 15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108" y="98"/>
                      <a:pt x="60" y="53"/>
                      <a:pt x="23" y="0"/>
                    </a:cubicBezTo>
                    <a:cubicBezTo>
                      <a:pt x="15" y="5"/>
                      <a:pt x="8" y="10"/>
                      <a:pt x="0" y="15"/>
                    </a:cubicBezTo>
                    <a:cubicBezTo>
                      <a:pt x="31" y="72"/>
                      <a:pt x="71" y="123"/>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19"/>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51" y="59"/>
                      <a:pt x="96" y="103"/>
                      <a:pt x="142" y="148"/>
                    </a:cubicBezTo>
                    <a:cubicBezTo>
                      <a:pt x="149" y="94"/>
                      <a:pt x="49" y="0"/>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20"/>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52" y="91"/>
                      <a:pt x="96" y="43"/>
                      <a:pt x="136" y="0"/>
                    </a:cubicBezTo>
                    <a:cubicBezTo>
                      <a:pt x="105" y="1"/>
                      <a:pt x="12" y="88"/>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Freeform 21"/>
              <p:cNvSpPr>
                <a:spLocks noEditPoints="1"/>
              </p:cNvSpPr>
              <p:nvPr/>
            </p:nvSpPr>
            <p:spPr bwMode="auto">
              <a:xfrm>
                <a:off x="1238" y="645"/>
                <a:ext cx="1994" cy="3108"/>
              </a:xfrm>
              <a:custGeom>
                <a:avLst/>
                <a:gdLst>
                  <a:gd name="T0" fmla="*/ 1681 w 2256"/>
                  <a:gd name="T1" fmla="*/ 82 h 3516"/>
                  <a:gd name="T2" fmla="*/ 2095 w 2256"/>
                  <a:gd name="T3" fmla="*/ 1634 h 3516"/>
                  <a:gd name="T4" fmla="*/ 1748 w 2256"/>
                  <a:gd name="T5" fmla="*/ 2544 h 3516"/>
                  <a:gd name="T6" fmla="*/ 1674 w 2256"/>
                  <a:gd name="T7" fmla="*/ 2781 h 3516"/>
                  <a:gd name="T8" fmla="*/ 1600 w 2256"/>
                  <a:gd name="T9" fmla="*/ 3111 h 3516"/>
                  <a:gd name="T10" fmla="*/ 1321 w 2256"/>
                  <a:gd name="T11" fmla="*/ 3419 h 3516"/>
                  <a:gd name="T12" fmla="*/ 1093 w 2256"/>
                  <a:gd name="T13" fmla="*/ 3510 h 3516"/>
                  <a:gd name="T14" fmla="*/ 809 w 2256"/>
                  <a:gd name="T15" fmla="*/ 3329 h 3516"/>
                  <a:gd name="T16" fmla="*/ 638 w 2256"/>
                  <a:gd name="T17" fmla="*/ 3007 h 3516"/>
                  <a:gd name="T18" fmla="*/ 555 w 2256"/>
                  <a:gd name="T19" fmla="*/ 2670 h 3516"/>
                  <a:gd name="T20" fmla="*/ 346 w 2256"/>
                  <a:gd name="T21" fmla="*/ 2042 h 3516"/>
                  <a:gd name="T22" fmla="*/ 23 w 2256"/>
                  <a:gd name="T23" fmla="*/ 737 h 3516"/>
                  <a:gd name="T24" fmla="*/ 1087 w 2256"/>
                  <a:gd name="T25" fmla="*/ 4 h 3516"/>
                  <a:gd name="T26" fmla="*/ 1406 w 2256"/>
                  <a:gd name="T27" fmla="*/ 2528 h 3516"/>
                  <a:gd name="T28" fmla="*/ 1488 w 2256"/>
                  <a:gd name="T29" fmla="*/ 2744 h 3516"/>
                  <a:gd name="T30" fmla="*/ 1842 w 2256"/>
                  <a:gd name="T31" fmla="*/ 2104 h 3516"/>
                  <a:gd name="T32" fmla="*/ 2192 w 2256"/>
                  <a:gd name="T33" fmla="*/ 789 h 3516"/>
                  <a:gd name="T34" fmla="*/ 1321 w 2256"/>
                  <a:gd name="T35" fmla="*/ 67 h 3516"/>
                  <a:gd name="T36" fmla="*/ 88 w 2256"/>
                  <a:gd name="T37" fmla="*/ 678 h 3516"/>
                  <a:gd name="T38" fmla="*/ 407 w 2256"/>
                  <a:gd name="T39" fmla="*/ 2039 h 3516"/>
                  <a:gd name="T40" fmla="*/ 586 w 2256"/>
                  <a:gd name="T41" fmla="*/ 2606 h 3516"/>
                  <a:gd name="T42" fmla="*/ 812 w 2256"/>
                  <a:gd name="T43" fmla="*/ 2552 h 3516"/>
                  <a:gd name="T44" fmla="*/ 1003 w 2256"/>
                  <a:gd name="T45" fmla="*/ 2424 h 3516"/>
                  <a:gd name="T46" fmla="*/ 1130 w 2256"/>
                  <a:gd name="T47" fmla="*/ 1961 h 3516"/>
                  <a:gd name="T48" fmla="*/ 1236 w 2256"/>
                  <a:gd name="T49" fmla="*/ 2126 h 3516"/>
                  <a:gd name="T50" fmla="*/ 1129 w 2256"/>
                  <a:gd name="T51" fmla="*/ 2753 h 3516"/>
                  <a:gd name="T52" fmla="*/ 1327 w 2256"/>
                  <a:gd name="T53" fmla="*/ 2750 h 3516"/>
                  <a:gd name="T54" fmla="*/ 1375 w 2256"/>
                  <a:gd name="T55" fmla="*/ 2562 h 3516"/>
                  <a:gd name="T56" fmla="*/ 939 w 2256"/>
                  <a:gd name="T57" fmla="*/ 2471 h 3516"/>
                  <a:gd name="T58" fmla="*/ 878 w 2256"/>
                  <a:gd name="T59" fmla="*/ 2714 h 3516"/>
                  <a:gd name="T60" fmla="*/ 1129 w 2256"/>
                  <a:gd name="T61" fmla="*/ 2753 h 3516"/>
                  <a:gd name="T62" fmla="*/ 1190 w 2256"/>
                  <a:gd name="T63" fmla="*/ 2055 h 3516"/>
                  <a:gd name="T64" fmla="*/ 1044 w 2256"/>
                  <a:gd name="T65" fmla="*/ 2031 h 3516"/>
                  <a:gd name="T66" fmla="*/ 1041 w 2256"/>
                  <a:gd name="T67" fmla="*/ 2403 h 3516"/>
                  <a:gd name="T68" fmla="*/ 1139 w 2256"/>
                  <a:gd name="T69" fmla="*/ 2434 h 3516"/>
                  <a:gd name="T70" fmla="*/ 1211 w 2256"/>
                  <a:gd name="T71" fmla="*/ 2183 h 3516"/>
                  <a:gd name="T72" fmla="*/ 1510 w 2256"/>
                  <a:gd name="T73" fmla="*/ 2915 h 3516"/>
                  <a:gd name="T74" fmla="*/ 1554 w 2256"/>
                  <a:gd name="T75" fmla="*/ 2969 h 3516"/>
                  <a:gd name="T76" fmla="*/ 1473 w 2256"/>
                  <a:gd name="T77" fmla="*/ 3110 h 3516"/>
                  <a:gd name="T78" fmla="*/ 1450 w 2256"/>
                  <a:gd name="T79" fmla="*/ 3264 h 3516"/>
                  <a:gd name="T80" fmla="*/ 1559 w 2256"/>
                  <a:gd name="T81" fmla="*/ 3141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56" h="3516">
                    <a:moveTo>
                      <a:pt x="1087" y="4"/>
                    </a:moveTo>
                    <a:cubicBezTo>
                      <a:pt x="1289" y="0"/>
                      <a:pt x="1488" y="19"/>
                      <a:pt x="1681" y="82"/>
                    </a:cubicBezTo>
                    <a:cubicBezTo>
                      <a:pt x="2035" y="199"/>
                      <a:pt x="2227" y="454"/>
                      <a:pt x="2243" y="825"/>
                    </a:cubicBezTo>
                    <a:cubicBezTo>
                      <a:pt x="2256" y="1106"/>
                      <a:pt x="2192" y="1374"/>
                      <a:pt x="2095" y="1634"/>
                    </a:cubicBezTo>
                    <a:cubicBezTo>
                      <a:pt x="2028" y="1812"/>
                      <a:pt x="1954" y="1987"/>
                      <a:pt x="1871" y="2157"/>
                    </a:cubicBezTo>
                    <a:cubicBezTo>
                      <a:pt x="1810" y="2282"/>
                      <a:pt x="1769" y="2408"/>
                      <a:pt x="1748" y="2544"/>
                    </a:cubicBezTo>
                    <a:cubicBezTo>
                      <a:pt x="1737" y="2613"/>
                      <a:pt x="1704" y="2678"/>
                      <a:pt x="1681" y="2745"/>
                    </a:cubicBezTo>
                    <a:cubicBezTo>
                      <a:pt x="1678" y="2757"/>
                      <a:pt x="1676" y="2769"/>
                      <a:pt x="1674" y="2781"/>
                    </a:cubicBezTo>
                    <a:cubicBezTo>
                      <a:pt x="1669" y="2804"/>
                      <a:pt x="1672" y="2833"/>
                      <a:pt x="1659" y="2848"/>
                    </a:cubicBezTo>
                    <a:cubicBezTo>
                      <a:pt x="1590" y="2926"/>
                      <a:pt x="1608" y="3021"/>
                      <a:pt x="1600" y="3111"/>
                    </a:cubicBezTo>
                    <a:cubicBezTo>
                      <a:pt x="1591" y="3229"/>
                      <a:pt x="1516" y="3320"/>
                      <a:pt x="1384" y="3364"/>
                    </a:cubicBezTo>
                    <a:cubicBezTo>
                      <a:pt x="1354" y="3374"/>
                      <a:pt x="1328" y="3383"/>
                      <a:pt x="1321" y="3419"/>
                    </a:cubicBezTo>
                    <a:cubicBezTo>
                      <a:pt x="1320" y="3427"/>
                      <a:pt x="1314" y="3435"/>
                      <a:pt x="1308" y="3442"/>
                    </a:cubicBezTo>
                    <a:cubicBezTo>
                      <a:pt x="1252" y="3514"/>
                      <a:pt x="1174" y="3516"/>
                      <a:pt x="1093" y="3510"/>
                    </a:cubicBezTo>
                    <a:cubicBezTo>
                      <a:pt x="1004" y="3503"/>
                      <a:pt x="913" y="3496"/>
                      <a:pt x="884" y="3389"/>
                    </a:cubicBezTo>
                    <a:cubicBezTo>
                      <a:pt x="873" y="3347"/>
                      <a:pt x="840" y="3339"/>
                      <a:pt x="809" y="3329"/>
                    </a:cubicBezTo>
                    <a:cubicBezTo>
                      <a:pt x="677" y="3287"/>
                      <a:pt x="635" y="3219"/>
                      <a:pt x="651" y="3084"/>
                    </a:cubicBezTo>
                    <a:cubicBezTo>
                      <a:pt x="655" y="3060"/>
                      <a:pt x="638" y="3033"/>
                      <a:pt x="638" y="3007"/>
                    </a:cubicBezTo>
                    <a:cubicBezTo>
                      <a:pt x="639" y="2934"/>
                      <a:pt x="611" y="2867"/>
                      <a:pt x="599" y="2797"/>
                    </a:cubicBezTo>
                    <a:cubicBezTo>
                      <a:pt x="590" y="2750"/>
                      <a:pt x="576" y="2712"/>
                      <a:pt x="555" y="2670"/>
                    </a:cubicBezTo>
                    <a:cubicBezTo>
                      <a:pt x="526" y="2612"/>
                      <a:pt x="501" y="2547"/>
                      <a:pt x="493" y="2483"/>
                    </a:cubicBezTo>
                    <a:cubicBezTo>
                      <a:pt x="473" y="2325"/>
                      <a:pt x="412" y="2183"/>
                      <a:pt x="346" y="2042"/>
                    </a:cubicBezTo>
                    <a:cubicBezTo>
                      <a:pt x="234" y="1801"/>
                      <a:pt x="135" y="1555"/>
                      <a:pt x="72" y="1297"/>
                    </a:cubicBezTo>
                    <a:cubicBezTo>
                      <a:pt x="27" y="1113"/>
                      <a:pt x="0" y="927"/>
                      <a:pt x="23" y="737"/>
                    </a:cubicBezTo>
                    <a:cubicBezTo>
                      <a:pt x="63" y="392"/>
                      <a:pt x="258" y="179"/>
                      <a:pt x="583" y="75"/>
                    </a:cubicBezTo>
                    <a:cubicBezTo>
                      <a:pt x="747" y="23"/>
                      <a:pt x="916" y="6"/>
                      <a:pt x="1087" y="4"/>
                    </a:cubicBezTo>
                    <a:close/>
                    <a:moveTo>
                      <a:pt x="1220" y="2440"/>
                    </a:moveTo>
                    <a:cubicBezTo>
                      <a:pt x="1282" y="2458"/>
                      <a:pt x="1378" y="2449"/>
                      <a:pt x="1406" y="2528"/>
                    </a:cubicBezTo>
                    <a:cubicBezTo>
                      <a:pt x="1428" y="2593"/>
                      <a:pt x="1410" y="2672"/>
                      <a:pt x="1410" y="2744"/>
                    </a:cubicBezTo>
                    <a:cubicBezTo>
                      <a:pt x="1438" y="2744"/>
                      <a:pt x="1463" y="2746"/>
                      <a:pt x="1488" y="2744"/>
                    </a:cubicBezTo>
                    <a:cubicBezTo>
                      <a:pt x="1660" y="2731"/>
                      <a:pt x="1674" y="2724"/>
                      <a:pt x="1698" y="2551"/>
                    </a:cubicBezTo>
                    <a:cubicBezTo>
                      <a:pt x="1720" y="2392"/>
                      <a:pt x="1773" y="2248"/>
                      <a:pt x="1842" y="2104"/>
                    </a:cubicBezTo>
                    <a:cubicBezTo>
                      <a:pt x="1930" y="1922"/>
                      <a:pt x="2006" y="1734"/>
                      <a:pt x="2074" y="1543"/>
                    </a:cubicBezTo>
                    <a:cubicBezTo>
                      <a:pt x="2161" y="1301"/>
                      <a:pt x="2216" y="1050"/>
                      <a:pt x="2192" y="789"/>
                    </a:cubicBezTo>
                    <a:cubicBezTo>
                      <a:pt x="2165" y="484"/>
                      <a:pt x="2019" y="258"/>
                      <a:pt x="1724" y="155"/>
                    </a:cubicBezTo>
                    <a:cubicBezTo>
                      <a:pt x="1595" y="110"/>
                      <a:pt x="1457" y="81"/>
                      <a:pt x="1321" y="67"/>
                    </a:cubicBezTo>
                    <a:cubicBezTo>
                      <a:pt x="1072" y="40"/>
                      <a:pt x="823" y="56"/>
                      <a:pt x="583" y="135"/>
                    </a:cubicBezTo>
                    <a:cubicBezTo>
                      <a:pt x="316" y="223"/>
                      <a:pt x="141" y="397"/>
                      <a:pt x="88" y="678"/>
                    </a:cubicBezTo>
                    <a:cubicBezTo>
                      <a:pt x="58" y="835"/>
                      <a:pt x="69" y="992"/>
                      <a:pt x="98" y="1148"/>
                    </a:cubicBezTo>
                    <a:cubicBezTo>
                      <a:pt x="156" y="1461"/>
                      <a:pt x="275" y="1753"/>
                      <a:pt x="407" y="2039"/>
                    </a:cubicBezTo>
                    <a:cubicBezTo>
                      <a:pt x="467" y="2170"/>
                      <a:pt x="526" y="2300"/>
                      <a:pt x="543" y="2445"/>
                    </a:cubicBezTo>
                    <a:cubicBezTo>
                      <a:pt x="549" y="2500"/>
                      <a:pt x="567" y="2554"/>
                      <a:pt x="586" y="2606"/>
                    </a:cubicBezTo>
                    <a:cubicBezTo>
                      <a:pt x="629" y="2724"/>
                      <a:pt x="714" y="2768"/>
                      <a:pt x="832" y="2743"/>
                    </a:cubicBezTo>
                    <a:cubicBezTo>
                      <a:pt x="825" y="2678"/>
                      <a:pt x="812" y="2615"/>
                      <a:pt x="812" y="2552"/>
                    </a:cubicBezTo>
                    <a:cubicBezTo>
                      <a:pt x="812" y="2479"/>
                      <a:pt x="849" y="2446"/>
                      <a:pt x="920" y="2434"/>
                    </a:cubicBezTo>
                    <a:cubicBezTo>
                      <a:pt x="950" y="2430"/>
                      <a:pt x="980" y="2427"/>
                      <a:pt x="1003" y="2424"/>
                    </a:cubicBezTo>
                    <a:cubicBezTo>
                      <a:pt x="998" y="2306"/>
                      <a:pt x="988" y="2192"/>
                      <a:pt x="989" y="2078"/>
                    </a:cubicBezTo>
                    <a:cubicBezTo>
                      <a:pt x="989" y="1996"/>
                      <a:pt x="1037" y="1962"/>
                      <a:pt x="1130" y="1961"/>
                    </a:cubicBezTo>
                    <a:cubicBezTo>
                      <a:pt x="1194" y="1960"/>
                      <a:pt x="1223" y="1992"/>
                      <a:pt x="1232" y="2073"/>
                    </a:cubicBezTo>
                    <a:cubicBezTo>
                      <a:pt x="1234" y="2091"/>
                      <a:pt x="1236" y="2109"/>
                      <a:pt x="1236" y="2126"/>
                    </a:cubicBezTo>
                    <a:cubicBezTo>
                      <a:pt x="1231" y="2229"/>
                      <a:pt x="1226" y="2332"/>
                      <a:pt x="1220" y="2440"/>
                    </a:cubicBezTo>
                    <a:close/>
                    <a:moveTo>
                      <a:pt x="1129" y="2753"/>
                    </a:moveTo>
                    <a:cubicBezTo>
                      <a:pt x="1129" y="2752"/>
                      <a:pt x="1129" y="2752"/>
                      <a:pt x="1129" y="2751"/>
                    </a:cubicBezTo>
                    <a:cubicBezTo>
                      <a:pt x="1195" y="2751"/>
                      <a:pt x="1261" y="2752"/>
                      <a:pt x="1327" y="2750"/>
                    </a:cubicBezTo>
                    <a:cubicBezTo>
                      <a:pt x="1341" y="2749"/>
                      <a:pt x="1366" y="2736"/>
                      <a:pt x="1367" y="2727"/>
                    </a:cubicBezTo>
                    <a:cubicBezTo>
                      <a:pt x="1374" y="2672"/>
                      <a:pt x="1380" y="2617"/>
                      <a:pt x="1375" y="2562"/>
                    </a:cubicBezTo>
                    <a:cubicBezTo>
                      <a:pt x="1374" y="2542"/>
                      <a:pt x="1346" y="2509"/>
                      <a:pt x="1328" y="2507"/>
                    </a:cubicBezTo>
                    <a:cubicBezTo>
                      <a:pt x="1199" y="2491"/>
                      <a:pt x="1069" y="2477"/>
                      <a:pt x="939" y="2471"/>
                    </a:cubicBezTo>
                    <a:cubicBezTo>
                      <a:pt x="879" y="2469"/>
                      <a:pt x="844" y="2513"/>
                      <a:pt x="848" y="2574"/>
                    </a:cubicBezTo>
                    <a:cubicBezTo>
                      <a:pt x="851" y="2621"/>
                      <a:pt x="863" y="2669"/>
                      <a:pt x="878" y="2714"/>
                    </a:cubicBezTo>
                    <a:cubicBezTo>
                      <a:pt x="883" y="2731"/>
                      <a:pt x="908" y="2750"/>
                      <a:pt x="925" y="2751"/>
                    </a:cubicBezTo>
                    <a:cubicBezTo>
                      <a:pt x="992" y="2756"/>
                      <a:pt x="1061" y="2753"/>
                      <a:pt x="1129" y="2753"/>
                    </a:cubicBezTo>
                    <a:close/>
                    <a:moveTo>
                      <a:pt x="1211" y="2183"/>
                    </a:moveTo>
                    <a:cubicBezTo>
                      <a:pt x="1203" y="2131"/>
                      <a:pt x="1203" y="2090"/>
                      <a:pt x="1190" y="2055"/>
                    </a:cubicBezTo>
                    <a:cubicBezTo>
                      <a:pt x="1181" y="2032"/>
                      <a:pt x="1154" y="2002"/>
                      <a:pt x="1134" y="2000"/>
                    </a:cubicBezTo>
                    <a:cubicBezTo>
                      <a:pt x="1104" y="1998"/>
                      <a:pt x="1066" y="2011"/>
                      <a:pt x="1044" y="2031"/>
                    </a:cubicBezTo>
                    <a:cubicBezTo>
                      <a:pt x="1026" y="2049"/>
                      <a:pt x="1019" y="2086"/>
                      <a:pt x="1020" y="2115"/>
                    </a:cubicBezTo>
                    <a:cubicBezTo>
                      <a:pt x="1023" y="2211"/>
                      <a:pt x="1032" y="2307"/>
                      <a:pt x="1041" y="2403"/>
                    </a:cubicBezTo>
                    <a:cubicBezTo>
                      <a:pt x="1042" y="2414"/>
                      <a:pt x="1058" y="2429"/>
                      <a:pt x="1070" y="2432"/>
                    </a:cubicBezTo>
                    <a:cubicBezTo>
                      <a:pt x="1092" y="2437"/>
                      <a:pt x="1117" y="2438"/>
                      <a:pt x="1139" y="2434"/>
                    </a:cubicBezTo>
                    <a:cubicBezTo>
                      <a:pt x="1153" y="2431"/>
                      <a:pt x="1174" y="2416"/>
                      <a:pt x="1176" y="2404"/>
                    </a:cubicBezTo>
                    <a:cubicBezTo>
                      <a:pt x="1191" y="2327"/>
                      <a:pt x="1201" y="2249"/>
                      <a:pt x="1211" y="2183"/>
                    </a:cubicBezTo>
                    <a:close/>
                    <a:moveTo>
                      <a:pt x="1618" y="2777"/>
                    </a:moveTo>
                    <a:cubicBezTo>
                      <a:pt x="1539" y="2794"/>
                      <a:pt x="1561" y="2883"/>
                      <a:pt x="1510" y="2915"/>
                    </a:cubicBezTo>
                    <a:cubicBezTo>
                      <a:pt x="1584" y="2894"/>
                      <a:pt x="1620" y="2848"/>
                      <a:pt x="1618" y="2777"/>
                    </a:cubicBezTo>
                    <a:close/>
                    <a:moveTo>
                      <a:pt x="1554" y="2969"/>
                    </a:moveTo>
                    <a:cubicBezTo>
                      <a:pt x="1549" y="2967"/>
                      <a:pt x="1543" y="2964"/>
                      <a:pt x="1538" y="2962"/>
                    </a:cubicBezTo>
                    <a:cubicBezTo>
                      <a:pt x="1517" y="3010"/>
                      <a:pt x="1496" y="3058"/>
                      <a:pt x="1473" y="3110"/>
                    </a:cubicBezTo>
                    <a:cubicBezTo>
                      <a:pt x="1546" y="3081"/>
                      <a:pt x="1568" y="3042"/>
                      <a:pt x="1554" y="2969"/>
                    </a:cubicBezTo>
                    <a:close/>
                    <a:moveTo>
                      <a:pt x="1450" y="3264"/>
                    </a:moveTo>
                    <a:cubicBezTo>
                      <a:pt x="1455" y="3268"/>
                      <a:pt x="1460" y="3273"/>
                      <a:pt x="1466" y="3277"/>
                    </a:cubicBezTo>
                    <a:cubicBezTo>
                      <a:pt x="1494" y="3236"/>
                      <a:pt x="1523" y="3194"/>
                      <a:pt x="1559" y="3141"/>
                    </a:cubicBezTo>
                    <a:cubicBezTo>
                      <a:pt x="1466" y="3153"/>
                      <a:pt x="1472" y="3219"/>
                      <a:pt x="1450" y="32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22"/>
              <p:cNvSpPr/>
              <p:nvPr/>
            </p:nvSpPr>
            <p:spPr bwMode="auto">
              <a:xfrm>
                <a:off x="1135" y="571"/>
                <a:ext cx="235" cy="174"/>
              </a:xfrm>
              <a:custGeom>
                <a:avLst/>
                <a:gdLst>
                  <a:gd name="T0" fmla="*/ 18 w 266"/>
                  <a:gd name="T1" fmla="*/ 0 h 197"/>
                  <a:gd name="T2" fmla="*/ 266 w 266"/>
                  <a:gd name="T3" fmla="*/ 172 h 197"/>
                  <a:gd name="T4" fmla="*/ 249 w 266"/>
                  <a:gd name="T5" fmla="*/ 197 h 197"/>
                  <a:gd name="T6" fmla="*/ 0 w 266"/>
                  <a:gd name="T7" fmla="*/ 28 h 197"/>
                  <a:gd name="T8" fmla="*/ 18 w 266"/>
                  <a:gd name="T9" fmla="*/ 0 h 197"/>
                </a:gdLst>
                <a:ahLst/>
                <a:cxnLst>
                  <a:cxn ang="0">
                    <a:pos x="T0" y="T1"/>
                  </a:cxn>
                  <a:cxn ang="0">
                    <a:pos x="T2" y="T3"/>
                  </a:cxn>
                  <a:cxn ang="0">
                    <a:pos x="T4" y="T5"/>
                  </a:cxn>
                  <a:cxn ang="0">
                    <a:pos x="T6" y="T7"/>
                  </a:cxn>
                  <a:cxn ang="0">
                    <a:pos x="T8" y="T9"/>
                  </a:cxn>
                </a:cxnLst>
                <a:rect l="0" t="0" r="r" b="b"/>
                <a:pathLst>
                  <a:path w="266" h="197">
                    <a:moveTo>
                      <a:pt x="18" y="0"/>
                    </a:moveTo>
                    <a:cubicBezTo>
                      <a:pt x="100" y="57"/>
                      <a:pt x="183" y="115"/>
                      <a:pt x="266" y="172"/>
                    </a:cubicBezTo>
                    <a:cubicBezTo>
                      <a:pt x="261" y="180"/>
                      <a:pt x="255" y="189"/>
                      <a:pt x="249" y="197"/>
                    </a:cubicBezTo>
                    <a:cubicBezTo>
                      <a:pt x="166" y="140"/>
                      <a:pt x="83" y="84"/>
                      <a:pt x="0" y="28"/>
                    </a:cubicBezTo>
                    <a:cubicBezTo>
                      <a:pt x="6" y="18"/>
                      <a:pt x="12" y="9"/>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23"/>
              <p:cNvSpPr/>
              <p:nvPr/>
            </p:nvSpPr>
            <p:spPr bwMode="auto">
              <a:xfrm>
                <a:off x="3152" y="572"/>
                <a:ext cx="234" cy="172"/>
              </a:xfrm>
              <a:custGeom>
                <a:avLst/>
                <a:gdLst>
                  <a:gd name="T0" fmla="*/ 0 w 265"/>
                  <a:gd name="T1" fmla="*/ 171 h 195"/>
                  <a:gd name="T2" fmla="*/ 248 w 265"/>
                  <a:gd name="T3" fmla="*/ 0 h 195"/>
                  <a:gd name="T4" fmla="*/ 265 w 265"/>
                  <a:gd name="T5" fmla="*/ 24 h 195"/>
                  <a:gd name="T6" fmla="*/ 18 w 265"/>
                  <a:gd name="T7" fmla="*/ 195 h 195"/>
                  <a:gd name="T8" fmla="*/ 0 w 265"/>
                  <a:gd name="T9" fmla="*/ 171 h 195"/>
                </a:gdLst>
                <a:ahLst/>
                <a:cxnLst>
                  <a:cxn ang="0">
                    <a:pos x="T0" y="T1"/>
                  </a:cxn>
                  <a:cxn ang="0">
                    <a:pos x="T2" y="T3"/>
                  </a:cxn>
                  <a:cxn ang="0">
                    <a:pos x="T4" y="T5"/>
                  </a:cxn>
                  <a:cxn ang="0">
                    <a:pos x="T6" y="T7"/>
                  </a:cxn>
                  <a:cxn ang="0">
                    <a:pos x="T8" y="T9"/>
                  </a:cxn>
                </a:cxnLst>
                <a:rect l="0" t="0" r="r" b="b"/>
                <a:pathLst>
                  <a:path w="265" h="195">
                    <a:moveTo>
                      <a:pt x="0" y="171"/>
                    </a:moveTo>
                    <a:cubicBezTo>
                      <a:pt x="83" y="114"/>
                      <a:pt x="166" y="57"/>
                      <a:pt x="248" y="0"/>
                    </a:cubicBezTo>
                    <a:cubicBezTo>
                      <a:pt x="254" y="8"/>
                      <a:pt x="260" y="16"/>
                      <a:pt x="265" y="24"/>
                    </a:cubicBezTo>
                    <a:cubicBezTo>
                      <a:pt x="186" y="85"/>
                      <a:pt x="102" y="140"/>
                      <a:pt x="18" y="195"/>
                    </a:cubicBezTo>
                    <a:cubicBezTo>
                      <a:pt x="12" y="187"/>
                      <a:pt x="6" y="179"/>
                      <a:pt x="0"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0" name="Freeform 24"/>
              <p:cNvSpPr/>
              <p:nvPr/>
            </p:nvSpPr>
            <p:spPr bwMode="auto">
              <a:xfrm>
                <a:off x="1339" y="2689"/>
                <a:ext cx="228" cy="155"/>
              </a:xfrm>
              <a:custGeom>
                <a:avLst/>
                <a:gdLst>
                  <a:gd name="T0" fmla="*/ 258 w 258"/>
                  <a:gd name="T1" fmla="*/ 17 h 175"/>
                  <a:gd name="T2" fmla="*/ 0 w 258"/>
                  <a:gd name="T3" fmla="*/ 175 h 175"/>
                  <a:gd name="T4" fmla="*/ 258 w 258"/>
                  <a:gd name="T5" fmla="*/ 17 h 175"/>
                </a:gdLst>
                <a:ahLst/>
                <a:cxnLst>
                  <a:cxn ang="0">
                    <a:pos x="T0" y="T1"/>
                  </a:cxn>
                  <a:cxn ang="0">
                    <a:pos x="T2" y="T3"/>
                  </a:cxn>
                  <a:cxn ang="0">
                    <a:pos x="T4" y="T5"/>
                  </a:cxn>
                </a:cxnLst>
                <a:rect l="0" t="0" r="r" b="b"/>
                <a:pathLst>
                  <a:path w="258" h="175">
                    <a:moveTo>
                      <a:pt x="258" y="17"/>
                    </a:moveTo>
                    <a:cubicBezTo>
                      <a:pt x="172" y="70"/>
                      <a:pt x="86" y="123"/>
                      <a:pt x="0" y="175"/>
                    </a:cubicBezTo>
                    <a:cubicBezTo>
                      <a:pt x="10" y="122"/>
                      <a:pt x="210" y="0"/>
                      <a:pt x="25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1" name="Freeform 25"/>
              <p:cNvSpPr/>
              <p:nvPr/>
            </p:nvSpPr>
            <p:spPr bwMode="auto">
              <a:xfrm>
                <a:off x="2956" y="2680"/>
                <a:ext cx="242" cy="162"/>
              </a:xfrm>
              <a:custGeom>
                <a:avLst/>
                <a:gdLst>
                  <a:gd name="T0" fmla="*/ 16 w 273"/>
                  <a:gd name="T1" fmla="*/ 0 h 183"/>
                  <a:gd name="T2" fmla="*/ 273 w 273"/>
                  <a:gd name="T3" fmla="*/ 158 h 183"/>
                  <a:gd name="T4" fmla="*/ 259 w 273"/>
                  <a:gd name="T5" fmla="*/ 183 h 183"/>
                  <a:gd name="T6" fmla="*/ 0 w 273"/>
                  <a:gd name="T7" fmla="*/ 28 h 183"/>
                  <a:gd name="T8" fmla="*/ 16 w 273"/>
                  <a:gd name="T9" fmla="*/ 0 h 183"/>
                </a:gdLst>
                <a:ahLst/>
                <a:cxnLst>
                  <a:cxn ang="0">
                    <a:pos x="T0" y="T1"/>
                  </a:cxn>
                  <a:cxn ang="0">
                    <a:pos x="T2" y="T3"/>
                  </a:cxn>
                  <a:cxn ang="0">
                    <a:pos x="T4" y="T5"/>
                  </a:cxn>
                  <a:cxn ang="0">
                    <a:pos x="T6" y="T7"/>
                  </a:cxn>
                  <a:cxn ang="0">
                    <a:pos x="T8" y="T9"/>
                  </a:cxn>
                </a:cxnLst>
                <a:rect l="0" t="0" r="r" b="b"/>
                <a:pathLst>
                  <a:path w="273" h="183">
                    <a:moveTo>
                      <a:pt x="16" y="0"/>
                    </a:moveTo>
                    <a:cubicBezTo>
                      <a:pt x="101" y="53"/>
                      <a:pt x="187" y="105"/>
                      <a:pt x="273" y="158"/>
                    </a:cubicBezTo>
                    <a:cubicBezTo>
                      <a:pt x="268" y="166"/>
                      <a:pt x="263" y="175"/>
                      <a:pt x="259" y="183"/>
                    </a:cubicBezTo>
                    <a:cubicBezTo>
                      <a:pt x="169" y="136"/>
                      <a:pt x="86" y="80"/>
                      <a:pt x="0" y="28"/>
                    </a:cubicBezTo>
                    <a:cubicBezTo>
                      <a:pt x="5" y="18"/>
                      <a:pt x="10" y="9"/>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26"/>
              <p:cNvSpPr/>
              <p:nvPr/>
            </p:nvSpPr>
            <p:spPr bwMode="auto">
              <a:xfrm>
                <a:off x="2232" y="208"/>
                <a:ext cx="30" cy="263"/>
              </a:xfrm>
              <a:custGeom>
                <a:avLst/>
                <a:gdLst>
                  <a:gd name="T0" fmla="*/ 0 w 16"/>
                  <a:gd name="T1" fmla="*/ 298 h 298"/>
                  <a:gd name="T2" fmla="*/ 0 w 16"/>
                  <a:gd name="T3" fmla="*/ 0 h 298"/>
                  <a:gd name="T4" fmla="*/ 16 w 16"/>
                  <a:gd name="T5" fmla="*/ 0 h 298"/>
                  <a:gd name="T6" fmla="*/ 16 w 16"/>
                  <a:gd name="T7" fmla="*/ 298 h 298"/>
                  <a:gd name="T8" fmla="*/ 0 w 16"/>
                  <a:gd name="T9" fmla="*/ 298 h 298"/>
                </a:gdLst>
                <a:ahLst/>
                <a:cxnLst>
                  <a:cxn ang="0">
                    <a:pos x="T0" y="T1"/>
                  </a:cxn>
                  <a:cxn ang="0">
                    <a:pos x="T2" y="T3"/>
                  </a:cxn>
                  <a:cxn ang="0">
                    <a:pos x="T4" y="T5"/>
                  </a:cxn>
                  <a:cxn ang="0">
                    <a:pos x="T6" y="T7"/>
                  </a:cxn>
                  <a:cxn ang="0">
                    <a:pos x="T8" y="T9"/>
                  </a:cxn>
                </a:cxnLst>
                <a:rect l="0" t="0" r="r" b="b"/>
                <a:pathLst>
                  <a:path w="16" h="298">
                    <a:moveTo>
                      <a:pt x="0" y="298"/>
                    </a:moveTo>
                    <a:cubicBezTo>
                      <a:pt x="0" y="199"/>
                      <a:pt x="0" y="99"/>
                      <a:pt x="0" y="0"/>
                    </a:cubicBezTo>
                    <a:cubicBezTo>
                      <a:pt x="5" y="0"/>
                      <a:pt x="10" y="0"/>
                      <a:pt x="16" y="0"/>
                    </a:cubicBezTo>
                    <a:cubicBezTo>
                      <a:pt x="16" y="99"/>
                      <a:pt x="16" y="199"/>
                      <a:pt x="16" y="298"/>
                    </a:cubicBezTo>
                    <a:cubicBezTo>
                      <a:pt x="10" y="298"/>
                      <a:pt x="5" y="298"/>
                      <a:pt x="0"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27"/>
              <p:cNvSpPr/>
              <p:nvPr/>
            </p:nvSpPr>
            <p:spPr bwMode="auto">
              <a:xfrm>
                <a:off x="945" y="1778"/>
                <a:ext cx="261" cy="111"/>
              </a:xfrm>
              <a:custGeom>
                <a:avLst/>
                <a:gdLst>
                  <a:gd name="T0" fmla="*/ 0 w 295"/>
                  <a:gd name="T1" fmla="*/ 96 h 126"/>
                  <a:gd name="T2" fmla="*/ 286 w 295"/>
                  <a:gd name="T3" fmla="*/ 0 h 126"/>
                  <a:gd name="T4" fmla="*/ 295 w 295"/>
                  <a:gd name="T5" fmla="*/ 29 h 126"/>
                  <a:gd name="T6" fmla="*/ 10 w 295"/>
                  <a:gd name="T7" fmla="*/ 126 h 126"/>
                  <a:gd name="T8" fmla="*/ 0 w 295"/>
                  <a:gd name="T9" fmla="*/ 96 h 126"/>
                </a:gdLst>
                <a:ahLst/>
                <a:cxnLst>
                  <a:cxn ang="0">
                    <a:pos x="T0" y="T1"/>
                  </a:cxn>
                  <a:cxn ang="0">
                    <a:pos x="T2" y="T3"/>
                  </a:cxn>
                  <a:cxn ang="0">
                    <a:pos x="T4" y="T5"/>
                  </a:cxn>
                  <a:cxn ang="0">
                    <a:pos x="T6" y="T7"/>
                  </a:cxn>
                  <a:cxn ang="0">
                    <a:pos x="T8" y="T9"/>
                  </a:cxn>
                </a:cxnLst>
                <a:rect l="0" t="0" r="r" b="b"/>
                <a:pathLst>
                  <a:path w="295" h="126">
                    <a:moveTo>
                      <a:pt x="0" y="96"/>
                    </a:moveTo>
                    <a:cubicBezTo>
                      <a:pt x="95" y="64"/>
                      <a:pt x="190" y="32"/>
                      <a:pt x="286" y="0"/>
                    </a:cubicBezTo>
                    <a:cubicBezTo>
                      <a:pt x="289" y="10"/>
                      <a:pt x="292" y="20"/>
                      <a:pt x="295" y="29"/>
                    </a:cubicBezTo>
                    <a:cubicBezTo>
                      <a:pt x="200" y="62"/>
                      <a:pt x="105" y="94"/>
                      <a:pt x="10" y="126"/>
                    </a:cubicBezTo>
                    <a:cubicBezTo>
                      <a:pt x="7" y="116"/>
                      <a:pt x="4" y="106"/>
                      <a:pt x="0"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28"/>
              <p:cNvSpPr/>
              <p:nvPr/>
            </p:nvSpPr>
            <p:spPr bwMode="auto">
              <a:xfrm>
                <a:off x="3316" y="1780"/>
                <a:ext cx="261" cy="109"/>
              </a:xfrm>
              <a:custGeom>
                <a:avLst/>
                <a:gdLst>
                  <a:gd name="T0" fmla="*/ 286 w 295"/>
                  <a:gd name="T1" fmla="*/ 124 h 124"/>
                  <a:gd name="T2" fmla="*/ 0 w 295"/>
                  <a:gd name="T3" fmla="*/ 29 h 124"/>
                  <a:gd name="T4" fmla="*/ 10 w 295"/>
                  <a:gd name="T5" fmla="*/ 0 h 124"/>
                  <a:gd name="T6" fmla="*/ 295 w 295"/>
                  <a:gd name="T7" fmla="*/ 93 h 124"/>
                  <a:gd name="T8" fmla="*/ 286 w 295"/>
                  <a:gd name="T9" fmla="*/ 124 h 124"/>
                </a:gdLst>
                <a:ahLst/>
                <a:cxnLst>
                  <a:cxn ang="0">
                    <a:pos x="T0" y="T1"/>
                  </a:cxn>
                  <a:cxn ang="0">
                    <a:pos x="T2" y="T3"/>
                  </a:cxn>
                  <a:cxn ang="0">
                    <a:pos x="T4" y="T5"/>
                  </a:cxn>
                  <a:cxn ang="0">
                    <a:pos x="T6" y="T7"/>
                  </a:cxn>
                  <a:cxn ang="0">
                    <a:pos x="T8" y="T9"/>
                  </a:cxn>
                </a:cxnLst>
                <a:rect l="0" t="0" r="r" b="b"/>
                <a:pathLst>
                  <a:path w="295" h="124">
                    <a:moveTo>
                      <a:pt x="286" y="124"/>
                    </a:moveTo>
                    <a:cubicBezTo>
                      <a:pt x="191" y="92"/>
                      <a:pt x="96" y="60"/>
                      <a:pt x="0" y="29"/>
                    </a:cubicBezTo>
                    <a:cubicBezTo>
                      <a:pt x="4" y="19"/>
                      <a:pt x="7" y="10"/>
                      <a:pt x="10" y="0"/>
                    </a:cubicBezTo>
                    <a:cubicBezTo>
                      <a:pt x="105" y="31"/>
                      <a:pt x="200" y="62"/>
                      <a:pt x="295" y="93"/>
                    </a:cubicBezTo>
                    <a:cubicBezTo>
                      <a:pt x="292" y="103"/>
                      <a:pt x="289" y="114"/>
                      <a:pt x="286"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29"/>
              <p:cNvSpPr/>
              <p:nvPr/>
            </p:nvSpPr>
            <p:spPr bwMode="auto">
              <a:xfrm>
                <a:off x="1165" y="2230"/>
                <a:ext cx="166" cy="99"/>
              </a:xfrm>
              <a:custGeom>
                <a:avLst/>
                <a:gdLst>
                  <a:gd name="T0" fmla="*/ 187 w 187"/>
                  <a:gd name="T1" fmla="*/ 0 h 111"/>
                  <a:gd name="T2" fmla="*/ 7 w 187"/>
                  <a:gd name="T3" fmla="*/ 104 h 111"/>
                  <a:gd name="T4" fmla="*/ 0 w 187"/>
                  <a:gd name="T5" fmla="*/ 89 h 111"/>
                  <a:gd name="T6" fmla="*/ 187 w 187"/>
                  <a:gd name="T7" fmla="*/ 0 h 111"/>
                </a:gdLst>
                <a:ahLst/>
                <a:cxnLst>
                  <a:cxn ang="0">
                    <a:pos x="T0" y="T1"/>
                  </a:cxn>
                  <a:cxn ang="0">
                    <a:pos x="T2" y="T3"/>
                  </a:cxn>
                  <a:cxn ang="0">
                    <a:pos x="T4" y="T5"/>
                  </a:cxn>
                  <a:cxn ang="0">
                    <a:pos x="T6" y="T7"/>
                  </a:cxn>
                </a:cxnLst>
                <a:rect l="0" t="0" r="r" b="b"/>
                <a:pathLst>
                  <a:path w="187" h="111">
                    <a:moveTo>
                      <a:pt x="187" y="0"/>
                    </a:moveTo>
                    <a:cubicBezTo>
                      <a:pt x="167" y="54"/>
                      <a:pt x="53" y="111"/>
                      <a:pt x="7" y="104"/>
                    </a:cubicBezTo>
                    <a:cubicBezTo>
                      <a:pt x="5" y="99"/>
                      <a:pt x="3" y="94"/>
                      <a:pt x="0" y="89"/>
                    </a:cubicBezTo>
                    <a:cubicBezTo>
                      <a:pt x="58" y="61"/>
                      <a:pt x="116" y="34"/>
                      <a:pt x="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30"/>
              <p:cNvSpPr/>
              <p:nvPr/>
            </p:nvSpPr>
            <p:spPr bwMode="auto">
              <a:xfrm>
                <a:off x="999" y="1228"/>
                <a:ext cx="172" cy="48"/>
              </a:xfrm>
              <a:custGeom>
                <a:avLst/>
                <a:gdLst>
                  <a:gd name="T0" fmla="*/ 190 w 194"/>
                  <a:gd name="T1" fmla="*/ 54 h 54"/>
                  <a:gd name="T2" fmla="*/ 0 w 194"/>
                  <a:gd name="T3" fmla="*/ 29 h 54"/>
                  <a:gd name="T4" fmla="*/ 3 w 194"/>
                  <a:gd name="T5" fmla="*/ 0 h 54"/>
                  <a:gd name="T6" fmla="*/ 194 w 194"/>
                  <a:gd name="T7" fmla="*/ 23 h 54"/>
                  <a:gd name="T8" fmla="*/ 190 w 194"/>
                  <a:gd name="T9" fmla="*/ 54 h 54"/>
                </a:gdLst>
                <a:ahLst/>
                <a:cxnLst>
                  <a:cxn ang="0">
                    <a:pos x="T0" y="T1"/>
                  </a:cxn>
                  <a:cxn ang="0">
                    <a:pos x="T2" y="T3"/>
                  </a:cxn>
                  <a:cxn ang="0">
                    <a:pos x="T4" y="T5"/>
                  </a:cxn>
                  <a:cxn ang="0">
                    <a:pos x="T6" y="T7"/>
                  </a:cxn>
                  <a:cxn ang="0">
                    <a:pos x="T8" y="T9"/>
                  </a:cxn>
                </a:cxnLst>
                <a:rect l="0" t="0" r="r" b="b"/>
                <a:pathLst>
                  <a:path w="194" h="54">
                    <a:moveTo>
                      <a:pt x="190" y="54"/>
                    </a:moveTo>
                    <a:cubicBezTo>
                      <a:pt x="127" y="46"/>
                      <a:pt x="63" y="37"/>
                      <a:pt x="0" y="29"/>
                    </a:cubicBezTo>
                    <a:cubicBezTo>
                      <a:pt x="1" y="19"/>
                      <a:pt x="2" y="10"/>
                      <a:pt x="3" y="0"/>
                    </a:cubicBezTo>
                    <a:cubicBezTo>
                      <a:pt x="67" y="8"/>
                      <a:pt x="131" y="15"/>
                      <a:pt x="194" y="23"/>
                    </a:cubicBezTo>
                    <a:cubicBezTo>
                      <a:pt x="193" y="33"/>
                      <a:pt x="192" y="44"/>
                      <a:pt x="19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31"/>
              <p:cNvSpPr/>
              <p:nvPr/>
            </p:nvSpPr>
            <p:spPr bwMode="auto">
              <a:xfrm>
                <a:off x="3192" y="2235"/>
                <a:ext cx="164" cy="93"/>
              </a:xfrm>
              <a:custGeom>
                <a:avLst/>
                <a:gdLst>
                  <a:gd name="T0" fmla="*/ 13 w 186"/>
                  <a:gd name="T1" fmla="*/ 0 h 105"/>
                  <a:gd name="T2" fmla="*/ 186 w 186"/>
                  <a:gd name="T3" fmla="*/ 84 h 105"/>
                  <a:gd name="T4" fmla="*/ 177 w 186"/>
                  <a:gd name="T5" fmla="*/ 105 h 105"/>
                  <a:gd name="T6" fmla="*/ 0 w 186"/>
                  <a:gd name="T7" fmla="*/ 28 h 105"/>
                  <a:gd name="T8" fmla="*/ 13 w 186"/>
                  <a:gd name="T9" fmla="*/ 0 h 105"/>
                </a:gdLst>
                <a:ahLst/>
                <a:cxnLst>
                  <a:cxn ang="0">
                    <a:pos x="T0" y="T1"/>
                  </a:cxn>
                  <a:cxn ang="0">
                    <a:pos x="T2" y="T3"/>
                  </a:cxn>
                  <a:cxn ang="0">
                    <a:pos x="T4" y="T5"/>
                  </a:cxn>
                  <a:cxn ang="0">
                    <a:pos x="T6" y="T7"/>
                  </a:cxn>
                  <a:cxn ang="0">
                    <a:pos x="T8" y="T9"/>
                  </a:cxn>
                </a:cxnLst>
                <a:rect l="0" t="0" r="r" b="b"/>
                <a:pathLst>
                  <a:path w="186" h="105">
                    <a:moveTo>
                      <a:pt x="13" y="0"/>
                    </a:moveTo>
                    <a:cubicBezTo>
                      <a:pt x="71" y="28"/>
                      <a:pt x="128" y="56"/>
                      <a:pt x="186" y="84"/>
                    </a:cubicBezTo>
                    <a:cubicBezTo>
                      <a:pt x="183" y="91"/>
                      <a:pt x="180" y="98"/>
                      <a:pt x="177" y="105"/>
                    </a:cubicBezTo>
                    <a:cubicBezTo>
                      <a:pt x="112" y="93"/>
                      <a:pt x="58" y="57"/>
                      <a:pt x="0" y="28"/>
                    </a:cubicBezTo>
                    <a:cubicBezTo>
                      <a:pt x="5" y="19"/>
                      <a:pt x="9" y="1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32"/>
              <p:cNvSpPr/>
              <p:nvPr/>
            </p:nvSpPr>
            <p:spPr bwMode="auto">
              <a:xfrm>
                <a:off x="3352" y="1225"/>
                <a:ext cx="177" cy="56"/>
              </a:xfrm>
              <a:custGeom>
                <a:avLst/>
                <a:gdLst>
                  <a:gd name="T0" fmla="*/ 0 w 201"/>
                  <a:gd name="T1" fmla="*/ 27 h 63"/>
                  <a:gd name="T2" fmla="*/ 201 w 201"/>
                  <a:gd name="T3" fmla="*/ 0 h 63"/>
                  <a:gd name="T4" fmla="*/ 0 w 201"/>
                  <a:gd name="T5" fmla="*/ 27 h 63"/>
                </a:gdLst>
                <a:ahLst/>
                <a:cxnLst>
                  <a:cxn ang="0">
                    <a:pos x="T0" y="T1"/>
                  </a:cxn>
                  <a:cxn ang="0">
                    <a:pos x="T2" y="T3"/>
                  </a:cxn>
                  <a:cxn ang="0">
                    <a:pos x="T4" y="T5"/>
                  </a:cxn>
                </a:cxnLst>
                <a:rect l="0" t="0" r="r" b="b"/>
                <a:pathLst>
                  <a:path w="201" h="63">
                    <a:moveTo>
                      <a:pt x="0" y="27"/>
                    </a:moveTo>
                    <a:cubicBezTo>
                      <a:pt x="63" y="18"/>
                      <a:pt x="127" y="10"/>
                      <a:pt x="201" y="0"/>
                    </a:cubicBezTo>
                    <a:cubicBezTo>
                      <a:pt x="168" y="44"/>
                      <a:pt x="40" y="63"/>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33"/>
              <p:cNvSpPr/>
              <p:nvPr/>
            </p:nvSpPr>
            <p:spPr bwMode="auto">
              <a:xfrm>
                <a:off x="2681" y="385"/>
                <a:ext cx="107" cy="149"/>
              </a:xfrm>
              <a:custGeom>
                <a:avLst/>
                <a:gdLst>
                  <a:gd name="T0" fmla="*/ 0 w 122"/>
                  <a:gd name="T1" fmla="*/ 169 h 169"/>
                  <a:gd name="T2" fmla="*/ 107 w 122"/>
                  <a:gd name="T3" fmla="*/ 0 h 169"/>
                  <a:gd name="T4" fmla="*/ 0 w 122"/>
                  <a:gd name="T5" fmla="*/ 169 h 169"/>
                </a:gdLst>
                <a:ahLst/>
                <a:cxnLst>
                  <a:cxn ang="0">
                    <a:pos x="T0" y="T1"/>
                  </a:cxn>
                  <a:cxn ang="0">
                    <a:pos x="T2" y="T3"/>
                  </a:cxn>
                  <a:cxn ang="0">
                    <a:pos x="T4" y="T5"/>
                  </a:cxn>
                </a:cxnLst>
                <a:rect l="0" t="0" r="r" b="b"/>
                <a:pathLst>
                  <a:path w="122" h="169">
                    <a:moveTo>
                      <a:pt x="0" y="169"/>
                    </a:moveTo>
                    <a:cubicBezTo>
                      <a:pt x="18" y="104"/>
                      <a:pt x="67" y="59"/>
                      <a:pt x="107" y="0"/>
                    </a:cubicBezTo>
                    <a:cubicBezTo>
                      <a:pt x="122" y="44"/>
                      <a:pt x="58" y="142"/>
                      <a:pt x="0"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34"/>
              <p:cNvSpPr/>
              <p:nvPr/>
            </p:nvSpPr>
            <p:spPr bwMode="auto">
              <a:xfrm>
                <a:off x="1730" y="389"/>
                <a:ext cx="107" cy="148"/>
              </a:xfrm>
              <a:custGeom>
                <a:avLst/>
                <a:gdLst>
                  <a:gd name="T0" fmla="*/ 121 w 121"/>
                  <a:gd name="T1" fmla="*/ 167 h 167"/>
                  <a:gd name="T2" fmla="*/ 0 w 121"/>
                  <a:gd name="T3" fmla="*/ 15 h 167"/>
                  <a:gd name="T4" fmla="*/ 23 w 121"/>
                  <a:gd name="T5" fmla="*/ 0 h 167"/>
                  <a:gd name="T6" fmla="*/ 121 w 121"/>
                  <a:gd name="T7" fmla="*/ 167 h 167"/>
                </a:gdLst>
                <a:ahLst/>
                <a:cxnLst>
                  <a:cxn ang="0">
                    <a:pos x="T0" y="T1"/>
                  </a:cxn>
                  <a:cxn ang="0">
                    <a:pos x="T2" y="T3"/>
                  </a:cxn>
                  <a:cxn ang="0">
                    <a:pos x="T4" y="T5"/>
                  </a:cxn>
                  <a:cxn ang="0">
                    <a:pos x="T6" y="T7"/>
                  </a:cxn>
                </a:cxnLst>
                <a:rect l="0" t="0" r="r" b="b"/>
                <a:pathLst>
                  <a:path w="121" h="167">
                    <a:moveTo>
                      <a:pt x="121" y="167"/>
                    </a:moveTo>
                    <a:cubicBezTo>
                      <a:pt x="71" y="123"/>
                      <a:pt x="31" y="72"/>
                      <a:pt x="0" y="15"/>
                    </a:cubicBezTo>
                    <a:cubicBezTo>
                      <a:pt x="8" y="10"/>
                      <a:pt x="15" y="5"/>
                      <a:pt x="23" y="0"/>
                    </a:cubicBezTo>
                    <a:cubicBezTo>
                      <a:pt x="60" y="53"/>
                      <a:pt x="108" y="98"/>
                      <a:pt x="121"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35"/>
              <p:cNvSpPr/>
              <p:nvPr/>
            </p:nvSpPr>
            <p:spPr bwMode="auto">
              <a:xfrm>
                <a:off x="2788" y="3098"/>
                <a:ext cx="132" cy="130"/>
              </a:xfrm>
              <a:custGeom>
                <a:avLst/>
                <a:gdLst>
                  <a:gd name="T0" fmla="*/ 0 w 149"/>
                  <a:gd name="T1" fmla="*/ 8 h 148"/>
                  <a:gd name="T2" fmla="*/ 142 w 149"/>
                  <a:gd name="T3" fmla="*/ 148 h 148"/>
                  <a:gd name="T4" fmla="*/ 0 w 149"/>
                  <a:gd name="T5" fmla="*/ 8 h 148"/>
                </a:gdLst>
                <a:ahLst/>
                <a:cxnLst>
                  <a:cxn ang="0">
                    <a:pos x="T0" y="T1"/>
                  </a:cxn>
                  <a:cxn ang="0">
                    <a:pos x="T2" y="T3"/>
                  </a:cxn>
                  <a:cxn ang="0">
                    <a:pos x="T4" y="T5"/>
                  </a:cxn>
                </a:cxnLst>
                <a:rect l="0" t="0" r="r" b="b"/>
                <a:pathLst>
                  <a:path w="149" h="148">
                    <a:moveTo>
                      <a:pt x="0" y="8"/>
                    </a:moveTo>
                    <a:cubicBezTo>
                      <a:pt x="49" y="0"/>
                      <a:pt x="149" y="94"/>
                      <a:pt x="142" y="148"/>
                    </a:cubicBezTo>
                    <a:cubicBezTo>
                      <a:pt x="96" y="103"/>
                      <a:pt x="51" y="59"/>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36"/>
              <p:cNvSpPr/>
              <p:nvPr/>
            </p:nvSpPr>
            <p:spPr bwMode="auto">
              <a:xfrm>
                <a:off x="1596" y="3100"/>
                <a:ext cx="120" cy="130"/>
              </a:xfrm>
              <a:custGeom>
                <a:avLst/>
                <a:gdLst>
                  <a:gd name="T0" fmla="*/ 0 w 136"/>
                  <a:gd name="T1" fmla="*/ 147 h 147"/>
                  <a:gd name="T2" fmla="*/ 136 w 136"/>
                  <a:gd name="T3" fmla="*/ 0 h 147"/>
                  <a:gd name="T4" fmla="*/ 0 w 136"/>
                  <a:gd name="T5" fmla="*/ 147 h 147"/>
                </a:gdLst>
                <a:ahLst/>
                <a:cxnLst>
                  <a:cxn ang="0">
                    <a:pos x="T0" y="T1"/>
                  </a:cxn>
                  <a:cxn ang="0">
                    <a:pos x="T2" y="T3"/>
                  </a:cxn>
                  <a:cxn ang="0">
                    <a:pos x="T4" y="T5"/>
                  </a:cxn>
                </a:cxnLst>
                <a:rect l="0" t="0" r="r" b="b"/>
                <a:pathLst>
                  <a:path w="136" h="147">
                    <a:moveTo>
                      <a:pt x="0" y="147"/>
                    </a:moveTo>
                    <a:cubicBezTo>
                      <a:pt x="12" y="88"/>
                      <a:pt x="105" y="1"/>
                      <a:pt x="136" y="0"/>
                    </a:cubicBezTo>
                    <a:cubicBezTo>
                      <a:pt x="96" y="43"/>
                      <a:pt x="52" y="91"/>
                      <a:pt x="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39"/>
              <p:cNvSpPr/>
              <p:nvPr/>
            </p:nvSpPr>
            <p:spPr bwMode="auto">
              <a:xfrm>
                <a:off x="2573" y="3099"/>
                <a:ext cx="97" cy="122"/>
              </a:xfrm>
              <a:custGeom>
                <a:avLst/>
                <a:gdLst>
                  <a:gd name="T0" fmla="*/ 108 w 110"/>
                  <a:gd name="T1" fmla="*/ 0 h 138"/>
                  <a:gd name="T2" fmla="*/ 0 w 110"/>
                  <a:gd name="T3" fmla="*/ 138 h 138"/>
                  <a:gd name="T4" fmla="*/ 108 w 110"/>
                  <a:gd name="T5" fmla="*/ 0 h 138"/>
                </a:gdLst>
                <a:ahLst/>
                <a:cxnLst>
                  <a:cxn ang="0">
                    <a:pos x="T0" y="T1"/>
                  </a:cxn>
                  <a:cxn ang="0">
                    <a:pos x="T2" y="T3"/>
                  </a:cxn>
                  <a:cxn ang="0">
                    <a:pos x="T4" y="T5"/>
                  </a:cxn>
                </a:cxnLst>
                <a:rect l="0" t="0" r="r" b="b"/>
                <a:pathLst>
                  <a:path w="110" h="138">
                    <a:moveTo>
                      <a:pt x="108" y="0"/>
                    </a:moveTo>
                    <a:cubicBezTo>
                      <a:pt x="110" y="71"/>
                      <a:pt x="74" y="117"/>
                      <a:pt x="0" y="138"/>
                    </a:cubicBezTo>
                    <a:cubicBezTo>
                      <a:pt x="51" y="106"/>
                      <a:pt x="29" y="17"/>
                      <a:pt x="10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40"/>
              <p:cNvSpPr/>
              <p:nvPr/>
            </p:nvSpPr>
            <p:spPr bwMode="auto">
              <a:xfrm>
                <a:off x="2540" y="3263"/>
                <a:ext cx="84" cy="131"/>
              </a:xfrm>
              <a:custGeom>
                <a:avLst/>
                <a:gdLst>
                  <a:gd name="T0" fmla="*/ 81 w 95"/>
                  <a:gd name="T1" fmla="*/ 7 h 148"/>
                  <a:gd name="T2" fmla="*/ 0 w 95"/>
                  <a:gd name="T3" fmla="*/ 148 h 148"/>
                  <a:gd name="T4" fmla="*/ 65 w 95"/>
                  <a:gd name="T5" fmla="*/ 0 h 148"/>
                  <a:gd name="T6" fmla="*/ 81 w 95"/>
                  <a:gd name="T7" fmla="*/ 7 h 148"/>
                </a:gdLst>
                <a:ahLst/>
                <a:cxnLst>
                  <a:cxn ang="0">
                    <a:pos x="T0" y="T1"/>
                  </a:cxn>
                  <a:cxn ang="0">
                    <a:pos x="T2" y="T3"/>
                  </a:cxn>
                  <a:cxn ang="0">
                    <a:pos x="T4" y="T5"/>
                  </a:cxn>
                  <a:cxn ang="0">
                    <a:pos x="T6" y="T7"/>
                  </a:cxn>
                </a:cxnLst>
                <a:rect l="0" t="0" r="r" b="b"/>
                <a:pathLst>
                  <a:path w="95" h="148">
                    <a:moveTo>
                      <a:pt x="81" y="7"/>
                    </a:moveTo>
                    <a:cubicBezTo>
                      <a:pt x="95" y="80"/>
                      <a:pt x="73" y="119"/>
                      <a:pt x="0" y="148"/>
                    </a:cubicBezTo>
                    <a:cubicBezTo>
                      <a:pt x="23" y="96"/>
                      <a:pt x="44" y="48"/>
                      <a:pt x="65" y="0"/>
                    </a:cubicBezTo>
                    <a:cubicBezTo>
                      <a:pt x="70" y="2"/>
                      <a:pt x="76" y="5"/>
                      <a:pt x="8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41"/>
              <p:cNvSpPr/>
              <p:nvPr/>
            </p:nvSpPr>
            <p:spPr bwMode="auto">
              <a:xfrm>
                <a:off x="2520" y="3421"/>
                <a:ext cx="96" cy="120"/>
              </a:xfrm>
              <a:custGeom>
                <a:avLst/>
                <a:gdLst>
                  <a:gd name="T0" fmla="*/ 0 w 109"/>
                  <a:gd name="T1" fmla="*/ 123 h 136"/>
                  <a:gd name="T2" fmla="*/ 109 w 109"/>
                  <a:gd name="T3" fmla="*/ 0 h 136"/>
                  <a:gd name="T4" fmla="*/ 16 w 109"/>
                  <a:gd name="T5" fmla="*/ 136 h 136"/>
                  <a:gd name="T6" fmla="*/ 0 w 109"/>
                  <a:gd name="T7" fmla="*/ 123 h 136"/>
                </a:gdLst>
                <a:ahLst/>
                <a:cxnLst>
                  <a:cxn ang="0">
                    <a:pos x="T0" y="T1"/>
                  </a:cxn>
                  <a:cxn ang="0">
                    <a:pos x="T2" y="T3"/>
                  </a:cxn>
                  <a:cxn ang="0">
                    <a:pos x="T4" y="T5"/>
                  </a:cxn>
                  <a:cxn ang="0">
                    <a:pos x="T6" y="T7"/>
                  </a:cxn>
                </a:cxnLst>
                <a:rect l="0" t="0" r="r" b="b"/>
                <a:pathLst>
                  <a:path w="109" h="136">
                    <a:moveTo>
                      <a:pt x="0" y="123"/>
                    </a:moveTo>
                    <a:cubicBezTo>
                      <a:pt x="22" y="78"/>
                      <a:pt x="16" y="12"/>
                      <a:pt x="109" y="0"/>
                    </a:cubicBezTo>
                    <a:cubicBezTo>
                      <a:pt x="73" y="53"/>
                      <a:pt x="44" y="95"/>
                      <a:pt x="16" y="136"/>
                    </a:cubicBezTo>
                    <a:cubicBezTo>
                      <a:pt x="10" y="132"/>
                      <a:pt x="5" y="127"/>
                      <a:pt x="0"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42"/>
              <p:cNvSpPr/>
              <p:nvPr/>
            </p:nvSpPr>
            <p:spPr bwMode="auto">
              <a:xfrm>
                <a:off x="1815" y="2231"/>
                <a:ext cx="252" cy="521"/>
              </a:xfrm>
              <a:custGeom>
                <a:avLst/>
                <a:gdLst>
                  <a:gd name="T0" fmla="*/ 0 w 285"/>
                  <a:gd name="T1" fmla="*/ 0 h 589"/>
                  <a:gd name="T2" fmla="*/ 231 w 285"/>
                  <a:gd name="T3" fmla="*/ 589 h 589"/>
                  <a:gd name="T4" fmla="*/ 0 w 285"/>
                  <a:gd name="T5" fmla="*/ 0 h 589"/>
                </a:gdLst>
                <a:ahLst/>
                <a:cxnLst>
                  <a:cxn ang="0">
                    <a:pos x="T0" y="T1"/>
                  </a:cxn>
                  <a:cxn ang="0">
                    <a:pos x="T2" y="T3"/>
                  </a:cxn>
                  <a:cxn ang="0">
                    <a:pos x="T4" y="T5"/>
                  </a:cxn>
                </a:cxnLst>
                <a:rect l="0" t="0" r="r" b="b"/>
                <a:pathLst>
                  <a:path w="285" h="589">
                    <a:moveTo>
                      <a:pt x="0" y="0"/>
                    </a:moveTo>
                    <a:cubicBezTo>
                      <a:pt x="98" y="69"/>
                      <a:pt x="285" y="484"/>
                      <a:pt x="231" y="589"/>
                    </a:cubicBezTo>
                    <a:cubicBezTo>
                      <a:pt x="155" y="396"/>
                      <a:pt x="80" y="20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43"/>
              <p:cNvSpPr/>
              <p:nvPr/>
            </p:nvSpPr>
            <p:spPr bwMode="auto">
              <a:xfrm>
                <a:off x="2436" y="2230"/>
                <a:ext cx="260" cy="530"/>
              </a:xfrm>
              <a:custGeom>
                <a:avLst/>
                <a:gdLst>
                  <a:gd name="T0" fmla="*/ 294 w 294"/>
                  <a:gd name="T1" fmla="*/ 0 h 599"/>
                  <a:gd name="T2" fmla="*/ 13 w 294"/>
                  <a:gd name="T3" fmla="*/ 599 h 599"/>
                  <a:gd name="T4" fmla="*/ 294 w 294"/>
                  <a:gd name="T5" fmla="*/ 0 h 599"/>
                </a:gdLst>
                <a:ahLst/>
                <a:cxnLst>
                  <a:cxn ang="0">
                    <a:pos x="T0" y="T1"/>
                  </a:cxn>
                  <a:cxn ang="0">
                    <a:pos x="T2" y="T3"/>
                  </a:cxn>
                  <a:cxn ang="0">
                    <a:pos x="T4" y="T5"/>
                  </a:cxn>
                </a:cxnLst>
                <a:rect l="0" t="0" r="r" b="b"/>
                <a:pathLst>
                  <a:path w="294" h="599">
                    <a:moveTo>
                      <a:pt x="294" y="0"/>
                    </a:moveTo>
                    <a:cubicBezTo>
                      <a:pt x="200" y="202"/>
                      <a:pt x="107" y="398"/>
                      <a:pt x="13" y="599"/>
                    </a:cubicBezTo>
                    <a:cubicBezTo>
                      <a:pt x="0" y="479"/>
                      <a:pt x="200" y="53"/>
                      <a:pt x="2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7" name="Group 48"/>
            <p:cNvGrpSpPr>
              <a:grpSpLocks noChangeAspect="1"/>
            </p:cNvGrpSpPr>
            <p:nvPr/>
          </p:nvGrpSpPr>
          <p:grpSpPr bwMode="auto">
            <a:xfrm>
              <a:off x="2666607" y="2354727"/>
              <a:ext cx="1086564" cy="839216"/>
              <a:chOff x="2197" y="2284"/>
              <a:chExt cx="1476" cy="1140"/>
            </a:xfrm>
            <a:grpFill/>
          </p:grpSpPr>
          <p:sp>
            <p:nvSpPr>
              <p:cNvPr id="148" name="Freeform 49"/>
              <p:cNvSpPr>
                <a:spLocks noEditPoints="1"/>
              </p:cNvSpPr>
              <p:nvPr/>
            </p:nvSpPr>
            <p:spPr bwMode="auto">
              <a:xfrm>
                <a:off x="2481" y="2284"/>
                <a:ext cx="585" cy="1024"/>
              </a:xfrm>
              <a:custGeom>
                <a:avLst/>
                <a:gdLst>
                  <a:gd name="T0" fmla="*/ 452 w 550"/>
                  <a:gd name="T1" fmla="*/ 942 h 962"/>
                  <a:gd name="T2" fmla="*/ 296 w 550"/>
                  <a:gd name="T3" fmla="*/ 838 h 962"/>
                  <a:gd name="T4" fmla="*/ 252 w 550"/>
                  <a:gd name="T5" fmla="*/ 879 h 962"/>
                  <a:gd name="T6" fmla="*/ 38 w 550"/>
                  <a:gd name="T7" fmla="*/ 838 h 962"/>
                  <a:gd name="T8" fmla="*/ 67 w 550"/>
                  <a:gd name="T9" fmla="*/ 561 h 962"/>
                  <a:gd name="T10" fmla="*/ 235 w 550"/>
                  <a:gd name="T11" fmla="*/ 509 h 962"/>
                  <a:gd name="T12" fmla="*/ 272 w 550"/>
                  <a:gd name="T13" fmla="*/ 244 h 962"/>
                  <a:gd name="T14" fmla="*/ 331 w 550"/>
                  <a:gd name="T15" fmla="*/ 67 h 962"/>
                  <a:gd name="T16" fmla="*/ 429 w 550"/>
                  <a:gd name="T17" fmla="*/ 3 h 962"/>
                  <a:gd name="T18" fmla="*/ 505 w 550"/>
                  <a:gd name="T19" fmla="*/ 83 h 962"/>
                  <a:gd name="T20" fmla="*/ 500 w 550"/>
                  <a:gd name="T21" fmla="*/ 441 h 962"/>
                  <a:gd name="T22" fmla="*/ 368 w 550"/>
                  <a:gd name="T23" fmla="*/ 728 h 962"/>
                  <a:gd name="T24" fmla="*/ 414 w 550"/>
                  <a:gd name="T25" fmla="*/ 899 h 962"/>
                  <a:gd name="T26" fmla="*/ 461 w 550"/>
                  <a:gd name="T27" fmla="*/ 926 h 962"/>
                  <a:gd name="T28" fmla="*/ 452 w 550"/>
                  <a:gd name="T29" fmla="*/ 942 h 962"/>
                  <a:gd name="T30" fmla="*/ 310 w 550"/>
                  <a:gd name="T31" fmla="*/ 733 h 962"/>
                  <a:gd name="T32" fmla="*/ 456 w 550"/>
                  <a:gd name="T33" fmla="*/ 438 h 962"/>
                  <a:gd name="T34" fmla="*/ 471 w 550"/>
                  <a:gd name="T35" fmla="*/ 142 h 962"/>
                  <a:gd name="T36" fmla="*/ 419 w 550"/>
                  <a:gd name="T37" fmla="*/ 61 h 962"/>
                  <a:gd name="T38" fmla="*/ 356 w 550"/>
                  <a:gd name="T39" fmla="*/ 132 h 962"/>
                  <a:gd name="T40" fmla="*/ 296 w 550"/>
                  <a:gd name="T41" fmla="*/ 403 h 962"/>
                  <a:gd name="T42" fmla="*/ 310 w 550"/>
                  <a:gd name="T43" fmla="*/ 733 h 962"/>
                  <a:gd name="T44" fmla="*/ 210 w 550"/>
                  <a:gd name="T45" fmla="*/ 540 h 962"/>
                  <a:gd name="T46" fmla="*/ 160 w 550"/>
                  <a:gd name="T47" fmla="*/ 551 h 962"/>
                  <a:gd name="T48" fmla="*/ 69 w 550"/>
                  <a:gd name="T49" fmla="*/ 682 h 962"/>
                  <a:gd name="T50" fmla="*/ 113 w 550"/>
                  <a:gd name="T51" fmla="*/ 849 h 962"/>
                  <a:gd name="T52" fmla="*/ 200 w 550"/>
                  <a:gd name="T53" fmla="*/ 855 h 962"/>
                  <a:gd name="T54" fmla="*/ 269 w 550"/>
                  <a:gd name="T55" fmla="*/ 757 h 962"/>
                  <a:gd name="T56" fmla="*/ 240 w 550"/>
                  <a:gd name="T57" fmla="*/ 582 h 962"/>
                  <a:gd name="T58" fmla="*/ 210 w 550"/>
                  <a:gd name="T59" fmla="*/ 54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0" h="962">
                    <a:moveTo>
                      <a:pt x="452" y="942"/>
                    </a:moveTo>
                    <a:cubicBezTo>
                      <a:pt x="368" y="962"/>
                      <a:pt x="335" y="898"/>
                      <a:pt x="296" y="838"/>
                    </a:cubicBezTo>
                    <a:cubicBezTo>
                      <a:pt x="281" y="852"/>
                      <a:pt x="267" y="866"/>
                      <a:pt x="252" y="879"/>
                    </a:cubicBezTo>
                    <a:cubicBezTo>
                      <a:pt x="175" y="946"/>
                      <a:pt x="86" y="929"/>
                      <a:pt x="38" y="838"/>
                    </a:cubicBezTo>
                    <a:cubicBezTo>
                      <a:pt x="0" y="765"/>
                      <a:pt x="14" y="625"/>
                      <a:pt x="67" y="561"/>
                    </a:cubicBezTo>
                    <a:cubicBezTo>
                      <a:pt x="110" y="509"/>
                      <a:pt x="156" y="495"/>
                      <a:pt x="235" y="509"/>
                    </a:cubicBezTo>
                    <a:cubicBezTo>
                      <a:pt x="247" y="421"/>
                      <a:pt x="254" y="331"/>
                      <a:pt x="272" y="244"/>
                    </a:cubicBezTo>
                    <a:cubicBezTo>
                      <a:pt x="284" y="183"/>
                      <a:pt x="307" y="124"/>
                      <a:pt x="331" y="67"/>
                    </a:cubicBezTo>
                    <a:cubicBezTo>
                      <a:pt x="348" y="27"/>
                      <a:pt x="382" y="0"/>
                      <a:pt x="429" y="3"/>
                    </a:cubicBezTo>
                    <a:cubicBezTo>
                      <a:pt x="478" y="5"/>
                      <a:pt x="492" y="46"/>
                      <a:pt x="505" y="83"/>
                    </a:cubicBezTo>
                    <a:cubicBezTo>
                      <a:pt x="550" y="202"/>
                      <a:pt x="542" y="324"/>
                      <a:pt x="500" y="441"/>
                    </a:cubicBezTo>
                    <a:cubicBezTo>
                      <a:pt x="465" y="540"/>
                      <a:pt x="418" y="635"/>
                      <a:pt x="368" y="728"/>
                    </a:cubicBezTo>
                    <a:cubicBezTo>
                      <a:pt x="326" y="804"/>
                      <a:pt x="335" y="854"/>
                      <a:pt x="414" y="899"/>
                    </a:cubicBezTo>
                    <a:cubicBezTo>
                      <a:pt x="429" y="908"/>
                      <a:pt x="445" y="917"/>
                      <a:pt x="461" y="926"/>
                    </a:cubicBezTo>
                    <a:cubicBezTo>
                      <a:pt x="458" y="931"/>
                      <a:pt x="455" y="937"/>
                      <a:pt x="452" y="942"/>
                    </a:cubicBezTo>
                    <a:close/>
                    <a:moveTo>
                      <a:pt x="310" y="733"/>
                    </a:moveTo>
                    <a:cubicBezTo>
                      <a:pt x="376" y="634"/>
                      <a:pt x="425" y="541"/>
                      <a:pt x="456" y="438"/>
                    </a:cubicBezTo>
                    <a:cubicBezTo>
                      <a:pt x="485" y="341"/>
                      <a:pt x="499" y="242"/>
                      <a:pt x="471" y="142"/>
                    </a:cubicBezTo>
                    <a:cubicBezTo>
                      <a:pt x="462" y="113"/>
                      <a:pt x="437" y="88"/>
                      <a:pt x="419" y="61"/>
                    </a:cubicBezTo>
                    <a:cubicBezTo>
                      <a:pt x="397" y="84"/>
                      <a:pt x="363" y="104"/>
                      <a:pt x="356" y="132"/>
                    </a:cubicBezTo>
                    <a:cubicBezTo>
                      <a:pt x="330" y="220"/>
                      <a:pt x="307" y="311"/>
                      <a:pt x="296" y="403"/>
                    </a:cubicBezTo>
                    <a:cubicBezTo>
                      <a:pt x="284" y="508"/>
                      <a:pt x="279" y="615"/>
                      <a:pt x="310" y="733"/>
                    </a:cubicBezTo>
                    <a:close/>
                    <a:moveTo>
                      <a:pt x="210" y="540"/>
                    </a:moveTo>
                    <a:cubicBezTo>
                      <a:pt x="184" y="546"/>
                      <a:pt x="171" y="546"/>
                      <a:pt x="160" y="551"/>
                    </a:cubicBezTo>
                    <a:cubicBezTo>
                      <a:pt x="103" y="576"/>
                      <a:pt x="78" y="626"/>
                      <a:pt x="69" y="682"/>
                    </a:cubicBezTo>
                    <a:cubicBezTo>
                      <a:pt x="59" y="743"/>
                      <a:pt x="58" y="808"/>
                      <a:pt x="113" y="849"/>
                    </a:cubicBezTo>
                    <a:cubicBezTo>
                      <a:pt x="133" y="864"/>
                      <a:pt x="178" y="867"/>
                      <a:pt x="200" y="855"/>
                    </a:cubicBezTo>
                    <a:cubicBezTo>
                      <a:pt x="234" y="835"/>
                      <a:pt x="276" y="809"/>
                      <a:pt x="269" y="757"/>
                    </a:cubicBezTo>
                    <a:cubicBezTo>
                      <a:pt x="261" y="698"/>
                      <a:pt x="253" y="640"/>
                      <a:pt x="240" y="582"/>
                    </a:cubicBezTo>
                    <a:cubicBezTo>
                      <a:pt x="237" y="565"/>
                      <a:pt x="219" y="552"/>
                      <a:pt x="210" y="5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50"/>
              <p:cNvSpPr/>
              <p:nvPr/>
            </p:nvSpPr>
            <p:spPr bwMode="auto">
              <a:xfrm>
                <a:off x="3249" y="2911"/>
                <a:ext cx="424" cy="513"/>
              </a:xfrm>
              <a:custGeom>
                <a:avLst/>
                <a:gdLst>
                  <a:gd name="T0" fmla="*/ 193 w 398"/>
                  <a:gd name="T1" fmla="*/ 378 h 482"/>
                  <a:gd name="T2" fmla="*/ 27 w 398"/>
                  <a:gd name="T3" fmla="*/ 207 h 482"/>
                  <a:gd name="T4" fmla="*/ 290 w 398"/>
                  <a:gd name="T5" fmla="*/ 23 h 482"/>
                  <a:gd name="T6" fmla="*/ 398 w 398"/>
                  <a:gd name="T7" fmla="*/ 136 h 482"/>
                  <a:gd name="T8" fmla="*/ 358 w 398"/>
                  <a:gd name="T9" fmla="*/ 106 h 482"/>
                  <a:gd name="T10" fmla="*/ 167 w 398"/>
                  <a:gd name="T11" fmla="*/ 90 h 482"/>
                  <a:gd name="T12" fmla="*/ 63 w 398"/>
                  <a:gd name="T13" fmla="*/ 252 h 482"/>
                  <a:gd name="T14" fmla="*/ 129 w 398"/>
                  <a:gd name="T15" fmla="*/ 350 h 482"/>
                  <a:gd name="T16" fmla="*/ 232 w 398"/>
                  <a:gd name="T17" fmla="*/ 291 h 482"/>
                  <a:gd name="T18" fmla="*/ 311 w 398"/>
                  <a:gd name="T19" fmla="*/ 177 h 482"/>
                  <a:gd name="T20" fmla="*/ 356 w 398"/>
                  <a:gd name="T21" fmla="*/ 146 h 482"/>
                  <a:gd name="T22" fmla="*/ 368 w 398"/>
                  <a:gd name="T23" fmla="*/ 155 h 482"/>
                  <a:gd name="T24" fmla="*/ 350 w 398"/>
                  <a:gd name="T25" fmla="*/ 199 h 482"/>
                  <a:gd name="T26" fmla="*/ 270 w 398"/>
                  <a:gd name="T27" fmla="*/ 313 h 482"/>
                  <a:gd name="T28" fmla="*/ 294 w 398"/>
                  <a:gd name="T29" fmla="*/ 447 h 482"/>
                  <a:gd name="T30" fmla="*/ 319 w 398"/>
                  <a:gd name="T31" fmla="*/ 468 h 482"/>
                  <a:gd name="T32" fmla="*/ 193 w 398"/>
                  <a:gd name="T33" fmla="*/ 378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82">
                    <a:moveTo>
                      <a:pt x="193" y="378"/>
                    </a:moveTo>
                    <a:cubicBezTo>
                      <a:pt x="74" y="418"/>
                      <a:pt x="0" y="306"/>
                      <a:pt x="27" y="207"/>
                    </a:cubicBezTo>
                    <a:cubicBezTo>
                      <a:pt x="61" y="81"/>
                      <a:pt x="173" y="0"/>
                      <a:pt x="290" y="23"/>
                    </a:cubicBezTo>
                    <a:cubicBezTo>
                      <a:pt x="354" y="35"/>
                      <a:pt x="396" y="75"/>
                      <a:pt x="398" y="136"/>
                    </a:cubicBezTo>
                    <a:cubicBezTo>
                      <a:pt x="382" y="124"/>
                      <a:pt x="370" y="116"/>
                      <a:pt x="358" y="106"/>
                    </a:cubicBezTo>
                    <a:cubicBezTo>
                      <a:pt x="298" y="58"/>
                      <a:pt x="233" y="57"/>
                      <a:pt x="167" y="90"/>
                    </a:cubicBezTo>
                    <a:cubicBezTo>
                      <a:pt x="102" y="122"/>
                      <a:pt x="63" y="175"/>
                      <a:pt x="63" y="252"/>
                    </a:cubicBezTo>
                    <a:cubicBezTo>
                      <a:pt x="64" y="299"/>
                      <a:pt x="79" y="340"/>
                      <a:pt x="129" y="350"/>
                    </a:cubicBezTo>
                    <a:cubicBezTo>
                      <a:pt x="177" y="360"/>
                      <a:pt x="208" y="333"/>
                      <a:pt x="232" y="291"/>
                    </a:cubicBezTo>
                    <a:cubicBezTo>
                      <a:pt x="255" y="251"/>
                      <a:pt x="283" y="214"/>
                      <a:pt x="311" y="177"/>
                    </a:cubicBezTo>
                    <a:cubicBezTo>
                      <a:pt x="322" y="163"/>
                      <a:pt x="341" y="156"/>
                      <a:pt x="356" y="146"/>
                    </a:cubicBezTo>
                    <a:cubicBezTo>
                      <a:pt x="360" y="149"/>
                      <a:pt x="364" y="152"/>
                      <a:pt x="368" y="155"/>
                    </a:cubicBezTo>
                    <a:cubicBezTo>
                      <a:pt x="362" y="170"/>
                      <a:pt x="358" y="186"/>
                      <a:pt x="350" y="199"/>
                    </a:cubicBezTo>
                    <a:cubicBezTo>
                      <a:pt x="324" y="237"/>
                      <a:pt x="298" y="276"/>
                      <a:pt x="270" y="313"/>
                    </a:cubicBezTo>
                    <a:cubicBezTo>
                      <a:pt x="221" y="377"/>
                      <a:pt x="225" y="404"/>
                      <a:pt x="294" y="447"/>
                    </a:cubicBezTo>
                    <a:cubicBezTo>
                      <a:pt x="303" y="452"/>
                      <a:pt x="310" y="460"/>
                      <a:pt x="319" y="468"/>
                    </a:cubicBezTo>
                    <a:cubicBezTo>
                      <a:pt x="219" y="482"/>
                      <a:pt x="208" y="474"/>
                      <a:pt x="193"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51"/>
              <p:cNvSpPr>
                <a:spLocks noEditPoints="1"/>
              </p:cNvSpPr>
              <p:nvPr/>
            </p:nvSpPr>
            <p:spPr bwMode="auto">
              <a:xfrm>
                <a:off x="2979" y="2778"/>
                <a:ext cx="304" cy="545"/>
              </a:xfrm>
              <a:custGeom>
                <a:avLst/>
                <a:gdLst>
                  <a:gd name="T0" fmla="*/ 78 w 286"/>
                  <a:gd name="T1" fmla="*/ 432 h 512"/>
                  <a:gd name="T2" fmla="*/ 220 w 286"/>
                  <a:gd name="T3" fmla="*/ 475 h 512"/>
                  <a:gd name="T4" fmla="*/ 140 w 286"/>
                  <a:gd name="T5" fmla="*/ 498 h 512"/>
                  <a:gd name="T6" fmla="*/ 34 w 286"/>
                  <a:gd name="T7" fmla="*/ 398 h 512"/>
                  <a:gd name="T8" fmla="*/ 0 w 286"/>
                  <a:gd name="T9" fmla="*/ 205 h 512"/>
                  <a:gd name="T10" fmla="*/ 49 w 286"/>
                  <a:gd name="T11" fmla="*/ 67 h 512"/>
                  <a:gd name="T12" fmla="*/ 201 w 286"/>
                  <a:gd name="T13" fmla="*/ 25 h 512"/>
                  <a:gd name="T14" fmla="*/ 276 w 286"/>
                  <a:gd name="T15" fmla="*/ 173 h 512"/>
                  <a:gd name="T16" fmla="*/ 148 w 286"/>
                  <a:gd name="T17" fmla="*/ 377 h 512"/>
                  <a:gd name="T18" fmla="*/ 78 w 286"/>
                  <a:gd name="T19" fmla="*/ 432 h 512"/>
                  <a:gd name="T20" fmla="*/ 68 w 286"/>
                  <a:gd name="T21" fmla="*/ 392 h 512"/>
                  <a:gd name="T22" fmla="*/ 229 w 286"/>
                  <a:gd name="T23" fmla="*/ 187 h 512"/>
                  <a:gd name="T24" fmla="*/ 167 w 286"/>
                  <a:gd name="T25" fmla="*/ 53 h 512"/>
                  <a:gd name="T26" fmla="*/ 58 w 286"/>
                  <a:gd name="T27" fmla="*/ 120 h 512"/>
                  <a:gd name="T28" fmla="*/ 68 w 286"/>
                  <a:gd name="T29" fmla="*/ 3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512">
                    <a:moveTo>
                      <a:pt x="78" y="432"/>
                    </a:moveTo>
                    <a:cubicBezTo>
                      <a:pt x="133" y="449"/>
                      <a:pt x="175" y="461"/>
                      <a:pt x="220" y="475"/>
                    </a:cubicBezTo>
                    <a:cubicBezTo>
                      <a:pt x="201" y="503"/>
                      <a:pt x="169" y="512"/>
                      <a:pt x="140" y="498"/>
                    </a:cubicBezTo>
                    <a:cubicBezTo>
                      <a:pt x="95" y="477"/>
                      <a:pt x="45" y="457"/>
                      <a:pt x="34" y="398"/>
                    </a:cubicBezTo>
                    <a:cubicBezTo>
                      <a:pt x="22" y="334"/>
                      <a:pt x="0" y="269"/>
                      <a:pt x="0" y="205"/>
                    </a:cubicBezTo>
                    <a:cubicBezTo>
                      <a:pt x="1" y="159"/>
                      <a:pt x="23" y="107"/>
                      <a:pt x="49" y="67"/>
                    </a:cubicBezTo>
                    <a:cubicBezTo>
                      <a:pt x="86" y="12"/>
                      <a:pt x="150" y="0"/>
                      <a:pt x="201" y="25"/>
                    </a:cubicBezTo>
                    <a:cubicBezTo>
                      <a:pt x="254" y="50"/>
                      <a:pt x="286" y="111"/>
                      <a:pt x="276" y="173"/>
                    </a:cubicBezTo>
                    <a:cubicBezTo>
                      <a:pt x="262" y="258"/>
                      <a:pt x="214" y="324"/>
                      <a:pt x="148" y="377"/>
                    </a:cubicBezTo>
                    <a:cubicBezTo>
                      <a:pt x="130" y="392"/>
                      <a:pt x="112" y="405"/>
                      <a:pt x="78" y="432"/>
                    </a:cubicBezTo>
                    <a:close/>
                    <a:moveTo>
                      <a:pt x="68" y="392"/>
                    </a:moveTo>
                    <a:cubicBezTo>
                      <a:pt x="135" y="353"/>
                      <a:pt x="214" y="251"/>
                      <a:pt x="229" y="187"/>
                    </a:cubicBezTo>
                    <a:cubicBezTo>
                      <a:pt x="242" y="133"/>
                      <a:pt x="212" y="67"/>
                      <a:pt x="167" y="53"/>
                    </a:cubicBezTo>
                    <a:cubicBezTo>
                      <a:pt x="130" y="40"/>
                      <a:pt x="83" y="67"/>
                      <a:pt x="58" y="120"/>
                    </a:cubicBezTo>
                    <a:cubicBezTo>
                      <a:pt x="16" y="212"/>
                      <a:pt x="24" y="302"/>
                      <a:pt x="68" y="3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52"/>
              <p:cNvSpPr/>
              <p:nvPr/>
            </p:nvSpPr>
            <p:spPr bwMode="auto">
              <a:xfrm>
                <a:off x="2197" y="3116"/>
                <a:ext cx="368" cy="306"/>
              </a:xfrm>
              <a:custGeom>
                <a:avLst/>
                <a:gdLst>
                  <a:gd name="T0" fmla="*/ 346 w 346"/>
                  <a:gd name="T1" fmla="*/ 122 h 287"/>
                  <a:gd name="T2" fmla="*/ 213 w 346"/>
                  <a:gd name="T3" fmla="*/ 280 h 287"/>
                  <a:gd name="T4" fmla="*/ 62 w 346"/>
                  <a:gd name="T5" fmla="*/ 119 h 287"/>
                  <a:gd name="T6" fmla="*/ 49 w 346"/>
                  <a:gd name="T7" fmla="*/ 126 h 287"/>
                  <a:gd name="T8" fmla="*/ 7 w 346"/>
                  <a:gd name="T9" fmla="*/ 149 h 287"/>
                  <a:gd name="T10" fmla="*/ 5 w 346"/>
                  <a:gd name="T11" fmla="*/ 96 h 287"/>
                  <a:gd name="T12" fmla="*/ 43 w 346"/>
                  <a:gd name="T13" fmla="*/ 25 h 287"/>
                  <a:gd name="T14" fmla="*/ 84 w 346"/>
                  <a:gd name="T15" fmla="*/ 0 h 287"/>
                  <a:gd name="T16" fmla="*/ 108 w 346"/>
                  <a:gd name="T17" fmla="*/ 36 h 287"/>
                  <a:gd name="T18" fmla="*/ 134 w 346"/>
                  <a:gd name="T19" fmla="*/ 140 h 287"/>
                  <a:gd name="T20" fmla="*/ 276 w 346"/>
                  <a:gd name="T21" fmla="*/ 180 h 287"/>
                  <a:gd name="T22" fmla="*/ 346 w 346"/>
                  <a:gd name="T23" fmla="*/ 12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287">
                    <a:moveTo>
                      <a:pt x="346" y="122"/>
                    </a:moveTo>
                    <a:cubicBezTo>
                      <a:pt x="340" y="198"/>
                      <a:pt x="270" y="273"/>
                      <a:pt x="213" y="280"/>
                    </a:cubicBezTo>
                    <a:cubicBezTo>
                      <a:pt x="153" y="287"/>
                      <a:pt x="111" y="243"/>
                      <a:pt x="62" y="119"/>
                    </a:cubicBezTo>
                    <a:cubicBezTo>
                      <a:pt x="58" y="122"/>
                      <a:pt x="53" y="123"/>
                      <a:pt x="49" y="126"/>
                    </a:cubicBezTo>
                    <a:cubicBezTo>
                      <a:pt x="35" y="133"/>
                      <a:pt x="21" y="141"/>
                      <a:pt x="7" y="149"/>
                    </a:cubicBezTo>
                    <a:cubicBezTo>
                      <a:pt x="6" y="131"/>
                      <a:pt x="0" y="112"/>
                      <a:pt x="5" y="96"/>
                    </a:cubicBezTo>
                    <a:cubicBezTo>
                      <a:pt x="14" y="71"/>
                      <a:pt x="27" y="46"/>
                      <a:pt x="43" y="25"/>
                    </a:cubicBezTo>
                    <a:cubicBezTo>
                      <a:pt x="52" y="13"/>
                      <a:pt x="70" y="1"/>
                      <a:pt x="84" y="0"/>
                    </a:cubicBezTo>
                    <a:cubicBezTo>
                      <a:pt x="92" y="0"/>
                      <a:pt x="104" y="22"/>
                      <a:pt x="108" y="36"/>
                    </a:cubicBezTo>
                    <a:cubicBezTo>
                      <a:pt x="118" y="70"/>
                      <a:pt x="122" y="106"/>
                      <a:pt x="134" y="140"/>
                    </a:cubicBezTo>
                    <a:cubicBezTo>
                      <a:pt x="164" y="227"/>
                      <a:pt x="205" y="238"/>
                      <a:pt x="276" y="180"/>
                    </a:cubicBezTo>
                    <a:cubicBezTo>
                      <a:pt x="296" y="163"/>
                      <a:pt x="316" y="147"/>
                      <a:pt x="34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53"/>
              <p:cNvSpPr/>
              <p:nvPr/>
            </p:nvSpPr>
            <p:spPr bwMode="auto">
              <a:xfrm>
                <a:off x="2210" y="2965"/>
                <a:ext cx="88" cy="110"/>
              </a:xfrm>
              <a:custGeom>
                <a:avLst/>
                <a:gdLst>
                  <a:gd name="T0" fmla="*/ 44 w 83"/>
                  <a:gd name="T1" fmla="*/ 103 h 103"/>
                  <a:gd name="T2" fmla="*/ 1 w 83"/>
                  <a:gd name="T3" fmla="*/ 46 h 103"/>
                  <a:gd name="T4" fmla="*/ 40 w 83"/>
                  <a:gd name="T5" fmla="*/ 3 h 103"/>
                  <a:gd name="T6" fmla="*/ 82 w 83"/>
                  <a:gd name="T7" fmla="*/ 37 h 103"/>
                  <a:gd name="T8" fmla="*/ 44 w 83"/>
                  <a:gd name="T9" fmla="*/ 103 h 103"/>
                </a:gdLst>
                <a:ahLst/>
                <a:cxnLst>
                  <a:cxn ang="0">
                    <a:pos x="T0" y="T1"/>
                  </a:cxn>
                  <a:cxn ang="0">
                    <a:pos x="T2" y="T3"/>
                  </a:cxn>
                  <a:cxn ang="0">
                    <a:pos x="T4" y="T5"/>
                  </a:cxn>
                  <a:cxn ang="0">
                    <a:pos x="T6" y="T7"/>
                  </a:cxn>
                  <a:cxn ang="0">
                    <a:pos x="T8" y="T9"/>
                  </a:cxn>
                </a:cxnLst>
                <a:rect l="0" t="0" r="r" b="b"/>
                <a:pathLst>
                  <a:path w="83" h="103">
                    <a:moveTo>
                      <a:pt x="44" y="103"/>
                    </a:moveTo>
                    <a:cubicBezTo>
                      <a:pt x="23" y="76"/>
                      <a:pt x="0" y="59"/>
                      <a:pt x="1" y="46"/>
                    </a:cubicBezTo>
                    <a:cubicBezTo>
                      <a:pt x="4" y="29"/>
                      <a:pt x="24" y="7"/>
                      <a:pt x="40" y="3"/>
                    </a:cubicBezTo>
                    <a:cubicBezTo>
                      <a:pt x="52" y="0"/>
                      <a:pt x="81" y="24"/>
                      <a:pt x="82" y="37"/>
                    </a:cubicBezTo>
                    <a:cubicBezTo>
                      <a:pt x="83" y="54"/>
                      <a:pt x="63" y="72"/>
                      <a:pt x="44"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188" name="文本框 187"/>
          <p:cNvSpPr txBox="1"/>
          <p:nvPr/>
        </p:nvSpPr>
        <p:spPr>
          <a:xfrm>
            <a:off x="1177804" y="3981853"/>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189" name="文本框 188"/>
          <p:cNvSpPr txBox="1"/>
          <p:nvPr/>
        </p:nvSpPr>
        <p:spPr>
          <a:xfrm>
            <a:off x="1250903" y="4549512"/>
            <a:ext cx="2374491" cy="1200329"/>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endParaRPr lang="zh-CN" altLang="en-US" dirty="0">
              <a:latin typeface="方正苏新诗柳楷简体" panose="02000000000000000000" pitchFamily="2" charset="-122"/>
              <a:ea typeface="方正苏新诗柳楷简体" panose="02000000000000000000" pitchFamily="2" charset="-122"/>
            </a:endParaRPr>
          </a:p>
        </p:txBody>
      </p:sp>
      <p:sp>
        <p:nvSpPr>
          <p:cNvPr id="190" name="文本框 189"/>
          <p:cNvSpPr txBox="1"/>
          <p:nvPr/>
        </p:nvSpPr>
        <p:spPr>
          <a:xfrm>
            <a:off x="3900764" y="3984023"/>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191" name="文本框 190"/>
          <p:cNvSpPr txBox="1"/>
          <p:nvPr/>
        </p:nvSpPr>
        <p:spPr>
          <a:xfrm>
            <a:off x="3973863" y="4551682"/>
            <a:ext cx="2374491" cy="1200329"/>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endParaRPr lang="zh-CN" altLang="en-US" dirty="0">
              <a:latin typeface="方正苏新诗柳楷简体" panose="02000000000000000000" pitchFamily="2" charset="-122"/>
              <a:ea typeface="方正苏新诗柳楷简体" panose="02000000000000000000" pitchFamily="2" charset="-122"/>
            </a:endParaRPr>
          </a:p>
        </p:txBody>
      </p:sp>
      <p:sp>
        <p:nvSpPr>
          <p:cNvPr id="192" name="文本框 191"/>
          <p:cNvSpPr txBox="1"/>
          <p:nvPr/>
        </p:nvSpPr>
        <p:spPr>
          <a:xfrm>
            <a:off x="6553337" y="3986995"/>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193" name="文本框 192"/>
          <p:cNvSpPr txBox="1"/>
          <p:nvPr/>
        </p:nvSpPr>
        <p:spPr>
          <a:xfrm>
            <a:off x="6626436" y="4554654"/>
            <a:ext cx="2374491" cy="1200329"/>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endParaRPr lang="zh-CN" altLang="en-US" dirty="0">
              <a:latin typeface="方正苏新诗柳楷简体" panose="02000000000000000000" pitchFamily="2" charset="-122"/>
              <a:ea typeface="方正苏新诗柳楷简体" panose="02000000000000000000" pitchFamily="2" charset="-122"/>
            </a:endParaRPr>
          </a:p>
        </p:txBody>
      </p:sp>
      <p:sp>
        <p:nvSpPr>
          <p:cNvPr id="194" name="文本框 193"/>
          <p:cNvSpPr txBox="1"/>
          <p:nvPr/>
        </p:nvSpPr>
        <p:spPr>
          <a:xfrm>
            <a:off x="9104714" y="3981853"/>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195" name="文本框 194"/>
          <p:cNvSpPr txBox="1"/>
          <p:nvPr/>
        </p:nvSpPr>
        <p:spPr>
          <a:xfrm>
            <a:off x="9177813" y="4549512"/>
            <a:ext cx="2374491" cy="1200329"/>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r>
              <a:rPr lang="zh-CN" altLang="en-US" dirty="0">
                <a:latin typeface="方正苏新诗柳楷简体" panose="02000000000000000000" pitchFamily="2" charset="-122"/>
                <a:ea typeface="方正苏新诗柳楷简体" panose="02000000000000000000" pitchFamily="2" charset="-122"/>
              </a:rPr>
              <a:t>Click to add what you need, etc.</a:t>
            </a:r>
            <a:r>
              <a:rPr lang="en-US" altLang="zh-CN" dirty="0">
                <a:latin typeface="方正苏新诗柳楷简体" panose="02000000000000000000" pitchFamily="2" charset="-122"/>
                <a:ea typeface="方正苏新诗柳楷简体" panose="02000000000000000000" pitchFamily="2" charset="-122"/>
              </a:rPr>
              <a:t>,</a:t>
            </a:r>
            <a:endParaRPr lang="zh-CN" altLang="en-US" dirty="0">
              <a:latin typeface="方正苏新诗柳楷简体" panose="02000000000000000000" pitchFamily="2" charset="-122"/>
              <a:ea typeface="方正苏新诗柳楷简体" panose="020000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19" name="组合 18"/>
          <p:cNvGrpSpPr/>
          <p:nvPr/>
        </p:nvGrpSpPr>
        <p:grpSpPr>
          <a:xfrm>
            <a:off x="2343701" y="1677587"/>
            <a:ext cx="2553327" cy="1996504"/>
            <a:chOff x="2210965" y="1692335"/>
            <a:chExt cx="2553327" cy="1996504"/>
          </a:xfrm>
        </p:grpSpPr>
        <p:sp>
          <p:nvSpPr>
            <p:cNvPr id="16" name="Freeform 9"/>
            <p:cNvSpPr>
              <a:spLocks noEditPoints="1"/>
            </p:cNvSpPr>
            <p:nvPr/>
          </p:nvSpPr>
          <p:spPr bwMode="auto">
            <a:xfrm rot="5400000" flipH="1" flipV="1">
              <a:off x="2773755" y="1236637"/>
              <a:ext cx="1534839" cy="2446235"/>
            </a:xfrm>
            <a:custGeom>
              <a:avLst/>
              <a:gdLst>
                <a:gd name="T0" fmla="*/ 650 w 708"/>
                <a:gd name="T1" fmla="*/ 1120 h 1130"/>
                <a:gd name="T2" fmla="*/ 293 w 708"/>
                <a:gd name="T3" fmla="*/ 1121 h 1130"/>
                <a:gd name="T4" fmla="*/ 176 w 708"/>
                <a:gd name="T5" fmla="*/ 1123 h 1130"/>
                <a:gd name="T6" fmla="*/ 139 w 708"/>
                <a:gd name="T7" fmla="*/ 610 h 1130"/>
                <a:gd name="T8" fmla="*/ 148 w 708"/>
                <a:gd name="T9" fmla="*/ 310 h 1130"/>
                <a:gd name="T10" fmla="*/ 27 w 708"/>
                <a:gd name="T11" fmla="*/ 235 h 1130"/>
                <a:gd name="T12" fmla="*/ 33 w 708"/>
                <a:gd name="T13" fmla="*/ 209 h 1130"/>
                <a:gd name="T14" fmla="*/ 139 w 708"/>
                <a:gd name="T15" fmla="*/ 195 h 1130"/>
                <a:gd name="T16" fmla="*/ 180 w 708"/>
                <a:gd name="T17" fmla="*/ 88 h 1130"/>
                <a:gd name="T18" fmla="*/ 212 w 708"/>
                <a:gd name="T19" fmla="*/ 12 h 1130"/>
                <a:gd name="T20" fmla="*/ 527 w 708"/>
                <a:gd name="T21" fmla="*/ 35 h 1130"/>
                <a:gd name="T22" fmla="*/ 691 w 708"/>
                <a:gd name="T23" fmla="*/ 42 h 1130"/>
                <a:gd name="T24" fmla="*/ 702 w 708"/>
                <a:gd name="T25" fmla="*/ 96 h 1130"/>
                <a:gd name="T26" fmla="*/ 695 w 708"/>
                <a:gd name="T27" fmla="*/ 263 h 1130"/>
                <a:gd name="T28" fmla="*/ 701 w 708"/>
                <a:gd name="T29" fmla="*/ 600 h 1130"/>
                <a:gd name="T30" fmla="*/ 702 w 708"/>
                <a:gd name="T31" fmla="*/ 885 h 1130"/>
                <a:gd name="T32" fmla="*/ 695 w 708"/>
                <a:gd name="T33" fmla="*/ 1114 h 1130"/>
                <a:gd name="T34" fmla="*/ 78 w 708"/>
                <a:gd name="T35" fmla="*/ 223 h 1130"/>
                <a:gd name="T36" fmla="*/ 161 w 708"/>
                <a:gd name="T37" fmla="*/ 266 h 1130"/>
                <a:gd name="T38" fmla="*/ 163 w 708"/>
                <a:gd name="T39" fmla="*/ 328 h 1130"/>
                <a:gd name="T40" fmla="*/ 157 w 708"/>
                <a:gd name="T41" fmla="*/ 610 h 1130"/>
                <a:gd name="T42" fmla="*/ 157 w 708"/>
                <a:gd name="T43" fmla="*/ 1049 h 1130"/>
                <a:gd name="T44" fmla="*/ 202 w 708"/>
                <a:gd name="T45" fmla="*/ 1099 h 1130"/>
                <a:gd name="T46" fmla="*/ 653 w 708"/>
                <a:gd name="T47" fmla="*/ 1097 h 1130"/>
                <a:gd name="T48" fmla="*/ 686 w 708"/>
                <a:gd name="T49" fmla="*/ 953 h 1130"/>
                <a:gd name="T50" fmla="*/ 686 w 708"/>
                <a:gd name="T51" fmla="*/ 682 h 1130"/>
                <a:gd name="T52" fmla="*/ 689 w 708"/>
                <a:gd name="T53" fmla="*/ 501 h 1130"/>
                <a:gd name="T54" fmla="*/ 685 w 708"/>
                <a:gd name="T55" fmla="*/ 77 h 1130"/>
                <a:gd name="T56" fmla="*/ 482 w 708"/>
                <a:gd name="T57" fmla="*/ 50 h 1130"/>
                <a:gd name="T58" fmla="*/ 202 w 708"/>
                <a:gd name="T59" fmla="*/ 56 h 1130"/>
                <a:gd name="T60" fmla="*/ 142 w 708"/>
                <a:gd name="T61" fmla="*/ 212 h 1130"/>
                <a:gd name="T62" fmla="*/ 78 w 708"/>
                <a:gd name="T63" fmla="*/ 22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8" h="1130">
                  <a:moveTo>
                    <a:pt x="692" y="1129"/>
                  </a:moveTo>
                  <a:cubicBezTo>
                    <a:pt x="677" y="1126"/>
                    <a:pt x="663" y="1124"/>
                    <a:pt x="650" y="1120"/>
                  </a:cubicBezTo>
                  <a:cubicBezTo>
                    <a:pt x="599" y="1104"/>
                    <a:pt x="547" y="1105"/>
                    <a:pt x="496" y="1107"/>
                  </a:cubicBezTo>
                  <a:cubicBezTo>
                    <a:pt x="428" y="1111"/>
                    <a:pt x="360" y="1117"/>
                    <a:pt x="293" y="1121"/>
                  </a:cubicBezTo>
                  <a:cubicBezTo>
                    <a:pt x="276" y="1122"/>
                    <a:pt x="259" y="1116"/>
                    <a:pt x="243" y="1117"/>
                  </a:cubicBezTo>
                  <a:cubicBezTo>
                    <a:pt x="221" y="1117"/>
                    <a:pt x="198" y="1119"/>
                    <a:pt x="176" y="1123"/>
                  </a:cubicBezTo>
                  <a:cubicBezTo>
                    <a:pt x="146" y="1130"/>
                    <a:pt x="129" y="1113"/>
                    <a:pt x="132" y="1077"/>
                  </a:cubicBezTo>
                  <a:cubicBezTo>
                    <a:pt x="148" y="921"/>
                    <a:pt x="149" y="766"/>
                    <a:pt x="139" y="610"/>
                  </a:cubicBezTo>
                  <a:cubicBezTo>
                    <a:pt x="135" y="539"/>
                    <a:pt x="134" y="467"/>
                    <a:pt x="135" y="395"/>
                  </a:cubicBezTo>
                  <a:cubicBezTo>
                    <a:pt x="135" y="367"/>
                    <a:pt x="143" y="338"/>
                    <a:pt x="148" y="310"/>
                  </a:cubicBezTo>
                  <a:cubicBezTo>
                    <a:pt x="153" y="285"/>
                    <a:pt x="148" y="277"/>
                    <a:pt x="127" y="265"/>
                  </a:cubicBezTo>
                  <a:cubicBezTo>
                    <a:pt x="95" y="248"/>
                    <a:pt x="64" y="233"/>
                    <a:pt x="27" y="235"/>
                  </a:cubicBezTo>
                  <a:cubicBezTo>
                    <a:pt x="19" y="236"/>
                    <a:pt x="10" y="230"/>
                    <a:pt x="0" y="227"/>
                  </a:cubicBezTo>
                  <a:cubicBezTo>
                    <a:pt x="7" y="209"/>
                    <a:pt x="21" y="210"/>
                    <a:pt x="33" y="209"/>
                  </a:cubicBezTo>
                  <a:cubicBezTo>
                    <a:pt x="57" y="207"/>
                    <a:pt x="81" y="206"/>
                    <a:pt x="105" y="204"/>
                  </a:cubicBezTo>
                  <a:cubicBezTo>
                    <a:pt x="117" y="202"/>
                    <a:pt x="130" y="201"/>
                    <a:pt x="139" y="195"/>
                  </a:cubicBezTo>
                  <a:cubicBezTo>
                    <a:pt x="150" y="189"/>
                    <a:pt x="161" y="178"/>
                    <a:pt x="164" y="168"/>
                  </a:cubicBezTo>
                  <a:cubicBezTo>
                    <a:pt x="172" y="142"/>
                    <a:pt x="175" y="114"/>
                    <a:pt x="180" y="88"/>
                  </a:cubicBezTo>
                  <a:cubicBezTo>
                    <a:pt x="183" y="65"/>
                    <a:pt x="187" y="43"/>
                    <a:pt x="191" y="21"/>
                  </a:cubicBezTo>
                  <a:cubicBezTo>
                    <a:pt x="193" y="9"/>
                    <a:pt x="198" y="0"/>
                    <a:pt x="212" y="12"/>
                  </a:cubicBezTo>
                  <a:cubicBezTo>
                    <a:pt x="218" y="17"/>
                    <a:pt x="227" y="19"/>
                    <a:pt x="234" y="19"/>
                  </a:cubicBezTo>
                  <a:cubicBezTo>
                    <a:pt x="332" y="25"/>
                    <a:pt x="429" y="29"/>
                    <a:pt x="527" y="35"/>
                  </a:cubicBezTo>
                  <a:cubicBezTo>
                    <a:pt x="561" y="37"/>
                    <a:pt x="595" y="42"/>
                    <a:pt x="629" y="43"/>
                  </a:cubicBezTo>
                  <a:cubicBezTo>
                    <a:pt x="649" y="45"/>
                    <a:pt x="671" y="44"/>
                    <a:pt x="691" y="42"/>
                  </a:cubicBezTo>
                  <a:cubicBezTo>
                    <a:pt x="705" y="41"/>
                    <a:pt x="708" y="45"/>
                    <a:pt x="706" y="58"/>
                  </a:cubicBezTo>
                  <a:cubicBezTo>
                    <a:pt x="703" y="70"/>
                    <a:pt x="703" y="83"/>
                    <a:pt x="702" y="96"/>
                  </a:cubicBezTo>
                  <a:cubicBezTo>
                    <a:pt x="702" y="101"/>
                    <a:pt x="703" y="106"/>
                    <a:pt x="703" y="110"/>
                  </a:cubicBezTo>
                  <a:cubicBezTo>
                    <a:pt x="700" y="161"/>
                    <a:pt x="695" y="212"/>
                    <a:pt x="695" y="263"/>
                  </a:cubicBezTo>
                  <a:cubicBezTo>
                    <a:pt x="695" y="338"/>
                    <a:pt x="700" y="412"/>
                    <a:pt x="702" y="486"/>
                  </a:cubicBezTo>
                  <a:cubicBezTo>
                    <a:pt x="703" y="524"/>
                    <a:pt x="702" y="562"/>
                    <a:pt x="701" y="600"/>
                  </a:cubicBezTo>
                  <a:cubicBezTo>
                    <a:pt x="701" y="605"/>
                    <a:pt x="700" y="610"/>
                    <a:pt x="700" y="616"/>
                  </a:cubicBezTo>
                  <a:cubicBezTo>
                    <a:pt x="700" y="705"/>
                    <a:pt x="701" y="795"/>
                    <a:pt x="702" y="885"/>
                  </a:cubicBezTo>
                  <a:cubicBezTo>
                    <a:pt x="702" y="917"/>
                    <a:pt x="701" y="949"/>
                    <a:pt x="700" y="981"/>
                  </a:cubicBezTo>
                  <a:cubicBezTo>
                    <a:pt x="699" y="1025"/>
                    <a:pt x="696" y="1070"/>
                    <a:pt x="695" y="1114"/>
                  </a:cubicBezTo>
                  <a:cubicBezTo>
                    <a:pt x="694" y="1118"/>
                    <a:pt x="693" y="1122"/>
                    <a:pt x="692" y="1129"/>
                  </a:cubicBezTo>
                  <a:close/>
                  <a:moveTo>
                    <a:pt x="78" y="223"/>
                  </a:moveTo>
                  <a:cubicBezTo>
                    <a:pt x="82" y="228"/>
                    <a:pt x="83" y="230"/>
                    <a:pt x="85" y="231"/>
                  </a:cubicBezTo>
                  <a:cubicBezTo>
                    <a:pt x="110" y="243"/>
                    <a:pt x="135" y="255"/>
                    <a:pt x="161" y="266"/>
                  </a:cubicBezTo>
                  <a:cubicBezTo>
                    <a:pt x="176" y="273"/>
                    <a:pt x="184" y="279"/>
                    <a:pt x="173" y="296"/>
                  </a:cubicBezTo>
                  <a:cubicBezTo>
                    <a:pt x="168" y="305"/>
                    <a:pt x="164" y="317"/>
                    <a:pt x="163" y="328"/>
                  </a:cubicBezTo>
                  <a:cubicBezTo>
                    <a:pt x="159" y="370"/>
                    <a:pt x="154" y="411"/>
                    <a:pt x="153" y="453"/>
                  </a:cubicBezTo>
                  <a:cubicBezTo>
                    <a:pt x="152" y="505"/>
                    <a:pt x="155" y="558"/>
                    <a:pt x="157" y="610"/>
                  </a:cubicBezTo>
                  <a:cubicBezTo>
                    <a:pt x="159" y="663"/>
                    <a:pt x="166" y="715"/>
                    <a:pt x="165" y="768"/>
                  </a:cubicBezTo>
                  <a:cubicBezTo>
                    <a:pt x="164" y="862"/>
                    <a:pt x="157" y="955"/>
                    <a:pt x="157" y="1049"/>
                  </a:cubicBezTo>
                  <a:cubicBezTo>
                    <a:pt x="157" y="1105"/>
                    <a:pt x="146" y="1097"/>
                    <a:pt x="200" y="1099"/>
                  </a:cubicBezTo>
                  <a:cubicBezTo>
                    <a:pt x="201" y="1099"/>
                    <a:pt x="202" y="1099"/>
                    <a:pt x="202" y="1099"/>
                  </a:cubicBezTo>
                  <a:cubicBezTo>
                    <a:pt x="270" y="1100"/>
                    <a:pt x="337" y="1106"/>
                    <a:pt x="404" y="1100"/>
                  </a:cubicBezTo>
                  <a:cubicBezTo>
                    <a:pt x="487" y="1092"/>
                    <a:pt x="570" y="1090"/>
                    <a:pt x="653" y="1097"/>
                  </a:cubicBezTo>
                  <a:cubicBezTo>
                    <a:pt x="669" y="1098"/>
                    <a:pt x="677" y="1093"/>
                    <a:pt x="678" y="1077"/>
                  </a:cubicBezTo>
                  <a:cubicBezTo>
                    <a:pt x="681" y="1036"/>
                    <a:pt x="685" y="995"/>
                    <a:pt x="686" y="953"/>
                  </a:cubicBezTo>
                  <a:cubicBezTo>
                    <a:pt x="687" y="891"/>
                    <a:pt x="686" y="828"/>
                    <a:pt x="687" y="766"/>
                  </a:cubicBezTo>
                  <a:cubicBezTo>
                    <a:pt x="687" y="738"/>
                    <a:pt x="686" y="710"/>
                    <a:pt x="686" y="682"/>
                  </a:cubicBezTo>
                  <a:cubicBezTo>
                    <a:pt x="687" y="646"/>
                    <a:pt x="688" y="609"/>
                    <a:pt x="689" y="573"/>
                  </a:cubicBezTo>
                  <a:cubicBezTo>
                    <a:pt x="690" y="549"/>
                    <a:pt x="693" y="524"/>
                    <a:pt x="689" y="501"/>
                  </a:cubicBezTo>
                  <a:cubicBezTo>
                    <a:pt x="671" y="379"/>
                    <a:pt x="678" y="257"/>
                    <a:pt x="686" y="135"/>
                  </a:cubicBezTo>
                  <a:cubicBezTo>
                    <a:pt x="687" y="116"/>
                    <a:pt x="685" y="96"/>
                    <a:pt x="685" y="77"/>
                  </a:cubicBezTo>
                  <a:cubicBezTo>
                    <a:pt x="684" y="66"/>
                    <a:pt x="679" y="61"/>
                    <a:pt x="667" y="61"/>
                  </a:cubicBezTo>
                  <a:cubicBezTo>
                    <a:pt x="605" y="57"/>
                    <a:pt x="544" y="53"/>
                    <a:pt x="482" y="50"/>
                  </a:cubicBezTo>
                  <a:cubicBezTo>
                    <a:pt x="397" y="45"/>
                    <a:pt x="312" y="41"/>
                    <a:pt x="227" y="37"/>
                  </a:cubicBezTo>
                  <a:cubicBezTo>
                    <a:pt x="211" y="36"/>
                    <a:pt x="204" y="40"/>
                    <a:pt x="202" y="56"/>
                  </a:cubicBezTo>
                  <a:cubicBezTo>
                    <a:pt x="197" y="92"/>
                    <a:pt x="192" y="127"/>
                    <a:pt x="187" y="163"/>
                  </a:cubicBezTo>
                  <a:cubicBezTo>
                    <a:pt x="183" y="200"/>
                    <a:pt x="179" y="205"/>
                    <a:pt x="142" y="212"/>
                  </a:cubicBezTo>
                  <a:cubicBezTo>
                    <a:pt x="128" y="215"/>
                    <a:pt x="114" y="216"/>
                    <a:pt x="101" y="218"/>
                  </a:cubicBezTo>
                  <a:cubicBezTo>
                    <a:pt x="94" y="219"/>
                    <a:pt x="87" y="221"/>
                    <a:pt x="78" y="223"/>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文本框 16"/>
            <p:cNvSpPr txBox="1"/>
            <p:nvPr/>
          </p:nvSpPr>
          <p:spPr>
            <a:xfrm>
              <a:off x="2210965" y="3227174"/>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18" name="文本框 17"/>
            <p:cNvSpPr txBox="1"/>
            <p:nvPr/>
          </p:nvSpPr>
          <p:spPr>
            <a:xfrm>
              <a:off x="2405549" y="1852951"/>
              <a:ext cx="2271249" cy="1077218"/>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grpSp>
      <p:grpSp>
        <p:nvGrpSpPr>
          <p:cNvPr id="20" name="组合 19"/>
          <p:cNvGrpSpPr/>
          <p:nvPr/>
        </p:nvGrpSpPr>
        <p:grpSpPr>
          <a:xfrm>
            <a:off x="7510553" y="1677587"/>
            <a:ext cx="2553327" cy="1996504"/>
            <a:chOff x="2210965" y="1692335"/>
            <a:chExt cx="2553327" cy="1996504"/>
          </a:xfrm>
        </p:grpSpPr>
        <p:sp>
          <p:nvSpPr>
            <p:cNvPr id="21" name="Freeform 9"/>
            <p:cNvSpPr>
              <a:spLocks noEditPoints="1"/>
            </p:cNvSpPr>
            <p:nvPr/>
          </p:nvSpPr>
          <p:spPr bwMode="auto">
            <a:xfrm rot="5400000" flipH="1" flipV="1">
              <a:off x="2773755" y="1236637"/>
              <a:ext cx="1534839" cy="2446235"/>
            </a:xfrm>
            <a:custGeom>
              <a:avLst/>
              <a:gdLst>
                <a:gd name="T0" fmla="*/ 650 w 708"/>
                <a:gd name="T1" fmla="*/ 1120 h 1130"/>
                <a:gd name="T2" fmla="*/ 293 w 708"/>
                <a:gd name="T3" fmla="*/ 1121 h 1130"/>
                <a:gd name="T4" fmla="*/ 176 w 708"/>
                <a:gd name="T5" fmla="*/ 1123 h 1130"/>
                <a:gd name="T6" fmla="*/ 139 w 708"/>
                <a:gd name="T7" fmla="*/ 610 h 1130"/>
                <a:gd name="T8" fmla="*/ 148 w 708"/>
                <a:gd name="T9" fmla="*/ 310 h 1130"/>
                <a:gd name="T10" fmla="*/ 27 w 708"/>
                <a:gd name="T11" fmla="*/ 235 h 1130"/>
                <a:gd name="T12" fmla="*/ 33 w 708"/>
                <a:gd name="T13" fmla="*/ 209 h 1130"/>
                <a:gd name="T14" fmla="*/ 139 w 708"/>
                <a:gd name="T15" fmla="*/ 195 h 1130"/>
                <a:gd name="T16" fmla="*/ 180 w 708"/>
                <a:gd name="T17" fmla="*/ 88 h 1130"/>
                <a:gd name="T18" fmla="*/ 212 w 708"/>
                <a:gd name="T19" fmla="*/ 12 h 1130"/>
                <a:gd name="T20" fmla="*/ 527 w 708"/>
                <a:gd name="T21" fmla="*/ 35 h 1130"/>
                <a:gd name="T22" fmla="*/ 691 w 708"/>
                <a:gd name="T23" fmla="*/ 42 h 1130"/>
                <a:gd name="T24" fmla="*/ 702 w 708"/>
                <a:gd name="T25" fmla="*/ 96 h 1130"/>
                <a:gd name="T26" fmla="*/ 695 w 708"/>
                <a:gd name="T27" fmla="*/ 263 h 1130"/>
                <a:gd name="T28" fmla="*/ 701 w 708"/>
                <a:gd name="T29" fmla="*/ 600 h 1130"/>
                <a:gd name="T30" fmla="*/ 702 w 708"/>
                <a:gd name="T31" fmla="*/ 885 h 1130"/>
                <a:gd name="T32" fmla="*/ 695 w 708"/>
                <a:gd name="T33" fmla="*/ 1114 h 1130"/>
                <a:gd name="T34" fmla="*/ 78 w 708"/>
                <a:gd name="T35" fmla="*/ 223 h 1130"/>
                <a:gd name="T36" fmla="*/ 161 w 708"/>
                <a:gd name="T37" fmla="*/ 266 h 1130"/>
                <a:gd name="T38" fmla="*/ 163 w 708"/>
                <a:gd name="T39" fmla="*/ 328 h 1130"/>
                <a:gd name="T40" fmla="*/ 157 w 708"/>
                <a:gd name="T41" fmla="*/ 610 h 1130"/>
                <a:gd name="T42" fmla="*/ 157 w 708"/>
                <a:gd name="T43" fmla="*/ 1049 h 1130"/>
                <a:gd name="T44" fmla="*/ 202 w 708"/>
                <a:gd name="T45" fmla="*/ 1099 h 1130"/>
                <a:gd name="T46" fmla="*/ 653 w 708"/>
                <a:gd name="T47" fmla="*/ 1097 h 1130"/>
                <a:gd name="T48" fmla="*/ 686 w 708"/>
                <a:gd name="T49" fmla="*/ 953 h 1130"/>
                <a:gd name="T50" fmla="*/ 686 w 708"/>
                <a:gd name="T51" fmla="*/ 682 h 1130"/>
                <a:gd name="T52" fmla="*/ 689 w 708"/>
                <a:gd name="T53" fmla="*/ 501 h 1130"/>
                <a:gd name="T54" fmla="*/ 685 w 708"/>
                <a:gd name="T55" fmla="*/ 77 h 1130"/>
                <a:gd name="T56" fmla="*/ 482 w 708"/>
                <a:gd name="T57" fmla="*/ 50 h 1130"/>
                <a:gd name="T58" fmla="*/ 202 w 708"/>
                <a:gd name="T59" fmla="*/ 56 h 1130"/>
                <a:gd name="T60" fmla="*/ 142 w 708"/>
                <a:gd name="T61" fmla="*/ 212 h 1130"/>
                <a:gd name="T62" fmla="*/ 78 w 708"/>
                <a:gd name="T63" fmla="*/ 22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8" h="1130">
                  <a:moveTo>
                    <a:pt x="692" y="1129"/>
                  </a:moveTo>
                  <a:cubicBezTo>
                    <a:pt x="677" y="1126"/>
                    <a:pt x="663" y="1124"/>
                    <a:pt x="650" y="1120"/>
                  </a:cubicBezTo>
                  <a:cubicBezTo>
                    <a:pt x="599" y="1104"/>
                    <a:pt x="547" y="1105"/>
                    <a:pt x="496" y="1107"/>
                  </a:cubicBezTo>
                  <a:cubicBezTo>
                    <a:pt x="428" y="1111"/>
                    <a:pt x="360" y="1117"/>
                    <a:pt x="293" y="1121"/>
                  </a:cubicBezTo>
                  <a:cubicBezTo>
                    <a:pt x="276" y="1122"/>
                    <a:pt x="259" y="1116"/>
                    <a:pt x="243" y="1117"/>
                  </a:cubicBezTo>
                  <a:cubicBezTo>
                    <a:pt x="221" y="1117"/>
                    <a:pt x="198" y="1119"/>
                    <a:pt x="176" y="1123"/>
                  </a:cubicBezTo>
                  <a:cubicBezTo>
                    <a:pt x="146" y="1130"/>
                    <a:pt x="129" y="1113"/>
                    <a:pt x="132" y="1077"/>
                  </a:cubicBezTo>
                  <a:cubicBezTo>
                    <a:pt x="148" y="921"/>
                    <a:pt x="149" y="766"/>
                    <a:pt x="139" y="610"/>
                  </a:cubicBezTo>
                  <a:cubicBezTo>
                    <a:pt x="135" y="539"/>
                    <a:pt x="134" y="467"/>
                    <a:pt x="135" y="395"/>
                  </a:cubicBezTo>
                  <a:cubicBezTo>
                    <a:pt x="135" y="367"/>
                    <a:pt x="143" y="338"/>
                    <a:pt x="148" y="310"/>
                  </a:cubicBezTo>
                  <a:cubicBezTo>
                    <a:pt x="153" y="285"/>
                    <a:pt x="148" y="277"/>
                    <a:pt x="127" y="265"/>
                  </a:cubicBezTo>
                  <a:cubicBezTo>
                    <a:pt x="95" y="248"/>
                    <a:pt x="64" y="233"/>
                    <a:pt x="27" y="235"/>
                  </a:cubicBezTo>
                  <a:cubicBezTo>
                    <a:pt x="19" y="236"/>
                    <a:pt x="10" y="230"/>
                    <a:pt x="0" y="227"/>
                  </a:cubicBezTo>
                  <a:cubicBezTo>
                    <a:pt x="7" y="209"/>
                    <a:pt x="21" y="210"/>
                    <a:pt x="33" y="209"/>
                  </a:cubicBezTo>
                  <a:cubicBezTo>
                    <a:pt x="57" y="207"/>
                    <a:pt x="81" y="206"/>
                    <a:pt x="105" y="204"/>
                  </a:cubicBezTo>
                  <a:cubicBezTo>
                    <a:pt x="117" y="202"/>
                    <a:pt x="130" y="201"/>
                    <a:pt x="139" y="195"/>
                  </a:cubicBezTo>
                  <a:cubicBezTo>
                    <a:pt x="150" y="189"/>
                    <a:pt x="161" y="178"/>
                    <a:pt x="164" y="168"/>
                  </a:cubicBezTo>
                  <a:cubicBezTo>
                    <a:pt x="172" y="142"/>
                    <a:pt x="175" y="114"/>
                    <a:pt x="180" y="88"/>
                  </a:cubicBezTo>
                  <a:cubicBezTo>
                    <a:pt x="183" y="65"/>
                    <a:pt x="187" y="43"/>
                    <a:pt x="191" y="21"/>
                  </a:cubicBezTo>
                  <a:cubicBezTo>
                    <a:pt x="193" y="9"/>
                    <a:pt x="198" y="0"/>
                    <a:pt x="212" y="12"/>
                  </a:cubicBezTo>
                  <a:cubicBezTo>
                    <a:pt x="218" y="17"/>
                    <a:pt x="227" y="19"/>
                    <a:pt x="234" y="19"/>
                  </a:cubicBezTo>
                  <a:cubicBezTo>
                    <a:pt x="332" y="25"/>
                    <a:pt x="429" y="29"/>
                    <a:pt x="527" y="35"/>
                  </a:cubicBezTo>
                  <a:cubicBezTo>
                    <a:pt x="561" y="37"/>
                    <a:pt x="595" y="42"/>
                    <a:pt x="629" y="43"/>
                  </a:cubicBezTo>
                  <a:cubicBezTo>
                    <a:pt x="649" y="45"/>
                    <a:pt x="671" y="44"/>
                    <a:pt x="691" y="42"/>
                  </a:cubicBezTo>
                  <a:cubicBezTo>
                    <a:pt x="705" y="41"/>
                    <a:pt x="708" y="45"/>
                    <a:pt x="706" y="58"/>
                  </a:cubicBezTo>
                  <a:cubicBezTo>
                    <a:pt x="703" y="70"/>
                    <a:pt x="703" y="83"/>
                    <a:pt x="702" y="96"/>
                  </a:cubicBezTo>
                  <a:cubicBezTo>
                    <a:pt x="702" y="101"/>
                    <a:pt x="703" y="106"/>
                    <a:pt x="703" y="110"/>
                  </a:cubicBezTo>
                  <a:cubicBezTo>
                    <a:pt x="700" y="161"/>
                    <a:pt x="695" y="212"/>
                    <a:pt x="695" y="263"/>
                  </a:cubicBezTo>
                  <a:cubicBezTo>
                    <a:pt x="695" y="338"/>
                    <a:pt x="700" y="412"/>
                    <a:pt x="702" y="486"/>
                  </a:cubicBezTo>
                  <a:cubicBezTo>
                    <a:pt x="703" y="524"/>
                    <a:pt x="702" y="562"/>
                    <a:pt x="701" y="600"/>
                  </a:cubicBezTo>
                  <a:cubicBezTo>
                    <a:pt x="701" y="605"/>
                    <a:pt x="700" y="610"/>
                    <a:pt x="700" y="616"/>
                  </a:cubicBezTo>
                  <a:cubicBezTo>
                    <a:pt x="700" y="705"/>
                    <a:pt x="701" y="795"/>
                    <a:pt x="702" y="885"/>
                  </a:cubicBezTo>
                  <a:cubicBezTo>
                    <a:pt x="702" y="917"/>
                    <a:pt x="701" y="949"/>
                    <a:pt x="700" y="981"/>
                  </a:cubicBezTo>
                  <a:cubicBezTo>
                    <a:pt x="699" y="1025"/>
                    <a:pt x="696" y="1070"/>
                    <a:pt x="695" y="1114"/>
                  </a:cubicBezTo>
                  <a:cubicBezTo>
                    <a:pt x="694" y="1118"/>
                    <a:pt x="693" y="1122"/>
                    <a:pt x="692" y="1129"/>
                  </a:cubicBezTo>
                  <a:close/>
                  <a:moveTo>
                    <a:pt x="78" y="223"/>
                  </a:moveTo>
                  <a:cubicBezTo>
                    <a:pt x="82" y="228"/>
                    <a:pt x="83" y="230"/>
                    <a:pt x="85" y="231"/>
                  </a:cubicBezTo>
                  <a:cubicBezTo>
                    <a:pt x="110" y="243"/>
                    <a:pt x="135" y="255"/>
                    <a:pt x="161" y="266"/>
                  </a:cubicBezTo>
                  <a:cubicBezTo>
                    <a:pt x="176" y="273"/>
                    <a:pt x="184" y="279"/>
                    <a:pt x="173" y="296"/>
                  </a:cubicBezTo>
                  <a:cubicBezTo>
                    <a:pt x="168" y="305"/>
                    <a:pt x="164" y="317"/>
                    <a:pt x="163" y="328"/>
                  </a:cubicBezTo>
                  <a:cubicBezTo>
                    <a:pt x="159" y="370"/>
                    <a:pt x="154" y="411"/>
                    <a:pt x="153" y="453"/>
                  </a:cubicBezTo>
                  <a:cubicBezTo>
                    <a:pt x="152" y="505"/>
                    <a:pt x="155" y="558"/>
                    <a:pt x="157" y="610"/>
                  </a:cubicBezTo>
                  <a:cubicBezTo>
                    <a:pt x="159" y="663"/>
                    <a:pt x="166" y="715"/>
                    <a:pt x="165" y="768"/>
                  </a:cubicBezTo>
                  <a:cubicBezTo>
                    <a:pt x="164" y="862"/>
                    <a:pt x="157" y="955"/>
                    <a:pt x="157" y="1049"/>
                  </a:cubicBezTo>
                  <a:cubicBezTo>
                    <a:pt x="157" y="1105"/>
                    <a:pt x="146" y="1097"/>
                    <a:pt x="200" y="1099"/>
                  </a:cubicBezTo>
                  <a:cubicBezTo>
                    <a:pt x="201" y="1099"/>
                    <a:pt x="202" y="1099"/>
                    <a:pt x="202" y="1099"/>
                  </a:cubicBezTo>
                  <a:cubicBezTo>
                    <a:pt x="270" y="1100"/>
                    <a:pt x="337" y="1106"/>
                    <a:pt x="404" y="1100"/>
                  </a:cubicBezTo>
                  <a:cubicBezTo>
                    <a:pt x="487" y="1092"/>
                    <a:pt x="570" y="1090"/>
                    <a:pt x="653" y="1097"/>
                  </a:cubicBezTo>
                  <a:cubicBezTo>
                    <a:pt x="669" y="1098"/>
                    <a:pt x="677" y="1093"/>
                    <a:pt x="678" y="1077"/>
                  </a:cubicBezTo>
                  <a:cubicBezTo>
                    <a:pt x="681" y="1036"/>
                    <a:pt x="685" y="995"/>
                    <a:pt x="686" y="953"/>
                  </a:cubicBezTo>
                  <a:cubicBezTo>
                    <a:pt x="687" y="891"/>
                    <a:pt x="686" y="828"/>
                    <a:pt x="687" y="766"/>
                  </a:cubicBezTo>
                  <a:cubicBezTo>
                    <a:pt x="687" y="738"/>
                    <a:pt x="686" y="710"/>
                    <a:pt x="686" y="682"/>
                  </a:cubicBezTo>
                  <a:cubicBezTo>
                    <a:pt x="687" y="646"/>
                    <a:pt x="688" y="609"/>
                    <a:pt x="689" y="573"/>
                  </a:cubicBezTo>
                  <a:cubicBezTo>
                    <a:pt x="690" y="549"/>
                    <a:pt x="693" y="524"/>
                    <a:pt x="689" y="501"/>
                  </a:cubicBezTo>
                  <a:cubicBezTo>
                    <a:pt x="671" y="379"/>
                    <a:pt x="678" y="257"/>
                    <a:pt x="686" y="135"/>
                  </a:cubicBezTo>
                  <a:cubicBezTo>
                    <a:pt x="687" y="116"/>
                    <a:pt x="685" y="96"/>
                    <a:pt x="685" y="77"/>
                  </a:cubicBezTo>
                  <a:cubicBezTo>
                    <a:pt x="684" y="66"/>
                    <a:pt x="679" y="61"/>
                    <a:pt x="667" y="61"/>
                  </a:cubicBezTo>
                  <a:cubicBezTo>
                    <a:pt x="605" y="57"/>
                    <a:pt x="544" y="53"/>
                    <a:pt x="482" y="50"/>
                  </a:cubicBezTo>
                  <a:cubicBezTo>
                    <a:pt x="397" y="45"/>
                    <a:pt x="312" y="41"/>
                    <a:pt x="227" y="37"/>
                  </a:cubicBezTo>
                  <a:cubicBezTo>
                    <a:pt x="211" y="36"/>
                    <a:pt x="204" y="40"/>
                    <a:pt x="202" y="56"/>
                  </a:cubicBezTo>
                  <a:cubicBezTo>
                    <a:pt x="197" y="92"/>
                    <a:pt x="192" y="127"/>
                    <a:pt x="187" y="163"/>
                  </a:cubicBezTo>
                  <a:cubicBezTo>
                    <a:pt x="183" y="200"/>
                    <a:pt x="179" y="205"/>
                    <a:pt x="142" y="212"/>
                  </a:cubicBezTo>
                  <a:cubicBezTo>
                    <a:pt x="128" y="215"/>
                    <a:pt x="114" y="216"/>
                    <a:pt x="101" y="218"/>
                  </a:cubicBezTo>
                  <a:cubicBezTo>
                    <a:pt x="94" y="219"/>
                    <a:pt x="87" y="221"/>
                    <a:pt x="78" y="223"/>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2" name="文本框 21"/>
            <p:cNvSpPr txBox="1"/>
            <p:nvPr/>
          </p:nvSpPr>
          <p:spPr>
            <a:xfrm>
              <a:off x="2210965" y="3227174"/>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23" name="文本框 22"/>
            <p:cNvSpPr txBox="1"/>
            <p:nvPr/>
          </p:nvSpPr>
          <p:spPr>
            <a:xfrm>
              <a:off x="2405549" y="1852951"/>
              <a:ext cx="2271249" cy="1077218"/>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grpSp>
      <p:grpSp>
        <p:nvGrpSpPr>
          <p:cNvPr id="24" name="组合 23"/>
          <p:cNvGrpSpPr/>
          <p:nvPr/>
        </p:nvGrpSpPr>
        <p:grpSpPr>
          <a:xfrm>
            <a:off x="2343701" y="4354485"/>
            <a:ext cx="2553327" cy="1996504"/>
            <a:chOff x="2210965" y="1692335"/>
            <a:chExt cx="2553327" cy="1996504"/>
          </a:xfrm>
        </p:grpSpPr>
        <p:sp>
          <p:nvSpPr>
            <p:cNvPr id="25" name="Freeform 9"/>
            <p:cNvSpPr>
              <a:spLocks noEditPoints="1"/>
            </p:cNvSpPr>
            <p:nvPr/>
          </p:nvSpPr>
          <p:spPr bwMode="auto">
            <a:xfrm rot="5400000" flipH="1" flipV="1">
              <a:off x="2773755" y="1236637"/>
              <a:ext cx="1534839" cy="2446235"/>
            </a:xfrm>
            <a:custGeom>
              <a:avLst/>
              <a:gdLst>
                <a:gd name="T0" fmla="*/ 650 w 708"/>
                <a:gd name="T1" fmla="*/ 1120 h 1130"/>
                <a:gd name="T2" fmla="*/ 293 w 708"/>
                <a:gd name="T3" fmla="*/ 1121 h 1130"/>
                <a:gd name="T4" fmla="*/ 176 w 708"/>
                <a:gd name="T5" fmla="*/ 1123 h 1130"/>
                <a:gd name="T6" fmla="*/ 139 w 708"/>
                <a:gd name="T7" fmla="*/ 610 h 1130"/>
                <a:gd name="T8" fmla="*/ 148 w 708"/>
                <a:gd name="T9" fmla="*/ 310 h 1130"/>
                <a:gd name="T10" fmla="*/ 27 w 708"/>
                <a:gd name="T11" fmla="*/ 235 h 1130"/>
                <a:gd name="T12" fmla="*/ 33 w 708"/>
                <a:gd name="T13" fmla="*/ 209 h 1130"/>
                <a:gd name="T14" fmla="*/ 139 w 708"/>
                <a:gd name="T15" fmla="*/ 195 h 1130"/>
                <a:gd name="T16" fmla="*/ 180 w 708"/>
                <a:gd name="T17" fmla="*/ 88 h 1130"/>
                <a:gd name="T18" fmla="*/ 212 w 708"/>
                <a:gd name="T19" fmla="*/ 12 h 1130"/>
                <a:gd name="T20" fmla="*/ 527 w 708"/>
                <a:gd name="T21" fmla="*/ 35 h 1130"/>
                <a:gd name="T22" fmla="*/ 691 w 708"/>
                <a:gd name="T23" fmla="*/ 42 h 1130"/>
                <a:gd name="T24" fmla="*/ 702 w 708"/>
                <a:gd name="T25" fmla="*/ 96 h 1130"/>
                <a:gd name="T26" fmla="*/ 695 w 708"/>
                <a:gd name="T27" fmla="*/ 263 h 1130"/>
                <a:gd name="T28" fmla="*/ 701 w 708"/>
                <a:gd name="T29" fmla="*/ 600 h 1130"/>
                <a:gd name="T30" fmla="*/ 702 w 708"/>
                <a:gd name="T31" fmla="*/ 885 h 1130"/>
                <a:gd name="T32" fmla="*/ 695 w 708"/>
                <a:gd name="T33" fmla="*/ 1114 h 1130"/>
                <a:gd name="T34" fmla="*/ 78 w 708"/>
                <a:gd name="T35" fmla="*/ 223 h 1130"/>
                <a:gd name="T36" fmla="*/ 161 w 708"/>
                <a:gd name="T37" fmla="*/ 266 h 1130"/>
                <a:gd name="T38" fmla="*/ 163 w 708"/>
                <a:gd name="T39" fmla="*/ 328 h 1130"/>
                <a:gd name="T40" fmla="*/ 157 w 708"/>
                <a:gd name="T41" fmla="*/ 610 h 1130"/>
                <a:gd name="T42" fmla="*/ 157 w 708"/>
                <a:gd name="T43" fmla="*/ 1049 h 1130"/>
                <a:gd name="T44" fmla="*/ 202 w 708"/>
                <a:gd name="T45" fmla="*/ 1099 h 1130"/>
                <a:gd name="T46" fmla="*/ 653 w 708"/>
                <a:gd name="T47" fmla="*/ 1097 h 1130"/>
                <a:gd name="T48" fmla="*/ 686 w 708"/>
                <a:gd name="T49" fmla="*/ 953 h 1130"/>
                <a:gd name="T50" fmla="*/ 686 w 708"/>
                <a:gd name="T51" fmla="*/ 682 h 1130"/>
                <a:gd name="T52" fmla="*/ 689 w 708"/>
                <a:gd name="T53" fmla="*/ 501 h 1130"/>
                <a:gd name="T54" fmla="*/ 685 w 708"/>
                <a:gd name="T55" fmla="*/ 77 h 1130"/>
                <a:gd name="T56" fmla="*/ 482 w 708"/>
                <a:gd name="T57" fmla="*/ 50 h 1130"/>
                <a:gd name="T58" fmla="*/ 202 w 708"/>
                <a:gd name="T59" fmla="*/ 56 h 1130"/>
                <a:gd name="T60" fmla="*/ 142 w 708"/>
                <a:gd name="T61" fmla="*/ 212 h 1130"/>
                <a:gd name="T62" fmla="*/ 78 w 708"/>
                <a:gd name="T63" fmla="*/ 22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8" h="1130">
                  <a:moveTo>
                    <a:pt x="692" y="1129"/>
                  </a:moveTo>
                  <a:cubicBezTo>
                    <a:pt x="677" y="1126"/>
                    <a:pt x="663" y="1124"/>
                    <a:pt x="650" y="1120"/>
                  </a:cubicBezTo>
                  <a:cubicBezTo>
                    <a:pt x="599" y="1104"/>
                    <a:pt x="547" y="1105"/>
                    <a:pt x="496" y="1107"/>
                  </a:cubicBezTo>
                  <a:cubicBezTo>
                    <a:pt x="428" y="1111"/>
                    <a:pt x="360" y="1117"/>
                    <a:pt x="293" y="1121"/>
                  </a:cubicBezTo>
                  <a:cubicBezTo>
                    <a:pt x="276" y="1122"/>
                    <a:pt x="259" y="1116"/>
                    <a:pt x="243" y="1117"/>
                  </a:cubicBezTo>
                  <a:cubicBezTo>
                    <a:pt x="221" y="1117"/>
                    <a:pt x="198" y="1119"/>
                    <a:pt x="176" y="1123"/>
                  </a:cubicBezTo>
                  <a:cubicBezTo>
                    <a:pt x="146" y="1130"/>
                    <a:pt x="129" y="1113"/>
                    <a:pt x="132" y="1077"/>
                  </a:cubicBezTo>
                  <a:cubicBezTo>
                    <a:pt x="148" y="921"/>
                    <a:pt x="149" y="766"/>
                    <a:pt x="139" y="610"/>
                  </a:cubicBezTo>
                  <a:cubicBezTo>
                    <a:pt x="135" y="539"/>
                    <a:pt x="134" y="467"/>
                    <a:pt x="135" y="395"/>
                  </a:cubicBezTo>
                  <a:cubicBezTo>
                    <a:pt x="135" y="367"/>
                    <a:pt x="143" y="338"/>
                    <a:pt x="148" y="310"/>
                  </a:cubicBezTo>
                  <a:cubicBezTo>
                    <a:pt x="153" y="285"/>
                    <a:pt x="148" y="277"/>
                    <a:pt x="127" y="265"/>
                  </a:cubicBezTo>
                  <a:cubicBezTo>
                    <a:pt x="95" y="248"/>
                    <a:pt x="64" y="233"/>
                    <a:pt x="27" y="235"/>
                  </a:cubicBezTo>
                  <a:cubicBezTo>
                    <a:pt x="19" y="236"/>
                    <a:pt x="10" y="230"/>
                    <a:pt x="0" y="227"/>
                  </a:cubicBezTo>
                  <a:cubicBezTo>
                    <a:pt x="7" y="209"/>
                    <a:pt x="21" y="210"/>
                    <a:pt x="33" y="209"/>
                  </a:cubicBezTo>
                  <a:cubicBezTo>
                    <a:pt x="57" y="207"/>
                    <a:pt x="81" y="206"/>
                    <a:pt x="105" y="204"/>
                  </a:cubicBezTo>
                  <a:cubicBezTo>
                    <a:pt x="117" y="202"/>
                    <a:pt x="130" y="201"/>
                    <a:pt x="139" y="195"/>
                  </a:cubicBezTo>
                  <a:cubicBezTo>
                    <a:pt x="150" y="189"/>
                    <a:pt x="161" y="178"/>
                    <a:pt x="164" y="168"/>
                  </a:cubicBezTo>
                  <a:cubicBezTo>
                    <a:pt x="172" y="142"/>
                    <a:pt x="175" y="114"/>
                    <a:pt x="180" y="88"/>
                  </a:cubicBezTo>
                  <a:cubicBezTo>
                    <a:pt x="183" y="65"/>
                    <a:pt x="187" y="43"/>
                    <a:pt x="191" y="21"/>
                  </a:cubicBezTo>
                  <a:cubicBezTo>
                    <a:pt x="193" y="9"/>
                    <a:pt x="198" y="0"/>
                    <a:pt x="212" y="12"/>
                  </a:cubicBezTo>
                  <a:cubicBezTo>
                    <a:pt x="218" y="17"/>
                    <a:pt x="227" y="19"/>
                    <a:pt x="234" y="19"/>
                  </a:cubicBezTo>
                  <a:cubicBezTo>
                    <a:pt x="332" y="25"/>
                    <a:pt x="429" y="29"/>
                    <a:pt x="527" y="35"/>
                  </a:cubicBezTo>
                  <a:cubicBezTo>
                    <a:pt x="561" y="37"/>
                    <a:pt x="595" y="42"/>
                    <a:pt x="629" y="43"/>
                  </a:cubicBezTo>
                  <a:cubicBezTo>
                    <a:pt x="649" y="45"/>
                    <a:pt x="671" y="44"/>
                    <a:pt x="691" y="42"/>
                  </a:cubicBezTo>
                  <a:cubicBezTo>
                    <a:pt x="705" y="41"/>
                    <a:pt x="708" y="45"/>
                    <a:pt x="706" y="58"/>
                  </a:cubicBezTo>
                  <a:cubicBezTo>
                    <a:pt x="703" y="70"/>
                    <a:pt x="703" y="83"/>
                    <a:pt x="702" y="96"/>
                  </a:cubicBezTo>
                  <a:cubicBezTo>
                    <a:pt x="702" y="101"/>
                    <a:pt x="703" y="106"/>
                    <a:pt x="703" y="110"/>
                  </a:cubicBezTo>
                  <a:cubicBezTo>
                    <a:pt x="700" y="161"/>
                    <a:pt x="695" y="212"/>
                    <a:pt x="695" y="263"/>
                  </a:cubicBezTo>
                  <a:cubicBezTo>
                    <a:pt x="695" y="338"/>
                    <a:pt x="700" y="412"/>
                    <a:pt x="702" y="486"/>
                  </a:cubicBezTo>
                  <a:cubicBezTo>
                    <a:pt x="703" y="524"/>
                    <a:pt x="702" y="562"/>
                    <a:pt x="701" y="600"/>
                  </a:cubicBezTo>
                  <a:cubicBezTo>
                    <a:pt x="701" y="605"/>
                    <a:pt x="700" y="610"/>
                    <a:pt x="700" y="616"/>
                  </a:cubicBezTo>
                  <a:cubicBezTo>
                    <a:pt x="700" y="705"/>
                    <a:pt x="701" y="795"/>
                    <a:pt x="702" y="885"/>
                  </a:cubicBezTo>
                  <a:cubicBezTo>
                    <a:pt x="702" y="917"/>
                    <a:pt x="701" y="949"/>
                    <a:pt x="700" y="981"/>
                  </a:cubicBezTo>
                  <a:cubicBezTo>
                    <a:pt x="699" y="1025"/>
                    <a:pt x="696" y="1070"/>
                    <a:pt x="695" y="1114"/>
                  </a:cubicBezTo>
                  <a:cubicBezTo>
                    <a:pt x="694" y="1118"/>
                    <a:pt x="693" y="1122"/>
                    <a:pt x="692" y="1129"/>
                  </a:cubicBezTo>
                  <a:close/>
                  <a:moveTo>
                    <a:pt x="78" y="223"/>
                  </a:moveTo>
                  <a:cubicBezTo>
                    <a:pt x="82" y="228"/>
                    <a:pt x="83" y="230"/>
                    <a:pt x="85" y="231"/>
                  </a:cubicBezTo>
                  <a:cubicBezTo>
                    <a:pt x="110" y="243"/>
                    <a:pt x="135" y="255"/>
                    <a:pt x="161" y="266"/>
                  </a:cubicBezTo>
                  <a:cubicBezTo>
                    <a:pt x="176" y="273"/>
                    <a:pt x="184" y="279"/>
                    <a:pt x="173" y="296"/>
                  </a:cubicBezTo>
                  <a:cubicBezTo>
                    <a:pt x="168" y="305"/>
                    <a:pt x="164" y="317"/>
                    <a:pt x="163" y="328"/>
                  </a:cubicBezTo>
                  <a:cubicBezTo>
                    <a:pt x="159" y="370"/>
                    <a:pt x="154" y="411"/>
                    <a:pt x="153" y="453"/>
                  </a:cubicBezTo>
                  <a:cubicBezTo>
                    <a:pt x="152" y="505"/>
                    <a:pt x="155" y="558"/>
                    <a:pt x="157" y="610"/>
                  </a:cubicBezTo>
                  <a:cubicBezTo>
                    <a:pt x="159" y="663"/>
                    <a:pt x="166" y="715"/>
                    <a:pt x="165" y="768"/>
                  </a:cubicBezTo>
                  <a:cubicBezTo>
                    <a:pt x="164" y="862"/>
                    <a:pt x="157" y="955"/>
                    <a:pt x="157" y="1049"/>
                  </a:cubicBezTo>
                  <a:cubicBezTo>
                    <a:pt x="157" y="1105"/>
                    <a:pt x="146" y="1097"/>
                    <a:pt x="200" y="1099"/>
                  </a:cubicBezTo>
                  <a:cubicBezTo>
                    <a:pt x="201" y="1099"/>
                    <a:pt x="202" y="1099"/>
                    <a:pt x="202" y="1099"/>
                  </a:cubicBezTo>
                  <a:cubicBezTo>
                    <a:pt x="270" y="1100"/>
                    <a:pt x="337" y="1106"/>
                    <a:pt x="404" y="1100"/>
                  </a:cubicBezTo>
                  <a:cubicBezTo>
                    <a:pt x="487" y="1092"/>
                    <a:pt x="570" y="1090"/>
                    <a:pt x="653" y="1097"/>
                  </a:cubicBezTo>
                  <a:cubicBezTo>
                    <a:pt x="669" y="1098"/>
                    <a:pt x="677" y="1093"/>
                    <a:pt x="678" y="1077"/>
                  </a:cubicBezTo>
                  <a:cubicBezTo>
                    <a:pt x="681" y="1036"/>
                    <a:pt x="685" y="995"/>
                    <a:pt x="686" y="953"/>
                  </a:cubicBezTo>
                  <a:cubicBezTo>
                    <a:pt x="687" y="891"/>
                    <a:pt x="686" y="828"/>
                    <a:pt x="687" y="766"/>
                  </a:cubicBezTo>
                  <a:cubicBezTo>
                    <a:pt x="687" y="738"/>
                    <a:pt x="686" y="710"/>
                    <a:pt x="686" y="682"/>
                  </a:cubicBezTo>
                  <a:cubicBezTo>
                    <a:pt x="687" y="646"/>
                    <a:pt x="688" y="609"/>
                    <a:pt x="689" y="573"/>
                  </a:cubicBezTo>
                  <a:cubicBezTo>
                    <a:pt x="690" y="549"/>
                    <a:pt x="693" y="524"/>
                    <a:pt x="689" y="501"/>
                  </a:cubicBezTo>
                  <a:cubicBezTo>
                    <a:pt x="671" y="379"/>
                    <a:pt x="678" y="257"/>
                    <a:pt x="686" y="135"/>
                  </a:cubicBezTo>
                  <a:cubicBezTo>
                    <a:pt x="687" y="116"/>
                    <a:pt x="685" y="96"/>
                    <a:pt x="685" y="77"/>
                  </a:cubicBezTo>
                  <a:cubicBezTo>
                    <a:pt x="684" y="66"/>
                    <a:pt x="679" y="61"/>
                    <a:pt x="667" y="61"/>
                  </a:cubicBezTo>
                  <a:cubicBezTo>
                    <a:pt x="605" y="57"/>
                    <a:pt x="544" y="53"/>
                    <a:pt x="482" y="50"/>
                  </a:cubicBezTo>
                  <a:cubicBezTo>
                    <a:pt x="397" y="45"/>
                    <a:pt x="312" y="41"/>
                    <a:pt x="227" y="37"/>
                  </a:cubicBezTo>
                  <a:cubicBezTo>
                    <a:pt x="211" y="36"/>
                    <a:pt x="204" y="40"/>
                    <a:pt x="202" y="56"/>
                  </a:cubicBezTo>
                  <a:cubicBezTo>
                    <a:pt x="197" y="92"/>
                    <a:pt x="192" y="127"/>
                    <a:pt x="187" y="163"/>
                  </a:cubicBezTo>
                  <a:cubicBezTo>
                    <a:pt x="183" y="200"/>
                    <a:pt x="179" y="205"/>
                    <a:pt x="142" y="212"/>
                  </a:cubicBezTo>
                  <a:cubicBezTo>
                    <a:pt x="128" y="215"/>
                    <a:pt x="114" y="216"/>
                    <a:pt x="101" y="218"/>
                  </a:cubicBezTo>
                  <a:cubicBezTo>
                    <a:pt x="94" y="219"/>
                    <a:pt x="87" y="221"/>
                    <a:pt x="78" y="223"/>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6" name="文本框 25"/>
            <p:cNvSpPr txBox="1"/>
            <p:nvPr/>
          </p:nvSpPr>
          <p:spPr>
            <a:xfrm>
              <a:off x="2210965" y="3227174"/>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27" name="文本框 26"/>
            <p:cNvSpPr txBox="1"/>
            <p:nvPr/>
          </p:nvSpPr>
          <p:spPr>
            <a:xfrm>
              <a:off x="2405549" y="1852951"/>
              <a:ext cx="2271249" cy="1077218"/>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grpSp>
      <p:grpSp>
        <p:nvGrpSpPr>
          <p:cNvPr id="28" name="组合 27"/>
          <p:cNvGrpSpPr/>
          <p:nvPr/>
        </p:nvGrpSpPr>
        <p:grpSpPr>
          <a:xfrm>
            <a:off x="7510553" y="4296372"/>
            <a:ext cx="2553327" cy="1996504"/>
            <a:chOff x="2210965" y="1692335"/>
            <a:chExt cx="2553327" cy="1996504"/>
          </a:xfrm>
        </p:grpSpPr>
        <p:sp>
          <p:nvSpPr>
            <p:cNvPr id="29" name="Freeform 9"/>
            <p:cNvSpPr>
              <a:spLocks noEditPoints="1"/>
            </p:cNvSpPr>
            <p:nvPr/>
          </p:nvSpPr>
          <p:spPr bwMode="auto">
            <a:xfrm rot="5400000" flipH="1" flipV="1">
              <a:off x="2773755" y="1236637"/>
              <a:ext cx="1534839" cy="2446235"/>
            </a:xfrm>
            <a:custGeom>
              <a:avLst/>
              <a:gdLst>
                <a:gd name="T0" fmla="*/ 650 w 708"/>
                <a:gd name="T1" fmla="*/ 1120 h 1130"/>
                <a:gd name="T2" fmla="*/ 293 w 708"/>
                <a:gd name="T3" fmla="*/ 1121 h 1130"/>
                <a:gd name="T4" fmla="*/ 176 w 708"/>
                <a:gd name="T5" fmla="*/ 1123 h 1130"/>
                <a:gd name="T6" fmla="*/ 139 w 708"/>
                <a:gd name="T7" fmla="*/ 610 h 1130"/>
                <a:gd name="T8" fmla="*/ 148 w 708"/>
                <a:gd name="T9" fmla="*/ 310 h 1130"/>
                <a:gd name="T10" fmla="*/ 27 w 708"/>
                <a:gd name="T11" fmla="*/ 235 h 1130"/>
                <a:gd name="T12" fmla="*/ 33 w 708"/>
                <a:gd name="T13" fmla="*/ 209 h 1130"/>
                <a:gd name="T14" fmla="*/ 139 w 708"/>
                <a:gd name="T15" fmla="*/ 195 h 1130"/>
                <a:gd name="T16" fmla="*/ 180 w 708"/>
                <a:gd name="T17" fmla="*/ 88 h 1130"/>
                <a:gd name="T18" fmla="*/ 212 w 708"/>
                <a:gd name="T19" fmla="*/ 12 h 1130"/>
                <a:gd name="T20" fmla="*/ 527 w 708"/>
                <a:gd name="T21" fmla="*/ 35 h 1130"/>
                <a:gd name="T22" fmla="*/ 691 w 708"/>
                <a:gd name="T23" fmla="*/ 42 h 1130"/>
                <a:gd name="T24" fmla="*/ 702 w 708"/>
                <a:gd name="T25" fmla="*/ 96 h 1130"/>
                <a:gd name="T26" fmla="*/ 695 w 708"/>
                <a:gd name="T27" fmla="*/ 263 h 1130"/>
                <a:gd name="T28" fmla="*/ 701 w 708"/>
                <a:gd name="T29" fmla="*/ 600 h 1130"/>
                <a:gd name="T30" fmla="*/ 702 w 708"/>
                <a:gd name="T31" fmla="*/ 885 h 1130"/>
                <a:gd name="T32" fmla="*/ 695 w 708"/>
                <a:gd name="T33" fmla="*/ 1114 h 1130"/>
                <a:gd name="T34" fmla="*/ 78 w 708"/>
                <a:gd name="T35" fmla="*/ 223 h 1130"/>
                <a:gd name="T36" fmla="*/ 161 w 708"/>
                <a:gd name="T37" fmla="*/ 266 h 1130"/>
                <a:gd name="T38" fmla="*/ 163 w 708"/>
                <a:gd name="T39" fmla="*/ 328 h 1130"/>
                <a:gd name="T40" fmla="*/ 157 w 708"/>
                <a:gd name="T41" fmla="*/ 610 h 1130"/>
                <a:gd name="T42" fmla="*/ 157 w 708"/>
                <a:gd name="T43" fmla="*/ 1049 h 1130"/>
                <a:gd name="T44" fmla="*/ 202 w 708"/>
                <a:gd name="T45" fmla="*/ 1099 h 1130"/>
                <a:gd name="T46" fmla="*/ 653 w 708"/>
                <a:gd name="T47" fmla="*/ 1097 h 1130"/>
                <a:gd name="T48" fmla="*/ 686 w 708"/>
                <a:gd name="T49" fmla="*/ 953 h 1130"/>
                <a:gd name="T50" fmla="*/ 686 w 708"/>
                <a:gd name="T51" fmla="*/ 682 h 1130"/>
                <a:gd name="T52" fmla="*/ 689 w 708"/>
                <a:gd name="T53" fmla="*/ 501 h 1130"/>
                <a:gd name="T54" fmla="*/ 685 w 708"/>
                <a:gd name="T55" fmla="*/ 77 h 1130"/>
                <a:gd name="T56" fmla="*/ 482 w 708"/>
                <a:gd name="T57" fmla="*/ 50 h 1130"/>
                <a:gd name="T58" fmla="*/ 202 w 708"/>
                <a:gd name="T59" fmla="*/ 56 h 1130"/>
                <a:gd name="T60" fmla="*/ 142 w 708"/>
                <a:gd name="T61" fmla="*/ 212 h 1130"/>
                <a:gd name="T62" fmla="*/ 78 w 708"/>
                <a:gd name="T63" fmla="*/ 22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8" h="1130">
                  <a:moveTo>
                    <a:pt x="692" y="1129"/>
                  </a:moveTo>
                  <a:cubicBezTo>
                    <a:pt x="677" y="1126"/>
                    <a:pt x="663" y="1124"/>
                    <a:pt x="650" y="1120"/>
                  </a:cubicBezTo>
                  <a:cubicBezTo>
                    <a:pt x="599" y="1104"/>
                    <a:pt x="547" y="1105"/>
                    <a:pt x="496" y="1107"/>
                  </a:cubicBezTo>
                  <a:cubicBezTo>
                    <a:pt x="428" y="1111"/>
                    <a:pt x="360" y="1117"/>
                    <a:pt x="293" y="1121"/>
                  </a:cubicBezTo>
                  <a:cubicBezTo>
                    <a:pt x="276" y="1122"/>
                    <a:pt x="259" y="1116"/>
                    <a:pt x="243" y="1117"/>
                  </a:cubicBezTo>
                  <a:cubicBezTo>
                    <a:pt x="221" y="1117"/>
                    <a:pt x="198" y="1119"/>
                    <a:pt x="176" y="1123"/>
                  </a:cubicBezTo>
                  <a:cubicBezTo>
                    <a:pt x="146" y="1130"/>
                    <a:pt x="129" y="1113"/>
                    <a:pt x="132" y="1077"/>
                  </a:cubicBezTo>
                  <a:cubicBezTo>
                    <a:pt x="148" y="921"/>
                    <a:pt x="149" y="766"/>
                    <a:pt x="139" y="610"/>
                  </a:cubicBezTo>
                  <a:cubicBezTo>
                    <a:pt x="135" y="539"/>
                    <a:pt x="134" y="467"/>
                    <a:pt x="135" y="395"/>
                  </a:cubicBezTo>
                  <a:cubicBezTo>
                    <a:pt x="135" y="367"/>
                    <a:pt x="143" y="338"/>
                    <a:pt x="148" y="310"/>
                  </a:cubicBezTo>
                  <a:cubicBezTo>
                    <a:pt x="153" y="285"/>
                    <a:pt x="148" y="277"/>
                    <a:pt x="127" y="265"/>
                  </a:cubicBezTo>
                  <a:cubicBezTo>
                    <a:pt x="95" y="248"/>
                    <a:pt x="64" y="233"/>
                    <a:pt x="27" y="235"/>
                  </a:cubicBezTo>
                  <a:cubicBezTo>
                    <a:pt x="19" y="236"/>
                    <a:pt x="10" y="230"/>
                    <a:pt x="0" y="227"/>
                  </a:cubicBezTo>
                  <a:cubicBezTo>
                    <a:pt x="7" y="209"/>
                    <a:pt x="21" y="210"/>
                    <a:pt x="33" y="209"/>
                  </a:cubicBezTo>
                  <a:cubicBezTo>
                    <a:pt x="57" y="207"/>
                    <a:pt x="81" y="206"/>
                    <a:pt x="105" y="204"/>
                  </a:cubicBezTo>
                  <a:cubicBezTo>
                    <a:pt x="117" y="202"/>
                    <a:pt x="130" y="201"/>
                    <a:pt x="139" y="195"/>
                  </a:cubicBezTo>
                  <a:cubicBezTo>
                    <a:pt x="150" y="189"/>
                    <a:pt x="161" y="178"/>
                    <a:pt x="164" y="168"/>
                  </a:cubicBezTo>
                  <a:cubicBezTo>
                    <a:pt x="172" y="142"/>
                    <a:pt x="175" y="114"/>
                    <a:pt x="180" y="88"/>
                  </a:cubicBezTo>
                  <a:cubicBezTo>
                    <a:pt x="183" y="65"/>
                    <a:pt x="187" y="43"/>
                    <a:pt x="191" y="21"/>
                  </a:cubicBezTo>
                  <a:cubicBezTo>
                    <a:pt x="193" y="9"/>
                    <a:pt x="198" y="0"/>
                    <a:pt x="212" y="12"/>
                  </a:cubicBezTo>
                  <a:cubicBezTo>
                    <a:pt x="218" y="17"/>
                    <a:pt x="227" y="19"/>
                    <a:pt x="234" y="19"/>
                  </a:cubicBezTo>
                  <a:cubicBezTo>
                    <a:pt x="332" y="25"/>
                    <a:pt x="429" y="29"/>
                    <a:pt x="527" y="35"/>
                  </a:cubicBezTo>
                  <a:cubicBezTo>
                    <a:pt x="561" y="37"/>
                    <a:pt x="595" y="42"/>
                    <a:pt x="629" y="43"/>
                  </a:cubicBezTo>
                  <a:cubicBezTo>
                    <a:pt x="649" y="45"/>
                    <a:pt x="671" y="44"/>
                    <a:pt x="691" y="42"/>
                  </a:cubicBezTo>
                  <a:cubicBezTo>
                    <a:pt x="705" y="41"/>
                    <a:pt x="708" y="45"/>
                    <a:pt x="706" y="58"/>
                  </a:cubicBezTo>
                  <a:cubicBezTo>
                    <a:pt x="703" y="70"/>
                    <a:pt x="703" y="83"/>
                    <a:pt x="702" y="96"/>
                  </a:cubicBezTo>
                  <a:cubicBezTo>
                    <a:pt x="702" y="101"/>
                    <a:pt x="703" y="106"/>
                    <a:pt x="703" y="110"/>
                  </a:cubicBezTo>
                  <a:cubicBezTo>
                    <a:pt x="700" y="161"/>
                    <a:pt x="695" y="212"/>
                    <a:pt x="695" y="263"/>
                  </a:cubicBezTo>
                  <a:cubicBezTo>
                    <a:pt x="695" y="338"/>
                    <a:pt x="700" y="412"/>
                    <a:pt x="702" y="486"/>
                  </a:cubicBezTo>
                  <a:cubicBezTo>
                    <a:pt x="703" y="524"/>
                    <a:pt x="702" y="562"/>
                    <a:pt x="701" y="600"/>
                  </a:cubicBezTo>
                  <a:cubicBezTo>
                    <a:pt x="701" y="605"/>
                    <a:pt x="700" y="610"/>
                    <a:pt x="700" y="616"/>
                  </a:cubicBezTo>
                  <a:cubicBezTo>
                    <a:pt x="700" y="705"/>
                    <a:pt x="701" y="795"/>
                    <a:pt x="702" y="885"/>
                  </a:cubicBezTo>
                  <a:cubicBezTo>
                    <a:pt x="702" y="917"/>
                    <a:pt x="701" y="949"/>
                    <a:pt x="700" y="981"/>
                  </a:cubicBezTo>
                  <a:cubicBezTo>
                    <a:pt x="699" y="1025"/>
                    <a:pt x="696" y="1070"/>
                    <a:pt x="695" y="1114"/>
                  </a:cubicBezTo>
                  <a:cubicBezTo>
                    <a:pt x="694" y="1118"/>
                    <a:pt x="693" y="1122"/>
                    <a:pt x="692" y="1129"/>
                  </a:cubicBezTo>
                  <a:close/>
                  <a:moveTo>
                    <a:pt x="78" y="223"/>
                  </a:moveTo>
                  <a:cubicBezTo>
                    <a:pt x="82" y="228"/>
                    <a:pt x="83" y="230"/>
                    <a:pt x="85" y="231"/>
                  </a:cubicBezTo>
                  <a:cubicBezTo>
                    <a:pt x="110" y="243"/>
                    <a:pt x="135" y="255"/>
                    <a:pt x="161" y="266"/>
                  </a:cubicBezTo>
                  <a:cubicBezTo>
                    <a:pt x="176" y="273"/>
                    <a:pt x="184" y="279"/>
                    <a:pt x="173" y="296"/>
                  </a:cubicBezTo>
                  <a:cubicBezTo>
                    <a:pt x="168" y="305"/>
                    <a:pt x="164" y="317"/>
                    <a:pt x="163" y="328"/>
                  </a:cubicBezTo>
                  <a:cubicBezTo>
                    <a:pt x="159" y="370"/>
                    <a:pt x="154" y="411"/>
                    <a:pt x="153" y="453"/>
                  </a:cubicBezTo>
                  <a:cubicBezTo>
                    <a:pt x="152" y="505"/>
                    <a:pt x="155" y="558"/>
                    <a:pt x="157" y="610"/>
                  </a:cubicBezTo>
                  <a:cubicBezTo>
                    <a:pt x="159" y="663"/>
                    <a:pt x="166" y="715"/>
                    <a:pt x="165" y="768"/>
                  </a:cubicBezTo>
                  <a:cubicBezTo>
                    <a:pt x="164" y="862"/>
                    <a:pt x="157" y="955"/>
                    <a:pt x="157" y="1049"/>
                  </a:cubicBezTo>
                  <a:cubicBezTo>
                    <a:pt x="157" y="1105"/>
                    <a:pt x="146" y="1097"/>
                    <a:pt x="200" y="1099"/>
                  </a:cubicBezTo>
                  <a:cubicBezTo>
                    <a:pt x="201" y="1099"/>
                    <a:pt x="202" y="1099"/>
                    <a:pt x="202" y="1099"/>
                  </a:cubicBezTo>
                  <a:cubicBezTo>
                    <a:pt x="270" y="1100"/>
                    <a:pt x="337" y="1106"/>
                    <a:pt x="404" y="1100"/>
                  </a:cubicBezTo>
                  <a:cubicBezTo>
                    <a:pt x="487" y="1092"/>
                    <a:pt x="570" y="1090"/>
                    <a:pt x="653" y="1097"/>
                  </a:cubicBezTo>
                  <a:cubicBezTo>
                    <a:pt x="669" y="1098"/>
                    <a:pt x="677" y="1093"/>
                    <a:pt x="678" y="1077"/>
                  </a:cubicBezTo>
                  <a:cubicBezTo>
                    <a:pt x="681" y="1036"/>
                    <a:pt x="685" y="995"/>
                    <a:pt x="686" y="953"/>
                  </a:cubicBezTo>
                  <a:cubicBezTo>
                    <a:pt x="687" y="891"/>
                    <a:pt x="686" y="828"/>
                    <a:pt x="687" y="766"/>
                  </a:cubicBezTo>
                  <a:cubicBezTo>
                    <a:pt x="687" y="738"/>
                    <a:pt x="686" y="710"/>
                    <a:pt x="686" y="682"/>
                  </a:cubicBezTo>
                  <a:cubicBezTo>
                    <a:pt x="687" y="646"/>
                    <a:pt x="688" y="609"/>
                    <a:pt x="689" y="573"/>
                  </a:cubicBezTo>
                  <a:cubicBezTo>
                    <a:pt x="690" y="549"/>
                    <a:pt x="693" y="524"/>
                    <a:pt x="689" y="501"/>
                  </a:cubicBezTo>
                  <a:cubicBezTo>
                    <a:pt x="671" y="379"/>
                    <a:pt x="678" y="257"/>
                    <a:pt x="686" y="135"/>
                  </a:cubicBezTo>
                  <a:cubicBezTo>
                    <a:pt x="687" y="116"/>
                    <a:pt x="685" y="96"/>
                    <a:pt x="685" y="77"/>
                  </a:cubicBezTo>
                  <a:cubicBezTo>
                    <a:pt x="684" y="66"/>
                    <a:pt x="679" y="61"/>
                    <a:pt x="667" y="61"/>
                  </a:cubicBezTo>
                  <a:cubicBezTo>
                    <a:pt x="605" y="57"/>
                    <a:pt x="544" y="53"/>
                    <a:pt x="482" y="50"/>
                  </a:cubicBezTo>
                  <a:cubicBezTo>
                    <a:pt x="397" y="45"/>
                    <a:pt x="312" y="41"/>
                    <a:pt x="227" y="37"/>
                  </a:cubicBezTo>
                  <a:cubicBezTo>
                    <a:pt x="211" y="36"/>
                    <a:pt x="204" y="40"/>
                    <a:pt x="202" y="56"/>
                  </a:cubicBezTo>
                  <a:cubicBezTo>
                    <a:pt x="197" y="92"/>
                    <a:pt x="192" y="127"/>
                    <a:pt x="187" y="163"/>
                  </a:cubicBezTo>
                  <a:cubicBezTo>
                    <a:pt x="183" y="200"/>
                    <a:pt x="179" y="205"/>
                    <a:pt x="142" y="212"/>
                  </a:cubicBezTo>
                  <a:cubicBezTo>
                    <a:pt x="128" y="215"/>
                    <a:pt x="114" y="216"/>
                    <a:pt x="101" y="218"/>
                  </a:cubicBezTo>
                  <a:cubicBezTo>
                    <a:pt x="94" y="219"/>
                    <a:pt x="87" y="221"/>
                    <a:pt x="78" y="223"/>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0" name="文本框 29"/>
            <p:cNvSpPr txBox="1"/>
            <p:nvPr/>
          </p:nvSpPr>
          <p:spPr>
            <a:xfrm>
              <a:off x="2210965" y="3227174"/>
              <a:ext cx="1422184" cy="461665"/>
            </a:xfrm>
            <a:prstGeom prst="rect">
              <a:avLst/>
            </a:prstGeom>
            <a:noFill/>
          </p:spPr>
          <p:txBody>
            <a:bodyPr wrap="none" rtlCol="0">
              <a:spAutoFit/>
            </a:bodyPr>
            <a:lstStyle/>
            <a:p>
              <a:pPr algn="ctr"/>
              <a:r>
                <a:rPr lang="zh-CN" altLang="en-US" sz="2400" b="1" dirty="0">
                  <a:latin typeface="方正苏新诗柳楷简体" panose="02000000000000000000" pitchFamily="2" charset="-122"/>
                  <a:ea typeface="方正苏新诗柳楷简体" panose="02000000000000000000" pitchFamily="2" charset="-122"/>
                </a:rPr>
                <a:t>Add a title</a:t>
              </a:r>
            </a:p>
          </p:txBody>
        </p:sp>
        <p:sp>
          <p:nvSpPr>
            <p:cNvPr id="31" name="文本框 30"/>
            <p:cNvSpPr txBox="1"/>
            <p:nvPr/>
          </p:nvSpPr>
          <p:spPr>
            <a:xfrm>
              <a:off x="2405549" y="1852951"/>
              <a:ext cx="2271249" cy="1077218"/>
            </a:xfrm>
            <a:prstGeom prst="rect">
              <a:avLst/>
            </a:prstGeom>
            <a:noFill/>
          </p:spPr>
          <p:txBody>
            <a:bodyPr wrap="square" rtlCol="0">
              <a:spAutoFit/>
            </a:bodyPr>
            <a:lstStyle/>
            <a:p>
              <a:pPr algn="ctr"/>
              <a:r>
                <a:rPr lang="zh-CN" altLang="en-US" sz="1600"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grpSp>
        <p:nvGrpSpPr>
          <p:cNvPr id="17" name="Group 4"/>
          <p:cNvGrpSpPr>
            <a:grpSpLocks noChangeAspect="1"/>
          </p:cNvGrpSpPr>
          <p:nvPr/>
        </p:nvGrpSpPr>
        <p:grpSpPr bwMode="auto">
          <a:xfrm>
            <a:off x="4994280" y="2605156"/>
            <a:ext cx="669624" cy="1081523"/>
            <a:chOff x="3548" y="748"/>
            <a:chExt cx="582" cy="940"/>
          </a:xfrm>
        </p:grpSpPr>
        <p:sp>
          <p:nvSpPr>
            <p:cNvPr id="18" name="Freeform 5"/>
            <p:cNvSpPr>
              <a:spLocks noEditPoints="1"/>
            </p:cNvSpPr>
            <p:nvPr/>
          </p:nvSpPr>
          <p:spPr bwMode="auto">
            <a:xfrm>
              <a:off x="3570" y="800"/>
              <a:ext cx="560" cy="888"/>
            </a:xfrm>
            <a:custGeom>
              <a:avLst/>
              <a:gdLst>
                <a:gd name="T0" fmla="*/ 444 w 444"/>
                <a:gd name="T1" fmla="*/ 204 h 707"/>
                <a:gd name="T2" fmla="*/ 372 w 444"/>
                <a:gd name="T3" fmla="*/ 60 h 707"/>
                <a:gd name="T4" fmla="*/ 233 w 444"/>
                <a:gd name="T5" fmla="*/ 2 h 707"/>
                <a:gd name="T6" fmla="*/ 233 w 444"/>
                <a:gd name="T7" fmla="*/ 2 h 707"/>
                <a:gd name="T8" fmla="*/ 225 w 444"/>
                <a:gd name="T9" fmla="*/ 0 h 707"/>
                <a:gd name="T10" fmla="*/ 225 w 444"/>
                <a:gd name="T11" fmla="*/ 0 h 707"/>
                <a:gd name="T12" fmla="*/ 222 w 444"/>
                <a:gd name="T13" fmla="*/ 0 h 707"/>
                <a:gd name="T14" fmla="*/ 219 w 444"/>
                <a:gd name="T15" fmla="*/ 0 h 707"/>
                <a:gd name="T16" fmla="*/ 219 w 444"/>
                <a:gd name="T17" fmla="*/ 0 h 707"/>
                <a:gd name="T18" fmla="*/ 210 w 444"/>
                <a:gd name="T19" fmla="*/ 2 h 707"/>
                <a:gd name="T20" fmla="*/ 211 w 444"/>
                <a:gd name="T21" fmla="*/ 2 h 707"/>
                <a:gd name="T22" fmla="*/ 72 w 444"/>
                <a:gd name="T23" fmla="*/ 60 h 707"/>
                <a:gd name="T24" fmla="*/ 0 w 444"/>
                <a:gd name="T25" fmla="*/ 204 h 707"/>
                <a:gd name="T26" fmla="*/ 121 w 444"/>
                <a:gd name="T27" fmla="*/ 478 h 707"/>
                <a:gd name="T28" fmla="*/ 156 w 444"/>
                <a:gd name="T29" fmla="*/ 533 h 707"/>
                <a:gd name="T30" fmla="*/ 156 w 444"/>
                <a:gd name="T31" fmla="*/ 535 h 707"/>
                <a:gd name="T32" fmla="*/ 168 w 444"/>
                <a:gd name="T33" fmla="*/ 596 h 707"/>
                <a:gd name="T34" fmla="*/ 168 w 444"/>
                <a:gd name="T35" fmla="*/ 683 h 707"/>
                <a:gd name="T36" fmla="*/ 276 w 444"/>
                <a:gd name="T37" fmla="*/ 683 h 707"/>
                <a:gd name="T38" fmla="*/ 276 w 444"/>
                <a:gd name="T39" fmla="*/ 596 h 707"/>
                <a:gd name="T40" fmla="*/ 287 w 444"/>
                <a:gd name="T41" fmla="*/ 535 h 707"/>
                <a:gd name="T42" fmla="*/ 287 w 444"/>
                <a:gd name="T43" fmla="*/ 534 h 707"/>
                <a:gd name="T44" fmla="*/ 322 w 444"/>
                <a:gd name="T45" fmla="*/ 478 h 707"/>
                <a:gd name="T46" fmla="*/ 444 w 444"/>
                <a:gd name="T47" fmla="*/ 204 h 707"/>
                <a:gd name="T48" fmla="*/ 185 w 444"/>
                <a:gd name="T49" fmla="*/ 539 h 707"/>
                <a:gd name="T50" fmla="*/ 192 w 444"/>
                <a:gd name="T51" fmla="*/ 596 h 707"/>
                <a:gd name="T52" fmla="*/ 173 w 444"/>
                <a:gd name="T53" fmla="*/ 596 h 707"/>
                <a:gd name="T54" fmla="*/ 162 w 444"/>
                <a:gd name="T55" fmla="*/ 539 h 707"/>
                <a:gd name="T56" fmla="*/ 185 w 444"/>
                <a:gd name="T57" fmla="*/ 539 h 707"/>
                <a:gd name="T58" fmla="*/ 190 w 444"/>
                <a:gd name="T59" fmla="*/ 539 h 707"/>
                <a:gd name="T60" fmla="*/ 219 w 444"/>
                <a:gd name="T61" fmla="*/ 539 h 707"/>
                <a:gd name="T62" fmla="*/ 219 w 444"/>
                <a:gd name="T63" fmla="*/ 596 h 707"/>
                <a:gd name="T64" fmla="*/ 197 w 444"/>
                <a:gd name="T65" fmla="*/ 596 h 707"/>
                <a:gd name="T66" fmla="*/ 190 w 444"/>
                <a:gd name="T67" fmla="*/ 539 h 707"/>
                <a:gd name="T68" fmla="*/ 224 w 444"/>
                <a:gd name="T69" fmla="*/ 539 h 707"/>
                <a:gd name="T70" fmla="*/ 254 w 444"/>
                <a:gd name="T71" fmla="*/ 539 h 707"/>
                <a:gd name="T72" fmla="*/ 247 w 444"/>
                <a:gd name="T73" fmla="*/ 596 h 707"/>
                <a:gd name="T74" fmla="*/ 224 w 444"/>
                <a:gd name="T75" fmla="*/ 596 h 707"/>
                <a:gd name="T76" fmla="*/ 224 w 444"/>
                <a:gd name="T77" fmla="*/ 539 h 707"/>
                <a:gd name="T78" fmla="*/ 259 w 444"/>
                <a:gd name="T79" fmla="*/ 539 h 707"/>
                <a:gd name="T80" fmla="*/ 281 w 444"/>
                <a:gd name="T81" fmla="*/ 539 h 707"/>
                <a:gd name="T82" fmla="*/ 271 w 444"/>
                <a:gd name="T83" fmla="*/ 596 h 707"/>
                <a:gd name="T84" fmla="*/ 253 w 444"/>
                <a:gd name="T85" fmla="*/ 596 h 707"/>
                <a:gd name="T86" fmla="*/ 259 w 444"/>
                <a:gd name="T87" fmla="*/ 539 h 707"/>
                <a:gd name="T88" fmla="*/ 222 w 444"/>
                <a:gd name="T89" fmla="*/ 6 h 707"/>
                <a:gd name="T90" fmla="*/ 231 w 444"/>
                <a:gd name="T91" fmla="*/ 8 h 707"/>
                <a:gd name="T92" fmla="*/ 233 w 444"/>
                <a:gd name="T93" fmla="*/ 9 h 707"/>
                <a:gd name="T94" fmla="*/ 234 w 444"/>
                <a:gd name="T95" fmla="*/ 10 h 707"/>
                <a:gd name="T96" fmla="*/ 246 w 444"/>
                <a:gd name="T97" fmla="*/ 30 h 707"/>
                <a:gd name="T98" fmla="*/ 246 w 444"/>
                <a:gd name="T99" fmla="*/ 32 h 707"/>
                <a:gd name="T100" fmla="*/ 246 w 444"/>
                <a:gd name="T101" fmla="*/ 32 h 707"/>
                <a:gd name="T102" fmla="*/ 245 w 444"/>
                <a:gd name="T103" fmla="*/ 36 h 707"/>
                <a:gd name="T104" fmla="*/ 245 w 444"/>
                <a:gd name="T105" fmla="*/ 37 h 707"/>
                <a:gd name="T106" fmla="*/ 222 w 444"/>
                <a:gd name="T107" fmla="*/ 54 h 707"/>
                <a:gd name="T108" fmla="*/ 200 w 444"/>
                <a:gd name="T109" fmla="*/ 37 h 707"/>
                <a:gd name="T110" fmla="*/ 200 w 444"/>
                <a:gd name="T111" fmla="*/ 37 h 707"/>
                <a:gd name="T112" fmla="*/ 198 w 444"/>
                <a:gd name="T113" fmla="*/ 30 h 707"/>
                <a:gd name="T114" fmla="*/ 210 w 444"/>
                <a:gd name="T115" fmla="*/ 9 h 707"/>
                <a:gd name="T116" fmla="*/ 210 w 444"/>
                <a:gd name="T117" fmla="*/ 10 h 707"/>
                <a:gd name="T118" fmla="*/ 222 w 444"/>
                <a:gd name="T119" fmla="*/ 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707">
                  <a:moveTo>
                    <a:pt x="444" y="204"/>
                  </a:moveTo>
                  <a:cubicBezTo>
                    <a:pt x="444" y="151"/>
                    <a:pt x="418" y="99"/>
                    <a:pt x="372" y="60"/>
                  </a:cubicBezTo>
                  <a:cubicBezTo>
                    <a:pt x="336" y="29"/>
                    <a:pt x="279" y="8"/>
                    <a:pt x="233" y="2"/>
                  </a:cubicBezTo>
                  <a:cubicBezTo>
                    <a:pt x="233" y="2"/>
                    <a:pt x="233" y="2"/>
                    <a:pt x="233" y="2"/>
                  </a:cubicBezTo>
                  <a:cubicBezTo>
                    <a:pt x="231" y="1"/>
                    <a:pt x="228" y="1"/>
                    <a:pt x="225" y="0"/>
                  </a:cubicBezTo>
                  <a:cubicBezTo>
                    <a:pt x="225" y="0"/>
                    <a:pt x="225" y="0"/>
                    <a:pt x="225" y="0"/>
                  </a:cubicBezTo>
                  <a:cubicBezTo>
                    <a:pt x="224" y="0"/>
                    <a:pt x="223" y="0"/>
                    <a:pt x="222" y="0"/>
                  </a:cubicBezTo>
                  <a:cubicBezTo>
                    <a:pt x="221" y="0"/>
                    <a:pt x="220" y="0"/>
                    <a:pt x="219" y="0"/>
                  </a:cubicBezTo>
                  <a:cubicBezTo>
                    <a:pt x="219" y="0"/>
                    <a:pt x="219" y="0"/>
                    <a:pt x="219" y="0"/>
                  </a:cubicBezTo>
                  <a:cubicBezTo>
                    <a:pt x="216" y="1"/>
                    <a:pt x="213" y="1"/>
                    <a:pt x="210" y="2"/>
                  </a:cubicBezTo>
                  <a:cubicBezTo>
                    <a:pt x="210" y="2"/>
                    <a:pt x="210" y="2"/>
                    <a:pt x="211" y="2"/>
                  </a:cubicBezTo>
                  <a:cubicBezTo>
                    <a:pt x="165" y="8"/>
                    <a:pt x="108" y="29"/>
                    <a:pt x="72" y="60"/>
                  </a:cubicBezTo>
                  <a:cubicBezTo>
                    <a:pt x="25" y="99"/>
                    <a:pt x="0" y="151"/>
                    <a:pt x="0" y="204"/>
                  </a:cubicBezTo>
                  <a:cubicBezTo>
                    <a:pt x="0" y="308"/>
                    <a:pt x="76" y="415"/>
                    <a:pt x="121" y="478"/>
                  </a:cubicBezTo>
                  <a:cubicBezTo>
                    <a:pt x="139" y="503"/>
                    <a:pt x="153" y="522"/>
                    <a:pt x="156" y="533"/>
                  </a:cubicBezTo>
                  <a:cubicBezTo>
                    <a:pt x="156" y="534"/>
                    <a:pt x="156" y="534"/>
                    <a:pt x="156" y="535"/>
                  </a:cubicBezTo>
                  <a:cubicBezTo>
                    <a:pt x="168" y="596"/>
                    <a:pt x="168" y="596"/>
                    <a:pt x="168" y="596"/>
                  </a:cubicBezTo>
                  <a:cubicBezTo>
                    <a:pt x="167" y="600"/>
                    <a:pt x="154" y="668"/>
                    <a:pt x="168" y="683"/>
                  </a:cubicBezTo>
                  <a:cubicBezTo>
                    <a:pt x="187" y="705"/>
                    <a:pt x="259" y="707"/>
                    <a:pt x="276" y="683"/>
                  </a:cubicBezTo>
                  <a:cubicBezTo>
                    <a:pt x="288" y="666"/>
                    <a:pt x="276" y="596"/>
                    <a:pt x="276" y="596"/>
                  </a:cubicBezTo>
                  <a:cubicBezTo>
                    <a:pt x="287" y="535"/>
                    <a:pt x="287" y="535"/>
                    <a:pt x="287" y="535"/>
                  </a:cubicBezTo>
                  <a:cubicBezTo>
                    <a:pt x="287" y="534"/>
                    <a:pt x="287" y="534"/>
                    <a:pt x="287" y="534"/>
                  </a:cubicBezTo>
                  <a:cubicBezTo>
                    <a:pt x="291" y="523"/>
                    <a:pt x="304" y="504"/>
                    <a:pt x="322" y="478"/>
                  </a:cubicBezTo>
                  <a:cubicBezTo>
                    <a:pt x="368" y="415"/>
                    <a:pt x="444" y="308"/>
                    <a:pt x="444" y="204"/>
                  </a:cubicBezTo>
                  <a:close/>
                  <a:moveTo>
                    <a:pt x="185" y="539"/>
                  </a:moveTo>
                  <a:cubicBezTo>
                    <a:pt x="192" y="596"/>
                    <a:pt x="192" y="596"/>
                    <a:pt x="192" y="596"/>
                  </a:cubicBezTo>
                  <a:cubicBezTo>
                    <a:pt x="173" y="596"/>
                    <a:pt x="173" y="596"/>
                    <a:pt x="173" y="596"/>
                  </a:cubicBezTo>
                  <a:cubicBezTo>
                    <a:pt x="162" y="539"/>
                    <a:pt x="162" y="539"/>
                    <a:pt x="162" y="539"/>
                  </a:cubicBezTo>
                  <a:lnTo>
                    <a:pt x="185" y="539"/>
                  </a:lnTo>
                  <a:close/>
                  <a:moveTo>
                    <a:pt x="190" y="539"/>
                  </a:moveTo>
                  <a:cubicBezTo>
                    <a:pt x="219" y="539"/>
                    <a:pt x="219" y="539"/>
                    <a:pt x="219" y="539"/>
                  </a:cubicBezTo>
                  <a:cubicBezTo>
                    <a:pt x="219" y="596"/>
                    <a:pt x="219" y="596"/>
                    <a:pt x="219" y="596"/>
                  </a:cubicBezTo>
                  <a:cubicBezTo>
                    <a:pt x="197" y="596"/>
                    <a:pt x="197" y="596"/>
                    <a:pt x="197" y="596"/>
                  </a:cubicBezTo>
                  <a:lnTo>
                    <a:pt x="190" y="539"/>
                  </a:lnTo>
                  <a:close/>
                  <a:moveTo>
                    <a:pt x="224" y="539"/>
                  </a:moveTo>
                  <a:cubicBezTo>
                    <a:pt x="254" y="539"/>
                    <a:pt x="254" y="539"/>
                    <a:pt x="254" y="539"/>
                  </a:cubicBezTo>
                  <a:cubicBezTo>
                    <a:pt x="247" y="596"/>
                    <a:pt x="247" y="596"/>
                    <a:pt x="247" y="596"/>
                  </a:cubicBezTo>
                  <a:cubicBezTo>
                    <a:pt x="224" y="596"/>
                    <a:pt x="224" y="596"/>
                    <a:pt x="224" y="596"/>
                  </a:cubicBezTo>
                  <a:lnTo>
                    <a:pt x="224" y="539"/>
                  </a:lnTo>
                  <a:close/>
                  <a:moveTo>
                    <a:pt x="259" y="539"/>
                  </a:moveTo>
                  <a:cubicBezTo>
                    <a:pt x="281" y="539"/>
                    <a:pt x="281" y="539"/>
                    <a:pt x="281" y="539"/>
                  </a:cubicBezTo>
                  <a:cubicBezTo>
                    <a:pt x="271" y="596"/>
                    <a:pt x="271" y="596"/>
                    <a:pt x="271" y="596"/>
                  </a:cubicBezTo>
                  <a:cubicBezTo>
                    <a:pt x="253" y="596"/>
                    <a:pt x="253" y="596"/>
                    <a:pt x="253" y="596"/>
                  </a:cubicBezTo>
                  <a:lnTo>
                    <a:pt x="259" y="539"/>
                  </a:lnTo>
                  <a:close/>
                  <a:moveTo>
                    <a:pt x="222" y="6"/>
                  </a:moveTo>
                  <a:cubicBezTo>
                    <a:pt x="225" y="6"/>
                    <a:pt x="229" y="7"/>
                    <a:pt x="231" y="8"/>
                  </a:cubicBezTo>
                  <a:cubicBezTo>
                    <a:pt x="232" y="8"/>
                    <a:pt x="232" y="8"/>
                    <a:pt x="233" y="9"/>
                  </a:cubicBezTo>
                  <a:cubicBezTo>
                    <a:pt x="233" y="9"/>
                    <a:pt x="234" y="9"/>
                    <a:pt x="234" y="10"/>
                  </a:cubicBezTo>
                  <a:cubicBezTo>
                    <a:pt x="241" y="14"/>
                    <a:pt x="246" y="21"/>
                    <a:pt x="246" y="30"/>
                  </a:cubicBezTo>
                  <a:cubicBezTo>
                    <a:pt x="246" y="31"/>
                    <a:pt x="246" y="31"/>
                    <a:pt x="246" y="32"/>
                  </a:cubicBezTo>
                  <a:cubicBezTo>
                    <a:pt x="246" y="32"/>
                    <a:pt x="246" y="32"/>
                    <a:pt x="246" y="32"/>
                  </a:cubicBezTo>
                  <a:cubicBezTo>
                    <a:pt x="246" y="34"/>
                    <a:pt x="245" y="35"/>
                    <a:pt x="245" y="36"/>
                  </a:cubicBezTo>
                  <a:cubicBezTo>
                    <a:pt x="245" y="36"/>
                    <a:pt x="245" y="37"/>
                    <a:pt x="245" y="37"/>
                  </a:cubicBezTo>
                  <a:cubicBezTo>
                    <a:pt x="242" y="47"/>
                    <a:pt x="233" y="54"/>
                    <a:pt x="222" y="54"/>
                  </a:cubicBezTo>
                  <a:cubicBezTo>
                    <a:pt x="212" y="54"/>
                    <a:pt x="203" y="47"/>
                    <a:pt x="200" y="37"/>
                  </a:cubicBezTo>
                  <a:cubicBezTo>
                    <a:pt x="200" y="37"/>
                    <a:pt x="200" y="37"/>
                    <a:pt x="200" y="37"/>
                  </a:cubicBezTo>
                  <a:cubicBezTo>
                    <a:pt x="199" y="35"/>
                    <a:pt x="198" y="32"/>
                    <a:pt x="198" y="30"/>
                  </a:cubicBezTo>
                  <a:cubicBezTo>
                    <a:pt x="198" y="21"/>
                    <a:pt x="203" y="14"/>
                    <a:pt x="210" y="9"/>
                  </a:cubicBezTo>
                  <a:cubicBezTo>
                    <a:pt x="210" y="9"/>
                    <a:pt x="210" y="10"/>
                    <a:pt x="210" y="10"/>
                  </a:cubicBezTo>
                  <a:cubicBezTo>
                    <a:pt x="214" y="7"/>
                    <a:pt x="218" y="6"/>
                    <a:pt x="222" y="6"/>
                  </a:cubicBezTo>
                  <a:close/>
                </a:path>
              </a:pathLst>
            </a:custGeom>
            <a:noFill/>
            <a:ln w="9525">
              <a:solidFill>
                <a:srgbClr val="000000"/>
              </a:solidFill>
              <a:round/>
            </a:ln>
          </p:spPr>
          <p:txBody>
            <a:bodyPr vert="horz" wrap="square" lIns="91440" tIns="45720" rIns="91440" bIns="45720" numCol="1" anchor="t" anchorCtr="0" compatLnSpc="1"/>
            <a:lstStyle/>
            <a:p>
              <a:endParaRPr lang="zh-CN" altLang="en-US"/>
            </a:p>
          </p:txBody>
        </p:sp>
        <p:sp>
          <p:nvSpPr>
            <p:cNvPr id="19" name="Freeform 6"/>
            <p:cNvSpPr/>
            <p:nvPr/>
          </p:nvSpPr>
          <p:spPr bwMode="auto">
            <a:xfrm>
              <a:off x="3548" y="802"/>
              <a:ext cx="266" cy="668"/>
            </a:xfrm>
            <a:custGeom>
              <a:avLst/>
              <a:gdLst>
                <a:gd name="T0" fmla="*/ 182 w 211"/>
                <a:gd name="T1" fmla="*/ 532 h 532"/>
                <a:gd name="T2" fmla="*/ 88 w 211"/>
                <a:gd name="T3" fmla="*/ 203 h 532"/>
                <a:gd name="T4" fmla="*/ 211 w 211"/>
                <a:gd name="T5" fmla="*/ 0 h 532"/>
                <a:gd name="T6" fmla="*/ 72 w 211"/>
                <a:gd name="T7" fmla="*/ 58 h 532"/>
                <a:gd name="T8" fmla="*/ 0 w 211"/>
                <a:gd name="T9" fmla="*/ 202 h 532"/>
                <a:gd name="T10" fmla="*/ 121 w 211"/>
                <a:gd name="T11" fmla="*/ 476 h 532"/>
                <a:gd name="T12" fmla="*/ 157 w 211"/>
                <a:gd name="T13" fmla="*/ 532 h 532"/>
                <a:gd name="T14" fmla="*/ 182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182" y="532"/>
                  </a:moveTo>
                  <a:cubicBezTo>
                    <a:pt x="183" y="518"/>
                    <a:pt x="88" y="309"/>
                    <a:pt x="88" y="203"/>
                  </a:cubicBezTo>
                  <a:cubicBezTo>
                    <a:pt x="88" y="102"/>
                    <a:pt x="154" y="22"/>
                    <a:pt x="211" y="0"/>
                  </a:cubicBezTo>
                  <a:cubicBezTo>
                    <a:pt x="165" y="6"/>
                    <a:pt x="108" y="27"/>
                    <a:pt x="72" y="58"/>
                  </a:cubicBezTo>
                  <a:cubicBezTo>
                    <a:pt x="26" y="97"/>
                    <a:pt x="0" y="149"/>
                    <a:pt x="0" y="202"/>
                  </a:cubicBezTo>
                  <a:cubicBezTo>
                    <a:pt x="0" y="306"/>
                    <a:pt x="76" y="413"/>
                    <a:pt x="121" y="476"/>
                  </a:cubicBezTo>
                  <a:cubicBezTo>
                    <a:pt x="140" y="502"/>
                    <a:pt x="153" y="521"/>
                    <a:pt x="157" y="532"/>
                  </a:cubicBezTo>
                  <a:lnTo>
                    <a:pt x="182"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20" name="Freeform 7"/>
            <p:cNvSpPr/>
            <p:nvPr/>
          </p:nvSpPr>
          <p:spPr bwMode="auto">
            <a:xfrm>
              <a:off x="3841" y="802"/>
              <a:ext cx="266" cy="668"/>
            </a:xfrm>
            <a:custGeom>
              <a:avLst/>
              <a:gdLst>
                <a:gd name="T0" fmla="*/ 29 w 211"/>
                <a:gd name="T1" fmla="*/ 532 h 532"/>
                <a:gd name="T2" fmla="*/ 123 w 211"/>
                <a:gd name="T3" fmla="*/ 203 h 532"/>
                <a:gd name="T4" fmla="*/ 0 w 211"/>
                <a:gd name="T5" fmla="*/ 0 h 532"/>
                <a:gd name="T6" fmla="*/ 139 w 211"/>
                <a:gd name="T7" fmla="*/ 58 h 532"/>
                <a:gd name="T8" fmla="*/ 211 w 211"/>
                <a:gd name="T9" fmla="*/ 202 h 532"/>
                <a:gd name="T10" fmla="*/ 90 w 211"/>
                <a:gd name="T11" fmla="*/ 476 h 532"/>
                <a:gd name="T12" fmla="*/ 54 w 211"/>
                <a:gd name="T13" fmla="*/ 532 h 532"/>
                <a:gd name="T14" fmla="*/ 29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29" y="532"/>
                  </a:moveTo>
                  <a:cubicBezTo>
                    <a:pt x="28" y="518"/>
                    <a:pt x="123" y="309"/>
                    <a:pt x="123" y="203"/>
                  </a:cubicBezTo>
                  <a:cubicBezTo>
                    <a:pt x="123" y="102"/>
                    <a:pt x="57" y="22"/>
                    <a:pt x="0" y="0"/>
                  </a:cubicBezTo>
                  <a:cubicBezTo>
                    <a:pt x="46" y="6"/>
                    <a:pt x="103" y="27"/>
                    <a:pt x="139" y="58"/>
                  </a:cubicBezTo>
                  <a:cubicBezTo>
                    <a:pt x="185" y="97"/>
                    <a:pt x="211" y="149"/>
                    <a:pt x="211" y="202"/>
                  </a:cubicBezTo>
                  <a:cubicBezTo>
                    <a:pt x="211" y="306"/>
                    <a:pt x="135" y="413"/>
                    <a:pt x="90" y="476"/>
                  </a:cubicBezTo>
                  <a:cubicBezTo>
                    <a:pt x="71" y="502"/>
                    <a:pt x="58" y="521"/>
                    <a:pt x="54" y="532"/>
                  </a:cubicBezTo>
                  <a:lnTo>
                    <a:pt x="29"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21" name="Freeform 8"/>
            <p:cNvSpPr/>
            <p:nvPr/>
          </p:nvSpPr>
          <p:spPr bwMode="auto">
            <a:xfrm>
              <a:off x="3659" y="800"/>
              <a:ext cx="165" cy="670"/>
            </a:xfrm>
            <a:custGeom>
              <a:avLst/>
              <a:gdLst>
                <a:gd name="T0" fmla="*/ 88 w 131"/>
                <a:gd name="T1" fmla="*/ 205 h 534"/>
                <a:gd name="T2" fmla="*/ 112 w 131"/>
                <a:gd name="T3" fmla="*/ 37 h 534"/>
                <a:gd name="T4" fmla="*/ 110 w 131"/>
                <a:gd name="T5" fmla="*/ 30 h 534"/>
                <a:gd name="T6" fmla="*/ 125 w 131"/>
                <a:gd name="T7" fmla="*/ 8 h 534"/>
                <a:gd name="T8" fmla="*/ 131 w 131"/>
                <a:gd name="T9" fmla="*/ 0 h 534"/>
                <a:gd name="T10" fmla="*/ 0 w 131"/>
                <a:gd name="T11" fmla="*/ 205 h 534"/>
                <a:gd name="T12" fmla="*/ 74 w 131"/>
                <a:gd name="T13" fmla="*/ 481 h 534"/>
                <a:gd name="T14" fmla="*/ 93 w 131"/>
                <a:gd name="T15" fmla="*/ 534 h 534"/>
                <a:gd name="T16" fmla="*/ 120 w 131"/>
                <a:gd name="T17" fmla="*/ 534 h 534"/>
                <a:gd name="T18" fmla="*/ 115 w 131"/>
                <a:gd name="T19" fmla="*/ 498 h 534"/>
                <a:gd name="T20" fmla="*/ 88 w 131"/>
                <a:gd name="T21" fmla="*/ 20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88" y="205"/>
                  </a:moveTo>
                  <a:cubicBezTo>
                    <a:pt x="89" y="139"/>
                    <a:pt x="98" y="76"/>
                    <a:pt x="112" y="37"/>
                  </a:cubicBezTo>
                  <a:cubicBezTo>
                    <a:pt x="111" y="35"/>
                    <a:pt x="110" y="32"/>
                    <a:pt x="110" y="30"/>
                  </a:cubicBezTo>
                  <a:cubicBezTo>
                    <a:pt x="110" y="20"/>
                    <a:pt x="116" y="12"/>
                    <a:pt x="125" y="8"/>
                  </a:cubicBezTo>
                  <a:cubicBezTo>
                    <a:pt x="127" y="5"/>
                    <a:pt x="129" y="2"/>
                    <a:pt x="131" y="0"/>
                  </a:cubicBezTo>
                  <a:cubicBezTo>
                    <a:pt x="69" y="8"/>
                    <a:pt x="0" y="93"/>
                    <a:pt x="0" y="205"/>
                  </a:cubicBezTo>
                  <a:cubicBezTo>
                    <a:pt x="0" y="310"/>
                    <a:pt x="46" y="417"/>
                    <a:pt x="74" y="481"/>
                  </a:cubicBezTo>
                  <a:cubicBezTo>
                    <a:pt x="85" y="506"/>
                    <a:pt x="91" y="524"/>
                    <a:pt x="93" y="534"/>
                  </a:cubicBezTo>
                  <a:cubicBezTo>
                    <a:pt x="120" y="534"/>
                    <a:pt x="120" y="534"/>
                    <a:pt x="120" y="534"/>
                  </a:cubicBezTo>
                  <a:cubicBezTo>
                    <a:pt x="119" y="526"/>
                    <a:pt x="118" y="514"/>
                    <a:pt x="115" y="498"/>
                  </a:cubicBezTo>
                  <a:cubicBezTo>
                    <a:pt x="106" y="436"/>
                    <a:pt x="88" y="319"/>
                    <a:pt x="88" y="205"/>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22" name="Freeform 9"/>
            <p:cNvSpPr/>
            <p:nvPr/>
          </p:nvSpPr>
          <p:spPr bwMode="auto">
            <a:xfrm>
              <a:off x="3831" y="800"/>
              <a:ext cx="165" cy="670"/>
            </a:xfrm>
            <a:custGeom>
              <a:avLst/>
              <a:gdLst>
                <a:gd name="T0" fmla="*/ 0 w 131"/>
                <a:gd name="T1" fmla="*/ 0 h 534"/>
                <a:gd name="T2" fmla="*/ 6 w 131"/>
                <a:gd name="T3" fmla="*/ 8 h 534"/>
                <a:gd name="T4" fmla="*/ 21 w 131"/>
                <a:gd name="T5" fmla="*/ 30 h 534"/>
                <a:gd name="T6" fmla="*/ 20 w 131"/>
                <a:gd name="T7" fmla="*/ 38 h 534"/>
                <a:gd name="T8" fmla="*/ 43 w 131"/>
                <a:gd name="T9" fmla="*/ 205 h 534"/>
                <a:gd name="T10" fmla="*/ 16 w 131"/>
                <a:gd name="T11" fmla="*/ 498 h 534"/>
                <a:gd name="T12" fmla="*/ 11 w 131"/>
                <a:gd name="T13" fmla="*/ 534 h 534"/>
                <a:gd name="T14" fmla="*/ 38 w 131"/>
                <a:gd name="T15" fmla="*/ 534 h 534"/>
                <a:gd name="T16" fmla="*/ 57 w 131"/>
                <a:gd name="T17" fmla="*/ 481 h 534"/>
                <a:gd name="T18" fmla="*/ 131 w 131"/>
                <a:gd name="T19" fmla="*/ 205 h 534"/>
                <a:gd name="T20" fmla="*/ 0 w 131"/>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0" y="0"/>
                  </a:moveTo>
                  <a:cubicBezTo>
                    <a:pt x="2" y="2"/>
                    <a:pt x="4" y="5"/>
                    <a:pt x="6" y="8"/>
                  </a:cubicBezTo>
                  <a:cubicBezTo>
                    <a:pt x="15" y="11"/>
                    <a:pt x="21" y="20"/>
                    <a:pt x="21" y="30"/>
                  </a:cubicBezTo>
                  <a:cubicBezTo>
                    <a:pt x="21" y="33"/>
                    <a:pt x="21" y="36"/>
                    <a:pt x="20" y="38"/>
                  </a:cubicBezTo>
                  <a:cubicBezTo>
                    <a:pt x="33" y="77"/>
                    <a:pt x="42" y="139"/>
                    <a:pt x="43" y="205"/>
                  </a:cubicBezTo>
                  <a:cubicBezTo>
                    <a:pt x="43" y="319"/>
                    <a:pt x="25" y="436"/>
                    <a:pt x="16" y="498"/>
                  </a:cubicBezTo>
                  <a:cubicBezTo>
                    <a:pt x="13" y="514"/>
                    <a:pt x="12" y="526"/>
                    <a:pt x="11" y="534"/>
                  </a:cubicBezTo>
                  <a:cubicBezTo>
                    <a:pt x="38" y="534"/>
                    <a:pt x="38" y="534"/>
                    <a:pt x="38" y="534"/>
                  </a:cubicBezTo>
                  <a:cubicBezTo>
                    <a:pt x="40" y="524"/>
                    <a:pt x="46" y="506"/>
                    <a:pt x="57" y="481"/>
                  </a:cubicBezTo>
                  <a:cubicBezTo>
                    <a:pt x="85" y="417"/>
                    <a:pt x="131" y="310"/>
                    <a:pt x="131" y="205"/>
                  </a:cubicBezTo>
                  <a:cubicBezTo>
                    <a:pt x="131" y="93"/>
                    <a:pt x="62" y="8"/>
                    <a:pt x="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23" name="Freeform 10"/>
            <p:cNvSpPr/>
            <p:nvPr/>
          </p:nvSpPr>
          <p:spPr bwMode="auto">
            <a:xfrm>
              <a:off x="3812" y="800"/>
              <a:ext cx="32" cy="12"/>
            </a:xfrm>
            <a:custGeom>
              <a:avLst/>
              <a:gdLst>
                <a:gd name="T0" fmla="*/ 12 w 25"/>
                <a:gd name="T1" fmla="*/ 6 h 10"/>
                <a:gd name="T2" fmla="*/ 25 w 25"/>
                <a:gd name="T3" fmla="*/ 10 h 10"/>
                <a:gd name="T4" fmla="*/ 20 w 25"/>
                <a:gd name="T5" fmla="*/ 4 h 10"/>
                <a:gd name="T6" fmla="*/ 12 w 25"/>
                <a:gd name="T7" fmla="*/ 0 h 10"/>
                <a:gd name="T8" fmla="*/ 0 w 25"/>
                <a:gd name="T9" fmla="*/ 10 h 10"/>
                <a:gd name="T10" fmla="*/ 12 w 25"/>
                <a:gd name="T11" fmla="*/ 6 h 10"/>
              </a:gdLst>
              <a:ahLst/>
              <a:cxnLst>
                <a:cxn ang="0">
                  <a:pos x="T0" y="T1"/>
                </a:cxn>
                <a:cxn ang="0">
                  <a:pos x="T2" y="T3"/>
                </a:cxn>
                <a:cxn ang="0">
                  <a:pos x="T4" y="T5"/>
                </a:cxn>
                <a:cxn ang="0">
                  <a:pos x="T6" y="T7"/>
                </a:cxn>
                <a:cxn ang="0">
                  <a:pos x="T8" y="T9"/>
                </a:cxn>
                <a:cxn ang="0">
                  <a:pos x="T10" y="T11"/>
                </a:cxn>
              </a:cxnLst>
              <a:rect l="0" t="0" r="r" b="b"/>
              <a:pathLst>
                <a:path w="25" h="10">
                  <a:moveTo>
                    <a:pt x="12" y="6"/>
                  </a:moveTo>
                  <a:cubicBezTo>
                    <a:pt x="17" y="6"/>
                    <a:pt x="21" y="7"/>
                    <a:pt x="25" y="10"/>
                  </a:cubicBezTo>
                  <a:cubicBezTo>
                    <a:pt x="23" y="7"/>
                    <a:pt x="21" y="5"/>
                    <a:pt x="20" y="4"/>
                  </a:cubicBezTo>
                  <a:cubicBezTo>
                    <a:pt x="17" y="1"/>
                    <a:pt x="14" y="0"/>
                    <a:pt x="12" y="0"/>
                  </a:cubicBezTo>
                  <a:cubicBezTo>
                    <a:pt x="8" y="0"/>
                    <a:pt x="4" y="3"/>
                    <a:pt x="0" y="10"/>
                  </a:cubicBezTo>
                  <a:cubicBezTo>
                    <a:pt x="4" y="7"/>
                    <a:pt x="8" y="6"/>
                    <a:pt x="12" y="6"/>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1"/>
            <p:cNvSpPr/>
            <p:nvPr/>
          </p:nvSpPr>
          <p:spPr bwMode="auto">
            <a:xfrm>
              <a:off x="3769" y="840"/>
              <a:ext cx="121" cy="630"/>
            </a:xfrm>
            <a:custGeom>
              <a:avLst/>
              <a:gdLst>
                <a:gd name="T0" fmla="*/ 70 w 96"/>
                <a:gd name="T1" fmla="*/ 0 h 502"/>
                <a:gd name="T2" fmla="*/ 46 w 96"/>
                <a:gd name="T3" fmla="*/ 22 h 502"/>
                <a:gd name="T4" fmla="*/ 23 w 96"/>
                <a:gd name="T5" fmla="*/ 3 h 502"/>
                <a:gd name="T6" fmla="*/ 0 w 96"/>
                <a:gd name="T7" fmla="*/ 173 h 502"/>
                <a:gd name="T8" fmla="*/ 27 w 96"/>
                <a:gd name="T9" fmla="*/ 465 h 502"/>
                <a:gd name="T10" fmla="*/ 32 w 96"/>
                <a:gd name="T11" fmla="*/ 502 h 502"/>
                <a:gd name="T12" fmla="*/ 64 w 96"/>
                <a:gd name="T13" fmla="*/ 502 h 502"/>
                <a:gd name="T14" fmla="*/ 96 w 96"/>
                <a:gd name="T15" fmla="*/ 173 h 502"/>
                <a:gd name="T16" fmla="*/ 70 w 96"/>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502">
                  <a:moveTo>
                    <a:pt x="70" y="0"/>
                  </a:moveTo>
                  <a:cubicBezTo>
                    <a:pt x="69" y="12"/>
                    <a:pt x="59" y="22"/>
                    <a:pt x="46" y="22"/>
                  </a:cubicBezTo>
                  <a:cubicBezTo>
                    <a:pt x="35" y="22"/>
                    <a:pt x="25" y="14"/>
                    <a:pt x="23" y="3"/>
                  </a:cubicBezTo>
                  <a:cubicBezTo>
                    <a:pt x="11" y="39"/>
                    <a:pt x="1" y="100"/>
                    <a:pt x="0" y="173"/>
                  </a:cubicBezTo>
                  <a:cubicBezTo>
                    <a:pt x="0" y="287"/>
                    <a:pt x="18" y="403"/>
                    <a:pt x="27" y="465"/>
                  </a:cubicBezTo>
                  <a:cubicBezTo>
                    <a:pt x="30" y="481"/>
                    <a:pt x="31" y="494"/>
                    <a:pt x="32" y="502"/>
                  </a:cubicBezTo>
                  <a:cubicBezTo>
                    <a:pt x="64" y="502"/>
                    <a:pt x="64" y="502"/>
                    <a:pt x="64" y="502"/>
                  </a:cubicBezTo>
                  <a:cubicBezTo>
                    <a:pt x="63" y="489"/>
                    <a:pt x="96" y="267"/>
                    <a:pt x="96" y="173"/>
                  </a:cubicBezTo>
                  <a:cubicBezTo>
                    <a:pt x="96" y="102"/>
                    <a:pt x="84" y="37"/>
                    <a:pt x="7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25" name="Freeform 12"/>
            <p:cNvSpPr/>
            <p:nvPr/>
          </p:nvSpPr>
          <p:spPr bwMode="auto">
            <a:xfrm>
              <a:off x="3744" y="1464"/>
              <a:ext cx="165" cy="13"/>
            </a:xfrm>
            <a:custGeom>
              <a:avLst/>
              <a:gdLst>
                <a:gd name="T0" fmla="*/ 126 w 131"/>
                <a:gd name="T1" fmla="*/ 10 h 10"/>
                <a:gd name="T2" fmla="*/ 6 w 131"/>
                <a:gd name="T3" fmla="*/ 10 h 10"/>
                <a:gd name="T4" fmla="*/ 0 w 131"/>
                <a:gd name="T5" fmla="*/ 5 h 10"/>
                <a:gd name="T6" fmla="*/ 6 w 131"/>
                <a:gd name="T7" fmla="*/ 0 h 10"/>
                <a:gd name="T8" fmla="*/ 126 w 131"/>
                <a:gd name="T9" fmla="*/ 0 h 10"/>
                <a:gd name="T10" fmla="*/ 131 w 131"/>
                <a:gd name="T11" fmla="*/ 5 h 10"/>
                <a:gd name="T12" fmla="*/ 126 w 13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1" h="10">
                  <a:moveTo>
                    <a:pt x="126" y="10"/>
                  </a:moveTo>
                  <a:cubicBezTo>
                    <a:pt x="6" y="10"/>
                    <a:pt x="6" y="10"/>
                    <a:pt x="6" y="10"/>
                  </a:cubicBezTo>
                  <a:cubicBezTo>
                    <a:pt x="3" y="10"/>
                    <a:pt x="0" y="8"/>
                    <a:pt x="0" y="5"/>
                  </a:cubicBezTo>
                  <a:cubicBezTo>
                    <a:pt x="0" y="2"/>
                    <a:pt x="3" y="0"/>
                    <a:pt x="6" y="0"/>
                  </a:cubicBezTo>
                  <a:cubicBezTo>
                    <a:pt x="126" y="0"/>
                    <a:pt x="126" y="0"/>
                    <a:pt x="126" y="0"/>
                  </a:cubicBezTo>
                  <a:cubicBezTo>
                    <a:pt x="129" y="0"/>
                    <a:pt x="131" y="2"/>
                    <a:pt x="131" y="5"/>
                  </a:cubicBezTo>
                  <a:cubicBezTo>
                    <a:pt x="131" y="8"/>
                    <a:pt x="129" y="10"/>
                    <a:pt x="126" y="10"/>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3"/>
            <p:cNvSpPr/>
            <p:nvPr/>
          </p:nvSpPr>
          <p:spPr bwMode="auto">
            <a:xfrm>
              <a:off x="3742" y="1548"/>
              <a:ext cx="169" cy="140"/>
            </a:xfrm>
            <a:custGeom>
              <a:avLst/>
              <a:gdLst>
                <a:gd name="T0" fmla="*/ 122 w 134"/>
                <a:gd name="T1" fmla="*/ 87 h 111"/>
                <a:gd name="T2" fmla="*/ 14 w 134"/>
                <a:gd name="T3" fmla="*/ 87 h 111"/>
                <a:gd name="T4" fmla="*/ 14 w 134"/>
                <a:gd name="T5" fmla="*/ 0 h 111"/>
                <a:gd name="T6" fmla="*/ 122 w 134"/>
                <a:gd name="T7" fmla="*/ 0 h 111"/>
                <a:gd name="T8" fmla="*/ 122 w 134"/>
                <a:gd name="T9" fmla="*/ 87 h 111"/>
              </a:gdLst>
              <a:ahLst/>
              <a:cxnLst>
                <a:cxn ang="0">
                  <a:pos x="T0" y="T1"/>
                </a:cxn>
                <a:cxn ang="0">
                  <a:pos x="T2" y="T3"/>
                </a:cxn>
                <a:cxn ang="0">
                  <a:pos x="T4" y="T5"/>
                </a:cxn>
                <a:cxn ang="0">
                  <a:pos x="T6" y="T7"/>
                </a:cxn>
                <a:cxn ang="0">
                  <a:pos x="T8" y="T9"/>
                </a:cxn>
              </a:cxnLst>
              <a:rect l="0" t="0" r="r" b="b"/>
              <a:pathLst>
                <a:path w="134" h="111">
                  <a:moveTo>
                    <a:pt x="122" y="87"/>
                  </a:moveTo>
                  <a:cubicBezTo>
                    <a:pt x="105" y="111"/>
                    <a:pt x="33" y="109"/>
                    <a:pt x="14" y="87"/>
                  </a:cubicBezTo>
                  <a:cubicBezTo>
                    <a:pt x="0" y="72"/>
                    <a:pt x="14" y="0"/>
                    <a:pt x="14" y="0"/>
                  </a:cubicBezTo>
                  <a:cubicBezTo>
                    <a:pt x="122" y="0"/>
                    <a:pt x="122" y="0"/>
                    <a:pt x="122" y="0"/>
                  </a:cubicBezTo>
                  <a:cubicBezTo>
                    <a:pt x="122" y="0"/>
                    <a:pt x="134" y="70"/>
                    <a:pt x="122" y="87"/>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4"/>
            <p:cNvSpPr/>
            <p:nvPr/>
          </p:nvSpPr>
          <p:spPr bwMode="auto">
            <a:xfrm>
              <a:off x="3744" y="1467"/>
              <a:ext cx="22" cy="86"/>
            </a:xfrm>
            <a:custGeom>
              <a:avLst/>
              <a:gdLst>
                <a:gd name="T0" fmla="*/ 15 w 17"/>
                <a:gd name="T1" fmla="*/ 69 h 69"/>
                <a:gd name="T2" fmla="*/ 12 w 17"/>
                <a:gd name="T3" fmla="*/ 67 h 69"/>
                <a:gd name="T4" fmla="*/ 0 w 17"/>
                <a:gd name="T5" fmla="*/ 4 h 69"/>
                <a:gd name="T6" fmla="*/ 2 w 17"/>
                <a:gd name="T7" fmla="*/ 1 h 69"/>
                <a:gd name="T8" fmla="*/ 5 w 17"/>
                <a:gd name="T9" fmla="*/ 3 h 69"/>
                <a:gd name="T10" fmla="*/ 17 w 17"/>
                <a:gd name="T11" fmla="*/ 66 h 69"/>
                <a:gd name="T12" fmla="*/ 15 w 17"/>
                <a:gd name="T13" fmla="*/ 69 h 69"/>
                <a:gd name="T14" fmla="*/ 15 w 17"/>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9">
                  <a:moveTo>
                    <a:pt x="15" y="69"/>
                  </a:moveTo>
                  <a:cubicBezTo>
                    <a:pt x="13" y="69"/>
                    <a:pt x="12" y="68"/>
                    <a:pt x="12" y="67"/>
                  </a:cubicBezTo>
                  <a:cubicBezTo>
                    <a:pt x="0" y="4"/>
                    <a:pt x="0" y="4"/>
                    <a:pt x="0" y="4"/>
                  </a:cubicBezTo>
                  <a:cubicBezTo>
                    <a:pt x="0" y="2"/>
                    <a:pt x="1" y="1"/>
                    <a:pt x="2" y="1"/>
                  </a:cubicBezTo>
                  <a:cubicBezTo>
                    <a:pt x="4" y="0"/>
                    <a:pt x="5" y="1"/>
                    <a:pt x="5" y="3"/>
                  </a:cubicBezTo>
                  <a:cubicBezTo>
                    <a:pt x="17" y="66"/>
                    <a:pt x="17" y="66"/>
                    <a:pt x="17" y="66"/>
                  </a:cubicBezTo>
                  <a:cubicBezTo>
                    <a:pt x="17" y="68"/>
                    <a:pt x="16" y="69"/>
                    <a:pt x="15" y="69"/>
                  </a:cubicBezTo>
                  <a:cubicBezTo>
                    <a:pt x="15" y="69"/>
                    <a:pt x="15" y="69"/>
                    <a:pt x="15"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5"/>
            <p:cNvSpPr/>
            <p:nvPr/>
          </p:nvSpPr>
          <p:spPr bwMode="auto">
            <a:xfrm>
              <a:off x="3781" y="1467"/>
              <a:ext cx="16" cy="89"/>
            </a:xfrm>
            <a:custGeom>
              <a:avLst/>
              <a:gdLst>
                <a:gd name="T0" fmla="*/ 10 w 13"/>
                <a:gd name="T1" fmla="*/ 71 h 71"/>
                <a:gd name="T2" fmla="*/ 7 w 13"/>
                <a:gd name="T3" fmla="*/ 69 h 71"/>
                <a:gd name="T4" fmla="*/ 0 w 13"/>
                <a:gd name="T5" fmla="*/ 3 h 71"/>
                <a:gd name="T6" fmla="*/ 2 w 13"/>
                <a:gd name="T7" fmla="*/ 1 h 71"/>
                <a:gd name="T8" fmla="*/ 5 w 13"/>
                <a:gd name="T9" fmla="*/ 3 h 71"/>
                <a:gd name="T10" fmla="*/ 13 w 13"/>
                <a:gd name="T11" fmla="*/ 69 h 71"/>
                <a:gd name="T12" fmla="*/ 10 w 13"/>
                <a:gd name="T13" fmla="*/ 71 h 71"/>
                <a:gd name="T14" fmla="*/ 10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10" y="71"/>
                  </a:moveTo>
                  <a:cubicBezTo>
                    <a:pt x="9" y="71"/>
                    <a:pt x="8" y="70"/>
                    <a:pt x="7" y="69"/>
                  </a:cubicBezTo>
                  <a:cubicBezTo>
                    <a:pt x="0" y="3"/>
                    <a:pt x="0" y="3"/>
                    <a:pt x="0" y="3"/>
                  </a:cubicBezTo>
                  <a:cubicBezTo>
                    <a:pt x="0" y="2"/>
                    <a:pt x="1" y="1"/>
                    <a:pt x="2" y="1"/>
                  </a:cubicBezTo>
                  <a:cubicBezTo>
                    <a:pt x="4" y="0"/>
                    <a:pt x="5" y="1"/>
                    <a:pt x="5" y="3"/>
                  </a:cubicBezTo>
                  <a:cubicBezTo>
                    <a:pt x="13" y="69"/>
                    <a:pt x="13" y="69"/>
                    <a:pt x="13" y="69"/>
                  </a:cubicBezTo>
                  <a:cubicBezTo>
                    <a:pt x="13" y="70"/>
                    <a:pt x="12" y="71"/>
                    <a:pt x="10" y="71"/>
                  </a:cubicBezTo>
                  <a:cubicBezTo>
                    <a:pt x="10" y="71"/>
                    <a:pt x="10" y="71"/>
                    <a:pt x="10"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6"/>
            <p:cNvSpPr/>
            <p:nvPr/>
          </p:nvSpPr>
          <p:spPr bwMode="auto">
            <a:xfrm>
              <a:off x="3888" y="1467"/>
              <a:ext cx="23" cy="86"/>
            </a:xfrm>
            <a:custGeom>
              <a:avLst/>
              <a:gdLst>
                <a:gd name="T0" fmla="*/ 3 w 18"/>
                <a:gd name="T1" fmla="*/ 69 h 69"/>
                <a:gd name="T2" fmla="*/ 3 w 18"/>
                <a:gd name="T3" fmla="*/ 69 h 69"/>
                <a:gd name="T4" fmla="*/ 0 w 18"/>
                <a:gd name="T5" fmla="*/ 66 h 69"/>
                <a:gd name="T6" fmla="*/ 12 w 18"/>
                <a:gd name="T7" fmla="*/ 3 h 69"/>
                <a:gd name="T8" fmla="*/ 15 w 18"/>
                <a:gd name="T9" fmla="*/ 1 h 69"/>
                <a:gd name="T10" fmla="*/ 17 w 18"/>
                <a:gd name="T11" fmla="*/ 4 h 69"/>
                <a:gd name="T12" fmla="*/ 5 w 18"/>
                <a:gd name="T13" fmla="*/ 67 h 69"/>
                <a:gd name="T14" fmla="*/ 3 w 18"/>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69">
                  <a:moveTo>
                    <a:pt x="3" y="69"/>
                  </a:moveTo>
                  <a:cubicBezTo>
                    <a:pt x="3" y="69"/>
                    <a:pt x="3" y="69"/>
                    <a:pt x="3" y="69"/>
                  </a:cubicBezTo>
                  <a:cubicBezTo>
                    <a:pt x="1" y="69"/>
                    <a:pt x="0" y="68"/>
                    <a:pt x="0" y="66"/>
                  </a:cubicBezTo>
                  <a:cubicBezTo>
                    <a:pt x="12" y="3"/>
                    <a:pt x="12" y="3"/>
                    <a:pt x="12" y="3"/>
                  </a:cubicBezTo>
                  <a:cubicBezTo>
                    <a:pt x="13" y="1"/>
                    <a:pt x="14" y="0"/>
                    <a:pt x="15" y="1"/>
                  </a:cubicBezTo>
                  <a:cubicBezTo>
                    <a:pt x="17" y="1"/>
                    <a:pt x="18" y="2"/>
                    <a:pt x="17" y="4"/>
                  </a:cubicBezTo>
                  <a:cubicBezTo>
                    <a:pt x="5" y="67"/>
                    <a:pt x="5" y="67"/>
                    <a:pt x="5" y="67"/>
                  </a:cubicBezTo>
                  <a:cubicBezTo>
                    <a:pt x="5" y="68"/>
                    <a:pt x="4" y="69"/>
                    <a:pt x="3"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7"/>
            <p:cNvSpPr/>
            <p:nvPr/>
          </p:nvSpPr>
          <p:spPr bwMode="auto">
            <a:xfrm>
              <a:off x="3859" y="1467"/>
              <a:ext cx="16" cy="89"/>
            </a:xfrm>
            <a:custGeom>
              <a:avLst/>
              <a:gdLst>
                <a:gd name="T0" fmla="*/ 3 w 13"/>
                <a:gd name="T1" fmla="*/ 71 h 71"/>
                <a:gd name="T2" fmla="*/ 2 w 13"/>
                <a:gd name="T3" fmla="*/ 71 h 71"/>
                <a:gd name="T4" fmla="*/ 0 w 13"/>
                <a:gd name="T5" fmla="*/ 69 h 71"/>
                <a:gd name="T6" fmla="*/ 8 w 13"/>
                <a:gd name="T7" fmla="*/ 3 h 71"/>
                <a:gd name="T8" fmla="*/ 11 w 13"/>
                <a:gd name="T9" fmla="*/ 1 h 71"/>
                <a:gd name="T10" fmla="*/ 13 w 13"/>
                <a:gd name="T11" fmla="*/ 3 h 71"/>
                <a:gd name="T12" fmla="*/ 5 w 13"/>
                <a:gd name="T13" fmla="*/ 69 h 71"/>
                <a:gd name="T14" fmla="*/ 3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3" y="71"/>
                  </a:moveTo>
                  <a:cubicBezTo>
                    <a:pt x="3" y="71"/>
                    <a:pt x="2" y="71"/>
                    <a:pt x="2" y="71"/>
                  </a:cubicBezTo>
                  <a:cubicBezTo>
                    <a:pt x="1" y="71"/>
                    <a:pt x="0" y="70"/>
                    <a:pt x="0" y="69"/>
                  </a:cubicBezTo>
                  <a:cubicBezTo>
                    <a:pt x="8" y="3"/>
                    <a:pt x="8" y="3"/>
                    <a:pt x="8" y="3"/>
                  </a:cubicBezTo>
                  <a:cubicBezTo>
                    <a:pt x="8" y="1"/>
                    <a:pt x="9" y="0"/>
                    <a:pt x="11" y="1"/>
                  </a:cubicBezTo>
                  <a:cubicBezTo>
                    <a:pt x="12" y="1"/>
                    <a:pt x="13" y="2"/>
                    <a:pt x="13" y="3"/>
                  </a:cubicBezTo>
                  <a:cubicBezTo>
                    <a:pt x="5" y="69"/>
                    <a:pt x="5" y="69"/>
                    <a:pt x="5" y="69"/>
                  </a:cubicBezTo>
                  <a:cubicBezTo>
                    <a:pt x="5" y="70"/>
                    <a:pt x="4" y="71"/>
                    <a:pt x="3"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
            <p:cNvSpPr/>
            <p:nvPr/>
          </p:nvSpPr>
          <p:spPr bwMode="auto">
            <a:xfrm>
              <a:off x="3824" y="1468"/>
              <a:ext cx="6" cy="92"/>
            </a:xfrm>
            <a:custGeom>
              <a:avLst/>
              <a:gdLst>
                <a:gd name="T0" fmla="*/ 2 w 5"/>
                <a:gd name="T1" fmla="*/ 73 h 73"/>
                <a:gd name="T2" fmla="*/ 0 w 5"/>
                <a:gd name="T3" fmla="*/ 70 h 73"/>
                <a:gd name="T4" fmla="*/ 0 w 5"/>
                <a:gd name="T5" fmla="*/ 2 h 73"/>
                <a:gd name="T6" fmla="*/ 2 w 5"/>
                <a:gd name="T7" fmla="*/ 0 h 73"/>
                <a:gd name="T8" fmla="*/ 5 w 5"/>
                <a:gd name="T9" fmla="*/ 2 h 73"/>
                <a:gd name="T10" fmla="*/ 5 w 5"/>
                <a:gd name="T11" fmla="*/ 70 h 73"/>
                <a:gd name="T12" fmla="*/ 2 w 5"/>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5" h="73">
                  <a:moveTo>
                    <a:pt x="2" y="73"/>
                  </a:moveTo>
                  <a:cubicBezTo>
                    <a:pt x="1" y="73"/>
                    <a:pt x="0" y="72"/>
                    <a:pt x="0" y="70"/>
                  </a:cubicBezTo>
                  <a:cubicBezTo>
                    <a:pt x="0" y="2"/>
                    <a:pt x="0" y="2"/>
                    <a:pt x="0" y="2"/>
                  </a:cubicBezTo>
                  <a:cubicBezTo>
                    <a:pt x="0" y="1"/>
                    <a:pt x="1" y="0"/>
                    <a:pt x="2" y="0"/>
                  </a:cubicBezTo>
                  <a:cubicBezTo>
                    <a:pt x="4" y="0"/>
                    <a:pt x="5" y="1"/>
                    <a:pt x="5" y="2"/>
                  </a:cubicBezTo>
                  <a:cubicBezTo>
                    <a:pt x="5" y="70"/>
                    <a:pt x="5" y="70"/>
                    <a:pt x="5" y="70"/>
                  </a:cubicBezTo>
                  <a:cubicBezTo>
                    <a:pt x="5" y="72"/>
                    <a:pt x="4" y="73"/>
                    <a:pt x="2" y="73"/>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0"/>
            <p:cNvSpPr>
              <a:spLocks noEditPoints="1"/>
            </p:cNvSpPr>
            <p:nvPr/>
          </p:nvSpPr>
          <p:spPr bwMode="auto">
            <a:xfrm>
              <a:off x="3825" y="748"/>
              <a:ext cx="84" cy="66"/>
            </a:xfrm>
            <a:custGeom>
              <a:avLst/>
              <a:gdLst>
                <a:gd name="T0" fmla="*/ 3 w 67"/>
                <a:gd name="T1" fmla="*/ 52 h 52"/>
                <a:gd name="T2" fmla="*/ 3 w 67"/>
                <a:gd name="T3" fmla="*/ 48 h 52"/>
                <a:gd name="T4" fmla="*/ 0 w 67"/>
                <a:gd name="T5" fmla="*/ 48 h 52"/>
                <a:gd name="T6" fmla="*/ 3 w 67"/>
                <a:gd name="T7" fmla="*/ 32 h 52"/>
                <a:gd name="T8" fmla="*/ 4 w 67"/>
                <a:gd name="T9" fmla="*/ 31 h 52"/>
                <a:gd name="T10" fmla="*/ 5 w 67"/>
                <a:gd name="T11" fmla="*/ 28 h 52"/>
                <a:gd name="T12" fmla="*/ 8 w 67"/>
                <a:gd name="T13" fmla="*/ 21 h 52"/>
                <a:gd name="T14" fmla="*/ 18 w 67"/>
                <a:gd name="T15" fmla="*/ 9 h 52"/>
                <a:gd name="T16" fmla="*/ 45 w 67"/>
                <a:gd name="T17" fmla="*/ 1 h 52"/>
                <a:gd name="T18" fmla="*/ 66 w 67"/>
                <a:gd name="T19" fmla="*/ 15 h 52"/>
                <a:gd name="T20" fmla="*/ 52 w 67"/>
                <a:gd name="T21" fmla="*/ 36 h 52"/>
                <a:gd name="T22" fmla="*/ 51 w 67"/>
                <a:gd name="T23" fmla="*/ 37 h 52"/>
                <a:gd name="T24" fmla="*/ 26 w 67"/>
                <a:gd name="T25" fmla="*/ 46 h 52"/>
                <a:gd name="T26" fmla="*/ 21 w 67"/>
                <a:gd name="T27" fmla="*/ 47 h 52"/>
                <a:gd name="T28" fmla="*/ 15 w 67"/>
                <a:gd name="T29" fmla="*/ 49 h 52"/>
                <a:gd name="T30" fmla="*/ 3 w 67"/>
                <a:gd name="T31" fmla="*/ 52 h 52"/>
                <a:gd name="T32" fmla="*/ 39 w 67"/>
                <a:gd name="T33" fmla="*/ 7 h 52"/>
                <a:gd name="T34" fmla="*/ 22 w 67"/>
                <a:gd name="T35" fmla="*/ 14 h 52"/>
                <a:gd name="T36" fmla="*/ 13 w 67"/>
                <a:gd name="T37" fmla="*/ 24 h 52"/>
                <a:gd name="T38" fmla="*/ 11 w 67"/>
                <a:gd name="T39" fmla="*/ 30 h 52"/>
                <a:gd name="T40" fmla="*/ 10 w 67"/>
                <a:gd name="T41" fmla="*/ 34 h 52"/>
                <a:gd name="T42" fmla="*/ 10 w 67"/>
                <a:gd name="T43" fmla="*/ 34 h 52"/>
                <a:gd name="T44" fmla="*/ 6 w 67"/>
                <a:gd name="T45" fmla="*/ 45 h 52"/>
                <a:gd name="T46" fmla="*/ 13 w 67"/>
                <a:gd name="T47" fmla="*/ 43 h 52"/>
                <a:gd name="T48" fmla="*/ 20 w 67"/>
                <a:gd name="T49" fmla="*/ 41 h 52"/>
                <a:gd name="T50" fmla="*/ 25 w 67"/>
                <a:gd name="T51" fmla="*/ 39 h 52"/>
                <a:gd name="T52" fmla="*/ 47 w 67"/>
                <a:gd name="T53" fmla="*/ 31 h 52"/>
                <a:gd name="T54" fmla="*/ 49 w 67"/>
                <a:gd name="T55" fmla="*/ 31 h 52"/>
                <a:gd name="T56" fmla="*/ 59 w 67"/>
                <a:gd name="T57" fmla="*/ 16 h 52"/>
                <a:gd name="T58" fmla="*/ 44 w 67"/>
                <a:gd name="T59" fmla="*/ 8 h 52"/>
                <a:gd name="T60" fmla="*/ 39 w 67"/>
                <a:gd name="T6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52">
                  <a:moveTo>
                    <a:pt x="3" y="52"/>
                  </a:moveTo>
                  <a:cubicBezTo>
                    <a:pt x="3" y="48"/>
                    <a:pt x="3" y="48"/>
                    <a:pt x="3" y="48"/>
                  </a:cubicBezTo>
                  <a:cubicBezTo>
                    <a:pt x="0" y="48"/>
                    <a:pt x="0" y="48"/>
                    <a:pt x="0" y="48"/>
                  </a:cubicBezTo>
                  <a:cubicBezTo>
                    <a:pt x="0" y="42"/>
                    <a:pt x="2" y="37"/>
                    <a:pt x="3" y="32"/>
                  </a:cubicBezTo>
                  <a:cubicBezTo>
                    <a:pt x="4" y="31"/>
                    <a:pt x="4" y="31"/>
                    <a:pt x="4" y="31"/>
                  </a:cubicBezTo>
                  <a:cubicBezTo>
                    <a:pt x="4" y="30"/>
                    <a:pt x="4" y="29"/>
                    <a:pt x="5" y="28"/>
                  </a:cubicBezTo>
                  <a:cubicBezTo>
                    <a:pt x="6" y="26"/>
                    <a:pt x="6" y="23"/>
                    <a:pt x="8" y="21"/>
                  </a:cubicBezTo>
                  <a:cubicBezTo>
                    <a:pt x="10" y="15"/>
                    <a:pt x="16" y="11"/>
                    <a:pt x="18" y="9"/>
                  </a:cubicBezTo>
                  <a:cubicBezTo>
                    <a:pt x="25" y="2"/>
                    <a:pt x="35" y="0"/>
                    <a:pt x="45" y="1"/>
                  </a:cubicBezTo>
                  <a:cubicBezTo>
                    <a:pt x="52" y="3"/>
                    <a:pt x="64" y="5"/>
                    <a:pt x="66" y="15"/>
                  </a:cubicBezTo>
                  <a:cubicBezTo>
                    <a:pt x="67" y="26"/>
                    <a:pt x="59" y="32"/>
                    <a:pt x="52" y="36"/>
                  </a:cubicBezTo>
                  <a:cubicBezTo>
                    <a:pt x="51" y="37"/>
                    <a:pt x="51" y="37"/>
                    <a:pt x="51" y="37"/>
                  </a:cubicBezTo>
                  <a:cubicBezTo>
                    <a:pt x="43" y="42"/>
                    <a:pt x="35" y="44"/>
                    <a:pt x="26" y="46"/>
                  </a:cubicBezTo>
                  <a:cubicBezTo>
                    <a:pt x="25" y="46"/>
                    <a:pt x="23" y="46"/>
                    <a:pt x="21" y="47"/>
                  </a:cubicBezTo>
                  <a:cubicBezTo>
                    <a:pt x="19" y="47"/>
                    <a:pt x="17" y="48"/>
                    <a:pt x="15" y="49"/>
                  </a:cubicBezTo>
                  <a:cubicBezTo>
                    <a:pt x="11" y="50"/>
                    <a:pt x="7" y="52"/>
                    <a:pt x="3" y="52"/>
                  </a:cubicBezTo>
                  <a:close/>
                  <a:moveTo>
                    <a:pt x="39" y="7"/>
                  </a:moveTo>
                  <a:cubicBezTo>
                    <a:pt x="32" y="7"/>
                    <a:pt x="27" y="10"/>
                    <a:pt x="22" y="14"/>
                  </a:cubicBezTo>
                  <a:cubicBezTo>
                    <a:pt x="18" y="17"/>
                    <a:pt x="15" y="21"/>
                    <a:pt x="13" y="24"/>
                  </a:cubicBezTo>
                  <a:cubicBezTo>
                    <a:pt x="12" y="26"/>
                    <a:pt x="12" y="28"/>
                    <a:pt x="11" y="30"/>
                  </a:cubicBezTo>
                  <a:cubicBezTo>
                    <a:pt x="11" y="31"/>
                    <a:pt x="10" y="32"/>
                    <a:pt x="10" y="34"/>
                  </a:cubicBezTo>
                  <a:cubicBezTo>
                    <a:pt x="10" y="34"/>
                    <a:pt x="10" y="34"/>
                    <a:pt x="10" y="34"/>
                  </a:cubicBezTo>
                  <a:cubicBezTo>
                    <a:pt x="8" y="38"/>
                    <a:pt x="7" y="41"/>
                    <a:pt x="6" y="45"/>
                  </a:cubicBezTo>
                  <a:cubicBezTo>
                    <a:pt x="8" y="44"/>
                    <a:pt x="11" y="43"/>
                    <a:pt x="13" y="43"/>
                  </a:cubicBezTo>
                  <a:cubicBezTo>
                    <a:pt x="15" y="42"/>
                    <a:pt x="17" y="41"/>
                    <a:pt x="20" y="41"/>
                  </a:cubicBezTo>
                  <a:cubicBezTo>
                    <a:pt x="21" y="40"/>
                    <a:pt x="23" y="40"/>
                    <a:pt x="25" y="39"/>
                  </a:cubicBezTo>
                  <a:cubicBezTo>
                    <a:pt x="33" y="37"/>
                    <a:pt x="41" y="36"/>
                    <a:pt x="47" y="31"/>
                  </a:cubicBezTo>
                  <a:cubicBezTo>
                    <a:pt x="49" y="31"/>
                    <a:pt x="49" y="31"/>
                    <a:pt x="49" y="31"/>
                  </a:cubicBezTo>
                  <a:cubicBezTo>
                    <a:pt x="56" y="26"/>
                    <a:pt x="60" y="23"/>
                    <a:pt x="59" y="16"/>
                  </a:cubicBezTo>
                  <a:cubicBezTo>
                    <a:pt x="58" y="11"/>
                    <a:pt x="51" y="9"/>
                    <a:pt x="44" y="8"/>
                  </a:cubicBezTo>
                  <a:cubicBezTo>
                    <a:pt x="42" y="8"/>
                    <a:pt x="41" y="7"/>
                    <a:pt x="39"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
            <p:cNvSpPr>
              <a:spLocks noEditPoints="1"/>
            </p:cNvSpPr>
            <p:nvPr/>
          </p:nvSpPr>
          <p:spPr bwMode="auto">
            <a:xfrm>
              <a:off x="3753" y="782"/>
              <a:ext cx="74" cy="32"/>
            </a:xfrm>
            <a:custGeom>
              <a:avLst/>
              <a:gdLst>
                <a:gd name="T0" fmla="*/ 27 w 59"/>
                <a:gd name="T1" fmla="*/ 25 h 25"/>
                <a:gd name="T2" fmla="*/ 3 w 59"/>
                <a:gd name="T3" fmla="*/ 15 h 25"/>
                <a:gd name="T4" fmla="*/ 2 w 59"/>
                <a:gd name="T5" fmla="*/ 5 h 25"/>
                <a:gd name="T6" fmla="*/ 19 w 59"/>
                <a:gd name="T7" fmla="*/ 0 h 25"/>
                <a:gd name="T8" fmla="*/ 59 w 59"/>
                <a:gd name="T9" fmla="*/ 17 h 25"/>
                <a:gd name="T10" fmla="*/ 57 w 59"/>
                <a:gd name="T11" fmla="*/ 19 h 25"/>
                <a:gd name="T12" fmla="*/ 57 w 59"/>
                <a:gd name="T13" fmla="*/ 25 h 25"/>
                <a:gd name="T14" fmla="*/ 44 w 59"/>
                <a:gd name="T15" fmla="*/ 25 h 25"/>
                <a:gd name="T16" fmla="*/ 31 w 59"/>
                <a:gd name="T17" fmla="*/ 25 h 25"/>
                <a:gd name="T18" fmla="*/ 29 w 59"/>
                <a:gd name="T19" fmla="*/ 25 h 25"/>
                <a:gd name="T20" fmla="*/ 27 w 59"/>
                <a:gd name="T21" fmla="*/ 25 h 25"/>
                <a:gd name="T22" fmla="*/ 16 w 59"/>
                <a:gd name="T23" fmla="*/ 7 h 25"/>
                <a:gd name="T24" fmla="*/ 8 w 59"/>
                <a:gd name="T25" fmla="*/ 9 h 25"/>
                <a:gd name="T26" fmla="*/ 8 w 59"/>
                <a:gd name="T27" fmla="*/ 12 h 25"/>
                <a:gd name="T28" fmla="*/ 29 w 59"/>
                <a:gd name="T29" fmla="*/ 18 h 25"/>
                <a:gd name="T30" fmla="*/ 31 w 59"/>
                <a:gd name="T31" fmla="*/ 18 h 25"/>
                <a:gd name="T32" fmla="*/ 44 w 59"/>
                <a:gd name="T33" fmla="*/ 18 h 25"/>
                <a:gd name="T34" fmla="*/ 51 w 59"/>
                <a:gd name="T35" fmla="*/ 18 h 25"/>
                <a:gd name="T36" fmla="*/ 19 w 59"/>
                <a:gd name="T37" fmla="*/ 7 h 25"/>
                <a:gd name="T38" fmla="*/ 16 w 59"/>
                <a:gd name="T3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25">
                  <a:moveTo>
                    <a:pt x="27" y="25"/>
                  </a:moveTo>
                  <a:cubicBezTo>
                    <a:pt x="19" y="25"/>
                    <a:pt x="7" y="24"/>
                    <a:pt x="3" y="15"/>
                  </a:cubicBezTo>
                  <a:cubicBezTo>
                    <a:pt x="0" y="10"/>
                    <a:pt x="1" y="7"/>
                    <a:pt x="2" y="5"/>
                  </a:cubicBezTo>
                  <a:cubicBezTo>
                    <a:pt x="6" y="0"/>
                    <a:pt x="16" y="0"/>
                    <a:pt x="19" y="0"/>
                  </a:cubicBezTo>
                  <a:cubicBezTo>
                    <a:pt x="37" y="2"/>
                    <a:pt x="50" y="7"/>
                    <a:pt x="59" y="17"/>
                  </a:cubicBezTo>
                  <a:cubicBezTo>
                    <a:pt x="57" y="19"/>
                    <a:pt x="57" y="19"/>
                    <a:pt x="57" y="19"/>
                  </a:cubicBezTo>
                  <a:cubicBezTo>
                    <a:pt x="57" y="25"/>
                    <a:pt x="57" y="25"/>
                    <a:pt x="57" y="25"/>
                  </a:cubicBezTo>
                  <a:cubicBezTo>
                    <a:pt x="53" y="25"/>
                    <a:pt x="48" y="25"/>
                    <a:pt x="44" y="25"/>
                  </a:cubicBezTo>
                  <a:cubicBezTo>
                    <a:pt x="40" y="25"/>
                    <a:pt x="36" y="25"/>
                    <a:pt x="31" y="25"/>
                  </a:cubicBezTo>
                  <a:cubicBezTo>
                    <a:pt x="29" y="25"/>
                    <a:pt x="29" y="25"/>
                    <a:pt x="29" y="25"/>
                  </a:cubicBezTo>
                  <a:cubicBezTo>
                    <a:pt x="29" y="25"/>
                    <a:pt x="28" y="25"/>
                    <a:pt x="27" y="25"/>
                  </a:cubicBezTo>
                  <a:close/>
                  <a:moveTo>
                    <a:pt x="16" y="7"/>
                  </a:moveTo>
                  <a:cubicBezTo>
                    <a:pt x="12" y="7"/>
                    <a:pt x="9" y="7"/>
                    <a:pt x="8" y="9"/>
                  </a:cubicBezTo>
                  <a:cubicBezTo>
                    <a:pt x="7" y="10"/>
                    <a:pt x="8" y="11"/>
                    <a:pt x="8" y="12"/>
                  </a:cubicBezTo>
                  <a:cubicBezTo>
                    <a:pt x="12" y="18"/>
                    <a:pt x="22" y="18"/>
                    <a:pt x="29" y="18"/>
                  </a:cubicBezTo>
                  <a:cubicBezTo>
                    <a:pt x="31" y="18"/>
                    <a:pt x="31" y="18"/>
                    <a:pt x="31" y="18"/>
                  </a:cubicBezTo>
                  <a:cubicBezTo>
                    <a:pt x="35" y="18"/>
                    <a:pt x="40" y="18"/>
                    <a:pt x="44" y="18"/>
                  </a:cubicBezTo>
                  <a:cubicBezTo>
                    <a:pt x="46" y="18"/>
                    <a:pt x="48" y="18"/>
                    <a:pt x="51" y="18"/>
                  </a:cubicBezTo>
                  <a:cubicBezTo>
                    <a:pt x="43" y="12"/>
                    <a:pt x="33" y="8"/>
                    <a:pt x="19" y="7"/>
                  </a:cubicBezTo>
                  <a:cubicBezTo>
                    <a:pt x="18" y="7"/>
                    <a:pt x="17" y="7"/>
                    <a:pt x="16"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
            <p:cNvSpPr>
              <a:spLocks noEditPoints="1"/>
            </p:cNvSpPr>
            <p:nvPr/>
          </p:nvSpPr>
          <p:spPr bwMode="auto">
            <a:xfrm>
              <a:off x="3797" y="807"/>
              <a:ext cx="61" cy="61"/>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1 h 48"/>
                <a:gd name="T12" fmla="*/ 7 w 48"/>
                <a:gd name="T13" fmla="*/ 24 h 48"/>
                <a:gd name="T14" fmla="*/ 24 w 48"/>
                <a:gd name="T15" fmla="*/ 6 h 48"/>
                <a:gd name="T16" fmla="*/ 42 w 48"/>
                <a:gd name="T17" fmla="*/ 24 h 48"/>
                <a:gd name="T18" fmla="*/ 24 w 48"/>
                <a:gd name="T19"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1"/>
                  </a:moveTo>
                  <a:cubicBezTo>
                    <a:pt x="15" y="41"/>
                    <a:pt x="7" y="34"/>
                    <a:pt x="7" y="24"/>
                  </a:cubicBezTo>
                  <a:cubicBezTo>
                    <a:pt x="7" y="14"/>
                    <a:pt x="15" y="6"/>
                    <a:pt x="24" y="6"/>
                  </a:cubicBezTo>
                  <a:cubicBezTo>
                    <a:pt x="34" y="6"/>
                    <a:pt x="42" y="14"/>
                    <a:pt x="42" y="24"/>
                  </a:cubicBezTo>
                  <a:cubicBezTo>
                    <a:pt x="42" y="34"/>
                    <a:pt x="34" y="41"/>
                    <a:pt x="24" y="41"/>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5" name="椭圆 31"/>
          <p:cNvSpPr/>
          <p:nvPr/>
        </p:nvSpPr>
        <p:spPr>
          <a:xfrm>
            <a:off x="1720646" y="1905133"/>
            <a:ext cx="710047" cy="70296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solidFill>
                <a:srgbClr val="4C4045"/>
              </a:solidFill>
              <a:latin typeface="方正苏新诗柳楷简体" panose="02000000000000000000" pitchFamily="2" charset="-122"/>
              <a:ea typeface="方正苏新诗柳楷简体" panose="02000000000000000000" pitchFamily="2" charset="-122"/>
            </a:endParaRPr>
          </a:p>
        </p:txBody>
      </p:sp>
      <p:sp>
        <p:nvSpPr>
          <p:cNvPr id="36" name="任意多边形 35"/>
          <p:cNvSpPr/>
          <p:nvPr/>
        </p:nvSpPr>
        <p:spPr>
          <a:xfrm>
            <a:off x="2163403" y="2622268"/>
            <a:ext cx="3165689" cy="45719"/>
          </a:xfrm>
          <a:custGeom>
            <a:avLst/>
            <a:gdLst>
              <a:gd name="connsiteX0" fmla="*/ 0 w 4090737"/>
              <a:gd name="connsiteY0" fmla="*/ 0 h 16042"/>
              <a:gd name="connsiteX1" fmla="*/ 4090737 w 4090737"/>
              <a:gd name="connsiteY1" fmla="*/ 16042 h 16042"/>
            </a:gdLst>
            <a:ahLst/>
            <a:cxnLst>
              <a:cxn ang="0">
                <a:pos x="connsiteX0" y="connsiteY0"/>
              </a:cxn>
              <a:cxn ang="0">
                <a:pos x="connsiteX1" y="connsiteY1"/>
              </a:cxn>
            </a:cxnLst>
            <a:rect l="l" t="t" r="r" b="b"/>
            <a:pathLst>
              <a:path w="4090737" h="16042">
                <a:moveTo>
                  <a:pt x="0" y="0"/>
                </a:moveTo>
                <a:lnTo>
                  <a:pt x="4090737" y="16042"/>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108798" y="2773174"/>
            <a:ext cx="2893043" cy="923330"/>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sp>
        <p:nvSpPr>
          <p:cNvPr id="40" name="文本框 39"/>
          <p:cNvSpPr txBox="1"/>
          <p:nvPr/>
        </p:nvSpPr>
        <p:spPr>
          <a:xfrm>
            <a:off x="2344708" y="1961947"/>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grpSp>
        <p:nvGrpSpPr>
          <p:cNvPr id="63" name="Group 4"/>
          <p:cNvGrpSpPr>
            <a:grpSpLocks noChangeAspect="1"/>
          </p:cNvGrpSpPr>
          <p:nvPr/>
        </p:nvGrpSpPr>
        <p:grpSpPr bwMode="auto">
          <a:xfrm>
            <a:off x="9625274" y="2605156"/>
            <a:ext cx="669624" cy="1081523"/>
            <a:chOff x="3548" y="748"/>
            <a:chExt cx="582" cy="940"/>
          </a:xfrm>
        </p:grpSpPr>
        <p:sp>
          <p:nvSpPr>
            <p:cNvPr id="64" name="Freeform 5"/>
            <p:cNvSpPr>
              <a:spLocks noEditPoints="1"/>
            </p:cNvSpPr>
            <p:nvPr/>
          </p:nvSpPr>
          <p:spPr bwMode="auto">
            <a:xfrm>
              <a:off x="3570" y="800"/>
              <a:ext cx="560" cy="888"/>
            </a:xfrm>
            <a:custGeom>
              <a:avLst/>
              <a:gdLst>
                <a:gd name="T0" fmla="*/ 444 w 444"/>
                <a:gd name="T1" fmla="*/ 204 h 707"/>
                <a:gd name="T2" fmla="*/ 372 w 444"/>
                <a:gd name="T3" fmla="*/ 60 h 707"/>
                <a:gd name="T4" fmla="*/ 233 w 444"/>
                <a:gd name="T5" fmla="*/ 2 h 707"/>
                <a:gd name="T6" fmla="*/ 233 w 444"/>
                <a:gd name="T7" fmla="*/ 2 h 707"/>
                <a:gd name="T8" fmla="*/ 225 w 444"/>
                <a:gd name="T9" fmla="*/ 0 h 707"/>
                <a:gd name="T10" fmla="*/ 225 w 444"/>
                <a:gd name="T11" fmla="*/ 0 h 707"/>
                <a:gd name="T12" fmla="*/ 222 w 444"/>
                <a:gd name="T13" fmla="*/ 0 h 707"/>
                <a:gd name="T14" fmla="*/ 219 w 444"/>
                <a:gd name="T15" fmla="*/ 0 h 707"/>
                <a:gd name="T16" fmla="*/ 219 w 444"/>
                <a:gd name="T17" fmla="*/ 0 h 707"/>
                <a:gd name="T18" fmla="*/ 210 w 444"/>
                <a:gd name="T19" fmla="*/ 2 h 707"/>
                <a:gd name="T20" fmla="*/ 211 w 444"/>
                <a:gd name="T21" fmla="*/ 2 h 707"/>
                <a:gd name="T22" fmla="*/ 72 w 444"/>
                <a:gd name="T23" fmla="*/ 60 h 707"/>
                <a:gd name="T24" fmla="*/ 0 w 444"/>
                <a:gd name="T25" fmla="*/ 204 h 707"/>
                <a:gd name="T26" fmla="*/ 121 w 444"/>
                <a:gd name="T27" fmla="*/ 478 h 707"/>
                <a:gd name="T28" fmla="*/ 156 w 444"/>
                <a:gd name="T29" fmla="*/ 533 h 707"/>
                <a:gd name="T30" fmla="*/ 156 w 444"/>
                <a:gd name="T31" fmla="*/ 535 h 707"/>
                <a:gd name="T32" fmla="*/ 168 w 444"/>
                <a:gd name="T33" fmla="*/ 596 h 707"/>
                <a:gd name="T34" fmla="*/ 168 w 444"/>
                <a:gd name="T35" fmla="*/ 683 h 707"/>
                <a:gd name="T36" fmla="*/ 276 w 444"/>
                <a:gd name="T37" fmla="*/ 683 h 707"/>
                <a:gd name="T38" fmla="*/ 276 w 444"/>
                <a:gd name="T39" fmla="*/ 596 h 707"/>
                <a:gd name="T40" fmla="*/ 287 w 444"/>
                <a:gd name="T41" fmla="*/ 535 h 707"/>
                <a:gd name="T42" fmla="*/ 287 w 444"/>
                <a:gd name="T43" fmla="*/ 534 h 707"/>
                <a:gd name="T44" fmla="*/ 322 w 444"/>
                <a:gd name="T45" fmla="*/ 478 h 707"/>
                <a:gd name="T46" fmla="*/ 444 w 444"/>
                <a:gd name="T47" fmla="*/ 204 h 707"/>
                <a:gd name="T48" fmla="*/ 185 w 444"/>
                <a:gd name="T49" fmla="*/ 539 h 707"/>
                <a:gd name="T50" fmla="*/ 192 w 444"/>
                <a:gd name="T51" fmla="*/ 596 h 707"/>
                <a:gd name="T52" fmla="*/ 173 w 444"/>
                <a:gd name="T53" fmla="*/ 596 h 707"/>
                <a:gd name="T54" fmla="*/ 162 w 444"/>
                <a:gd name="T55" fmla="*/ 539 h 707"/>
                <a:gd name="T56" fmla="*/ 185 w 444"/>
                <a:gd name="T57" fmla="*/ 539 h 707"/>
                <a:gd name="T58" fmla="*/ 190 w 444"/>
                <a:gd name="T59" fmla="*/ 539 h 707"/>
                <a:gd name="T60" fmla="*/ 219 w 444"/>
                <a:gd name="T61" fmla="*/ 539 h 707"/>
                <a:gd name="T62" fmla="*/ 219 w 444"/>
                <a:gd name="T63" fmla="*/ 596 h 707"/>
                <a:gd name="T64" fmla="*/ 197 w 444"/>
                <a:gd name="T65" fmla="*/ 596 h 707"/>
                <a:gd name="T66" fmla="*/ 190 w 444"/>
                <a:gd name="T67" fmla="*/ 539 h 707"/>
                <a:gd name="T68" fmla="*/ 224 w 444"/>
                <a:gd name="T69" fmla="*/ 539 h 707"/>
                <a:gd name="T70" fmla="*/ 254 w 444"/>
                <a:gd name="T71" fmla="*/ 539 h 707"/>
                <a:gd name="T72" fmla="*/ 247 w 444"/>
                <a:gd name="T73" fmla="*/ 596 h 707"/>
                <a:gd name="T74" fmla="*/ 224 w 444"/>
                <a:gd name="T75" fmla="*/ 596 h 707"/>
                <a:gd name="T76" fmla="*/ 224 w 444"/>
                <a:gd name="T77" fmla="*/ 539 h 707"/>
                <a:gd name="T78" fmla="*/ 259 w 444"/>
                <a:gd name="T79" fmla="*/ 539 h 707"/>
                <a:gd name="T80" fmla="*/ 281 w 444"/>
                <a:gd name="T81" fmla="*/ 539 h 707"/>
                <a:gd name="T82" fmla="*/ 271 w 444"/>
                <a:gd name="T83" fmla="*/ 596 h 707"/>
                <a:gd name="T84" fmla="*/ 253 w 444"/>
                <a:gd name="T85" fmla="*/ 596 h 707"/>
                <a:gd name="T86" fmla="*/ 259 w 444"/>
                <a:gd name="T87" fmla="*/ 539 h 707"/>
                <a:gd name="T88" fmla="*/ 222 w 444"/>
                <a:gd name="T89" fmla="*/ 6 h 707"/>
                <a:gd name="T90" fmla="*/ 231 w 444"/>
                <a:gd name="T91" fmla="*/ 8 h 707"/>
                <a:gd name="T92" fmla="*/ 233 w 444"/>
                <a:gd name="T93" fmla="*/ 9 h 707"/>
                <a:gd name="T94" fmla="*/ 234 w 444"/>
                <a:gd name="T95" fmla="*/ 10 h 707"/>
                <a:gd name="T96" fmla="*/ 246 w 444"/>
                <a:gd name="T97" fmla="*/ 30 h 707"/>
                <a:gd name="T98" fmla="*/ 246 w 444"/>
                <a:gd name="T99" fmla="*/ 32 h 707"/>
                <a:gd name="T100" fmla="*/ 246 w 444"/>
                <a:gd name="T101" fmla="*/ 32 h 707"/>
                <a:gd name="T102" fmla="*/ 245 w 444"/>
                <a:gd name="T103" fmla="*/ 36 h 707"/>
                <a:gd name="T104" fmla="*/ 245 w 444"/>
                <a:gd name="T105" fmla="*/ 37 h 707"/>
                <a:gd name="T106" fmla="*/ 222 w 444"/>
                <a:gd name="T107" fmla="*/ 54 h 707"/>
                <a:gd name="T108" fmla="*/ 200 w 444"/>
                <a:gd name="T109" fmla="*/ 37 h 707"/>
                <a:gd name="T110" fmla="*/ 200 w 444"/>
                <a:gd name="T111" fmla="*/ 37 h 707"/>
                <a:gd name="T112" fmla="*/ 198 w 444"/>
                <a:gd name="T113" fmla="*/ 30 h 707"/>
                <a:gd name="T114" fmla="*/ 210 w 444"/>
                <a:gd name="T115" fmla="*/ 9 h 707"/>
                <a:gd name="T116" fmla="*/ 210 w 444"/>
                <a:gd name="T117" fmla="*/ 10 h 707"/>
                <a:gd name="T118" fmla="*/ 222 w 444"/>
                <a:gd name="T119" fmla="*/ 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707">
                  <a:moveTo>
                    <a:pt x="444" y="204"/>
                  </a:moveTo>
                  <a:cubicBezTo>
                    <a:pt x="444" y="151"/>
                    <a:pt x="418" y="99"/>
                    <a:pt x="372" y="60"/>
                  </a:cubicBezTo>
                  <a:cubicBezTo>
                    <a:pt x="336" y="29"/>
                    <a:pt x="279" y="8"/>
                    <a:pt x="233" y="2"/>
                  </a:cubicBezTo>
                  <a:cubicBezTo>
                    <a:pt x="233" y="2"/>
                    <a:pt x="233" y="2"/>
                    <a:pt x="233" y="2"/>
                  </a:cubicBezTo>
                  <a:cubicBezTo>
                    <a:pt x="231" y="1"/>
                    <a:pt x="228" y="1"/>
                    <a:pt x="225" y="0"/>
                  </a:cubicBezTo>
                  <a:cubicBezTo>
                    <a:pt x="225" y="0"/>
                    <a:pt x="225" y="0"/>
                    <a:pt x="225" y="0"/>
                  </a:cubicBezTo>
                  <a:cubicBezTo>
                    <a:pt x="224" y="0"/>
                    <a:pt x="223" y="0"/>
                    <a:pt x="222" y="0"/>
                  </a:cubicBezTo>
                  <a:cubicBezTo>
                    <a:pt x="221" y="0"/>
                    <a:pt x="220" y="0"/>
                    <a:pt x="219" y="0"/>
                  </a:cubicBezTo>
                  <a:cubicBezTo>
                    <a:pt x="219" y="0"/>
                    <a:pt x="219" y="0"/>
                    <a:pt x="219" y="0"/>
                  </a:cubicBezTo>
                  <a:cubicBezTo>
                    <a:pt x="216" y="1"/>
                    <a:pt x="213" y="1"/>
                    <a:pt x="210" y="2"/>
                  </a:cubicBezTo>
                  <a:cubicBezTo>
                    <a:pt x="210" y="2"/>
                    <a:pt x="210" y="2"/>
                    <a:pt x="211" y="2"/>
                  </a:cubicBezTo>
                  <a:cubicBezTo>
                    <a:pt x="165" y="8"/>
                    <a:pt x="108" y="29"/>
                    <a:pt x="72" y="60"/>
                  </a:cubicBezTo>
                  <a:cubicBezTo>
                    <a:pt x="25" y="99"/>
                    <a:pt x="0" y="151"/>
                    <a:pt x="0" y="204"/>
                  </a:cubicBezTo>
                  <a:cubicBezTo>
                    <a:pt x="0" y="308"/>
                    <a:pt x="76" y="415"/>
                    <a:pt x="121" y="478"/>
                  </a:cubicBezTo>
                  <a:cubicBezTo>
                    <a:pt x="139" y="503"/>
                    <a:pt x="153" y="522"/>
                    <a:pt x="156" y="533"/>
                  </a:cubicBezTo>
                  <a:cubicBezTo>
                    <a:pt x="156" y="534"/>
                    <a:pt x="156" y="534"/>
                    <a:pt x="156" y="535"/>
                  </a:cubicBezTo>
                  <a:cubicBezTo>
                    <a:pt x="168" y="596"/>
                    <a:pt x="168" y="596"/>
                    <a:pt x="168" y="596"/>
                  </a:cubicBezTo>
                  <a:cubicBezTo>
                    <a:pt x="167" y="600"/>
                    <a:pt x="154" y="668"/>
                    <a:pt x="168" y="683"/>
                  </a:cubicBezTo>
                  <a:cubicBezTo>
                    <a:pt x="187" y="705"/>
                    <a:pt x="259" y="707"/>
                    <a:pt x="276" y="683"/>
                  </a:cubicBezTo>
                  <a:cubicBezTo>
                    <a:pt x="288" y="666"/>
                    <a:pt x="276" y="596"/>
                    <a:pt x="276" y="596"/>
                  </a:cubicBezTo>
                  <a:cubicBezTo>
                    <a:pt x="287" y="535"/>
                    <a:pt x="287" y="535"/>
                    <a:pt x="287" y="535"/>
                  </a:cubicBezTo>
                  <a:cubicBezTo>
                    <a:pt x="287" y="534"/>
                    <a:pt x="287" y="534"/>
                    <a:pt x="287" y="534"/>
                  </a:cubicBezTo>
                  <a:cubicBezTo>
                    <a:pt x="291" y="523"/>
                    <a:pt x="304" y="504"/>
                    <a:pt x="322" y="478"/>
                  </a:cubicBezTo>
                  <a:cubicBezTo>
                    <a:pt x="368" y="415"/>
                    <a:pt x="444" y="308"/>
                    <a:pt x="444" y="204"/>
                  </a:cubicBezTo>
                  <a:close/>
                  <a:moveTo>
                    <a:pt x="185" y="539"/>
                  </a:moveTo>
                  <a:cubicBezTo>
                    <a:pt x="192" y="596"/>
                    <a:pt x="192" y="596"/>
                    <a:pt x="192" y="596"/>
                  </a:cubicBezTo>
                  <a:cubicBezTo>
                    <a:pt x="173" y="596"/>
                    <a:pt x="173" y="596"/>
                    <a:pt x="173" y="596"/>
                  </a:cubicBezTo>
                  <a:cubicBezTo>
                    <a:pt x="162" y="539"/>
                    <a:pt x="162" y="539"/>
                    <a:pt x="162" y="539"/>
                  </a:cubicBezTo>
                  <a:lnTo>
                    <a:pt x="185" y="539"/>
                  </a:lnTo>
                  <a:close/>
                  <a:moveTo>
                    <a:pt x="190" y="539"/>
                  </a:moveTo>
                  <a:cubicBezTo>
                    <a:pt x="219" y="539"/>
                    <a:pt x="219" y="539"/>
                    <a:pt x="219" y="539"/>
                  </a:cubicBezTo>
                  <a:cubicBezTo>
                    <a:pt x="219" y="596"/>
                    <a:pt x="219" y="596"/>
                    <a:pt x="219" y="596"/>
                  </a:cubicBezTo>
                  <a:cubicBezTo>
                    <a:pt x="197" y="596"/>
                    <a:pt x="197" y="596"/>
                    <a:pt x="197" y="596"/>
                  </a:cubicBezTo>
                  <a:lnTo>
                    <a:pt x="190" y="539"/>
                  </a:lnTo>
                  <a:close/>
                  <a:moveTo>
                    <a:pt x="224" y="539"/>
                  </a:moveTo>
                  <a:cubicBezTo>
                    <a:pt x="254" y="539"/>
                    <a:pt x="254" y="539"/>
                    <a:pt x="254" y="539"/>
                  </a:cubicBezTo>
                  <a:cubicBezTo>
                    <a:pt x="247" y="596"/>
                    <a:pt x="247" y="596"/>
                    <a:pt x="247" y="596"/>
                  </a:cubicBezTo>
                  <a:cubicBezTo>
                    <a:pt x="224" y="596"/>
                    <a:pt x="224" y="596"/>
                    <a:pt x="224" y="596"/>
                  </a:cubicBezTo>
                  <a:lnTo>
                    <a:pt x="224" y="539"/>
                  </a:lnTo>
                  <a:close/>
                  <a:moveTo>
                    <a:pt x="259" y="539"/>
                  </a:moveTo>
                  <a:cubicBezTo>
                    <a:pt x="281" y="539"/>
                    <a:pt x="281" y="539"/>
                    <a:pt x="281" y="539"/>
                  </a:cubicBezTo>
                  <a:cubicBezTo>
                    <a:pt x="271" y="596"/>
                    <a:pt x="271" y="596"/>
                    <a:pt x="271" y="596"/>
                  </a:cubicBezTo>
                  <a:cubicBezTo>
                    <a:pt x="253" y="596"/>
                    <a:pt x="253" y="596"/>
                    <a:pt x="253" y="596"/>
                  </a:cubicBezTo>
                  <a:lnTo>
                    <a:pt x="259" y="539"/>
                  </a:lnTo>
                  <a:close/>
                  <a:moveTo>
                    <a:pt x="222" y="6"/>
                  </a:moveTo>
                  <a:cubicBezTo>
                    <a:pt x="225" y="6"/>
                    <a:pt x="229" y="7"/>
                    <a:pt x="231" y="8"/>
                  </a:cubicBezTo>
                  <a:cubicBezTo>
                    <a:pt x="232" y="8"/>
                    <a:pt x="232" y="8"/>
                    <a:pt x="233" y="9"/>
                  </a:cubicBezTo>
                  <a:cubicBezTo>
                    <a:pt x="233" y="9"/>
                    <a:pt x="234" y="9"/>
                    <a:pt x="234" y="10"/>
                  </a:cubicBezTo>
                  <a:cubicBezTo>
                    <a:pt x="241" y="14"/>
                    <a:pt x="246" y="21"/>
                    <a:pt x="246" y="30"/>
                  </a:cubicBezTo>
                  <a:cubicBezTo>
                    <a:pt x="246" y="31"/>
                    <a:pt x="246" y="31"/>
                    <a:pt x="246" y="32"/>
                  </a:cubicBezTo>
                  <a:cubicBezTo>
                    <a:pt x="246" y="32"/>
                    <a:pt x="246" y="32"/>
                    <a:pt x="246" y="32"/>
                  </a:cubicBezTo>
                  <a:cubicBezTo>
                    <a:pt x="246" y="34"/>
                    <a:pt x="245" y="35"/>
                    <a:pt x="245" y="36"/>
                  </a:cubicBezTo>
                  <a:cubicBezTo>
                    <a:pt x="245" y="36"/>
                    <a:pt x="245" y="37"/>
                    <a:pt x="245" y="37"/>
                  </a:cubicBezTo>
                  <a:cubicBezTo>
                    <a:pt x="242" y="47"/>
                    <a:pt x="233" y="54"/>
                    <a:pt x="222" y="54"/>
                  </a:cubicBezTo>
                  <a:cubicBezTo>
                    <a:pt x="212" y="54"/>
                    <a:pt x="203" y="47"/>
                    <a:pt x="200" y="37"/>
                  </a:cubicBezTo>
                  <a:cubicBezTo>
                    <a:pt x="200" y="37"/>
                    <a:pt x="200" y="37"/>
                    <a:pt x="200" y="37"/>
                  </a:cubicBezTo>
                  <a:cubicBezTo>
                    <a:pt x="199" y="35"/>
                    <a:pt x="198" y="32"/>
                    <a:pt x="198" y="30"/>
                  </a:cubicBezTo>
                  <a:cubicBezTo>
                    <a:pt x="198" y="21"/>
                    <a:pt x="203" y="14"/>
                    <a:pt x="210" y="9"/>
                  </a:cubicBezTo>
                  <a:cubicBezTo>
                    <a:pt x="210" y="9"/>
                    <a:pt x="210" y="10"/>
                    <a:pt x="210" y="10"/>
                  </a:cubicBezTo>
                  <a:cubicBezTo>
                    <a:pt x="214" y="7"/>
                    <a:pt x="218" y="6"/>
                    <a:pt x="222" y="6"/>
                  </a:cubicBezTo>
                  <a:close/>
                </a:path>
              </a:pathLst>
            </a:custGeom>
            <a:noFill/>
            <a:ln w="9525">
              <a:solidFill>
                <a:srgbClr val="000000"/>
              </a:solidFill>
              <a:round/>
            </a:ln>
          </p:spPr>
          <p:txBody>
            <a:bodyPr vert="horz" wrap="square" lIns="91440" tIns="45720" rIns="91440" bIns="45720" numCol="1" anchor="t" anchorCtr="0" compatLnSpc="1"/>
            <a:lstStyle/>
            <a:p>
              <a:endParaRPr lang="zh-CN" altLang="en-US"/>
            </a:p>
          </p:txBody>
        </p:sp>
        <p:sp>
          <p:nvSpPr>
            <p:cNvPr id="65" name="Freeform 6"/>
            <p:cNvSpPr/>
            <p:nvPr/>
          </p:nvSpPr>
          <p:spPr bwMode="auto">
            <a:xfrm>
              <a:off x="3548" y="802"/>
              <a:ext cx="266" cy="668"/>
            </a:xfrm>
            <a:custGeom>
              <a:avLst/>
              <a:gdLst>
                <a:gd name="T0" fmla="*/ 182 w 211"/>
                <a:gd name="T1" fmla="*/ 532 h 532"/>
                <a:gd name="T2" fmla="*/ 88 w 211"/>
                <a:gd name="T3" fmla="*/ 203 h 532"/>
                <a:gd name="T4" fmla="*/ 211 w 211"/>
                <a:gd name="T5" fmla="*/ 0 h 532"/>
                <a:gd name="T6" fmla="*/ 72 w 211"/>
                <a:gd name="T7" fmla="*/ 58 h 532"/>
                <a:gd name="T8" fmla="*/ 0 w 211"/>
                <a:gd name="T9" fmla="*/ 202 h 532"/>
                <a:gd name="T10" fmla="*/ 121 w 211"/>
                <a:gd name="T11" fmla="*/ 476 h 532"/>
                <a:gd name="T12" fmla="*/ 157 w 211"/>
                <a:gd name="T13" fmla="*/ 532 h 532"/>
                <a:gd name="T14" fmla="*/ 182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182" y="532"/>
                  </a:moveTo>
                  <a:cubicBezTo>
                    <a:pt x="183" y="518"/>
                    <a:pt x="88" y="309"/>
                    <a:pt x="88" y="203"/>
                  </a:cubicBezTo>
                  <a:cubicBezTo>
                    <a:pt x="88" y="102"/>
                    <a:pt x="154" y="22"/>
                    <a:pt x="211" y="0"/>
                  </a:cubicBezTo>
                  <a:cubicBezTo>
                    <a:pt x="165" y="6"/>
                    <a:pt x="108" y="27"/>
                    <a:pt x="72" y="58"/>
                  </a:cubicBezTo>
                  <a:cubicBezTo>
                    <a:pt x="26" y="97"/>
                    <a:pt x="0" y="149"/>
                    <a:pt x="0" y="202"/>
                  </a:cubicBezTo>
                  <a:cubicBezTo>
                    <a:pt x="0" y="306"/>
                    <a:pt x="76" y="413"/>
                    <a:pt x="121" y="476"/>
                  </a:cubicBezTo>
                  <a:cubicBezTo>
                    <a:pt x="140" y="502"/>
                    <a:pt x="153" y="521"/>
                    <a:pt x="157" y="532"/>
                  </a:cubicBezTo>
                  <a:lnTo>
                    <a:pt x="182"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66" name="Freeform 7"/>
            <p:cNvSpPr/>
            <p:nvPr/>
          </p:nvSpPr>
          <p:spPr bwMode="auto">
            <a:xfrm>
              <a:off x="3841" y="802"/>
              <a:ext cx="266" cy="668"/>
            </a:xfrm>
            <a:custGeom>
              <a:avLst/>
              <a:gdLst>
                <a:gd name="T0" fmla="*/ 29 w 211"/>
                <a:gd name="T1" fmla="*/ 532 h 532"/>
                <a:gd name="T2" fmla="*/ 123 w 211"/>
                <a:gd name="T3" fmla="*/ 203 h 532"/>
                <a:gd name="T4" fmla="*/ 0 w 211"/>
                <a:gd name="T5" fmla="*/ 0 h 532"/>
                <a:gd name="T6" fmla="*/ 139 w 211"/>
                <a:gd name="T7" fmla="*/ 58 h 532"/>
                <a:gd name="T8" fmla="*/ 211 w 211"/>
                <a:gd name="T9" fmla="*/ 202 h 532"/>
                <a:gd name="T10" fmla="*/ 90 w 211"/>
                <a:gd name="T11" fmla="*/ 476 h 532"/>
                <a:gd name="T12" fmla="*/ 54 w 211"/>
                <a:gd name="T13" fmla="*/ 532 h 532"/>
                <a:gd name="T14" fmla="*/ 29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29" y="532"/>
                  </a:moveTo>
                  <a:cubicBezTo>
                    <a:pt x="28" y="518"/>
                    <a:pt x="123" y="309"/>
                    <a:pt x="123" y="203"/>
                  </a:cubicBezTo>
                  <a:cubicBezTo>
                    <a:pt x="123" y="102"/>
                    <a:pt x="57" y="22"/>
                    <a:pt x="0" y="0"/>
                  </a:cubicBezTo>
                  <a:cubicBezTo>
                    <a:pt x="46" y="6"/>
                    <a:pt x="103" y="27"/>
                    <a:pt x="139" y="58"/>
                  </a:cubicBezTo>
                  <a:cubicBezTo>
                    <a:pt x="185" y="97"/>
                    <a:pt x="211" y="149"/>
                    <a:pt x="211" y="202"/>
                  </a:cubicBezTo>
                  <a:cubicBezTo>
                    <a:pt x="211" y="306"/>
                    <a:pt x="135" y="413"/>
                    <a:pt x="90" y="476"/>
                  </a:cubicBezTo>
                  <a:cubicBezTo>
                    <a:pt x="71" y="502"/>
                    <a:pt x="58" y="521"/>
                    <a:pt x="54" y="532"/>
                  </a:cubicBezTo>
                  <a:lnTo>
                    <a:pt x="29"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67" name="Freeform 8"/>
            <p:cNvSpPr/>
            <p:nvPr/>
          </p:nvSpPr>
          <p:spPr bwMode="auto">
            <a:xfrm>
              <a:off x="3659" y="800"/>
              <a:ext cx="165" cy="670"/>
            </a:xfrm>
            <a:custGeom>
              <a:avLst/>
              <a:gdLst>
                <a:gd name="T0" fmla="*/ 88 w 131"/>
                <a:gd name="T1" fmla="*/ 205 h 534"/>
                <a:gd name="T2" fmla="*/ 112 w 131"/>
                <a:gd name="T3" fmla="*/ 37 h 534"/>
                <a:gd name="T4" fmla="*/ 110 w 131"/>
                <a:gd name="T5" fmla="*/ 30 h 534"/>
                <a:gd name="T6" fmla="*/ 125 w 131"/>
                <a:gd name="T7" fmla="*/ 8 h 534"/>
                <a:gd name="T8" fmla="*/ 131 w 131"/>
                <a:gd name="T9" fmla="*/ 0 h 534"/>
                <a:gd name="T10" fmla="*/ 0 w 131"/>
                <a:gd name="T11" fmla="*/ 205 h 534"/>
                <a:gd name="T12" fmla="*/ 74 w 131"/>
                <a:gd name="T13" fmla="*/ 481 h 534"/>
                <a:gd name="T14" fmla="*/ 93 w 131"/>
                <a:gd name="T15" fmla="*/ 534 h 534"/>
                <a:gd name="T16" fmla="*/ 120 w 131"/>
                <a:gd name="T17" fmla="*/ 534 h 534"/>
                <a:gd name="T18" fmla="*/ 115 w 131"/>
                <a:gd name="T19" fmla="*/ 498 h 534"/>
                <a:gd name="T20" fmla="*/ 88 w 131"/>
                <a:gd name="T21" fmla="*/ 20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88" y="205"/>
                  </a:moveTo>
                  <a:cubicBezTo>
                    <a:pt x="89" y="139"/>
                    <a:pt x="98" y="76"/>
                    <a:pt x="112" y="37"/>
                  </a:cubicBezTo>
                  <a:cubicBezTo>
                    <a:pt x="111" y="35"/>
                    <a:pt x="110" y="32"/>
                    <a:pt x="110" y="30"/>
                  </a:cubicBezTo>
                  <a:cubicBezTo>
                    <a:pt x="110" y="20"/>
                    <a:pt x="116" y="12"/>
                    <a:pt x="125" y="8"/>
                  </a:cubicBezTo>
                  <a:cubicBezTo>
                    <a:pt x="127" y="5"/>
                    <a:pt x="129" y="2"/>
                    <a:pt x="131" y="0"/>
                  </a:cubicBezTo>
                  <a:cubicBezTo>
                    <a:pt x="69" y="8"/>
                    <a:pt x="0" y="93"/>
                    <a:pt x="0" y="205"/>
                  </a:cubicBezTo>
                  <a:cubicBezTo>
                    <a:pt x="0" y="310"/>
                    <a:pt x="46" y="417"/>
                    <a:pt x="74" y="481"/>
                  </a:cubicBezTo>
                  <a:cubicBezTo>
                    <a:pt x="85" y="506"/>
                    <a:pt x="91" y="524"/>
                    <a:pt x="93" y="534"/>
                  </a:cubicBezTo>
                  <a:cubicBezTo>
                    <a:pt x="120" y="534"/>
                    <a:pt x="120" y="534"/>
                    <a:pt x="120" y="534"/>
                  </a:cubicBezTo>
                  <a:cubicBezTo>
                    <a:pt x="119" y="526"/>
                    <a:pt x="118" y="514"/>
                    <a:pt x="115" y="498"/>
                  </a:cubicBezTo>
                  <a:cubicBezTo>
                    <a:pt x="106" y="436"/>
                    <a:pt x="88" y="319"/>
                    <a:pt x="88" y="205"/>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68" name="Freeform 9"/>
            <p:cNvSpPr/>
            <p:nvPr/>
          </p:nvSpPr>
          <p:spPr bwMode="auto">
            <a:xfrm>
              <a:off x="3831" y="800"/>
              <a:ext cx="165" cy="670"/>
            </a:xfrm>
            <a:custGeom>
              <a:avLst/>
              <a:gdLst>
                <a:gd name="T0" fmla="*/ 0 w 131"/>
                <a:gd name="T1" fmla="*/ 0 h 534"/>
                <a:gd name="T2" fmla="*/ 6 w 131"/>
                <a:gd name="T3" fmla="*/ 8 h 534"/>
                <a:gd name="T4" fmla="*/ 21 w 131"/>
                <a:gd name="T5" fmla="*/ 30 h 534"/>
                <a:gd name="T6" fmla="*/ 20 w 131"/>
                <a:gd name="T7" fmla="*/ 38 h 534"/>
                <a:gd name="T8" fmla="*/ 43 w 131"/>
                <a:gd name="T9" fmla="*/ 205 h 534"/>
                <a:gd name="T10" fmla="*/ 16 w 131"/>
                <a:gd name="T11" fmla="*/ 498 h 534"/>
                <a:gd name="T12" fmla="*/ 11 w 131"/>
                <a:gd name="T13" fmla="*/ 534 h 534"/>
                <a:gd name="T14" fmla="*/ 38 w 131"/>
                <a:gd name="T15" fmla="*/ 534 h 534"/>
                <a:gd name="T16" fmla="*/ 57 w 131"/>
                <a:gd name="T17" fmla="*/ 481 h 534"/>
                <a:gd name="T18" fmla="*/ 131 w 131"/>
                <a:gd name="T19" fmla="*/ 205 h 534"/>
                <a:gd name="T20" fmla="*/ 0 w 131"/>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0" y="0"/>
                  </a:moveTo>
                  <a:cubicBezTo>
                    <a:pt x="2" y="2"/>
                    <a:pt x="4" y="5"/>
                    <a:pt x="6" y="8"/>
                  </a:cubicBezTo>
                  <a:cubicBezTo>
                    <a:pt x="15" y="11"/>
                    <a:pt x="21" y="20"/>
                    <a:pt x="21" y="30"/>
                  </a:cubicBezTo>
                  <a:cubicBezTo>
                    <a:pt x="21" y="33"/>
                    <a:pt x="21" y="36"/>
                    <a:pt x="20" y="38"/>
                  </a:cubicBezTo>
                  <a:cubicBezTo>
                    <a:pt x="33" y="77"/>
                    <a:pt x="42" y="139"/>
                    <a:pt x="43" y="205"/>
                  </a:cubicBezTo>
                  <a:cubicBezTo>
                    <a:pt x="43" y="319"/>
                    <a:pt x="25" y="436"/>
                    <a:pt x="16" y="498"/>
                  </a:cubicBezTo>
                  <a:cubicBezTo>
                    <a:pt x="13" y="514"/>
                    <a:pt x="12" y="526"/>
                    <a:pt x="11" y="534"/>
                  </a:cubicBezTo>
                  <a:cubicBezTo>
                    <a:pt x="38" y="534"/>
                    <a:pt x="38" y="534"/>
                    <a:pt x="38" y="534"/>
                  </a:cubicBezTo>
                  <a:cubicBezTo>
                    <a:pt x="40" y="524"/>
                    <a:pt x="46" y="506"/>
                    <a:pt x="57" y="481"/>
                  </a:cubicBezTo>
                  <a:cubicBezTo>
                    <a:pt x="85" y="417"/>
                    <a:pt x="131" y="310"/>
                    <a:pt x="131" y="205"/>
                  </a:cubicBezTo>
                  <a:cubicBezTo>
                    <a:pt x="131" y="93"/>
                    <a:pt x="62" y="8"/>
                    <a:pt x="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69" name="Freeform 10"/>
            <p:cNvSpPr/>
            <p:nvPr/>
          </p:nvSpPr>
          <p:spPr bwMode="auto">
            <a:xfrm>
              <a:off x="3812" y="800"/>
              <a:ext cx="32" cy="12"/>
            </a:xfrm>
            <a:custGeom>
              <a:avLst/>
              <a:gdLst>
                <a:gd name="T0" fmla="*/ 12 w 25"/>
                <a:gd name="T1" fmla="*/ 6 h 10"/>
                <a:gd name="T2" fmla="*/ 25 w 25"/>
                <a:gd name="T3" fmla="*/ 10 h 10"/>
                <a:gd name="T4" fmla="*/ 20 w 25"/>
                <a:gd name="T5" fmla="*/ 4 h 10"/>
                <a:gd name="T6" fmla="*/ 12 w 25"/>
                <a:gd name="T7" fmla="*/ 0 h 10"/>
                <a:gd name="T8" fmla="*/ 0 w 25"/>
                <a:gd name="T9" fmla="*/ 10 h 10"/>
                <a:gd name="T10" fmla="*/ 12 w 25"/>
                <a:gd name="T11" fmla="*/ 6 h 10"/>
              </a:gdLst>
              <a:ahLst/>
              <a:cxnLst>
                <a:cxn ang="0">
                  <a:pos x="T0" y="T1"/>
                </a:cxn>
                <a:cxn ang="0">
                  <a:pos x="T2" y="T3"/>
                </a:cxn>
                <a:cxn ang="0">
                  <a:pos x="T4" y="T5"/>
                </a:cxn>
                <a:cxn ang="0">
                  <a:pos x="T6" y="T7"/>
                </a:cxn>
                <a:cxn ang="0">
                  <a:pos x="T8" y="T9"/>
                </a:cxn>
                <a:cxn ang="0">
                  <a:pos x="T10" y="T11"/>
                </a:cxn>
              </a:cxnLst>
              <a:rect l="0" t="0" r="r" b="b"/>
              <a:pathLst>
                <a:path w="25" h="10">
                  <a:moveTo>
                    <a:pt x="12" y="6"/>
                  </a:moveTo>
                  <a:cubicBezTo>
                    <a:pt x="17" y="6"/>
                    <a:pt x="21" y="7"/>
                    <a:pt x="25" y="10"/>
                  </a:cubicBezTo>
                  <a:cubicBezTo>
                    <a:pt x="23" y="7"/>
                    <a:pt x="21" y="5"/>
                    <a:pt x="20" y="4"/>
                  </a:cubicBezTo>
                  <a:cubicBezTo>
                    <a:pt x="17" y="1"/>
                    <a:pt x="14" y="0"/>
                    <a:pt x="12" y="0"/>
                  </a:cubicBezTo>
                  <a:cubicBezTo>
                    <a:pt x="8" y="0"/>
                    <a:pt x="4" y="3"/>
                    <a:pt x="0" y="10"/>
                  </a:cubicBezTo>
                  <a:cubicBezTo>
                    <a:pt x="4" y="7"/>
                    <a:pt x="8" y="6"/>
                    <a:pt x="12" y="6"/>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
            <p:cNvSpPr/>
            <p:nvPr/>
          </p:nvSpPr>
          <p:spPr bwMode="auto">
            <a:xfrm>
              <a:off x="3769" y="840"/>
              <a:ext cx="121" cy="630"/>
            </a:xfrm>
            <a:custGeom>
              <a:avLst/>
              <a:gdLst>
                <a:gd name="T0" fmla="*/ 70 w 96"/>
                <a:gd name="T1" fmla="*/ 0 h 502"/>
                <a:gd name="T2" fmla="*/ 46 w 96"/>
                <a:gd name="T3" fmla="*/ 22 h 502"/>
                <a:gd name="T4" fmla="*/ 23 w 96"/>
                <a:gd name="T5" fmla="*/ 3 h 502"/>
                <a:gd name="T6" fmla="*/ 0 w 96"/>
                <a:gd name="T7" fmla="*/ 173 h 502"/>
                <a:gd name="T8" fmla="*/ 27 w 96"/>
                <a:gd name="T9" fmla="*/ 465 h 502"/>
                <a:gd name="T10" fmla="*/ 32 w 96"/>
                <a:gd name="T11" fmla="*/ 502 h 502"/>
                <a:gd name="T12" fmla="*/ 64 w 96"/>
                <a:gd name="T13" fmla="*/ 502 h 502"/>
                <a:gd name="T14" fmla="*/ 96 w 96"/>
                <a:gd name="T15" fmla="*/ 173 h 502"/>
                <a:gd name="T16" fmla="*/ 70 w 96"/>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502">
                  <a:moveTo>
                    <a:pt x="70" y="0"/>
                  </a:moveTo>
                  <a:cubicBezTo>
                    <a:pt x="69" y="12"/>
                    <a:pt x="59" y="22"/>
                    <a:pt x="46" y="22"/>
                  </a:cubicBezTo>
                  <a:cubicBezTo>
                    <a:pt x="35" y="22"/>
                    <a:pt x="25" y="14"/>
                    <a:pt x="23" y="3"/>
                  </a:cubicBezTo>
                  <a:cubicBezTo>
                    <a:pt x="11" y="39"/>
                    <a:pt x="1" y="100"/>
                    <a:pt x="0" y="173"/>
                  </a:cubicBezTo>
                  <a:cubicBezTo>
                    <a:pt x="0" y="287"/>
                    <a:pt x="18" y="403"/>
                    <a:pt x="27" y="465"/>
                  </a:cubicBezTo>
                  <a:cubicBezTo>
                    <a:pt x="30" y="481"/>
                    <a:pt x="31" y="494"/>
                    <a:pt x="32" y="502"/>
                  </a:cubicBezTo>
                  <a:cubicBezTo>
                    <a:pt x="64" y="502"/>
                    <a:pt x="64" y="502"/>
                    <a:pt x="64" y="502"/>
                  </a:cubicBezTo>
                  <a:cubicBezTo>
                    <a:pt x="63" y="489"/>
                    <a:pt x="96" y="267"/>
                    <a:pt x="96" y="173"/>
                  </a:cubicBezTo>
                  <a:cubicBezTo>
                    <a:pt x="96" y="102"/>
                    <a:pt x="84" y="37"/>
                    <a:pt x="7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71" name="Freeform 12"/>
            <p:cNvSpPr/>
            <p:nvPr/>
          </p:nvSpPr>
          <p:spPr bwMode="auto">
            <a:xfrm>
              <a:off x="3744" y="1464"/>
              <a:ext cx="165" cy="13"/>
            </a:xfrm>
            <a:custGeom>
              <a:avLst/>
              <a:gdLst>
                <a:gd name="T0" fmla="*/ 126 w 131"/>
                <a:gd name="T1" fmla="*/ 10 h 10"/>
                <a:gd name="T2" fmla="*/ 6 w 131"/>
                <a:gd name="T3" fmla="*/ 10 h 10"/>
                <a:gd name="T4" fmla="*/ 0 w 131"/>
                <a:gd name="T5" fmla="*/ 5 h 10"/>
                <a:gd name="T6" fmla="*/ 6 w 131"/>
                <a:gd name="T7" fmla="*/ 0 h 10"/>
                <a:gd name="T8" fmla="*/ 126 w 131"/>
                <a:gd name="T9" fmla="*/ 0 h 10"/>
                <a:gd name="T10" fmla="*/ 131 w 131"/>
                <a:gd name="T11" fmla="*/ 5 h 10"/>
                <a:gd name="T12" fmla="*/ 126 w 13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1" h="10">
                  <a:moveTo>
                    <a:pt x="126" y="10"/>
                  </a:moveTo>
                  <a:cubicBezTo>
                    <a:pt x="6" y="10"/>
                    <a:pt x="6" y="10"/>
                    <a:pt x="6" y="10"/>
                  </a:cubicBezTo>
                  <a:cubicBezTo>
                    <a:pt x="3" y="10"/>
                    <a:pt x="0" y="8"/>
                    <a:pt x="0" y="5"/>
                  </a:cubicBezTo>
                  <a:cubicBezTo>
                    <a:pt x="0" y="2"/>
                    <a:pt x="3" y="0"/>
                    <a:pt x="6" y="0"/>
                  </a:cubicBezTo>
                  <a:cubicBezTo>
                    <a:pt x="126" y="0"/>
                    <a:pt x="126" y="0"/>
                    <a:pt x="126" y="0"/>
                  </a:cubicBezTo>
                  <a:cubicBezTo>
                    <a:pt x="129" y="0"/>
                    <a:pt x="131" y="2"/>
                    <a:pt x="131" y="5"/>
                  </a:cubicBezTo>
                  <a:cubicBezTo>
                    <a:pt x="131" y="8"/>
                    <a:pt x="129" y="10"/>
                    <a:pt x="126" y="10"/>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3"/>
            <p:cNvSpPr/>
            <p:nvPr/>
          </p:nvSpPr>
          <p:spPr bwMode="auto">
            <a:xfrm>
              <a:off x="3742" y="1548"/>
              <a:ext cx="169" cy="140"/>
            </a:xfrm>
            <a:custGeom>
              <a:avLst/>
              <a:gdLst>
                <a:gd name="T0" fmla="*/ 122 w 134"/>
                <a:gd name="T1" fmla="*/ 87 h 111"/>
                <a:gd name="T2" fmla="*/ 14 w 134"/>
                <a:gd name="T3" fmla="*/ 87 h 111"/>
                <a:gd name="T4" fmla="*/ 14 w 134"/>
                <a:gd name="T5" fmla="*/ 0 h 111"/>
                <a:gd name="T6" fmla="*/ 122 w 134"/>
                <a:gd name="T7" fmla="*/ 0 h 111"/>
                <a:gd name="T8" fmla="*/ 122 w 134"/>
                <a:gd name="T9" fmla="*/ 87 h 111"/>
              </a:gdLst>
              <a:ahLst/>
              <a:cxnLst>
                <a:cxn ang="0">
                  <a:pos x="T0" y="T1"/>
                </a:cxn>
                <a:cxn ang="0">
                  <a:pos x="T2" y="T3"/>
                </a:cxn>
                <a:cxn ang="0">
                  <a:pos x="T4" y="T5"/>
                </a:cxn>
                <a:cxn ang="0">
                  <a:pos x="T6" y="T7"/>
                </a:cxn>
                <a:cxn ang="0">
                  <a:pos x="T8" y="T9"/>
                </a:cxn>
              </a:cxnLst>
              <a:rect l="0" t="0" r="r" b="b"/>
              <a:pathLst>
                <a:path w="134" h="111">
                  <a:moveTo>
                    <a:pt x="122" y="87"/>
                  </a:moveTo>
                  <a:cubicBezTo>
                    <a:pt x="105" y="111"/>
                    <a:pt x="33" y="109"/>
                    <a:pt x="14" y="87"/>
                  </a:cubicBezTo>
                  <a:cubicBezTo>
                    <a:pt x="0" y="72"/>
                    <a:pt x="14" y="0"/>
                    <a:pt x="14" y="0"/>
                  </a:cubicBezTo>
                  <a:cubicBezTo>
                    <a:pt x="122" y="0"/>
                    <a:pt x="122" y="0"/>
                    <a:pt x="122" y="0"/>
                  </a:cubicBezTo>
                  <a:cubicBezTo>
                    <a:pt x="122" y="0"/>
                    <a:pt x="134" y="70"/>
                    <a:pt x="122" y="87"/>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4"/>
            <p:cNvSpPr/>
            <p:nvPr/>
          </p:nvSpPr>
          <p:spPr bwMode="auto">
            <a:xfrm>
              <a:off x="3744" y="1467"/>
              <a:ext cx="22" cy="86"/>
            </a:xfrm>
            <a:custGeom>
              <a:avLst/>
              <a:gdLst>
                <a:gd name="T0" fmla="*/ 15 w 17"/>
                <a:gd name="T1" fmla="*/ 69 h 69"/>
                <a:gd name="T2" fmla="*/ 12 w 17"/>
                <a:gd name="T3" fmla="*/ 67 h 69"/>
                <a:gd name="T4" fmla="*/ 0 w 17"/>
                <a:gd name="T5" fmla="*/ 4 h 69"/>
                <a:gd name="T6" fmla="*/ 2 w 17"/>
                <a:gd name="T7" fmla="*/ 1 h 69"/>
                <a:gd name="T8" fmla="*/ 5 w 17"/>
                <a:gd name="T9" fmla="*/ 3 h 69"/>
                <a:gd name="T10" fmla="*/ 17 w 17"/>
                <a:gd name="T11" fmla="*/ 66 h 69"/>
                <a:gd name="T12" fmla="*/ 15 w 17"/>
                <a:gd name="T13" fmla="*/ 69 h 69"/>
                <a:gd name="T14" fmla="*/ 15 w 17"/>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9">
                  <a:moveTo>
                    <a:pt x="15" y="69"/>
                  </a:moveTo>
                  <a:cubicBezTo>
                    <a:pt x="13" y="69"/>
                    <a:pt x="12" y="68"/>
                    <a:pt x="12" y="67"/>
                  </a:cubicBezTo>
                  <a:cubicBezTo>
                    <a:pt x="0" y="4"/>
                    <a:pt x="0" y="4"/>
                    <a:pt x="0" y="4"/>
                  </a:cubicBezTo>
                  <a:cubicBezTo>
                    <a:pt x="0" y="2"/>
                    <a:pt x="1" y="1"/>
                    <a:pt x="2" y="1"/>
                  </a:cubicBezTo>
                  <a:cubicBezTo>
                    <a:pt x="4" y="0"/>
                    <a:pt x="5" y="1"/>
                    <a:pt x="5" y="3"/>
                  </a:cubicBezTo>
                  <a:cubicBezTo>
                    <a:pt x="17" y="66"/>
                    <a:pt x="17" y="66"/>
                    <a:pt x="17" y="66"/>
                  </a:cubicBezTo>
                  <a:cubicBezTo>
                    <a:pt x="17" y="68"/>
                    <a:pt x="16" y="69"/>
                    <a:pt x="15" y="69"/>
                  </a:cubicBezTo>
                  <a:cubicBezTo>
                    <a:pt x="15" y="69"/>
                    <a:pt x="15" y="69"/>
                    <a:pt x="15"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5"/>
            <p:cNvSpPr/>
            <p:nvPr/>
          </p:nvSpPr>
          <p:spPr bwMode="auto">
            <a:xfrm>
              <a:off x="3781" y="1467"/>
              <a:ext cx="16" cy="89"/>
            </a:xfrm>
            <a:custGeom>
              <a:avLst/>
              <a:gdLst>
                <a:gd name="T0" fmla="*/ 10 w 13"/>
                <a:gd name="T1" fmla="*/ 71 h 71"/>
                <a:gd name="T2" fmla="*/ 7 w 13"/>
                <a:gd name="T3" fmla="*/ 69 h 71"/>
                <a:gd name="T4" fmla="*/ 0 w 13"/>
                <a:gd name="T5" fmla="*/ 3 h 71"/>
                <a:gd name="T6" fmla="*/ 2 w 13"/>
                <a:gd name="T7" fmla="*/ 1 h 71"/>
                <a:gd name="T8" fmla="*/ 5 w 13"/>
                <a:gd name="T9" fmla="*/ 3 h 71"/>
                <a:gd name="T10" fmla="*/ 13 w 13"/>
                <a:gd name="T11" fmla="*/ 69 h 71"/>
                <a:gd name="T12" fmla="*/ 10 w 13"/>
                <a:gd name="T13" fmla="*/ 71 h 71"/>
                <a:gd name="T14" fmla="*/ 10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10" y="71"/>
                  </a:moveTo>
                  <a:cubicBezTo>
                    <a:pt x="9" y="71"/>
                    <a:pt x="8" y="70"/>
                    <a:pt x="7" y="69"/>
                  </a:cubicBezTo>
                  <a:cubicBezTo>
                    <a:pt x="0" y="3"/>
                    <a:pt x="0" y="3"/>
                    <a:pt x="0" y="3"/>
                  </a:cubicBezTo>
                  <a:cubicBezTo>
                    <a:pt x="0" y="2"/>
                    <a:pt x="1" y="1"/>
                    <a:pt x="2" y="1"/>
                  </a:cubicBezTo>
                  <a:cubicBezTo>
                    <a:pt x="4" y="0"/>
                    <a:pt x="5" y="1"/>
                    <a:pt x="5" y="3"/>
                  </a:cubicBezTo>
                  <a:cubicBezTo>
                    <a:pt x="13" y="69"/>
                    <a:pt x="13" y="69"/>
                    <a:pt x="13" y="69"/>
                  </a:cubicBezTo>
                  <a:cubicBezTo>
                    <a:pt x="13" y="70"/>
                    <a:pt x="12" y="71"/>
                    <a:pt x="10" y="71"/>
                  </a:cubicBezTo>
                  <a:cubicBezTo>
                    <a:pt x="10" y="71"/>
                    <a:pt x="10" y="71"/>
                    <a:pt x="10"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6"/>
            <p:cNvSpPr/>
            <p:nvPr/>
          </p:nvSpPr>
          <p:spPr bwMode="auto">
            <a:xfrm>
              <a:off x="3888" y="1467"/>
              <a:ext cx="23" cy="86"/>
            </a:xfrm>
            <a:custGeom>
              <a:avLst/>
              <a:gdLst>
                <a:gd name="T0" fmla="*/ 3 w 18"/>
                <a:gd name="T1" fmla="*/ 69 h 69"/>
                <a:gd name="T2" fmla="*/ 3 w 18"/>
                <a:gd name="T3" fmla="*/ 69 h 69"/>
                <a:gd name="T4" fmla="*/ 0 w 18"/>
                <a:gd name="T5" fmla="*/ 66 h 69"/>
                <a:gd name="T6" fmla="*/ 12 w 18"/>
                <a:gd name="T7" fmla="*/ 3 h 69"/>
                <a:gd name="T8" fmla="*/ 15 w 18"/>
                <a:gd name="T9" fmla="*/ 1 h 69"/>
                <a:gd name="T10" fmla="*/ 17 w 18"/>
                <a:gd name="T11" fmla="*/ 4 h 69"/>
                <a:gd name="T12" fmla="*/ 5 w 18"/>
                <a:gd name="T13" fmla="*/ 67 h 69"/>
                <a:gd name="T14" fmla="*/ 3 w 18"/>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69">
                  <a:moveTo>
                    <a:pt x="3" y="69"/>
                  </a:moveTo>
                  <a:cubicBezTo>
                    <a:pt x="3" y="69"/>
                    <a:pt x="3" y="69"/>
                    <a:pt x="3" y="69"/>
                  </a:cubicBezTo>
                  <a:cubicBezTo>
                    <a:pt x="1" y="69"/>
                    <a:pt x="0" y="68"/>
                    <a:pt x="0" y="66"/>
                  </a:cubicBezTo>
                  <a:cubicBezTo>
                    <a:pt x="12" y="3"/>
                    <a:pt x="12" y="3"/>
                    <a:pt x="12" y="3"/>
                  </a:cubicBezTo>
                  <a:cubicBezTo>
                    <a:pt x="13" y="1"/>
                    <a:pt x="14" y="0"/>
                    <a:pt x="15" y="1"/>
                  </a:cubicBezTo>
                  <a:cubicBezTo>
                    <a:pt x="17" y="1"/>
                    <a:pt x="18" y="2"/>
                    <a:pt x="17" y="4"/>
                  </a:cubicBezTo>
                  <a:cubicBezTo>
                    <a:pt x="5" y="67"/>
                    <a:pt x="5" y="67"/>
                    <a:pt x="5" y="67"/>
                  </a:cubicBezTo>
                  <a:cubicBezTo>
                    <a:pt x="5" y="68"/>
                    <a:pt x="4" y="69"/>
                    <a:pt x="3"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7"/>
            <p:cNvSpPr/>
            <p:nvPr/>
          </p:nvSpPr>
          <p:spPr bwMode="auto">
            <a:xfrm>
              <a:off x="3859" y="1467"/>
              <a:ext cx="16" cy="89"/>
            </a:xfrm>
            <a:custGeom>
              <a:avLst/>
              <a:gdLst>
                <a:gd name="T0" fmla="*/ 3 w 13"/>
                <a:gd name="T1" fmla="*/ 71 h 71"/>
                <a:gd name="T2" fmla="*/ 2 w 13"/>
                <a:gd name="T3" fmla="*/ 71 h 71"/>
                <a:gd name="T4" fmla="*/ 0 w 13"/>
                <a:gd name="T5" fmla="*/ 69 h 71"/>
                <a:gd name="T6" fmla="*/ 8 w 13"/>
                <a:gd name="T7" fmla="*/ 3 h 71"/>
                <a:gd name="T8" fmla="*/ 11 w 13"/>
                <a:gd name="T9" fmla="*/ 1 h 71"/>
                <a:gd name="T10" fmla="*/ 13 w 13"/>
                <a:gd name="T11" fmla="*/ 3 h 71"/>
                <a:gd name="T12" fmla="*/ 5 w 13"/>
                <a:gd name="T13" fmla="*/ 69 h 71"/>
                <a:gd name="T14" fmla="*/ 3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3" y="71"/>
                  </a:moveTo>
                  <a:cubicBezTo>
                    <a:pt x="3" y="71"/>
                    <a:pt x="2" y="71"/>
                    <a:pt x="2" y="71"/>
                  </a:cubicBezTo>
                  <a:cubicBezTo>
                    <a:pt x="1" y="71"/>
                    <a:pt x="0" y="70"/>
                    <a:pt x="0" y="69"/>
                  </a:cubicBezTo>
                  <a:cubicBezTo>
                    <a:pt x="8" y="3"/>
                    <a:pt x="8" y="3"/>
                    <a:pt x="8" y="3"/>
                  </a:cubicBezTo>
                  <a:cubicBezTo>
                    <a:pt x="8" y="1"/>
                    <a:pt x="9" y="0"/>
                    <a:pt x="11" y="1"/>
                  </a:cubicBezTo>
                  <a:cubicBezTo>
                    <a:pt x="12" y="1"/>
                    <a:pt x="13" y="2"/>
                    <a:pt x="13" y="3"/>
                  </a:cubicBezTo>
                  <a:cubicBezTo>
                    <a:pt x="5" y="69"/>
                    <a:pt x="5" y="69"/>
                    <a:pt x="5" y="69"/>
                  </a:cubicBezTo>
                  <a:cubicBezTo>
                    <a:pt x="5" y="70"/>
                    <a:pt x="4" y="71"/>
                    <a:pt x="3"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8"/>
            <p:cNvSpPr/>
            <p:nvPr/>
          </p:nvSpPr>
          <p:spPr bwMode="auto">
            <a:xfrm>
              <a:off x="3824" y="1468"/>
              <a:ext cx="6" cy="92"/>
            </a:xfrm>
            <a:custGeom>
              <a:avLst/>
              <a:gdLst>
                <a:gd name="T0" fmla="*/ 2 w 5"/>
                <a:gd name="T1" fmla="*/ 73 h 73"/>
                <a:gd name="T2" fmla="*/ 0 w 5"/>
                <a:gd name="T3" fmla="*/ 70 h 73"/>
                <a:gd name="T4" fmla="*/ 0 w 5"/>
                <a:gd name="T5" fmla="*/ 2 h 73"/>
                <a:gd name="T6" fmla="*/ 2 w 5"/>
                <a:gd name="T7" fmla="*/ 0 h 73"/>
                <a:gd name="T8" fmla="*/ 5 w 5"/>
                <a:gd name="T9" fmla="*/ 2 h 73"/>
                <a:gd name="T10" fmla="*/ 5 w 5"/>
                <a:gd name="T11" fmla="*/ 70 h 73"/>
                <a:gd name="T12" fmla="*/ 2 w 5"/>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5" h="73">
                  <a:moveTo>
                    <a:pt x="2" y="73"/>
                  </a:moveTo>
                  <a:cubicBezTo>
                    <a:pt x="1" y="73"/>
                    <a:pt x="0" y="72"/>
                    <a:pt x="0" y="70"/>
                  </a:cubicBezTo>
                  <a:cubicBezTo>
                    <a:pt x="0" y="2"/>
                    <a:pt x="0" y="2"/>
                    <a:pt x="0" y="2"/>
                  </a:cubicBezTo>
                  <a:cubicBezTo>
                    <a:pt x="0" y="1"/>
                    <a:pt x="1" y="0"/>
                    <a:pt x="2" y="0"/>
                  </a:cubicBezTo>
                  <a:cubicBezTo>
                    <a:pt x="4" y="0"/>
                    <a:pt x="5" y="1"/>
                    <a:pt x="5" y="2"/>
                  </a:cubicBezTo>
                  <a:cubicBezTo>
                    <a:pt x="5" y="70"/>
                    <a:pt x="5" y="70"/>
                    <a:pt x="5" y="70"/>
                  </a:cubicBezTo>
                  <a:cubicBezTo>
                    <a:pt x="5" y="72"/>
                    <a:pt x="4" y="73"/>
                    <a:pt x="2" y="73"/>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0"/>
            <p:cNvSpPr>
              <a:spLocks noEditPoints="1"/>
            </p:cNvSpPr>
            <p:nvPr/>
          </p:nvSpPr>
          <p:spPr bwMode="auto">
            <a:xfrm>
              <a:off x="3825" y="748"/>
              <a:ext cx="84" cy="66"/>
            </a:xfrm>
            <a:custGeom>
              <a:avLst/>
              <a:gdLst>
                <a:gd name="T0" fmla="*/ 3 w 67"/>
                <a:gd name="T1" fmla="*/ 52 h 52"/>
                <a:gd name="T2" fmla="*/ 3 w 67"/>
                <a:gd name="T3" fmla="*/ 48 h 52"/>
                <a:gd name="T4" fmla="*/ 0 w 67"/>
                <a:gd name="T5" fmla="*/ 48 h 52"/>
                <a:gd name="T6" fmla="*/ 3 w 67"/>
                <a:gd name="T7" fmla="*/ 32 h 52"/>
                <a:gd name="T8" fmla="*/ 4 w 67"/>
                <a:gd name="T9" fmla="*/ 31 h 52"/>
                <a:gd name="T10" fmla="*/ 5 w 67"/>
                <a:gd name="T11" fmla="*/ 28 h 52"/>
                <a:gd name="T12" fmla="*/ 8 w 67"/>
                <a:gd name="T13" fmla="*/ 21 h 52"/>
                <a:gd name="T14" fmla="*/ 18 w 67"/>
                <a:gd name="T15" fmla="*/ 9 h 52"/>
                <a:gd name="T16" fmla="*/ 45 w 67"/>
                <a:gd name="T17" fmla="*/ 1 h 52"/>
                <a:gd name="T18" fmla="*/ 66 w 67"/>
                <a:gd name="T19" fmla="*/ 15 h 52"/>
                <a:gd name="T20" fmla="*/ 52 w 67"/>
                <a:gd name="T21" fmla="*/ 36 h 52"/>
                <a:gd name="T22" fmla="*/ 51 w 67"/>
                <a:gd name="T23" fmla="*/ 37 h 52"/>
                <a:gd name="T24" fmla="*/ 26 w 67"/>
                <a:gd name="T25" fmla="*/ 46 h 52"/>
                <a:gd name="T26" fmla="*/ 21 w 67"/>
                <a:gd name="T27" fmla="*/ 47 h 52"/>
                <a:gd name="T28" fmla="*/ 15 w 67"/>
                <a:gd name="T29" fmla="*/ 49 h 52"/>
                <a:gd name="T30" fmla="*/ 3 w 67"/>
                <a:gd name="T31" fmla="*/ 52 h 52"/>
                <a:gd name="T32" fmla="*/ 39 w 67"/>
                <a:gd name="T33" fmla="*/ 7 h 52"/>
                <a:gd name="T34" fmla="*/ 22 w 67"/>
                <a:gd name="T35" fmla="*/ 14 h 52"/>
                <a:gd name="T36" fmla="*/ 13 w 67"/>
                <a:gd name="T37" fmla="*/ 24 h 52"/>
                <a:gd name="T38" fmla="*/ 11 w 67"/>
                <a:gd name="T39" fmla="*/ 30 h 52"/>
                <a:gd name="T40" fmla="*/ 10 w 67"/>
                <a:gd name="T41" fmla="*/ 34 h 52"/>
                <a:gd name="T42" fmla="*/ 10 w 67"/>
                <a:gd name="T43" fmla="*/ 34 h 52"/>
                <a:gd name="T44" fmla="*/ 6 w 67"/>
                <a:gd name="T45" fmla="*/ 45 h 52"/>
                <a:gd name="T46" fmla="*/ 13 w 67"/>
                <a:gd name="T47" fmla="*/ 43 h 52"/>
                <a:gd name="T48" fmla="*/ 20 w 67"/>
                <a:gd name="T49" fmla="*/ 41 h 52"/>
                <a:gd name="T50" fmla="*/ 25 w 67"/>
                <a:gd name="T51" fmla="*/ 39 h 52"/>
                <a:gd name="T52" fmla="*/ 47 w 67"/>
                <a:gd name="T53" fmla="*/ 31 h 52"/>
                <a:gd name="T54" fmla="*/ 49 w 67"/>
                <a:gd name="T55" fmla="*/ 31 h 52"/>
                <a:gd name="T56" fmla="*/ 59 w 67"/>
                <a:gd name="T57" fmla="*/ 16 h 52"/>
                <a:gd name="T58" fmla="*/ 44 w 67"/>
                <a:gd name="T59" fmla="*/ 8 h 52"/>
                <a:gd name="T60" fmla="*/ 39 w 67"/>
                <a:gd name="T6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52">
                  <a:moveTo>
                    <a:pt x="3" y="52"/>
                  </a:moveTo>
                  <a:cubicBezTo>
                    <a:pt x="3" y="48"/>
                    <a:pt x="3" y="48"/>
                    <a:pt x="3" y="48"/>
                  </a:cubicBezTo>
                  <a:cubicBezTo>
                    <a:pt x="0" y="48"/>
                    <a:pt x="0" y="48"/>
                    <a:pt x="0" y="48"/>
                  </a:cubicBezTo>
                  <a:cubicBezTo>
                    <a:pt x="0" y="42"/>
                    <a:pt x="2" y="37"/>
                    <a:pt x="3" y="32"/>
                  </a:cubicBezTo>
                  <a:cubicBezTo>
                    <a:pt x="4" y="31"/>
                    <a:pt x="4" y="31"/>
                    <a:pt x="4" y="31"/>
                  </a:cubicBezTo>
                  <a:cubicBezTo>
                    <a:pt x="4" y="30"/>
                    <a:pt x="4" y="29"/>
                    <a:pt x="5" y="28"/>
                  </a:cubicBezTo>
                  <a:cubicBezTo>
                    <a:pt x="6" y="26"/>
                    <a:pt x="6" y="23"/>
                    <a:pt x="8" y="21"/>
                  </a:cubicBezTo>
                  <a:cubicBezTo>
                    <a:pt x="10" y="15"/>
                    <a:pt x="16" y="11"/>
                    <a:pt x="18" y="9"/>
                  </a:cubicBezTo>
                  <a:cubicBezTo>
                    <a:pt x="25" y="2"/>
                    <a:pt x="35" y="0"/>
                    <a:pt x="45" y="1"/>
                  </a:cubicBezTo>
                  <a:cubicBezTo>
                    <a:pt x="52" y="3"/>
                    <a:pt x="64" y="5"/>
                    <a:pt x="66" y="15"/>
                  </a:cubicBezTo>
                  <a:cubicBezTo>
                    <a:pt x="67" y="26"/>
                    <a:pt x="59" y="32"/>
                    <a:pt x="52" y="36"/>
                  </a:cubicBezTo>
                  <a:cubicBezTo>
                    <a:pt x="51" y="37"/>
                    <a:pt x="51" y="37"/>
                    <a:pt x="51" y="37"/>
                  </a:cubicBezTo>
                  <a:cubicBezTo>
                    <a:pt x="43" y="42"/>
                    <a:pt x="35" y="44"/>
                    <a:pt x="26" y="46"/>
                  </a:cubicBezTo>
                  <a:cubicBezTo>
                    <a:pt x="25" y="46"/>
                    <a:pt x="23" y="46"/>
                    <a:pt x="21" y="47"/>
                  </a:cubicBezTo>
                  <a:cubicBezTo>
                    <a:pt x="19" y="47"/>
                    <a:pt x="17" y="48"/>
                    <a:pt x="15" y="49"/>
                  </a:cubicBezTo>
                  <a:cubicBezTo>
                    <a:pt x="11" y="50"/>
                    <a:pt x="7" y="52"/>
                    <a:pt x="3" y="52"/>
                  </a:cubicBezTo>
                  <a:close/>
                  <a:moveTo>
                    <a:pt x="39" y="7"/>
                  </a:moveTo>
                  <a:cubicBezTo>
                    <a:pt x="32" y="7"/>
                    <a:pt x="27" y="10"/>
                    <a:pt x="22" y="14"/>
                  </a:cubicBezTo>
                  <a:cubicBezTo>
                    <a:pt x="18" y="17"/>
                    <a:pt x="15" y="21"/>
                    <a:pt x="13" y="24"/>
                  </a:cubicBezTo>
                  <a:cubicBezTo>
                    <a:pt x="12" y="26"/>
                    <a:pt x="12" y="28"/>
                    <a:pt x="11" y="30"/>
                  </a:cubicBezTo>
                  <a:cubicBezTo>
                    <a:pt x="11" y="31"/>
                    <a:pt x="10" y="32"/>
                    <a:pt x="10" y="34"/>
                  </a:cubicBezTo>
                  <a:cubicBezTo>
                    <a:pt x="10" y="34"/>
                    <a:pt x="10" y="34"/>
                    <a:pt x="10" y="34"/>
                  </a:cubicBezTo>
                  <a:cubicBezTo>
                    <a:pt x="8" y="38"/>
                    <a:pt x="7" y="41"/>
                    <a:pt x="6" y="45"/>
                  </a:cubicBezTo>
                  <a:cubicBezTo>
                    <a:pt x="8" y="44"/>
                    <a:pt x="11" y="43"/>
                    <a:pt x="13" y="43"/>
                  </a:cubicBezTo>
                  <a:cubicBezTo>
                    <a:pt x="15" y="42"/>
                    <a:pt x="17" y="41"/>
                    <a:pt x="20" y="41"/>
                  </a:cubicBezTo>
                  <a:cubicBezTo>
                    <a:pt x="21" y="40"/>
                    <a:pt x="23" y="40"/>
                    <a:pt x="25" y="39"/>
                  </a:cubicBezTo>
                  <a:cubicBezTo>
                    <a:pt x="33" y="37"/>
                    <a:pt x="41" y="36"/>
                    <a:pt x="47" y="31"/>
                  </a:cubicBezTo>
                  <a:cubicBezTo>
                    <a:pt x="49" y="31"/>
                    <a:pt x="49" y="31"/>
                    <a:pt x="49" y="31"/>
                  </a:cubicBezTo>
                  <a:cubicBezTo>
                    <a:pt x="56" y="26"/>
                    <a:pt x="60" y="23"/>
                    <a:pt x="59" y="16"/>
                  </a:cubicBezTo>
                  <a:cubicBezTo>
                    <a:pt x="58" y="11"/>
                    <a:pt x="51" y="9"/>
                    <a:pt x="44" y="8"/>
                  </a:cubicBezTo>
                  <a:cubicBezTo>
                    <a:pt x="42" y="8"/>
                    <a:pt x="41" y="7"/>
                    <a:pt x="39"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1"/>
            <p:cNvSpPr>
              <a:spLocks noEditPoints="1"/>
            </p:cNvSpPr>
            <p:nvPr/>
          </p:nvSpPr>
          <p:spPr bwMode="auto">
            <a:xfrm>
              <a:off x="3753" y="782"/>
              <a:ext cx="74" cy="32"/>
            </a:xfrm>
            <a:custGeom>
              <a:avLst/>
              <a:gdLst>
                <a:gd name="T0" fmla="*/ 27 w 59"/>
                <a:gd name="T1" fmla="*/ 25 h 25"/>
                <a:gd name="T2" fmla="*/ 3 w 59"/>
                <a:gd name="T3" fmla="*/ 15 h 25"/>
                <a:gd name="T4" fmla="*/ 2 w 59"/>
                <a:gd name="T5" fmla="*/ 5 h 25"/>
                <a:gd name="T6" fmla="*/ 19 w 59"/>
                <a:gd name="T7" fmla="*/ 0 h 25"/>
                <a:gd name="T8" fmla="*/ 59 w 59"/>
                <a:gd name="T9" fmla="*/ 17 h 25"/>
                <a:gd name="T10" fmla="*/ 57 w 59"/>
                <a:gd name="T11" fmla="*/ 19 h 25"/>
                <a:gd name="T12" fmla="*/ 57 w 59"/>
                <a:gd name="T13" fmla="*/ 25 h 25"/>
                <a:gd name="T14" fmla="*/ 44 w 59"/>
                <a:gd name="T15" fmla="*/ 25 h 25"/>
                <a:gd name="T16" fmla="*/ 31 w 59"/>
                <a:gd name="T17" fmla="*/ 25 h 25"/>
                <a:gd name="T18" fmla="*/ 29 w 59"/>
                <a:gd name="T19" fmla="*/ 25 h 25"/>
                <a:gd name="T20" fmla="*/ 27 w 59"/>
                <a:gd name="T21" fmla="*/ 25 h 25"/>
                <a:gd name="T22" fmla="*/ 16 w 59"/>
                <a:gd name="T23" fmla="*/ 7 h 25"/>
                <a:gd name="T24" fmla="*/ 8 w 59"/>
                <a:gd name="T25" fmla="*/ 9 h 25"/>
                <a:gd name="T26" fmla="*/ 8 w 59"/>
                <a:gd name="T27" fmla="*/ 12 h 25"/>
                <a:gd name="T28" fmla="*/ 29 w 59"/>
                <a:gd name="T29" fmla="*/ 18 h 25"/>
                <a:gd name="T30" fmla="*/ 31 w 59"/>
                <a:gd name="T31" fmla="*/ 18 h 25"/>
                <a:gd name="T32" fmla="*/ 44 w 59"/>
                <a:gd name="T33" fmla="*/ 18 h 25"/>
                <a:gd name="T34" fmla="*/ 51 w 59"/>
                <a:gd name="T35" fmla="*/ 18 h 25"/>
                <a:gd name="T36" fmla="*/ 19 w 59"/>
                <a:gd name="T37" fmla="*/ 7 h 25"/>
                <a:gd name="T38" fmla="*/ 16 w 59"/>
                <a:gd name="T3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25">
                  <a:moveTo>
                    <a:pt x="27" y="25"/>
                  </a:moveTo>
                  <a:cubicBezTo>
                    <a:pt x="19" y="25"/>
                    <a:pt x="7" y="24"/>
                    <a:pt x="3" y="15"/>
                  </a:cubicBezTo>
                  <a:cubicBezTo>
                    <a:pt x="0" y="10"/>
                    <a:pt x="1" y="7"/>
                    <a:pt x="2" y="5"/>
                  </a:cubicBezTo>
                  <a:cubicBezTo>
                    <a:pt x="6" y="0"/>
                    <a:pt x="16" y="0"/>
                    <a:pt x="19" y="0"/>
                  </a:cubicBezTo>
                  <a:cubicBezTo>
                    <a:pt x="37" y="2"/>
                    <a:pt x="50" y="7"/>
                    <a:pt x="59" y="17"/>
                  </a:cubicBezTo>
                  <a:cubicBezTo>
                    <a:pt x="57" y="19"/>
                    <a:pt x="57" y="19"/>
                    <a:pt x="57" y="19"/>
                  </a:cubicBezTo>
                  <a:cubicBezTo>
                    <a:pt x="57" y="25"/>
                    <a:pt x="57" y="25"/>
                    <a:pt x="57" y="25"/>
                  </a:cubicBezTo>
                  <a:cubicBezTo>
                    <a:pt x="53" y="25"/>
                    <a:pt x="48" y="25"/>
                    <a:pt x="44" y="25"/>
                  </a:cubicBezTo>
                  <a:cubicBezTo>
                    <a:pt x="40" y="25"/>
                    <a:pt x="36" y="25"/>
                    <a:pt x="31" y="25"/>
                  </a:cubicBezTo>
                  <a:cubicBezTo>
                    <a:pt x="29" y="25"/>
                    <a:pt x="29" y="25"/>
                    <a:pt x="29" y="25"/>
                  </a:cubicBezTo>
                  <a:cubicBezTo>
                    <a:pt x="29" y="25"/>
                    <a:pt x="28" y="25"/>
                    <a:pt x="27" y="25"/>
                  </a:cubicBezTo>
                  <a:close/>
                  <a:moveTo>
                    <a:pt x="16" y="7"/>
                  </a:moveTo>
                  <a:cubicBezTo>
                    <a:pt x="12" y="7"/>
                    <a:pt x="9" y="7"/>
                    <a:pt x="8" y="9"/>
                  </a:cubicBezTo>
                  <a:cubicBezTo>
                    <a:pt x="7" y="10"/>
                    <a:pt x="8" y="11"/>
                    <a:pt x="8" y="12"/>
                  </a:cubicBezTo>
                  <a:cubicBezTo>
                    <a:pt x="12" y="18"/>
                    <a:pt x="22" y="18"/>
                    <a:pt x="29" y="18"/>
                  </a:cubicBezTo>
                  <a:cubicBezTo>
                    <a:pt x="31" y="18"/>
                    <a:pt x="31" y="18"/>
                    <a:pt x="31" y="18"/>
                  </a:cubicBezTo>
                  <a:cubicBezTo>
                    <a:pt x="35" y="18"/>
                    <a:pt x="40" y="18"/>
                    <a:pt x="44" y="18"/>
                  </a:cubicBezTo>
                  <a:cubicBezTo>
                    <a:pt x="46" y="18"/>
                    <a:pt x="48" y="18"/>
                    <a:pt x="51" y="18"/>
                  </a:cubicBezTo>
                  <a:cubicBezTo>
                    <a:pt x="43" y="12"/>
                    <a:pt x="33" y="8"/>
                    <a:pt x="19" y="7"/>
                  </a:cubicBezTo>
                  <a:cubicBezTo>
                    <a:pt x="18" y="7"/>
                    <a:pt x="17" y="7"/>
                    <a:pt x="16"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2"/>
            <p:cNvSpPr>
              <a:spLocks noEditPoints="1"/>
            </p:cNvSpPr>
            <p:nvPr/>
          </p:nvSpPr>
          <p:spPr bwMode="auto">
            <a:xfrm>
              <a:off x="3797" y="807"/>
              <a:ext cx="61" cy="61"/>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1 h 48"/>
                <a:gd name="T12" fmla="*/ 7 w 48"/>
                <a:gd name="T13" fmla="*/ 24 h 48"/>
                <a:gd name="T14" fmla="*/ 24 w 48"/>
                <a:gd name="T15" fmla="*/ 6 h 48"/>
                <a:gd name="T16" fmla="*/ 42 w 48"/>
                <a:gd name="T17" fmla="*/ 24 h 48"/>
                <a:gd name="T18" fmla="*/ 24 w 48"/>
                <a:gd name="T19"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1"/>
                  </a:moveTo>
                  <a:cubicBezTo>
                    <a:pt x="15" y="41"/>
                    <a:pt x="7" y="34"/>
                    <a:pt x="7" y="24"/>
                  </a:cubicBezTo>
                  <a:cubicBezTo>
                    <a:pt x="7" y="14"/>
                    <a:pt x="15" y="6"/>
                    <a:pt x="24" y="6"/>
                  </a:cubicBezTo>
                  <a:cubicBezTo>
                    <a:pt x="34" y="6"/>
                    <a:pt x="42" y="14"/>
                    <a:pt x="42" y="24"/>
                  </a:cubicBezTo>
                  <a:cubicBezTo>
                    <a:pt x="42" y="34"/>
                    <a:pt x="34" y="41"/>
                    <a:pt x="24" y="41"/>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1" name="椭圆 31"/>
          <p:cNvSpPr/>
          <p:nvPr/>
        </p:nvSpPr>
        <p:spPr>
          <a:xfrm>
            <a:off x="6351640" y="1905133"/>
            <a:ext cx="710047" cy="70296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solidFill>
                <a:srgbClr val="4C4045"/>
              </a:solidFill>
              <a:latin typeface="方正苏新诗柳楷简体" panose="02000000000000000000" pitchFamily="2" charset="-122"/>
              <a:ea typeface="方正苏新诗柳楷简体" panose="02000000000000000000" pitchFamily="2" charset="-122"/>
            </a:endParaRPr>
          </a:p>
        </p:txBody>
      </p:sp>
      <p:sp>
        <p:nvSpPr>
          <p:cNvPr id="82" name="任意多边形 81"/>
          <p:cNvSpPr/>
          <p:nvPr/>
        </p:nvSpPr>
        <p:spPr>
          <a:xfrm>
            <a:off x="6794397" y="2622268"/>
            <a:ext cx="3165689" cy="45719"/>
          </a:xfrm>
          <a:custGeom>
            <a:avLst/>
            <a:gdLst>
              <a:gd name="connsiteX0" fmla="*/ 0 w 4090737"/>
              <a:gd name="connsiteY0" fmla="*/ 0 h 16042"/>
              <a:gd name="connsiteX1" fmla="*/ 4090737 w 4090737"/>
              <a:gd name="connsiteY1" fmla="*/ 16042 h 16042"/>
            </a:gdLst>
            <a:ahLst/>
            <a:cxnLst>
              <a:cxn ang="0">
                <a:pos x="connsiteX0" y="connsiteY0"/>
              </a:cxn>
              <a:cxn ang="0">
                <a:pos x="connsiteX1" y="connsiteY1"/>
              </a:cxn>
            </a:cxnLst>
            <a:rect l="l" t="t" r="r" b="b"/>
            <a:pathLst>
              <a:path w="4090737" h="16042">
                <a:moveTo>
                  <a:pt x="0" y="0"/>
                </a:moveTo>
                <a:lnTo>
                  <a:pt x="4090737" y="16042"/>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文本框 82"/>
          <p:cNvSpPr txBox="1"/>
          <p:nvPr/>
        </p:nvSpPr>
        <p:spPr>
          <a:xfrm>
            <a:off x="6739792" y="2773174"/>
            <a:ext cx="2893043" cy="923330"/>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sp>
        <p:nvSpPr>
          <p:cNvPr id="84" name="文本框 83"/>
          <p:cNvSpPr txBox="1"/>
          <p:nvPr/>
        </p:nvSpPr>
        <p:spPr>
          <a:xfrm>
            <a:off x="6975702" y="1961947"/>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grpSp>
        <p:nvGrpSpPr>
          <p:cNvPr id="85" name="Group 4"/>
          <p:cNvGrpSpPr>
            <a:grpSpLocks noChangeAspect="1"/>
          </p:cNvGrpSpPr>
          <p:nvPr/>
        </p:nvGrpSpPr>
        <p:grpSpPr bwMode="auto">
          <a:xfrm>
            <a:off x="5019592" y="4843798"/>
            <a:ext cx="669624" cy="1081523"/>
            <a:chOff x="3548" y="748"/>
            <a:chExt cx="582" cy="940"/>
          </a:xfrm>
        </p:grpSpPr>
        <p:sp>
          <p:nvSpPr>
            <p:cNvPr id="86" name="Freeform 5"/>
            <p:cNvSpPr>
              <a:spLocks noEditPoints="1"/>
            </p:cNvSpPr>
            <p:nvPr/>
          </p:nvSpPr>
          <p:spPr bwMode="auto">
            <a:xfrm>
              <a:off x="3570" y="800"/>
              <a:ext cx="560" cy="888"/>
            </a:xfrm>
            <a:custGeom>
              <a:avLst/>
              <a:gdLst>
                <a:gd name="T0" fmla="*/ 444 w 444"/>
                <a:gd name="T1" fmla="*/ 204 h 707"/>
                <a:gd name="T2" fmla="*/ 372 w 444"/>
                <a:gd name="T3" fmla="*/ 60 h 707"/>
                <a:gd name="T4" fmla="*/ 233 w 444"/>
                <a:gd name="T5" fmla="*/ 2 h 707"/>
                <a:gd name="T6" fmla="*/ 233 w 444"/>
                <a:gd name="T7" fmla="*/ 2 h 707"/>
                <a:gd name="T8" fmla="*/ 225 w 444"/>
                <a:gd name="T9" fmla="*/ 0 h 707"/>
                <a:gd name="T10" fmla="*/ 225 w 444"/>
                <a:gd name="T11" fmla="*/ 0 h 707"/>
                <a:gd name="T12" fmla="*/ 222 w 444"/>
                <a:gd name="T13" fmla="*/ 0 h 707"/>
                <a:gd name="T14" fmla="*/ 219 w 444"/>
                <a:gd name="T15" fmla="*/ 0 h 707"/>
                <a:gd name="T16" fmla="*/ 219 w 444"/>
                <a:gd name="T17" fmla="*/ 0 h 707"/>
                <a:gd name="T18" fmla="*/ 210 w 444"/>
                <a:gd name="T19" fmla="*/ 2 h 707"/>
                <a:gd name="T20" fmla="*/ 211 w 444"/>
                <a:gd name="T21" fmla="*/ 2 h 707"/>
                <a:gd name="T22" fmla="*/ 72 w 444"/>
                <a:gd name="T23" fmla="*/ 60 h 707"/>
                <a:gd name="T24" fmla="*/ 0 w 444"/>
                <a:gd name="T25" fmla="*/ 204 h 707"/>
                <a:gd name="T26" fmla="*/ 121 w 444"/>
                <a:gd name="T27" fmla="*/ 478 h 707"/>
                <a:gd name="T28" fmla="*/ 156 w 444"/>
                <a:gd name="T29" fmla="*/ 533 h 707"/>
                <a:gd name="T30" fmla="*/ 156 w 444"/>
                <a:gd name="T31" fmla="*/ 535 h 707"/>
                <a:gd name="T32" fmla="*/ 168 w 444"/>
                <a:gd name="T33" fmla="*/ 596 h 707"/>
                <a:gd name="T34" fmla="*/ 168 w 444"/>
                <a:gd name="T35" fmla="*/ 683 h 707"/>
                <a:gd name="T36" fmla="*/ 276 w 444"/>
                <a:gd name="T37" fmla="*/ 683 h 707"/>
                <a:gd name="T38" fmla="*/ 276 w 444"/>
                <a:gd name="T39" fmla="*/ 596 h 707"/>
                <a:gd name="T40" fmla="*/ 287 w 444"/>
                <a:gd name="T41" fmla="*/ 535 h 707"/>
                <a:gd name="T42" fmla="*/ 287 w 444"/>
                <a:gd name="T43" fmla="*/ 534 h 707"/>
                <a:gd name="T44" fmla="*/ 322 w 444"/>
                <a:gd name="T45" fmla="*/ 478 h 707"/>
                <a:gd name="T46" fmla="*/ 444 w 444"/>
                <a:gd name="T47" fmla="*/ 204 h 707"/>
                <a:gd name="T48" fmla="*/ 185 w 444"/>
                <a:gd name="T49" fmla="*/ 539 h 707"/>
                <a:gd name="T50" fmla="*/ 192 w 444"/>
                <a:gd name="T51" fmla="*/ 596 h 707"/>
                <a:gd name="T52" fmla="*/ 173 w 444"/>
                <a:gd name="T53" fmla="*/ 596 h 707"/>
                <a:gd name="T54" fmla="*/ 162 w 444"/>
                <a:gd name="T55" fmla="*/ 539 h 707"/>
                <a:gd name="T56" fmla="*/ 185 w 444"/>
                <a:gd name="T57" fmla="*/ 539 h 707"/>
                <a:gd name="T58" fmla="*/ 190 w 444"/>
                <a:gd name="T59" fmla="*/ 539 h 707"/>
                <a:gd name="T60" fmla="*/ 219 w 444"/>
                <a:gd name="T61" fmla="*/ 539 h 707"/>
                <a:gd name="T62" fmla="*/ 219 w 444"/>
                <a:gd name="T63" fmla="*/ 596 h 707"/>
                <a:gd name="T64" fmla="*/ 197 w 444"/>
                <a:gd name="T65" fmla="*/ 596 h 707"/>
                <a:gd name="T66" fmla="*/ 190 w 444"/>
                <a:gd name="T67" fmla="*/ 539 h 707"/>
                <a:gd name="T68" fmla="*/ 224 w 444"/>
                <a:gd name="T69" fmla="*/ 539 h 707"/>
                <a:gd name="T70" fmla="*/ 254 w 444"/>
                <a:gd name="T71" fmla="*/ 539 h 707"/>
                <a:gd name="T72" fmla="*/ 247 w 444"/>
                <a:gd name="T73" fmla="*/ 596 h 707"/>
                <a:gd name="T74" fmla="*/ 224 w 444"/>
                <a:gd name="T75" fmla="*/ 596 h 707"/>
                <a:gd name="T76" fmla="*/ 224 w 444"/>
                <a:gd name="T77" fmla="*/ 539 h 707"/>
                <a:gd name="T78" fmla="*/ 259 w 444"/>
                <a:gd name="T79" fmla="*/ 539 h 707"/>
                <a:gd name="T80" fmla="*/ 281 w 444"/>
                <a:gd name="T81" fmla="*/ 539 h 707"/>
                <a:gd name="T82" fmla="*/ 271 w 444"/>
                <a:gd name="T83" fmla="*/ 596 h 707"/>
                <a:gd name="T84" fmla="*/ 253 w 444"/>
                <a:gd name="T85" fmla="*/ 596 h 707"/>
                <a:gd name="T86" fmla="*/ 259 w 444"/>
                <a:gd name="T87" fmla="*/ 539 h 707"/>
                <a:gd name="T88" fmla="*/ 222 w 444"/>
                <a:gd name="T89" fmla="*/ 6 h 707"/>
                <a:gd name="T90" fmla="*/ 231 w 444"/>
                <a:gd name="T91" fmla="*/ 8 h 707"/>
                <a:gd name="T92" fmla="*/ 233 w 444"/>
                <a:gd name="T93" fmla="*/ 9 h 707"/>
                <a:gd name="T94" fmla="*/ 234 w 444"/>
                <a:gd name="T95" fmla="*/ 10 h 707"/>
                <a:gd name="T96" fmla="*/ 246 w 444"/>
                <a:gd name="T97" fmla="*/ 30 h 707"/>
                <a:gd name="T98" fmla="*/ 246 w 444"/>
                <a:gd name="T99" fmla="*/ 32 h 707"/>
                <a:gd name="T100" fmla="*/ 246 w 444"/>
                <a:gd name="T101" fmla="*/ 32 h 707"/>
                <a:gd name="T102" fmla="*/ 245 w 444"/>
                <a:gd name="T103" fmla="*/ 36 h 707"/>
                <a:gd name="T104" fmla="*/ 245 w 444"/>
                <a:gd name="T105" fmla="*/ 37 h 707"/>
                <a:gd name="T106" fmla="*/ 222 w 444"/>
                <a:gd name="T107" fmla="*/ 54 h 707"/>
                <a:gd name="T108" fmla="*/ 200 w 444"/>
                <a:gd name="T109" fmla="*/ 37 h 707"/>
                <a:gd name="T110" fmla="*/ 200 w 444"/>
                <a:gd name="T111" fmla="*/ 37 h 707"/>
                <a:gd name="T112" fmla="*/ 198 w 444"/>
                <a:gd name="T113" fmla="*/ 30 h 707"/>
                <a:gd name="T114" fmla="*/ 210 w 444"/>
                <a:gd name="T115" fmla="*/ 9 h 707"/>
                <a:gd name="T116" fmla="*/ 210 w 444"/>
                <a:gd name="T117" fmla="*/ 10 h 707"/>
                <a:gd name="T118" fmla="*/ 222 w 444"/>
                <a:gd name="T119" fmla="*/ 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707">
                  <a:moveTo>
                    <a:pt x="444" y="204"/>
                  </a:moveTo>
                  <a:cubicBezTo>
                    <a:pt x="444" y="151"/>
                    <a:pt x="418" y="99"/>
                    <a:pt x="372" y="60"/>
                  </a:cubicBezTo>
                  <a:cubicBezTo>
                    <a:pt x="336" y="29"/>
                    <a:pt x="279" y="8"/>
                    <a:pt x="233" y="2"/>
                  </a:cubicBezTo>
                  <a:cubicBezTo>
                    <a:pt x="233" y="2"/>
                    <a:pt x="233" y="2"/>
                    <a:pt x="233" y="2"/>
                  </a:cubicBezTo>
                  <a:cubicBezTo>
                    <a:pt x="231" y="1"/>
                    <a:pt x="228" y="1"/>
                    <a:pt x="225" y="0"/>
                  </a:cubicBezTo>
                  <a:cubicBezTo>
                    <a:pt x="225" y="0"/>
                    <a:pt x="225" y="0"/>
                    <a:pt x="225" y="0"/>
                  </a:cubicBezTo>
                  <a:cubicBezTo>
                    <a:pt x="224" y="0"/>
                    <a:pt x="223" y="0"/>
                    <a:pt x="222" y="0"/>
                  </a:cubicBezTo>
                  <a:cubicBezTo>
                    <a:pt x="221" y="0"/>
                    <a:pt x="220" y="0"/>
                    <a:pt x="219" y="0"/>
                  </a:cubicBezTo>
                  <a:cubicBezTo>
                    <a:pt x="219" y="0"/>
                    <a:pt x="219" y="0"/>
                    <a:pt x="219" y="0"/>
                  </a:cubicBezTo>
                  <a:cubicBezTo>
                    <a:pt x="216" y="1"/>
                    <a:pt x="213" y="1"/>
                    <a:pt x="210" y="2"/>
                  </a:cubicBezTo>
                  <a:cubicBezTo>
                    <a:pt x="210" y="2"/>
                    <a:pt x="210" y="2"/>
                    <a:pt x="211" y="2"/>
                  </a:cubicBezTo>
                  <a:cubicBezTo>
                    <a:pt x="165" y="8"/>
                    <a:pt x="108" y="29"/>
                    <a:pt x="72" y="60"/>
                  </a:cubicBezTo>
                  <a:cubicBezTo>
                    <a:pt x="25" y="99"/>
                    <a:pt x="0" y="151"/>
                    <a:pt x="0" y="204"/>
                  </a:cubicBezTo>
                  <a:cubicBezTo>
                    <a:pt x="0" y="308"/>
                    <a:pt x="76" y="415"/>
                    <a:pt x="121" y="478"/>
                  </a:cubicBezTo>
                  <a:cubicBezTo>
                    <a:pt x="139" y="503"/>
                    <a:pt x="153" y="522"/>
                    <a:pt x="156" y="533"/>
                  </a:cubicBezTo>
                  <a:cubicBezTo>
                    <a:pt x="156" y="534"/>
                    <a:pt x="156" y="534"/>
                    <a:pt x="156" y="535"/>
                  </a:cubicBezTo>
                  <a:cubicBezTo>
                    <a:pt x="168" y="596"/>
                    <a:pt x="168" y="596"/>
                    <a:pt x="168" y="596"/>
                  </a:cubicBezTo>
                  <a:cubicBezTo>
                    <a:pt x="167" y="600"/>
                    <a:pt x="154" y="668"/>
                    <a:pt x="168" y="683"/>
                  </a:cubicBezTo>
                  <a:cubicBezTo>
                    <a:pt x="187" y="705"/>
                    <a:pt x="259" y="707"/>
                    <a:pt x="276" y="683"/>
                  </a:cubicBezTo>
                  <a:cubicBezTo>
                    <a:pt x="288" y="666"/>
                    <a:pt x="276" y="596"/>
                    <a:pt x="276" y="596"/>
                  </a:cubicBezTo>
                  <a:cubicBezTo>
                    <a:pt x="287" y="535"/>
                    <a:pt x="287" y="535"/>
                    <a:pt x="287" y="535"/>
                  </a:cubicBezTo>
                  <a:cubicBezTo>
                    <a:pt x="287" y="534"/>
                    <a:pt x="287" y="534"/>
                    <a:pt x="287" y="534"/>
                  </a:cubicBezTo>
                  <a:cubicBezTo>
                    <a:pt x="291" y="523"/>
                    <a:pt x="304" y="504"/>
                    <a:pt x="322" y="478"/>
                  </a:cubicBezTo>
                  <a:cubicBezTo>
                    <a:pt x="368" y="415"/>
                    <a:pt x="444" y="308"/>
                    <a:pt x="444" y="204"/>
                  </a:cubicBezTo>
                  <a:close/>
                  <a:moveTo>
                    <a:pt x="185" y="539"/>
                  </a:moveTo>
                  <a:cubicBezTo>
                    <a:pt x="192" y="596"/>
                    <a:pt x="192" y="596"/>
                    <a:pt x="192" y="596"/>
                  </a:cubicBezTo>
                  <a:cubicBezTo>
                    <a:pt x="173" y="596"/>
                    <a:pt x="173" y="596"/>
                    <a:pt x="173" y="596"/>
                  </a:cubicBezTo>
                  <a:cubicBezTo>
                    <a:pt x="162" y="539"/>
                    <a:pt x="162" y="539"/>
                    <a:pt x="162" y="539"/>
                  </a:cubicBezTo>
                  <a:lnTo>
                    <a:pt x="185" y="539"/>
                  </a:lnTo>
                  <a:close/>
                  <a:moveTo>
                    <a:pt x="190" y="539"/>
                  </a:moveTo>
                  <a:cubicBezTo>
                    <a:pt x="219" y="539"/>
                    <a:pt x="219" y="539"/>
                    <a:pt x="219" y="539"/>
                  </a:cubicBezTo>
                  <a:cubicBezTo>
                    <a:pt x="219" y="596"/>
                    <a:pt x="219" y="596"/>
                    <a:pt x="219" y="596"/>
                  </a:cubicBezTo>
                  <a:cubicBezTo>
                    <a:pt x="197" y="596"/>
                    <a:pt x="197" y="596"/>
                    <a:pt x="197" y="596"/>
                  </a:cubicBezTo>
                  <a:lnTo>
                    <a:pt x="190" y="539"/>
                  </a:lnTo>
                  <a:close/>
                  <a:moveTo>
                    <a:pt x="224" y="539"/>
                  </a:moveTo>
                  <a:cubicBezTo>
                    <a:pt x="254" y="539"/>
                    <a:pt x="254" y="539"/>
                    <a:pt x="254" y="539"/>
                  </a:cubicBezTo>
                  <a:cubicBezTo>
                    <a:pt x="247" y="596"/>
                    <a:pt x="247" y="596"/>
                    <a:pt x="247" y="596"/>
                  </a:cubicBezTo>
                  <a:cubicBezTo>
                    <a:pt x="224" y="596"/>
                    <a:pt x="224" y="596"/>
                    <a:pt x="224" y="596"/>
                  </a:cubicBezTo>
                  <a:lnTo>
                    <a:pt x="224" y="539"/>
                  </a:lnTo>
                  <a:close/>
                  <a:moveTo>
                    <a:pt x="259" y="539"/>
                  </a:moveTo>
                  <a:cubicBezTo>
                    <a:pt x="281" y="539"/>
                    <a:pt x="281" y="539"/>
                    <a:pt x="281" y="539"/>
                  </a:cubicBezTo>
                  <a:cubicBezTo>
                    <a:pt x="271" y="596"/>
                    <a:pt x="271" y="596"/>
                    <a:pt x="271" y="596"/>
                  </a:cubicBezTo>
                  <a:cubicBezTo>
                    <a:pt x="253" y="596"/>
                    <a:pt x="253" y="596"/>
                    <a:pt x="253" y="596"/>
                  </a:cubicBezTo>
                  <a:lnTo>
                    <a:pt x="259" y="539"/>
                  </a:lnTo>
                  <a:close/>
                  <a:moveTo>
                    <a:pt x="222" y="6"/>
                  </a:moveTo>
                  <a:cubicBezTo>
                    <a:pt x="225" y="6"/>
                    <a:pt x="229" y="7"/>
                    <a:pt x="231" y="8"/>
                  </a:cubicBezTo>
                  <a:cubicBezTo>
                    <a:pt x="232" y="8"/>
                    <a:pt x="232" y="8"/>
                    <a:pt x="233" y="9"/>
                  </a:cubicBezTo>
                  <a:cubicBezTo>
                    <a:pt x="233" y="9"/>
                    <a:pt x="234" y="9"/>
                    <a:pt x="234" y="10"/>
                  </a:cubicBezTo>
                  <a:cubicBezTo>
                    <a:pt x="241" y="14"/>
                    <a:pt x="246" y="21"/>
                    <a:pt x="246" y="30"/>
                  </a:cubicBezTo>
                  <a:cubicBezTo>
                    <a:pt x="246" y="31"/>
                    <a:pt x="246" y="31"/>
                    <a:pt x="246" y="32"/>
                  </a:cubicBezTo>
                  <a:cubicBezTo>
                    <a:pt x="246" y="32"/>
                    <a:pt x="246" y="32"/>
                    <a:pt x="246" y="32"/>
                  </a:cubicBezTo>
                  <a:cubicBezTo>
                    <a:pt x="246" y="34"/>
                    <a:pt x="245" y="35"/>
                    <a:pt x="245" y="36"/>
                  </a:cubicBezTo>
                  <a:cubicBezTo>
                    <a:pt x="245" y="36"/>
                    <a:pt x="245" y="37"/>
                    <a:pt x="245" y="37"/>
                  </a:cubicBezTo>
                  <a:cubicBezTo>
                    <a:pt x="242" y="47"/>
                    <a:pt x="233" y="54"/>
                    <a:pt x="222" y="54"/>
                  </a:cubicBezTo>
                  <a:cubicBezTo>
                    <a:pt x="212" y="54"/>
                    <a:pt x="203" y="47"/>
                    <a:pt x="200" y="37"/>
                  </a:cubicBezTo>
                  <a:cubicBezTo>
                    <a:pt x="200" y="37"/>
                    <a:pt x="200" y="37"/>
                    <a:pt x="200" y="37"/>
                  </a:cubicBezTo>
                  <a:cubicBezTo>
                    <a:pt x="199" y="35"/>
                    <a:pt x="198" y="32"/>
                    <a:pt x="198" y="30"/>
                  </a:cubicBezTo>
                  <a:cubicBezTo>
                    <a:pt x="198" y="21"/>
                    <a:pt x="203" y="14"/>
                    <a:pt x="210" y="9"/>
                  </a:cubicBezTo>
                  <a:cubicBezTo>
                    <a:pt x="210" y="9"/>
                    <a:pt x="210" y="10"/>
                    <a:pt x="210" y="10"/>
                  </a:cubicBezTo>
                  <a:cubicBezTo>
                    <a:pt x="214" y="7"/>
                    <a:pt x="218" y="6"/>
                    <a:pt x="222" y="6"/>
                  </a:cubicBezTo>
                  <a:close/>
                </a:path>
              </a:pathLst>
            </a:custGeom>
            <a:noFill/>
            <a:ln w="9525">
              <a:solidFill>
                <a:srgbClr val="000000"/>
              </a:solidFill>
              <a:round/>
            </a:ln>
          </p:spPr>
          <p:txBody>
            <a:bodyPr vert="horz" wrap="square" lIns="91440" tIns="45720" rIns="91440" bIns="45720" numCol="1" anchor="t" anchorCtr="0" compatLnSpc="1"/>
            <a:lstStyle/>
            <a:p>
              <a:endParaRPr lang="zh-CN" altLang="en-US"/>
            </a:p>
          </p:txBody>
        </p:sp>
        <p:sp>
          <p:nvSpPr>
            <p:cNvPr id="87" name="Freeform 6"/>
            <p:cNvSpPr/>
            <p:nvPr/>
          </p:nvSpPr>
          <p:spPr bwMode="auto">
            <a:xfrm>
              <a:off x="3548" y="802"/>
              <a:ext cx="266" cy="668"/>
            </a:xfrm>
            <a:custGeom>
              <a:avLst/>
              <a:gdLst>
                <a:gd name="T0" fmla="*/ 182 w 211"/>
                <a:gd name="T1" fmla="*/ 532 h 532"/>
                <a:gd name="T2" fmla="*/ 88 w 211"/>
                <a:gd name="T3" fmla="*/ 203 h 532"/>
                <a:gd name="T4" fmla="*/ 211 w 211"/>
                <a:gd name="T5" fmla="*/ 0 h 532"/>
                <a:gd name="T6" fmla="*/ 72 w 211"/>
                <a:gd name="T7" fmla="*/ 58 h 532"/>
                <a:gd name="T8" fmla="*/ 0 w 211"/>
                <a:gd name="T9" fmla="*/ 202 h 532"/>
                <a:gd name="T10" fmla="*/ 121 w 211"/>
                <a:gd name="T11" fmla="*/ 476 h 532"/>
                <a:gd name="T12" fmla="*/ 157 w 211"/>
                <a:gd name="T13" fmla="*/ 532 h 532"/>
                <a:gd name="T14" fmla="*/ 182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182" y="532"/>
                  </a:moveTo>
                  <a:cubicBezTo>
                    <a:pt x="183" y="518"/>
                    <a:pt x="88" y="309"/>
                    <a:pt x="88" y="203"/>
                  </a:cubicBezTo>
                  <a:cubicBezTo>
                    <a:pt x="88" y="102"/>
                    <a:pt x="154" y="22"/>
                    <a:pt x="211" y="0"/>
                  </a:cubicBezTo>
                  <a:cubicBezTo>
                    <a:pt x="165" y="6"/>
                    <a:pt x="108" y="27"/>
                    <a:pt x="72" y="58"/>
                  </a:cubicBezTo>
                  <a:cubicBezTo>
                    <a:pt x="26" y="97"/>
                    <a:pt x="0" y="149"/>
                    <a:pt x="0" y="202"/>
                  </a:cubicBezTo>
                  <a:cubicBezTo>
                    <a:pt x="0" y="306"/>
                    <a:pt x="76" y="413"/>
                    <a:pt x="121" y="476"/>
                  </a:cubicBezTo>
                  <a:cubicBezTo>
                    <a:pt x="140" y="502"/>
                    <a:pt x="153" y="521"/>
                    <a:pt x="157" y="532"/>
                  </a:cubicBezTo>
                  <a:lnTo>
                    <a:pt x="182"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88" name="Freeform 7"/>
            <p:cNvSpPr/>
            <p:nvPr/>
          </p:nvSpPr>
          <p:spPr bwMode="auto">
            <a:xfrm>
              <a:off x="3841" y="802"/>
              <a:ext cx="266" cy="668"/>
            </a:xfrm>
            <a:custGeom>
              <a:avLst/>
              <a:gdLst>
                <a:gd name="T0" fmla="*/ 29 w 211"/>
                <a:gd name="T1" fmla="*/ 532 h 532"/>
                <a:gd name="T2" fmla="*/ 123 w 211"/>
                <a:gd name="T3" fmla="*/ 203 h 532"/>
                <a:gd name="T4" fmla="*/ 0 w 211"/>
                <a:gd name="T5" fmla="*/ 0 h 532"/>
                <a:gd name="T6" fmla="*/ 139 w 211"/>
                <a:gd name="T7" fmla="*/ 58 h 532"/>
                <a:gd name="T8" fmla="*/ 211 w 211"/>
                <a:gd name="T9" fmla="*/ 202 h 532"/>
                <a:gd name="T10" fmla="*/ 90 w 211"/>
                <a:gd name="T11" fmla="*/ 476 h 532"/>
                <a:gd name="T12" fmla="*/ 54 w 211"/>
                <a:gd name="T13" fmla="*/ 532 h 532"/>
                <a:gd name="T14" fmla="*/ 29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29" y="532"/>
                  </a:moveTo>
                  <a:cubicBezTo>
                    <a:pt x="28" y="518"/>
                    <a:pt x="123" y="309"/>
                    <a:pt x="123" y="203"/>
                  </a:cubicBezTo>
                  <a:cubicBezTo>
                    <a:pt x="123" y="102"/>
                    <a:pt x="57" y="22"/>
                    <a:pt x="0" y="0"/>
                  </a:cubicBezTo>
                  <a:cubicBezTo>
                    <a:pt x="46" y="6"/>
                    <a:pt x="103" y="27"/>
                    <a:pt x="139" y="58"/>
                  </a:cubicBezTo>
                  <a:cubicBezTo>
                    <a:pt x="185" y="97"/>
                    <a:pt x="211" y="149"/>
                    <a:pt x="211" y="202"/>
                  </a:cubicBezTo>
                  <a:cubicBezTo>
                    <a:pt x="211" y="306"/>
                    <a:pt x="135" y="413"/>
                    <a:pt x="90" y="476"/>
                  </a:cubicBezTo>
                  <a:cubicBezTo>
                    <a:pt x="71" y="502"/>
                    <a:pt x="58" y="521"/>
                    <a:pt x="54" y="532"/>
                  </a:cubicBezTo>
                  <a:lnTo>
                    <a:pt x="29"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89" name="Freeform 8"/>
            <p:cNvSpPr/>
            <p:nvPr/>
          </p:nvSpPr>
          <p:spPr bwMode="auto">
            <a:xfrm>
              <a:off x="3659" y="800"/>
              <a:ext cx="165" cy="670"/>
            </a:xfrm>
            <a:custGeom>
              <a:avLst/>
              <a:gdLst>
                <a:gd name="T0" fmla="*/ 88 w 131"/>
                <a:gd name="T1" fmla="*/ 205 h 534"/>
                <a:gd name="T2" fmla="*/ 112 w 131"/>
                <a:gd name="T3" fmla="*/ 37 h 534"/>
                <a:gd name="T4" fmla="*/ 110 w 131"/>
                <a:gd name="T5" fmla="*/ 30 h 534"/>
                <a:gd name="T6" fmla="*/ 125 w 131"/>
                <a:gd name="T7" fmla="*/ 8 h 534"/>
                <a:gd name="T8" fmla="*/ 131 w 131"/>
                <a:gd name="T9" fmla="*/ 0 h 534"/>
                <a:gd name="T10" fmla="*/ 0 w 131"/>
                <a:gd name="T11" fmla="*/ 205 h 534"/>
                <a:gd name="T12" fmla="*/ 74 w 131"/>
                <a:gd name="T13" fmla="*/ 481 h 534"/>
                <a:gd name="T14" fmla="*/ 93 w 131"/>
                <a:gd name="T15" fmla="*/ 534 h 534"/>
                <a:gd name="T16" fmla="*/ 120 w 131"/>
                <a:gd name="T17" fmla="*/ 534 h 534"/>
                <a:gd name="T18" fmla="*/ 115 w 131"/>
                <a:gd name="T19" fmla="*/ 498 h 534"/>
                <a:gd name="T20" fmla="*/ 88 w 131"/>
                <a:gd name="T21" fmla="*/ 20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88" y="205"/>
                  </a:moveTo>
                  <a:cubicBezTo>
                    <a:pt x="89" y="139"/>
                    <a:pt x="98" y="76"/>
                    <a:pt x="112" y="37"/>
                  </a:cubicBezTo>
                  <a:cubicBezTo>
                    <a:pt x="111" y="35"/>
                    <a:pt x="110" y="32"/>
                    <a:pt x="110" y="30"/>
                  </a:cubicBezTo>
                  <a:cubicBezTo>
                    <a:pt x="110" y="20"/>
                    <a:pt x="116" y="12"/>
                    <a:pt x="125" y="8"/>
                  </a:cubicBezTo>
                  <a:cubicBezTo>
                    <a:pt x="127" y="5"/>
                    <a:pt x="129" y="2"/>
                    <a:pt x="131" y="0"/>
                  </a:cubicBezTo>
                  <a:cubicBezTo>
                    <a:pt x="69" y="8"/>
                    <a:pt x="0" y="93"/>
                    <a:pt x="0" y="205"/>
                  </a:cubicBezTo>
                  <a:cubicBezTo>
                    <a:pt x="0" y="310"/>
                    <a:pt x="46" y="417"/>
                    <a:pt x="74" y="481"/>
                  </a:cubicBezTo>
                  <a:cubicBezTo>
                    <a:pt x="85" y="506"/>
                    <a:pt x="91" y="524"/>
                    <a:pt x="93" y="534"/>
                  </a:cubicBezTo>
                  <a:cubicBezTo>
                    <a:pt x="120" y="534"/>
                    <a:pt x="120" y="534"/>
                    <a:pt x="120" y="534"/>
                  </a:cubicBezTo>
                  <a:cubicBezTo>
                    <a:pt x="119" y="526"/>
                    <a:pt x="118" y="514"/>
                    <a:pt x="115" y="498"/>
                  </a:cubicBezTo>
                  <a:cubicBezTo>
                    <a:pt x="106" y="436"/>
                    <a:pt x="88" y="319"/>
                    <a:pt x="88" y="205"/>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90" name="Freeform 9"/>
            <p:cNvSpPr/>
            <p:nvPr/>
          </p:nvSpPr>
          <p:spPr bwMode="auto">
            <a:xfrm>
              <a:off x="3831" y="800"/>
              <a:ext cx="165" cy="670"/>
            </a:xfrm>
            <a:custGeom>
              <a:avLst/>
              <a:gdLst>
                <a:gd name="T0" fmla="*/ 0 w 131"/>
                <a:gd name="T1" fmla="*/ 0 h 534"/>
                <a:gd name="T2" fmla="*/ 6 w 131"/>
                <a:gd name="T3" fmla="*/ 8 h 534"/>
                <a:gd name="T4" fmla="*/ 21 w 131"/>
                <a:gd name="T5" fmla="*/ 30 h 534"/>
                <a:gd name="T6" fmla="*/ 20 w 131"/>
                <a:gd name="T7" fmla="*/ 38 h 534"/>
                <a:gd name="T8" fmla="*/ 43 w 131"/>
                <a:gd name="T9" fmla="*/ 205 h 534"/>
                <a:gd name="T10" fmla="*/ 16 w 131"/>
                <a:gd name="T11" fmla="*/ 498 h 534"/>
                <a:gd name="T12" fmla="*/ 11 w 131"/>
                <a:gd name="T13" fmla="*/ 534 h 534"/>
                <a:gd name="T14" fmla="*/ 38 w 131"/>
                <a:gd name="T15" fmla="*/ 534 h 534"/>
                <a:gd name="T16" fmla="*/ 57 w 131"/>
                <a:gd name="T17" fmla="*/ 481 h 534"/>
                <a:gd name="T18" fmla="*/ 131 w 131"/>
                <a:gd name="T19" fmla="*/ 205 h 534"/>
                <a:gd name="T20" fmla="*/ 0 w 131"/>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0" y="0"/>
                  </a:moveTo>
                  <a:cubicBezTo>
                    <a:pt x="2" y="2"/>
                    <a:pt x="4" y="5"/>
                    <a:pt x="6" y="8"/>
                  </a:cubicBezTo>
                  <a:cubicBezTo>
                    <a:pt x="15" y="11"/>
                    <a:pt x="21" y="20"/>
                    <a:pt x="21" y="30"/>
                  </a:cubicBezTo>
                  <a:cubicBezTo>
                    <a:pt x="21" y="33"/>
                    <a:pt x="21" y="36"/>
                    <a:pt x="20" y="38"/>
                  </a:cubicBezTo>
                  <a:cubicBezTo>
                    <a:pt x="33" y="77"/>
                    <a:pt x="42" y="139"/>
                    <a:pt x="43" y="205"/>
                  </a:cubicBezTo>
                  <a:cubicBezTo>
                    <a:pt x="43" y="319"/>
                    <a:pt x="25" y="436"/>
                    <a:pt x="16" y="498"/>
                  </a:cubicBezTo>
                  <a:cubicBezTo>
                    <a:pt x="13" y="514"/>
                    <a:pt x="12" y="526"/>
                    <a:pt x="11" y="534"/>
                  </a:cubicBezTo>
                  <a:cubicBezTo>
                    <a:pt x="38" y="534"/>
                    <a:pt x="38" y="534"/>
                    <a:pt x="38" y="534"/>
                  </a:cubicBezTo>
                  <a:cubicBezTo>
                    <a:pt x="40" y="524"/>
                    <a:pt x="46" y="506"/>
                    <a:pt x="57" y="481"/>
                  </a:cubicBezTo>
                  <a:cubicBezTo>
                    <a:pt x="85" y="417"/>
                    <a:pt x="131" y="310"/>
                    <a:pt x="131" y="205"/>
                  </a:cubicBezTo>
                  <a:cubicBezTo>
                    <a:pt x="131" y="93"/>
                    <a:pt x="62" y="8"/>
                    <a:pt x="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91" name="Freeform 10"/>
            <p:cNvSpPr/>
            <p:nvPr/>
          </p:nvSpPr>
          <p:spPr bwMode="auto">
            <a:xfrm>
              <a:off x="3812" y="800"/>
              <a:ext cx="32" cy="12"/>
            </a:xfrm>
            <a:custGeom>
              <a:avLst/>
              <a:gdLst>
                <a:gd name="T0" fmla="*/ 12 w 25"/>
                <a:gd name="T1" fmla="*/ 6 h 10"/>
                <a:gd name="T2" fmla="*/ 25 w 25"/>
                <a:gd name="T3" fmla="*/ 10 h 10"/>
                <a:gd name="T4" fmla="*/ 20 w 25"/>
                <a:gd name="T5" fmla="*/ 4 h 10"/>
                <a:gd name="T6" fmla="*/ 12 w 25"/>
                <a:gd name="T7" fmla="*/ 0 h 10"/>
                <a:gd name="T8" fmla="*/ 0 w 25"/>
                <a:gd name="T9" fmla="*/ 10 h 10"/>
                <a:gd name="T10" fmla="*/ 12 w 25"/>
                <a:gd name="T11" fmla="*/ 6 h 10"/>
              </a:gdLst>
              <a:ahLst/>
              <a:cxnLst>
                <a:cxn ang="0">
                  <a:pos x="T0" y="T1"/>
                </a:cxn>
                <a:cxn ang="0">
                  <a:pos x="T2" y="T3"/>
                </a:cxn>
                <a:cxn ang="0">
                  <a:pos x="T4" y="T5"/>
                </a:cxn>
                <a:cxn ang="0">
                  <a:pos x="T6" y="T7"/>
                </a:cxn>
                <a:cxn ang="0">
                  <a:pos x="T8" y="T9"/>
                </a:cxn>
                <a:cxn ang="0">
                  <a:pos x="T10" y="T11"/>
                </a:cxn>
              </a:cxnLst>
              <a:rect l="0" t="0" r="r" b="b"/>
              <a:pathLst>
                <a:path w="25" h="10">
                  <a:moveTo>
                    <a:pt x="12" y="6"/>
                  </a:moveTo>
                  <a:cubicBezTo>
                    <a:pt x="17" y="6"/>
                    <a:pt x="21" y="7"/>
                    <a:pt x="25" y="10"/>
                  </a:cubicBezTo>
                  <a:cubicBezTo>
                    <a:pt x="23" y="7"/>
                    <a:pt x="21" y="5"/>
                    <a:pt x="20" y="4"/>
                  </a:cubicBezTo>
                  <a:cubicBezTo>
                    <a:pt x="17" y="1"/>
                    <a:pt x="14" y="0"/>
                    <a:pt x="12" y="0"/>
                  </a:cubicBezTo>
                  <a:cubicBezTo>
                    <a:pt x="8" y="0"/>
                    <a:pt x="4" y="3"/>
                    <a:pt x="0" y="10"/>
                  </a:cubicBezTo>
                  <a:cubicBezTo>
                    <a:pt x="4" y="7"/>
                    <a:pt x="8" y="6"/>
                    <a:pt x="12" y="6"/>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
            <p:cNvSpPr/>
            <p:nvPr/>
          </p:nvSpPr>
          <p:spPr bwMode="auto">
            <a:xfrm>
              <a:off x="3769" y="840"/>
              <a:ext cx="121" cy="630"/>
            </a:xfrm>
            <a:custGeom>
              <a:avLst/>
              <a:gdLst>
                <a:gd name="T0" fmla="*/ 70 w 96"/>
                <a:gd name="T1" fmla="*/ 0 h 502"/>
                <a:gd name="T2" fmla="*/ 46 w 96"/>
                <a:gd name="T3" fmla="*/ 22 h 502"/>
                <a:gd name="T4" fmla="*/ 23 w 96"/>
                <a:gd name="T5" fmla="*/ 3 h 502"/>
                <a:gd name="T6" fmla="*/ 0 w 96"/>
                <a:gd name="T7" fmla="*/ 173 h 502"/>
                <a:gd name="T8" fmla="*/ 27 w 96"/>
                <a:gd name="T9" fmla="*/ 465 h 502"/>
                <a:gd name="T10" fmla="*/ 32 w 96"/>
                <a:gd name="T11" fmla="*/ 502 h 502"/>
                <a:gd name="T12" fmla="*/ 64 w 96"/>
                <a:gd name="T13" fmla="*/ 502 h 502"/>
                <a:gd name="T14" fmla="*/ 96 w 96"/>
                <a:gd name="T15" fmla="*/ 173 h 502"/>
                <a:gd name="T16" fmla="*/ 70 w 96"/>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502">
                  <a:moveTo>
                    <a:pt x="70" y="0"/>
                  </a:moveTo>
                  <a:cubicBezTo>
                    <a:pt x="69" y="12"/>
                    <a:pt x="59" y="22"/>
                    <a:pt x="46" y="22"/>
                  </a:cubicBezTo>
                  <a:cubicBezTo>
                    <a:pt x="35" y="22"/>
                    <a:pt x="25" y="14"/>
                    <a:pt x="23" y="3"/>
                  </a:cubicBezTo>
                  <a:cubicBezTo>
                    <a:pt x="11" y="39"/>
                    <a:pt x="1" y="100"/>
                    <a:pt x="0" y="173"/>
                  </a:cubicBezTo>
                  <a:cubicBezTo>
                    <a:pt x="0" y="287"/>
                    <a:pt x="18" y="403"/>
                    <a:pt x="27" y="465"/>
                  </a:cubicBezTo>
                  <a:cubicBezTo>
                    <a:pt x="30" y="481"/>
                    <a:pt x="31" y="494"/>
                    <a:pt x="32" y="502"/>
                  </a:cubicBezTo>
                  <a:cubicBezTo>
                    <a:pt x="64" y="502"/>
                    <a:pt x="64" y="502"/>
                    <a:pt x="64" y="502"/>
                  </a:cubicBezTo>
                  <a:cubicBezTo>
                    <a:pt x="63" y="489"/>
                    <a:pt x="96" y="267"/>
                    <a:pt x="96" y="173"/>
                  </a:cubicBezTo>
                  <a:cubicBezTo>
                    <a:pt x="96" y="102"/>
                    <a:pt x="84" y="37"/>
                    <a:pt x="7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93" name="Freeform 12"/>
            <p:cNvSpPr/>
            <p:nvPr/>
          </p:nvSpPr>
          <p:spPr bwMode="auto">
            <a:xfrm>
              <a:off x="3744" y="1464"/>
              <a:ext cx="165" cy="13"/>
            </a:xfrm>
            <a:custGeom>
              <a:avLst/>
              <a:gdLst>
                <a:gd name="T0" fmla="*/ 126 w 131"/>
                <a:gd name="T1" fmla="*/ 10 h 10"/>
                <a:gd name="T2" fmla="*/ 6 w 131"/>
                <a:gd name="T3" fmla="*/ 10 h 10"/>
                <a:gd name="T4" fmla="*/ 0 w 131"/>
                <a:gd name="T5" fmla="*/ 5 h 10"/>
                <a:gd name="T6" fmla="*/ 6 w 131"/>
                <a:gd name="T7" fmla="*/ 0 h 10"/>
                <a:gd name="T8" fmla="*/ 126 w 131"/>
                <a:gd name="T9" fmla="*/ 0 h 10"/>
                <a:gd name="T10" fmla="*/ 131 w 131"/>
                <a:gd name="T11" fmla="*/ 5 h 10"/>
                <a:gd name="T12" fmla="*/ 126 w 13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1" h="10">
                  <a:moveTo>
                    <a:pt x="126" y="10"/>
                  </a:moveTo>
                  <a:cubicBezTo>
                    <a:pt x="6" y="10"/>
                    <a:pt x="6" y="10"/>
                    <a:pt x="6" y="10"/>
                  </a:cubicBezTo>
                  <a:cubicBezTo>
                    <a:pt x="3" y="10"/>
                    <a:pt x="0" y="8"/>
                    <a:pt x="0" y="5"/>
                  </a:cubicBezTo>
                  <a:cubicBezTo>
                    <a:pt x="0" y="2"/>
                    <a:pt x="3" y="0"/>
                    <a:pt x="6" y="0"/>
                  </a:cubicBezTo>
                  <a:cubicBezTo>
                    <a:pt x="126" y="0"/>
                    <a:pt x="126" y="0"/>
                    <a:pt x="126" y="0"/>
                  </a:cubicBezTo>
                  <a:cubicBezTo>
                    <a:pt x="129" y="0"/>
                    <a:pt x="131" y="2"/>
                    <a:pt x="131" y="5"/>
                  </a:cubicBezTo>
                  <a:cubicBezTo>
                    <a:pt x="131" y="8"/>
                    <a:pt x="129" y="10"/>
                    <a:pt x="126" y="10"/>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3"/>
            <p:cNvSpPr/>
            <p:nvPr/>
          </p:nvSpPr>
          <p:spPr bwMode="auto">
            <a:xfrm>
              <a:off x="3742" y="1548"/>
              <a:ext cx="169" cy="140"/>
            </a:xfrm>
            <a:custGeom>
              <a:avLst/>
              <a:gdLst>
                <a:gd name="T0" fmla="*/ 122 w 134"/>
                <a:gd name="T1" fmla="*/ 87 h 111"/>
                <a:gd name="T2" fmla="*/ 14 w 134"/>
                <a:gd name="T3" fmla="*/ 87 h 111"/>
                <a:gd name="T4" fmla="*/ 14 w 134"/>
                <a:gd name="T5" fmla="*/ 0 h 111"/>
                <a:gd name="T6" fmla="*/ 122 w 134"/>
                <a:gd name="T7" fmla="*/ 0 h 111"/>
                <a:gd name="T8" fmla="*/ 122 w 134"/>
                <a:gd name="T9" fmla="*/ 87 h 111"/>
              </a:gdLst>
              <a:ahLst/>
              <a:cxnLst>
                <a:cxn ang="0">
                  <a:pos x="T0" y="T1"/>
                </a:cxn>
                <a:cxn ang="0">
                  <a:pos x="T2" y="T3"/>
                </a:cxn>
                <a:cxn ang="0">
                  <a:pos x="T4" y="T5"/>
                </a:cxn>
                <a:cxn ang="0">
                  <a:pos x="T6" y="T7"/>
                </a:cxn>
                <a:cxn ang="0">
                  <a:pos x="T8" y="T9"/>
                </a:cxn>
              </a:cxnLst>
              <a:rect l="0" t="0" r="r" b="b"/>
              <a:pathLst>
                <a:path w="134" h="111">
                  <a:moveTo>
                    <a:pt x="122" y="87"/>
                  </a:moveTo>
                  <a:cubicBezTo>
                    <a:pt x="105" y="111"/>
                    <a:pt x="33" y="109"/>
                    <a:pt x="14" y="87"/>
                  </a:cubicBezTo>
                  <a:cubicBezTo>
                    <a:pt x="0" y="72"/>
                    <a:pt x="14" y="0"/>
                    <a:pt x="14" y="0"/>
                  </a:cubicBezTo>
                  <a:cubicBezTo>
                    <a:pt x="122" y="0"/>
                    <a:pt x="122" y="0"/>
                    <a:pt x="122" y="0"/>
                  </a:cubicBezTo>
                  <a:cubicBezTo>
                    <a:pt x="122" y="0"/>
                    <a:pt x="134" y="70"/>
                    <a:pt x="122" y="87"/>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4"/>
            <p:cNvSpPr/>
            <p:nvPr/>
          </p:nvSpPr>
          <p:spPr bwMode="auto">
            <a:xfrm>
              <a:off x="3744" y="1467"/>
              <a:ext cx="22" cy="86"/>
            </a:xfrm>
            <a:custGeom>
              <a:avLst/>
              <a:gdLst>
                <a:gd name="T0" fmla="*/ 15 w 17"/>
                <a:gd name="T1" fmla="*/ 69 h 69"/>
                <a:gd name="T2" fmla="*/ 12 w 17"/>
                <a:gd name="T3" fmla="*/ 67 h 69"/>
                <a:gd name="T4" fmla="*/ 0 w 17"/>
                <a:gd name="T5" fmla="*/ 4 h 69"/>
                <a:gd name="T6" fmla="*/ 2 w 17"/>
                <a:gd name="T7" fmla="*/ 1 h 69"/>
                <a:gd name="T8" fmla="*/ 5 w 17"/>
                <a:gd name="T9" fmla="*/ 3 h 69"/>
                <a:gd name="T10" fmla="*/ 17 w 17"/>
                <a:gd name="T11" fmla="*/ 66 h 69"/>
                <a:gd name="T12" fmla="*/ 15 w 17"/>
                <a:gd name="T13" fmla="*/ 69 h 69"/>
                <a:gd name="T14" fmla="*/ 15 w 17"/>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9">
                  <a:moveTo>
                    <a:pt x="15" y="69"/>
                  </a:moveTo>
                  <a:cubicBezTo>
                    <a:pt x="13" y="69"/>
                    <a:pt x="12" y="68"/>
                    <a:pt x="12" y="67"/>
                  </a:cubicBezTo>
                  <a:cubicBezTo>
                    <a:pt x="0" y="4"/>
                    <a:pt x="0" y="4"/>
                    <a:pt x="0" y="4"/>
                  </a:cubicBezTo>
                  <a:cubicBezTo>
                    <a:pt x="0" y="2"/>
                    <a:pt x="1" y="1"/>
                    <a:pt x="2" y="1"/>
                  </a:cubicBezTo>
                  <a:cubicBezTo>
                    <a:pt x="4" y="0"/>
                    <a:pt x="5" y="1"/>
                    <a:pt x="5" y="3"/>
                  </a:cubicBezTo>
                  <a:cubicBezTo>
                    <a:pt x="17" y="66"/>
                    <a:pt x="17" y="66"/>
                    <a:pt x="17" y="66"/>
                  </a:cubicBezTo>
                  <a:cubicBezTo>
                    <a:pt x="17" y="68"/>
                    <a:pt x="16" y="69"/>
                    <a:pt x="15" y="69"/>
                  </a:cubicBezTo>
                  <a:cubicBezTo>
                    <a:pt x="15" y="69"/>
                    <a:pt x="15" y="69"/>
                    <a:pt x="15"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5"/>
            <p:cNvSpPr/>
            <p:nvPr/>
          </p:nvSpPr>
          <p:spPr bwMode="auto">
            <a:xfrm>
              <a:off x="3781" y="1467"/>
              <a:ext cx="16" cy="89"/>
            </a:xfrm>
            <a:custGeom>
              <a:avLst/>
              <a:gdLst>
                <a:gd name="T0" fmla="*/ 10 w 13"/>
                <a:gd name="T1" fmla="*/ 71 h 71"/>
                <a:gd name="T2" fmla="*/ 7 w 13"/>
                <a:gd name="T3" fmla="*/ 69 h 71"/>
                <a:gd name="T4" fmla="*/ 0 w 13"/>
                <a:gd name="T5" fmla="*/ 3 h 71"/>
                <a:gd name="T6" fmla="*/ 2 w 13"/>
                <a:gd name="T7" fmla="*/ 1 h 71"/>
                <a:gd name="T8" fmla="*/ 5 w 13"/>
                <a:gd name="T9" fmla="*/ 3 h 71"/>
                <a:gd name="T10" fmla="*/ 13 w 13"/>
                <a:gd name="T11" fmla="*/ 69 h 71"/>
                <a:gd name="T12" fmla="*/ 10 w 13"/>
                <a:gd name="T13" fmla="*/ 71 h 71"/>
                <a:gd name="T14" fmla="*/ 10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10" y="71"/>
                  </a:moveTo>
                  <a:cubicBezTo>
                    <a:pt x="9" y="71"/>
                    <a:pt x="8" y="70"/>
                    <a:pt x="7" y="69"/>
                  </a:cubicBezTo>
                  <a:cubicBezTo>
                    <a:pt x="0" y="3"/>
                    <a:pt x="0" y="3"/>
                    <a:pt x="0" y="3"/>
                  </a:cubicBezTo>
                  <a:cubicBezTo>
                    <a:pt x="0" y="2"/>
                    <a:pt x="1" y="1"/>
                    <a:pt x="2" y="1"/>
                  </a:cubicBezTo>
                  <a:cubicBezTo>
                    <a:pt x="4" y="0"/>
                    <a:pt x="5" y="1"/>
                    <a:pt x="5" y="3"/>
                  </a:cubicBezTo>
                  <a:cubicBezTo>
                    <a:pt x="13" y="69"/>
                    <a:pt x="13" y="69"/>
                    <a:pt x="13" y="69"/>
                  </a:cubicBezTo>
                  <a:cubicBezTo>
                    <a:pt x="13" y="70"/>
                    <a:pt x="12" y="71"/>
                    <a:pt x="10" y="71"/>
                  </a:cubicBezTo>
                  <a:cubicBezTo>
                    <a:pt x="10" y="71"/>
                    <a:pt x="10" y="71"/>
                    <a:pt x="10"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6"/>
            <p:cNvSpPr/>
            <p:nvPr/>
          </p:nvSpPr>
          <p:spPr bwMode="auto">
            <a:xfrm>
              <a:off x="3888" y="1467"/>
              <a:ext cx="23" cy="86"/>
            </a:xfrm>
            <a:custGeom>
              <a:avLst/>
              <a:gdLst>
                <a:gd name="T0" fmla="*/ 3 w 18"/>
                <a:gd name="T1" fmla="*/ 69 h 69"/>
                <a:gd name="T2" fmla="*/ 3 w 18"/>
                <a:gd name="T3" fmla="*/ 69 h 69"/>
                <a:gd name="T4" fmla="*/ 0 w 18"/>
                <a:gd name="T5" fmla="*/ 66 h 69"/>
                <a:gd name="T6" fmla="*/ 12 w 18"/>
                <a:gd name="T7" fmla="*/ 3 h 69"/>
                <a:gd name="T8" fmla="*/ 15 w 18"/>
                <a:gd name="T9" fmla="*/ 1 h 69"/>
                <a:gd name="T10" fmla="*/ 17 w 18"/>
                <a:gd name="T11" fmla="*/ 4 h 69"/>
                <a:gd name="T12" fmla="*/ 5 w 18"/>
                <a:gd name="T13" fmla="*/ 67 h 69"/>
                <a:gd name="T14" fmla="*/ 3 w 18"/>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69">
                  <a:moveTo>
                    <a:pt x="3" y="69"/>
                  </a:moveTo>
                  <a:cubicBezTo>
                    <a:pt x="3" y="69"/>
                    <a:pt x="3" y="69"/>
                    <a:pt x="3" y="69"/>
                  </a:cubicBezTo>
                  <a:cubicBezTo>
                    <a:pt x="1" y="69"/>
                    <a:pt x="0" y="68"/>
                    <a:pt x="0" y="66"/>
                  </a:cubicBezTo>
                  <a:cubicBezTo>
                    <a:pt x="12" y="3"/>
                    <a:pt x="12" y="3"/>
                    <a:pt x="12" y="3"/>
                  </a:cubicBezTo>
                  <a:cubicBezTo>
                    <a:pt x="13" y="1"/>
                    <a:pt x="14" y="0"/>
                    <a:pt x="15" y="1"/>
                  </a:cubicBezTo>
                  <a:cubicBezTo>
                    <a:pt x="17" y="1"/>
                    <a:pt x="18" y="2"/>
                    <a:pt x="17" y="4"/>
                  </a:cubicBezTo>
                  <a:cubicBezTo>
                    <a:pt x="5" y="67"/>
                    <a:pt x="5" y="67"/>
                    <a:pt x="5" y="67"/>
                  </a:cubicBezTo>
                  <a:cubicBezTo>
                    <a:pt x="5" y="68"/>
                    <a:pt x="4" y="69"/>
                    <a:pt x="3"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
            <p:cNvSpPr/>
            <p:nvPr/>
          </p:nvSpPr>
          <p:spPr bwMode="auto">
            <a:xfrm>
              <a:off x="3859" y="1467"/>
              <a:ext cx="16" cy="89"/>
            </a:xfrm>
            <a:custGeom>
              <a:avLst/>
              <a:gdLst>
                <a:gd name="T0" fmla="*/ 3 w 13"/>
                <a:gd name="T1" fmla="*/ 71 h 71"/>
                <a:gd name="T2" fmla="*/ 2 w 13"/>
                <a:gd name="T3" fmla="*/ 71 h 71"/>
                <a:gd name="T4" fmla="*/ 0 w 13"/>
                <a:gd name="T5" fmla="*/ 69 h 71"/>
                <a:gd name="T6" fmla="*/ 8 w 13"/>
                <a:gd name="T7" fmla="*/ 3 h 71"/>
                <a:gd name="T8" fmla="*/ 11 w 13"/>
                <a:gd name="T9" fmla="*/ 1 h 71"/>
                <a:gd name="T10" fmla="*/ 13 w 13"/>
                <a:gd name="T11" fmla="*/ 3 h 71"/>
                <a:gd name="T12" fmla="*/ 5 w 13"/>
                <a:gd name="T13" fmla="*/ 69 h 71"/>
                <a:gd name="T14" fmla="*/ 3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3" y="71"/>
                  </a:moveTo>
                  <a:cubicBezTo>
                    <a:pt x="3" y="71"/>
                    <a:pt x="2" y="71"/>
                    <a:pt x="2" y="71"/>
                  </a:cubicBezTo>
                  <a:cubicBezTo>
                    <a:pt x="1" y="71"/>
                    <a:pt x="0" y="70"/>
                    <a:pt x="0" y="69"/>
                  </a:cubicBezTo>
                  <a:cubicBezTo>
                    <a:pt x="8" y="3"/>
                    <a:pt x="8" y="3"/>
                    <a:pt x="8" y="3"/>
                  </a:cubicBezTo>
                  <a:cubicBezTo>
                    <a:pt x="8" y="1"/>
                    <a:pt x="9" y="0"/>
                    <a:pt x="11" y="1"/>
                  </a:cubicBezTo>
                  <a:cubicBezTo>
                    <a:pt x="12" y="1"/>
                    <a:pt x="13" y="2"/>
                    <a:pt x="13" y="3"/>
                  </a:cubicBezTo>
                  <a:cubicBezTo>
                    <a:pt x="5" y="69"/>
                    <a:pt x="5" y="69"/>
                    <a:pt x="5" y="69"/>
                  </a:cubicBezTo>
                  <a:cubicBezTo>
                    <a:pt x="5" y="70"/>
                    <a:pt x="4" y="71"/>
                    <a:pt x="3"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
            <p:cNvSpPr/>
            <p:nvPr/>
          </p:nvSpPr>
          <p:spPr bwMode="auto">
            <a:xfrm>
              <a:off x="3824" y="1468"/>
              <a:ext cx="6" cy="92"/>
            </a:xfrm>
            <a:custGeom>
              <a:avLst/>
              <a:gdLst>
                <a:gd name="T0" fmla="*/ 2 w 5"/>
                <a:gd name="T1" fmla="*/ 73 h 73"/>
                <a:gd name="T2" fmla="*/ 0 w 5"/>
                <a:gd name="T3" fmla="*/ 70 h 73"/>
                <a:gd name="T4" fmla="*/ 0 w 5"/>
                <a:gd name="T5" fmla="*/ 2 h 73"/>
                <a:gd name="T6" fmla="*/ 2 w 5"/>
                <a:gd name="T7" fmla="*/ 0 h 73"/>
                <a:gd name="T8" fmla="*/ 5 w 5"/>
                <a:gd name="T9" fmla="*/ 2 h 73"/>
                <a:gd name="T10" fmla="*/ 5 w 5"/>
                <a:gd name="T11" fmla="*/ 70 h 73"/>
                <a:gd name="T12" fmla="*/ 2 w 5"/>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5" h="73">
                  <a:moveTo>
                    <a:pt x="2" y="73"/>
                  </a:moveTo>
                  <a:cubicBezTo>
                    <a:pt x="1" y="73"/>
                    <a:pt x="0" y="72"/>
                    <a:pt x="0" y="70"/>
                  </a:cubicBezTo>
                  <a:cubicBezTo>
                    <a:pt x="0" y="2"/>
                    <a:pt x="0" y="2"/>
                    <a:pt x="0" y="2"/>
                  </a:cubicBezTo>
                  <a:cubicBezTo>
                    <a:pt x="0" y="1"/>
                    <a:pt x="1" y="0"/>
                    <a:pt x="2" y="0"/>
                  </a:cubicBezTo>
                  <a:cubicBezTo>
                    <a:pt x="4" y="0"/>
                    <a:pt x="5" y="1"/>
                    <a:pt x="5" y="2"/>
                  </a:cubicBezTo>
                  <a:cubicBezTo>
                    <a:pt x="5" y="70"/>
                    <a:pt x="5" y="70"/>
                    <a:pt x="5" y="70"/>
                  </a:cubicBezTo>
                  <a:cubicBezTo>
                    <a:pt x="5" y="72"/>
                    <a:pt x="4" y="73"/>
                    <a:pt x="2" y="73"/>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0"/>
            <p:cNvSpPr>
              <a:spLocks noEditPoints="1"/>
            </p:cNvSpPr>
            <p:nvPr/>
          </p:nvSpPr>
          <p:spPr bwMode="auto">
            <a:xfrm>
              <a:off x="3825" y="748"/>
              <a:ext cx="84" cy="66"/>
            </a:xfrm>
            <a:custGeom>
              <a:avLst/>
              <a:gdLst>
                <a:gd name="T0" fmla="*/ 3 w 67"/>
                <a:gd name="T1" fmla="*/ 52 h 52"/>
                <a:gd name="T2" fmla="*/ 3 w 67"/>
                <a:gd name="T3" fmla="*/ 48 h 52"/>
                <a:gd name="T4" fmla="*/ 0 w 67"/>
                <a:gd name="T5" fmla="*/ 48 h 52"/>
                <a:gd name="T6" fmla="*/ 3 w 67"/>
                <a:gd name="T7" fmla="*/ 32 h 52"/>
                <a:gd name="T8" fmla="*/ 4 w 67"/>
                <a:gd name="T9" fmla="*/ 31 h 52"/>
                <a:gd name="T10" fmla="*/ 5 w 67"/>
                <a:gd name="T11" fmla="*/ 28 h 52"/>
                <a:gd name="T12" fmla="*/ 8 w 67"/>
                <a:gd name="T13" fmla="*/ 21 h 52"/>
                <a:gd name="T14" fmla="*/ 18 w 67"/>
                <a:gd name="T15" fmla="*/ 9 h 52"/>
                <a:gd name="T16" fmla="*/ 45 w 67"/>
                <a:gd name="T17" fmla="*/ 1 h 52"/>
                <a:gd name="T18" fmla="*/ 66 w 67"/>
                <a:gd name="T19" fmla="*/ 15 h 52"/>
                <a:gd name="T20" fmla="*/ 52 w 67"/>
                <a:gd name="T21" fmla="*/ 36 h 52"/>
                <a:gd name="T22" fmla="*/ 51 w 67"/>
                <a:gd name="T23" fmla="*/ 37 h 52"/>
                <a:gd name="T24" fmla="*/ 26 w 67"/>
                <a:gd name="T25" fmla="*/ 46 h 52"/>
                <a:gd name="T26" fmla="*/ 21 w 67"/>
                <a:gd name="T27" fmla="*/ 47 h 52"/>
                <a:gd name="T28" fmla="*/ 15 w 67"/>
                <a:gd name="T29" fmla="*/ 49 h 52"/>
                <a:gd name="T30" fmla="*/ 3 w 67"/>
                <a:gd name="T31" fmla="*/ 52 h 52"/>
                <a:gd name="T32" fmla="*/ 39 w 67"/>
                <a:gd name="T33" fmla="*/ 7 h 52"/>
                <a:gd name="T34" fmla="*/ 22 w 67"/>
                <a:gd name="T35" fmla="*/ 14 h 52"/>
                <a:gd name="T36" fmla="*/ 13 w 67"/>
                <a:gd name="T37" fmla="*/ 24 h 52"/>
                <a:gd name="T38" fmla="*/ 11 w 67"/>
                <a:gd name="T39" fmla="*/ 30 h 52"/>
                <a:gd name="T40" fmla="*/ 10 w 67"/>
                <a:gd name="T41" fmla="*/ 34 h 52"/>
                <a:gd name="T42" fmla="*/ 10 w 67"/>
                <a:gd name="T43" fmla="*/ 34 h 52"/>
                <a:gd name="T44" fmla="*/ 6 w 67"/>
                <a:gd name="T45" fmla="*/ 45 h 52"/>
                <a:gd name="T46" fmla="*/ 13 w 67"/>
                <a:gd name="T47" fmla="*/ 43 h 52"/>
                <a:gd name="T48" fmla="*/ 20 w 67"/>
                <a:gd name="T49" fmla="*/ 41 h 52"/>
                <a:gd name="T50" fmla="*/ 25 w 67"/>
                <a:gd name="T51" fmla="*/ 39 h 52"/>
                <a:gd name="T52" fmla="*/ 47 w 67"/>
                <a:gd name="T53" fmla="*/ 31 h 52"/>
                <a:gd name="T54" fmla="*/ 49 w 67"/>
                <a:gd name="T55" fmla="*/ 31 h 52"/>
                <a:gd name="T56" fmla="*/ 59 w 67"/>
                <a:gd name="T57" fmla="*/ 16 h 52"/>
                <a:gd name="T58" fmla="*/ 44 w 67"/>
                <a:gd name="T59" fmla="*/ 8 h 52"/>
                <a:gd name="T60" fmla="*/ 39 w 67"/>
                <a:gd name="T6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52">
                  <a:moveTo>
                    <a:pt x="3" y="52"/>
                  </a:moveTo>
                  <a:cubicBezTo>
                    <a:pt x="3" y="48"/>
                    <a:pt x="3" y="48"/>
                    <a:pt x="3" y="48"/>
                  </a:cubicBezTo>
                  <a:cubicBezTo>
                    <a:pt x="0" y="48"/>
                    <a:pt x="0" y="48"/>
                    <a:pt x="0" y="48"/>
                  </a:cubicBezTo>
                  <a:cubicBezTo>
                    <a:pt x="0" y="42"/>
                    <a:pt x="2" y="37"/>
                    <a:pt x="3" y="32"/>
                  </a:cubicBezTo>
                  <a:cubicBezTo>
                    <a:pt x="4" y="31"/>
                    <a:pt x="4" y="31"/>
                    <a:pt x="4" y="31"/>
                  </a:cubicBezTo>
                  <a:cubicBezTo>
                    <a:pt x="4" y="30"/>
                    <a:pt x="4" y="29"/>
                    <a:pt x="5" y="28"/>
                  </a:cubicBezTo>
                  <a:cubicBezTo>
                    <a:pt x="6" y="26"/>
                    <a:pt x="6" y="23"/>
                    <a:pt x="8" y="21"/>
                  </a:cubicBezTo>
                  <a:cubicBezTo>
                    <a:pt x="10" y="15"/>
                    <a:pt x="16" y="11"/>
                    <a:pt x="18" y="9"/>
                  </a:cubicBezTo>
                  <a:cubicBezTo>
                    <a:pt x="25" y="2"/>
                    <a:pt x="35" y="0"/>
                    <a:pt x="45" y="1"/>
                  </a:cubicBezTo>
                  <a:cubicBezTo>
                    <a:pt x="52" y="3"/>
                    <a:pt x="64" y="5"/>
                    <a:pt x="66" y="15"/>
                  </a:cubicBezTo>
                  <a:cubicBezTo>
                    <a:pt x="67" y="26"/>
                    <a:pt x="59" y="32"/>
                    <a:pt x="52" y="36"/>
                  </a:cubicBezTo>
                  <a:cubicBezTo>
                    <a:pt x="51" y="37"/>
                    <a:pt x="51" y="37"/>
                    <a:pt x="51" y="37"/>
                  </a:cubicBezTo>
                  <a:cubicBezTo>
                    <a:pt x="43" y="42"/>
                    <a:pt x="35" y="44"/>
                    <a:pt x="26" y="46"/>
                  </a:cubicBezTo>
                  <a:cubicBezTo>
                    <a:pt x="25" y="46"/>
                    <a:pt x="23" y="46"/>
                    <a:pt x="21" y="47"/>
                  </a:cubicBezTo>
                  <a:cubicBezTo>
                    <a:pt x="19" y="47"/>
                    <a:pt x="17" y="48"/>
                    <a:pt x="15" y="49"/>
                  </a:cubicBezTo>
                  <a:cubicBezTo>
                    <a:pt x="11" y="50"/>
                    <a:pt x="7" y="52"/>
                    <a:pt x="3" y="52"/>
                  </a:cubicBezTo>
                  <a:close/>
                  <a:moveTo>
                    <a:pt x="39" y="7"/>
                  </a:moveTo>
                  <a:cubicBezTo>
                    <a:pt x="32" y="7"/>
                    <a:pt x="27" y="10"/>
                    <a:pt x="22" y="14"/>
                  </a:cubicBezTo>
                  <a:cubicBezTo>
                    <a:pt x="18" y="17"/>
                    <a:pt x="15" y="21"/>
                    <a:pt x="13" y="24"/>
                  </a:cubicBezTo>
                  <a:cubicBezTo>
                    <a:pt x="12" y="26"/>
                    <a:pt x="12" y="28"/>
                    <a:pt x="11" y="30"/>
                  </a:cubicBezTo>
                  <a:cubicBezTo>
                    <a:pt x="11" y="31"/>
                    <a:pt x="10" y="32"/>
                    <a:pt x="10" y="34"/>
                  </a:cubicBezTo>
                  <a:cubicBezTo>
                    <a:pt x="10" y="34"/>
                    <a:pt x="10" y="34"/>
                    <a:pt x="10" y="34"/>
                  </a:cubicBezTo>
                  <a:cubicBezTo>
                    <a:pt x="8" y="38"/>
                    <a:pt x="7" y="41"/>
                    <a:pt x="6" y="45"/>
                  </a:cubicBezTo>
                  <a:cubicBezTo>
                    <a:pt x="8" y="44"/>
                    <a:pt x="11" y="43"/>
                    <a:pt x="13" y="43"/>
                  </a:cubicBezTo>
                  <a:cubicBezTo>
                    <a:pt x="15" y="42"/>
                    <a:pt x="17" y="41"/>
                    <a:pt x="20" y="41"/>
                  </a:cubicBezTo>
                  <a:cubicBezTo>
                    <a:pt x="21" y="40"/>
                    <a:pt x="23" y="40"/>
                    <a:pt x="25" y="39"/>
                  </a:cubicBezTo>
                  <a:cubicBezTo>
                    <a:pt x="33" y="37"/>
                    <a:pt x="41" y="36"/>
                    <a:pt x="47" y="31"/>
                  </a:cubicBezTo>
                  <a:cubicBezTo>
                    <a:pt x="49" y="31"/>
                    <a:pt x="49" y="31"/>
                    <a:pt x="49" y="31"/>
                  </a:cubicBezTo>
                  <a:cubicBezTo>
                    <a:pt x="56" y="26"/>
                    <a:pt x="60" y="23"/>
                    <a:pt x="59" y="16"/>
                  </a:cubicBezTo>
                  <a:cubicBezTo>
                    <a:pt x="58" y="11"/>
                    <a:pt x="51" y="9"/>
                    <a:pt x="44" y="8"/>
                  </a:cubicBezTo>
                  <a:cubicBezTo>
                    <a:pt x="42" y="8"/>
                    <a:pt x="41" y="7"/>
                    <a:pt x="39"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1"/>
            <p:cNvSpPr>
              <a:spLocks noEditPoints="1"/>
            </p:cNvSpPr>
            <p:nvPr/>
          </p:nvSpPr>
          <p:spPr bwMode="auto">
            <a:xfrm>
              <a:off x="3753" y="782"/>
              <a:ext cx="74" cy="32"/>
            </a:xfrm>
            <a:custGeom>
              <a:avLst/>
              <a:gdLst>
                <a:gd name="T0" fmla="*/ 27 w 59"/>
                <a:gd name="T1" fmla="*/ 25 h 25"/>
                <a:gd name="T2" fmla="*/ 3 w 59"/>
                <a:gd name="T3" fmla="*/ 15 h 25"/>
                <a:gd name="T4" fmla="*/ 2 w 59"/>
                <a:gd name="T5" fmla="*/ 5 h 25"/>
                <a:gd name="T6" fmla="*/ 19 w 59"/>
                <a:gd name="T7" fmla="*/ 0 h 25"/>
                <a:gd name="T8" fmla="*/ 59 w 59"/>
                <a:gd name="T9" fmla="*/ 17 h 25"/>
                <a:gd name="T10" fmla="*/ 57 w 59"/>
                <a:gd name="T11" fmla="*/ 19 h 25"/>
                <a:gd name="T12" fmla="*/ 57 w 59"/>
                <a:gd name="T13" fmla="*/ 25 h 25"/>
                <a:gd name="T14" fmla="*/ 44 w 59"/>
                <a:gd name="T15" fmla="*/ 25 h 25"/>
                <a:gd name="T16" fmla="*/ 31 w 59"/>
                <a:gd name="T17" fmla="*/ 25 h 25"/>
                <a:gd name="T18" fmla="*/ 29 w 59"/>
                <a:gd name="T19" fmla="*/ 25 h 25"/>
                <a:gd name="T20" fmla="*/ 27 w 59"/>
                <a:gd name="T21" fmla="*/ 25 h 25"/>
                <a:gd name="T22" fmla="*/ 16 w 59"/>
                <a:gd name="T23" fmla="*/ 7 h 25"/>
                <a:gd name="T24" fmla="*/ 8 w 59"/>
                <a:gd name="T25" fmla="*/ 9 h 25"/>
                <a:gd name="T26" fmla="*/ 8 w 59"/>
                <a:gd name="T27" fmla="*/ 12 h 25"/>
                <a:gd name="T28" fmla="*/ 29 w 59"/>
                <a:gd name="T29" fmla="*/ 18 h 25"/>
                <a:gd name="T30" fmla="*/ 31 w 59"/>
                <a:gd name="T31" fmla="*/ 18 h 25"/>
                <a:gd name="T32" fmla="*/ 44 w 59"/>
                <a:gd name="T33" fmla="*/ 18 h 25"/>
                <a:gd name="T34" fmla="*/ 51 w 59"/>
                <a:gd name="T35" fmla="*/ 18 h 25"/>
                <a:gd name="T36" fmla="*/ 19 w 59"/>
                <a:gd name="T37" fmla="*/ 7 h 25"/>
                <a:gd name="T38" fmla="*/ 16 w 59"/>
                <a:gd name="T3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25">
                  <a:moveTo>
                    <a:pt x="27" y="25"/>
                  </a:moveTo>
                  <a:cubicBezTo>
                    <a:pt x="19" y="25"/>
                    <a:pt x="7" y="24"/>
                    <a:pt x="3" y="15"/>
                  </a:cubicBezTo>
                  <a:cubicBezTo>
                    <a:pt x="0" y="10"/>
                    <a:pt x="1" y="7"/>
                    <a:pt x="2" y="5"/>
                  </a:cubicBezTo>
                  <a:cubicBezTo>
                    <a:pt x="6" y="0"/>
                    <a:pt x="16" y="0"/>
                    <a:pt x="19" y="0"/>
                  </a:cubicBezTo>
                  <a:cubicBezTo>
                    <a:pt x="37" y="2"/>
                    <a:pt x="50" y="7"/>
                    <a:pt x="59" y="17"/>
                  </a:cubicBezTo>
                  <a:cubicBezTo>
                    <a:pt x="57" y="19"/>
                    <a:pt x="57" y="19"/>
                    <a:pt x="57" y="19"/>
                  </a:cubicBezTo>
                  <a:cubicBezTo>
                    <a:pt x="57" y="25"/>
                    <a:pt x="57" y="25"/>
                    <a:pt x="57" y="25"/>
                  </a:cubicBezTo>
                  <a:cubicBezTo>
                    <a:pt x="53" y="25"/>
                    <a:pt x="48" y="25"/>
                    <a:pt x="44" y="25"/>
                  </a:cubicBezTo>
                  <a:cubicBezTo>
                    <a:pt x="40" y="25"/>
                    <a:pt x="36" y="25"/>
                    <a:pt x="31" y="25"/>
                  </a:cubicBezTo>
                  <a:cubicBezTo>
                    <a:pt x="29" y="25"/>
                    <a:pt x="29" y="25"/>
                    <a:pt x="29" y="25"/>
                  </a:cubicBezTo>
                  <a:cubicBezTo>
                    <a:pt x="29" y="25"/>
                    <a:pt x="28" y="25"/>
                    <a:pt x="27" y="25"/>
                  </a:cubicBezTo>
                  <a:close/>
                  <a:moveTo>
                    <a:pt x="16" y="7"/>
                  </a:moveTo>
                  <a:cubicBezTo>
                    <a:pt x="12" y="7"/>
                    <a:pt x="9" y="7"/>
                    <a:pt x="8" y="9"/>
                  </a:cubicBezTo>
                  <a:cubicBezTo>
                    <a:pt x="7" y="10"/>
                    <a:pt x="8" y="11"/>
                    <a:pt x="8" y="12"/>
                  </a:cubicBezTo>
                  <a:cubicBezTo>
                    <a:pt x="12" y="18"/>
                    <a:pt x="22" y="18"/>
                    <a:pt x="29" y="18"/>
                  </a:cubicBezTo>
                  <a:cubicBezTo>
                    <a:pt x="31" y="18"/>
                    <a:pt x="31" y="18"/>
                    <a:pt x="31" y="18"/>
                  </a:cubicBezTo>
                  <a:cubicBezTo>
                    <a:pt x="35" y="18"/>
                    <a:pt x="40" y="18"/>
                    <a:pt x="44" y="18"/>
                  </a:cubicBezTo>
                  <a:cubicBezTo>
                    <a:pt x="46" y="18"/>
                    <a:pt x="48" y="18"/>
                    <a:pt x="51" y="18"/>
                  </a:cubicBezTo>
                  <a:cubicBezTo>
                    <a:pt x="43" y="12"/>
                    <a:pt x="33" y="8"/>
                    <a:pt x="19" y="7"/>
                  </a:cubicBezTo>
                  <a:cubicBezTo>
                    <a:pt x="18" y="7"/>
                    <a:pt x="17" y="7"/>
                    <a:pt x="16"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2"/>
            <p:cNvSpPr>
              <a:spLocks noEditPoints="1"/>
            </p:cNvSpPr>
            <p:nvPr/>
          </p:nvSpPr>
          <p:spPr bwMode="auto">
            <a:xfrm>
              <a:off x="3797" y="807"/>
              <a:ext cx="61" cy="61"/>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1 h 48"/>
                <a:gd name="T12" fmla="*/ 7 w 48"/>
                <a:gd name="T13" fmla="*/ 24 h 48"/>
                <a:gd name="T14" fmla="*/ 24 w 48"/>
                <a:gd name="T15" fmla="*/ 6 h 48"/>
                <a:gd name="T16" fmla="*/ 42 w 48"/>
                <a:gd name="T17" fmla="*/ 24 h 48"/>
                <a:gd name="T18" fmla="*/ 24 w 48"/>
                <a:gd name="T19"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1"/>
                  </a:moveTo>
                  <a:cubicBezTo>
                    <a:pt x="15" y="41"/>
                    <a:pt x="7" y="34"/>
                    <a:pt x="7" y="24"/>
                  </a:cubicBezTo>
                  <a:cubicBezTo>
                    <a:pt x="7" y="14"/>
                    <a:pt x="15" y="6"/>
                    <a:pt x="24" y="6"/>
                  </a:cubicBezTo>
                  <a:cubicBezTo>
                    <a:pt x="34" y="6"/>
                    <a:pt x="42" y="14"/>
                    <a:pt x="42" y="24"/>
                  </a:cubicBezTo>
                  <a:cubicBezTo>
                    <a:pt x="42" y="34"/>
                    <a:pt x="34" y="41"/>
                    <a:pt x="24" y="41"/>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 name="椭圆 31"/>
          <p:cNvSpPr/>
          <p:nvPr/>
        </p:nvSpPr>
        <p:spPr>
          <a:xfrm>
            <a:off x="1745958" y="4143775"/>
            <a:ext cx="710047" cy="70296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solidFill>
                <a:srgbClr val="4C4045"/>
              </a:solidFill>
              <a:latin typeface="方正苏新诗柳楷简体" panose="02000000000000000000" pitchFamily="2" charset="-122"/>
              <a:ea typeface="方正苏新诗柳楷简体" panose="02000000000000000000" pitchFamily="2" charset="-122"/>
            </a:endParaRPr>
          </a:p>
        </p:txBody>
      </p:sp>
      <p:sp>
        <p:nvSpPr>
          <p:cNvPr id="104" name="任意多边形 103"/>
          <p:cNvSpPr/>
          <p:nvPr/>
        </p:nvSpPr>
        <p:spPr>
          <a:xfrm>
            <a:off x="2188715" y="4860910"/>
            <a:ext cx="3165689" cy="45719"/>
          </a:xfrm>
          <a:custGeom>
            <a:avLst/>
            <a:gdLst>
              <a:gd name="connsiteX0" fmla="*/ 0 w 4090737"/>
              <a:gd name="connsiteY0" fmla="*/ 0 h 16042"/>
              <a:gd name="connsiteX1" fmla="*/ 4090737 w 4090737"/>
              <a:gd name="connsiteY1" fmla="*/ 16042 h 16042"/>
            </a:gdLst>
            <a:ahLst/>
            <a:cxnLst>
              <a:cxn ang="0">
                <a:pos x="connsiteX0" y="connsiteY0"/>
              </a:cxn>
              <a:cxn ang="0">
                <a:pos x="connsiteX1" y="connsiteY1"/>
              </a:cxn>
            </a:cxnLst>
            <a:rect l="l" t="t" r="r" b="b"/>
            <a:pathLst>
              <a:path w="4090737" h="16042">
                <a:moveTo>
                  <a:pt x="0" y="0"/>
                </a:moveTo>
                <a:lnTo>
                  <a:pt x="4090737" y="16042"/>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104"/>
          <p:cNvSpPr txBox="1"/>
          <p:nvPr/>
        </p:nvSpPr>
        <p:spPr>
          <a:xfrm>
            <a:off x="2134110" y="5011816"/>
            <a:ext cx="2893043" cy="923330"/>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sp>
        <p:nvSpPr>
          <p:cNvPr id="106" name="文本框 105"/>
          <p:cNvSpPr txBox="1"/>
          <p:nvPr/>
        </p:nvSpPr>
        <p:spPr>
          <a:xfrm>
            <a:off x="2370020" y="4200589"/>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grpSp>
        <p:nvGrpSpPr>
          <p:cNvPr id="107" name="Group 4"/>
          <p:cNvGrpSpPr>
            <a:grpSpLocks noChangeAspect="1"/>
          </p:cNvGrpSpPr>
          <p:nvPr/>
        </p:nvGrpSpPr>
        <p:grpSpPr bwMode="auto">
          <a:xfrm>
            <a:off x="9647135" y="4843798"/>
            <a:ext cx="669624" cy="1081523"/>
            <a:chOff x="3548" y="748"/>
            <a:chExt cx="582" cy="940"/>
          </a:xfrm>
        </p:grpSpPr>
        <p:sp>
          <p:nvSpPr>
            <p:cNvPr id="108" name="Freeform 5"/>
            <p:cNvSpPr>
              <a:spLocks noEditPoints="1"/>
            </p:cNvSpPr>
            <p:nvPr/>
          </p:nvSpPr>
          <p:spPr bwMode="auto">
            <a:xfrm>
              <a:off x="3570" y="800"/>
              <a:ext cx="560" cy="888"/>
            </a:xfrm>
            <a:custGeom>
              <a:avLst/>
              <a:gdLst>
                <a:gd name="T0" fmla="*/ 444 w 444"/>
                <a:gd name="T1" fmla="*/ 204 h 707"/>
                <a:gd name="T2" fmla="*/ 372 w 444"/>
                <a:gd name="T3" fmla="*/ 60 h 707"/>
                <a:gd name="T4" fmla="*/ 233 w 444"/>
                <a:gd name="T5" fmla="*/ 2 h 707"/>
                <a:gd name="T6" fmla="*/ 233 w 444"/>
                <a:gd name="T7" fmla="*/ 2 h 707"/>
                <a:gd name="T8" fmla="*/ 225 w 444"/>
                <a:gd name="T9" fmla="*/ 0 h 707"/>
                <a:gd name="T10" fmla="*/ 225 w 444"/>
                <a:gd name="T11" fmla="*/ 0 h 707"/>
                <a:gd name="T12" fmla="*/ 222 w 444"/>
                <a:gd name="T13" fmla="*/ 0 h 707"/>
                <a:gd name="T14" fmla="*/ 219 w 444"/>
                <a:gd name="T15" fmla="*/ 0 h 707"/>
                <a:gd name="T16" fmla="*/ 219 w 444"/>
                <a:gd name="T17" fmla="*/ 0 h 707"/>
                <a:gd name="T18" fmla="*/ 210 w 444"/>
                <a:gd name="T19" fmla="*/ 2 h 707"/>
                <a:gd name="T20" fmla="*/ 211 w 444"/>
                <a:gd name="T21" fmla="*/ 2 h 707"/>
                <a:gd name="T22" fmla="*/ 72 w 444"/>
                <a:gd name="T23" fmla="*/ 60 h 707"/>
                <a:gd name="T24" fmla="*/ 0 w 444"/>
                <a:gd name="T25" fmla="*/ 204 h 707"/>
                <a:gd name="T26" fmla="*/ 121 w 444"/>
                <a:gd name="T27" fmla="*/ 478 h 707"/>
                <a:gd name="T28" fmla="*/ 156 w 444"/>
                <a:gd name="T29" fmla="*/ 533 h 707"/>
                <a:gd name="T30" fmla="*/ 156 w 444"/>
                <a:gd name="T31" fmla="*/ 535 h 707"/>
                <a:gd name="T32" fmla="*/ 168 w 444"/>
                <a:gd name="T33" fmla="*/ 596 h 707"/>
                <a:gd name="T34" fmla="*/ 168 w 444"/>
                <a:gd name="T35" fmla="*/ 683 h 707"/>
                <a:gd name="T36" fmla="*/ 276 w 444"/>
                <a:gd name="T37" fmla="*/ 683 h 707"/>
                <a:gd name="T38" fmla="*/ 276 w 444"/>
                <a:gd name="T39" fmla="*/ 596 h 707"/>
                <a:gd name="T40" fmla="*/ 287 w 444"/>
                <a:gd name="T41" fmla="*/ 535 h 707"/>
                <a:gd name="T42" fmla="*/ 287 w 444"/>
                <a:gd name="T43" fmla="*/ 534 h 707"/>
                <a:gd name="T44" fmla="*/ 322 w 444"/>
                <a:gd name="T45" fmla="*/ 478 h 707"/>
                <a:gd name="T46" fmla="*/ 444 w 444"/>
                <a:gd name="T47" fmla="*/ 204 h 707"/>
                <a:gd name="T48" fmla="*/ 185 w 444"/>
                <a:gd name="T49" fmla="*/ 539 h 707"/>
                <a:gd name="T50" fmla="*/ 192 w 444"/>
                <a:gd name="T51" fmla="*/ 596 h 707"/>
                <a:gd name="T52" fmla="*/ 173 w 444"/>
                <a:gd name="T53" fmla="*/ 596 h 707"/>
                <a:gd name="T54" fmla="*/ 162 w 444"/>
                <a:gd name="T55" fmla="*/ 539 h 707"/>
                <a:gd name="T56" fmla="*/ 185 w 444"/>
                <a:gd name="T57" fmla="*/ 539 h 707"/>
                <a:gd name="T58" fmla="*/ 190 w 444"/>
                <a:gd name="T59" fmla="*/ 539 h 707"/>
                <a:gd name="T60" fmla="*/ 219 w 444"/>
                <a:gd name="T61" fmla="*/ 539 h 707"/>
                <a:gd name="T62" fmla="*/ 219 w 444"/>
                <a:gd name="T63" fmla="*/ 596 h 707"/>
                <a:gd name="T64" fmla="*/ 197 w 444"/>
                <a:gd name="T65" fmla="*/ 596 h 707"/>
                <a:gd name="T66" fmla="*/ 190 w 444"/>
                <a:gd name="T67" fmla="*/ 539 h 707"/>
                <a:gd name="T68" fmla="*/ 224 w 444"/>
                <a:gd name="T69" fmla="*/ 539 h 707"/>
                <a:gd name="T70" fmla="*/ 254 w 444"/>
                <a:gd name="T71" fmla="*/ 539 h 707"/>
                <a:gd name="T72" fmla="*/ 247 w 444"/>
                <a:gd name="T73" fmla="*/ 596 h 707"/>
                <a:gd name="T74" fmla="*/ 224 w 444"/>
                <a:gd name="T75" fmla="*/ 596 h 707"/>
                <a:gd name="T76" fmla="*/ 224 w 444"/>
                <a:gd name="T77" fmla="*/ 539 h 707"/>
                <a:gd name="T78" fmla="*/ 259 w 444"/>
                <a:gd name="T79" fmla="*/ 539 h 707"/>
                <a:gd name="T80" fmla="*/ 281 w 444"/>
                <a:gd name="T81" fmla="*/ 539 h 707"/>
                <a:gd name="T82" fmla="*/ 271 w 444"/>
                <a:gd name="T83" fmla="*/ 596 h 707"/>
                <a:gd name="T84" fmla="*/ 253 w 444"/>
                <a:gd name="T85" fmla="*/ 596 h 707"/>
                <a:gd name="T86" fmla="*/ 259 w 444"/>
                <a:gd name="T87" fmla="*/ 539 h 707"/>
                <a:gd name="T88" fmla="*/ 222 w 444"/>
                <a:gd name="T89" fmla="*/ 6 h 707"/>
                <a:gd name="T90" fmla="*/ 231 w 444"/>
                <a:gd name="T91" fmla="*/ 8 h 707"/>
                <a:gd name="T92" fmla="*/ 233 w 444"/>
                <a:gd name="T93" fmla="*/ 9 h 707"/>
                <a:gd name="T94" fmla="*/ 234 w 444"/>
                <a:gd name="T95" fmla="*/ 10 h 707"/>
                <a:gd name="T96" fmla="*/ 246 w 444"/>
                <a:gd name="T97" fmla="*/ 30 h 707"/>
                <a:gd name="T98" fmla="*/ 246 w 444"/>
                <a:gd name="T99" fmla="*/ 32 h 707"/>
                <a:gd name="T100" fmla="*/ 246 w 444"/>
                <a:gd name="T101" fmla="*/ 32 h 707"/>
                <a:gd name="T102" fmla="*/ 245 w 444"/>
                <a:gd name="T103" fmla="*/ 36 h 707"/>
                <a:gd name="T104" fmla="*/ 245 w 444"/>
                <a:gd name="T105" fmla="*/ 37 h 707"/>
                <a:gd name="T106" fmla="*/ 222 w 444"/>
                <a:gd name="T107" fmla="*/ 54 h 707"/>
                <a:gd name="T108" fmla="*/ 200 w 444"/>
                <a:gd name="T109" fmla="*/ 37 h 707"/>
                <a:gd name="T110" fmla="*/ 200 w 444"/>
                <a:gd name="T111" fmla="*/ 37 h 707"/>
                <a:gd name="T112" fmla="*/ 198 w 444"/>
                <a:gd name="T113" fmla="*/ 30 h 707"/>
                <a:gd name="T114" fmla="*/ 210 w 444"/>
                <a:gd name="T115" fmla="*/ 9 h 707"/>
                <a:gd name="T116" fmla="*/ 210 w 444"/>
                <a:gd name="T117" fmla="*/ 10 h 707"/>
                <a:gd name="T118" fmla="*/ 222 w 444"/>
                <a:gd name="T119" fmla="*/ 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707">
                  <a:moveTo>
                    <a:pt x="444" y="204"/>
                  </a:moveTo>
                  <a:cubicBezTo>
                    <a:pt x="444" y="151"/>
                    <a:pt x="418" y="99"/>
                    <a:pt x="372" y="60"/>
                  </a:cubicBezTo>
                  <a:cubicBezTo>
                    <a:pt x="336" y="29"/>
                    <a:pt x="279" y="8"/>
                    <a:pt x="233" y="2"/>
                  </a:cubicBezTo>
                  <a:cubicBezTo>
                    <a:pt x="233" y="2"/>
                    <a:pt x="233" y="2"/>
                    <a:pt x="233" y="2"/>
                  </a:cubicBezTo>
                  <a:cubicBezTo>
                    <a:pt x="231" y="1"/>
                    <a:pt x="228" y="1"/>
                    <a:pt x="225" y="0"/>
                  </a:cubicBezTo>
                  <a:cubicBezTo>
                    <a:pt x="225" y="0"/>
                    <a:pt x="225" y="0"/>
                    <a:pt x="225" y="0"/>
                  </a:cubicBezTo>
                  <a:cubicBezTo>
                    <a:pt x="224" y="0"/>
                    <a:pt x="223" y="0"/>
                    <a:pt x="222" y="0"/>
                  </a:cubicBezTo>
                  <a:cubicBezTo>
                    <a:pt x="221" y="0"/>
                    <a:pt x="220" y="0"/>
                    <a:pt x="219" y="0"/>
                  </a:cubicBezTo>
                  <a:cubicBezTo>
                    <a:pt x="219" y="0"/>
                    <a:pt x="219" y="0"/>
                    <a:pt x="219" y="0"/>
                  </a:cubicBezTo>
                  <a:cubicBezTo>
                    <a:pt x="216" y="1"/>
                    <a:pt x="213" y="1"/>
                    <a:pt x="210" y="2"/>
                  </a:cubicBezTo>
                  <a:cubicBezTo>
                    <a:pt x="210" y="2"/>
                    <a:pt x="210" y="2"/>
                    <a:pt x="211" y="2"/>
                  </a:cubicBezTo>
                  <a:cubicBezTo>
                    <a:pt x="165" y="8"/>
                    <a:pt x="108" y="29"/>
                    <a:pt x="72" y="60"/>
                  </a:cubicBezTo>
                  <a:cubicBezTo>
                    <a:pt x="25" y="99"/>
                    <a:pt x="0" y="151"/>
                    <a:pt x="0" y="204"/>
                  </a:cubicBezTo>
                  <a:cubicBezTo>
                    <a:pt x="0" y="308"/>
                    <a:pt x="76" y="415"/>
                    <a:pt x="121" y="478"/>
                  </a:cubicBezTo>
                  <a:cubicBezTo>
                    <a:pt x="139" y="503"/>
                    <a:pt x="153" y="522"/>
                    <a:pt x="156" y="533"/>
                  </a:cubicBezTo>
                  <a:cubicBezTo>
                    <a:pt x="156" y="534"/>
                    <a:pt x="156" y="534"/>
                    <a:pt x="156" y="535"/>
                  </a:cubicBezTo>
                  <a:cubicBezTo>
                    <a:pt x="168" y="596"/>
                    <a:pt x="168" y="596"/>
                    <a:pt x="168" y="596"/>
                  </a:cubicBezTo>
                  <a:cubicBezTo>
                    <a:pt x="167" y="600"/>
                    <a:pt x="154" y="668"/>
                    <a:pt x="168" y="683"/>
                  </a:cubicBezTo>
                  <a:cubicBezTo>
                    <a:pt x="187" y="705"/>
                    <a:pt x="259" y="707"/>
                    <a:pt x="276" y="683"/>
                  </a:cubicBezTo>
                  <a:cubicBezTo>
                    <a:pt x="288" y="666"/>
                    <a:pt x="276" y="596"/>
                    <a:pt x="276" y="596"/>
                  </a:cubicBezTo>
                  <a:cubicBezTo>
                    <a:pt x="287" y="535"/>
                    <a:pt x="287" y="535"/>
                    <a:pt x="287" y="535"/>
                  </a:cubicBezTo>
                  <a:cubicBezTo>
                    <a:pt x="287" y="534"/>
                    <a:pt x="287" y="534"/>
                    <a:pt x="287" y="534"/>
                  </a:cubicBezTo>
                  <a:cubicBezTo>
                    <a:pt x="291" y="523"/>
                    <a:pt x="304" y="504"/>
                    <a:pt x="322" y="478"/>
                  </a:cubicBezTo>
                  <a:cubicBezTo>
                    <a:pt x="368" y="415"/>
                    <a:pt x="444" y="308"/>
                    <a:pt x="444" y="204"/>
                  </a:cubicBezTo>
                  <a:close/>
                  <a:moveTo>
                    <a:pt x="185" y="539"/>
                  </a:moveTo>
                  <a:cubicBezTo>
                    <a:pt x="192" y="596"/>
                    <a:pt x="192" y="596"/>
                    <a:pt x="192" y="596"/>
                  </a:cubicBezTo>
                  <a:cubicBezTo>
                    <a:pt x="173" y="596"/>
                    <a:pt x="173" y="596"/>
                    <a:pt x="173" y="596"/>
                  </a:cubicBezTo>
                  <a:cubicBezTo>
                    <a:pt x="162" y="539"/>
                    <a:pt x="162" y="539"/>
                    <a:pt x="162" y="539"/>
                  </a:cubicBezTo>
                  <a:lnTo>
                    <a:pt x="185" y="539"/>
                  </a:lnTo>
                  <a:close/>
                  <a:moveTo>
                    <a:pt x="190" y="539"/>
                  </a:moveTo>
                  <a:cubicBezTo>
                    <a:pt x="219" y="539"/>
                    <a:pt x="219" y="539"/>
                    <a:pt x="219" y="539"/>
                  </a:cubicBezTo>
                  <a:cubicBezTo>
                    <a:pt x="219" y="596"/>
                    <a:pt x="219" y="596"/>
                    <a:pt x="219" y="596"/>
                  </a:cubicBezTo>
                  <a:cubicBezTo>
                    <a:pt x="197" y="596"/>
                    <a:pt x="197" y="596"/>
                    <a:pt x="197" y="596"/>
                  </a:cubicBezTo>
                  <a:lnTo>
                    <a:pt x="190" y="539"/>
                  </a:lnTo>
                  <a:close/>
                  <a:moveTo>
                    <a:pt x="224" y="539"/>
                  </a:moveTo>
                  <a:cubicBezTo>
                    <a:pt x="254" y="539"/>
                    <a:pt x="254" y="539"/>
                    <a:pt x="254" y="539"/>
                  </a:cubicBezTo>
                  <a:cubicBezTo>
                    <a:pt x="247" y="596"/>
                    <a:pt x="247" y="596"/>
                    <a:pt x="247" y="596"/>
                  </a:cubicBezTo>
                  <a:cubicBezTo>
                    <a:pt x="224" y="596"/>
                    <a:pt x="224" y="596"/>
                    <a:pt x="224" y="596"/>
                  </a:cubicBezTo>
                  <a:lnTo>
                    <a:pt x="224" y="539"/>
                  </a:lnTo>
                  <a:close/>
                  <a:moveTo>
                    <a:pt x="259" y="539"/>
                  </a:moveTo>
                  <a:cubicBezTo>
                    <a:pt x="281" y="539"/>
                    <a:pt x="281" y="539"/>
                    <a:pt x="281" y="539"/>
                  </a:cubicBezTo>
                  <a:cubicBezTo>
                    <a:pt x="271" y="596"/>
                    <a:pt x="271" y="596"/>
                    <a:pt x="271" y="596"/>
                  </a:cubicBezTo>
                  <a:cubicBezTo>
                    <a:pt x="253" y="596"/>
                    <a:pt x="253" y="596"/>
                    <a:pt x="253" y="596"/>
                  </a:cubicBezTo>
                  <a:lnTo>
                    <a:pt x="259" y="539"/>
                  </a:lnTo>
                  <a:close/>
                  <a:moveTo>
                    <a:pt x="222" y="6"/>
                  </a:moveTo>
                  <a:cubicBezTo>
                    <a:pt x="225" y="6"/>
                    <a:pt x="229" y="7"/>
                    <a:pt x="231" y="8"/>
                  </a:cubicBezTo>
                  <a:cubicBezTo>
                    <a:pt x="232" y="8"/>
                    <a:pt x="232" y="8"/>
                    <a:pt x="233" y="9"/>
                  </a:cubicBezTo>
                  <a:cubicBezTo>
                    <a:pt x="233" y="9"/>
                    <a:pt x="234" y="9"/>
                    <a:pt x="234" y="10"/>
                  </a:cubicBezTo>
                  <a:cubicBezTo>
                    <a:pt x="241" y="14"/>
                    <a:pt x="246" y="21"/>
                    <a:pt x="246" y="30"/>
                  </a:cubicBezTo>
                  <a:cubicBezTo>
                    <a:pt x="246" y="31"/>
                    <a:pt x="246" y="31"/>
                    <a:pt x="246" y="32"/>
                  </a:cubicBezTo>
                  <a:cubicBezTo>
                    <a:pt x="246" y="32"/>
                    <a:pt x="246" y="32"/>
                    <a:pt x="246" y="32"/>
                  </a:cubicBezTo>
                  <a:cubicBezTo>
                    <a:pt x="246" y="34"/>
                    <a:pt x="245" y="35"/>
                    <a:pt x="245" y="36"/>
                  </a:cubicBezTo>
                  <a:cubicBezTo>
                    <a:pt x="245" y="36"/>
                    <a:pt x="245" y="37"/>
                    <a:pt x="245" y="37"/>
                  </a:cubicBezTo>
                  <a:cubicBezTo>
                    <a:pt x="242" y="47"/>
                    <a:pt x="233" y="54"/>
                    <a:pt x="222" y="54"/>
                  </a:cubicBezTo>
                  <a:cubicBezTo>
                    <a:pt x="212" y="54"/>
                    <a:pt x="203" y="47"/>
                    <a:pt x="200" y="37"/>
                  </a:cubicBezTo>
                  <a:cubicBezTo>
                    <a:pt x="200" y="37"/>
                    <a:pt x="200" y="37"/>
                    <a:pt x="200" y="37"/>
                  </a:cubicBezTo>
                  <a:cubicBezTo>
                    <a:pt x="199" y="35"/>
                    <a:pt x="198" y="32"/>
                    <a:pt x="198" y="30"/>
                  </a:cubicBezTo>
                  <a:cubicBezTo>
                    <a:pt x="198" y="21"/>
                    <a:pt x="203" y="14"/>
                    <a:pt x="210" y="9"/>
                  </a:cubicBezTo>
                  <a:cubicBezTo>
                    <a:pt x="210" y="9"/>
                    <a:pt x="210" y="10"/>
                    <a:pt x="210" y="10"/>
                  </a:cubicBezTo>
                  <a:cubicBezTo>
                    <a:pt x="214" y="7"/>
                    <a:pt x="218" y="6"/>
                    <a:pt x="222" y="6"/>
                  </a:cubicBezTo>
                  <a:close/>
                </a:path>
              </a:pathLst>
            </a:custGeom>
            <a:noFill/>
            <a:ln w="9525">
              <a:solidFill>
                <a:srgbClr val="000000"/>
              </a:solidFill>
              <a:round/>
            </a:ln>
          </p:spPr>
          <p:txBody>
            <a:bodyPr vert="horz" wrap="square" lIns="91440" tIns="45720" rIns="91440" bIns="45720" numCol="1" anchor="t" anchorCtr="0" compatLnSpc="1"/>
            <a:lstStyle/>
            <a:p>
              <a:endParaRPr lang="zh-CN" altLang="en-US"/>
            </a:p>
          </p:txBody>
        </p:sp>
        <p:sp>
          <p:nvSpPr>
            <p:cNvPr id="109" name="Freeform 6"/>
            <p:cNvSpPr/>
            <p:nvPr/>
          </p:nvSpPr>
          <p:spPr bwMode="auto">
            <a:xfrm>
              <a:off x="3548" y="802"/>
              <a:ext cx="266" cy="668"/>
            </a:xfrm>
            <a:custGeom>
              <a:avLst/>
              <a:gdLst>
                <a:gd name="T0" fmla="*/ 182 w 211"/>
                <a:gd name="T1" fmla="*/ 532 h 532"/>
                <a:gd name="T2" fmla="*/ 88 w 211"/>
                <a:gd name="T3" fmla="*/ 203 h 532"/>
                <a:gd name="T4" fmla="*/ 211 w 211"/>
                <a:gd name="T5" fmla="*/ 0 h 532"/>
                <a:gd name="T6" fmla="*/ 72 w 211"/>
                <a:gd name="T7" fmla="*/ 58 h 532"/>
                <a:gd name="T8" fmla="*/ 0 w 211"/>
                <a:gd name="T9" fmla="*/ 202 h 532"/>
                <a:gd name="T10" fmla="*/ 121 w 211"/>
                <a:gd name="T11" fmla="*/ 476 h 532"/>
                <a:gd name="T12" fmla="*/ 157 w 211"/>
                <a:gd name="T13" fmla="*/ 532 h 532"/>
                <a:gd name="T14" fmla="*/ 182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182" y="532"/>
                  </a:moveTo>
                  <a:cubicBezTo>
                    <a:pt x="183" y="518"/>
                    <a:pt x="88" y="309"/>
                    <a:pt x="88" y="203"/>
                  </a:cubicBezTo>
                  <a:cubicBezTo>
                    <a:pt x="88" y="102"/>
                    <a:pt x="154" y="22"/>
                    <a:pt x="211" y="0"/>
                  </a:cubicBezTo>
                  <a:cubicBezTo>
                    <a:pt x="165" y="6"/>
                    <a:pt x="108" y="27"/>
                    <a:pt x="72" y="58"/>
                  </a:cubicBezTo>
                  <a:cubicBezTo>
                    <a:pt x="26" y="97"/>
                    <a:pt x="0" y="149"/>
                    <a:pt x="0" y="202"/>
                  </a:cubicBezTo>
                  <a:cubicBezTo>
                    <a:pt x="0" y="306"/>
                    <a:pt x="76" y="413"/>
                    <a:pt x="121" y="476"/>
                  </a:cubicBezTo>
                  <a:cubicBezTo>
                    <a:pt x="140" y="502"/>
                    <a:pt x="153" y="521"/>
                    <a:pt x="157" y="532"/>
                  </a:cubicBezTo>
                  <a:lnTo>
                    <a:pt x="182"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110" name="Freeform 7"/>
            <p:cNvSpPr/>
            <p:nvPr/>
          </p:nvSpPr>
          <p:spPr bwMode="auto">
            <a:xfrm>
              <a:off x="3841" y="802"/>
              <a:ext cx="266" cy="668"/>
            </a:xfrm>
            <a:custGeom>
              <a:avLst/>
              <a:gdLst>
                <a:gd name="T0" fmla="*/ 29 w 211"/>
                <a:gd name="T1" fmla="*/ 532 h 532"/>
                <a:gd name="T2" fmla="*/ 123 w 211"/>
                <a:gd name="T3" fmla="*/ 203 h 532"/>
                <a:gd name="T4" fmla="*/ 0 w 211"/>
                <a:gd name="T5" fmla="*/ 0 h 532"/>
                <a:gd name="T6" fmla="*/ 139 w 211"/>
                <a:gd name="T7" fmla="*/ 58 h 532"/>
                <a:gd name="T8" fmla="*/ 211 w 211"/>
                <a:gd name="T9" fmla="*/ 202 h 532"/>
                <a:gd name="T10" fmla="*/ 90 w 211"/>
                <a:gd name="T11" fmla="*/ 476 h 532"/>
                <a:gd name="T12" fmla="*/ 54 w 211"/>
                <a:gd name="T13" fmla="*/ 532 h 532"/>
                <a:gd name="T14" fmla="*/ 29 w 211"/>
                <a:gd name="T15" fmla="*/ 532 h 5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532">
                  <a:moveTo>
                    <a:pt x="29" y="532"/>
                  </a:moveTo>
                  <a:cubicBezTo>
                    <a:pt x="28" y="518"/>
                    <a:pt x="123" y="309"/>
                    <a:pt x="123" y="203"/>
                  </a:cubicBezTo>
                  <a:cubicBezTo>
                    <a:pt x="123" y="102"/>
                    <a:pt x="57" y="22"/>
                    <a:pt x="0" y="0"/>
                  </a:cubicBezTo>
                  <a:cubicBezTo>
                    <a:pt x="46" y="6"/>
                    <a:pt x="103" y="27"/>
                    <a:pt x="139" y="58"/>
                  </a:cubicBezTo>
                  <a:cubicBezTo>
                    <a:pt x="185" y="97"/>
                    <a:pt x="211" y="149"/>
                    <a:pt x="211" y="202"/>
                  </a:cubicBezTo>
                  <a:cubicBezTo>
                    <a:pt x="211" y="306"/>
                    <a:pt x="135" y="413"/>
                    <a:pt x="90" y="476"/>
                  </a:cubicBezTo>
                  <a:cubicBezTo>
                    <a:pt x="71" y="502"/>
                    <a:pt x="58" y="521"/>
                    <a:pt x="54" y="532"/>
                  </a:cubicBezTo>
                  <a:lnTo>
                    <a:pt x="29" y="532"/>
                  </a:ln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111" name="Freeform 8"/>
            <p:cNvSpPr/>
            <p:nvPr/>
          </p:nvSpPr>
          <p:spPr bwMode="auto">
            <a:xfrm>
              <a:off x="3659" y="800"/>
              <a:ext cx="165" cy="670"/>
            </a:xfrm>
            <a:custGeom>
              <a:avLst/>
              <a:gdLst>
                <a:gd name="T0" fmla="*/ 88 w 131"/>
                <a:gd name="T1" fmla="*/ 205 h 534"/>
                <a:gd name="T2" fmla="*/ 112 w 131"/>
                <a:gd name="T3" fmla="*/ 37 h 534"/>
                <a:gd name="T4" fmla="*/ 110 w 131"/>
                <a:gd name="T5" fmla="*/ 30 h 534"/>
                <a:gd name="T6" fmla="*/ 125 w 131"/>
                <a:gd name="T7" fmla="*/ 8 h 534"/>
                <a:gd name="T8" fmla="*/ 131 w 131"/>
                <a:gd name="T9" fmla="*/ 0 h 534"/>
                <a:gd name="T10" fmla="*/ 0 w 131"/>
                <a:gd name="T11" fmla="*/ 205 h 534"/>
                <a:gd name="T12" fmla="*/ 74 w 131"/>
                <a:gd name="T13" fmla="*/ 481 h 534"/>
                <a:gd name="T14" fmla="*/ 93 w 131"/>
                <a:gd name="T15" fmla="*/ 534 h 534"/>
                <a:gd name="T16" fmla="*/ 120 w 131"/>
                <a:gd name="T17" fmla="*/ 534 h 534"/>
                <a:gd name="T18" fmla="*/ 115 w 131"/>
                <a:gd name="T19" fmla="*/ 498 h 534"/>
                <a:gd name="T20" fmla="*/ 88 w 131"/>
                <a:gd name="T21" fmla="*/ 20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88" y="205"/>
                  </a:moveTo>
                  <a:cubicBezTo>
                    <a:pt x="89" y="139"/>
                    <a:pt x="98" y="76"/>
                    <a:pt x="112" y="37"/>
                  </a:cubicBezTo>
                  <a:cubicBezTo>
                    <a:pt x="111" y="35"/>
                    <a:pt x="110" y="32"/>
                    <a:pt x="110" y="30"/>
                  </a:cubicBezTo>
                  <a:cubicBezTo>
                    <a:pt x="110" y="20"/>
                    <a:pt x="116" y="12"/>
                    <a:pt x="125" y="8"/>
                  </a:cubicBezTo>
                  <a:cubicBezTo>
                    <a:pt x="127" y="5"/>
                    <a:pt x="129" y="2"/>
                    <a:pt x="131" y="0"/>
                  </a:cubicBezTo>
                  <a:cubicBezTo>
                    <a:pt x="69" y="8"/>
                    <a:pt x="0" y="93"/>
                    <a:pt x="0" y="205"/>
                  </a:cubicBezTo>
                  <a:cubicBezTo>
                    <a:pt x="0" y="310"/>
                    <a:pt x="46" y="417"/>
                    <a:pt x="74" y="481"/>
                  </a:cubicBezTo>
                  <a:cubicBezTo>
                    <a:pt x="85" y="506"/>
                    <a:pt x="91" y="524"/>
                    <a:pt x="93" y="534"/>
                  </a:cubicBezTo>
                  <a:cubicBezTo>
                    <a:pt x="120" y="534"/>
                    <a:pt x="120" y="534"/>
                    <a:pt x="120" y="534"/>
                  </a:cubicBezTo>
                  <a:cubicBezTo>
                    <a:pt x="119" y="526"/>
                    <a:pt x="118" y="514"/>
                    <a:pt x="115" y="498"/>
                  </a:cubicBezTo>
                  <a:cubicBezTo>
                    <a:pt x="106" y="436"/>
                    <a:pt x="88" y="319"/>
                    <a:pt x="88" y="205"/>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112" name="Freeform 9"/>
            <p:cNvSpPr/>
            <p:nvPr/>
          </p:nvSpPr>
          <p:spPr bwMode="auto">
            <a:xfrm>
              <a:off x="3831" y="800"/>
              <a:ext cx="165" cy="670"/>
            </a:xfrm>
            <a:custGeom>
              <a:avLst/>
              <a:gdLst>
                <a:gd name="T0" fmla="*/ 0 w 131"/>
                <a:gd name="T1" fmla="*/ 0 h 534"/>
                <a:gd name="T2" fmla="*/ 6 w 131"/>
                <a:gd name="T3" fmla="*/ 8 h 534"/>
                <a:gd name="T4" fmla="*/ 21 w 131"/>
                <a:gd name="T5" fmla="*/ 30 h 534"/>
                <a:gd name="T6" fmla="*/ 20 w 131"/>
                <a:gd name="T7" fmla="*/ 38 h 534"/>
                <a:gd name="T8" fmla="*/ 43 w 131"/>
                <a:gd name="T9" fmla="*/ 205 h 534"/>
                <a:gd name="T10" fmla="*/ 16 w 131"/>
                <a:gd name="T11" fmla="*/ 498 h 534"/>
                <a:gd name="T12" fmla="*/ 11 w 131"/>
                <a:gd name="T13" fmla="*/ 534 h 534"/>
                <a:gd name="T14" fmla="*/ 38 w 131"/>
                <a:gd name="T15" fmla="*/ 534 h 534"/>
                <a:gd name="T16" fmla="*/ 57 w 131"/>
                <a:gd name="T17" fmla="*/ 481 h 534"/>
                <a:gd name="T18" fmla="*/ 131 w 131"/>
                <a:gd name="T19" fmla="*/ 205 h 534"/>
                <a:gd name="T20" fmla="*/ 0 w 131"/>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534">
                  <a:moveTo>
                    <a:pt x="0" y="0"/>
                  </a:moveTo>
                  <a:cubicBezTo>
                    <a:pt x="2" y="2"/>
                    <a:pt x="4" y="5"/>
                    <a:pt x="6" y="8"/>
                  </a:cubicBezTo>
                  <a:cubicBezTo>
                    <a:pt x="15" y="11"/>
                    <a:pt x="21" y="20"/>
                    <a:pt x="21" y="30"/>
                  </a:cubicBezTo>
                  <a:cubicBezTo>
                    <a:pt x="21" y="33"/>
                    <a:pt x="21" y="36"/>
                    <a:pt x="20" y="38"/>
                  </a:cubicBezTo>
                  <a:cubicBezTo>
                    <a:pt x="33" y="77"/>
                    <a:pt x="42" y="139"/>
                    <a:pt x="43" y="205"/>
                  </a:cubicBezTo>
                  <a:cubicBezTo>
                    <a:pt x="43" y="319"/>
                    <a:pt x="25" y="436"/>
                    <a:pt x="16" y="498"/>
                  </a:cubicBezTo>
                  <a:cubicBezTo>
                    <a:pt x="13" y="514"/>
                    <a:pt x="12" y="526"/>
                    <a:pt x="11" y="534"/>
                  </a:cubicBezTo>
                  <a:cubicBezTo>
                    <a:pt x="38" y="534"/>
                    <a:pt x="38" y="534"/>
                    <a:pt x="38" y="534"/>
                  </a:cubicBezTo>
                  <a:cubicBezTo>
                    <a:pt x="40" y="524"/>
                    <a:pt x="46" y="506"/>
                    <a:pt x="57" y="481"/>
                  </a:cubicBezTo>
                  <a:cubicBezTo>
                    <a:pt x="85" y="417"/>
                    <a:pt x="131" y="310"/>
                    <a:pt x="131" y="205"/>
                  </a:cubicBezTo>
                  <a:cubicBezTo>
                    <a:pt x="131" y="93"/>
                    <a:pt x="62" y="8"/>
                    <a:pt x="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113" name="Freeform 10"/>
            <p:cNvSpPr/>
            <p:nvPr/>
          </p:nvSpPr>
          <p:spPr bwMode="auto">
            <a:xfrm>
              <a:off x="3812" y="800"/>
              <a:ext cx="32" cy="12"/>
            </a:xfrm>
            <a:custGeom>
              <a:avLst/>
              <a:gdLst>
                <a:gd name="T0" fmla="*/ 12 w 25"/>
                <a:gd name="T1" fmla="*/ 6 h 10"/>
                <a:gd name="T2" fmla="*/ 25 w 25"/>
                <a:gd name="T3" fmla="*/ 10 h 10"/>
                <a:gd name="T4" fmla="*/ 20 w 25"/>
                <a:gd name="T5" fmla="*/ 4 h 10"/>
                <a:gd name="T6" fmla="*/ 12 w 25"/>
                <a:gd name="T7" fmla="*/ 0 h 10"/>
                <a:gd name="T8" fmla="*/ 0 w 25"/>
                <a:gd name="T9" fmla="*/ 10 h 10"/>
                <a:gd name="T10" fmla="*/ 12 w 25"/>
                <a:gd name="T11" fmla="*/ 6 h 10"/>
              </a:gdLst>
              <a:ahLst/>
              <a:cxnLst>
                <a:cxn ang="0">
                  <a:pos x="T0" y="T1"/>
                </a:cxn>
                <a:cxn ang="0">
                  <a:pos x="T2" y="T3"/>
                </a:cxn>
                <a:cxn ang="0">
                  <a:pos x="T4" y="T5"/>
                </a:cxn>
                <a:cxn ang="0">
                  <a:pos x="T6" y="T7"/>
                </a:cxn>
                <a:cxn ang="0">
                  <a:pos x="T8" y="T9"/>
                </a:cxn>
                <a:cxn ang="0">
                  <a:pos x="T10" y="T11"/>
                </a:cxn>
              </a:cxnLst>
              <a:rect l="0" t="0" r="r" b="b"/>
              <a:pathLst>
                <a:path w="25" h="10">
                  <a:moveTo>
                    <a:pt x="12" y="6"/>
                  </a:moveTo>
                  <a:cubicBezTo>
                    <a:pt x="17" y="6"/>
                    <a:pt x="21" y="7"/>
                    <a:pt x="25" y="10"/>
                  </a:cubicBezTo>
                  <a:cubicBezTo>
                    <a:pt x="23" y="7"/>
                    <a:pt x="21" y="5"/>
                    <a:pt x="20" y="4"/>
                  </a:cubicBezTo>
                  <a:cubicBezTo>
                    <a:pt x="17" y="1"/>
                    <a:pt x="14" y="0"/>
                    <a:pt x="12" y="0"/>
                  </a:cubicBezTo>
                  <a:cubicBezTo>
                    <a:pt x="8" y="0"/>
                    <a:pt x="4" y="3"/>
                    <a:pt x="0" y="10"/>
                  </a:cubicBezTo>
                  <a:cubicBezTo>
                    <a:pt x="4" y="7"/>
                    <a:pt x="8" y="6"/>
                    <a:pt x="12" y="6"/>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1"/>
            <p:cNvSpPr/>
            <p:nvPr/>
          </p:nvSpPr>
          <p:spPr bwMode="auto">
            <a:xfrm>
              <a:off x="3769" y="840"/>
              <a:ext cx="121" cy="630"/>
            </a:xfrm>
            <a:custGeom>
              <a:avLst/>
              <a:gdLst>
                <a:gd name="T0" fmla="*/ 70 w 96"/>
                <a:gd name="T1" fmla="*/ 0 h 502"/>
                <a:gd name="T2" fmla="*/ 46 w 96"/>
                <a:gd name="T3" fmla="*/ 22 h 502"/>
                <a:gd name="T4" fmla="*/ 23 w 96"/>
                <a:gd name="T5" fmla="*/ 3 h 502"/>
                <a:gd name="T6" fmla="*/ 0 w 96"/>
                <a:gd name="T7" fmla="*/ 173 h 502"/>
                <a:gd name="T8" fmla="*/ 27 w 96"/>
                <a:gd name="T9" fmla="*/ 465 h 502"/>
                <a:gd name="T10" fmla="*/ 32 w 96"/>
                <a:gd name="T11" fmla="*/ 502 h 502"/>
                <a:gd name="T12" fmla="*/ 64 w 96"/>
                <a:gd name="T13" fmla="*/ 502 h 502"/>
                <a:gd name="T14" fmla="*/ 96 w 96"/>
                <a:gd name="T15" fmla="*/ 173 h 502"/>
                <a:gd name="T16" fmla="*/ 70 w 96"/>
                <a:gd name="T1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502">
                  <a:moveTo>
                    <a:pt x="70" y="0"/>
                  </a:moveTo>
                  <a:cubicBezTo>
                    <a:pt x="69" y="12"/>
                    <a:pt x="59" y="22"/>
                    <a:pt x="46" y="22"/>
                  </a:cubicBezTo>
                  <a:cubicBezTo>
                    <a:pt x="35" y="22"/>
                    <a:pt x="25" y="14"/>
                    <a:pt x="23" y="3"/>
                  </a:cubicBezTo>
                  <a:cubicBezTo>
                    <a:pt x="11" y="39"/>
                    <a:pt x="1" y="100"/>
                    <a:pt x="0" y="173"/>
                  </a:cubicBezTo>
                  <a:cubicBezTo>
                    <a:pt x="0" y="287"/>
                    <a:pt x="18" y="403"/>
                    <a:pt x="27" y="465"/>
                  </a:cubicBezTo>
                  <a:cubicBezTo>
                    <a:pt x="30" y="481"/>
                    <a:pt x="31" y="494"/>
                    <a:pt x="32" y="502"/>
                  </a:cubicBezTo>
                  <a:cubicBezTo>
                    <a:pt x="64" y="502"/>
                    <a:pt x="64" y="502"/>
                    <a:pt x="64" y="502"/>
                  </a:cubicBezTo>
                  <a:cubicBezTo>
                    <a:pt x="63" y="489"/>
                    <a:pt x="96" y="267"/>
                    <a:pt x="96" y="173"/>
                  </a:cubicBezTo>
                  <a:cubicBezTo>
                    <a:pt x="96" y="102"/>
                    <a:pt x="84" y="37"/>
                    <a:pt x="70" y="0"/>
                  </a:cubicBezTo>
                  <a:close/>
                </a:path>
              </a:pathLst>
            </a:custGeom>
            <a:noFill/>
            <a:ln w="9525">
              <a:solidFill>
                <a:schemeClr val="tx1"/>
              </a:solidFill>
              <a:round/>
            </a:ln>
          </p:spPr>
          <p:txBody>
            <a:bodyPr vert="horz" wrap="square" lIns="91440" tIns="45720" rIns="91440" bIns="45720" numCol="1" anchor="t" anchorCtr="0" compatLnSpc="1"/>
            <a:lstStyle/>
            <a:p>
              <a:endParaRPr lang="zh-CN" altLang="en-US"/>
            </a:p>
          </p:txBody>
        </p:sp>
        <p:sp>
          <p:nvSpPr>
            <p:cNvPr id="115" name="Freeform 12"/>
            <p:cNvSpPr/>
            <p:nvPr/>
          </p:nvSpPr>
          <p:spPr bwMode="auto">
            <a:xfrm>
              <a:off x="3744" y="1464"/>
              <a:ext cx="165" cy="13"/>
            </a:xfrm>
            <a:custGeom>
              <a:avLst/>
              <a:gdLst>
                <a:gd name="T0" fmla="*/ 126 w 131"/>
                <a:gd name="T1" fmla="*/ 10 h 10"/>
                <a:gd name="T2" fmla="*/ 6 w 131"/>
                <a:gd name="T3" fmla="*/ 10 h 10"/>
                <a:gd name="T4" fmla="*/ 0 w 131"/>
                <a:gd name="T5" fmla="*/ 5 h 10"/>
                <a:gd name="T6" fmla="*/ 6 w 131"/>
                <a:gd name="T7" fmla="*/ 0 h 10"/>
                <a:gd name="T8" fmla="*/ 126 w 131"/>
                <a:gd name="T9" fmla="*/ 0 h 10"/>
                <a:gd name="T10" fmla="*/ 131 w 131"/>
                <a:gd name="T11" fmla="*/ 5 h 10"/>
                <a:gd name="T12" fmla="*/ 126 w 13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31" h="10">
                  <a:moveTo>
                    <a:pt x="126" y="10"/>
                  </a:moveTo>
                  <a:cubicBezTo>
                    <a:pt x="6" y="10"/>
                    <a:pt x="6" y="10"/>
                    <a:pt x="6" y="10"/>
                  </a:cubicBezTo>
                  <a:cubicBezTo>
                    <a:pt x="3" y="10"/>
                    <a:pt x="0" y="8"/>
                    <a:pt x="0" y="5"/>
                  </a:cubicBezTo>
                  <a:cubicBezTo>
                    <a:pt x="0" y="2"/>
                    <a:pt x="3" y="0"/>
                    <a:pt x="6" y="0"/>
                  </a:cubicBezTo>
                  <a:cubicBezTo>
                    <a:pt x="126" y="0"/>
                    <a:pt x="126" y="0"/>
                    <a:pt x="126" y="0"/>
                  </a:cubicBezTo>
                  <a:cubicBezTo>
                    <a:pt x="129" y="0"/>
                    <a:pt x="131" y="2"/>
                    <a:pt x="131" y="5"/>
                  </a:cubicBezTo>
                  <a:cubicBezTo>
                    <a:pt x="131" y="8"/>
                    <a:pt x="129" y="10"/>
                    <a:pt x="126" y="10"/>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3"/>
            <p:cNvSpPr/>
            <p:nvPr/>
          </p:nvSpPr>
          <p:spPr bwMode="auto">
            <a:xfrm>
              <a:off x="3742" y="1548"/>
              <a:ext cx="169" cy="140"/>
            </a:xfrm>
            <a:custGeom>
              <a:avLst/>
              <a:gdLst>
                <a:gd name="T0" fmla="*/ 122 w 134"/>
                <a:gd name="T1" fmla="*/ 87 h 111"/>
                <a:gd name="T2" fmla="*/ 14 w 134"/>
                <a:gd name="T3" fmla="*/ 87 h 111"/>
                <a:gd name="T4" fmla="*/ 14 w 134"/>
                <a:gd name="T5" fmla="*/ 0 h 111"/>
                <a:gd name="T6" fmla="*/ 122 w 134"/>
                <a:gd name="T7" fmla="*/ 0 h 111"/>
                <a:gd name="T8" fmla="*/ 122 w 134"/>
                <a:gd name="T9" fmla="*/ 87 h 111"/>
              </a:gdLst>
              <a:ahLst/>
              <a:cxnLst>
                <a:cxn ang="0">
                  <a:pos x="T0" y="T1"/>
                </a:cxn>
                <a:cxn ang="0">
                  <a:pos x="T2" y="T3"/>
                </a:cxn>
                <a:cxn ang="0">
                  <a:pos x="T4" y="T5"/>
                </a:cxn>
                <a:cxn ang="0">
                  <a:pos x="T6" y="T7"/>
                </a:cxn>
                <a:cxn ang="0">
                  <a:pos x="T8" y="T9"/>
                </a:cxn>
              </a:cxnLst>
              <a:rect l="0" t="0" r="r" b="b"/>
              <a:pathLst>
                <a:path w="134" h="111">
                  <a:moveTo>
                    <a:pt x="122" y="87"/>
                  </a:moveTo>
                  <a:cubicBezTo>
                    <a:pt x="105" y="111"/>
                    <a:pt x="33" y="109"/>
                    <a:pt x="14" y="87"/>
                  </a:cubicBezTo>
                  <a:cubicBezTo>
                    <a:pt x="0" y="72"/>
                    <a:pt x="14" y="0"/>
                    <a:pt x="14" y="0"/>
                  </a:cubicBezTo>
                  <a:cubicBezTo>
                    <a:pt x="122" y="0"/>
                    <a:pt x="122" y="0"/>
                    <a:pt x="122" y="0"/>
                  </a:cubicBezTo>
                  <a:cubicBezTo>
                    <a:pt x="122" y="0"/>
                    <a:pt x="134" y="70"/>
                    <a:pt x="122" y="87"/>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4"/>
            <p:cNvSpPr/>
            <p:nvPr/>
          </p:nvSpPr>
          <p:spPr bwMode="auto">
            <a:xfrm>
              <a:off x="3744" y="1467"/>
              <a:ext cx="22" cy="86"/>
            </a:xfrm>
            <a:custGeom>
              <a:avLst/>
              <a:gdLst>
                <a:gd name="T0" fmla="*/ 15 w 17"/>
                <a:gd name="T1" fmla="*/ 69 h 69"/>
                <a:gd name="T2" fmla="*/ 12 w 17"/>
                <a:gd name="T3" fmla="*/ 67 h 69"/>
                <a:gd name="T4" fmla="*/ 0 w 17"/>
                <a:gd name="T5" fmla="*/ 4 h 69"/>
                <a:gd name="T6" fmla="*/ 2 w 17"/>
                <a:gd name="T7" fmla="*/ 1 h 69"/>
                <a:gd name="T8" fmla="*/ 5 w 17"/>
                <a:gd name="T9" fmla="*/ 3 h 69"/>
                <a:gd name="T10" fmla="*/ 17 w 17"/>
                <a:gd name="T11" fmla="*/ 66 h 69"/>
                <a:gd name="T12" fmla="*/ 15 w 17"/>
                <a:gd name="T13" fmla="*/ 69 h 69"/>
                <a:gd name="T14" fmla="*/ 15 w 17"/>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9">
                  <a:moveTo>
                    <a:pt x="15" y="69"/>
                  </a:moveTo>
                  <a:cubicBezTo>
                    <a:pt x="13" y="69"/>
                    <a:pt x="12" y="68"/>
                    <a:pt x="12" y="67"/>
                  </a:cubicBezTo>
                  <a:cubicBezTo>
                    <a:pt x="0" y="4"/>
                    <a:pt x="0" y="4"/>
                    <a:pt x="0" y="4"/>
                  </a:cubicBezTo>
                  <a:cubicBezTo>
                    <a:pt x="0" y="2"/>
                    <a:pt x="1" y="1"/>
                    <a:pt x="2" y="1"/>
                  </a:cubicBezTo>
                  <a:cubicBezTo>
                    <a:pt x="4" y="0"/>
                    <a:pt x="5" y="1"/>
                    <a:pt x="5" y="3"/>
                  </a:cubicBezTo>
                  <a:cubicBezTo>
                    <a:pt x="17" y="66"/>
                    <a:pt x="17" y="66"/>
                    <a:pt x="17" y="66"/>
                  </a:cubicBezTo>
                  <a:cubicBezTo>
                    <a:pt x="17" y="68"/>
                    <a:pt x="16" y="69"/>
                    <a:pt x="15" y="69"/>
                  </a:cubicBezTo>
                  <a:cubicBezTo>
                    <a:pt x="15" y="69"/>
                    <a:pt x="15" y="69"/>
                    <a:pt x="15"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5"/>
            <p:cNvSpPr/>
            <p:nvPr/>
          </p:nvSpPr>
          <p:spPr bwMode="auto">
            <a:xfrm>
              <a:off x="3781" y="1467"/>
              <a:ext cx="16" cy="89"/>
            </a:xfrm>
            <a:custGeom>
              <a:avLst/>
              <a:gdLst>
                <a:gd name="T0" fmla="*/ 10 w 13"/>
                <a:gd name="T1" fmla="*/ 71 h 71"/>
                <a:gd name="T2" fmla="*/ 7 w 13"/>
                <a:gd name="T3" fmla="*/ 69 h 71"/>
                <a:gd name="T4" fmla="*/ 0 w 13"/>
                <a:gd name="T5" fmla="*/ 3 h 71"/>
                <a:gd name="T6" fmla="*/ 2 w 13"/>
                <a:gd name="T7" fmla="*/ 1 h 71"/>
                <a:gd name="T8" fmla="*/ 5 w 13"/>
                <a:gd name="T9" fmla="*/ 3 h 71"/>
                <a:gd name="T10" fmla="*/ 13 w 13"/>
                <a:gd name="T11" fmla="*/ 69 h 71"/>
                <a:gd name="T12" fmla="*/ 10 w 13"/>
                <a:gd name="T13" fmla="*/ 71 h 71"/>
                <a:gd name="T14" fmla="*/ 10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10" y="71"/>
                  </a:moveTo>
                  <a:cubicBezTo>
                    <a:pt x="9" y="71"/>
                    <a:pt x="8" y="70"/>
                    <a:pt x="7" y="69"/>
                  </a:cubicBezTo>
                  <a:cubicBezTo>
                    <a:pt x="0" y="3"/>
                    <a:pt x="0" y="3"/>
                    <a:pt x="0" y="3"/>
                  </a:cubicBezTo>
                  <a:cubicBezTo>
                    <a:pt x="0" y="2"/>
                    <a:pt x="1" y="1"/>
                    <a:pt x="2" y="1"/>
                  </a:cubicBezTo>
                  <a:cubicBezTo>
                    <a:pt x="4" y="0"/>
                    <a:pt x="5" y="1"/>
                    <a:pt x="5" y="3"/>
                  </a:cubicBezTo>
                  <a:cubicBezTo>
                    <a:pt x="13" y="69"/>
                    <a:pt x="13" y="69"/>
                    <a:pt x="13" y="69"/>
                  </a:cubicBezTo>
                  <a:cubicBezTo>
                    <a:pt x="13" y="70"/>
                    <a:pt x="12" y="71"/>
                    <a:pt x="10" y="71"/>
                  </a:cubicBezTo>
                  <a:cubicBezTo>
                    <a:pt x="10" y="71"/>
                    <a:pt x="10" y="71"/>
                    <a:pt x="10"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6"/>
            <p:cNvSpPr/>
            <p:nvPr/>
          </p:nvSpPr>
          <p:spPr bwMode="auto">
            <a:xfrm>
              <a:off x="3888" y="1467"/>
              <a:ext cx="23" cy="86"/>
            </a:xfrm>
            <a:custGeom>
              <a:avLst/>
              <a:gdLst>
                <a:gd name="T0" fmla="*/ 3 w 18"/>
                <a:gd name="T1" fmla="*/ 69 h 69"/>
                <a:gd name="T2" fmla="*/ 3 w 18"/>
                <a:gd name="T3" fmla="*/ 69 h 69"/>
                <a:gd name="T4" fmla="*/ 0 w 18"/>
                <a:gd name="T5" fmla="*/ 66 h 69"/>
                <a:gd name="T6" fmla="*/ 12 w 18"/>
                <a:gd name="T7" fmla="*/ 3 h 69"/>
                <a:gd name="T8" fmla="*/ 15 w 18"/>
                <a:gd name="T9" fmla="*/ 1 h 69"/>
                <a:gd name="T10" fmla="*/ 17 w 18"/>
                <a:gd name="T11" fmla="*/ 4 h 69"/>
                <a:gd name="T12" fmla="*/ 5 w 18"/>
                <a:gd name="T13" fmla="*/ 67 h 69"/>
                <a:gd name="T14" fmla="*/ 3 w 18"/>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69">
                  <a:moveTo>
                    <a:pt x="3" y="69"/>
                  </a:moveTo>
                  <a:cubicBezTo>
                    <a:pt x="3" y="69"/>
                    <a:pt x="3" y="69"/>
                    <a:pt x="3" y="69"/>
                  </a:cubicBezTo>
                  <a:cubicBezTo>
                    <a:pt x="1" y="69"/>
                    <a:pt x="0" y="68"/>
                    <a:pt x="0" y="66"/>
                  </a:cubicBezTo>
                  <a:cubicBezTo>
                    <a:pt x="12" y="3"/>
                    <a:pt x="12" y="3"/>
                    <a:pt x="12" y="3"/>
                  </a:cubicBezTo>
                  <a:cubicBezTo>
                    <a:pt x="13" y="1"/>
                    <a:pt x="14" y="0"/>
                    <a:pt x="15" y="1"/>
                  </a:cubicBezTo>
                  <a:cubicBezTo>
                    <a:pt x="17" y="1"/>
                    <a:pt x="18" y="2"/>
                    <a:pt x="17" y="4"/>
                  </a:cubicBezTo>
                  <a:cubicBezTo>
                    <a:pt x="5" y="67"/>
                    <a:pt x="5" y="67"/>
                    <a:pt x="5" y="67"/>
                  </a:cubicBezTo>
                  <a:cubicBezTo>
                    <a:pt x="5" y="68"/>
                    <a:pt x="4" y="69"/>
                    <a:pt x="3" y="69"/>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7"/>
            <p:cNvSpPr/>
            <p:nvPr/>
          </p:nvSpPr>
          <p:spPr bwMode="auto">
            <a:xfrm>
              <a:off x="3859" y="1467"/>
              <a:ext cx="16" cy="89"/>
            </a:xfrm>
            <a:custGeom>
              <a:avLst/>
              <a:gdLst>
                <a:gd name="T0" fmla="*/ 3 w 13"/>
                <a:gd name="T1" fmla="*/ 71 h 71"/>
                <a:gd name="T2" fmla="*/ 2 w 13"/>
                <a:gd name="T3" fmla="*/ 71 h 71"/>
                <a:gd name="T4" fmla="*/ 0 w 13"/>
                <a:gd name="T5" fmla="*/ 69 h 71"/>
                <a:gd name="T6" fmla="*/ 8 w 13"/>
                <a:gd name="T7" fmla="*/ 3 h 71"/>
                <a:gd name="T8" fmla="*/ 11 w 13"/>
                <a:gd name="T9" fmla="*/ 1 h 71"/>
                <a:gd name="T10" fmla="*/ 13 w 13"/>
                <a:gd name="T11" fmla="*/ 3 h 71"/>
                <a:gd name="T12" fmla="*/ 5 w 13"/>
                <a:gd name="T13" fmla="*/ 69 h 71"/>
                <a:gd name="T14" fmla="*/ 3 w 13"/>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1">
                  <a:moveTo>
                    <a:pt x="3" y="71"/>
                  </a:moveTo>
                  <a:cubicBezTo>
                    <a:pt x="3" y="71"/>
                    <a:pt x="2" y="71"/>
                    <a:pt x="2" y="71"/>
                  </a:cubicBezTo>
                  <a:cubicBezTo>
                    <a:pt x="1" y="71"/>
                    <a:pt x="0" y="70"/>
                    <a:pt x="0" y="69"/>
                  </a:cubicBezTo>
                  <a:cubicBezTo>
                    <a:pt x="8" y="3"/>
                    <a:pt x="8" y="3"/>
                    <a:pt x="8" y="3"/>
                  </a:cubicBezTo>
                  <a:cubicBezTo>
                    <a:pt x="8" y="1"/>
                    <a:pt x="9" y="0"/>
                    <a:pt x="11" y="1"/>
                  </a:cubicBezTo>
                  <a:cubicBezTo>
                    <a:pt x="12" y="1"/>
                    <a:pt x="13" y="2"/>
                    <a:pt x="13" y="3"/>
                  </a:cubicBezTo>
                  <a:cubicBezTo>
                    <a:pt x="5" y="69"/>
                    <a:pt x="5" y="69"/>
                    <a:pt x="5" y="69"/>
                  </a:cubicBezTo>
                  <a:cubicBezTo>
                    <a:pt x="5" y="70"/>
                    <a:pt x="4" y="71"/>
                    <a:pt x="3" y="71"/>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8"/>
            <p:cNvSpPr/>
            <p:nvPr/>
          </p:nvSpPr>
          <p:spPr bwMode="auto">
            <a:xfrm>
              <a:off x="3824" y="1468"/>
              <a:ext cx="6" cy="92"/>
            </a:xfrm>
            <a:custGeom>
              <a:avLst/>
              <a:gdLst>
                <a:gd name="T0" fmla="*/ 2 w 5"/>
                <a:gd name="T1" fmla="*/ 73 h 73"/>
                <a:gd name="T2" fmla="*/ 0 w 5"/>
                <a:gd name="T3" fmla="*/ 70 h 73"/>
                <a:gd name="T4" fmla="*/ 0 w 5"/>
                <a:gd name="T5" fmla="*/ 2 h 73"/>
                <a:gd name="T6" fmla="*/ 2 w 5"/>
                <a:gd name="T7" fmla="*/ 0 h 73"/>
                <a:gd name="T8" fmla="*/ 5 w 5"/>
                <a:gd name="T9" fmla="*/ 2 h 73"/>
                <a:gd name="T10" fmla="*/ 5 w 5"/>
                <a:gd name="T11" fmla="*/ 70 h 73"/>
                <a:gd name="T12" fmla="*/ 2 w 5"/>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5" h="73">
                  <a:moveTo>
                    <a:pt x="2" y="73"/>
                  </a:moveTo>
                  <a:cubicBezTo>
                    <a:pt x="1" y="73"/>
                    <a:pt x="0" y="72"/>
                    <a:pt x="0" y="70"/>
                  </a:cubicBezTo>
                  <a:cubicBezTo>
                    <a:pt x="0" y="2"/>
                    <a:pt x="0" y="2"/>
                    <a:pt x="0" y="2"/>
                  </a:cubicBezTo>
                  <a:cubicBezTo>
                    <a:pt x="0" y="1"/>
                    <a:pt x="1" y="0"/>
                    <a:pt x="2" y="0"/>
                  </a:cubicBezTo>
                  <a:cubicBezTo>
                    <a:pt x="4" y="0"/>
                    <a:pt x="5" y="1"/>
                    <a:pt x="5" y="2"/>
                  </a:cubicBezTo>
                  <a:cubicBezTo>
                    <a:pt x="5" y="70"/>
                    <a:pt x="5" y="70"/>
                    <a:pt x="5" y="70"/>
                  </a:cubicBezTo>
                  <a:cubicBezTo>
                    <a:pt x="5" y="72"/>
                    <a:pt x="4" y="73"/>
                    <a:pt x="2" y="73"/>
                  </a:cubicBezTo>
                  <a:close/>
                </a:path>
              </a:pathLst>
            </a:custGeom>
            <a:solidFill>
              <a:srgbClr val="4C40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0"/>
            <p:cNvSpPr>
              <a:spLocks noEditPoints="1"/>
            </p:cNvSpPr>
            <p:nvPr/>
          </p:nvSpPr>
          <p:spPr bwMode="auto">
            <a:xfrm>
              <a:off x="3825" y="748"/>
              <a:ext cx="84" cy="66"/>
            </a:xfrm>
            <a:custGeom>
              <a:avLst/>
              <a:gdLst>
                <a:gd name="T0" fmla="*/ 3 w 67"/>
                <a:gd name="T1" fmla="*/ 52 h 52"/>
                <a:gd name="T2" fmla="*/ 3 w 67"/>
                <a:gd name="T3" fmla="*/ 48 h 52"/>
                <a:gd name="T4" fmla="*/ 0 w 67"/>
                <a:gd name="T5" fmla="*/ 48 h 52"/>
                <a:gd name="T6" fmla="*/ 3 w 67"/>
                <a:gd name="T7" fmla="*/ 32 h 52"/>
                <a:gd name="T8" fmla="*/ 4 w 67"/>
                <a:gd name="T9" fmla="*/ 31 h 52"/>
                <a:gd name="T10" fmla="*/ 5 w 67"/>
                <a:gd name="T11" fmla="*/ 28 h 52"/>
                <a:gd name="T12" fmla="*/ 8 w 67"/>
                <a:gd name="T13" fmla="*/ 21 h 52"/>
                <a:gd name="T14" fmla="*/ 18 w 67"/>
                <a:gd name="T15" fmla="*/ 9 h 52"/>
                <a:gd name="T16" fmla="*/ 45 w 67"/>
                <a:gd name="T17" fmla="*/ 1 h 52"/>
                <a:gd name="T18" fmla="*/ 66 w 67"/>
                <a:gd name="T19" fmla="*/ 15 h 52"/>
                <a:gd name="T20" fmla="*/ 52 w 67"/>
                <a:gd name="T21" fmla="*/ 36 h 52"/>
                <a:gd name="T22" fmla="*/ 51 w 67"/>
                <a:gd name="T23" fmla="*/ 37 h 52"/>
                <a:gd name="T24" fmla="*/ 26 w 67"/>
                <a:gd name="T25" fmla="*/ 46 h 52"/>
                <a:gd name="T26" fmla="*/ 21 w 67"/>
                <a:gd name="T27" fmla="*/ 47 h 52"/>
                <a:gd name="T28" fmla="*/ 15 w 67"/>
                <a:gd name="T29" fmla="*/ 49 h 52"/>
                <a:gd name="T30" fmla="*/ 3 w 67"/>
                <a:gd name="T31" fmla="*/ 52 h 52"/>
                <a:gd name="T32" fmla="*/ 39 w 67"/>
                <a:gd name="T33" fmla="*/ 7 h 52"/>
                <a:gd name="T34" fmla="*/ 22 w 67"/>
                <a:gd name="T35" fmla="*/ 14 h 52"/>
                <a:gd name="T36" fmla="*/ 13 w 67"/>
                <a:gd name="T37" fmla="*/ 24 h 52"/>
                <a:gd name="T38" fmla="*/ 11 w 67"/>
                <a:gd name="T39" fmla="*/ 30 h 52"/>
                <a:gd name="T40" fmla="*/ 10 w 67"/>
                <a:gd name="T41" fmla="*/ 34 h 52"/>
                <a:gd name="T42" fmla="*/ 10 w 67"/>
                <a:gd name="T43" fmla="*/ 34 h 52"/>
                <a:gd name="T44" fmla="*/ 6 w 67"/>
                <a:gd name="T45" fmla="*/ 45 h 52"/>
                <a:gd name="T46" fmla="*/ 13 w 67"/>
                <a:gd name="T47" fmla="*/ 43 h 52"/>
                <a:gd name="T48" fmla="*/ 20 w 67"/>
                <a:gd name="T49" fmla="*/ 41 h 52"/>
                <a:gd name="T50" fmla="*/ 25 w 67"/>
                <a:gd name="T51" fmla="*/ 39 h 52"/>
                <a:gd name="T52" fmla="*/ 47 w 67"/>
                <a:gd name="T53" fmla="*/ 31 h 52"/>
                <a:gd name="T54" fmla="*/ 49 w 67"/>
                <a:gd name="T55" fmla="*/ 31 h 52"/>
                <a:gd name="T56" fmla="*/ 59 w 67"/>
                <a:gd name="T57" fmla="*/ 16 h 52"/>
                <a:gd name="T58" fmla="*/ 44 w 67"/>
                <a:gd name="T59" fmla="*/ 8 h 52"/>
                <a:gd name="T60" fmla="*/ 39 w 67"/>
                <a:gd name="T61"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52">
                  <a:moveTo>
                    <a:pt x="3" y="52"/>
                  </a:moveTo>
                  <a:cubicBezTo>
                    <a:pt x="3" y="48"/>
                    <a:pt x="3" y="48"/>
                    <a:pt x="3" y="48"/>
                  </a:cubicBezTo>
                  <a:cubicBezTo>
                    <a:pt x="0" y="48"/>
                    <a:pt x="0" y="48"/>
                    <a:pt x="0" y="48"/>
                  </a:cubicBezTo>
                  <a:cubicBezTo>
                    <a:pt x="0" y="42"/>
                    <a:pt x="2" y="37"/>
                    <a:pt x="3" y="32"/>
                  </a:cubicBezTo>
                  <a:cubicBezTo>
                    <a:pt x="4" y="31"/>
                    <a:pt x="4" y="31"/>
                    <a:pt x="4" y="31"/>
                  </a:cubicBezTo>
                  <a:cubicBezTo>
                    <a:pt x="4" y="30"/>
                    <a:pt x="4" y="29"/>
                    <a:pt x="5" y="28"/>
                  </a:cubicBezTo>
                  <a:cubicBezTo>
                    <a:pt x="6" y="26"/>
                    <a:pt x="6" y="23"/>
                    <a:pt x="8" y="21"/>
                  </a:cubicBezTo>
                  <a:cubicBezTo>
                    <a:pt x="10" y="15"/>
                    <a:pt x="16" y="11"/>
                    <a:pt x="18" y="9"/>
                  </a:cubicBezTo>
                  <a:cubicBezTo>
                    <a:pt x="25" y="2"/>
                    <a:pt x="35" y="0"/>
                    <a:pt x="45" y="1"/>
                  </a:cubicBezTo>
                  <a:cubicBezTo>
                    <a:pt x="52" y="3"/>
                    <a:pt x="64" y="5"/>
                    <a:pt x="66" y="15"/>
                  </a:cubicBezTo>
                  <a:cubicBezTo>
                    <a:pt x="67" y="26"/>
                    <a:pt x="59" y="32"/>
                    <a:pt x="52" y="36"/>
                  </a:cubicBezTo>
                  <a:cubicBezTo>
                    <a:pt x="51" y="37"/>
                    <a:pt x="51" y="37"/>
                    <a:pt x="51" y="37"/>
                  </a:cubicBezTo>
                  <a:cubicBezTo>
                    <a:pt x="43" y="42"/>
                    <a:pt x="35" y="44"/>
                    <a:pt x="26" y="46"/>
                  </a:cubicBezTo>
                  <a:cubicBezTo>
                    <a:pt x="25" y="46"/>
                    <a:pt x="23" y="46"/>
                    <a:pt x="21" y="47"/>
                  </a:cubicBezTo>
                  <a:cubicBezTo>
                    <a:pt x="19" y="47"/>
                    <a:pt x="17" y="48"/>
                    <a:pt x="15" y="49"/>
                  </a:cubicBezTo>
                  <a:cubicBezTo>
                    <a:pt x="11" y="50"/>
                    <a:pt x="7" y="52"/>
                    <a:pt x="3" y="52"/>
                  </a:cubicBezTo>
                  <a:close/>
                  <a:moveTo>
                    <a:pt x="39" y="7"/>
                  </a:moveTo>
                  <a:cubicBezTo>
                    <a:pt x="32" y="7"/>
                    <a:pt x="27" y="10"/>
                    <a:pt x="22" y="14"/>
                  </a:cubicBezTo>
                  <a:cubicBezTo>
                    <a:pt x="18" y="17"/>
                    <a:pt x="15" y="21"/>
                    <a:pt x="13" y="24"/>
                  </a:cubicBezTo>
                  <a:cubicBezTo>
                    <a:pt x="12" y="26"/>
                    <a:pt x="12" y="28"/>
                    <a:pt x="11" y="30"/>
                  </a:cubicBezTo>
                  <a:cubicBezTo>
                    <a:pt x="11" y="31"/>
                    <a:pt x="10" y="32"/>
                    <a:pt x="10" y="34"/>
                  </a:cubicBezTo>
                  <a:cubicBezTo>
                    <a:pt x="10" y="34"/>
                    <a:pt x="10" y="34"/>
                    <a:pt x="10" y="34"/>
                  </a:cubicBezTo>
                  <a:cubicBezTo>
                    <a:pt x="8" y="38"/>
                    <a:pt x="7" y="41"/>
                    <a:pt x="6" y="45"/>
                  </a:cubicBezTo>
                  <a:cubicBezTo>
                    <a:pt x="8" y="44"/>
                    <a:pt x="11" y="43"/>
                    <a:pt x="13" y="43"/>
                  </a:cubicBezTo>
                  <a:cubicBezTo>
                    <a:pt x="15" y="42"/>
                    <a:pt x="17" y="41"/>
                    <a:pt x="20" y="41"/>
                  </a:cubicBezTo>
                  <a:cubicBezTo>
                    <a:pt x="21" y="40"/>
                    <a:pt x="23" y="40"/>
                    <a:pt x="25" y="39"/>
                  </a:cubicBezTo>
                  <a:cubicBezTo>
                    <a:pt x="33" y="37"/>
                    <a:pt x="41" y="36"/>
                    <a:pt x="47" y="31"/>
                  </a:cubicBezTo>
                  <a:cubicBezTo>
                    <a:pt x="49" y="31"/>
                    <a:pt x="49" y="31"/>
                    <a:pt x="49" y="31"/>
                  </a:cubicBezTo>
                  <a:cubicBezTo>
                    <a:pt x="56" y="26"/>
                    <a:pt x="60" y="23"/>
                    <a:pt x="59" y="16"/>
                  </a:cubicBezTo>
                  <a:cubicBezTo>
                    <a:pt x="58" y="11"/>
                    <a:pt x="51" y="9"/>
                    <a:pt x="44" y="8"/>
                  </a:cubicBezTo>
                  <a:cubicBezTo>
                    <a:pt x="42" y="8"/>
                    <a:pt x="41" y="7"/>
                    <a:pt x="39"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1"/>
            <p:cNvSpPr>
              <a:spLocks noEditPoints="1"/>
            </p:cNvSpPr>
            <p:nvPr/>
          </p:nvSpPr>
          <p:spPr bwMode="auto">
            <a:xfrm>
              <a:off x="3753" y="782"/>
              <a:ext cx="74" cy="32"/>
            </a:xfrm>
            <a:custGeom>
              <a:avLst/>
              <a:gdLst>
                <a:gd name="T0" fmla="*/ 27 w 59"/>
                <a:gd name="T1" fmla="*/ 25 h 25"/>
                <a:gd name="T2" fmla="*/ 3 w 59"/>
                <a:gd name="T3" fmla="*/ 15 h 25"/>
                <a:gd name="T4" fmla="*/ 2 w 59"/>
                <a:gd name="T5" fmla="*/ 5 h 25"/>
                <a:gd name="T6" fmla="*/ 19 w 59"/>
                <a:gd name="T7" fmla="*/ 0 h 25"/>
                <a:gd name="T8" fmla="*/ 59 w 59"/>
                <a:gd name="T9" fmla="*/ 17 h 25"/>
                <a:gd name="T10" fmla="*/ 57 w 59"/>
                <a:gd name="T11" fmla="*/ 19 h 25"/>
                <a:gd name="T12" fmla="*/ 57 w 59"/>
                <a:gd name="T13" fmla="*/ 25 h 25"/>
                <a:gd name="T14" fmla="*/ 44 w 59"/>
                <a:gd name="T15" fmla="*/ 25 h 25"/>
                <a:gd name="T16" fmla="*/ 31 w 59"/>
                <a:gd name="T17" fmla="*/ 25 h 25"/>
                <a:gd name="T18" fmla="*/ 29 w 59"/>
                <a:gd name="T19" fmla="*/ 25 h 25"/>
                <a:gd name="T20" fmla="*/ 27 w 59"/>
                <a:gd name="T21" fmla="*/ 25 h 25"/>
                <a:gd name="T22" fmla="*/ 16 w 59"/>
                <a:gd name="T23" fmla="*/ 7 h 25"/>
                <a:gd name="T24" fmla="*/ 8 w 59"/>
                <a:gd name="T25" fmla="*/ 9 h 25"/>
                <a:gd name="T26" fmla="*/ 8 w 59"/>
                <a:gd name="T27" fmla="*/ 12 h 25"/>
                <a:gd name="T28" fmla="*/ 29 w 59"/>
                <a:gd name="T29" fmla="*/ 18 h 25"/>
                <a:gd name="T30" fmla="*/ 31 w 59"/>
                <a:gd name="T31" fmla="*/ 18 h 25"/>
                <a:gd name="T32" fmla="*/ 44 w 59"/>
                <a:gd name="T33" fmla="*/ 18 h 25"/>
                <a:gd name="T34" fmla="*/ 51 w 59"/>
                <a:gd name="T35" fmla="*/ 18 h 25"/>
                <a:gd name="T36" fmla="*/ 19 w 59"/>
                <a:gd name="T37" fmla="*/ 7 h 25"/>
                <a:gd name="T38" fmla="*/ 16 w 59"/>
                <a:gd name="T3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25">
                  <a:moveTo>
                    <a:pt x="27" y="25"/>
                  </a:moveTo>
                  <a:cubicBezTo>
                    <a:pt x="19" y="25"/>
                    <a:pt x="7" y="24"/>
                    <a:pt x="3" y="15"/>
                  </a:cubicBezTo>
                  <a:cubicBezTo>
                    <a:pt x="0" y="10"/>
                    <a:pt x="1" y="7"/>
                    <a:pt x="2" y="5"/>
                  </a:cubicBezTo>
                  <a:cubicBezTo>
                    <a:pt x="6" y="0"/>
                    <a:pt x="16" y="0"/>
                    <a:pt x="19" y="0"/>
                  </a:cubicBezTo>
                  <a:cubicBezTo>
                    <a:pt x="37" y="2"/>
                    <a:pt x="50" y="7"/>
                    <a:pt x="59" y="17"/>
                  </a:cubicBezTo>
                  <a:cubicBezTo>
                    <a:pt x="57" y="19"/>
                    <a:pt x="57" y="19"/>
                    <a:pt x="57" y="19"/>
                  </a:cubicBezTo>
                  <a:cubicBezTo>
                    <a:pt x="57" y="25"/>
                    <a:pt x="57" y="25"/>
                    <a:pt x="57" y="25"/>
                  </a:cubicBezTo>
                  <a:cubicBezTo>
                    <a:pt x="53" y="25"/>
                    <a:pt x="48" y="25"/>
                    <a:pt x="44" y="25"/>
                  </a:cubicBezTo>
                  <a:cubicBezTo>
                    <a:pt x="40" y="25"/>
                    <a:pt x="36" y="25"/>
                    <a:pt x="31" y="25"/>
                  </a:cubicBezTo>
                  <a:cubicBezTo>
                    <a:pt x="29" y="25"/>
                    <a:pt x="29" y="25"/>
                    <a:pt x="29" y="25"/>
                  </a:cubicBezTo>
                  <a:cubicBezTo>
                    <a:pt x="29" y="25"/>
                    <a:pt x="28" y="25"/>
                    <a:pt x="27" y="25"/>
                  </a:cubicBezTo>
                  <a:close/>
                  <a:moveTo>
                    <a:pt x="16" y="7"/>
                  </a:moveTo>
                  <a:cubicBezTo>
                    <a:pt x="12" y="7"/>
                    <a:pt x="9" y="7"/>
                    <a:pt x="8" y="9"/>
                  </a:cubicBezTo>
                  <a:cubicBezTo>
                    <a:pt x="7" y="10"/>
                    <a:pt x="8" y="11"/>
                    <a:pt x="8" y="12"/>
                  </a:cubicBezTo>
                  <a:cubicBezTo>
                    <a:pt x="12" y="18"/>
                    <a:pt x="22" y="18"/>
                    <a:pt x="29" y="18"/>
                  </a:cubicBezTo>
                  <a:cubicBezTo>
                    <a:pt x="31" y="18"/>
                    <a:pt x="31" y="18"/>
                    <a:pt x="31" y="18"/>
                  </a:cubicBezTo>
                  <a:cubicBezTo>
                    <a:pt x="35" y="18"/>
                    <a:pt x="40" y="18"/>
                    <a:pt x="44" y="18"/>
                  </a:cubicBezTo>
                  <a:cubicBezTo>
                    <a:pt x="46" y="18"/>
                    <a:pt x="48" y="18"/>
                    <a:pt x="51" y="18"/>
                  </a:cubicBezTo>
                  <a:cubicBezTo>
                    <a:pt x="43" y="12"/>
                    <a:pt x="33" y="8"/>
                    <a:pt x="19" y="7"/>
                  </a:cubicBezTo>
                  <a:cubicBezTo>
                    <a:pt x="18" y="7"/>
                    <a:pt x="17" y="7"/>
                    <a:pt x="16" y="7"/>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2"/>
            <p:cNvSpPr>
              <a:spLocks noEditPoints="1"/>
            </p:cNvSpPr>
            <p:nvPr/>
          </p:nvSpPr>
          <p:spPr bwMode="auto">
            <a:xfrm>
              <a:off x="3797" y="807"/>
              <a:ext cx="61" cy="61"/>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4 w 48"/>
                <a:gd name="T11" fmla="*/ 41 h 48"/>
                <a:gd name="T12" fmla="*/ 7 w 48"/>
                <a:gd name="T13" fmla="*/ 24 h 48"/>
                <a:gd name="T14" fmla="*/ 24 w 48"/>
                <a:gd name="T15" fmla="*/ 6 h 48"/>
                <a:gd name="T16" fmla="*/ 42 w 48"/>
                <a:gd name="T17" fmla="*/ 24 h 48"/>
                <a:gd name="T18" fmla="*/ 24 w 48"/>
                <a:gd name="T19"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4" y="41"/>
                  </a:moveTo>
                  <a:cubicBezTo>
                    <a:pt x="15" y="41"/>
                    <a:pt x="7" y="34"/>
                    <a:pt x="7" y="24"/>
                  </a:cubicBezTo>
                  <a:cubicBezTo>
                    <a:pt x="7" y="14"/>
                    <a:pt x="15" y="6"/>
                    <a:pt x="24" y="6"/>
                  </a:cubicBezTo>
                  <a:cubicBezTo>
                    <a:pt x="34" y="6"/>
                    <a:pt x="42" y="14"/>
                    <a:pt x="42" y="24"/>
                  </a:cubicBezTo>
                  <a:cubicBezTo>
                    <a:pt x="42" y="34"/>
                    <a:pt x="34" y="41"/>
                    <a:pt x="24" y="41"/>
                  </a:cubicBezTo>
                  <a:close/>
                </a:path>
              </a:pathLst>
            </a:custGeom>
            <a:solidFill>
              <a:srgbClr val="301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5" name="椭圆 31"/>
          <p:cNvSpPr/>
          <p:nvPr/>
        </p:nvSpPr>
        <p:spPr>
          <a:xfrm>
            <a:off x="6373501" y="4143775"/>
            <a:ext cx="710047" cy="70296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b="1" dirty="0">
              <a:solidFill>
                <a:srgbClr val="4C4045"/>
              </a:solidFill>
              <a:latin typeface="方正苏新诗柳楷简体" panose="02000000000000000000" pitchFamily="2" charset="-122"/>
              <a:ea typeface="方正苏新诗柳楷简体" panose="02000000000000000000" pitchFamily="2" charset="-122"/>
            </a:endParaRPr>
          </a:p>
        </p:txBody>
      </p:sp>
      <p:sp>
        <p:nvSpPr>
          <p:cNvPr id="126" name="任意多边形 125"/>
          <p:cNvSpPr/>
          <p:nvPr/>
        </p:nvSpPr>
        <p:spPr>
          <a:xfrm>
            <a:off x="6816258" y="4860910"/>
            <a:ext cx="3165689" cy="45719"/>
          </a:xfrm>
          <a:custGeom>
            <a:avLst/>
            <a:gdLst>
              <a:gd name="connsiteX0" fmla="*/ 0 w 4090737"/>
              <a:gd name="connsiteY0" fmla="*/ 0 h 16042"/>
              <a:gd name="connsiteX1" fmla="*/ 4090737 w 4090737"/>
              <a:gd name="connsiteY1" fmla="*/ 16042 h 16042"/>
            </a:gdLst>
            <a:ahLst/>
            <a:cxnLst>
              <a:cxn ang="0">
                <a:pos x="connsiteX0" y="connsiteY0"/>
              </a:cxn>
              <a:cxn ang="0">
                <a:pos x="connsiteX1" y="connsiteY1"/>
              </a:cxn>
            </a:cxnLst>
            <a:rect l="l" t="t" r="r" b="b"/>
            <a:pathLst>
              <a:path w="4090737" h="16042">
                <a:moveTo>
                  <a:pt x="0" y="0"/>
                </a:moveTo>
                <a:lnTo>
                  <a:pt x="4090737" y="16042"/>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文本框 126"/>
          <p:cNvSpPr txBox="1"/>
          <p:nvPr/>
        </p:nvSpPr>
        <p:spPr>
          <a:xfrm>
            <a:off x="6761653" y="5011816"/>
            <a:ext cx="2893043" cy="923330"/>
          </a:xfrm>
          <a:prstGeom prst="rect">
            <a:avLst/>
          </a:prstGeom>
          <a:noFill/>
        </p:spPr>
        <p:txBody>
          <a:bodyPr wrap="square" rtlCol="0">
            <a:spAutoFit/>
          </a:bodyPr>
          <a:lstStyle/>
          <a:p>
            <a:pPr algn="ctr"/>
            <a:r>
              <a:rPr lang="zh-CN" altLang="en-US" dirty="0">
                <a:latin typeface="方正苏新诗柳楷简体" panose="02000000000000000000" pitchFamily="2" charset="-122"/>
                <a:ea typeface="方正苏新诗柳楷简体" panose="02000000000000000000" pitchFamily="2" charset="-122"/>
              </a:rPr>
              <a:t>Click here to add what you need Click here to add what you need</a:t>
            </a:r>
          </a:p>
        </p:txBody>
      </p:sp>
      <p:sp>
        <p:nvSpPr>
          <p:cNvPr id="128" name="文本框 127"/>
          <p:cNvSpPr txBox="1"/>
          <p:nvPr/>
        </p:nvSpPr>
        <p:spPr>
          <a:xfrm>
            <a:off x="6997563" y="4200589"/>
            <a:ext cx="2520690" cy="400110"/>
          </a:xfrm>
          <a:prstGeom prst="rect">
            <a:avLst/>
          </a:prstGeom>
          <a:noFill/>
        </p:spPr>
        <p:txBody>
          <a:bodyPr wrap="none" rtlCol="0">
            <a:spAutoFit/>
          </a:bodyPr>
          <a:lstStyle/>
          <a:p>
            <a:pPr algn="ctr"/>
            <a:r>
              <a:rPr lang="zh-CN" altLang="en-US" sz="2000" b="1" dirty="0">
                <a:latin typeface="方正苏新诗柳楷简体" panose="02000000000000000000" pitchFamily="2" charset="-122"/>
                <a:ea typeface="方正苏新诗柳楷简体" panose="02000000000000000000" pitchFamily="2" charset="-122"/>
              </a:rPr>
              <a:t>Click to add a title</a:t>
            </a:r>
          </a:p>
        </p:txBody>
      </p:sp>
      <p:sp>
        <p:nvSpPr>
          <p:cNvPr id="129" name="AutoShape 112"/>
          <p:cNvSpPr/>
          <p:nvPr/>
        </p:nvSpPr>
        <p:spPr bwMode="auto">
          <a:xfrm>
            <a:off x="1857299" y="1987156"/>
            <a:ext cx="487363" cy="48895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131" name="AutoShape 120"/>
          <p:cNvSpPr/>
          <p:nvPr/>
        </p:nvSpPr>
        <p:spPr bwMode="auto">
          <a:xfrm>
            <a:off x="6587669" y="2129597"/>
            <a:ext cx="242888" cy="244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132" name="AutoShape 122"/>
          <p:cNvSpPr/>
          <p:nvPr/>
        </p:nvSpPr>
        <p:spPr bwMode="auto">
          <a:xfrm>
            <a:off x="6465432" y="2021647"/>
            <a:ext cx="488950" cy="412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133" name="AutoShape 52"/>
          <p:cNvSpPr/>
          <p:nvPr/>
        </p:nvSpPr>
        <p:spPr bwMode="auto">
          <a:xfrm>
            <a:off x="6495317" y="4266773"/>
            <a:ext cx="488950" cy="4889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134" name="AutoShape 53"/>
          <p:cNvSpPr/>
          <p:nvPr/>
        </p:nvSpPr>
        <p:spPr bwMode="auto">
          <a:xfrm>
            <a:off x="6679467" y="4435048"/>
            <a:ext cx="131763" cy="1365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137" name="AutoShape 113"/>
          <p:cNvSpPr/>
          <p:nvPr/>
        </p:nvSpPr>
        <p:spPr bwMode="auto">
          <a:xfrm>
            <a:off x="1912562" y="4266773"/>
            <a:ext cx="334962" cy="488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
        <p:nvSpPr>
          <p:cNvPr id="138" name="AutoShape 114"/>
          <p:cNvSpPr/>
          <p:nvPr/>
        </p:nvSpPr>
        <p:spPr bwMode="auto">
          <a:xfrm>
            <a:off x="1987174" y="4346148"/>
            <a:ext cx="100013"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21211F"/>
          </a:solidFill>
          <a:ln>
            <a:noFill/>
          </a:ln>
          <a:effectLst/>
        </p:spPr>
        <p:txBody>
          <a:bodyPr lIns="50800" tIns="50800" rIns="50800" bIns="50800" anchor="ctr"/>
          <a:lstStyle/>
          <a:p>
            <a:pPr defTabSz="608965">
              <a:defRPr/>
            </a:pPr>
            <a:endParaRPr lang="en-US" sz="4000">
              <a:solidFill>
                <a:srgbClr val="FFFFFF"/>
              </a:solidFill>
              <a:effectLst>
                <a:outerShdw blurRad="38100" dist="38100" dir="2700000" algn="tl">
                  <a:srgbClr val="00000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BEBA8EAE-BF5A-486C-A8C5-ECC9F3942E4B}">
                <a14:imgProps xmlns:a14="http://schemas.microsoft.com/office/drawing/2010/main">
                  <a14:imgLayer r:embed="rId3">
                    <a14:imgEffect>
                      <a14:backgroundRemoval t="9926" b="89992" l="579" r="100000">
                        <a14:foregroundMark x1="56162" y1="29115" x2="56162" y2="29115"/>
                        <a14:foregroundMark x1="58933" y1="37552" x2="58933" y2="37552"/>
                        <a14:foregroundMark x1="60256" y1="47560" x2="60256" y2="47560"/>
                        <a14:foregroundMark x1="58354" y1="58726" x2="58354" y2="58726"/>
                        <a14:foregroundMark x1="43383" y1="55500" x2="43383" y2="55500"/>
                        <a14:foregroundMark x1="41067" y1="46981" x2="41067" y2="46981"/>
                        <a14:foregroundMark x1="42390" y1="39041" x2="42390" y2="39041"/>
                        <a14:foregroundMark x1="45327" y1="31431" x2="45327" y2="31431"/>
                        <a14:foregroundMark x1="50289" y1="28536" x2="50289" y2="28536"/>
                        <a14:foregroundMark x1="52936" y1="62200" x2="52936" y2="62200"/>
                        <a14:foregroundMark x1="47064" y1="40778" x2="47064" y2="40778"/>
                        <a14:foregroundMark x1="5997" y1="74855" x2="5997" y2="74855"/>
                        <a14:foregroundMark x1="2481" y1="74855" x2="2481" y2="74855"/>
                        <a14:foregroundMark x1="1034" y1="75434" x2="1034" y2="75434"/>
                      </a14:backgroundRemoval>
                    </a14:imgEffect>
                  </a14:imgLayer>
                </a14:imgProps>
              </a:ext>
              <a:ext uri="{28A0092B-C50C-407E-A947-70E740481C1C}">
                <a14:useLocalDpi xmlns:a14="http://schemas.microsoft.com/office/drawing/2010/main" val="0"/>
              </a:ext>
            </a:extLst>
          </a:blip>
          <a:srcRect l="3742" t="11368" r="1368" b="11368"/>
          <a:stretch>
            <a:fillRect/>
          </a:stretch>
        </p:blipFill>
        <p:spPr>
          <a:xfrm>
            <a:off x="0" y="1591595"/>
            <a:ext cx="12174862" cy="4956687"/>
          </a:xfrm>
          <a:custGeom>
            <a:avLst/>
            <a:gdLst>
              <a:gd name="connsiteX0" fmla="*/ 0 w 11592232"/>
              <a:gd name="connsiteY0" fmla="*/ 0 h 4719484"/>
              <a:gd name="connsiteX1" fmla="*/ 11592232 w 11592232"/>
              <a:gd name="connsiteY1" fmla="*/ 0 h 4719484"/>
              <a:gd name="connsiteX2" fmla="*/ 11592232 w 11592232"/>
              <a:gd name="connsiteY2" fmla="*/ 4719484 h 4719484"/>
              <a:gd name="connsiteX3" fmla="*/ 0 w 11592232"/>
              <a:gd name="connsiteY3" fmla="*/ 4719484 h 4719484"/>
            </a:gdLst>
            <a:ahLst/>
            <a:cxnLst>
              <a:cxn ang="0">
                <a:pos x="connsiteX0" y="connsiteY0"/>
              </a:cxn>
              <a:cxn ang="0">
                <a:pos x="connsiteX1" y="connsiteY1"/>
              </a:cxn>
              <a:cxn ang="0">
                <a:pos x="connsiteX2" y="connsiteY2"/>
              </a:cxn>
              <a:cxn ang="0">
                <a:pos x="connsiteX3" y="connsiteY3"/>
              </a:cxn>
            </a:cxnLst>
            <a:rect l="l" t="t" r="r" b="b"/>
            <a:pathLst>
              <a:path w="11592232" h="4719484">
                <a:moveTo>
                  <a:pt x="0" y="0"/>
                </a:moveTo>
                <a:lnTo>
                  <a:pt x="11592232" y="0"/>
                </a:lnTo>
                <a:lnTo>
                  <a:pt x="11592232" y="4719484"/>
                </a:lnTo>
                <a:lnTo>
                  <a:pt x="0" y="4719484"/>
                </a:lnTo>
                <a:close/>
              </a:path>
            </a:pathLst>
          </a:custGeom>
        </p:spPr>
      </p:pic>
      <p:sp>
        <p:nvSpPr>
          <p:cNvPr id="14" name="文本框 13"/>
          <p:cNvSpPr txBox="1"/>
          <p:nvPr/>
        </p:nvSpPr>
        <p:spPr>
          <a:xfrm>
            <a:off x="2702056" y="1729566"/>
            <a:ext cx="6270178" cy="646331"/>
          </a:xfrm>
          <a:prstGeom prst="rect">
            <a:avLst/>
          </a:prstGeom>
          <a:noFill/>
        </p:spPr>
        <p:txBody>
          <a:bodyPr wrap="none" rtlCol="0">
            <a:spAutoFit/>
          </a:bodyPr>
          <a:lstStyle/>
          <a:p>
            <a:r>
              <a:rPr lang="en-US" altLang="zh-CN" sz="3600" b="1" dirty="0">
                <a:latin typeface="方正苏新诗柳楷简体" panose="02000000000000000000" pitchFamily="2" charset="-122"/>
                <a:ea typeface="方正苏新诗柳楷简体" panose="02000000000000000000" pitchFamily="2" charset="-122"/>
              </a:rPr>
              <a:t>02 </a:t>
            </a:r>
            <a:r>
              <a:rPr lang="zh-CN" altLang="en-US" sz="3600" b="1" dirty="0">
                <a:latin typeface="方正苏新诗柳楷简体" panose="02000000000000000000" pitchFamily="2" charset="-122"/>
                <a:ea typeface="方正苏新诗柳楷简体" panose="02000000000000000000" pitchFamily="2" charset="-122"/>
              </a:rPr>
              <a:t>Click here to add a title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
        <p:nvSpPr>
          <p:cNvPr id="2" name="任意多边形 1"/>
          <p:cNvSpPr/>
          <p:nvPr/>
        </p:nvSpPr>
        <p:spPr>
          <a:xfrm>
            <a:off x="125974" y="222590"/>
            <a:ext cx="4004138" cy="632640"/>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Lst>
            <a:ahLst/>
            <a:cxnLst>
              <a:cxn ang="0">
                <a:pos x="connsiteX0-1" y="connsiteY0-2"/>
              </a:cxn>
              <a:cxn ang="0">
                <a:pos x="connsiteX1-3" y="connsiteY1-4"/>
              </a:cxn>
              <a:cxn ang="0">
                <a:pos x="connsiteX2-5" y="connsiteY2-6"/>
              </a:cxn>
            </a:cxnLst>
            <a:rect l="l" t="t" r="r" b="b"/>
            <a:pathLst>
              <a:path w="4592594" h="401116">
                <a:moveTo>
                  <a:pt x="424068" y="0"/>
                </a:moveTo>
                <a:cubicBezTo>
                  <a:pt x="-193412" y="38897"/>
                  <a:pt x="-131844" y="411428"/>
                  <a:pt x="577907" y="400898"/>
                </a:cubicBezTo>
                <a:lnTo>
                  <a:pt x="4592594" y="338266"/>
                </a:ln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3864641" y="157911"/>
            <a:ext cx="530941" cy="682394"/>
            <a:chOff x="5700260" y="545431"/>
            <a:chExt cx="3443982" cy="4908418"/>
          </a:xfrm>
        </p:grpSpPr>
        <p:sp>
          <p:nvSpPr>
            <p:cNvPr id="4" name="任意多边形 27"/>
            <p:cNvSpPr/>
            <p:nvPr/>
          </p:nvSpPr>
          <p:spPr>
            <a:xfrm>
              <a:off x="5700260" y="545431"/>
              <a:ext cx="3443982" cy="3930315"/>
            </a:xfrm>
            <a:custGeom>
              <a:avLst/>
              <a:gdLst>
                <a:gd name="connsiteX0" fmla="*/ 1718596 w 4355818"/>
                <a:gd name="connsiteY0" fmla="*/ 4909115 h 4957241"/>
                <a:gd name="connsiteX1" fmla="*/ 2090 w 4355818"/>
                <a:gd name="connsiteY1" fmla="*/ 2262168 h 4957241"/>
                <a:gd name="connsiteX2" fmla="*/ 2023396 w 4355818"/>
                <a:gd name="connsiteY2" fmla="*/ 231 h 4957241"/>
                <a:gd name="connsiteX3" fmla="*/ 4349501 w 4355818"/>
                <a:gd name="connsiteY3" fmla="*/ 2390505 h 4957241"/>
                <a:gd name="connsiteX4" fmla="*/ 2681122 w 4355818"/>
                <a:gd name="connsiteY4" fmla="*/ 4957241 h 4957241"/>
                <a:gd name="connsiteX5" fmla="*/ 1702554 w 4355818"/>
                <a:gd name="connsiteY5" fmla="*/ 4957241 h 4957241"/>
                <a:gd name="connsiteX6" fmla="*/ 1718596 w 4355818"/>
                <a:gd name="connsiteY6" fmla="*/ 4909115 h 4957241"/>
                <a:gd name="connsiteX0-1" fmla="*/ 1718596 w 4355818"/>
                <a:gd name="connsiteY0-2" fmla="*/ 4909721 h 4957847"/>
                <a:gd name="connsiteX1-3" fmla="*/ 2090 w 4355818"/>
                <a:gd name="connsiteY1-4" fmla="*/ 2262774 h 4957847"/>
                <a:gd name="connsiteX2-5" fmla="*/ 2023396 w 4355818"/>
                <a:gd name="connsiteY2-6" fmla="*/ 837 h 4957847"/>
                <a:gd name="connsiteX3-7" fmla="*/ 4349501 w 4355818"/>
                <a:gd name="connsiteY3-8" fmla="*/ 2391111 h 4957847"/>
                <a:gd name="connsiteX4-9" fmla="*/ 2681122 w 4355818"/>
                <a:gd name="connsiteY4-10" fmla="*/ 4957847 h 4957847"/>
                <a:gd name="connsiteX5-11" fmla="*/ 1702554 w 4355818"/>
                <a:gd name="connsiteY5-12" fmla="*/ 4957847 h 4957847"/>
                <a:gd name="connsiteX6-13" fmla="*/ 1718596 w 4355818"/>
                <a:gd name="connsiteY6-14" fmla="*/ 4909721 h 4957847"/>
                <a:gd name="connsiteX0-15" fmla="*/ 1718596 w 4355818"/>
                <a:gd name="connsiteY0-16" fmla="*/ 4910440 h 4958566"/>
                <a:gd name="connsiteX1-17" fmla="*/ 2090 w 4355818"/>
                <a:gd name="connsiteY1-18" fmla="*/ 2263493 h 4958566"/>
                <a:gd name="connsiteX2-19" fmla="*/ 2023396 w 4355818"/>
                <a:gd name="connsiteY2-20" fmla="*/ 1556 h 4958566"/>
                <a:gd name="connsiteX3-21" fmla="*/ 4349501 w 4355818"/>
                <a:gd name="connsiteY3-22" fmla="*/ 2391830 h 4958566"/>
                <a:gd name="connsiteX4-23" fmla="*/ 2681122 w 4355818"/>
                <a:gd name="connsiteY4-24" fmla="*/ 4958566 h 4958566"/>
                <a:gd name="connsiteX5-25" fmla="*/ 1702554 w 4355818"/>
                <a:gd name="connsiteY5-26" fmla="*/ 4958566 h 4958566"/>
                <a:gd name="connsiteX6-27" fmla="*/ 1718596 w 4355818"/>
                <a:gd name="connsiteY6-28" fmla="*/ 4910440 h 4958566"/>
                <a:gd name="connsiteX0-29" fmla="*/ 1721741 w 4355933"/>
                <a:gd name="connsiteY0-30" fmla="*/ 4926470 h 4974596"/>
                <a:gd name="connsiteX1-31" fmla="*/ 5235 w 4355933"/>
                <a:gd name="connsiteY1-32" fmla="*/ 2279523 h 4974596"/>
                <a:gd name="connsiteX2-33" fmla="*/ 2219046 w 4355933"/>
                <a:gd name="connsiteY2-34" fmla="*/ 1544 h 4974596"/>
                <a:gd name="connsiteX3-35" fmla="*/ 4352646 w 4355933"/>
                <a:gd name="connsiteY3-36" fmla="*/ 2407860 h 4974596"/>
                <a:gd name="connsiteX4-37" fmla="*/ 2684267 w 4355933"/>
                <a:gd name="connsiteY4-38" fmla="*/ 4974596 h 4974596"/>
                <a:gd name="connsiteX5-39" fmla="*/ 1705699 w 4355933"/>
                <a:gd name="connsiteY5-40" fmla="*/ 4974596 h 4974596"/>
                <a:gd name="connsiteX6-41" fmla="*/ 1721741 w 4355933"/>
                <a:gd name="connsiteY6-42" fmla="*/ 4926470 h 4974596"/>
                <a:gd name="connsiteX0-43" fmla="*/ 1720842 w 4355710"/>
                <a:gd name="connsiteY0-44" fmla="*/ 4926470 h 4974596"/>
                <a:gd name="connsiteX1-45" fmla="*/ 4336 w 4355710"/>
                <a:gd name="connsiteY1-46" fmla="*/ 2279523 h 4974596"/>
                <a:gd name="connsiteX2-47" fmla="*/ 2170021 w 4355710"/>
                <a:gd name="connsiteY2-48" fmla="*/ 1544 h 4974596"/>
                <a:gd name="connsiteX3-49" fmla="*/ 4351747 w 4355710"/>
                <a:gd name="connsiteY3-50" fmla="*/ 2407860 h 4974596"/>
                <a:gd name="connsiteX4-51" fmla="*/ 2683368 w 4355710"/>
                <a:gd name="connsiteY4-52" fmla="*/ 4974596 h 4974596"/>
                <a:gd name="connsiteX5-53" fmla="*/ 1704800 w 4355710"/>
                <a:gd name="connsiteY5-54" fmla="*/ 4974596 h 4974596"/>
                <a:gd name="connsiteX6-55" fmla="*/ 1720842 w 4355710"/>
                <a:gd name="connsiteY6-56" fmla="*/ 4926470 h 4974596"/>
                <a:gd name="connsiteX0-57" fmla="*/ 1720842 w 4352664"/>
                <a:gd name="connsiteY0-58" fmla="*/ 4926484 h 4974610"/>
                <a:gd name="connsiteX1-59" fmla="*/ 4336 w 4352664"/>
                <a:gd name="connsiteY1-60" fmla="*/ 2279537 h 4974610"/>
                <a:gd name="connsiteX2-61" fmla="*/ 2170021 w 4352664"/>
                <a:gd name="connsiteY2-62" fmla="*/ 1558 h 4974610"/>
                <a:gd name="connsiteX3-63" fmla="*/ 4351747 w 4352664"/>
                <a:gd name="connsiteY3-64" fmla="*/ 2407874 h 4974610"/>
                <a:gd name="connsiteX4-65" fmla="*/ 2683368 w 4352664"/>
                <a:gd name="connsiteY4-66" fmla="*/ 4974610 h 4974610"/>
                <a:gd name="connsiteX5-67" fmla="*/ 1704800 w 4352664"/>
                <a:gd name="connsiteY5-68" fmla="*/ 4974610 h 4974610"/>
                <a:gd name="connsiteX6-69" fmla="*/ 1720842 w 4352664"/>
                <a:gd name="connsiteY6-70" fmla="*/ 4926484 h 4974610"/>
                <a:gd name="connsiteX0-71" fmla="*/ 1727235 w 4359057"/>
                <a:gd name="connsiteY0-72" fmla="*/ 4926484 h 4974610"/>
                <a:gd name="connsiteX1-73" fmla="*/ 10729 w 4359057"/>
                <a:gd name="connsiteY1-74" fmla="*/ 2279537 h 4974610"/>
                <a:gd name="connsiteX2-75" fmla="*/ 2176414 w 4359057"/>
                <a:gd name="connsiteY2-76" fmla="*/ 1558 h 4974610"/>
                <a:gd name="connsiteX3-77" fmla="*/ 4358140 w 4359057"/>
                <a:gd name="connsiteY3-78" fmla="*/ 2407874 h 4974610"/>
                <a:gd name="connsiteX4-79" fmla="*/ 2689761 w 4359057"/>
                <a:gd name="connsiteY4-80" fmla="*/ 4974610 h 4974610"/>
                <a:gd name="connsiteX5-81" fmla="*/ 1711193 w 4359057"/>
                <a:gd name="connsiteY5-82" fmla="*/ 4974610 h 4974610"/>
                <a:gd name="connsiteX6-83" fmla="*/ 1727235 w 4359057"/>
                <a:gd name="connsiteY6-84" fmla="*/ 4926484 h 4974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359057" h="4974610">
                  <a:moveTo>
                    <a:pt x="1727235" y="4926484"/>
                  </a:moveTo>
                  <a:cubicBezTo>
                    <a:pt x="843582" y="4012084"/>
                    <a:pt x="112329" y="3148484"/>
                    <a:pt x="10729" y="2279537"/>
                  </a:cubicBezTo>
                  <a:cubicBezTo>
                    <a:pt x="-90871" y="1410590"/>
                    <a:pt x="521403" y="60380"/>
                    <a:pt x="2176414" y="1558"/>
                  </a:cubicBezTo>
                  <a:cubicBezTo>
                    <a:pt x="3831425" y="-57264"/>
                    <a:pt x="4384876" y="1562990"/>
                    <a:pt x="4358140" y="2407874"/>
                  </a:cubicBezTo>
                  <a:cubicBezTo>
                    <a:pt x="4331404" y="3252758"/>
                    <a:pt x="3120224" y="4536126"/>
                    <a:pt x="2689761" y="4974610"/>
                  </a:cubicBezTo>
                  <a:lnTo>
                    <a:pt x="1711193" y="4974610"/>
                  </a:lnTo>
                  <a:lnTo>
                    <a:pt x="1727235" y="4926484"/>
                  </a:ln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7010895" y="4475746"/>
              <a:ext cx="913905" cy="978103"/>
              <a:chOff x="5869765" y="4949067"/>
              <a:chExt cx="1450294" cy="1552171"/>
            </a:xfrm>
          </p:grpSpPr>
          <p:sp>
            <p:nvSpPr>
              <p:cNvPr id="9" name="椭圆 31"/>
              <p:cNvSpPr/>
              <p:nvPr/>
            </p:nvSpPr>
            <p:spPr>
              <a:xfrm>
                <a:off x="5869765" y="5582113"/>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nvGrpSpPr>
              <p:cNvPr id="10" name="组合 9"/>
              <p:cNvGrpSpPr/>
              <p:nvPr/>
            </p:nvGrpSpPr>
            <p:grpSpPr>
              <a:xfrm>
                <a:off x="5869765" y="4949067"/>
                <a:ext cx="1440000" cy="728759"/>
                <a:chOff x="5869765" y="4949067"/>
                <a:chExt cx="1440000" cy="728759"/>
              </a:xfrm>
            </p:grpSpPr>
            <p:sp>
              <p:nvSpPr>
                <p:cNvPr id="11" name="任意多边形 41"/>
                <p:cNvSpPr/>
                <p:nvPr/>
              </p:nvSpPr>
              <p:spPr>
                <a:xfrm>
                  <a:off x="5987407"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任意多边形 42"/>
                <p:cNvSpPr/>
                <p:nvPr/>
              </p:nvSpPr>
              <p:spPr>
                <a:xfrm>
                  <a:off x="6511686"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43"/>
                <p:cNvSpPr/>
                <p:nvPr/>
              </p:nvSpPr>
              <p:spPr>
                <a:xfrm>
                  <a:off x="7189844" y="4949067"/>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31"/>
                <p:cNvSpPr/>
                <p:nvPr/>
              </p:nvSpPr>
              <p:spPr>
                <a:xfrm>
                  <a:off x="5869765" y="5486403"/>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grpSp>
        </p:grpSp>
        <p:sp>
          <p:nvSpPr>
            <p:cNvPr id="6" name="任意多边形 36"/>
            <p:cNvSpPr/>
            <p:nvPr/>
          </p:nvSpPr>
          <p:spPr>
            <a:xfrm>
              <a:off x="6543419" y="636428"/>
              <a:ext cx="628025"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任意多边形 37"/>
            <p:cNvSpPr/>
            <p:nvPr/>
          </p:nvSpPr>
          <p:spPr>
            <a:xfrm flipH="1">
              <a:off x="7423457" y="593252"/>
              <a:ext cx="169750"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Lst>
              <a:ahLst/>
              <a:cxnLst>
                <a:cxn ang="0">
                  <a:pos x="connsiteX0-1" y="connsiteY0-2"/>
                </a:cxn>
                <a:cxn ang="0">
                  <a:pos x="connsiteX1-3" y="connsiteY1-4"/>
                </a:cxn>
              </a:cxnLst>
              <a:rect l="l" t="t" r="r" b="b"/>
              <a:pathLst>
                <a:path w="445802" h="3141785">
                  <a:moveTo>
                    <a:pt x="445802" y="3141785"/>
                  </a:moveTo>
                  <a:cubicBezTo>
                    <a:pt x="-132537" y="2094523"/>
                    <a:pt x="-148167" y="1234831"/>
                    <a:pt x="398909"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任意多边形 38"/>
            <p:cNvSpPr/>
            <p:nvPr/>
          </p:nvSpPr>
          <p:spPr>
            <a:xfrm flipH="1">
              <a:off x="7723941" y="636427"/>
              <a:ext cx="661847" cy="3839318"/>
            </a:xfrm>
            <a:custGeom>
              <a:avLst/>
              <a:gdLst>
                <a:gd name="connsiteX0" fmla="*/ 46893 w 46893"/>
                <a:gd name="connsiteY0" fmla="*/ 3141785 h 3141785"/>
                <a:gd name="connsiteX1" fmla="*/ 0 w 46893"/>
                <a:gd name="connsiteY1" fmla="*/ 0 h 3141785"/>
                <a:gd name="connsiteX0-1" fmla="*/ 281675 w 281675"/>
                <a:gd name="connsiteY0-2" fmla="*/ 3141785 h 3141785"/>
                <a:gd name="connsiteX1-3" fmla="*/ 234782 w 281675"/>
                <a:gd name="connsiteY1-4" fmla="*/ 0 h 3141785"/>
                <a:gd name="connsiteX0-5" fmla="*/ 445802 w 445802"/>
                <a:gd name="connsiteY0-6" fmla="*/ 3141785 h 3141785"/>
                <a:gd name="connsiteX1-7" fmla="*/ 398909 w 445802"/>
                <a:gd name="connsiteY1-8" fmla="*/ 0 h 3141785"/>
                <a:gd name="connsiteX0-9" fmla="*/ 396664 w 450611"/>
                <a:gd name="connsiteY0-10" fmla="*/ 3141785 h 3141785"/>
                <a:gd name="connsiteX1-11" fmla="*/ 450611 w 450611"/>
                <a:gd name="connsiteY1-12" fmla="*/ 0 h 3141785"/>
                <a:gd name="connsiteX0-13" fmla="*/ 333668 w 387615"/>
                <a:gd name="connsiteY0-14" fmla="*/ 3141785 h 3141785"/>
                <a:gd name="connsiteX1-15" fmla="*/ 387615 w 387615"/>
                <a:gd name="connsiteY1-16" fmla="*/ 0 h 3141785"/>
                <a:gd name="connsiteX0-17" fmla="*/ 299672 w 353619"/>
                <a:gd name="connsiteY0-18" fmla="*/ 3141785 h 3141785"/>
                <a:gd name="connsiteX1-19" fmla="*/ 353619 w 353619"/>
                <a:gd name="connsiteY1-20" fmla="*/ 0 h 3141785"/>
                <a:gd name="connsiteX0-21" fmla="*/ 301871 w 355818"/>
                <a:gd name="connsiteY0-22" fmla="*/ 3141785 h 3141785"/>
                <a:gd name="connsiteX1-23" fmla="*/ 355818 w 355818"/>
                <a:gd name="connsiteY1-24" fmla="*/ 0 h 3141785"/>
              </a:gdLst>
              <a:ahLst/>
              <a:cxnLst>
                <a:cxn ang="0">
                  <a:pos x="connsiteX0-1" y="connsiteY0-2"/>
                </a:cxn>
                <a:cxn ang="0">
                  <a:pos x="connsiteX1-3" y="connsiteY1-4"/>
                </a:cxn>
              </a:cxnLst>
              <a:rect l="l" t="t" r="r" b="b"/>
              <a:pathLst>
                <a:path w="355818" h="3141785">
                  <a:moveTo>
                    <a:pt x="301871" y="3141785"/>
                  </a:moveTo>
                  <a:cubicBezTo>
                    <a:pt x="-24369" y="2246924"/>
                    <a:pt x="-191258" y="1234831"/>
                    <a:pt x="355818" y="0"/>
                  </a:cubicBezTo>
                </a:path>
              </a:pathLst>
            </a:custGeom>
            <a:noFill/>
            <a:ln w="19050" cap="rnd">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5" name="文本框 14"/>
          <p:cNvSpPr txBox="1"/>
          <p:nvPr/>
        </p:nvSpPr>
        <p:spPr>
          <a:xfrm>
            <a:off x="565408" y="195002"/>
            <a:ext cx="3168624" cy="400110"/>
          </a:xfrm>
          <a:prstGeom prst="rect">
            <a:avLst/>
          </a:prstGeom>
          <a:noFill/>
        </p:spPr>
        <p:txBody>
          <a:bodyPr wrap="none" rtlCol="0">
            <a:spAutoFit/>
          </a:bodyPr>
          <a:lstStyle/>
          <a:p>
            <a:pPr algn="ctr"/>
            <a:r>
              <a:rPr lang="zh-CN" altLang="en-US" sz="2000" b="1" dirty="0">
                <a:solidFill>
                  <a:prstClr val="black"/>
                </a:solidFill>
                <a:latin typeface="方正苏新诗柳楷简体" panose="02000000000000000000" pitchFamily="2" charset="-122"/>
                <a:ea typeface="方正苏新诗柳楷简体" panose="02000000000000000000" pitchFamily="2" charset="-122"/>
              </a:rPr>
              <a:t>Click here to add a title</a:t>
            </a:r>
          </a:p>
        </p:txBody>
      </p:sp>
      <p:sp>
        <p:nvSpPr>
          <p:cNvPr id="16" name="任意多边形 15"/>
          <p:cNvSpPr/>
          <p:nvPr/>
        </p:nvSpPr>
        <p:spPr>
          <a:xfrm>
            <a:off x="1877961" y="2167240"/>
            <a:ext cx="4233329" cy="3227560"/>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630305" y="231475"/>
                  <a:pt x="606311" y="232933"/>
                </a:cubicBezTo>
                <a:cubicBezTo>
                  <a:pt x="414362" y="244600"/>
                  <a:pt x="374752" y="437931"/>
                  <a:pt x="330515" y="632928"/>
                </a:cubicBezTo>
                <a:cubicBezTo>
                  <a:pt x="296654" y="1056256"/>
                  <a:pt x="320155" y="2603079"/>
                  <a:pt x="403145" y="2772901"/>
                </a:cubicBezTo>
                <a:cubicBezTo>
                  <a:pt x="486134" y="2942724"/>
                  <a:pt x="890719" y="2928232"/>
                  <a:pt x="1440706" y="2952899"/>
                </a:cubicBezTo>
                <a:cubicBezTo>
                  <a:pt x="1990693" y="2977566"/>
                  <a:pt x="3547289" y="3001102"/>
                  <a:pt x="3703068" y="2920902"/>
                </a:cubicBezTo>
                <a:cubicBezTo>
                  <a:pt x="3858848" y="2840703"/>
                  <a:pt x="3893984" y="2214242"/>
                  <a:pt x="3906009" y="1782913"/>
                </a:cubicBezTo>
                <a:cubicBezTo>
                  <a:pt x="3918035" y="1351585"/>
                  <a:pt x="3956302" y="484220"/>
                  <a:pt x="3775220" y="332932"/>
                </a:cubicBezTo>
                <a:cubicBezTo>
                  <a:pt x="3594137" y="181645"/>
                  <a:pt x="2352755" y="279599"/>
                  <a:pt x="1824604" y="262933"/>
                </a:cubicBezTo>
                <a:cubicBezTo>
                  <a:pt x="1362472" y="248350"/>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16"/>
          <p:cNvSpPr/>
          <p:nvPr/>
        </p:nvSpPr>
        <p:spPr>
          <a:xfrm>
            <a:off x="3034435" y="5403185"/>
            <a:ext cx="1920382" cy="472541"/>
          </a:xfrm>
          <a:custGeom>
            <a:avLst/>
            <a:gdLst>
              <a:gd name="connsiteX0" fmla="*/ 735217 w 1920382"/>
              <a:gd name="connsiteY0" fmla="*/ 0 h 472541"/>
              <a:gd name="connsiteX1" fmla="*/ 750207 w 1920382"/>
              <a:gd name="connsiteY1" fmla="*/ 254833 h 472541"/>
              <a:gd name="connsiteX2" fmla="*/ 120620 w 1920382"/>
              <a:gd name="connsiteY2" fmla="*/ 254833 h 472541"/>
              <a:gd name="connsiteX3" fmla="*/ 699 w 1920382"/>
              <a:gd name="connsiteY3" fmla="*/ 449705 h 472541"/>
              <a:gd name="connsiteX4" fmla="*/ 1919440 w 1920382"/>
              <a:gd name="connsiteY4" fmla="*/ 464695 h 472541"/>
              <a:gd name="connsiteX5" fmla="*/ 1844489 w 1920382"/>
              <a:gd name="connsiteY5" fmla="*/ 254833 h 472541"/>
              <a:gd name="connsiteX6" fmla="*/ 1154941 w 1920382"/>
              <a:gd name="connsiteY6" fmla="*/ 224852 h 472541"/>
              <a:gd name="connsiteX7" fmla="*/ 1169931 w 1920382"/>
              <a:gd name="connsiteY7" fmla="*/ 14990 h 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0382" h="472541">
                <a:moveTo>
                  <a:pt x="735217" y="0"/>
                </a:moveTo>
                <a:lnTo>
                  <a:pt x="750207" y="254833"/>
                </a:lnTo>
                <a:cubicBezTo>
                  <a:pt x="540345" y="254833"/>
                  <a:pt x="245538" y="222354"/>
                  <a:pt x="120620" y="254833"/>
                </a:cubicBezTo>
                <a:cubicBezTo>
                  <a:pt x="-4298" y="287312"/>
                  <a:pt x="-1800" y="368508"/>
                  <a:pt x="699" y="449705"/>
                </a:cubicBezTo>
                <a:cubicBezTo>
                  <a:pt x="640279" y="454702"/>
                  <a:pt x="1609643" y="487180"/>
                  <a:pt x="1919440" y="464695"/>
                </a:cubicBezTo>
                <a:cubicBezTo>
                  <a:pt x="1894456" y="394741"/>
                  <a:pt x="1971906" y="294807"/>
                  <a:pt x="1844489" y="254833"/>
                </a:cubicBezTo>
                <a:lnTo>
                  <a:pt x="1154941" y="224852"/>
                </a:lnTo>
                <a:lnTo>
                  <a:pt x="1169931" y="14990"/>
                </a:ln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6677513" y="5082983"/>
            <a:ext cx="539853" cy="799683"/>
            <a:chOff x="6009007" y="5114134"/>
            <a:chExt cx="539853" cy="799683"/>
          </a:xfrm>
        </p:grpSpPr>
        <p:grpSp>
          <p:nvGrpSpPr>
            <p:cNvPr id="19" name="组合 18"/>
            <p:cNvGrpSpPr/>
            <p:nvPr/>
          </p:nvGrpSpPr>
          <p:grpSpPr>
            <a:xfrm>
              <a:off x="6076862" y="5114134"/>
              <a:ext cx="311137" cy="161892"/>
              <a:chOff x="7092920" y="4246590"/>
              <a:chExt cx="770185" cy="400745"/>
            </a:xfrm>
          </p:grpSpPr>
          <p:sp>
            <p:nvSpPr>
              <p:cNvPr id="26" name="任意多边形 25"/>
              <p:cNvSpPr/>
              <p:nvPr/>
            </p:nvSpPr>
            <p:spPr>
              <a:xfrm rot="246557">
                <a:off x="7092920" y="4246590"/>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rot="246557">
                <a:off x="7450357" y="4286367"/>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246557">
                <a:off x="7777244" y="4292796"/>
                <a:ext cx="85861" cy="354539"/>
              </a:xfrm>
              <a:custGeom>
                <a:avLst/>
                <a:gdLst>
                  <a:gd name="connsiteX0" fmla="*/ 0 w 263396"/>
                  <a:gd name="connsiteY0" fmla="*/ 0 h 651163"/>
                  <a:gd name="connsiteX1" fmla="*/ 263236 w 263396"/>
                  <a:gd name="connsiteY1" fmla="*/ 249382 h 651163"/>
                  <a:gd name="connsiteX2" fmla="*/ 41563 w 263396"/>
                  <a:gd name="connsiteY2" fmla="*/ 471054 h 651163"/>
                  <a:gd name="connsiteX3" fmla="*/ 207818 w 263396"/>
                  <a:gd name="connsiteY3" fmla="*/ 651163 h 651163"/>
                </a:gdLst>
                <a:ahLst/>
                <a:cxnLst>
                  <a:cxn ang="0">
                    <a:pos x="connsiteX0" y="connsiteY0"/>
                  </a:cxn>
                  <a:cxn ang="0">
                    <a:pos x="connsiteX1" y="connsiteY1"/>
                  </a:cxn>
                  <a:cxn ang="0">
                    <a:pos x="connsiteX2" y="connsiteY2"/>
                  </a:cxn>
                  <a:cxn ang="0">
                    <a:pos x="connsiteX3" y="connsiteY3"/>
                  </a:cxn>
                </a:cxnLst>
                <a:rect l="l" t="t" r="r" b="b"/>
                <a:pathLst>
                  <a:path w="263396" h="651163">
                    <a:moveTo>
                      <a:pt x="0" y="0"/>
                    </a:moveTo>
                    <a:cubicBezTo>
                      <a:pt x="128154" y="85436"/>
                      <a:pt x="256309" y="170873"/>
                      <a:pt x="263236" y="249382"/>
                    </a:cubicBezTo>
                    <a:cubicBezTo>
                      <a:pt x="270163" y="327891"/>
                      <a:pt x="50799" y="404091"/>
                      <a:pt x="41563" y="471054"/>
                    </a:cubicBezTo>
                    <a:cubicBezTo>
                      <a:pt x="32327" y="538018"/>
                      <a:pt x="120072" y="594590"/>
                      <a:pt x="207818" y="651163"/>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009007" y="5410125"/>
              <a:ext cx="539853" cy="503692"/>
              <a:chOff x="6009007" y="5410125"/>
              <a:chExt cx="539853" cy="503692"/>
            </a:xfrm>
          </p:grpSpPr>
          <p:grpSp>
            <p:nvGrpSpPr>
              <p:cNvPr id="21" name="组合 20"/>
              <p:cNvGrpSpPr/>
              <p:nvPr/>
            </p:nvGrpSpPr>
            <p:grpSpPr>
              <a:xfrm>
                <a:off x="6009007" y="5410125"/>
                <a:ext cx="456217" cy="503692"/>
                <a:chOff x="6022959" y="4749850"/>
                <a:chExt cx="707623" cy="781261"/>
              </a:xfrm>
            </p:grpSpPr>
            <p:sp>
              <p:nvSpPr>
                <p:cNvPr id="23" name="任意多边形 22"/>
                <p:cNvSpPr/>
                <p:nvPr/>
              </p:nvSpPr>
              <p:spPr>
                <a:xfrm>
                  <a:off x="6024605" y="4796852"/>
                  <a:ext cx="689806" cy="734259"/>
                </a:xfrm>
                <a:custGeom>
                  <a:avLst/>
                  <a:gdLst>
                    <a:gd name="connsiteX0" fmla="*/ 1442 w 693602"/>
                    <a:gd name="connsiteY0" fmla="*/ 0 h 1058750"/>
                    <a:gd name="connsiteX1" fmla="*/ 91383 w 693602"/>
                    <a:gd name="connsiteY1" fmla="*/ 1034322 h 1058750"/>
                    <a:gd name="connsiteX2" fmla="*/ 571068 w 693602"/>
                    <a:gd name="connsiteY2" fmla="*/ 1034322 h 1058750"/>
                    <a:gd name="connsiteX3" fmla="*/ 690989 w 693602"/>
                    <a:gd name="connsiteY3" fmla="*/ 44971 h 1058750"/>
                    <a:gd name="connsiteX4" fmla="*/ 1442 w 693602"/>
                    <a:gd name="connsiteY4" fmla="*/ 0 h 1058750"/>
                    <a:gd name="connsiteX0-1" fmla="*/ 1442 w 695985"/>
                    <a:gd name="connsiteY0-2" fmla="*/ 0 h 1058750"/>
                    <a:gd name="connsiteX1-3" fmla="*/ 91383 w 695985"/>
                    <a:gd name="connsiteY1-4" fmla="*/ 1034322 h 1058750"/>
                    <a:gd name="connsiteX2-5" fmla="*/ 571068 w 695985"/>
                    <a:gd name="connsiteY2-6" fmla="*/ 1034322 h 1058750"/>
                    <a:gd name="connsiteX3-7" fmla="*/ 690989 w 695985"/>
                    <a:gd name="connsiteY3-8" fmla="*/ 44971 h 1058750"/>
                    <a:gd name="connsiteX4-9" fmla="*/ 1442 w 695985"/>
                    <a:gd name="connsiteY4-10" fmla="*/ 0 h 1058750"/>
                    <a:gd name="connsiteX0-11" fmla="*/ 1442 w 689807"/>
                    <a:gd name="connsiteY0-12" fmla="*/ 0 h 1058750"/>
                    <a:gd name="connsiteX1-13" fmla="*/ 91383 w 689807"/>
                    <a:gd name="connsiteY1-14" fmla="*/ 1034322 h 1058750"/>
                    <a:gd name="connsiteX2-15" fmla="*/ 571068 w 689807"/>
                    <a:gd name="connsiteY2-16" fmla="*/ 1034322 h 1058750"/>
                    <a:gd name="connsiteX3-17" fmla="*/ 684265 w 689807"/>
                    <a:gd name="connsiteY3-18" fmla="*/ 18077 h 1058750"/>
                    <a:gd name="connsiteX4-19" fmla="*/ 1442 w 689807"/>
                    <a:gd name="connsiteY4-20" fmla="*/ 0 h 1058750"/>
                    <a:gd name="connsiteX0-21" fmla="*/ 1442 w 689807"/>
                    <a:gd name="connsiteY0-22" fmla="*/ 0 h 1058750"/>
                    <a:gd name="connsiteX1-23" fmla="*/ 91383 w 689807"/>
                    <a:gd name="connsiteY1-24" fmla="*/ 1034322 h 1058750"/>
                    <a:gd name="connsiteX2-25" fmla="*/ 571068 w 689807"/>
                    <a:gd name="connsiteY2-26" fmla="*/ 1034322 h 1058750"/>
                    <a:gd name="connsiteX3-27" fmla="*/ 684265 w 689807"/>
                    <a:gd name="connsiteY3-28" fmla="*/ 18077 h 1058750"/>
                    <a:gd name="connsiteX4-29" fmla="*/ 1442 w 689807"/>
                    <a:gd name="connsiteY4-30" fmla="*/ 0 h 1058750"/>
                    <a:gd name="connsiteX0-31" fmla="*/ 1442 w 689807"/>
                    <a:gd name="connsiteY0-32" fmla="*/ 0 h 1058750"/>
                    <a:gd name="connsiteX1-33" fmla="*/ 91383 w 689807"/>
                    <a:gd name="connsiteY1-34" fmla="*/ 1034322 h 1058750"/>
                    <a:gd name="connsiteX2-35" fmla="*/ 571068 w 689807"/>
                    <a:gd name="connsiteY2-36" fmla="*/ 1034322 h 1058750"/>
                    <a:gd name="connsiteX3-37" fmla="*/ 684265 w 689807"/>
                    <a:gd name="connsiteY3-38" fmla="*/ 18077 h 1058750"/>
                    <a:gd name="connsiteX4-39" fmla="*/ 1442 w 689807"/>
                    <a:gd name="connsiteY4-40" fmla="*/ 0 h 1058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9807" h="1058750">
                      <a:moveTo>
                        <a:pt x="1442" y="0"/>
                      </a:moveTo>
                      <a:cubicBezTo>
                        <a:pt x="-2306" y="432216"/>
                        <a:pt x="-6053" y="864433"/>
                        <a:pt x="91383" y="1034322"/>
                      </a:cubicBezTo>
                      <a:cubicBezTo>
                        <a:pt x="251278" y="1034322"/>
                        <a:pt x="466137" y="1089286"/>
                        <a:pt x="571068" y="1034322"/>
                      </a:cubicBezTo>
                      <a:cubicBezTo>
                        <a:pt x="671003" y="689548"/>
                        <a:pt x="704252" y="195461"/>
                        <a:pt x="684265" y="18077"/>
                      </a:cubicBezTo>
                      <a:cubicBezTo>
                        <a:pt x="476828" y="52392"/>
                        <a:pt x="168538" y="32920"/>
                        <a:pt x="1442" y="0"/>
                      </a:cubicBezTo>
                      <a:close/>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6022959" y="4885958"/>
                  <a:ext cx="707623" cy="3918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707624"/>
                    <a:gd name="connsiteY0-14" fmla="*/ 0 h 25937"/>
                    <a:gd name="connsiteX1-15" fmla="*/ 707624 w 707624"/>
                    <a:gd name="connsiteY1-16" fmla="*/ 11354 h 25937"/>
                    <a:gd name="connsiteX0-17" fmla="*/ 0 w 707624"/>
                    <a:gd name="connsiteY0-18" fmla="*/ 0 h 39184"/>
                    <a:gd name="connsiteX1-19" fmla="*/ 707624 w 707624"/>
                    <a:gd name="connsiteY1-20" fmla="*/ 11354 h 39184"/>
                  </a:gdLst>
                  <a:ahLst/>
                  <a:cxnLst>
                    <a:cxn ang="0">
                      <a:pos x="connsiteX0-1" y="connsiteY0-2"/>
                    </a:cxn>
                    <a:cxn ang="0">
                      <a:pos x="connsiteX1-3" y="connsiteY1-4"/>
                    </a:cxn>
                  </a:cxnLst>
                  <a:rect l="l" t="t" r="r" b="b"/>
                  <a:pathLst>
                    <a:path w="707624" h="39184">
                      <a:moveTo>
                        <a:pt x="0" y="0"/>
                      </a:moveTo>
                      <a:cubicBezTo>
                        <a:pt x="235875" y="41884"/>
                        <a:pt x="471749" y="56876"/>
                        <a:pt x="707624" y="11354"/>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flipV="1">
                  <a:off x="6022959" y="4749850"/>
                  <a:ext cx="674007" cy="49095"/>
                </a:xfrm>
                <a:custGeom>
                  <a:avLst/>
                  <a:gdLst>
                    <a:gd name="connsiteX0" fmla="*/ 0 w 734518"/>
                    <a:gd name="connsiteY0" fmla="*/ 0 h 44971"/>
                    <a:gd name="connsiteX1" fmla="*/ 734518 w 734518"/>
                    <a:gd name="connsiteY1" fmla="*/ 44971 h 44971"/>
                    <a:gd name="connsiteX0-1" fmla="*/ 0 w 707624"/>
                    <a:gd name="connsiteY0-2" fmla="*/ 0 h 44971"/>
                    <a:gd name="connsiteX1-3" fmla="*/ 707624 w 707624"/>
                    <a:gd name="connsiteY1-4" fmla="*/ 44971 h 44971"/>
                    <a:gd name="connsiteX0-5" fmla="*/ 0 w 707624"/>
                    <a:gd name="connsiteY0-6" fmla="*/ 0 h 44971"/>
                    <a:gd name="connsiteX1-7" fmla="*/ 707624 w 707624"/>
                    <a:gd name="connsiteY1-8" fmla="*/ 44971 h 44971"/>
                    <a:gd name="connsiteX0-9" fmla="*/ 0 w 707624"/>
                    <a:gd name="connsiteY0-10" fmla="*/ 0 h 48922"/>
                    <a:gd name="connsiteX1-11" fmla="*/ 707624 w 707624"/>
                    <a:gd name="connsiteY1-12" fmla="*/ 44971 h 48922"/>
                    <a:gd name="connsiteX0-13" fmla="*/ 0 w 674007"/>
                    <a:gd name="connsiteY0-14" fmla="*/ 2094 h 22978"/>
                    <a:gd name="connsiteX1-15" fmla="*/ 674007 w 674007"/>
                    <a:gd name="connsiteY1-16" fmla="*/ 0 h 22978"/>
                    <a:gd name="connsiteX0-17" fmla="*/ 0 w 674007"/>
                    <a:gd name="connsiteY0-18" fmla="*/ 2094 h 39019"/>
                    <a:gd name="connsiteX1-19" fmla="*/ 674007 w 674007"/>
                    <a:gd name="connsiteY1-20" fmla="*/ 0 h 39019"/>
                    <a:gd name="connsiteX0-21" fmla="*/ 0 w 674007"/>
                    <a:gd name="connsiteY0-22" fmla="*/ 2094 h 49095"/>
                    <a:gd name="connsiteX1-23" fmla="*/ 674007 w 674007"/>
                    <a:gd name="connsiteY1-24" fmla="*/ 0 h 49095"/>
                  </a:gdLst>
                  <a:ahLst/>
                  <a:cxnLst>
                    <a:cxn ang="0">
                      <a:pos x="connsiteX0-1" y="connsiteY0-2"/>
                    </a:cxn>
                    <a:cxn ang="0">
                      <a:pos x="connsiteX1-3" y="connsiteY1-4"/>
                    </a:cxn>
                  </a:cxnLst>
                  <a:rect l="l" t="t" r="r" b="b"/>
                  <a:pathLst>
                    <a:path w="674007" h="49095">
                      <a:moveTo>
                        <a:pt x="0" y="2094"/>
                      </a:moveTo>
                      <a:cubicBezTo>
                        <a:pt x="208981" y="70872"/>
                        <a:pt x="478473" y="58969"/>
                        <a:pt x="674007" y="0"/>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任意多边形 21"/>
              <p:cNvSpPr/>
              <p:nvPr/>
            </p:nvSpPr>
            <p:spPr>
              <a:xfrm>
                <a:off x="6418135" y="5562903"/>
                <a:ext cx="130725" cy="206145"/>
              </a:xfrm>
              <a:custGeom>
                <a:avLst/>
                <a:gdLst>
                  <a:gd name="connsiteX0" fmla="*/ 34669 w 160345"/>
                  <a:gd name="connsiteY0" fmla="*/ 10170 h 252854"/>
                  <a:gd name="connsiteX1" fmla="*/ 160345 w 160345"/>
                  <a:gd name="connsiteY1" fmla="*/ 23171 h 252854"/>
                  <a:gd name="connsiteX2" fmla="*/ 134343 w 160345"/>
                  <a:gd name="connsiteY2" fmla="*/ 161848 h 252854"/>
                  <a:gd name="connsiteX3" fmla="*/ 0 w 160345"/>
                  <a:gd name="connsiteY3" fmla="*/ 252854 h 252854"/>
                </a:gdLst>
                <a:ahLst/>
                <a:cxnLst>
                  <a:cxn ang="0">
                    <a:pos x="connsiteX0" y="connsiteY0"/>
                  </a:cxn>
                  <a:cxn ang="0">
                    <a:pos x="connsiteX1" y="connsiteY1"/>
                  </a:cxn>
                  <a:cxn ang="0">
                    <a:pos x="connsiteX2" y="connsiteY2"/>
                  </a:cxn>
                  <a:cxn ang="0">
                    <a:pos x="connsiteX3" y="connsiteY3"/>
                  </a:cxn>
                </a:cxnLst>
                <a:rect l="l" t="t" r="r" b="b"/>
                <a:pathLst>
                  <a:path w="160345" h="252854">
                    <a:moveTo>
                      <a:pt x="34669" y="10170"/>
                    </a:moveTo>
                    <a:cubicBezTo>
                      <a:pt x="89201" y="-303"/>
                      <a:pt x="143733" y="-10776"/>
                      <a:pt x="160345" y="23171"/>
                    </a:cubicBezTo>
                    <a:cubicBezTo>
                      <a:pt x="151678" y="69397"/>
                      <a:pt x="161067" y="123568"/>
                      <a:pt x="134343" y="161848"/>
                    </a:cubicBezTo>
                    <a:cubicBezTo>
                      <a:pt x="107619" y="200128"/>
                      <a:pt x="53809" y="226491"/>
                      <a:pt x="0" y="252854"/>
                    </a:cubicBezTo>
                  </a:path>
                </a:pathLst>
              </a:custGeom>
              <a:no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 name="Freeform 20"/>
          <p:cNvSpPr>
            <a:spLocks noEditPoints="1"/>
          </p:cNvSpPr>
          <p:nvPr/>
        </p:nvSpPr>
        <p:spPr bwMode="auto">
          <a:xfrm>
            <a:off x="7741047" y="2913537"/>
            <a:ext cx="2082800" cy="2481263"/>
          </a:xfrm>
          <a:custGeom>
            <a:avLst/>
            <a:gdLst>
              <a:gd name="T0" fmla="*/ 1003 w 1021"/>
              <a:gd name="T1" fmla="*/ 645 h 1216"/>
              <a:gd name="T2" fmla="*/ 819 w 1021"/>
              <a:gd name="T3" fmla="*/ 627 h 1216"/>
              <a:gd name="T4" fmla="*/ 767 w 1021"/>
              <a:gd name="T5" fmla="*/ 435 h 1216"/>
              <a:gd name="T6" fmla="*/ 648 w 1021"/>
              <a:gd name="T7" fmla="*/ 232 h 1216"/>
              <a:gd name="T8" fmla="*/ 675 w 1021"/>
              <a:gd name="T9" fmla="*/ 91 h 1216"/>
              <a:gd name="T10" fmla="*/ 545 w 1021"/>
              <a:gd name="T11" fmla="*/ 21 h 1216"/>
              <a:gd name="T12" fmla="*/ 421 w 1021"/>
              <a:gd name="T13" fmla="*/ 287 h 1216"/>
              <a:gd name="T14" fmla="*/ 468 w 1021"/>
              <a:gd name="T15" fmla="*/ 415 h 1216"/>
              <a:gd name="T16" fmla="*/ 183 w 1021"/>
              <a:gd name="T17" fmla="*/ 392 h 1216"/>
              <a:gd name="T18" fmla="*/ 49 w 1021"/>
              <a:gd name="T19" fmla="*/ 629 h 1216"/>
              <a:gd name="T20" fmla="*/ 52 w 1021"/>
              <a:gd name="T21" fmla="*/ 775 h 1216"/>
              <a:gd name="T22" fmla="*/ 103 w 1021"/>
              <a:gd name="T23" fmla="*/ 947 h 1216"/>
              <a:gd name="T24" fmla="*/ 229 w 1021"/>
              <a:gd name="T25" fmla="*/ 1076 h 1216"/>
              <a:gd name="T26" fmla="*/ 345 w 1021"/>
              <a:gd name="T27" fmla="*/ 1044 h 1216"/>
              <a:gd name="T28" fmla="*/ 778 w 1021"/>
              <a:gd name="T29" fmla="*/ 969 h 1216"/>
              <a:gd name="T30" fmla="*/ 953 w 1021"/>
              <a:gd name="T31" fmla="*/ 949 h 1216"/>
              <a:gd name="T32" fmla="*/ 931 w 1021"/>
              <a:gd name="T33" fmla="*/ 911 h 1216"/>
              <a:gd name="T34" fmla="*/ 769 w 1021"/>
              <a:gd name="T35" fmla="*/ 936 h 1216"/>
              <a:gd name="T36" fmla="*/ 746 w 1021"/>
              <a:gd name="T37" fmla="*/ 917 h 1216"/>
              <a:gd name="T38" fmla="*/ 687 w 1021"/>
              <a:gd name="T39" fmla="*/ 1009 h 1216"/>
              <a:gd name="T40" fmla="*/ 366 w 1021"/>
              <a:gd name="T41" fmla="*/ 1005 h 1216"/>
              <a:gd name="T42" fmla="*/ 398 w 1021"/>
              <a:gd name="T43" fmla="*/ 911 h 1216"/>
              <a:gd name="T44" fmla="*/ 348 w 1021"/>
              <a:gd name="T45" fmla="*/ 872 h 1216"/>
              <a:gd name="T46" fmla="*/ 342 w 1021"/>
              <a:gd name="T47" fmla="*/ 832 h 1216"/>
              <a:gd name="T48" fmla="*/ 359 w 1021"/>
              <a:gd name="T49" fmla="*/ 719 h 1216"/>
              <a:gd name="T50" fmla="*/ 391 w 1021"/>
              <a:gd name="T51" fmla="*/ 640 h 1216"/>
              <a:gd name="T52" fmla="*/ 168 w 1021"/>
              <a:gd name="T53" fmla="*/ 501 h 1216"/>
              <a:gd name="T54" fmla="*/ 172 w 1021"/>
              <a:gd name="T55" fmla="*/ 511 h 1216"/>
              <a:gd name="T56" fmla="*/ 349 w 1021"/>
              <a:gd name="T57" fmla="*/ 584 h 1216"/>
              <a:gd name="T58" fmla="*/ 283 w 1021"/>
              <a:gd name="T59" fmla="*/ 703 h 1216"/>
              <a:gd name="T60" fmla="*/ 77 w 1021"/>
              <a:gd name="T61" fmla="*/ 598 h 1216"/>
              <a:gd name="T62" fmla="*/ 250 w 1021"/>
              <a:gd name="T63" fmla="*/ 414 h 1216"/>
              <a:gd name="T64" fmla="*/ 480 w 1021"/>
              <a:gd name="T65" fmla="*/ 454 h 1216"/>
              <a:gd name="T66" fmla="*/ 460 w 1021"/>
              <a:gd name="T67" fmla="*/ 524 h 1216"/>
              <a:gd name="T68" fmla="*/ 579 w 1021"/>
              <a:gd name="T69" fmla="*/ 839 h 1216"/>
              <a:gd name="T70" fmla="*/ 450 w 1021"/>
              <a:gd name="T71" fmla="*/ 635 h 1216"/>
              <a:gd name="T72" fmla="*/ 509 w 1021"/>
              <a:gd name="T73" fmla="*/ 390 h 1216"/>
              <a:gd name="T74" fmla="*/ 460 w 1021"/>
              <a:gd name="T75" fmla="*/ 134 h 1216"/>
              <a:gd name="T76" fmla="*/ 641 w 1021"/>
              <a:gd name="T77" fmla="*/ 119 h 1216"/>
              <a:gd name="T78" fmla="*/ 662 w 1021"/>
              <a:gd name="T79" fmla="*/ 374 h 1216"/>
              <a:gd name="T80" fmla="*/ 773 w 1021"/>
              <a:gd name="T81" fmla="*/ 707 h 1216"/>
              <a:gd name="T82" fmla="*/ 796 w 1021"/>
              <a:gd name="T83" fmla="*/ 712 h 1216"/>
              <a:gd name="T84" fmla="*/ 813 w 1021"/>
              <a:gd name="T85" fmla="*/ 665 h 1216"/>
              <a:gd name="T86" fmla="*/ 996 w 1021"/>
              <a:gd name="T87" fmla="*/ 677 h 1216"/>
              <a:gd name="T88" fmla="*/ 1003 w 1021"/>
              <a:gd name="T89" fmla="*/ 645 h 1216"/>
              <a:gd name="T90" fmla="*/ 87 w 1021"/>
              <a:gd name="T91" fmla="*/ 800 h 1216"/>
              <a:gd name="T92" fmla="*/ 322 w 1021"/>
              <a:gd name="T93" fmla="*/ 850 h 1216"/>
              <a:gd name="T94" fmla="*/ 220 w 1021"/>
              <a:gd name="T95" fmla="*/ 936 h 1216"/>
              <a:gd name="T96" fmla="*/ 87 w 1021"/>
              <a:gd name="T97" fmla="*/ 800 h 1216"/>
              <a:gd name="T98" fmla="*/ 349 w 1021"/>
              <a:gd name="T99" fmla="*/ 886 h 1216"/>
              <a:gd name="T100" fmla="*/ 383 w 1021"/>
              <a:gd name="T101" fmla="*/ 944 h 1216"/>
              <a:gd name="T102" fmla="*/ 213 w 1021"/>
              <a:gd name="T103" fmla="*/ 1036 h 1216"/>
              <a:gd name="T104" fmla="*/ 143 w 1021"/>
              <a:gd name="T105" fmla="*/ 951 h 1216"/>
              <a:gd name="T106" fmla="*/ 349 w 1021"/>
              <a:gd name="T107" fmla="*/ 886 h 1216"/>
              <a:gd name="T108" fmla="*/ 85 w 1021"/>
              <a:gd name="T109" fmla="*/ 645 h 1216"/>
              <a:gd name="T110" fmla="*/ 335 w 1021"/>
              <a:gd name="T111" fmla="*/ 717 h 1216"/>
              <a:gd name="T112" fmla="*/ 301 w 1021"/>
              <a:gd name="T113" fmla="*/ 833 h 1216"/>
              <a:gd name="T114" fmla="*/ 142 w 1021"/>
              <a:gd name="T115" fmla="*/ 814 h 1216"/>
              <a:gd name="T116" fmla="*/ 85 w 1021"/>
              <a:gd name="T117" fmla="*/ 645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1" h="1216">
                <a:moveTo>
                  <a:pt x="1003" y="645"/>
                </a:moveTo>
                <a:cubicBezTo>
                  <a:pt x="1003" y="645"/>
                  <a:pt x="821" y="650"/>
                  <a:pt x="819" y="627"/>
                </a:cubicBezTo>
                <a:cubicBezTo>
                  <a:pt x="817" y="604"/>
                  <a:pt x="831" y="519"/>
                  <a:pt x="767" y="435"/>
                </a:cubicBezTo>
                <a:cubicBezTo>
                  <a:pt x="703" y="350"/>
                  <a:pt x="643" y="320"/>
                  <a:pt x="648" y="232"/>
                </a:cubicBezTo>
                <a:cubicBezTo>
                  <a:pt x="652" y="145"/>
                  <a:pt x="668" y="119"/>
                  <a:pt x="675" y="91"/>
                </a:cubicBezTo>
                <a:cubicBezTo>
                  <a:pt x="681" y="62"/>
                  <a:pt x="659" y="0"/>
                  <a:pt x="545" y="21"/>
                </a:cubicBezTo>
                <a:cubicBezTo>
                  <a:pt x="430" y="43"/>
                  <a:pt x="376" y="182"/>
                  <a:pt x="421" y="287"/>
                </a:cubicBezTo>
                <a:cubicBezTo>
                  <a:pt x="441" y="335"/>
                  <a:pt x="457" y="377"/>
                  <a:pt x="468" y="415"/>
                </a:cubicBezTo>
                <a:cubicBezTo>
                  <a:pt x="424" y="399"/>
                  <a:pt x="313" y="369"/>
                  <a:pt x="183" y="392"/>
                </a:cubicBezTo>
                <a:cubicBezTo>
                  <a:pt x="13" y="421"/>
                  <a:pt x="17" y="562"/>
                  <a:pt x="49" y="629"/>
                </a:cubicBezTo>
                <a:cubicBezTo>
                  <a:pt x="49" y="629"/>
                  <a:pt x="9" y="716"/>
                  <a:pt x="52" y="775"/>
                </a:cubicBezTo>
                <a:cubicBezTo>
                  <a:pt x="52" y="775"/>
                  <a:pt x="0" y="876"/>
                  <a:pt x="103" y="947"/>
                </a:cubicBezTo>
                <a:cubicBezTo>
                  <a:pt x="103" y="947"/>
                  <a:pt x="89" y="1071"/>
                  <a:pt x="229" y="1076"/>
                </a:cubicBezTo>
                <a:cubicBezTo>
                  <a:pt x="321" y="1079"/>
                  <a:pt x="345" y="1044"/>
                  <a:pt x="345" y="1044"/>
                </a:cubicBezTo>
                <a:cubicBezTo>
                  <a:pt x="345" y="1044"/>
                  <a:pt x="601" y="1216"/>
                  <a:pt x="778" y="969"/>
                </a:cubicBezTo>
                <a:cubicBezTo>
                  <a:pt x="778" y="969"/>
                  <a:pt x="926" y="949"/>
                  <a:pt x="953" y="949"/>
                </a:cubicBezTo>
                <a:cubicBezTo>
                  <a:pt x="980" y="949"/>
                  <a:pt x="966" y="911"/>
                  <a:pt x="931" y="911"/>
                </a:cubicBezTo>
                <a:cubicBezTo>
                  <a:pt x="896" y="911"/>
                  <a:pt x="769" y="936"/>
                  <a:pt x="769" y="936"/>
                </a:cubicBezTo>
                <a:cubicBezTo>
                  <a:pt x="746" y="917"/>
                  <a:pt x="746" y="917"/>
                  <a:pt x="746" y="917"/>
                </a:cubicBezTo>
                <a:cubicBezTo>
                  <a:pt x="746" y="917"/>
                  <a:pt x="754" y="965"/>
                  <a:pt x="687" y="1009"/>
                </a:cubicBezTo>
                <a:cubicBezTo>
                  <a:pt x="620" y="1054"/>
                  <a:pt x="453" y="1103"/>
                  <a:pt x="366" y="1005"/>
                </a:cubicBezTo>
                <a:cubicBezTo>
                  <a:pt x="366" y="1005"/>
                  <a:pt x="414" y="962"/>
                  <a:pt x="398" y="911"/>
                </a:cubicBezTo>
                <a:cubicBezTo>
                  <a:pt x="382" y="860"/>
                  <a:pt x="348" y="872"/>
                  <a:pt x="348" y="872"/>
                </a:cubicBezTo>
                <a:cubicBezTo>
                  <a:pt x="348" y="872"/>
                  <a:pt x="349" y="857"/>
                  <a:pt x="342" y="832"/>
                </a:cubicBezTo>
                <a:cubicBezTo>
                  <a:pt x="342" y="832"/>
                  <a:pt x="407" y="799"/>
                  <a:pt x="359" y="719"/>
                </a:cubicBezTo>
                <a:cubicBezTo>
                  <a:pt x="359" y="719"/>
                  <a:pt x="397" y="690"/>
                  <a:pt x="391" y="640"/>
                </a:cubicBezTo>
                <a:cubicBezTo>
                  <a:pt x="386" y="590"/>
                  <a:pt x="349" y="507"/>
                  <a:pt x="168" y="501"/>
                </a:cubicBezTo>
                <a:cubicBezTo>
                  <a:pt x="168" y="501"/>
                  <a:pt x="155" y="509"/>
                  <a:pt x="172" y="511"/>
                </a:cubicBezTo>
                <a:cubicBezTo>
                  <a:pt x="188" y="514"/>
                  <a:pt x="291" y="510"/>
                  <a:pt x="349" y="584"/>
                </a:cubicBezTo>
                <a:cubicBezTo>
                  <a:pt x="407" y="658"/>
                  <a:pt x="347" y="706"/>
                  <a:pt x="283" y="703"/>
                </a:cubicBezTo>
                <a:cubicBezTo>
                  <a:pt x="220" y="699"/>
                  <a:pt x="132" y="680"/>
                  <a:pt x="77" y="598"/>
                </a:cubicBezTo>
                <a:cubicBezTo>
                  <a:pt x="22" y="515"/>
                  <a:pt x="123" y="408"/>
                  <a:pt x="250" y="414"/>
                </a:cubicBezTo>
                <a:cubicBezTo>
                  <a:pt x="362" y="420"/>
                  <a:pt x="442" y="434"/>
                  <a:pt x="480" y="454"/>
                </a:cubicBezTo>
                <a:cubicBezTo>
                  <a:pt x="480" y="476"/>
                  <a:pt x="470" y="500"/>
                  <a:pt x="460" y="524"/>
                </a:cubicBezTo>
                <a:cubicBezTo>
                  <a:pt x="432" y="584"/>
                  <a:pt x="335" y="785"/>
                  <a:pt x="579" y="839"/>
                </a:cubicBezTo>
                <a:cubicBezTo>
                  <a:pt x="579" y="839"/>
                  <a:pt x="429" y="767"/>
                  <a:pt x="450" y="635"/>
                </a:cubicBezTo>
                <a:cubicBezTo>
                  <a:pt x="471" y="503"/>
                  <a:pt x="541" y="497"/>
                  <a:pt x="509" y="390"/>
                </a:cubicBezTo>
                <a:cubicBezTo>
                  <a:pt x="477" y="283"/>
                  <a:pt x="407" y="240"/>
                  <a:pt x="460" y="134"/>
                </a:cubicBezTo>
                <a:cubicBezTo>
                  <a:pt x="512" y="27"/>
                  <a:pt x="670" y="19"/>
                  <a:pt x="641" y="119"/>
                </a:cubicBezTo>
                <a:cubicBezTo>
                  <a:pt x="612" y="220"/>
                  <a:pt x="598" y="309"/>
                  <a:pt x="662" y="374"/>
                </a:cubicBezTo>
                <a:cubicBezTo>
                  <a:pt x="726" y="439"/>
                  <a:pt x="816" y="479"/>
                  <a:pt x="773" y="707"/>
                </a:cubicBezTo>
                <a:cubicBezTo>
                  <a:pt x="796" y="712"/>
                  <a:pt x="796" y="712"/>
                  <a:pt x="796" y="712"/>
                </a:cubicBezTo>
                <a:cubicBezTo>
                  <a:pt x="796" y="712"/>
                  <a:pt x="807" y="681"/>
                  <a:pt x="813" y="665"/>
                </a:cubicBezTo>
                <a:cubicBezTo>
                  <a:pt x="813" y="665"/>
                  <a:pt x="923" y="686"/>
                  <a:pt x="996" y="677"/>
                </a:cubicBezTo>
                <a:cubicBezTo>
                  <a:pt x="1020" y="673"/>
                  <a:pt x="1021" y="651"/>
                  <a:pt x="1003" y="645"/>
                </a:cubicBezTo>
                <a:close/>
                <a:moveTo>
                  <a:pt x="87" y="800"/>
                </a:moveTo>
                <a:cubicBezTo>
                  <a:pt x="87" y="800"/>
                  <a:pt x="168" y="902"/>
                  <a:pt x="322" y="850"/>
                </a:cubicBezTo>
                <a:cubicBezTo>
                  <a:pt x="322" y="850"/>
                  <a:pt x="349" y="932"/>
                  <a:pt x="220" y="936"/>
                </a:cubicBezTo>
                <a:cubicBezTo>
                  <a:pt x="90" y="941"/>
                  <a:pt x="47" y="843"/>
                  <a:pt x="87" y="800"/>
                </a:cubicBezTo>
                <a:close/>
                <a:moveTo>
                  <a:pt x="349" y="886"/>
                </a:moveTo>
                <a:cubicBezTo>
                  <a:pt x="349" y="886"/>
                  <a:pt x="392" y="893"/>
                  <a:pt x="383" y="944"/>
                </a:cubicBezTo>
                <a:cubicBezTo>
                  <a:pt x="374" y="996"/>
                  <a:pt x="285" y="1053"/>
                  <a:pt x="213" y="1036"/>
                </a:cubicBezTo>
                <a:cubicBezTo>
                  <a:pt x="142" y="1018"/>
                  <a:pt x="143" y="951"/>
                  <a:pt x="143" y="951"/>
                </a:cubicBezTo>
                <a:cubicBezTo>
                  <a:pt x="143" y="951"/>
                  <a:pt x="290" y="995"/>
                  <a:pt x="349" y="886"/>
                </a:cubicBezTo>
                <a:close/>
                <a:moveTo>
                  <a:pt x="85" y="645"/>
                </a:moveTo>
                <a:cubicBezTo>
                  <a:pt x="85" y="645"/>
                  <a:pt x="191" y="753"/>
                  <a:pt x="335" y="717"/>
                </a:cubicBezTo>
                <a:cubicBezTo>
                  <a:pt x="335" y="717"/>
                  <a:pt x="390" y="804"/>
                  <a:pt x="301" y="833"/>
                </a:cubicBezTo>
                <a:cubicBezTo>
                  <a:pt x="226" y="857"/>
                  <a:pt x="163" y="825"/>
                  <a:pt x="142" y="814"/>
                </a:cubicBezTo>
                <a:cubicBezTo>
                  <a:pt x="117" y="802"/>
                  <a:pt x="18" y="720"/>
                  <a:pt x="85" y="645"/>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7741047" y="2330246"/>
            <a:ext cx="1627369" cy="523220"/>
          </a:xfrm>
          <a:prstGeom prst="rect">
            <a:avLst/>
          </a:prstGeom>
          <a:noFill/>
        </p:spPr>
        <p:txBody>
          <a:bodyPr wrap="none" rtlCol="0">
            <a:spAutoFit/>
          </a:bodyPr>
          <a:lstStyle/>
          <a:p>
            <a:r>
              <a:rPr lang="zh-CN" altLang="en-US" sz="2800" b="1" dirty="0">
                <a:latin typeface="方正苏新诗柳楷简体" panose="02000000000000000000" pitchFamily="2" charset="-122"/>
                <a:ea typeface="方正苏新诗柳楷简体" panose="02000000000000000000" pitchFamily="2" charset="-122"/>
              </a:rPr>
              <a:t>Add a title</a:t>
            </a:r>
          </a:p>
        </p:txBody>
      </p:sp>
      <p:sp>
        <p:nvSpPr>
          <p:cNvPr id="32" name="文本框 31"/>
          <p:cNvSpPr txBox="1"/>
          <p:nvPr/>
        </p:nvSpPr>
        <p:spPr>
          <a:xfrm>
            <a:off x="2368153" y="2488358"/>
            <a:ext cx="3200089" cy="2264851"/>
          </a:xfrm>
          <a:prstGeom prst="rect">
            <a:avLst/>
          </a:prstGeom>
          <a:noFill/>
        </p:spPr>
        <p:txBody>
          <a:bodyPr wrap="square" rtlCol="0">
            <a:spAutoFit/>
          </a:bodyPr>
          <a:lstStyle/>
          <a:p>
            <a:pPr algn="ctr">
              <a:lnSpc>
                <a:spcPct val="150000"/>
              </a:lnSpc>
            </a:pPr>
            <a:r>
              <a:rPr lang="zh-CN" altLang="en-US" sz="1600" dirty="0">
                <a:latin typeface="方正苏新诗柳楷简体" panose="02000000000000000000" pitchFamily="2" charset="-122"/>
                <a:ea typeface="方正苏新诗柳楷简体" panose="02000000000000000000" pitchFamily="2" charset="-122"/>
              </a:rPr>
              <a:t>Click here to add what you need, click here to add what you need, click here to add what you need, click here to add what you need, click here to add what you need.</a:t>
            </a:r>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latin typeface="方正苏新诗柳楷简体" panose="02000000000000000000" pitchFamily="2" charset="-122"/>
            <a:ea typeface="方正苏新诗柳楷简体" panose="02000000000000000000"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1748</Words>
  <Application>Microsoft Office PowerPoint</Application>
  <PresentationFormat>宽屏</PresentationFormat>
  <Paragraphs>170</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方正静蕾简体</vt:lpstr>
      <vt:lpstr>方正舒体</vt:lpstr>
      <vt:lpstr>方正苏新诗柳楷简体</vt:lpstr>
      <vt:lpstr>迷你简卡通</vt:lpstr>
      <vt:lpstr>宋体</vt:lpstr>
      <vt:lpstr>微软雅黑</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宇 之灵</cp:lastModifiedBy>
  <cp:revision>36</cp:revision>
  <dcterms:created xsi:type="dcterms:W3CDTF">2017-07-19T10:29:00Z</dcterms:created>
  <dcterms:modified xsi:type="dcterms:W3CDTF">2019-11-27T03:08:59Z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