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88" r:id="rId4"/>
  </p:sldIdLst>
  <p:sldSz cx="9144000" cy="5143500" type="screen16x9"/>
  <p:notesSz cx="6858000" cy="9144000"/>
  <p:embeddedFontLst>
    <p:embeddedFont>
      <p:font typeface="方正超粗黑简体" panose="02010609030101010101" pitchFamily="65" charset="-122"/>
      <p:regular r:id="rId6"/>
    </p:embeddedFont>
    <p:embeddedFont>
      <p:font typeface="时尚中黑简体" panose="02010600030101010101" pitchFamily="2" charset="-122"/>
      <p:regular r:id="rId7"/>
    </p:embeddedFont>
    <p:embeddedFont>
      <p:font typeface="微软雅黑" panose="020B0503020204020204" pitchFamily="34" charset="-122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548"/>
    <a:srgbClr val="33CAFF"/>
    <a:srgbClr val="6DD9FF"/>
    <a:srgbClr val="004760"/>
    <a:srgbClr val="004A64"/>
    <a:srgbClr val="640000"/>
    <a:srgbClr val="8A0000"/>
    <a:srgbClr val="C8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77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EC554D00-D3A7-49B5-8A4A-4439704D1D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F6F4E1A-4240-44E8-9B0F-3CF4D8BA7EE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charset="-122"/>
              </a:defRPr>
            </a:lvl1pPr>
          </a:lstStyle>
          <a:p>
            <a:pPr>
              <a:defRPr/>
            </a:pPr>
            <a:fld id="{F222FB3C-A93E-479F-8BAB-33E77309BCA3}" type="datetimeFigureOut">
              <a:rPr lang="zh-CN" altLang="en-US"/>
              <a:pPr>
                <a:defRPr/>
              </a:pPr>
              <a:t>2019/11/28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286D7CE6-FA6F-4CEF-8750-57CDA86F46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8907660C-94B8-4A45-98FB-92794A31BF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D96F0C-2BA2-43F3-AFC1-C5EF1704089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D4E453-8BB3-41CE-A0FE-125E1DAC54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B31A1D7-1BD7-4EB4-9209-28B145F07431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r>
              <a:rPr lang="en-US" altLang="zh-CN" dirty="0"/>
              <a:t>Template from</a:t>
            </a:r>
            <a:r>
              <a:rPr lang="zh-CN" altLang="en-US" dirty="0"/>
              <a:t>:</a:t>
            </a:r>
            <a:r>
              <a:rPr lang="en-US" altLang="zh-CN" dirty="0"/>
              <a:t>https://www.freeppt7.com</a:t>
            </a: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3</a:t>
            </a:fld>
            <a:endParaRPr lang="zh-CN" altLang="en-US" sz="18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13FEC8-8FFB-4F16-BFE8-CA34A11ED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5D916-C50D-4206-926D-695C2B47286B}" type="datetimeFigureOut">
              <a:rPr lang="en-US" altLang="zh-CN"/>
              <a:pPr>
                <a:defRPr/>
              </a:pPr>
              <a:t>11/28/2019</a:t>
            </a:fld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2BB3C5-8AAD-4245-AA5C-F8C25AACC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0BA736-E853-4B60-8209-02A9948BB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87DE3-DD8E-425C-9F97-D2C75C2C4C5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24793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8B9E6F-65BE-4E5A-9150-6C112BA5B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3CE9A-4E39-418C-9452-80F7BE3A3A43}" type="datetimeFigureOut">
              <a:rPr lang="en-US" altLang="zh-CN"/>
              <a:pPr>
                <a:defRPr/>
              </a:pPr>
              <a:t>11/28/2019</a:t>
            </a:fld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6AA291-DCAB-4D0C-A610-C915667D5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5753D6-2475-424A-999A-F5EBD90D7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4DB4E-A00A-4937-B483-978E907B185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9667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D0621B-EBF5-465F-8B1D-E686CAC99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E2899-6E3F-49E3-BFBF-C0051C2E8B0D}" type="datetimeFigureOut">
              <a:rPr lang="en-US" altLang="zh-CN"/>
              <a:pPr>
                <a:defRPr/>
              </a:pPr>
              <a:t>11/28/2019</a:t>
            </a:fld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F200AE-BD20-45DE-A760-627964F31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D413B5-5565-492F-85E5-F9D72AC3E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1D924-C19B-4958-ABC0-F7FEB87087D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43797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261557" y="182281"/>
            <a:ext cx="3697941" cy="4119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zh-CN" altLang="en-US" dirty="0"/>
              <a:t>单击此处添加标题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1732853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24B566-BCDE-4283-AE4E-6083D7024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D06C5-01C2-4770-8A89-89C147A4A454}" type="datetimeFigureOut">
              <a:rPr lang="en-US" altLang="zh-CN"/>
              <a:pPr>
                <a:defRPr/>
              </a:pPr>
              <a:t>11/28/2019</a:t>
            </a:fld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2B23C1-B1F2-4EC9-A7FB-CD5E852B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076168-8683-4DD1-BAD4-AF748F800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F3C12-009B-4FA6-A7D4-C39DF47275D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499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CAD3F0-E7C5-4C42-8419-CEFA481E5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7EC59-5C62-4665-B2B5-4365E4981948}" type="datetimeFigureOut">
              <a:rPr lang="en-US" altLang="zh-CN"/>
              <a:pPr>
                <a:defRPr/>
              </a:pPr>
              <a:t>11/28/2019</a:t>
            </a:fld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404EB5-A5EB-4FC5-84BC-3D403F2EC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4F26AB-F465-4703-8E1C-AAF91776C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9A4FF-9F5A-4F94-916B-1A2C67612A0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1449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EE587DA7-E5A5-4779-88A2-F9DFB5E75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36347-1F9D-4934-BAC2-D4F3E356DC7F}" type="datetimeFigureOut">
              <a:rPr lang="en-US" altLang="zh-CN"/>
              <a:pPr>
                <a:defRPr/>
              </a:pPr>
              <a:t>11/28/2019</a:t>
            </a:fld>
            <a:endParaRPr lang="en-US" altLang="zh-CN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A002FEE5-93B5-4B97-AFC5-CA7E7D105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DCED387E-DF67-4689-8C65-3418B72E1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B8F97-30E3-4EF6-9516-96E3AE68C1B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90882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F8BFB891-F1AD-4AFF-9E73-4F79F5EF4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304D8-3F6A-46E3-82A4-9AC3191B689E}" type="datetimeFigureOut">
              <a:rPr lang="en-US" altLang="zh-CN"/>
              <a:pPr>
                <a:defRPr/>
              </a:pPr>
              <a:t>11/28/2019</a:t>
            </a:fld>
            <a:endParaRPr lang="en-US" altLang="zh-CN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16C228E0-8E03-4E4F-A39C-3BF5929D8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100A762A-671B-4766-964E-092C1C0A4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4417C-E2DC-4A8D-8456-EF731CB96D3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1067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CEF8730C-D4E2-4CE7-99FF-DBB66227C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EAE5A-FCF6-419B-A9D3-BDAD4BAF283F}" type="datetimeFigureOut">
              <a:rPr lang="en-US" altLang="zh-CN"/>
              <a:pPr>
                <a:defRPr/>
              </a:pPr>
              <a:t>11/28/2019</a:t>
            </a:fld>
            <a:endParaRPr lang="en-US" altLang="zh-CN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C44CBA59-99AA-4213-9D90-B20076B9D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20020468-9639-45EE-B3E6-924B9A833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F8AB4-46A5-423B-B21C-E787AD02021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48348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31569D27-C7A5-498C-A189-B88C8591A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DF48F-D355-45F4-88B3-08F45D75DD6E}" type="datetimeFigureOut">
              <a:rPr lang="en-US" altLang="zh-CN"/>
              <a:pPr>
                <a:defRPr/>
              </a:pPr>
              <a:t>11/28/2019</a:t>
            </a:fld>
            <a:endParaRPr lang="en-US" altLang="zh-CN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61E84AF9-C83D-4BE4-AE87-FF754AB42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BB77EC39-6672-426B-BD7C-B1B9022A6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F88D6-E3DE-4F95-8640-ABD93A5F775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21610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47DC3E85-7FE4-4DCB-B607-C4F9B57A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6D4D0-9DE3-4770-8A88-0BAF024D331E}" type="datetimeFigureOut">
              <a:rPr lang="en-US" altLang="zh-CN"/>
              <a:pPr>
                <a:defRPr/>
              </a:pPr>
              <a:t>11/28/2019</a:t>
            </a:fld>
            <a:endParaRPr lang="en-US" altLang="zh-CN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A7BD81C4-F6EB-4FB2-91E7-1CF3B5344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CC5C5130-C9F6-416F-871E-759756406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5C711-EC90-4525-9F13-80D4E755309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39644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D3A06E55-A84A-4E8D-BB66-40E4DFEA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2F77C-BBAC-4590-8F93-7C46B2C7CC20}" type="datetimeFigureOut">
              <a:rPr lang="en-US" altLang="zh-CN"/>
              <a:pPr>
                <a:defRPr/>
              </a:pPr>
              <a:t>11/28/2019</a:t>
            </a:fld>
            <a:endParaRPr lang="en-US" altLang="zh-CN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7A223E0D-46A0-481F-8501-F70BB922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84A853F2-F2C5-4141-80AA-6BF10AE69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BD746-395B-4F73-9933-EEF2E339611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5457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60C73FAF-9886-4A3B-B22C-9BB5BCF6643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47FB7217-33FE-4DA8-AAD6-168B99A17B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4FEAF1-3E9C-41DA-9AC4-B6887E971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宋体" charset="-122"/>
              </a:defRPr>
            </a:lvl1pPr>
          </a:lstStyle>
          <a:p>
            <a:pPr>
              <a:defRPr/>
            </a:pPr>
            <a:fld id="{9F28077E-AF4C-489B-B412-F9A5685A6F66}" type="datetimeFigureOut">
              <a:rPr lang="en-US" altLang="zh-CN"/>
              <a:pPr>
                <a:defRPr/>
              </a:pPr>
              <a:t>11/28/2019</a:t>
            </a:fld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8E13A6-D462-4015-961C-3D56137543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3AB370-2BD5-41B8-982F-2EA92520B6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5054797-01A9-42D1-A8F2-B5CEAED3FDD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4B27FCF8-D786-4A2D-993D-CCA4DADC88DE}"/>
              </a:ext>
            </a:extLst>
          </p:cNvPr>
          <p:cNvSpPr/>
          <p:nvPr/>
        </p:nvSpPr>
        <p:spPr>
          <a:xfrm>
            <a:off x="-14723" y="0"/>
            <a:ext cx="9171704" cy="5143500"/>
          </a:xfrm>
          <a:prstGeom prst="rect">
            <a:avLst/>
          </a:prstGeom>
          <a:gradFill>
            <a:gsLst>
              <a:gs pos="100000">
                <a:srgbClr val="003548"/>
              </a:gs>
              <a:gs pos="0">
                <a:srgbClr val="00B0F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pic>
        <p:nvPicPr>
          <p:cNvPr id="1027" name="Picture 3" descr="E:\卡拉赞\GUANXIAN.png">
            <a:extLst>
              <a:ext uri="{FF2B5EF4-FFF2-40B4-BE49-F238E27FC236}">
                <a16:creationId xmlns:a16="http://schemas.microsoft.com/office/drawing/2014/main" id="{82F0D438-0874-423B-9E0C-1077C7516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3"/>
          <a:stretch>
            <a:fillRect/>
          </a:stretch>
        </p:blipFill>
        <p:spPr bwMode="auto">
          <a:xfrm>
            <a:off x="14288" y="38100"/>
            <a:ext cx="9144000" cy="483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6">
            <a:extLst>
              <a:ext uri="{FF2B5EF4-FFF2-40B4-BE49-F238E27FC236}">
                <a16:creationId xmlns:a16="http://schemas.microsoft.com/office/drawing/2014/main" id="{9F1F81E3-32A8-441D-A249-D4727B58CABE}"/>
              </a:ext>
            </a:extLst>
          </p:cNvPr>
          <p:cNvSpPr/>
          <p:nvPr/>
        </p:nvSpPr>
        <p:spPr>
          <a:xfrm flipH="1">
            <a:off x="0" y="3946525"/>
            <a:ext cx="9158288" cy="1189038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 dirty="0"/>
          </a:p>
        </p:txBody>
      </p:sp>
      <p:sp>
        <p:nvSpPr>
          <p:cNvPr id="18" name="Oval 6">
            <a:extLst>
              <a:ext uri="{FF2B5EF4-FFF2-40B4-BE49-F238E27FC236}">
                <a16:creationId xmlns:a16="http://schemas.microsoft.com/office/drawing/2014/main" id="{14727B0F-7B4A-4BCA-BF55-BE0F47388FDF}"/>
              </a:ext>
            </a:extLst>
          </p:cNvPr>
          <p:cNvSpPr/>
          <p:nvPr/>
        </p:nvSpPr>
        <p:spPr>
          <a:xfrm flipH="1">
            <a:off x="-14288" y="3735388"/>
            <a:ext cx="9158288" cy="1187450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gradFill flip="none" rotWithShape="1">
            <a:gsLst>
              <a:gs pos="76000">
                <a:srgbClr val="00FFCC">
                  <a:lumMod val="82000"/>
                </a:srgbClr>
              </a:gs>
              <a:gs pos="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 dirty="0"/>
          </a:p>
        </p:txBody>
      </p:sp>
      <p:sp>
        <p:nvSpPr>
          <p:cNvPr id="15" name="Oval 6">
            <a:extLst>
              <a:ext uri="{FF2B5EF4-FFF2-40B4-BE49-F238E27FC236}">
                <a16:creationId xmlns:a16="http://schemas.microsoft.com/office/drawing/2014/main" id="{043D4B19-8EB4-462F-BB16-41B4708F4563}"/>
              </a:ext>
            </a:extLst>
          </p:cNvPr>
          <p:cNvSpPr/>
          <p:nvPr/>
        </p:nvSpPr>
        <p:spPr>
          <a:xfrm flipH="1">
            <a:off x="0" y="3573463"/>
            <a:ext cx="9158288" cy="1187450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 dirty="0"/>
          </a:p>
        </p:txBody>
      </p:sp>
      <p:sp>
        <p:nvSpPr>
          <p:cNvPr id="7" name="五角星 6">
            <a:extLst>
              <a:ext uri="{FF2B5EF4-FFF2-40B4-BE49-F238E27FC236}">
                <a16:creationId xmlns:a16="http://schemas.microsoft.com/office/drawing/2014/main" id="{DBAB0AC5-077B-4E2E-85D2-8CE9F980AACB}"/>
              </a:ext>
            </a:extLst>
          </p:cNvPr>
          <p:cNvSpPr/>
          <p:nvPr/>
        </p:nvSpPr>
        <p:spPr>
          <a:xfrm rot="19800000">
            <a:off x="4195763" y="1403350"/>
            <a:ext cx="2663825" cy="2663825"/>
          </a:xfrm>
          <a:prstGeom prst="star5">
            <a:avLst>
              <a:gd name="adj" fmla="val 25012"/>
              <a:gd name="hf" fmla="val 105146"/>
              <a:gd name="vf" fmla="val 11055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五角星 5">
            <a:extLst>
              <a:ext uri="{FF2B5EF4-FFF2-40B4-BE49-F238E27FC236}">
                <a16:creationId xmlns:a16="http://schemas.microsoft.com/office/drawing/2014/main" id="{A1BFE288-5FB8-49A4-9F55-9D450CE74C2A}"/>
              </a:ext>
            </a:extLst>
          </p:cNvPr>
          <p:cNvSpPr/>
          <p:nvPr/>
        </p:nvSpPr>
        <p:spPr>
          <a:xfrm rot="19800000">
            <a:off x="4051300" y="2193925"/>
            <a:ext cx="1871663" cy="1873250"/>
          </a:xfrm>
          <a:custGeom>
            <a:avLst/>
            <a:gdLst/>
            <a:ahLst/>
            <a:cxnLst/>
            <a:rect l="l" t="t" r="r" b="b"/>
            <a:pathLst>
              <a:path w="3240354" h="3240352">
                <a:moveTo>
                  <a:pt x="1620177" y="648072"/>
                </a:moveTo>
                <a:lnTo>
                  <a:pt x="1319636" y="1287858"/>
                </a:lnTo>
                <a:lnTo>
                  <a:pt x="648071" y="1390695"/>
                </a:lnTo>
                <a:lnTo>
                  <a:pt x="1133891" y="1888941"/>
                </a:lnTo>
                <a:lnTo>
                  <a:pt x="1019382" y="2592283"/>
                </a:lnTo>
                <a:lnTo>
                  <a:pt x="1620177" y="2260430"/>
                </a:lnTo>
                <a:lnTo>
                  <a:pt x="2220972" y="2592283"/>
                </a:lnTo>
                <a:lnTo>
                  <a:pt x="2106463" y="1888941"/>
                </a:lnTo>
                <a:lnTo>
                  <a:pt x="2592283" y="1390695"/>
                </a:lnTo>
                <a:lnTo>
                  <a:pt x="1920718" y="1287858"/>
                </a:lnTo>
                <a:close/>
                <a:moveTo>
                  <a:pt x="1620177" y="0"/>
                </a:moveTo>
                <a:lnTo>
                  <a:pt x="2121079" y="1066310"/>
                </a:lnTo>
                <a:lnTo>
                  <a:pt x="3240354" y="1237704"/>
                </a:lnTo>
                <a:lnTo>
                  <a:pt x="2430654" y="2068114"/>
                </a:lnTo>
                <a:lnTo>
                  <a:pt x="2621501" y="3240352"/>
                </a:lnTo>
                <a:lnTo>
                  <a:pt x="1620177" y="2687263"/>
                </a:lnTo>
                <a:lnTo>
                  <a:pt x="618853" y="3240352"/>
                </a:lnTo>
                <a:lnTo>
                  <a:pt x="809700" y="2068114"/>
                </a:lnTo>
                <a:lnTo>
                  <a:pt x="0" y="1237704"/>
                </a:lnTo>
                <a:lnTo>
                  <a:pt x="1119275" y="10663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五角星 8">
            <a:extLst>
              <a:ext uri="{FF2B5EF4-FFF2-40B4-BE49-F238E27FC236}">
                <a16:creationId xmlns:a16="http://schemas.microsoft.com/office/drawing/2014/main" id="{588E52E3-AD35-4A8F-B1D1-BD50D8739F00}"/>
              </a:ext>
            </a:extLst>
          </p:cNvPr>
          <p:cNvSpPr/>
          <p:nvPr/>
        </p:nvSpPr>
        <p:spPr>
          <a:xfrm rot="19800000">
            <a:off x="1963738" y="1706563"/>
            <a:ext cx="1566862" cy="1565275"/>
          </a:xfrm>
          <a:prstGeom prst="star5">
            <a:avLst>
              <a:gd name="adj" fmla="val 25012"/>
              <a:gd name="hf" fmla="val 105146"/>
              <a:gd name="vf" fmla="val 11055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五角星 5">
            <a:extLst>
              <a:ext uri="{FF2B5EF4-FFF2-40B4-BE49-F238E27FC236}">
                <a16:creationId xmlns:a16="http://schemas.microsoft.com/office/drawing/2014/main" id="{32485AAB-0B18-4282-A2C4-6CA926BDA0A3}"/>
              </a:ext>
            </a:extLst>
          </p:cNvPr>
          <p:cNvSpPr/>
          <p:nvPr/>
        </p:nvSpPr>
        <p:spPr>
          <a:xfrm rot="19800000">
            <a:off x="1655763" y="2333625"/>
            <a:ext cx="1100137" cy="1101725"/>
          </a:xfrm>
          <a:custGeom>
            <a:avLst/>
            <a:gdLst/>
            <a:ahLst/>
            <a:cxnLst/>
            <a:rect l="l" t="t" r="r" b="b"/>
            <a:pathLst>
              <a:path w="3240354" h="3240352">
                <a:moveTo>
                  <a:pt x="1620177" y="648072"/>
                </a:moveTo>
                <a:lnTo>
                  <a:pt x="1319636" y="1287858"/>
                </a:lnTo>
                <a:lnTo>
                  <a:pt x="648071" y="1390695"/>
                </a:lnTo>
                <a:lnTo>
                  <a:pt x="1133891" y="1888941"/>
                </a:lnTo>
                <a:lnTo>
                  <a:pt x="1019382" y="2592283"/>
                </a:lnTo>
                <a:lnTo>
                  <a:pt x="1620177" y="2260430"/>
                </a:lnTo>
                <a:lnTo>
                  <a:pt x="2220972" y="2592283"/>
                </a:lnTo>
                <a:lnTo>
                  <a:pt x="2106463" y="1888941"/>
                </a:lnTo>
                <a:lnTo>
                  <a:pt x="2592283" y="1390695"/>
                </a:lnTo>
                <a:lnTo>
                  <a:pt x="1920718" y="1287858"/>
                </a:lnTo>
                <a:close/>
                <a:moveTo>
                  <a:pt x="1620177" y="0"/>
                </a:moveTo>
                <a:lnTo>
                  <a:pt x="2121079" y="1066310"/>
                </a:lnTo>
                <a:lnTo>
                  <a:pt x="3240354" y="1237704"/>
                </a:lnTo>
                <a:lnTo>
                  <a:pt x="2430654" y="2068114"/>
                </a:lnTo>
                <a:lnTo>
                  <a:pt x="2621501" y="3240352"/>
                </a:lnTo>
                <a:lnTo>
                  <a:pt x="1620177" y="2687263"/>
                </a:lnTo>
                <a:lnTo>
                  <a:pt x="618853" y="3240352"/>
                </a:lnTo>
                <a:lnTo>
                  <a:pt x="809700" y="2068114"/>
                </a:lnTo>
                <a:lnTo>
                  <a:pt x="0" y="1237704"/>
                </a:lnTo>
                <a:lnTo>
                  <a:pt x="1119275" y="10663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五角星 5">
            <a:extLst>
              <a:ext uri="{FF2B5EF4-FFF2-40B4-BE49-F238E27FC236}">
                <a16:creationId xmlns:a16="http://schemas.microsoft.com/office/drawing/2014/main" id="{E33342BF-A4D0-4F94-9D10-8609B8FD838A}"/>
              </a:ext>
            </a:extLst>
          </p:cNvPr>
          <p:cNvSpPr/>
          <p:nvPr/>
        </p:nvSpPr>
        <p:spPr>
          <a:xfrm rot="19800000">
            <a:off x="2882900" y="3444875"/>
            <a:ext cx="1268413" cy="1270000"/>
          </a:xfrm>
          <a:custGeom>
            <a:avLst/>
            <a:gdLst/>
            <a:ahLst/>
            <a:cxnLst/>
            <a:rect l="l" t="t" r="r" b="b"/>
            <a:pathLst>
              <a:path w="3240354" h="3240352">
                <a:moveTo>
                  <a:pt x="1620177" y="648072"/>
                </a:moveTo>
                <a:lnTo>
                  <a:pt x="1319636" y="1287858"/>
                </a:lnTo>
                <a:lnTo>
                  <a:pt x="648071" y="1390695"/>
                </a:lnTo>
                <a:lnTo>
                  <a:pt x="1133891" y="1888941"/>
                </a:lnTo>
                <a:lnTo>
                  <a:pt x="1019382" y="2592283"/>
                </a:lnTo>
                <a:lnTo>
                  <a:pt x="1620177" y="2260430"/>
                </a:lnTo>
                <a:lnTo>
                  <a:pt x="2220972" y="2592283"/>
                </a:lnTo>
                <a:lnTo>
                  <a:pt x="2106463" y="1888941"/>
                </a:lnTo>
                <a:lnTo>
                  <a:pt x="2592283" y="1390695"/>
                </a:lnTo>
                <a:lnTo>
                  <a:pt x="1920718" y="1287858"/>
                </a:lnTo>
                <a:close/>
                <a:moveTo>
                  <a:pt x="1620177" y="0"/>
                </a:moveTo>
                <a:lnTo>
                  <a:pt x="2121079" y="1066310"/>
                </a:lnTo>
                <a:lnTo>
                  <a:pt x="3240354" y="1237704"/>
                </a:lnTo>
                <a:lnTo>
                  <a:pt x="2430654" y="2068114"/>
                </a:lnTo>
                <a:lnTo>
                  <a:pt x="2621501" y="3240352"/>
                </a:lnTo>
                <a:lnTo>
                  <a:pt x="1620177" y="2687263"/>
                </a:lnTo>
                <a:lnTo>
                  <a:pt x="618853" y="3240352"/>
                </a:lnTo>
                <a:lnTo>
                  <a:pt x="809700" y="2068114"/>
                </a:lnTo>
                <a:lnTo>
                  <a:pt x="0" y="1237704"/>
                </a:lnTo>
                <a:lnTo>
                  <a:pt x="1119275" y="1066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五角星 11">
            <a:extLst>
              <a:ext uri="{FF2B5EF4-FFF2-40B4-BE49-F238E27FC236}">
                <a16:creationId xmlns:a16="http://schemas.microsoft.com/office/drawing/2014/main" id="{E0BC1ABC-51CB-440B-8513-D8362AD2EEE9}"/>
              </a:ext>
            </a:extLst>
          </p:cNvPr>
          <p:cNvSpPr/>
          <p:nvPr/>
        </p:nvSpPr>
        <p:spPr>
          <a:xfrm rot="19800000">
            <a:off x="7029450" y="1069975"/>
            <a:ext cx="1323975" cy="1322388"/>
          </a:xfrm>
          <a:prstGeom prst="star5">
            <a:avLst>
              <a:gd name="adj" fmla="val 25012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五角星 5">
            <a:extLst>
              <a:ext uri="{FF2B5EF4-FFF2-40B4-BE49-F238E27FC236}">
                <a16:creationId xmlns:a16="http://schemas.microsoft.com/office/drawing/2014/main" id="{9193DB58-9464-4F34-A01B-940C2B162E86}"/>
              </a:ext>
            </a:extLst>
          </p:cNvPr>
          <p:cNvSpPr/>
          <p:nvPr/>
        </p:nvSpPr>
        <p:spPr>
          <a:xfrm rot="19800000">
            <a:off x="7640638" y="422275"/>
            <a:ext cx="606425" cy="606425"/>
          </a:xfrm>
          <a:custGeom>
            <a:avLst/>
            <a:gdLst/>
            <a:ahLst/>
            <a:cxnLst/>
            <a:rect l="l" t="t" r="r" b="b"/>
            <a:pathLst>
              <a:path w="3240354" h="3240352">
                <a:moveTo>
                  <a:pt x="1620177" y="648072"/>
                </a:moveTo>
                <a:lnTo>
                  <a:pt x="1319636" y="1287858"/>
                </a:lnTo>
                <a:lnTo>
                  <a:pt x="648071" y="1390695"/>
                </a:lnTo>
                <a:lnTo>
                  <a:pt x="1133891" y="1888941"/>
                </a:lnTo>
                <a:lnTo>
                  <a:pt x="1019382" y="2592283"/>
                </a:lnTo>
                <a:lnTo>
                  <a:pt x="1620177" y="2260430"/>
                </a:lnTo>
                <a:lnTo>
                  <a:pt x="2220972" y="2592283"/>
                </a:lnTo>
                <a:lnTo>
                  <a:pt x="2106463" y="1888941"/>
                </a:lnTo>
                <a:lnTo>
                  <a:pt x="2592283" y="1390695"/>
                </a:lnTo>
                <a:lnTo>
                  <a:pt x="1920718" y="1287858"/>
                </a:lnTo>
                <a:close/>
                <a:moveTo>
                  <a:pt x="1620177" y="0"/>
                </a:moveTo>
                <a:lnTo>
                  <a:pt x="2121079" y="1066310"/>
                </a:lnTo>
                <a:lnTo>
                  <a:pt x="3240354" y="1237704"/>
                </a:lnTo>
                <a:lnTo>
                  <a:pt x="2430654" y="2068114"/>
                </a:lnTo>
                <a:lnTo>
                  <a:pt x="2621501" y="3240352"/>
                </a:lnTo>
                <a:lnTo>
                  <a:pt x="1620177" y="2687263"/>
                </a:lnTo>
                <a:lnTo>
                  <a:pt x="618853" y="3240352"/>
                </a:lnTo>
                <a:lnTo>
                  <a:pt x="809700" y="2068114"/>
                </a:lnTo>
                <a:lnTo>
                  <a:pt x="0" y="1237704"/>
                </a:lnTo>
                <a:lnTo>
                  <a:pt x="1119275" y="106631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五角星 13">
            <a:extLst>
              <a:ext uri="{FF2B5EF4-FFF2-40B4-BE49-F238E27FC236}">
                <a16:creationId xmlns:a16="http://schemas.microsoft.com/office/drawing/2014/main" id="{312DA272-DA0A-4A33-8207-50E2C02AB81D}"/>
              </a:ext>
            </a:extLst>
          </p:cNvPr>
          <p:cNvSpPr/>
          <p:nvPr/>
        </p:nvSpPr>
        <p:spPr>
          <a:xfrm rot="19800000">
            <a:off x="1290638" y="4065588"/>
            <a:ext cx="827087" cy="827087"/>
          </a:xfrm>
          <a:prstGeom prst="star5">
            <a:avLst>
              <a:gd name="adj" fmla="val 25012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五角星 5">
            <a:extLst>
              <a:ext uri="{FF2B5EF4-FFF2-40B4-BE49-F238E27FC236}">
                <a16:creationId xmlns:a16="http://schemas.microsoft.com/office/drawing/2014/main" id="{238CB35E-75FE-4D28-99CB-1D46EB762567}"/>
              </a:ext>
            </a:extLst>
          </p:cNvPr>
          <p:cNvSpPr/>
          <p:nvPr/>
        </p:nvSpPr>
        <p:spPr>
          <a:xfrm rot="19800000">
            <a:off x="7292975" y="2090738"/>
            <a:ext cx="1100138" cy="1101725"/>
          </a:xfrm>
          <a:custGeom>
            <a:avLst/>
            <a:gdLst/>
            <a:ahLst/>
            <a:cxnLst/>
            <a:rect l="l" t="t" r="r" b="b"/>
            <a:pathLst>
              <a:path w="3240354" h="3240352">
                <a:moveTo>
                  <a:pt x="1620177" y="648072"/>
                </a:moveTo>
                <a:lnTo>
                  <a:pt x="1319636" y="1287858"/>
                </a:lnTo>
                <a:lnTo>
                  <a:pt x="648071" y="1390695"/>
                </a:lnTo>
                <a:lnTo>
                  <a:pt x="1133891" y="1888941"/>
                </a:lnTo>
                <a:lnTo>
                  <a:pt x="1019382" y="2592283"/>
                </a:lnTo>
                <a:lnTo>
                  <a:pt x="1620177" y="2260430"/>
                </a:lnTo>
                <a:lnTo>
                  <a:pt x="2220972" y="2592283"/>
                </a:lnTo>
                <a:lnTo>
                  <a:pt x="2106463" y="1888941"/>
                </a:lnTo>
                <a:lnTo>
                  <a:pt x="2592283" y="1390695"/>
                </a:lnTo>
                <a:lnTo>
                  <a:pt x="1920718" y="1287858"/>
                </a:lnTo>
                <a:close/>
                <a:moveTo>
                  <a:pt x="1620177" y="0"/>
                </a:moveTo>
                <a:lnTo>
                  <a:pt x="2121079" y="1066310"/>
                </a:lnTo>
                <a:lnTo>
                  <a:pt x="3240354" y="1237704"/>
                </a:lnTo>
                <a:lnTo>
                  <a:pt x="2430654" y="2068114"/>
                </a:lnTo>
                <a:lnTo>
                  <a:pt x="2621501" y="3240352"/>
                </a:lnTo>
                <a:lnTo>
                  <a:pt x="1620177" y="2687263"/>
                </a:lnTo>
                <a:lnTo>
                  <a:pt x="618853" y="3240352"/>
                </a:lnTo>
                <a:lnTo>
                  <a:pt x="809700" y="2068114"/>
                </a:lnTo>
                <a:lnTo>
                  <a:pt x="0" y="1237704"/>
                </a:lnTo>
                <a:lnTo>
                  <a:pt x="1119275" y="106631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" name="TextBox 35">
            <a:extLst>
              <a:ext uri="{FF2B5EF4-FFF2-40B4-BE49-F238E27FC236}">
                <a16:creationId xmlns:a16="http://schemas.microsoft.com/office/drawing/2014/main" id="{252A3C30-4846-4A52-9907-DC49C25A6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75" y="4195763"/>
            <a:ext cx="53927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chemeClr val="bg1"/>
                </a:solidFill>
                <a:latin typeface="时尚中黑简体" pitchFamily="2" charset="-122"/>
                <a:ea typeface="时尚中黑简体" pitchFamily="2" charset="-122"/>
              </a:rPr>
              <a:t>https://www.freeppt7.com</a:t>
            </a:r>
          </a:p>
        </p:txBody>
      </p:sp>
      <p:grpSp>
        <p:nvGrpSpPr>
          <p:cNvPr id="2" name="组合 46">
            <a:extLst>
              <a:ext uri="{FF2B5EF4-FFF2-40B4-BE49-F238E27FC236}">
                <a16:creationId xmlns:a16="http://schemas.microsoft.com/office/drawing/2014/main" id="{F7A95917-550A-4D86-AD21-0C355C2B6F88}"/>
              </a:ext>
            </a:extLst>
          </p:cNvPr>
          <p:cNvGrpSpPr>
            <a:grpSpLocks/>
          </p:cNvGrpSpPr>
          <p:nvPr/>
        </p:nvGrpSpPr>
        <p:grpSpPr bwMode="auto">
          <a:xfrm>
            <a:off x="444500" y="95250"/>
            <a:ext cx="7127205" cy="2106613"/>
            <a:chOff x="444658" y="95542"/>
            <a:chExt cx="7127823" cy="2105872"/>
          </a:xfrm>
        </p:grpSpPr>
        <p:sp>
          <p:nvSpPr>
            <p:cNvPr id="2080" name="TextBox 7">
              <a:extLst>
                <a:ext uri="{FF2B5EF4-FFF2-40B4-BE49-F238E27FC236}">
                  <a16:creationId xmlns:a16="http://schemas.microsoft.com/office/drawing/2014/main" id="{8B9E0DFF-BE72-42AE-8779-D7DFD18483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658" y="95542"/>
              <a:ext cx="3762895" cy="1707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500" dirty="0">
                  <a:solidFill>
                    <a:srgbClr val="00B0F0"/>
                  </a:solidFill>
                  <a:latin typeface="方正超粗黑简体" pitchFamily="65" charset="-122"/>
                  <a:ea typeface="方正超粗黑简体" pitchFamily="65" charset="-122"/>
                </a:rPr>
                <a:t>20</a:t>
              </a:r>
              <a:r>
                <a:rPr lang="en-US" altLang="zh-CN" sz="10500" dirty="0">
                  <a:solidFill>
                    <a:schemeClr val="bg1"/>
                  </a:solidFill>
                  <a:latin typeface="方正超粗黑简体" pitchFamily="65" charset="-122"/>
                  <a:ea typeface="方正超粗黑简体" pitchFamily="65" charset="-122"/>
                </a:rPr>
                <a:t>20</a:t>
              </a:r>
            </a:p>
          </p:txBody>
        </p:sp>
        <p:sp>
          <p:nvSpPr>
            <p:cNvPr id="2081" name="TextBox 18">
              <a:extLst>
                <a:ext uri="{FF2B5EF4-FFF2-40B4-BE49-F238E27FC236}">
                  <a16:creationId xmlns:a16="http://schemas.microsoft.com/office/drawing/2014/main" id="{A8FE31F0-197C-4150-8489-73D8249636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188" y="1416584"/>
              <a:ext cx="3443763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500">
                  <a:solidFill>
                    <a:schemeClr val="bg1"/>
                  </a:solidFill>
                </a:rPr>
                <a:t>Powerpoint</a:t>
              </a:r>
            </a:p>
          </p:txBody>
        </p:sp>
        <p:sp>
          <p:nvSpPr>
            <p:cNvPr id="2083" name="TextBox 30">
              <a:extLst>
                <a:ext uri="{FF2B5EF4-FFF2-40B4-BE49-F238E27FC236}">
                  <a16:creationId xmlns:a16="http://schemas.microsoft.com/office/drawing/2014/main" id="{DF02A754-80EB-4C3A-90CC-B3211C39E6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4371" y="1206401"/>
              <a:ext cx="2954595" cy="922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5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时尚中黑简体" pitchFamily="2" charset="-122"/>
                  <a:ea typeface="时尚中黑简体" pitchFamily="2" charset="-122"/>
                </a:rPr>
                <a:t>Title template</a:t>
              </a:r>
              <a:endParaRPr lang="en-US" altLang="zh-CN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时尚中黑简体" pitchFamily="2" charset="-122"/>
                <a:ea typeface="时尚中黑简体" pitchFamily="2" charset="-122"/>
              </a:endParaRPr>
            </a:p>
          </p:txBody>
        </p:sp>
        <p:sp>
          <p:nvSpPr>
            <p:cNvPr id="3" name="TextBox 23">
              <a:extLst>
                <a:ext uri="{FF2B5EF4-FFF2-40B4-BE49-F238E27FC236}">
                  <a16:creationId xmlns:a16="http://schemas.microsoft.com/office/drawing/2014/main" id="{4FFD63EC-6E2F-4D4E-B7E2-43D478645F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099" y="310557"/>
              <a:ext cx="3195382" cy="523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dirty="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</a:rPr>
                <a:t>PPT</a:t>
              </a:r>
              <a:r>
                <a:rPr lang="zh-CN" altLang="en-US" sz="2800" dirty="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</a:rPr>
                <a:t>A must-have</a:t>
              </a: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C1C79C4A-7F95-4499-B07A-49F69A5B8C43}"/>
                </a:ext>
              </a:extLst>
            </p:cNvPr>
            <p:cNvSpPr/>
            <p:nvPr/>
          </p:nvSpPr>
          <p:spPr>
            <a:xfrm>
              <a:off x="4093050" y="433561"/>
              <a:ext cx="117485" cy="156948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35" name="Freeform 16">
            <a:extLst>
              <a:ext uri="{FF2B5EF4-FFF2-40B4-BE49-F238E27FC236}">
                <a16:creationId xmlns:a16="http://schemas.microsoft.com/office/drawing/2014/main" id="{3390E1DB-BDBC-4816-AD62-D8C5B0B22D60}"/>
              </a:ext>
            </a:extLst>
          </p:cNvPr>
          <p:cNvSpPr>
            <a:spLocks/>
          </p:cNvSpPr>
          <p:nvPr/>
        </p:nvSpPr>
        <p:spPr bwMode="auto">
          <a:xfrm>
            <a:off x="838200" y="5143500"/>
            <a:ext cx="1679575" cy="4943475"/>
          </a:xfrm>
          <a:custGeom>
            <a:avLst/>
            <a:gdLst>
              <a:gd name="T0" fmla="*/ 2147483647 w 871"/>
              <a:gd name="T1" fmla="*/ 2147483647 h 2564"/>
              <a:gd name="T2" fmla="*/ 2147483647 w 871"/>
              <a:gd name="T3" fmla="*/ 2147483647 h 2564"/>
              <a:gd name="T4" fmla="*/ 2147483647 w 871"/>
              <a:gd name="T5" fmla="*/ 2147483647 h 2564"/>
              <a:gd name="T6" fmla="*/ 2147483647 w 871"/>
              <a:gd name="T7" fmla="*/ 2147483647 h 2564"/>
              <a:gd name="T8" fmla="*/ 2147483647 w 871"/>
              <a:gd name="T9" fmla="*/ 2147483647 h 2564"/>
              <a:gd name="T10" fmla="*/ 2147483647 w 871"/>
              <a:gd name="T11" fmla="*/ 2147483647 h 2564"/>
              <a:gd name="T12" fmla="*/ 2147483647 w 871"/>
              <a:gd name="T13" fmla="*/ 2147483647 h 2564"/>
              <a:gd name="T14" fmla="*/ 2147483647 w 871"/>
              <a:gd name="T15" fmla="*/ 2147483647 h 2564"/>
              <a:gd name="T16" fmla="*/ 2147483647 w 871"/>
              <a:gd name="T17" fmla="*/ 2147483647 h 2564"/>
              <a:gd name="T18" fmla="*/ 2147483647 w 871"/>
              <a:gd name="T19" fmla="*/ 2147483647 h 2564"/>
              <a:gd name="T20" fmla="*/ 2147483647 w 871"/>
              <a:gd name="T21" fmla="*/ 2147483647 h 2564"/>
              <a:gd name="T22" fmla="*/ 2147483647 w 871"/>
              <a:gd name="T23" fmla="*/ 2147483647 h 2564"/>
              <a:gd name="T24" fmla="*/ 2147483647 w 871"/>
              <a:gd name="T25" fmla="*/ 2147483647 h 2564"/>
              <a:gd name="T26" fmla="*/ 2147483647 w 871"/>
              <a:gd name="T27" fmla="*/ 2147483647 h 2564"/>
              <a:gd name="T28" fmla="*/ 2147483647 w 871"/>
              <a:gd name="T29" fmla="*/ 2147483647 h 2564"/>
              <a:gd name="T30" fmla="*/ 2147483647 w 871"/>
              <a:gd name="T31" fmla="*/ 2147483647 h 2564"/>
              <a:gd name="T32" fmla="*/ 2147483647 w 871"/>
              <a:gd name="T33" fmla="*/ 2147483647 h 2564"/>
              <a:gd name="T34" fmla="*/ 2147483647 w 871"/>
              <a:gd name="T35" fmla="*/ 2147483647 h 256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871"/>
              <a:gd name="T55" fmla="*/ 0 h 2564"/>
              <a:gd name="T56" fmla="*/ 871 w 871"/>
              <a:gd name="T57" fmla="*/ 2564 h 256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871" h="2564">
                <a:moveTo>
                  <a:pt x="557" y="2564"/>
                </a:moveTo>
                <a:cubicBezTo>
                  <a:pt x="551" y="2198"/>
                  <a:pt x="551" y="2198"/>
                  <a:pt x="551" y="2198"/>
                </a:cubicBezTo>
                <a:cubicBezTo>
                  <a:pt x="531" y="2008"/>
                  <a:pt x="603" y="1684"/>
                  <a:pt x="603" y="1684"/>
                </a:cubicBezTo>
                <a:cubicBezTo>
                  <a:pt x="625" y="1564"/>
                  <a:pt x="591" y="1430"/>
                  <a:pt x="591" y="1430"/>
                </a:cubicBezTo>
                <a:cubicBezTo>
                  <a:pt x="619" y="1368"/>
                  <a:pt x="643" y="1210"/>
                  <a:pt x="643" y="1210"/>
                </a:cubicBezTo>
                <a:cubicBezTo>
                  <a:pt x="669" y="1256"/>
                  <a:pt x="789" y="1094"/>
                  <a:pt x="789" y="1094"/>
                </a:cubicBezTo>
                <a:cubicBezTo>
                  <a:pt x="839" y="1048"/>
                  <a:pt x="817" y="988"/>
                  <a:pt x="817" y="988"/>
                </a:cubicBezTo>
                <a:cubicBezTo>
                  <a:pt x="871" y="932"/>
                  <a:pt x="841" y="822"/>
                  <a:pt x="841" y="822"/>
                </a:cubicBezTo>
                <a:cubicBezTo>
                  <a:pt x="859" y="796"/>
                  <a:pt x="853" y="734"/>
                  <a:pt x="853" y="734"/>
                </a:cubicBezTo>
                <a:cubicBezTo>
                  <a:pt x="851" y="634"/>
                  <a:pt x="779" y="478"/>
                  <a:pt x="779" y="478"/>
                </a:cubicBezTo>
                <a:cubicBezTo>
                  <a:pt x="788" y="426"/>
                  <a:pt x="788" y="426"/>
                  <a:pt x="788" y="426"/>
                </a:cubicBezTo>
                <a:cubicBezTo>
                  <a:pt x="782" y="333"/>
                  <a:pt x="619" y="164"/>
                  <a:pt x="619" y="164"/>
                </a:cubicBezTo>
                <a:cubicBezTo>
                  <a:pt x="531" y="0"/>
                  <a:pt x="406" y="164"/>
                  <a:pt x="406" y="164"/>
                </a:cubicBezTo>
                <a:cubicBezTo>
                  <a:pt x="335" y="257"/>
                  <a:pt x="74" y="448"/>
                  <a:pt x="74" y="448"/>
                </a:cubicBezTo>
                <a:cubicBezTo>
                  <a:pt x="0" y="491"/>
                  <a:pt x="24" y="562"/>
                  <a:pt x="24" y="562"/>
                </a:cubicBezTo>
                <a:cubicBezTo>
                  <a:pt x="31" y="748"/>
                  <a:pt x="86" y="1430"/>
                  <a:pt x="86" y="1430"/>
                </a:cubicBezTo>
                <a:cubicBezTo>
                  <a:pt x="159" y="2014"/>
                  <a:pt x="2" y="2548"/>
                  <a:pt x="2" y="2548"/>
                </a:cubicBezTo>
                <a:lnTo>
                  <a:pt x="557" y="256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2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3" name="Freeform 8">
            <a:extLst>
              <a:ext uri="{FF2B5EF4-FFF2-40B4-BE49-F238E27FC236}">
                <a16:creationId xmlns:a16="http://schemas.microsoft.com/office/drawing/2014/main" id="{EBB5CD80-F07F-4AE1-AACD-3A979BA62515}"/>
              </a:ext>
            </a:extLst>
          </p:cNvPr>
          <p:cNvSpPr>
            <a:spLocks/>
          </p:cNvSpPr>
          <p:nvPr/>
        </p:nvSpPr>
        <p:spPr bwMode="auto">
          <a:xfrm flipH="1">
            <a:off x="-5553075" y="1416050"/>
            <a:ext cx="5538787" cy="2119313"/>
          </a:xfrm>
          <a:custGeom>
            <a:avLst/>
            <a:gdLst>
              <a:gd name="T0" fmla="*/ 2147483647 w 1205"/>
              <a:gd name="T1" fmla="*/ 2147483647 h 461"/>
              <a:gd name="T2" fmla="*/ 2147483647 w 1205"/>
              <a:gd name="T3" fmla="*/ 2147483647 h 461"/>
              <a:gd name="T4" fmla="*/ 2147483647 w 1205"/>
              <a:gd name="T5" fmla="*/ 2147483647 h 461"/>
              <a:gd name="T6" fmla="*/ 2147483647 w 1205"/>
              <a:gd name="T7" fmla="*/ 2147483647 h 461"/>
              <a:gd name="T8" fmla="*/ 2147483647 w 1205"/>
              <a:gd name="T9" fmla="*/ 2147483647 h 461"/>
              <a:gd name="T10" fmla="*/ 2147483647 w 1205"/>
              <a:gd name="T11" fmla="*/ 2147483647 h 461"/>
              <a:gd name="T12" fmla="*/ 2147483647 w 1205"/>
              <a:gd name="T13" fmla="*/ 2147483647 h 461"/>
              <a:gd name="T14" fmla="*/ 2147483647 w 1205"/>
              <a:gd name="T15" fmla="*/ 2147483647 h 461"/>
              <a:gd name="T16" fmla="*/ 2147483647 w 1205"/>
              <a:gd name="T17" fmla="*/ 2147483647 h 461"/>
              <a:gd name="T18" fmla="*/ 2147483647 w 1205"/>
              <a:gd name="T19" fmla="*/ 2147483647 h 461"/>
              <a:gd name="T20" fmla="*/ 2147483647 w 1205"/>
              <a:gd name="T21" fmla="*/ 2147483647 h 461"/>
              <a:gd name="T22" fmla="*/ 2147483647 w 1205"/>
              <a:gd name="T23" fmla="*/ 2147483647 h 461"/>
              <a:gd name="T24" fmla="*/ 2147483647 w 1205"/>
              <a:gd name="T25" fmla="*/ 2147483647 h 461"/>
              <a:gd name="T26" fmla="*/ 2147483647 w 1205"/>
              <a:gd name="T27" fmla="*/ 2147483647 h 461"/>
              <a:gd name="T28" fmla="*/ 2147483647 w 1205"/>
              <a:gd name="T29" fmla="*/ 2147483647 h 461"/>
              <a:gd name="T30" fmla="*/ 2147483647 w 1205"/>
              <a:gd name="T31" fmla="*/ 2147483647 h 461"/>
              <a:gd name="T32" fmla="*/ 2147483647 w 1205"/>
              <a:gd name="T33" fmla="*/ 2147483647 h 461"/>
              <a:gd name="T34" fmla="*/ 2147483647 w 1205"/>
              <a:gd name="T35" fmla="*/ 2147483647 h 461"/>
              <a:gd name="T36" fmla="*/ 2147483647 w 1205"/>
              <a:gd name="T37" fmla="*/ 2147483647 h 461"/>
              <a:gd name="T38" fmla="*/ 2147483647 w 1205"/>
              <a:gd name="T39" fmla="*/ 2147483647 h 461"/>
              <a:gd name="T40" fmla="*/ 2147483647 w 1205"/>
              <a:gd name="T41" fmla="*/ 2147483647 h 461"/>
              <a:gd name="T42" fmla="*/ 2147483647 w 1205"/>
              <a:gd name="T43" fmla="*/ 2147483647 h 461"/>
              <a:gd name="T44" fmla="*/ 2147483647 w 1205"/>
              <a:gd name="T45" fmla="*/ 2147483647 h 461"/>
              <a:gd name="T46" fmla="*/ 2147483647 w 1205"/>
              <a:gd name="T47" fmla="*/ 2147483647 h 46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205"/>
              <a:gd name="T73" fmla="*/ 0 h 461"/>
              <a:gd name="T74" fmla="*/ 1205 w 1205"/>
              <a:gd name="T75" fmla="*/ 461 h 46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205" h="461">
                <a:moveTo>
                  <a:pt x="159" y="204"/>
                </a:moveTo>
                <a:cubicBezTo>
                  <a:pt x="160" y="196"/>
                  <a:pt x="160" y="196"/>
                  <a:pt x="160" y="196"/>
                </a:cubicBezTo>
                <a:cubicBezTo>
                  <a:pt x="130" y="160"/>
                  <a:pt x="130" y="160"/>
                  <a:pt x="130" y="160"/>
                </a:cubicBezTo>
                <a:cubicBezTo>
                  <a:pt x="113" y="150"/>
                  <a:pt x="59" y="96"/>
                  <a:pt x="59" y="96"/>
                </a:cubicBezTo>
                <a:cubicBezTo>
                  <a:pt x="0" y="40"/>
                  <a:pt x="29" y="9"/>
                  <a:pt x="29" y="9"/>
                </a:cubicBezTo>
                <a:cubicBezTo>
                  <a:pt x="36" y="0"/>
                  <a:pt x="62" y="33"/>
                  <a:pt x="62" y="33"/>
                </a:cubicBezTo>
                <a:cubicBezTo>
                  <a:pt x="71" y="50"/>
                  <a:pt x="139" y="97"/>
                  <a:pt x="139" y="97"/>
                </a:cubicBezTo>
                <a:cubicBezTo>
                  <a:pt x="158" y="108"/>
                  <a:pt x="172" y="116"/>
                  <a:pt x="172" y="116"/>
                </a:cubicBezTo>
                <a:cubicBezTo>
                  <a:pt x="199" y="148"/>
                  <a:pt x="231" y="171"/>
                  <a:pt x="231" y="171"/>
                </a:cubicBezTo>
                <a:cubicBezTo>
                  <a:pt x="231" y="171"/>
                  <a:pt x="261" y="159"/>
                  <a:pt x="279" y="156"/>
                </a:cubicBezTo>
                <a:cubicBezTo>
                  <a:pt x="296" y="153"/>
                  <a:pt x="325" y="162"/>
                  <a:pt x="325" y="162"/>
                </a:cubicBezTo>
                <a:cubicBezTo>
                  <a:pt x="349" y="138"/>
                  <a:pt x="370" y="162"/>
                  <a:pt x="370" y="162"/>
                </a:cubicBezTo>
                <a:cubicBezTo>
                  <a:pt x="404" y="205"/>
                  <a:pt x="521" y="296"/>
                  <a:pt x="521" y="296"/>
                </a:cubicBezTo>
                <a:cubicBezTo>
                  <a:pt x="549" y="263"/>
                  <a:pt x="571" y="278"/>
                  <a:pt x="571" y="278"/>
                </a:cubicBezTo>
                <a:cubicBezTo>
                  <a:pt x="608" y="291"/>
                  <a:pt x="684" y="278"/>
                  <a:pt x="684" y="278"/>
                </a:cubicBezTo>
                <a:cubicBezTo>
                  <a:pt x="1091" y="205"/>
                  <a:pt x="1205" y="176"/>
                  <a:pt x="1205" y="176"/>
                </a:cubicBezTo>
                <a:cubicBezTo>
                  <a:pt x="1205" y="435"/>
                  <a:pt x="1205" y="435"/>
                  <a:pt x="1205" y="435"/>
                </a:cubicBezTo>
                <a:cubicBezTo>
                  <a:pt x="1049" y="461"/>
                  <a:pt x="735" y="437"/>
                  <a:pt x="735" y="437"/>
                </a:cubicBezTo>
                <a:cubicBezTo>
                  <a:pt x="655" y="430"/>
                  <a:pt x="606" y="438"/>
                  <a:pt x="606" y="438"/>
                </a:cubicBezTo>
                <a:cubicBezTo>
                  <a:pt x="519" y="451"/>
                  <a:pt x="399" y="445"/>
                  <a:pt x="399" y="445"/>
                </a:cubicBezTo>
                <a:cubicBezTo>
                  <a:pt x="366" y="435"/>
                  <a:pt x="309" y="437"/>
                  <a:pt x="309" y="437"/>
                </a:cubicBezTo>
                <a:cubicBezTo>
                  <a:pt x="279" y="424"/>
                  <a:pt x="230" y="397"/>
                  <a:pt x="230" y="397"/>
                </a:cubicBezTo>
                <a:cubicBezTo>
                  <a:pt x="148" y="351"/>
                  <a:pt x="168" y="266"/>
                  <a:pt x="168" y="266"/>
                </a:cubicBezTo>
                <a:cubicBezTo>
                  <a:pt x="168" y="266"/>
                  <a:pt x="184" y="252"/>
                  <a:pt x="159" y="20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2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6" name="Freeform 14">
            <a:extLst>
              <a:ext uri="{FF2B5EF4-FFF2-40B4-BE49-F238E27FC236}">
                <a16:creationId xmlns:a16="http://schemas.microsoft.com/office/drawing/2014/main" id="{0AEBDC22-84DA-40D9-B4CA-AD8E8DEB3982}"/>
              </a:ext>
            </a:extLst>
          </p:cNvPr>
          <p:cNvSpPr>
            <a:spLocks/>
          </p:cNvSpPr>
          <p:nvPr/>
        </p:nvSpPr>
        <p:spPr bwMode="auto">
          <a:xfrm rot="6300000" flipH="1">
            <a:off x="6973888" y="-1223963"/>
            <a:ext cx="5532438" cy="2281237"/>
          </a:xfrm>
          <a:custGeom>
            <a:avLst/>
            <a:gdLst>
              <a:gd name="T0" fmla="*/ 2147483647 w 1268"/>
              <a:gd name="T1" fmla="*/ 2147483647 h 523"/>
              <a:gd name="T2" fmla="*/ 2147483647 w 1268"/>
              <a:gd name="T3" fmla="*/ 2147483647 h 523"/>
              <a:gd name="T4" fmla="*/ 2147483647 w 1268"/>
              <a:gd name="T5" fmla="*/ 2147483647 h 523"/>
              <a:gd name="T6" fmla="*/ 2147483647 w 1268"/>
              <a:gd name="T7" fmla="*/ 2147483647 h 523"/>
              <a:gd name="T8" fmla="*/ 2147483647 w 1268"/>
              <a:gd name="T9" fmla="*/ 2147483647 h 523"/>
              <a:gd name="T10" fmla="*/ 2147483647 w 1268"/>
              <a:gd name="T11" fmla="*/ 2147483647 h 523"/>
              <a:gd name="T12" fmla="*/ 2147483647 w 1268"/>
              <a:gd name="T13" fmla="*/ 2147483647 h 523"/>
              <a:gd name="T14" fmla="*/ 2147483647 w 1268"/>
              <a:gd name="T15" fmla="*/ 2147483647 h 523"/>
              <a:gd name="T16" fmla="*/ 0 w 1268"/>
              <a:gd name="T17" fmla="*/ 2147483647 h 523"/>
              <a:gd name="T18" fmla="*/ 2147483647 w 1268"/>
              <a:gd name="T19" fmla="*/ 2147483647 h 523"/>
              <a:gd name="T20" fmla="*/ 2147483647 w 1268"/>
              <a:gd name="T21" fmla="*/ 2147483647 h 523"/>
              <a:gd name="T22" fmla="*/ 2147483647 w 1268"/>
              <a:gd name="T23" fmla="*/ 2147483647 h 523"/>
              <a:gd name="T24" fmla="*/ 2147483647 w 1268"/>
              <a:gd name="T25" fmla="*/ 2147483647 h 523"/>
              <a:gd name="T26" fmla="*/ 2147483647 w 1268"/>
              <a:gd name="T27" fmla="*/ 2147483647 h 523"/>
              <a:gd name="T28" fmla="*/ 2147483647 w 1268"/>
              <a:gd name="T29" fmla="*/ 2147483647 h 523"/>
              <a:gd name="T30" fmla="*/ 2147483647 w 1268"/>
              <a:gd name="T31" fmla="*/ 2147483647 h 523"/>
              <a:gd name="T32" fmla="*/ 2147483647 w 1268"/>
              <a:gd name="T33" fmla="*/ 2147483647 h 523"/>
              <a:gd name="T34" fmla="*/ 2147483647 w 1268"/>
              <a:gd name="T35" fmla="*/ 2147483647 h 523"/>
              <a:gd name="T36" fmla="*/ 2147483647 w 1268"/>
              <a:gd name="T37" fmla="*/ 2147483647 h 52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68"/>
              <a:gd name="T58" fmla="*/ 0 h 523"/>
              <a:gd name="T59" fmla="*/ 1268 w 1268"/>
              <a:gd name="T60" fmla="*/ 523 h 52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68" h="523">
                <a:moveTo>
                  <a:pt x="1268" y="296"/>
                </a:moveTo>
                <a:cubicBezTo>
                  <a:pt x="1268" y="296"/>
                  <a:pt x="900" y="199"/>
                  <a:pt x="644" y="70"/>
                </a:cubicBezTo>
                <a:cubicBezTo>
                  <a:pt x="644" y="70"/>
                  <a:pt x="530" y="0"/>
                  <a:pt x="400" y="47"/>
                </a:cubicBezTo>
                <a:cubicBezTo>
                  <a:pt x="400" y="47"/>
                  <a:pt x="269" y="58"/>
                  <a:pt x="244" y="56"/>
                </a:cubicBezTo>
                <a:cubicBezTo>
                  <a:pt x="244" y="56"/>
                  <a:pt x="185" y="80"/>
                  <a:pt x="251" y="115"/>
                </a:cubicBezTo>
                <a:cubicBezTo>
                  <a:pt x="251" y="115"/>
                  <a:pt x="359" y="126"/>
                  <a:pt x="380" y="117"/>
                </a:cubicBezTo>
                <a:cubicBezTo>
                  <a:pt x="380" y="117"/>
                  <a:pt x="319" y="122"/>
                  <a:pt x="302" y="136"/>
                </a:cubicBezTo>
                <a:cubicBezTo>
                  <a:pt x="302" y="136"/>
                  <a:pt x="229" y="143"/>
                  <a:pt x="203" y="129"/>
                </a:cubicBezTo>
                <a:cubicBezTo>
                  <a:pt x="203" y="129"/>
                  <a:pt x="9" y="58"/>
                  <a:pt x="0" y="127"/>
                </a:cubicBezTo>
                <a:cubicBezTo>
                  <a:pt x="0" y="127"/>
                  <a:pt x="4" y="145"/>
                  <a:pt x="49" y="139"/>
                </a:cubicBezTo>
                <a:cubicBezTo>
                  <a:pt x="49" y="139"/>
                  <a:pt x="20" y="173"/>
                  <a:pt x="33" y="183"/>
                </a:cubicBezTo>
                <a:cubicBezTo>
                  <a:pt x="33" y="183"/>
                  <a:pt x="168" y="192"/>
                  <a:pt x="199" y="213"/>
                </a:cubicBezTo>
                <a:cubicBezTo>
                  <a:pt x="199" y="213"/>
                  <a:pt x="277" y="228"/>
                  <a:pt x="318" y="234"/>
                </a:cubicBezTo>
                <a:cubicBezTo>
                  <a:pt x="318" y="234"/>
                  <a:pt x="372" y="263"/>
                  <a:pt x="393" y="249"/>
                </a:cubicBezTo>
                <a:cubicBezTo>
                  <a:pt x="393" y="249"/>
                  <a:pt x="506" y="232"/>
                  <a:pt x="548" y="232"/>
                </a:cubicBezTo>
                <a:cubicBezTo>
                  <a:pt x="548" y="232"/>
                  <a:pt x="623" y="223"/>
                  <a:pt x="687" y="249"/>
                </a:cubicBezTo>
                <a:cubicBezTo>
                  <a:pt x="687" y="249"/>
                  <a:pt x="1027" y="450"/>
                  <a:pt x="1098" y="474"/>
                </a:cubicBezTo>
                <a:cubicBezTo>
                  <a:pt x="1098" y="474"/>
                  <a:pt x="1198" y="518"/>
                  <a:pt x="1214" y="523"/>
                </a:cubicBezTo>
                <a:lnTo>
                  <a:pt x="1268" y="29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2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069BC175-62D7-431A-A7D6-1774A8882DF5}"/>
              </a:ext>
            </a:extLst>
          </p:cNvPr>
          <p:cNvSpPr/>
          <p:nvPr/>
        </p:nvSpPr>
        <p:spPr>
          <a:xfrm>
            <a:off x="1585913" y="5146675"/>
            <a:ext cx="600075" cy="60007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3" name="五角星 52">
            <a:extLst>
              <a:ext uri="{FF2B5EF4-FFF2-40B4-BE49-F238E27FC236}">
                <a16:creationId xmlns:a16="http://schemas.microsoft.com/office/drawing/2014/main" id="{4C9576FE-9F55-4580-B75B-AF3FE2038226}"/>
              </a:ext>
            </a:extLst>
          </p:cNvPr>
          <p:cNvSpPr/>
          <p:nvPr/>
        </p:nvSpPr>
        <p:spPr>
          <a:xfrm>
            <a:off x="2925763" y="5165725"/>
            <a:ext cx="909637" cy="908050"/>
          </a:xfrm>
          <a:prstGeom prst="star5">
            <a:avLst>
              <a:gd name="adj" fmla="val 25012"/>
              <a:gd name="hf" fmla="val 105146"/>
              <a:gd name="vf" fmla="val 11055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4" name="五角星 5">
            <a:extLst>
              <a:ext uri="{FF2B5EF4-FFF2-40B4-BE49-F238E27FC236}">
                <a16:creationId xmlns:a16="http://schemas.microsoft.com/office/drawing/2014/main" id="{1333737C-8077-4ED8-8E80-2FCB0D7C4435}"/>
              </a:ext>
            </a:extLst>
          </p:cNvPr>
          <p:cNvSpPr/>
          <p:nvPr/>
        </p:nvSpPr>
        <p:spPr>
          <a:xfrm>
            <a:off x="1576388" y="5165725"/>
            <a:ext cx="728662" cy="728663"/>
          </a:xfrm>
          <a:custGeom>
            <a:avLst/>
            <a:gdLst/>
            <a:ahLst/>
            <a:cxnLst/>
            <a:rect l="l" t="t" r="r" b="b"/>
            <a:pathLst>
              <a:path w="3240354" h="3240352">
                <a:moveTo>
                  <a:pt x="1620177" y="648072"/>
                </a:moveTo>
                <a:lnTo>
                  <a:pt x="1319636" y="1287858"/>
                </a:lnTo>
                <a:lnTo>
                  <a:pt x="648071" y="1390695"/>
                </a:lnTo>
                <a:lnTo>
                  <a:pt x="1133891" y="1888941"/>
                </a:lnTo>
                <a:lnTo>
                  <a:pt x="1019382" y="2592283"/>
                </a:lnTo>
                <a:lnTo>
                  <a:pt x="1620177" y="2260430"/>
                </a:lnTo>
                <a:lnTo>
                  <a:pt x="2220972" y="2592283"/>
                </a:lnTo>
                <a:lnTo>
                  <a:pt x="2106463" y="1888941"/>
                </a:lnTo>
                <a:lnTo>
                  <a:pt x="2592283" y="1390695"/>
                </a:lnTo>
                <a:lnTo>
                  <a:pt x="1920718" y="1287858"/>
                </a:lnTo>
                <a:close/>
                <a:moveTo>
                  <a:pt x="1620177" y="0"/>
                </a:moveTo>
                <a:lnTo>
                  <a:pt x="2121079" y="1066310"/>
                </a:lnTo>
                <a:lnTo>
                  <a:pt x="3240354" y="1237704"/>
                </a:lnTo>
                <a:lnTo>
                  <a:pt x="2430654" y="2068114"/>
                </a:lnTo>
                <a:lnTo>
                  <a:pt x="2621501" y="3240352"/>
                </a:lnTo>
                <a:lnTo>
                  <a:pt x="1620177" y="2687263"/>
                </a:lnTo>
                <a:lnTo>
                  <a:pt x="618853" y="3240352"/>
                </a:lnTo>
                <a:lnTo>
                  <a:pt x="809700" y="2068114"/>
                </a:lnTo>
                <a:lnTo>
                  <a:pt x="0" y="1237704"/>
                </a:lnTo>
                <a:lnTo>
                  <a:pt x="1119275" y="106631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5" name="五角星 5">
            <a:extLst>
              <a:ext uri="{FF2B5EF4-FFF2-40B4-BE49-F238E27FC236}">
                <a16:creationId xmlns:a16="http://schemas.microsoft.com/office/drawing/2014/main" id="{847C899F-53E8-4664-9F8D-639FB1BA4818}"/>
              </a:ext>
            </a:extLst>
          </p:cNvPr>
          <p:cNvSpPr/>
          <p:nvPr/>
        </p:nvSpPr>
        <p:spPr>
          <a:xfrm>
            <a:off x="6153150" y="5165725"/>
            <a:ext cx="987425" cy="987425"/>
          </a:xfrm>
          <a:custGeom>
            <a:avLst/>
            <a:gdLst/>
            <a:ahLst/>
            <a:cxnLst/>
            <a:rect l="l" t="t" r="r" b="b"/>
            <a:pathLst>
              <a:path w="3240354" h="3240352">
                <a:moveTo>
                  <a:pt x="1620177" y="648072"/>
                </a:moveTo>
                <a:lnTo>
                  <a:pt x="1319636" y="1287858"/>
                </a:lnTo>
                <a:lnTo>
                  <a:pt x="648071" y="1390695"/>
                </a:lnTo>
                <a:lnTo>
                  <a:pt x="1133891" y="1888941"/>
                </a:lnTo>
                <a:lnTo>
                  <a:pt x="1019382" y="2592283"/>
                </a:lnTo>
                <a:lnTo>
                  <a:pt x="1620177" y="2260430"/>
                </a:lnTo>
                <a:lnTo>
                  <a:pt x="2220972" y="2592283"/>
                </a:lnTo>
                <a:lnTo>
                  <a:pt x="2106463" y="1888941"/>
                </a:lnTo>
                <a:lnTo>
                  <a:pt x="2592283" y="1390695"/>
                </a:lnTo>
                <a:lnTo>
                  <a:pt x="1920718" y="1287858"/>
                </a:lnTo>
                <a:close/>
                <a:moveTo>
                  <a:pt x="1620177" y="0"/>
                </a:moveTo>
                <a:lnTo>
                  <a:pt x="2121079" y="1066310"/>
                </a:lnTo>
                <a:lnTo>
                  <a:pt x="3240354" y="1237704"/>
                </a:lnTo>
                <a:lnTo>
                  <a:pt x="2430654" y="2068114"/>
                </a:lnTo>
                <a:lnTo>
                  <a:pt x="2621501" y="3240352"/>
                </a:lnTo>
                <a:lnTo>
                  <a:pt x="1620177" y="2687263"/>
                </a:lnTo>
                <a:lnTo>
                  <a:pt x="618853" y="3240352"/>
                </a:lnTo>
                <a:lnTo>
                  <a:pt x="809700" y="2068114"/>
                </a:lnTo>
                <a:lnTo>
                  <a:pt x="0" y="1237704"/>
                </a:lnTo>
                <a:lnTo>
                  <a:pt x="1119275" y="1066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6" name="五角星 55">
            <a:extLst>
              <a:ext uri="{FF2B5EF4-FFF2-40B4-BE49-F238E27FC236}">
                <a16:creationId xmlns:a16="http://schemas.microsoft.com/office/drawing/2014/main" id="{AEA8B2B1-38FB-4C2E-8510-F4DF97CBF3E7}"/>
              </a:ext>
            </a:extLst>
          </p:cNvPr>
          <p:cNvSpPr/>
          <p:nvPr/>
        </p:nvSpPr>
        <p:spPr>
          <a:xfrm>
            <a:off x="5618163" y="5165725"/>
            <a:ext cx="908050" cy="908050"/>
          </a:xfrm>
          <a:prstGeom prst="star5">
            <a:avLst>
              <a:gd name="adj" fmla="val 25012"/>
              <a:gd name="hf" fmla="val 105146"/>
              <a:gd name="vf" fmla="val 11055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7" name="五角星 56">
            <a:extLst>
              <a:ext uri="{FF2B5EF4-FFF2-40B4-BE49-F238E27FC236}">
                <a16:creationId xmlns:a16="http://schemas.microsoft.com/office/drawing/2014/main" id="{11B29F03-781D-46CF-A631-92B9715BE7AA}"/>
              </a:ext>
            </a:extLst>
          </p:cNvPr>
          <p:cNvSpPr/>
          <p:nvPr/>
        </p:nvSpPr>
        <p:spPr>
          <a:xfrm>
            <a:off x="4586288" y="5165725"/>
            <a:ext cx="727075" cy="728663"/>
          </a:xfrm>
          <a:prstGeom prst="star5">
            <a:avLst>
              <a:gd name="adj" fmla="val 25012"/>
              <a:gd name="hf" fmla="val 105146"/>
              <a:gd name="vf" fmla="val 11055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8" name="五角星 5">
            <a:extLst>
              <a:ext uri="{FF2B5EF4-FFF2-40B4-BE49-F238E27FC236}">
                <a16:creationId xmlns:a16="http://schemas.microsoft.com/office/drawing/2014/main" id="{A344BF8B-E3DE-4EBB-A667-4BB703073F8D}"/>
              </a:ext>
            </a:extLst>
          </p:cNvPr>
          <p:cNvSpPr/>
          <p:nvPr/>
        </p:nvSpPr>
        <p:spPr>
          <a:xfrm>
            <a:off x="3236913" y="5165725"/>
            <a:ext cx="727075" cy="728663"/>
          </a:xfrm>
          <a:custGeom>
            <a:avLst/>
            <a:gdLst/>
            <a:ahLst/>
            <a:cxnLst/>
            <a:rect l="l" t="t" r="r" b="b"/>
            <a:pathLst>
              <a:path w="3240354" h="3240352">
                <a:moveTo>
                  <a:pt x="1620177" y="648072"/>
                </a:moveTo>
                <a:lnTo>
                  <a:pt x="1319636" y="1287858"/>
                </a:lnTo>
                <a:lnTo>
                  <a:pt x="648071" y="1390695"/>
                </a:lnTo>
                <a:lnTo>
                  <a:pt x="1133891" y="1888941"/>
                </a:lnTo>
                <a:lnTo>
                  <a:pt x="1019382" y="2592283"/>
                </a:lnTo>
                <a:lnTo>
                  <a:pt x="1620177" y="2260430"/>
                </a:lnTo>
                <a:lnTo>
                  <a:pt x="2220972" y="2592283"/>
                </a:lnTo>
                <a:lnTo>
                  <a:pt x="2106463" y="1888941"/>
                </a:lnTo>
                <a:lnTo>
                  <a:pt x="2592283" y="1390695"/>
                </a:lnTo>
                <a:lnTo>
                  <a:pt x="1920718" y="1287858"/>
                </a:lnTo>
                <a:close/>
                <a:moveTo>
                  <a:pt x="1620177" y="0"/>
                </a:moveTo>
                <a:lnTo>
                  <a:pt x="2121079" y="1066310"/>
                </a:lnTo>
                <a:lnTo>
                  <a:pt x="3240354" y="1237704"/>
                </a:lnTo>
                <a:lnTo>
                  <a:pt x="2430654" y="2068114"/>
                </a:lnTo>
                <a:lnTo>
                  <a:pt x="2621501" y="3240352"/>
                </a:lnTo>
                <a:lnTo>
                  <a:pt x="1620177" y="2687263"/>
                </a:lnTo>
                <a:lnTo>
                  <a:pt x="618853" y="3240352"/>
                </a:lnTo>
                <a:lnTo>
                  <a:pt x="809700" y="2068114"/>
                </a:lnTo>
                <a:lnTo>
                  <a:pt x="0" y="1237704"/>
                </a:lnTo>
                <a:lnTo>
                  <a:pt x="1119275" y="106631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" name="五角星 5">
            <a:extLst>
              <a:ext uri="{FF2B5EF4-FFF2-40B4-BE49-F238E27FC236}">
                <a16:creationId xmlns:a16="http://schemas.microsoft.com/office/drawing/2014/main" id="{22081CF3-62E2-4F16-97C2-5CBA4A346029}"/>
              </a:ext>
            </a:extLst>
          </p:cNvPr>
          <p:cNvSpPr/>
          <p:nvPr/>
        </p:nvSpPr>
        <p:spPr>
          <a:xfrm>
            <a:off x="903288" y="5165725"/>
            <a:ext cx="987425" cy="987425"/>
          </a:xfrm>
          <a:custGeom>
            <a:avLst/>
            <a:gdLst/>
            <a:ahLst/>
            <a:cxnLst/>
            <a:rect l="l" t="t" r="r" b="b"/>
            <a:pathLst>
              <a:path w="3240354" h="3240352">
                <a:moveTo>
                  <a:pt x="1620177" y="648072"/>
                </a:moveTo>
                <a:lnTo>
                  <a:pt x="1319636" y="1287858"/>
                </a:lnTo>
                <a:lnTo>
                  <a:pt x="648071" y="1390695"/>
                </a:lnTo>
                <a:lnTo>
                  <a:pt x="1133891" y="1888941"/>
                </a:lnTo>
                <a:lnTo>
                  <a:pt x="1019382" y="2592283"/>
                </a:lnTo>
                <a:lnTo>
                  <a:pt x="1620177" y="2260430"/>
                </a:lnTo>
                <a:lnTo>
                  <a:pt x="2220972" y="2592283"/>
                </a:lnTo>
                <a:lnTo>
                  <a:pt x="2106463" y="1888941"/>
                </a:lnTo>
                <a:lnTo>
                  <a:pt x="2592283" y="1390695"/>
                </a:lnTo>
                <a:lnTo>
                  <a:pt x="1920718" y="1287858"/>
                </a:lnTo>
                <a:close/>
                <a:moveTo>
                  <a:pt x="1620177" y="0"/>
                </a:moveTo>
                <a:lnTo>
                  <a:pt x="2121079" y="1066310"/>
                </a:lnTo>
                <a:lnTo>
                  <a:pt x="3240354" y="1237704"/>
                </a:lnTo>
                <a:lnTo>
                  <a:pt x="2430654" y="2068114"/>
                </a:lnTo>
                <a:lnTo>
                  <a:pt x="2621501" y="3240352"/>
                </a:lnTo>
                <a:lnTo>
                  <a:pt x="1620177" y="2687263"/>
                </a:lnTo>
                <a:lnTo>
                  <a:pt x="618853" y="3240352"/>
                </a:lnTo>
                <a:lnTo>
                  <a:pt x="809700" y="2068114"/>
                </a:lnTo>
                <a:lnTo>
                  <a:pt x="0" y="1237704"/>
                </a:lnTo>
                <a:lnTo>
                  <a:pt x="1119275" y="1066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0" name="五角星 59">
            <a:extLst>
              <a:ext uri="{FF2B5EF4-FFF2-40B4-BE49-F238E27FC236}">
                <a16:creationId xmlns:a16="http://schemas.microsoft.com/office/drawing/2014/main" id="{02CCEF90-DB14-465B-AB5C-83E02702233A}"/>
              </a:ext>
            </a:extLst>
          </p:cNvPr>
          <p:cNvSpPr/>
          <p:nvPr/>
        </p:nvSpPr>
        <p:spPr>
          <a:xfrm>
            <a:off x="7602538" y="5165725"/>
            <a:ext cx="727075" cy="728663"/>
          </a:xfrm>
          <a:prstGeom prst="star5">
            <a:avLst>
              <a:gd name="adj" fmla="val 25012"/>
              <a:gd name="hf" fmla="val 105146"/>
              <a:gd name="vf" fmla="val 11055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0.2875 -0.6833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-34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0.2875 -0.6833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-3416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xit" presetSubtype="3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05556E-6 4.44444E-6 L 0.275 -0.2916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-1459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275 0.29167 L -4.44444E-6 -2.71605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-1459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utoRev="1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3.05556E-6 4.44444E-6 L 0.26875 -0.33334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38" y="-1666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275 0.29167 L -4.44444E-6 -2.71605E-6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-1459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utoRev="1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3.05556E-6 4.44444E-6 L 0.25937 -0.36667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69" y="-1833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275 0.29167 L -4.44444E-6 -2.71605E-6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-1459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0.275 0.29167 L -4.44444E-6 -2.71605E-6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-1459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utoRev="1" fill="hold" grpId="4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3.05556E-6 4.44444E-6 L 0.25 -0.55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75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" presetClass="emph" presetSubtype="0" repeatCount="indefinite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42" dur="1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0.39375 0.54167 L -3.88889E-6 -1.23457E-7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2709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utoRev="1" fill="hold" grpId="5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3.05556E-6 4.44444E-6 L 0.425 -0.55556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-2777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path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-0.39375 0.54167 L -3.88889E-6 -1.23457E-7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2709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utoRev="1" fill="hold" grpId="6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3.05556E-6 4.44444E-6 L 0.33125 -0.48056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63" y="-2404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path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-0.20833 0.28241 L 1.38889E-6 1.23457E-7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-1413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utoRev="1" fill="hold" grpId="7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3.05556E-6 4.44444E-6 L 0.15104 -0.25926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2" y="-1296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-0.68958 0.94352 L 1.11022E-16 6.17284E-7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79" y="-4719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utoRev="1" fill="hold" grpId="8" nodeType="withEffect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3.05556E-6 4.44444E-6 L 0.66562 -0.88889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81" y="-4444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path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animMotion origin="layout" path="M -0.10521 0.59352 L 2.77778E-6 -6.17284E-7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-29691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utoRev="1" fill="hold" grpId="9" nodeType="withEffect">
                                  <p:stCondLst>
                                    <p:cond delay="9500"/>
                                  </p:stCondLst>
                                  <p:childTnLst>
                                    <p:animMotion origin="layout" path="M 3.05556E-6 2.28916E-6 L 0.08889 -0.56349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4" y="-2817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path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Motion origin="layout" path="M -0.03855 0.48611 L 4.16667E-6 -2.46914E-6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-2432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utoRev="1" fill="hold" grpId="10" nodeType="withEffect">
                                  <p:stCondLst>
                                    <p:cond delay="10500"/>
                                  </p:stCondLst>
                                  <p:childTnLst>
                                    <p:animMotion origin="layout" path="M -3.33333E-6 -2.46914E-6 L 0.05417 -0.48055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-2404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path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animMotion origin="layout" path="M -0.68958 0.94352 L 1.11022E-16 6.17284E-7 " pathEditMode="relative" rAng="0" ptsTypes="AA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79" y="-4719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utoRev="1" fill="hold" grpId="11" nodeType="withEffect">
                                  <p:stCondLst>
                                    <p:cond delay="11500"/>
                                  </p:stCondLst>
                                  <p:childTnLst>
                                    <p:animMotion origin="layout" path="M 3.05556E-6 4.44444E-6 L 0.60625 -0.80926 " pathEditMode="relative" rAng="0" ptsTypes="AA">
                                      <p:cBhvr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12" y="-40463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path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Motion origin="layout" path="M -0.64914 0.54753 L 4.44444E-6 2.46914E-7 " pathEditMode="relative" rAng="0" ptsTypes="AA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48" y="-27377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utoRev="1" fill="hold" grpId="12" nodeType="withEffect">
                                  <p:stCondLst>
                                    <p:cond delay="12500"/>
                                  </p:stCondLst>
                                  <p:childTnLst>
                                    <p:animMotion origin="layout" path="M 3.05556E-6 4.44444E-6 L 0.63437 -0.6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19" y="-3000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path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animMotion origin="layout" path="M 0.01145 0.20833 L 4.16667E-6 -3.7037E-7 " pathEditMode="relative" rAng="0" ptsTypes="AA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-10432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utoRev="1" fill="hold" grpId="13" nodeType="withEffect">
                                  <p:stCondLst>
                                    <p:cond delay="13500"/>
                                  </p:stCondLst>
                                  <p:childTnLst>
                                    <p:animMotion origin="layout" path="M 1.66667E-6 -3.95062E-6 L 0.00312 -0.21666 " pathEditMode="relative" rAng="0" ptsTypes="AA">
                                      <p:cBhvr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0833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2" presetClass="path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Motion origin="layout" path="M 2.77778E-7 -2.83951E-6 L 0.56667 -0.00154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33" y="-93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8" presetClass="emph" presetSubtype="0" fill="hold" grpId="1" nodeType="withEffect">
                                  <p:stCondLst>
                                    <p:cond delay="17000"/>
                                  </p:stCondLst>
                                  <p:childTnLst>
                                    <p:animRot by="1200000">
                                      <p:cBhvr>
                                        <p:cTn id="107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2" presetClass="exit" presetSubtype="8" fill="hold" grpId="2" nodeType="withEffect">
                                  <p:stCondLst>
                                    <p:cond delay="17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8" presetClass="emph" presetSubtype="0" repeatCount="200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Rot by="-21600000">
                                      <p:cBhvr>
                                        <p:cTn id="1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0" presetClass="path" presetSubtype="0" repeatCount="2000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animMotion origin="layout" path="M 0 0 C 0.0316 -0.05463 0.0632 -0.10926 0.06459 -0.18519 C 0.06598 -0.26111 0.00903 -0.36327 0.00834 -0.45556 C 0.00764 -0.54815 0.05834 -0.64753 0.06042 -0.74105 C 0.0625 -0.83395 0.0191 -0.92593 0.02084 -1.01482 C 0.02257 -1.10371 0.0467 -1.18889 0.07084 -1.27408 " pathEditMode="relative" ptsTypes="aaaaaA">
                                      <p:cBhvr>
                                        <p:cTn id="115" dur="200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8" presetClass="emph" presetSubtype="0" repeatCount="2000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animRot by="21600000">
                                      <p:cBhvr>
                                        <p:cTn id="11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0" presetClass="path" presetSubtype="0" repeatCount="2000" fill="hold" nodeType="withEffect">
                                  <p:stCondLst>
                                    <p:cond delay="17600"/>
                                  </p:stCondLst>
                                  <p:childTnLst>
                                    <p:animMotion origin="layout" path="M 0 0 C 0.0316 -0.05463 0.0632 -0.10926 0.06459 -0.18519 C 0.06598 -0.26111 0.00903 -0.36327 0.00834 -0.45556 C 0.00764 -0.54815 0.05834 -0.64753 0.06042 -0.74105 C 0.0625 -0.83395 0.0191 -0.92593 0.02084 -1.01482 C 0.02257 -1.10371 0.0467 -1.18889 0.07084 -1.27408 " pathEditMode="relative" ptsTypes="aaaaaA">
                                      <p:cBhvr>
                                        <p:cTn id="119" dur="200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8" presetClass="emph" presetSubtype="0" repeatCount="2000" fill="hold" nodeType="withEffect">
                                  <p:stCondLst>
                                    <p:cond delay="1760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0" presetClass="path" presetSubtype="0" repeatCount="2000" fill="hold" nodeType="withEffect">
                                  <p:stCondLst>
                                    <p:cond delay="17700"/>
                                  </p:stCondLst>
                                  <p:childTnLst>
                                    <p:animMotion origin="layout" path="M 0 0 C 0.0316 -0.05463 0.0632 -0.10926 0.06459 -0.18519 C 0.06598 -0.26111 0.00903 -0.36327 0.00834 -0.45556 C 0.00764 -0.54815 0.05834 -0.64753 0.06042 -0.74105 C 0.0625 -0.83395 0.0191 -0.92593 0.02084 -1.01482 C 0.02257 -1.10371 0.0467 -1.18889 0.07084 -1.27408 " pathEditMode="relative" ptsTypes="aaaaaA">
                                      <p:cBhvr>
                                        <p:cTn id="123" dur="20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8" presetClass="emph" presetSubtype="0" repeatCount="2000" fill="hold" nodeType="withEffect">
                                  <p:stCondLst>
                                    <p:cond delay="1770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0" presetClass="path" presetSubtype="0" repeatCount="2000" fill="hold" nodeType="withEffect">
                                  <p:stCondLst>
                                    <p:cond delay="17800"/>
                                  </p:stCondLst>
                                  <p:childTnLst>
                                    <p:animMotion origin="layout" path="M 0 0 C 0.0316 -0.05463 0.0632 -0.10926 0.06459 -0.18519 C 0.06598 -0.26111 0.00903 -0.36327 0.00834 -0.45556 C 0.00764 -0.54815 0.05834 -0.64753 0.06042 -0.74105 C 0.0625 -0.83395 0.0191 -0.92593 0.02084 -1.01482 C 0.02257 -1.10371 0.0467 -1.18889 0.07084 -1.27408 " pathEditMode="relative" ptsTypes="aaaaaA">
                                      <p:cBhvr>
                                        <p:cTn id="127" dur="2000" spd="-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8" presetClass="emph" presetSubtype="0" repeatCount="2000" fill="hold" nodeType="withEffect">
                                  <p:stCondLst>
                                    <p:cond delay="17800"/>
                                  </p:stCondLst>
                                  <p:childTnLst>
                                    <p:animRot by="21600000">
                                      <p:cBhvr>
                                        <p:cTn id="12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0" presetClass="path" presetSubtype="0" repeatCount="2000" fill="hold" nodeType="withEffect">
                                  <p:stCondLst>
                                    <p:cond delay="17900"/>
                                  </p:stCondLst>
                                  <p:childTnLst>
                                    <p:animMotion origin="layout" path="M 0 0 C 0.0316 -0.05463 0.0632 -0.10926 0.06459 -0.18519 C 0.06598 -0.26111 0.00903 -0.36327 0.00834 -0.45556 C 0.00764 -0.54815 0.05834 -0.64753 0.06042 -0.74105 C 0.0625 -0.83395 0.0191 -0.92593 0.02084 -1.01482 C 0.02257 -1.10371 0.0467 -1.18889 0.07084 -1.27408 " pathEditMode="relative" ptsTypes="aaaaaA">
                                      <p:cBhvr>
                                        <p:cTn id="131" dur="2000" spd="-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2000" fill="hold" nodeType="withEffect">
                                  <p:stCondLst>
                                    <p:cond delay="1790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4" presetID="0" presetClass="path" presetSubtype="0" repeatCount="200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Motion origin="layout" path="M 0 0 C 0.0316 -0.05463 0.0632 -0.10926 0.06459 -0.18519 C 0.06598 -0.26111 0.00903 -0.36327 0.00834 -0.45556 C 0.00764 -0.54815 0.05834 -0.64753 0.06042 -0.74105 C 0.0625 -0.83395 0.0191 -0.92593 0.02084 -1.01482 C 0.02257 -1.10371 0.0467 -1.18889 0.07084 -1.27408 " pathEditMode="relative" ptsTypes="aaaaaA">
                                      <p:cBhvr>
                                        <p:cTn id="135" dur="2000" spd="-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8" presetClass="emph" presetSubtype="0" repeatCount="200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0" presetClass="path" presetSubtype="0" repeatCount="2000" fill="hold" nodeType="withEffect">
                                  <p:stCondLst>
                                    <p:cond delay="18100"/>
                                  </p:stCondLst>
                                  <p:childTnLst>
                                    <p:animMotion origin="layout" path="M 0 0 C 0.0316 -0.05463 0.0632 -0.10926 0.06459 -0.18519 C 0.06598 -0.26111 0.00903 -0.36327 0.00834 -0.45556 C 0.00764 -0.54815 0.05834 -0.64753 0.06042 -0.74105 C 0.0625 -0.83395 0.0191 -0.92593 0.02084 -1.01482 C 0.02257 -1.10371 0.0467 -1.18889 0.07084 -1.27408 " pathEditMode="relative" ptsTypes="aaaaaA">
                                      <p:cBhvr>
                                        <p:cTn id="139" dur="2000" spd="-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8" presetClass="emph" presetSubtype="0" repeatCount="2000" fill="hold" nodeType="withEffect">
                                  <p:stCondLst>
                                    <p:cond delay="18100"/>
                                  </p:stCondLst>
                                  <p:childTnLst>
                                    <p:animRot by="21600000">
                                      <p:cBhvr>
                                        <p:cTn id="14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0" presetClass="path" presetSubtype="0" repeatCount="2000" fill="hold" nodeType="withEffect">
                                  <p:stCondLst>
                                    <p:cond delay="18200"/>
                                  </p:stCondLst>
                                  <p:childTnLst>
                                    <p:animMotion origin="layout" path="M 0 0 C 0.0316 -0.05463 0.0632 -0.10926 0.06459 -0.18519 C 0.06598 -0.26111 0.00903 -0.36327 0.00834 -0.45556 C 0.00764 -0.54815 0.05834 -0.64753 0.06042 -0.74105 C 0.0625 -0.83395 0.0191 -0.92593 0.02084 -1.01482 C 0.02257 -1.10371 0.0467 -1.18889 0.07084 -1.27408 " pathEditMode="relative" ptsTypes="aaaaaA">
                                      <p:cBhvr>
                                        <p:cTn id="143" dur="2000" spd="-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8" presetClass="emph" presetSubtype="0" repeatCount="2000" fill="hold" nodeType="withEffect">
                                  <p:stCondLst>
                                    <p:cond delay="18200"/>
                                  </p:stCondLst>
                                  <p:childTnLst>
                                    <p:animRot by="21600000">
                                      <p:cBhvr>
                                        <p:cTn id="14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182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5" grpId="0" animBg="1"/>
      <p:bldP spid="35" grpId="1" animBg="1"/>
      <p:bldP spid="35" grpId="2" animBg="1"/>
      <p:bldP spid="35" grpId="3" animBg="1"/>
      <p:bldP spid="35" grpId="4" animBg="1"/>
      <p:bldP spid="35" grpId="5" animBg="1"/>
      <p:bldP spid="35" grpId="6" animBg="1"/>
      <p:bldP spid="35" grpId="7" animBg="1"/>
      <p:bldP spid="35" grpId="8" animBg="1"/>
      <p:bldP spid="35" grpId="9" animBg="1"/>
      <p:bldP spid="35" grpId="10" animBg="1"/>
      <p:bldP spid="35" grpId="11" animBg="1"/>
      <p:bldP spid="35" grpId="12" animBg="1"/>
      <p:bldP spid="35" grpId="13" animBg="1"/>
      <p:bldP spid="43" grpId="0" animBg="1"/>
      <p:bldP spid="43" grpId="1" animBg="1"/>
      <p:bldP spid="43" grpId="2" animBg="1"/>
      <p:bldP spid="46" grpId="0" animBg="1"/>
      <p:bldP spid="32" grpId="0" animBg="1"/>
      <p:bldP spid="3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BB078A-2E81-44F7-91E0-78168164CCD0}"/>
              </a:ext>
            </a:extLst>
          </p:cNvPr>
          <p:cNvSpPr/>
          <p:nvPr/>
        </p:nvSpPr>
        <p:spPr>
          <a:xfrm>
            <a:off x="0" y="0"/>
            <a:ext cx="9144000" cy="1931988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 dirty="0"/>
          </a:p>
        </p:txBody>
      </p:sp>
      <p:pic>
        <p:nvPicPr>
          <p:cNvPr id="3075" name="Picture 3" descr="E:\卡拉赞\GUANXIAN.png">
            <a:extLst>
              <a:ext uri="{FF2B5EF4-FFF2-40B4-BE49-F238E27FC236}">
                <a16:creationId xmlns:a16="http://schemas.microsoft.com/office/drawing/2014/main" id="{EDA85025-5D68-4644-A2FE-6B716C2B6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72" b="-2"/>
          <a:stretch>
            <a:fillRect/>
          </a:stretch>
        </p:blipFill>
        <p:spPr bwMode="auto">
          <a:xfrm>
            <a:off x="14288" y="0"/>
            <a:ext cx="9144000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6">
            <a:extLst>
              <a:ext uri="{FF2B5EF4-FFF2-40B4-BE49-F238E27FC236}">
                <a16:creationId xmlns:a16="http://schemas.microsoft.com/office/drawing/2014/main" id="{1D050818-F332-4759-8428-A5BB133B6980}"/>
              </a:ext>
            </a:extLst>
          </p:cNvPr>
          <p:cNvSpPr/>
          <p:nvPr/>
        </p:nvSpPr>
        <p:spPr>
          <a:xfrm flipH="1">
            <a:off x="-14288" y="1238250"/>
            <a:ext cx="9158288" cy="1187450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 dirty="0"/>
          </a:p>
        </p:txBody>
      </p:sp>
      <p:sp>
        <p:nvSpPr>
          <p:cNvPr id="6" name="五角星 5">
            <a:extLst>
              <a:ext uri="{FF2B5EF4-FFF2-40B4-BE49-F238E27FC236}">
                <a16:creationId xmlns:a16="http://schemas.microsoft.com/office/drawing/2014/main" id="{2B36442F-6FE4-4900-AC4B-CEA94EA65D30}"/>
              </a:ext>
            </a:extLst>
          </p:cNvPr>
          <p:cNvSpPr/>
          <p:nvPr/>
        </p:nvSpPr>
        <p:spPr>
          <a:xfrm rot="19800000">
            <a:off x="738188" y="92075"/>
            <a:ext cx="1565275" cy="1565275"/>
          </a:xfrm>
          <a:prstGeom prst="star5">
            <a:avLst>
              <a:gd name="adj" fmla="val 25012"/>
              <a:gd name="hf" fmla="val 105146"/>
              <a:gd name="vf" fmla="val 11055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五角星 5">
            <a:extLst>
              <a:ext uri="{FF2B5EF4-FFF2-40B4-BE49-F238E27FC236}">
                <a16:creationId xmlns:a16="http://schemas.microsoft.com/office/drawing/2014/main" id="{593D0908-264C-47CF-8427-FAE7634CC95A}"/>
              </a:ext>
            </a:extLst>
          </p:cNvPr>
          <p:cNvSpPr/>
          <p:nvPr/>
        </p:nvSpPr>
        <p:spPr>
          <a:xfrm rot="19800000">
            <a:off x="430213" y="719138"/>
            <a:ext cx="1100137" cy="1101725"/>
          </a:xfrm>
          <a:custGeom>
            <a:avLst/>
            <a:gdLst/>
            <a:ahLst/>
            <a:cxnLst/>
            <a:rect l="l" t="t" r="r" b="b"/>
            <a:pathLst>
              <a:path w="3240354" h="3240352">
                <a:moveTo>
                  <a:pt x="1620177" y="648072"/>
                </a:moveTo>
                <a:lnTo>
                  <a:pt x="1319636" y="1287858"/>
                </a:lnTo>
                <a:lnTo>
                  <a:pt x="648071" y="1390695"/>
                </a:lnTo>
                <a:lnTo>
                  <a:pt x="1133891" y="1888941"/>
                </a:lnTo>
                <a:lnTo>
                  <a:pt x="1019382" y="2592283"/>
                </a:lnTo>
                <a:lnTo>
                  <a:pt x="1620177" y="2260430"/>
                </a:lnTo>
                <a:lnTo>
                  <a:pt x="2220972" y="2592283"/>
                </a:lnTo>
                <a:lnTo>
                  <a:pt x="2106463" y="1888941"/>
                </a:lnTo>
                <a:lnTo>
                  <a:pt x="2592283" y="1390695"/>
                </a:lnTo>
                <a:lnTo>
                  <a:pt x="1920718" y="1287858"/>
                </a:lnTo>
                <a:close/>
                <a:moveTo>
                  <a:pt x="1620177" y="0"/>
                </a:moveTo>
                <a:lnTo>
                  <a:pt x="2121079" y="1066310"/>
                </a:lnTo>
                <a:lnTo>
                  <a:pt x="3240354" y="1237704"/>
                </a:lnTo>
                <a:lnTo>
                  <a:pt x="2430654" y="2068114"/>
                </a:lnTo>
                <a:lnTo>
                  <a:pt x="2621501" y="3240352"/>
                </a:lnTo>
                <a:lnTo>
                  <a:pt x="1620177" y="2687263"/>
                </a:lnTo>
                <a:lnTo>
                  <a:pt x="618853" y="3240352"/>
                </a:lnTo>
                <a:lnTo>
                  <a:pt x="809700" y="2068114"/>
                </a:lnTo>
                <a:lnTo>
                  <a:pt x="0" y="1237704"/>
                </a:lnTo>
                <a:lnTo>
                  <a:pt x="1119275" y="10663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79" name="TextBox 7">
            <a:extLst>
              <a:ext uri="{FF2B5EF4-FFF2-40B4-BE49-F238E27FC236}">
                <a16:creationId xmlns:a16="http://schemas.microsoft.com/office/drawing/2014/main" id="{4E4C03FC-49BB-48EC-9598-BD53B6434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3350" y="527050"/>
            <a:ext cx="2396810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500" dirty="0">
                <a:solidFill>
                  <a:srgbClr val="00B0F0"/>
                </a:solidFill>
                <a:latin typeface="方正超粗黑简体" pitchFamily="65" charset="-122"/>
                <a:ea typeface="方正超粗黑简体" pitchFamily="65" charset="-122"/>
              </a:rPr>
              <a:t>20</a:t>
            </a:r>
            <a:r>
              <a:rPr lang="en-US" altLang="zh-CN" sz="6500" dirty="0">
                <a:solidFill>
                  <a:schemeClr val="bg1"/>
                </a:solidFill>
                <a:latin typeface="方正超粗黑简体" pitchFamily="65" charset="-122"/>
                <a:ea typeface="方正超粗黑简体" pitchFamily="65" charset="-122"/>
              </a:rPr>
              <a:t>20</a:t>
            </a:r>
          </a:p>
        </p:txBody>
      </p:sp>
      <p:sp>
        <p:nvSpPr>
          <p:cNvPr id="3080" name="TextBox 8">
            <a:extLst>
              <a:ext uri="{FF2B5EF4-FFF2-40B4-BE49-F238E27FC236}">
                <a16:creationId xmlns:a16="http://schemas.microsoft.com/office/drawing/2014/main" id="{CA23E6B8-C7F5-4FA6-BADD-9D6C7E243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1431925"/>
            <a:ext cx="24177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Thoughts To Be Things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EF82523-3DBB-48D0-95E2-750AA825DA9E}"/>
              </a:ext>
            </a:extLst>
          </p:cNvPr>
          <p:cNvSpPr/>
          <p:nvPr/>
        </p:nvSpPr>
        <p:spPr>
          <a:xfrm>
            <a:off x="1012825" y="3892550"/>
            <a:ext cx="5021263" cy="2905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50652C04-CC5C-4726-8A1D-4D56588345A6}"/>
              </a:ext>
            </a:extLst>
          </p:cNvPr>
          <p:cNvSpPr/>
          <p:nvPr/>
        </p:nvSpPr>
        <p:spPr>
          <a:xfrm>
            <a:off x="612775" y="3892550"/>
            <a:ext cx="290513" cy="2905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F3D9DEB1-0603-4ED7-B4B0-757FDC279A8C}"/>
              </a:ext>
            </a:extLst>
          </p:cNvPr>
          <p:cNvSpPr/>
          <p:nvPr/>
        </p:nvSpPr>
        <p:spPr>
          <a:xfrm>
            <a:off x="6142038" y="3892550"/>
            <a:ext cx="290512" cy="2905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B61899DE-F020-4491-90E0-ECD55032DB38}"/>
              </a:ext>
            </a:extLst>
          </p:cNvPr>
          <p:cNvSpPr/>
          <p:nvPr/>
        </p:nvSpPr>
        <p:spPr>
          <a:xfrm>
            <a:off x="6581775" y="3892550"/>
            <a:ext cx="5022850" cy="2905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3" name="等腰三角形 12">
            <a:extLst>
              <a:ext uri="{FF2B5EF4-FFF2-40B4-BE49-F238E27FC236}">
                <a16:creationId xmlns:a16="http://schemas.microsoft.com/office/drawing/2014/main" id="{DFD0FF3E-3A85-40EB-842E-B909A0A1A25B}"/>
              </a:ext>
            </a:extLst>
          </p:cNvPr>
          <p:cNvSpPr/>
          <p:nvPr/>
        </p:nvSpPr>
        <p:spPr>
          <a:xfrm rot="21299617">
            <a:off x="984250" y="1712913"/>
            <a:ext cx="949325" cy="2192337"/>
          </a:xfrm>
          <a:custGeom>
            <a:avLst/>
            <a:gdLst/>
            <a:ahLst/>
            <a:cxnLst/>
            <a:rect l="l" t="t" r="r" b="b"/>
            <a:pathLst>
              <a:path w="1292702" h="2985495">
                <a:moveTo>
                  <a:pt x="845736" y="0"/>
                </a:moveTo>
                <a:lnTo>
                  <a:pt x="1259334" y="713100"/>
                </a:lnTo>
                <a:lnTo>
                  <a:pt x="1046060" y="713100"/>
                </a:lnTo>
                <a:lnTo>
                  <a:pt x="1224053" y="1455257"/>
                </a:lnTo>
                <a:lnTo>
                  <a:pt x="1002087" y="1388972"/>
                </a:lnTo>
                <a:lnTo>
                  <a:pt x="1292702" y="1875828"/>
                </a:lnTo>
                <a:lnTo>
                  <a:pt x="929316" y="1880396"/>
                </a:lnTo>
                <a:lnTo>
                  <a:pt x="1095563" y="2624426"/>
                </a:lnTo>
                <a:lnTo>
                  <a:pt x="757490" y="2517713"/>
                </a:lnTo>
                <a:lnTo>
                  <a:pt x="716512" y="2985495"/>
                </a:lnTo>
                <a:lnTo>
                  <a:pt x="466922" y="2963631"/>
                </a:lnTo>
                <a:lnTo>
                  <a:pt x="512753" y="2440461"/>
                </a:lnTo>
                <a:lnTo>
                  <a:pt x="0" y="2278608"/>
                </a:lnTo>
                <a:lnTo>
                  <a:pt x="429705" y="1886677"/>
                </a:lnTo>
                <a:lnTo>
                  <a:pt x="211302" y="1889422"/>
                </a:lnTo>
                <a:lnTo>
                  <a:pt x="566493" y="1258891"/>
                </a:lnTo>
                <a:lnTo>
                  <a:pt x="220618" y="1155603"/>
                </a:lnTo>
                <a:lnTo>
                  <a:pt x="690862" y="713100"/>
                </a:lnTo>
                <a:lnTo>
                  <a:pt x="432138" y="713100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等腰三角形 22">
            <a:extLst>
              <a:ext uri="{FF2B5EF4-FFF2-40B4-BE49-F238E27FC236}">
                <a16:creationId xmlns:a16="http://schemas.microsoft.com/office/drawing/2014/main" id="{5823AA6B-1A5D-4101-B09C-9649FFCC1C7E}"/>
              </a:ext>
            </a:extLst>
          </p:cNvPr>
          <p:cNvSpPr/>
          <p:nvPr/>
        </p:nvSpPr>
        <p:spPr>
          <a:xfrm rot="300383" flipH="1">
            <a:off x="2695575" y="1608138"/>
            <a:ext cx="949325" cy="2195512"/>
          </a:xfrm>
          <a:custGeom>
            <a:avLst/>
            <a:gdLst/>
            <a:ahLst/>
            <a:cxnLst/>
            <a:rect l="l" t="t" r="r" b="b"/>
            <a:pathLst>
              <a:path w="1292700" h="2989786">
                <a:moveTo>
                  <a:pt x="832355" y="0"/>
                </a:moveTo>
                <a:lnTo>
                  <a:pt x="418757" y="713100"/>
                </a:lnTo>
                <a:lnTo>
                  <a:pt x="566846" y="713100"/>
                </a:lnTo>
                <a:lnTo>
                  <a:pt x="106024" y="1146737"/>
                </a:lnTo>
                <a:lnTo>
                  <a:pt x="554830" y="1280763"/>
                </a:lnTo>
                <a:lnTo>
                  <a:pt x="211299" y="1890594"/>
                </a:lnTo>
                <a:lnTo>
                  <a:pt x="429705" y="1887849"/>
                </a:lnTo>
                <a:lnTo>
                  <a:pt x="0" y="2279781"/>
                </a:lnTo>
                <a:lnTo>
                  <a:pt x="547661" y="2452652"/>
                </a:lnTo>
                <a:lnTo>
                  <a:pt x="502523" y="2967921"/>
                </a:lnTo>
                <a:lnTo>
                  <a:pt x="752112" y="2989786"/>
                </a:lnTo>
                <a:lnTo>
                  <a:pt x="792398" y="2529904"/>
                </a:lnTo>
                <a:lnTo>
                  <a:pt x="1095562" y="2625598"/>
                </a:lnTo>
                <a:lnTo>
                  <a:pt x="929316" y="1881568"/>
                </a:lnTo>
                <a:lnTo>
                  <a:pt x="1292700" y="1877000"/>
                </a:lnTo>
                <a:lnTo>
                  <a:pt x="1019651" y="1419572"/>
                </a:lnTo>
                <a:lnTo>
                  <a:pt x="1109459" y="1446391"/>
                </a:lnTo>
                <a:lnTo>
                  <a:pt x="933593" y="713100"/>
                </a:lnTo>
                <a:lnTo>
                  <a:pt x="1245953" y="713100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641FA8-DE69-4F50-8DC3-3347188C5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" y="4298950"/>
            <a:ext cx="1931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/>
              <a:t>Are You Ready</a:t>
            </a:r>
            <a:r>
              <a:rPr lang="zh-CN" altLang="en-US" sz="2000"/>
              <a:t>?</a:t>
            </a:r>
          </a:p>
        </p:txBody>
      </p:sp>
      <p:sp>
        <p:nvSpPr>
          <p:cNvPr id="29" name="五角星 28">
            <a:extLst>
              <a:ext uri="{FF2B5EF4-FFF2-40B4-BE49-F238E27FC236}">
                <a16:creationId xmlns:a16="http://schemas.microsoft.com/office/drawing/2014/main" id="{B7D83BE7-356A-409A-AD31-94B66B72D8A6}"/>
              </a:ext>
            </a:extLst>
          </p:cNvPr>
          <p:cNvSpPr/>
          <p:nvPr/>
        </p:nvSpPr>
        <p:spPr>
          <a:xfrm>
            <a:off x="2925763" y="5165725"/>
            <a:ext cx="909637" cy="908050"/>
          </a:xfrm>
          <a:prstGeom prst="star5">
            <a:avLst>
              <a:gd name="adj" fmla="val 25012"/>
              <a:gd name="hf" fmla="val 105146"/>
              <a:gd name="vf" fmla="val 11055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" name="五角星 5">
            <a:extLst>
              <a:ext uri="{FF2B5EF4-FFF2-40B4-BE49-F238E27FC236}">
                <a16:creationId xmlns:a16="http://schemas.microsoft.com/office/drawing/2014/main" id="{7C28D692-226B-4084-BEB5-079BA65C3A9B}"/>
              </a:ext>
            </a:extLst>
          </p:cNvPr>
          <p:cNvSpPr/>
          <p:nvPr/>
        </p:nvSpPr>
        <p:spPr>
          <a:xfrm>
            <a:off x="1576388" y="5165725"/>
            <a:ext cx="728662" cy="728663"/>
          </a:xfrm>
          <a:custGeom>
            <a:avLst/>
            <a:gdLst/>
            <a:ahLst/>
            <a:cxnLst/>
            <a:rect l="l" t="t" r="r" b="b"/>
            <a:pathLst>
              <a:path w="3240354" h="3240352">
                <a:moveTo>
                  <a:pt x="1620177" y="648072"/>
                </a:moveTo>
                <a:lnTo>
                  <a:pt x="1319636" y="1287858"/>
                </a:lnTo>
                <a:lnTo>
                  <a:pt x="648071" y="1390695"/>
                </a:lnTo>
                <a:lnTo>
                  <a:pt x="1133891" y="1888941"/>
                </a:lnTo>
                <a:lnTo>
                  <a:pt x="1019382" y="2592283"/>
                </a:lnTo>
                <a:lnTo>
                  <a:pt x="1620177" y="2260430"/>
                </a:lnTo>
                <a:lnTo>
                  <a:pt x="2220972" y="2592283"/>
                </a:lnTo>
                <a:lnTo>
                  <a:pt x="2106463" y="1888941"/>
                </a:lnTo>
                <a:lnTo>
                  <a:pt x="2592283" y="1390695"/>
                </a:lnTo>
                <a:lnTo>
                  <a:pt x="1920718" y="1287858"/>
                </a:lnTo>
                <a:close/>
                <a:moveTo>
                  <a:pt x="1620177" y="0"/>
                </a:moveTo>
                <a:lnTo>
                  <a:pt x="2121079" y="1066310"/>
                </a:lnTo>
                <a:lnTo>
                  <a:pt x="3240354" y="1237704"/>
                </a:lnTo>
                <a:lnTo>
                  <a:pt x="2430654" y="2068114"/>
                </a:lnTo>
                <a:lnTo>
                  <a:pt x="2621501" y="3240352"/>
                </a:lnTo>
                <a:lnTo>
                  <a:pt x="1620177" y="2687263"/>
                </a:lnTo>
                <a:lnTo>
                  <a:pt x="618853" y="3240352"/>
                </a:lnTo>
                <a:lnTo>
                  <a:pt x="809700" y="2068114"/>
                </a:lnTo>
                <a:lnTo>
                  <a:pt x="0" y="1237704"/>
                </a:lnTo>
                <a:lnTo>
                  <a:pt x="1119275" y="106631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" name="五角星 5">
            <a:extLst>
              <a:ext uri="{FF2B5EF4-FFF2-40B4-BE49-F238E27FC236}">
                <a16:creationId xmlns:a16="http://schemas.microsoft.com/office/drawing/2014/main" id="{E63B64F5-3CFE-42A0-9C98-DFFB7E240469}"/>
              </a:ext>
            </a:extLst>
          </p:cNvPr>
          <p:cNvSpPr/>
          <p:nvPr/>
        </p:nvSpPr>
        <p:spPr>
          <a:xfrm>
            <a:off x="6153150" y="5165725"/>
            <a:ext cx="987425" cy="987425"/>
          </a:xfrm>
          <a:custGeom>
            <a:avLst/>
            <a:gdLst/>
            <a:ahLst/>
            <a:cxnLst/>
            <a:rect l="l" t="t" r="r" b="b"/>
            <a:pathLst>
              <a:path w="3240354" h="3240352">
                <a:moveTo>
                  <a:pt x="1620177" y="648072"/>
                </a:moveTo>
                <a:lnTo>
                  <a:pt x="1319636" y="1287858"/>
                </a:lnTo>
                <a:lnTo>
                  <a:pt x="648071" y="1390695"/>
                </a:lnTo>
                <a:lnTo>
                  <a:pt x="1133891" y="1888941"/>
                </a:lnTo>
                <a:lnTo>
                  <a:pt x="1019382" y="2592283"/>
                </a:lnTo>
                <a:lnTo>
                  <a:pt x="1620177" y="2260430"/>
                </a:lnTo>
                <a:lnTo>
                  <a:pt x="2220972" y="2592283"/>
                </a:lnTo>
                <a:lnTo>
                  <a:pt x="2106463" y="1888941"/>
                </a:lnTo>
                <a:lnTo>
                  <a:pt x="2592283" y="1390695"/>
                </a:lnTo>
                <a:lnTo>
                  <a:pt x="1920718" y="1287858"/>
                </a:lnTo>
                <a:close/>
                <a:moveTo>
                  <a:pt x="1620177" y="0"/>
                </a:moveTo>
                <a:lnTo>
                  <a:pt x="2121079" y="1066310"/>
                </a:lnTo>
                <a:lnTo>
                  <a:pt x="3240354" y="1237704"/>
                </a:lnTo>
                <a:lnTo>
                  <a:pt x="2430654" y="2068114"/>
                </a:lnTo>
                <a:lnTo>
                  <a:pt x="2621501" y="3240352"/>
                </a:lnTo>
                <a:lnTo>
                  <a:pt x="1620177" y="2687263"/>
                </a:lnTo>
                <a:lnTo>
                  <a:pt x="618853" y="3240352"/>
                </a:lnTo>
                <a:lnTo>
                  <a:pt x="809700" y="2068114"/>
                </a:lnTo>
                <a:lnTo>
                  <a:pt x="0" y="1237704"/>
                </a:lnTo>
                <a:lnTo>
                  <a:pt x="1119275" y="1066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" name="五角星 31">
            <a:extLst>
              <a:ext uri="{FF2B5EF4-FFF2-40B4-BE49-F238E27FC236}">
                <a16:creationId xmlns:a16="http://schemas.microsoft.com/office/drawing/2014/main" id="{537D5C0B-BD93-4631-BD6A-0D2AC0376EDD}"/>
              </a:ext>
            </a:extLst>
          </p:cNvPr>
          <p:cNvSpPr/>
          <p:nvPr/>
        </p:nvSpPr>
        <p:spPr>
          <a:xfrm>
            <a:off x="5618163" y="5165725"/>
            <a:ext cx="908050" cy="908050"/>
          </a:xfrm>
          <a:prstGeom prst="star5">
            <a:avLst>
              <a:gd name="adj" fmla="val 25012"/>
              <a:gd name="hf" fmla="val 105146"/>
              <a:gd name="vf" fmla="val 11055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3" name="五角星 32">
            <a:extLst>
              <a:ext uri="{FF2B5EF4-FFF2-40B4-BE49-F238E27FC236}">
                <a16:creationId xmlns:a16="http://schemas.microsoft.com/office/drawing/2014/main" id="{3D6188F3-FD05-4C4F-B168-E6EDA5664F4A}"/>
              </a:ext>
            </a:extLst>
          </p:cNvPr>
          <p:cNvSpPr/>
          <p:nvPr/>
        </p:nvSpPr>
        <p:spPr>
          <a:xfrm>
            <a:off x="4586288" y="5165725"/>
            <a:ext cx="727075" cy="728663"/>
          </a:xfrm>
          <a:prstGeom prst="star5">
            <a:avLst>
              <a:gd name="adj" fmla="val 25012"/>
              <a:gd name="hf" fmla="val 105146"/>
              <a:gd name="vf" fmla="val 11055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4" name="五角星 5">
            <a:extLst>
              <a:ext uri="{FF2B5EF4-FFF2-40B4-BE49-F238E27FC236}">
                <a16:creationId xmlns:a16="http://schemas.microsoft.com/office/drawing/2014/main" id="{277FB0A3-7BA2-4100-BF43-E7A0EFA27E3F}"/>
              </a:ext>
            </a:extLst>
          </p:cNvPr>
          <p:cNvSpPr/>
          <p:nvPr/>
        </p:nvSpPr>
        <p:spPr>
          <a:xfrm>
            <a:off x="3236913" y="5165725"/>
            <a:ext cx="727075" cy="728663"/>
          </a:xfrm>
          <a:custGeom>
            <a:avLst/>
            <a:gdLst/>
            <a:ahLst/>
            <a:cxnLst/>
            <a:rect l="l" t="t" r="r" b="b"/>
            <a:pathLst>
              <a:path w="3240354" h="3240352">
                <a:moveTo>
                  <a:pt x="1620177" y="648072"/>
                </a:moveTo>
                <a:lnTo>
                  <a:pt x="1319636" y="1287858"/>
                </a:lnTo>
                <a:lnTo>
                  <a:pt x="648071" y="1390695"/>
                </a:lnTo>
                <a:lnTo>
                  <a:pt x="1133891" y="1888941"/>
                </a:lnTo>
                <a:lnTo>
                  <a:pt x="1019382" y="2592283"/>
                </a:lnTo>
                <a:lnTo>
                  <a:pt x="1620177" y="2260430"/>
                </a:lnTo>
                <a:lnTo>
                  <a:pt x="2220972" y="2592283"/>
                </a:lnTo>
                <a:lnTo>
                  <a:pt x="2106463" y="1888941"/>
                </a:lnTo>
                <a:lnTo>
                  <a:pt x="2592283" y="1390695"/>
                </a:lnTo>
                <a:lnTo>
                  <a:pt x="1920718" y="1287858"/>
                </a:lnTo>
                <a:close/>
                <a:moveTo>
                  <a:pt x="1620177" y="0"/>
                </a:moveTo>
                <a:lnTo>
                  <a:pt x="2121079" y="1066310"/>
                </a:lnTo>
                <a:lnTo>
                  <a:pt x="3240354" y="1237704"/>
                </a:lnTo>
                <a:lnTo>
                  <a:pt x="2430654" y="2068114"/>
                </a:lnTo>
                <a:lnTo>
                  <a:pt x="2621501" y="3240352"/>
                </a:lnTo>
                <a:lnTo>
                  <a:pt x="1620177" y="2687263"/>
                </a:lnTo>
                <a:lnTo>
                  <a:pt x="618853" y="3240352"/>
                </a:lnTo>
                <a:lnTo>
                  <a:pt x="809700" y="2068114"/>
                </a:lnTo>
                <a:lnTo>
                  <a:pt x="0" y="1237704"/>
                </a:lnTo>
                <a:lnTo>
                  <a:pt x="1119275" y="106631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5" name="五角星 5">
            <a:extLst>
              <a:ext uri="{FF2B5EF4-FFF2-40B4-BE49-F238E27FC236}">
                <a16:creationId xmlns:a16="http://schemas.microsoft.com/office/drawing/2014/main" id="{B3DEBB5E-FF66-4B92-AF0D-33941B3C3FB2}"/>
              </a:ext>
            </a:extLst>
          </p:cNvPr>
          <p:cNvSpPr/>
          <p:nvPr/>
        </p:nvSpPr>
        <p:spPr>
          <a:xfrm>
            <a:off x="903288" y="5165725"/>
            <a:ext cx="987425" cy="987425"/>
          </a:xfrm>
          <a:custGeom>
            <a:avLst/>
            <a:gdLst/>
            <a:ahLst/>
            <a:cxnLst/>
            <a:rect l="l" t="t" r="r" b="b"/>
            <a:pathLst>
              <a:path w="3240354" h="3240352">
                <a:moveTo>
                  <a:pt x="1620177" y="648072"/>
                </a:moveTo>
                <a:lnTo>
                  <a:pt x="1319636" y="1287858"/>
                </a:lnTo>
                <a:lnTo>
                  <a:pt x="648071" y="1390695"/>
                </a:lnTo>
                <a:lnTo>
                  <a:pt x="1133891" y="1888941"/>
                </a:lnTo>
                <a:lnTo>
                  <a:pt x="1019382" y="2592283"/>
                </a:lnTo>
                <a:lnTo>
                  <a:pt x="1620177" y="2260430"/>
                </a:lnTo>
                <a:lnTo>
                  <a:pt x="2220972" y="2592283"/>
                </a:lnTo>
                <a:lnTo>
                  <a:pt x="2106463" y="1888941"/>
                </a:lnTo>
                <a:lnTo>
                  <a:pt x="2592283" y="1390695"/>
                </a:lnTo>
                <a:lnTo>
                  <a:pt x="1920718" y="1287858"/>
                </a:lnTo>
                <a:close/>
                <a:moveTo>
                  <a:pt x="1620177" y="0"/>
                </a:moveTo>
                <a:lnTo>
                  <a:pt x="2121079" y="1066310"/>
                </a:lnTo>
                <a:lnTo>
                  <a:pt x="3240354" y="1237704"/>
                </a:lnTo>
                <a:lnTo>
                  <a:pt x="2430654" y="2068114"/>
                </a:lnTo>
                <a:lnTo>
                  <a:pt x="2621501" y="3240352"/>
                </a:lnTo>
                <a:lnTo>
                  <a:pt x="1620177" y="2687263"/>
                </a:lnTo>
                <a:lnTo>
                  <a:pt x="618853" y="3240352"/>
                </a:lnTo>
                <a:lnTo>
                  <a:pt x="809700" y="2068114"/>
                </a:lnTo>
                <a:lnTo>
                  <a:pt x="0" y="1237704"/>
                </a:lnTo>
                <a:lnTo>
                  <a:pt x="1119275" y="1066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五角星 35">
            <a:extLst>
              <a:ext uri="{FF2B5EF4-FFF2-40B4-BE49-F238E27FC236}">
                <a16:creationId xmlns:a16="http://schemas.microsoft.com/office/drawing/2014/main" id="{C69765A8-0F2C-415B-8C62-E67AFF7D9F4C}"/>
              </a:ext>
            </a:extLst>
          </p:cNvPr>
          <p:cNvSpPr/>
          <p:nvPr/>
        </p:nvSpPr>
        <p:spPr>
          <a:xfrm>
            <a:off x="7602538" y="5165725"/>
            <a:ext cx="727075" cy="728663"/>
          </a:xfrm>
          <a:prstGeom prst="star5">
            <a:avLst>
              <a:gd name="adj" fmla="val 25012"/>
              <a:gd name="hf" fmla="val 105146"/>
              <a:gd name="vf" fmla="val 11055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等腰三角形 12">
            <a:extLst>
              <a:ext uri="{FF2B5EF4-FFF2-40B4-BE49-F238E27FC236}">
                <a16:creationId xmlns:a16="http://schemas.microsoft.com/office/drawing/2014/main" id="{19076042-5626-454D-86F4-716BB23C8C90}"/>
              </a:ext>
            </a:extLst>
          </p:cNvPr>
          <p:cNvSpPr/>
          <p:nvPr/>
        </p:nvSpPr>
        <p:spPr>
          <a:xfrm rot="21299617">
            <a:off x="4216400" y="1712913"/>
            <a:ext cx="949325" cy="2192337"/>
          </a:xfrm>
          <a:custGeom>
            <a:avLst/>
            <a:gdLst/>
            <a:ahLst/>
            <a:cxnLst/>
            <a:rect l="l" t="t" r="r" b="b"/>
            <a:pathLst>
              <a:path w="1292702" h="2985495">
                <a:moveTo>
                  <a:pt x="845736" y="0"/>
                </a:moveTo>
                <a:lnTo>
                  <a:pt x="1259334" y="713100"/>
                </a:lnTo>
                <a:lnTo>
                  <a:pt x="1046060" y="713100"/>
                </a:lnTo>
                <a:lnTo>
                  <a:pt x="1224053" y="1455257"/>
                </a:lnTo>
                <a:lnTo>
                  <a:pt x="1002087" y="1388972"/>
                </a:lnTo>
                <a:lnTo>
                  <a:pt x="1292702" y="1875828"/>
                </a:lnTo>
                <a:lnTo>
                  <a:pt x="929316" y="1880396"/>
                </a:lnTo>
                <a:lnTo>
                  <a:pt x="1095563" y="2624426"/>
                </a:lnTo>
                <a:lnTo>
                  <a:pt x="757490" y="2517713"/>
                </a:lnTo>
                <a:lnTo>
                  <a:pt x="716512" y="2985495"/>
                </a:lnTo>
                <a:lnTo>
                  <a:pt x="466922" y="2963631"/>
                </a:lnTo>
                <a:lnTo>
                  <a:pt x="512753" y="2440461"/>
                </a:lnTo>
                <a:lnTo>
                  <a:pt x="0" y="2278608"/>
                </a:lnTo>
                <a:lnTo>
                  <a:pt x="429705" y="1886677"/>
                </a:lnTo>
                <a:lnTo>
                  <a:pt x="211302" y="1889422"/>
                </a:lnTo>
                <a:lnTo>
                  <a:pt x="566493" y="1258891"/>
                </a:lnTo>
                <a:lnTo>
                  <a:pt x="220618" y="1155603"/>
                </a:lnTo>
                <a:lnTo>
                  <a:pt x="690862" y="713100"/>
                </a:lnTo>
                <a:lnTo>
                  <a:pt x="432138" y="713100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8" name="等腰三角形 22">
            <a:extLst>
              <a:ext uri="{FF2B5EF4-FFF2-40B4-BE49-F238E27FC236}">
                <a16:creationId xmlns:a16="http://schemas.microsoft.com/office/drawing/2014/main" id="{F613E64F-7B96-466E-B05E-17A70635E6BC}"/>
              </a:ext>
            </a:extLst>
          </p:cNvPr>
          <p:cNvSpPr/>
          <p:nvPr/>
        </p:nvSpPr>
        <p:spPr>
          <a:xfrm rot="300383" flipH="1">
            <a:off x="5927725" y="1608138"/>
            <a:ext cx="949325" cy="2195512"/>
          </a:xfrm>
          <a:custGeom>
            <a:avLst/>
            <a:gdLst/>
            <a:ahLst/>
            <a:cxnLst/>
            <a:rect l="l" t="t" r="r" b="b"/>
            <a:pathLst>
              <a:path w="1292700" h="2989786">
                <a:moveTo>
                  <a:pt x="832355" y="0"/>
                </a:moveTo>
                <a:lnTo>
                  <a:pt x="418757" y="713100"/>
                </a:lnTo>
                <a:lnTo>
                  <a:pt x="566846" y="713100"/>
                </a:lnTo>
                <a:lnTo>
                  <a:pt x="106024" y="1146737"/>
                </a:lnTo>
                <a:lnTo>
                  <a:pt x="554830" y="1280763"/>
                </a:lnTo>
                <a:lnTo>
                  <a:pt x="211299" y="1890594"/>
                </a:lnTo>
                <a:lnTo>
                  <a:pt x="429705" y="1887849"/>
                </a:lnTo>
                <a:lnTo>
                  <a:pt x="0" y="2279781"/>
                </a:lnTo>
                <a:lnTo>
                  <a:pt x="547661" y="2452652"/>
                </a:lnTo>
                <a:lnTo>
                  <a:pt x="502523" y="2967921"/>
                </a:lnTo>
                <a:lnTo>
                  <a:pt x="752112" y="2989786"/>
                </a:lnTo>
                <a:lnTo>
                  <a:pt x="792398" y="2529904"/>
                </a:lnTo>
                <a:lnTo>
                  <a:pt x="1095562" y="2625598"/>
                </a:lnTo>
                <a:lnTo>
                  <a:pt x="929316" y="1881568"/>
                </a:lnTo>
                <a:lnTo>
                  <a:pt x="1292700" y="1877000"/>
                </a:lnTo>
                <a:lnTo>
                  <a:pt x="1019651" y="1419572"/>
                </a:lnTo>
                <a:lnTo>
                  <a:pt x="1109459" y="1446391"/>
                </a:lnTo>
                <a:lnTo>
                  <a:pt x="933593" y="713100"/>
                </a:lnTo>
                <a:lnTo>
                  <a:pt x="1245953" y="713100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" name="等腰三角形 12">
            <a:extLst>
              <a:ext uri="{FF2B5EF4-FFF2-40B4-BE49-F238E27FC236}">
                <a16:creationId xmlns:a16="http://schemas.microsoft.com/office/drawing/2014/main" id="{3819D233-FAFE-4630-9A22-5B6C83F83412}"/>
              </a:ext>
            </a:extLst>
          </p:cNvPr>
          <p:cNvSpPr/>
          <p:nvPr/>
        </p:nvSpPr>
        <p:spPr>
          <a:xfrm rot="21299617">
            <a:off x="7546975" y="1712913"/>
            <a:ext cx="949325" cy="2192337"/>
          </a:xfrm>
          <a:custGeom>
            <a:avLst/>
            <a:gdLst/>
            <a:ahLst/>
            <a:cxnLst/>
            <a:rect l="l" t="t" r="r" b="b"/>
            <a:pathLst>
              <a:path w="1292702" h="2985495">
                <a:moveTo>
                  <a:pt x="845736" y="0"/>
                </a:moveTo>
                <a:lnTo>
                  <a:pt x="1259334" y="713100"/>
                </a:lnTo>
                <a:lnTo>
                  <a:pt x="1046060" y="713100"/>
                </a:lnTo>
                <a:lnTo>
                  <a:pt x="1224053" y="1455257"/>
                </a:lnTo>
                <a:lnTo>
                  <a:pt x="1002087" y="1388972"/>
                </a:lnTo>
                <a:lnTo>
                  <a:pt x="1292702" y="1875828"/>
                </a:lnTo>
                <a:lnTo>
                  <a:pt x="929316" y="1880396"/>
                </a:lnTo>
                <a:lnTo>
                  <a:pt x="1095563" y="2624426"/>
                </a:lnTo>
                <a:lnTo>
                  <a:pt x="757490" y="2517713"/>
                </a:lnTo>
                <a:lnTo>
                  <a:pt x="716512" y="2985495"/>
                </a:lnTo>
                <a:lnTo>
                  <a:pt x="466922" y="2963631"/>
                </a:lnTo>
                <a:lnTo>
                  <a:pt x="512753" y="2440461"/>
                </a:lnTo>
                <a:lnTo>
                  <a:pt x="0" y="2278608"/>
                </a:lnTo>
                <a:lnTo>
                  <a:pt x="429705" y="1886677"/>
                </a:lnTo>
                <a:lnTo>
                  <a:pt x="211302" y="1889422"/>
                </a:lnTo>
                <a:lnTo>
                  <a:pt x="566493" y="1258891"/>
                </a:lnTo>
                <a:lnTo>
                  <a:pt x="220618" y="1155603"/>
                </a:lnTo>
                <a:lnTo>
                  <a:pt x="690862" y="713100"/>
                </a:lnTo>
                <a:lnTo>
                  <a:pt x="432138" y="713100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5F7724-FE9B-4B63-AB9E-DBA54E311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188" y="4371975"/>
            <a:ext cx="3041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To Be The Next PPT Talent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16 -0.05463 0.0632 -0.10926 0.06459 -0.18519 C 0.06598 -0.26111 0.00903 -0.36327 0.00834 -0.45556 C 0.00764 -0.54815 0.05834 -0.64753 0.06042 -0.74105 C 0.0625 -0.83395 0.0191 -0.92593 0.02084 -1.01482 C 0.02257 -1.10371 0.0467 -1.18889 0.07084 -1.27408 " pathEditMode="relative" ptsTypes="aaaaaA">
                                      <p:cBhvr>
                                        <p:cTn id="6" dur="20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C 0.0316 -0.05463 0.0632 -0.10926 0.06459 -0.18519 C 0.06598 -0.26111 0.00903 -0.36327 0.00834 -0.45556 C 0.00764 -0.54815 0.05834 -0.64753 0.06042 -0.74105 C 0.0625 -0.83395 0.0191 -0.92593 0.02084 -1.01482 C 0.02257 -1.10371 0.0467 -1.18889 0.07084 -1.27408 " pathEditMode="relative" ptsTypes="aaaaaA">
                                      <p:cBhvr>
                                        <p:cTn id="10" dur="20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 0 C 0.0316 -0.05463 0.0632 -0.10926 0.06459 -0.18519 C 0.06598 -0.26111 0.00903 -0.36327 0.00834 -0.45556 C 0.00764 -0.54815 0.05834 -0.64753 0.06042 -0.74105 C 0.0625 -0.83395 0.0191 -0.92593 0.02084 -1.01482 C 0.02257 -1.10371 0.0467 -1.18889 0.07084 -1.27408 " pathEditMode="relative" ptsTypes="aaaaaA">
                                      <p:cBhvr>
                                        <p:cTn id="14" dur="2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 0 C 0.0316 -0.05463 0.0632 -0.10926 0.06459 -0.18519 C 0.06598 -0.26111 0.00903 -0.36327 0.00834 -0.45556 C 0.00764 -0.54815 0.05834 -0.64753 0.06042 -0.74105 C 0.0625 -0.83395 0.0191 -0.92593 0.02084 -1.01482 C 0.02257 -1.10371 0.0467 -1.18889 0.07084 -1.27408 " pathEditMode="relative" ptsTypes="aaaaaA">
                                      <p:cBhvr>
                                        <p:cTn id="18" dur="2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 0 C 0.0316 -0.05463 0.0632 -0.10926 0.06459 -0.18519 C 0.06598 -0.26111 0.00903 -0.36327 0.00834 -0.45556 C 0.00764 -0.54815 0.05834 -0.64753 0.06042 -0.74105 C 0.0625 -0.83395 0.0191 -0.92593 0.02084 -1.01482 C 0.02257 -1.10371 0.0467 -1.18889 0.07084 -1.27408 " pathEditMode="relative" ptsTypes="aaaaaA">
                                      <p:cBhvr>
                                        <p:cTn id="22" dur="2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C 0.0316 -0.05463 0.0632 -0.10926 0.06459 -0.18519 C 0.06598 -0.26111 0.00903 -0.36327 0.00834 -0.45556 C 0.00764 -0.54815 0.05834 -0.64753 0.06042 -0.74105 C 0.0625 -0.83395 0.0191 -0.92593 0.02084 -1.01482 C 0.02257 -1.10371 0.0467 -1.18889 0.07084 -1.27408 " pathEditMode="relative" ptsTypes="aaaaaA">
                                      <p:cBhvr>
                                        <p:cTn id="26" dur="2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 0 C 0.0316 -0.05463 0.0632 -0.10926 0.06459 -0.18519 C 0.06598 -0.26111 0.00903 -0.36327 0.00834 -0.45556 C 0.00764 -0.54815 0.05834 -0.64753 0.06042 -0.74105 C 0.0625 -0.83395 0.0191 -0.92593 0.02084 -1.01482 C 0.02257 -1.10371 0.0467 -1.18889 0.07084 -1.27408 " pathEditMode="relative" ptsTypes="aaaaaA">
                                      <p:cBhvr>
                                        <p:cTn id="30" dur="200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 0 C 0.0316 -0.05463 0.0632 -0.10926 0.06459 -0.18519 C 0.06598 -0.26111 0.00903 -0.36327 0.00834 -0.45556 C 0.00764 -0.54815 0.05834 -0.64753 0.06042 -0.74105 C 0.0625 -0.83395 0.0191 -0.92593 0.02084 -1.01482 C 0.02257 -1.10371 0.0467 -1.18889 0.07084 -1.27408 " pathEditMode="relative" ptsTypes="aaaaaA">
                                      <p:cBhvr>
                                        <p:cTn id="34" dur="20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17" grpId="0" animBg="1"/>
      <p:bldP spid="15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1681163" y="2855914"/>
            <a:ext cx="447675" cy="492125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24075" y="2857500"/>
            <a:ext cx="7019925" cy="4937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0" rIns="135000" bIns="0" anchor="ctr"/>
          <a:lstStyle/>
          <a:p>
            <a:pPr algn="ctr" fontAlgn="base">
              <a:defRPr/>
            </a:pPr>
            <a:r>
              <a:rPr lang="en-US" altLang="zh-CN" sz="21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itchFamily="34" charset="-128"/>
              </a:rPr>
              <a:t>https://www.freeppt7.com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2282825"/>
            <a:ext cx="6985000" cy="5810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2400" spc="150" noProof="1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spc="15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6983413" y="2279650"/>
            <a:ext cx="641350" cy="584200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1982788" y="2940051"/>
            <a:ext cx="5178425" cy="1270000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>
              <a:lnSpc>
                <a:spcPts val="1800"/>
              </a:lnSpc>
            </a:pPr>
            <a:r>
              <a:rPr lang="en-US" altLang="zh-CN" sz="9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15366" name="图片 4" descr="logo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0788" y="633414"/>
            <a:ext cx="4162425" cy="9604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自定义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57</Words>
  <Application>Microsoft Office PowerPoint</Application>
  <PresentationFormat>全屏显示(16:9)</PresentationFormat>
  <Paragraphs>14</Paragraphs>
  <Slides>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9" baseType="lpstr">
      <vt:lpstr>方正超粗黑简体</vt:lpstr>
      <vt:lpstr>微软雅黑</vt:lpstr>
      <vt:lpstr>Calibri</vt:lpstr>
      <vt:lpstr>Arial</vt:lpstr>
      <vt:lpstr>时尚中黑简体</vt:lpstr>
      <vt:lpstr>https://www.freeppt7.com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freeppt7.com</dc:creator>
  <cp:keywords>https:/www.freeppt7.com</cp:keywords>
  <cp:lastModifiedBy>宇 之灵</cp:lastModifiedBy>
  <cp:revision>50</cp:revision>
  <dcterms:created xsi:type="dcterms:W3CDTF">2010-12-24T06:33:33Z</dcterms:created>
  <dcterms:modified xsi:type="dcterms:W3CDTF">2019-11-28T01:00:19Z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64440492-4C8B-11D1-8B70-080036B11A03}" pid="4">
    <vt:lpwstr>www.rapidppt.com</vt:lpwstr>
  </property>
</Properties>
</file>