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2" r:id="rId5"/>
    <p:sldId id="263" r:id="rId6"/>
    <p:sldId id="264" r:id="rId7"/>
    <p:sldId id="265" r:id="rId8"/>
    <p:sldId id="266" r:id="rId9"/>
    <p:sldId id="267" r:id="rId10"/>
    <p:sldId id="283" r:id="rId11"/>
    <p:sldId id="268" r:id="rId12"/>
    <p:sldId id="269" r:id="rId13"/>
    <p:sldId id="270" r:id="rId14"/>
    <p:sldId id="271" r:id="rId15"/>
    <p:sldId id="282" r:id="rId16"/>
    <p:sldId id="272" r:id="rId17"/>
    <p:sldId id="273" r:id="rId18"/>
    <p:sldId id="274" r:id="rId19"/>
    <p:sldId id="275" r:id="rId20"/>
    <p:sldId id="281" r:id="rId21"/>
    <p:sldId id="276" r:id="rId22"/>
    <p:sldId id="277" r:id="rId23"/>
    <p:sldId id="278" r:id="rId24"/>
    <p:sldId id="279"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601F96-95FB-4B00-AE24-3C583B662CFB}"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A9A0E7-E8BE-466C-9C4B-EA1A41CDDC5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01F96-95FB-4B00-AE24-3C583B662CFB}" type="datetimeFigureOut">
              <a:rPr lang="zh-CN" altLang="en-US" smtClean="0"/>
              <a:t>2019/11/28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9A0E7-E8BE-466C-9C4B-EA1A41CDDC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2002972" y="4318980"/>
            <a:ext cx="8604067" cy="523220"/>
          </a:xfrm>
          <a:prstGeom prst="rect">
            <a:avLst/>
          </a:prstGeom>
          <a:noFill/>
        </p:spPr>
        <p:txBody>
          <a:bodyPr wrap="square" rtlCol="0">
            <a:spAutoFit/>
          </a:bodyPr>
          <a:lstStyle/>
          <a:p>
            <a:pPr algn="ctr"/>
            <a:r>
              <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rPr>
              <a:t>Hand-drawn business reporting template</a:t>
            </a:r>
          </a:p>
        </p:txBody>
      </p:sp>
      <p:sp>
        <p:nvSpPr>
          <p:cNvPr id="6" name="矩形 5"/>
          <p:cNvSpPr/>
          <p:nvPr/>
        </p:nvSpPr>
        <p:spPr>
          <a:xfrm>
            <a:off x="3338195" y="4953000"/>
            <a:ext cx="5574665" cy="607695"/>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has has has been the design to help anyone that is stepping into the world</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4996353" y="5665434"/>
            <a:ext cx="3102618" cy="338554"/>
          </a:xfrm>
          <a:prstGeom prst="rect">
            <a:avLst/>
          </a:prstGeom>
          <a:noFill/>
        </p:spPr>
        <p:txBody>
          <a:bodyPr wrap="square" rtlCol="0">
            <a:spAutoFit/>
          </a:bodyPr>
          <a:lstStyle/>
          <a:p>
            <a:r>
              <a:rPr lang="zh-CN" altLang="en-US" sz="1600" dirty="0">
                <a:solidFill>
                  <a:schemeClr val="bg1">
                    <a:lumMod val="50000"/>
                  </a:schemeClr>
                </a:solidFill>
                <a:latin typeface="方正静蕾简体" panose="02000000000000000000" pitchFamily="2" charset="-122"/>
                <a:ea typeface="方正静蕾简体" panose="02000000000000000000" pitchFamily="2" charset="-122"/>
              </a:rPr>
              <a:t>reporter:</a:t>
            </a:r>
            <a:r>
              <a:rPr lang="en-US" altLang="zh-CN" sz="1600" dirty="0">
                <a:solidFill>
                  <a:schemeClr val="bg1">
                    <a:lumMod val="50000"/>
                  </a:schemeClr>
                </a:solidFill>
                <a:latin typeface="方正静蕾简体" panose="02000000000000000000" pitchFamily="2" charset="-122"/>
                <a:ea typeface="方正静蕾简体" panose="02000000000000000000" pitchFamily="2" charset="-122"/>
              </a:rPr>
              <a:t>freeppt7.com</a:t>
            </a:r>
            <a:endParaRPr lang="zh-CN" altLang="en-US" sz="1600" dirty="0">
              <a:solidFill>
                <a:schemeClr val="bg1">
                  <a:lumMod val="50000"/>
                </a:schemeClr>
              </a:solidFill>
              <a:latin typeface="方正静蕾简体" panose="02000000000000000000" pitchFamily="2" charset="-122"/>
              <a:ea typeface="方正静蕾简体"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sp>
        <p:nvSpPr>
          <p:cNvPr id="47" name="文本框 46"/>
          <p:cNvSpPr txBox="1"/>
          <p:nvPr/>
        </p:nvSpPr>
        <p:spPr>
          <a:xfrm>
            <a:off x="3084805" y="3022915"/>
            <a:ext cx="5933449" cy="1077218"/>
          </a:xfrm>
          <a:prstGeom prst="rect">
            <a:avLst/>
          </a:prstGeom>
          <a:noFill/>
        </p:spPr>
        <p:txBody>
          <a:bodyPr wrap="square" rtlCol="0">
            <a:spAutoFit/>
          </a:bodyPr>
          <a:lstStyle/>
          <a:p>
            <a:pPr algn="ctr"/>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Add a second section title</a:t>
            </a:r>
          </a:p>
        </p:txBody>
      </p:sp>
      <p:sp>
        <p:nvSpPr>
          <p:cNvPr id="48" name="任意多边形 47"/>
          <p:cNvSpPr/>
          <p:nvPr/>
        </p:nvSpPr>
        <p:spPr>
          <a:xfrm>
            <a:off x="3264568" y="266188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264567" y="413687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0"/>
          <p:cNvSpPr>
            <a:spLocks noEditPoints="1"/>
          </p:cNvSpPr>
          <p:nvPr/>
        </p:nvSpPr>
        <p:spPr bwMode="auto">
          <a:xfrm>
            <a:off x="3672685" y="249542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nvGrpSpPr>
          <p:cNvPr id="51" name="Group 4"/>
          <p:cNvGrpSpPr>
            <a:grpSpLocks noChangeAspect="1"/>
          </p:cNvGrpSpPr>
          <p:nvPr/>
        </p:nvGrpSpPr>
        <p:grpSpPr bwMode="auto">
          <a:xfrm>
            <a:off x="2008159" y="2316004"/>
            <a:ext cx="973645" cy="2225991"/>
            <a:chOff x="1299" y="1572"/>
            <a:chExt cx="538" cy="1230"/>
          </a:xfrm>
          <a:solidFill>
            <a:schemeClr val="tx1">
              <a:lumMod val="85000"/>
              <a:lumOff val="15000"/>
            </a:schemeClr>
          </a:solidFill>
        </p:grpSpPr>
        <p:sp>
          <p:nvSpPr>
            <p:cNvPr id="52"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Group 173"/>
          <p:cNvGrpSpPr>
            <a:grpSpLocks noChangeAspect="1"/>
          </p:cNvGrpSpPr>
          <p:nvPr/>
        </p:nvGrpSpPr>
        <p:grpSpPr bwMode="auto">
          <a:xfrm>
            <a:off x="9281779" y="3265366"/>
            <a:ext cx="695325" cy="938213"/>
            <a:chOff x="3106" y="2648"/>
            <a:chExt cx="438" cy="591"/>
          </a:xfrm>
          <a:solidFill>
            <a:schemeClr val="tx1">
              <a:lumMod val="85000"/>
              <a:lumOff val="15000"/>
            </a:schemeClr>
          </a:solidFill>
        </p:grpSpPr>
        <p:sp>
          <p:nvSpPr>
            <p:cNvPr id="91"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849720"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50" name="组合 49"/>
          <p:cNvGrpSpPr/>
          <p:nvPr/>
        </p:nvGrpSpPr>
        <p:grpSpPr>
          <a:xfrm>
            <a:off x="4129713" y="2057733"/>
            <a:ext cx="3932573" cy="3286000"/>
            <a:chOff x="1306513" y="3424238"/>
            <a:chExt cx="3524250" cy="2944812"/>
          </a:xfrm>
          <a:solidFill>
            <a:schemeClr val="tx1">
              <a:lumMod val="85000"/>
              <a:lumOff val="15000"/>
            </a:schemeClr>
          </a:solidFill>
        </p:grpSpPr>
        <p:sp>
          <p:nvSpPr>
            <p:cNvPr id="53" name="Freeform 56"/>
            <p:cNvSpPr>
              <a:spLocks noEditPoints="1"/>
            </p:cNvSpPr>
            <p:nvPr/>
          </p:nvSpPr>
          <p:spPr bwMode="auto">
            <a:xfrm>
              <a:off x="2339976" y="4327525"/>
              <a:ext cx="669925" cy="677863"/>
            </a:xfrm>
            <a:custGeom>
              <a:avLst/>
              <a:gdLst>
                <a:gd name="T0" fmla="*/ 56 w 122"/>
                <a:gd name="T1" fmla="*/ 116 h 123"/>
                <a:gd name="T2" fmla="*/ 49 w 122"/>
                <a:gd name="T3" fmla="*/ 104 h 123"/>
                <a:gd name="T4" fmla="*/ 23 w 122"/>
                <a:gd name="T5" fmla="*/ 103 h 123"/>
                <a:gd name="T6" fmla="*/ 24 w 122"/>
                <a:gd name="T7" fmla="*/ 86 h 123"/>
                <a:gd name="T8" fmla="*/ 25 w 122"/>
                <a:gd name="T9" fmla="*/ 75 h 123"/>
                <a:gd name="T10" fmla="*/ 6 w 122"/>
                <a:gd name="T11" fmla="*/ 43 h 123"/>
                <a:gd name="T12" fmla="*/ 26 w 122"/>
                <a:gd name="T13" fmla="*/ 5 h 123"/>
                <a:gd name="T14" fmla="*/ 27 w 122"/>
                <a:gd name="T15" fmla="*/ 2 h 123"/>
                <a:gd name="T16" fmla="*/ 30 w 122"/>
                <a:gd name="T17" fmla="*/ 1 h 123"/>
                <a:gd name="T18" fmla="*/ 58 w 122"/>
                <a:gd name="T19" fmla="*/ 4 h 123"/>
                <a:gd name="T20" fmla="*/ 60 w 122"/>
                <a:gd name="T21" fmla="*/ 9 h 123"/>
                <a:gd name="T22" fmla="*/ 73 w 122"/>
                <a:gd name="T23" fmla="*/ 30 h 123"/>
                <a:gd name="T24" fmla="*/ 81 w 122"/>
                <a:gd name="T25" fmla="*/ 7 h 123"/>
                <a:gd name="T26" fmla="*/ 98 w 122"/>
                <a:gd name="T27" fmla="*/ 6 h 123"/>
                <a:gd name="T28" fmla="*/ 122 w 122"/>
                <a:gd name="T29" fmla="*/ 11 h 123"/>
                <a:gd name="T30" fmla="*/ 120 w 122"/>
                <a:gd name="T31" fmla="*/ 48 h 123"/>
                <a:gd name="T32" fmla="*/ 117 w 122"/>
                <a:gd name="T33" fmla="*/ 51 h 123"/>
                <a:gd name="T34" fmla="*/ 100 w 122"/>
                <a:gd name="T35" fmla="*/ 61 h 123"/>
                <a:gd name="T36" fmla="*/ 119 w 122"/>
                <a:gd name="T37" fmla="*/ 74 h 123"/>
                <a:gd name="T38" fmla="*/ 116 w 122"/>
                <a:gd name="T39" fmla="*/ 103 h 123"/>
                <a:gd name="T40" fmla="*/ 90 w 122"/>
                <a:gd name="T41" fmla="*/ 105 h 123"/>
                <a:gd name="T42" fmla="*/ 82 w 122"/>
                <a:gd name="T43" fmla="*/ 117 h 123"/>
                <a:gd name="T44" fmla="*/ 59 w 122"/>
                <a:gd name="T45" fmla="*/ 97 h 123"/>
                <a:gd name="T46" fmla="*/ 61 w 122"/>
                <a:gd name="T47" fmla="*/ 102 h 123"/>
                <a:gd name="T48" fmla="*/ 70 w 122"/>
                <a:gd name="T49" fmla="*/ 117 h 123"/>
                <a:gd name="T50" fmla="*/ 77 w 122"/>
                <a:gd name="T51" fmla="*/ 103 h 123"/>
                <a:gd name="T52" fmla="*/ 81 w 122"/>
                <a:gd name="T53" fmla="*/ 99 h 123"/>
                <a:gd name="T54" fmla="*/ 114 w 122"/>
                <a:gd name="T55" fmla="*/ 77 h 123"/>
                <a:gd name="T56" fmla="*/ 97 w 122"/>
                <a:gd name="T57" fmla="*/ 52 h 123"/>
                <a:gd name="T58" fmla="*/ 116 w 122"/>
                <a:gd name="T59" fmla="*/ 21 h 123"/>
                <a:gd name="T60" fmla="*/ 98 w 122"/>
                <a:gd name="T61" fmla="*/ 12 h 123"/>
                <a:gd name="T62" fmla="*/ 86 w 122"/>
                <a:gd name="T63" fmla="*/ 13 h 123"/>
                <a:gd name="T64" fmla="*/ 54 w 122"/>
                <a:gd name="T65" fmla="*/ 28 h 123"/>
                <a:gd name="T66" fmla="*/ 38 w 122"/>
                <a:gd name="T67" fmla="*/ 8 h 123"/>
                <a:gd name="T68" fmla="*/ 31 w 122"/>
                <a:gd name="T69" fmla="*/ 44 h 123"/>
                <a:gd name="T70" fmla="*/ 26 w 122"/>
                <a:gd name="T71" fmla="*/ 46 h 123"/>
                <a:gd name="T72" fmla="*/ 7 w 122"/>
                <a:gd name="T73" fmla="*/ 57 h 123"/>
                <a:gd name="T74" fmla="*/ 28 w 122"/>
                <a:gd name="T75" fmla="*/ 69 h 123"/>
                <a:gd name="T76" fmla="*/ 30 w 122"/>
                <a:gd name="T77" fmla="*/ 87 h 123"/>
                <a:gd name="T78" fmla="*/ 48 w 122"/>
                <a:gd name="T79" fmla="*/ 98 h 123"/>
                <a:gd name="T80" fmla="*/ 59 w 122"/>
                <a:gd name="T81"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23">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7"/>
            <p:cNvSpPr/>
            <p:nvPr/>
          </p:nvSpPr>
          <p:spPr bwMode="auto">
            <a:xfrm>
              <a:off x="2967038" y="4267200"/>
              <a:ext cx="565150" cy="655638"/>
            </a:xfrm>
            <a:custGeom>
              <a:avLst/>
              <a:gdLst>
                <a:gd name="T0" fmla="*/ 92 w 103"/>
                <a:gd name="T1" fmla="*/ 119 h 119"/>
                <a:gd name="T2" fmla="*/ 92 w 103"/>
                <a:gd name="T3" fmla="*/ 119 h 119"/>
                <a:gd name="T4" fmla="*/ 63 w 103"/>
                <a:gd name="T5" fmla="*/ 117 h 119"/>
                <a:gd name="T6" fmla="*/ 61 w 103"/>
                <a:gd name="T7" fmla="*/ 116 h 119"/>
                <a:gd name="T8" fmla="*/ 60 w 103"/>
                <a:gd name="T9" fmla="*/ 113 h 119"/>
                <a:gd name="T10" fmla="*/ 56 w 103"/>
                <a:gd name="T11" fmla="*/ 101 h 119"/>
                <a:gd name="T12" fmla="*/ 44 w 103"/>
                <a:gd name="T13" fmla="*/ 100 h 119"/>
                <a:gd name="T14" fmla="*/ 39 w 103"/>
                <a:gd name="T15" fmla="*/ 111 h 119"/>
                <a:gd name="T16" fmla="*/ 38 w 103"/>
                <a:gd name="T17" fmla="*/ 113 h 119"/>
                <a:gd name="T18" fmla="*/ 36 w 103"/>
                <a:gd name="T19" fmla="*/ 114 h 119"/>
                <a:gd name="T20" fmla="*/ 3 w 103"/>
                <a:gd name="T21" fmla="*/ 114 h 119"/>
                <a:gd name="T22" fmla="*/ 0 w 103"/>
                <a:gd name="T23" fmla="*/ 111 h 119"/>
                <a:gd name="T24" fmla="*/ 3 w 103"/>
                <a:gd name="T25" fmla="*/ 108 h 119"/>
                <a:gd name="T26" fmla="*/ 33 w 103"/>
                <a:gd name="T27" fmla="*/ 108 h 119"/>
                <a:gd name="T28" fmla="*/ 41 w 103"/>
                <a:gd name="T29" fmla="*/ 95 h 119"/>
                <a:gd name="T30" fmla="*/ 59 w 103"/>
                <a:gd name="T31" fmla="*/ 96 h 119"/>
                <a:gd name="T32" fmla="*/ 66 w 103"/>
                <a:gd name="T33" fmla="*/ 111 h 119"/>
                <a:gd name="T34" fmla="*/ 89 w 103"/>
                <a:gd name="T35" fmla="*/ 113 h 119"/>
                <a:gd name="T36" fmla="*/ 90 w 103"/>
                <a:gd name="T37" fmla="*/ 107 h 119"/>
                <a:gd name="T38" fmla="*/ 91 w 103"/>
                <a:gd name="T39" fmla="*/ 91 h 119"/>
                <a:gd name="T40" fmla="*/ 75 w 103"/>
                <a:gd name="T41" fmla="*/ 75 h 119"/>
                <a:gd name="T42" fmla="*/ 81 w 103"/>
                <a:gd name="T43" fmla="*/ 62 h 119"/>
                <a:gd name="T44" fmla="*/ 96 w 103"/>
                <a:gd name="T45" fmla="*/ 58 h 119"/>
                <a:gd name="T46" fmla="*/ 97 w 103"/>
                <a:gd name="T47" fmla="*/ 32 h 119"/>
                <a:gd name="T48" fmla="*/ 73 w 103"/>
                <a:gd name="T49" fmla="*/ 31 h 119"/>
                <a:gd name="T50" fmla="*/ 70 w 103"/>
                <a:gd name="T51" fmla="*/ 30 h 119"/>
                <a:gd name="T52" fmla="*/ 69 w 103"/>
                <a:gd name="T53" fmla="*/ 27 h 119"/>
                <a:gd name="T54" fmla="*/ 68 w 103"/>
                <a:gd name="T55" fmla="*/ 11 h 119"/>
                <a:gd name="T56" fmla="*/ 48 w 103"/>
                <a:gd name="T57" fmla="*/ 11 h 119"/>
                <a:gd name="T58" fmla="*/ 47 w 103"/>
                <a:gd name="T59" fmla="*/ 22 h 119"/>
                <a:gd name="T60" fmla="*/ 47 w 103"/>
                <a:gd name="T61" fmla="*/ 26 h 119"/>
                <a:gd name="T62" fmla="*/ 44 w 103"/>
                <a:gd name="T63" fmla="*/ 27 h 119"/>
                <a:gd name="T64" fmla="*/ 4 w 103"/>
                <a:gd name="T65" fmla="*/ 26 h 119"/>
                <a:gd name="T66" fmla="*/ 1 w 103"/>
                <a:gd name="T67" fmla="*/ 22 h 119"/>
                <a:gd name="T68" fmla="*/ 4 w 103"/>
                <a:gd name="T69" fmla="*/ 19 h 119"/>
                <a:gd name="T70" fmla="*/ 4 w 103"/>
                <a:gd name="T71" fmla="*/ 19 h 119"/>
                <a:gd name="T72" fmla="*/ 40 w 103"/>
                <a:gd name="T73" fmla="*/ 21 h 119"/>
                <a:gd name="T74" fmla="*/ 44 w 103"/>
                <a:gd name="T75" fmla="*/ 7 h 119"/>
                <a:gd name="T76" fmla="*/ 72 w 103"/>
                <a:gd name="T77" fmla="*/ 6 h 119"/>
                <a:gd name="T78" fmla="*/ 77 w 103"/>
                <a:gd name="T79" fmla="*/ 25 h 119"/>
                <a:gd name="T80" fmla="*/ 101 w 103"/>
                <a:gd name="T81" fmla="*/ 26 h 119"/>
                <a:gd name="T82" fmla="*/ 103 w 103"/>
                <a:gd name="T83" fmla="*/ 29 h 119"/>
                <a:gd name="T84" fmla="*/ 101 w 103"/>
                <a:gd name="T85" fmla="*/ 61 h 119"/>
                <a:gd name="T86" fmla="*/ 98 w 103"/>
                <a:gd name="T87" fmla="*/ 64 h 119"/>
                <a:gd name="T88" fmla="*/ 85 w 103"/>
                <a:gd name="T89" fmla="*/ 67 h 119"/>
                <a:gd name="T90" fmla="*/ 81 w 103"/>
                <a:gd name="T91" fmla="*/ 75 h 119"/>
                <a:gd name="T92" fmla="*/ 94 w 103"/>
                <a:gd name="T93" fmla="*/ 85 h 119"/>
                <a:gd name="T94" fmla="*/ 94 w 103"/>
                <a:gd name="T95" fmla="*/ 85 h 119"/>
                <a:gd name="T96" fmla="*/ 97 w 103"/>
                <a:gd name="T97" fmla="*/ 88 h 119"/>
                <a:gd name="T98" fmla="*/ 96 w 103"/>
                <a:gd name="T99" fmla="*/ 107 h 119"/>
                <a:gd name="T100" fmla="*/ 95 w 103"/>
                <a:gd name="T101" fmla="*/ 116 h 119"/>
                <a:gd name="T102" fmla="*/ 92 w 103"/>
                <a:gd name="T10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19">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3263901" y="4889500"/>
              <a:ext cx="330200" cy="495300"/>
            </a:xfrm>
            <a:custGeom>
              <a:avLst/>
              <a:gdLst>
                <a:gd name="T0" fmla="*/ 21 w 60"/>
                <a:gd name="T1" fmla="*/ 90 h 90"/>
                <a:gd name="T2" fmla="*/ 3 w 60"/>
                <a:gd name="T3" fmla="*/ 89 h 90"/>
                <a:gd name="T4" fmla="*/ 0 w 60"/>
                <a:gd name="T5" fmla="*/ 86 h 90"/>
                <a:gd name="T6" fmla="*/ 4 w 60"/>
                <a:gd name="T7" fmla="*/ 83 h 90"/>
                <a:gd name="T8" fmla="*/ 30 w 60"/>
                <a:gd name="T9" fmla="*/ 84 h 90"/>
                <a:gd name="T10" fmla="*/ 30 w 60"/>
                <a:gd name="T11" fmla="*/ 56 h 90"/>
                <a:gd name="T12" fmla="*/ 31 w 60"/>
                <a:gd name="T13" fmla="*/ 53 h 90"/>
                <a:gd name="T14" fmla="*/ 34 w 60"/>
                <a:gd name="T15" fmla="*/ 53 h 90"/>
                <a:gd name="T16" fmla="*/ 51 w 60"/>
                <a:gd name="T17" fmla="*/ 51 h 90"/>
                <a:gd name="T18" fmla="*/ 51 w 60"/>
                <a:gd name="T19" fmla="*/ 38 h 90"/>
                <a:gd name="T20" fmla="*/ 35 w 60"/>
                <a:gd name="T21" fmla="*/ 33 h 90"/>
                <a:gd name="T22" fmla="*/ 32 w 60"/>
                <a:gd name="T23" fmla="*/ 32 h 90"/>
                <a:gd name="T24" fmla="*/ 32 w 60"/>
                <a:gd name="T25" fmla="*/ 30 h 90"/>
                <a:gd name="T26" fmla="*/ 33 w 60"/>
                <a:gd name="T27" fmla="*/ 16 h 90"/>
                <a:gd name="T28" fmla="*/ 35 w 60"/>
                <a:gd name="T29" fmla="*/ 3 h 90"/>
                <a:gd name="T30" fmla="*/ 39 w 60"/>
                <a:gd name="T31" fmla="*/ 1 h 90"/>
                <a:gd name="T32" fmla="*/ 41 w 60"/>
                <a:gd name="T33" fmla="*/ 4 h 90"/>
                <a:gd name="T34" fmla="*/ 39 w 60"/>
                <a:gd name="T35" fmla="*/ 17 h 90"/>
                <a:gd name="T36" fmla="*/ 38 w 60"/>
                <a:gd name="T37" fmla="*/ 27 h 90"/>
                <a:gd name="T38" fmla="*/ 57 w 60"/>
                <a:gd name="T39" fmla="*/ 35 h 90"/>
                <a:gd name="T40" fmla="*/ 55 w 60"/>
                <a:gd name="T41" fmla="*/ 55 h 90"/>
                <a:gd name="T42" fmla="*/ 36 w 60"/>
                <a:gd name="T43" fmla="*/ 60 h 90"/>
                <a:gd name="T44" fmla="*/ 36 w 60"/>
                <a:gd name="T45" fmla="*/ 87 h 90"/>
                <a:gd name="T46" fmla="*/ 33 w 60"/>
                <a:gd name="T47" fmla="*/ 90 h 90"/>
                <a:gd name="T48" fmla="*/ 21 w 60"/>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9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2895601" y="5302250"/>
              <a:ext cx="252413" cy="65088"/>
            </a:xfrm>
            <a:custGeom>
              <a:avLst/>
              <a:gdLst>
                <a:gd name="T0" fmla="*/ 42 w 46"/>
                <a:gd name="T1" fmla="*/ 12 h 12"/>
                <a:gd name="T2" fmla="*/ 42 w 46"/>
                <a:gd name="T3" fmla="*/ 12 h 12"/>
                <a:gd name="T4" fmla="*/ 3 w 46"/>
                <a:gd name="T5" fmla="*/ 6 h 12"/>
                <a:gd name="T6" fmla="*/ 0 w 46"/>
                <a:gd name="T7" fmla="*/ 3 h 12"/>
                <a:gd name="T8" fmla="*/ 4 w 46"/>
                <a:gd name="T9" fmla="*/ 0 h 12"/>
                <a:gd name="T10" fmla="*/ 43 w 46"/>
                <a:gd name="T11" fmla="*/ 6 h 12"/>
                <a:gd name="T12" fmla="*/ 45 w 46"/>
                <a:gd name="T13" fmla="*/ 9 h 12"/>
                <a:gd name="T14" fmla="*/ 4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2438401" y="4856163"/>
              <a:ext cx="682625" cy="593725"/>
            </a:xfrm>
            <a:custGeom>
              <a:avLst/>
              <a:gdLst>
                <a:gd name="T0" fmla="*/ 53 w 124"/>
                <a:gd name="T1" fmla="*/ 108 h 108"/>
                <a:gd name="T2" fmla="*/ 35 w 124"/>
                <a:gd name="T3" fmla="*/ 95 h 108"/>
                <a:gd name="T4" fmla="*/ 36 w 124"/>
                <a:gd name="T5" fmla="*/ 88 h 108"/>
                <a:gd name="T6" fmla="*/ 36 w 124"/>
                <a:gd name="T7" fmla="*/ 84 h 108"/>
                <a:gd name="T8" fmla="*/ 31 w 124"/>
                <a:gd name="T9" fmla="*/ 84 h 108"/>
                <a:gd name="T10" fmla="*/ 27 w 124"/>
                <a:gd name="T11" fmla="*/ 84 h 108"/>
                <a:gd name="T12" fmla="*/ 24 w 124"/>
                <a:gd name="T13" fmla="*/ 84 h 108"/>
                <a:gd name="T14" fmla="*/ 2 w 124"/>
                <a:gd name="T15" fmla="*/ 82 h 108"/>
                <a:gd name="T16" fmla="*/ 0 w 124"/>
                <a:gd name="T17" fmla="*/ 79 h 108"/>
                <a:gd name="T18" fmla="*/ 5 w 124"/>
                <a:gd name="T19" fmla="*/ 3 h 108"/>
                <a:gd name="T20" fmla="*/ 8 w 124"/>
                <a:gd name="T21" fmla="*/ 0 h 108"/>
                <a:gd name="T22" fmla="*/ 11 w 124"/>
                <a:gd name="T23" fmla="*/ 3 h 108"/>
                <a:gd name="T24" fmla="*/ 6 w 124"/>
                <a:gd name="T25" fmla="*/ 77 h 108"/>
                <a:gd name="T26" fmla="*/ 24 w 124"/>
                <a:gd name="T27" fmla="*/ 78 h 108"/>
                <a:gd name="T28" fmla="*/ 27 w 124"/>
                <a:gd name="T29" fmla="*/ 78 h 108"/>
                <a:gd name="T30" fmla="*/ 30 w 124"/>
                <a:gd name="T31" fmla="*/ 78 h 108"/>
                <a:gd name="T32" fmla="*/ 39 w 124"/>
                <a:gd name="T33" fmla="*/ 78 h 108"/>
                <a:gd name="T34" fmla="*/ 42 w 124"/>
                <a:gd name="T35" fmla="*/ 90 h 108"/>
                <a:gd name="T36" fmla="*/ 41 w 124"/>
                <a:gd name="T37" fmla="*/ 95 h 108"/>
                <a:gd name="T38" fmla="*/ 54 w 124"/>
                <a:gd name="T39" fmla="*/ 102 h 108"/>
                <a:gd name="T40" fmla="*/ 64 w 124"/>
                <a:gd name="T41" fmla="*/ 87 h 108"/>
                <a:gd name="T42" fmla="*/ 64 w 124"/>
                <a:gd name="T43" fmla="*/ 83 h 108"/>
                <a:gd name="T44" fmla="*/ 67 w 124"/>
                <a:gd name="T45" fmla="*/ 80 h 108"/>
                <a:gd name="T46" fmla="*/ 81 w 124"/>
                <a:gd name="T47" fmla="*/ 81 h 108"/>
                <a:gd name="T48" fmla="*/ 86 w 124"/>
                <a:gd name="T49" fmla="*/ 82 h 108"/>
                <a:gd name="T50" fmla="*/ 88 w 124"/>
                <a:gd name="T51" fmla="*/ 70 h 108"/>
                <a:gd name="T52" fmla="*/ 91 w 124"/>
                <a:gd name="T53" fmla="*/ 53 h 108"/>
                <a:gd name="T54" fmla="*/ 93 w 124"/>
                <a:gd name="T55" fmla="*/ 51 h 108"/>
                <a:gd name="T56" fmla="*/ 96 w 124"/>
                <a:gd name="T57" fmla="*/ 51 h 108"/>
                <a:gd name="T58" fmla="*/ 109 w 124"/>
                <a:gd name="T59" fmla="*/ 55 h 108"/>
                <a:gd name="T60" fmla="*/ 117 w 124"/>
                <a:gd name="T61" fmla="*/ 46 h 108"/>
                <a:gd name="T62" fmla="*/ 109 w 124"/>
                <a:gd name="T63" fmla="*/ 33 h 108"/>
                <a:gd name="T64" fmla="*/ 102 w 124"/>
                <a:gd name="T65" fmla="*/ 34 h 108"/>
                <a:gd name="T66" fmla="*/ 96 w 124"/>
                <a:gd name="T67" fmla="*/ 33 h 108"/>
                <a:gd name="T68" fmla="*/ 94 w 124"/>
                <a:gd name="T69" fmla="*/ 30 h 108"/>
                <a:gd name="T70" fmla="*/ 95 w 124"/>
                <a:gd name="T71" fmla="*/ 3 h 108"/>
                <a:gd name="T72" fmla="*/ 99 w 124"/>
                <a:gd name="T73" fmla="*/ 1 h 108"/>
                <a:gd name="T74" fmla="*/ 101 w 124"/>
                <a:gd name="T75" fmla="*/ 4 h 108"/>
                <a:gd name="T76" fmla="*/ 101 w 124"/>
                <a:gd name="T77" fmla="*/ 28 h 108"/>
                <a:gd name="T78" fmla="*/ 101 w 124"/>
                <a:gd name="T79" fmla="*/ 28 h 108"/>
                <a:gd name="T80" fmla="*/ 110 w 124"/>
                <a:gd name="T81" fmla="*/ 27 h 108"/>
                <a:gd name="T82" fmla="*/ 123 w 124"/>
                <a:gd name="T83" fmla="*/ 46 h 108"/>
                <a:gd name="T84" fmla="*/ 110 w 124"/>
                <a:gd name="T85" fmla="*/ 61 h 108"/>
                <a:gd name="T86" fmla="*/ 96 w 124"/>
                <a:gd name="T87" fmla="*/ 59 h 108"/>
                <a:gd name="T88" fmla="*/ 94 w 124"/>
                <a:gd name="T89" fmla="*/ 71 h 108"/>
                <a:gd name="T90" fmla="*/ 92 w 124"/>
                <a:gd name="T91" fmla="*/ 85 h 108"/>
                <a:gd name="T92" fmla="*/ 89 w 124"/>
                <a:gd name="T93" fmla="*/ 88 h 108"/>
                <a:gd name="T94" fmla="*/ 80 w 124"/>
                <a:gd name="T95" fmla="*/ 87 h 108"/>
                <a:gd name="T96" fmla="*/ 70 w 124"/>
                <a:gd name="T97" fmla="*/ 86 h 108"/>
                <a:gd name="T98" fmla="*/ 70 w 124"/>
                <a:gd name="T99" fmla="*/ 87 h 108"/>
                <a:gd name="T100" fmla="*/ 55 w 124"/>
                <a:gd name="T101" fmla="*/ 108 h 108"/>
                <a:gd name="T102" fmla="*/ 53 w 124"/>
                <a:gd name="T10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08">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1"/>
            <p:cNvSpPr/>
            <p:nvPr/>
          </p:nvSpPr>
          <p:spPr bwMode="auto">
            <a:xfrm>
              <a:off x="3087688" y="5224463"/>
              <a:ext cx="214313" cy="160338"/>
            </a:xfrm>
            <a:custGeom>
              <a:avLst/>
              <a:gdLst>
                <a:gd name="T0" fmla="*/ 35 w 39"/>
                <a:gd name="T1" fmla="*/ 29 h 29"/>
                <a:gd name="T2" fmla="*/ 34 w 39"/>
                <a:gd name="T3" fmla="*/ 29 h 29"/>
                <a:gd name="T4" fmla="*/ 32 w 39"/>
                <a:gd name="T5" fmla="*/ 25 h 29"/>
                <a:gd name="T6" fmla="*/ 32 w 39"/>
                <a:gd name="T7" fmla="*/ 25 h 29"/>
                <a:gd name="T8" fmla="*/ 29 w 39"/>
                <a:gd name="T9" fmla="*/ 12 h 29"/>
                <a:gd name="T10" fmla="*/ 18 w 39"/>
                <a:gd name="T11" fmla="*/ 7 h 29"/>
                <a:gd name="T12" fmla="*/ 10 w 39"/>
                <a:gd name="T13" fmla="*/ 11 h 29"/>
                <a:gd name="T14" fmla="*/ 9 w 39"/>
                <a:gd name="T15" fmla="*/ 20 h 29"/>
                <a:gd name="T16" fmla="*/ 10 w 39"/>
                <a:gd name="T17" fmla="*/ 24 h 29"/>
                <a:gd name="T18" fmla="*/ 6 w 39"/>
                <a:gd name="T19" fmla="*/ 25 h 29"/>
                <a:gd name="T20" fmla="*/ 4 w 39"/>
                <a:gd name="T21" fmla="*/ 8 h 29"/>
                <a:gd name="T22" fmla="*/ 17 w 39"/>
                <a:gd name="T23" fmla="*/ 1 h 29"/>
                <a:gd name="T24" fmla="*/ 33 w 39"/>
                <a:gd name="T25" fmla="*/ 7 h 29"/>
                <a:gd name="T26" fmla="*/ 38 w 39"/>
                <a:gd name="T27" fmla="*/ 25 h 29"/>
                <a:gd name="T28" fmla="*/ 38 w 39"/>
                <a:gd name="T29" fmla="*/ 26 h 29"/>
                <a:gd name="T30" fmla="*/ 35 w 39"/>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
            <p:cNvSpPr/>
            <p:nvPr/>
          </p:nvSpPr>
          <p:spPr bwMode="auto">
            <a:xfrm>
              <a:off x="3560763" y="3622675"/>
              <a:ext cx="598488" cy="127000"/>
            </a:xfrm>
            <a:custGeom>
              <a:avLst/>
              <a:gdLst>
                <a:gd name="T0" fmla="*/ 4 w 109"/>
                <a:gd name="T1" fmla="*/ 23 h 23"/>
                <a:gd name="T2" fmla="*/ 0 w 109"/>
                <a:gd name="T3" fmla="*/ 20 h 23"/>
                <a:gd name="T4" fmla="*/ 3 w 109"/>
                <a:gd name="T5" fmla="*/ 17 h 23"/>
                <a:gd name="T6" fmla="*/ 18 w 109"/>
                <a:gd name="T7" fmla="*/ 3 h 23"/>
                <a:gd name="T8" fmla="*/ 40 w 109"/>
                <a:gd name="T9" fmla="*/ 2 h 23"/>
                <a:gd name="T10" fmla="*/ 48 w 109"/>
                <a:gd name="T11" fmla="*/ 3 h 23"/>
                <a:gd name="T12" fmla="*/ 84 w 109"/>
                <a:gd name="T13" fmla="*/ 8 h 23"/>
                <a:gd name="T14" fmla="*/ 106 w 109"/>
                <a:gd name="T15" fmla="*/ 3 h 23"/>
                <a:gd name="T16" fmla="*/ 109 w 109"/>
                <a:gd name="T17" fmla="*/ 7 h 23"/>
                <a:gd name="T18" fmla="*/ 83 w 109"/>
                <a:gd name="T19" fmla="*/ 13 h 23"/>
                <a:gd name="T20" fmla="*/ 48 w 109"/>
                <a:gd name="T21" fmla="*/ 8 h 23"/>
                <a:gd name="T22" fmla="*/ 40 w 109"/>
                <a:gd name="T23" fmla="*/ 7 h 23"/>
                <a:gd name="T24" fmla="*/ 20 w 109"/>
                <a:gd name="T25" fmla="*/ 8 h 23"/>
                <a:gd name="T26" fmla="*/ 7 w 109"/>
                <a:gd name="T27" fmla="*/ 20 h 23"/>
                <a:gd name="T28" fmla="*/ 4 w 109"/>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3"/>
            <p:cNvSpPr/>
            <p:nvPr/>
          </p:nvSpPr>
          <p:spPr bwMode="auto">
            <a:xfrm>
              <a:off x="3214688" y="3705225"/>
              <a:ext cx="1109663" cy="738188"/>
            </a:xfrm>
            <a:custGeom>
              <a:avLst/>
              <a:gdLst>
                <a:gd name="T0" fmla="*/ 69 w 202"/>
                <a:gd name="T1" fmla="*/ 134 h 134"/>
                <a:gd name="T2" fmla="*/ 68 w 202"/>
                <a:gd name="T3" fmla="*/ 133 h 134"/>
                <a:gd name="T4" fmla="*/ 59 w 202"/>
                <a:gd name="T5" fmla="*/ 122 h 134"/>
                <a:gd name="T6" fmla="*/ 69 w 202"/>
                <a:gd name="T7" fmla="*/ 101 h 134"/>
                <a:gd name="T8" fmla="*/ 81 w 202"/>
                <a:gd name="T9" fmla="*/ 90 h 134"/>
                <a:gd name="T10" fmla="*/ 100 w 202"/>
                <a:gd name="T11" fmla="*/ 73 h 134"/>
                <a:gd name="T12" fmla="*/ 77 w 202"/>
                <a:gd name="T13" fmla="*/ 43 h 134"/>
                <a:gd name="T14" fmla="*/ 41 w 202"/>
                <a:gd name="T15" fmla="*/ 48 h 134"/>
                <a:gd name="T16" fmla="*/ 35 w 202"/>
                <a:gd name="T17" fmla="*/ 65 h 134"/>
                <a:gd name="T18" fmla="*/ 27 w 202"/>
                <a:gd name="T19" fmla="*/ 87 h 134"/>
                <a:gd name="T20" fmla="*/ 11 w 202"/>
                <a:gd name="T21" fmla="*/ 96 h 134"/>
                <a:gd name="T22" fmla="*/ 1 w 202"/>
                <a:gd name="T23" fmla="*/ 94 h 134"/>
                <a:gd name="T24" fmla="*/ 0 w 202"/>
                <a:gd name="T25" fmla="*/ 90 h 134"/>
                <a:gd name="T26" fmla="*/ 16 w 202"/>
                <a:gd name="T27" fmla="*/ 30 h 134"/>
                <a:gd name="T28" fmla="*/ 75 w 202"/>
                <a:gd name="T29" fmla="*/ 0 h 134"/>
                <a:gd name="T30" fmla="*/ 77 w 202"/>
                <a:gd name="T31" fmla="*/ 5 h 134"/>
                <a:gd name="T32" fmla="*/ 19 w 202"/>
                <a:gd name="T33" fmla="*/ 34 h 134"/>
                <a:gd name="T34" fmla="*/ 5 w 202"/>
                <a:gd name="T35" fmla="*/ 91 h 134"/>
                <a:gd name="T36" fmla="*/ 10 w 202"/>
                <a:gd name="T37" fmla="*/ 91 h 134"/>
                <a:gd name="T38" fmla="*/ 23 w 202"/>
                <a:gd name="T39" fmla="*/ 84 h 134"/>
                <a:gd name="T40" fmla="*/ 30 w 202"/>
                <a:gd name="T41" fmla="*/ 64 h 134"/>
                <a:gd name="T42" fmla="*/ 38 w 202"/>
                <a:gd name="T43" fmla="*/ 44 h 134"/>
                <a:gd name="T44" fmla="*/ 77 w 202"/>
                <a:gd name="T45" fmla="*/ 38 h 134"/>
                <a:gd name="T46" fmla="*/ 105 w 202"/>
                <a:gd name="T47" fmla="*/ 74 h 134"/>
                <a:gd name="T48" fmla="*/ 105 w 202"/>
                <a:gd name="T49" fmla="*/ 76 h 134"/>
                <a:gd name="T50" fmla="*/ 104 w 202"/>
                <a:gd name="T51" fmla="*/ 77 h 134"/>
                <a:gd name="T52" fmla="*/ 85 w 202"/>
                <a:gd name="T53" fmla="*/ 94 h 134"/>
                <a:gd name="T54" fmla="*/ 72 w 202"/>
                <a:gd name="T55" fmla="*/ 105 h 134"/>
                <a:gd name="T56" fmla="*/ 64 w 202"/>
                <a:gd name="T57" fmla="*/ 121 h 134"/>
                <a:gd name="T58" fmla="*/ 70 w 202"/>
                <a:gd name="T59" fmla="*/ 129 h 134"/>
                <a:gd name="T60" fmla="*/ 142 w 202"/>
                <a:gd name="T61" fmla="*/ 84 h 134"/>
                <a:gd name="T62" fmla="*/ 166 w 202"/>
                <a:gd name="T63" fmla="*/ 63 h 134"/>
                <a:gd name="T64" fmla="*/ 174 w 202"/>
                <a:gd name="T65" fmla="*/ 56 h 134"/>
                <a:gd name="T66" fmla="*/ 201 w 202"/>
                <a:gd name="T67" fmla="*/ 38 h 134"/>
                <a:gd name="T68" fmla="*/ 202 w 202"/>
                <a:gd name="T69" fmla="*/ 43 h 134"/>
                <a:gd name="T70" fmla="*/ 177 w 202"/>
                <a:gd name="T71" fmla="*/ 59 h 134"/>
                <a:gd name="T72" fmla="*/ 169 w 202"/>
                <a:gd name="T73" fmla="*/ 67 h 134"/>
                <a:gd name="T74" fmla="*/ 145 w 202"/>
                <a:gd name="T75" fmla="*/ 87 h 134"/>
                <a:gd name="T76" fmla="*/ 70 w 202"/>
                <a:gd name="T77" fmla="*/ 134 h 134"/>
                <a:gd name="T78" fmla="*/ 69 w 202"/>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34">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4"/>
            <p:cNvSpPr/>
            <p:nvPr/>
          </p:nvSpPr>
          <p:spPr bwMode="auto">
            <a:xfrm>
              <a:off x="3433763" y="3937000"/>
              <a:ext cx="176213" cy="341313"/>
            </a:xfrm>
            <a:custGeom>
              <a:avLst/>
              <a:gdLst>
                <a:gd name="T0" fmla="*/ 31 w 32"/>
                <a:gd name="T1" fmla="*/ 62 h 62"/>
                <a:gd name="T2" fmla="*/ 19 w 32"/>
                <a:gd name="T3" fmla="*/ 56 h 62"/>
                <a:gd name="T4" fmla="*/ 10 w 32"/>
                <a:gd name="T5" fmla="*/ 41 h 62"/>
                <a:gd name="T6" fmla="*/ 2 w 32"/>
                <a:gd name="T7" fmla="*/ 26 h 62"/>
                <a:gd name="T8" fmla="*/ 9 w 32"/>
                <a:gd name="T9" fmla="*/ 2 h 62"/>
                <a:gd name="T10" fmla="*/ 10 w 32"/>
                <a:gd name="T11" fmla="*/ 0 h 62"/>
                <a:gd name="T12" fmla="*/ 15 w 32"/>
                <a:gd name="T13" fmla="*/ 2 h 62"/>
                <a:gd name="T14" fmla="*/ 14 w 32"/>
                <a:gd name="T15" fmla="*/ 5 h 62"/>
                <a:gd name="T16" fmla="*/ 7 w 32"/>
                <a:gd name="T17" fmla="*/ 24 h 62"/>
                <a:gd name="T18" fmla="*/ 14 w 32"/>
                <a:gd name="T19" fmla="*/ 38 h 62"/>
                <a:gd name="T20" fmla="*/ 22 w 32"/>
                <a:gd name="T21" fmla="*/ 52 h 62"/>
                <a:gd name="T22" fmla="*/ 32 w 32"/>
                <a:gd name="T23" fmla="*/ 57 h 62"/>
                <a:gd name="T24" fmla="*/ 3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5"/>
            <p:cNvSpPr/>
            <p:nvPr/>
          </p:nvSpPr>
          <p:spPr bwMode="auto">
            <a:xfrm>
              <a:off x="3582988" y="3925888"/>
              <a:ext cx="114300" cy="285750"/>
            </a:xfrm>
            <a:custGeom>
              <a:avLst/>
              <a:gdLst>
                <a:gd name="T0" fmla="*/ 18 w 21"/>
                <a:gd name="T1" fmla="*/ 52 h 52"/>
                <a:gd name="T2" fmla="*/ 16 w 21"/>
                <a:gd name="T3" fmla="*/ 51 h 52"/>
                <a:gd name="T4" fmla="*/ 9 w 21"/>
                <a:gd name="T5" fmla="*/ 48 h 52"/>
                <a:gd name="T6" fmla="*/ 9 w 21"/>
                <a:gd name="T7" fmla="*/ 47 h 52"/>
                <a:gd name="T8" fmla="*/ 8 w 21"/>
                <a:gd name="T9" fmla="*/ 47 h 52"/>
                <a:gd name="T10" fmla="*/ 7 w 21"/>
                <a:gd name="T11" fmla="*/ 43 h 52"/>
                <a:gd name="T12" fmla="*/ 0 w 21"/>
                <a:gd name="T13" fmla="*/ 25 h 52"/>
                <a:gd name="T14" fmla="*/ 0 w 21"/>
                <a:gd name="T15" fmla="*/ 25 h 52"/>
                <a:gd name="T16" fmla="*/ 0 w 21"/>
                <a:gd name="T17" fmla="*/ 24 h 52"/>
                <a:gd name="T18" fmla="*/ 11 w 21"/>
                <a:gd name="T19" fmla="*/ 2 h 52"/>
                <a:gd name="T20" fmla="*/ 12 w 21"/>
                <a:gd name="T21" fmla="*/ 0 h 52"/>
                <a:gd name="T22" fmla="*/ 16 w 21"/>
                <a:gd name="T23" fmla="*/ 3 h 52"/>
                <a:gd name="T24" fmla="*/ 15 w 21"/>
                <a:gd name="T25" fmla="*/ 4 h 52"/>
                <a:gd name="T26" fmla="*/ 5 w 21"/>
                <a:gd name="T27" fmla="*/ 25 h 52"/>
                <a:gd name="T28" fmla="*/ 11 w 21"/>
                <a:gd name="T29" fmla="*/ 41 h 52"/>
                <a:gd name="T30" fmla="*/ 13 w 21"/>
                <a:gd name="T31" fmla="*/ 44 h 52"/>
                <a:gd name="T32" fmla="*/ 18 w 21"/>
                <a:gd name="T33" fmla="*/ 46 h 52"/>
                <a:gd name="T34" fmla="*/ 21 w 21"/>
                <a:gd name="T35" fmla="*/ 47 h 52"/>
                <a:gd name="T36" fmla="*/ 18 w 2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6"/>
            <p:cNvSpPr/>
            <p:nvPr/>
          </p:nvSpPr>
          <p:spPr bwMode="auto">
            <a:xfrm>
              <a:off x="3686176" y="3975100"/>
              <a:ext cx="88900" cy="115888"/>
            </a:xfrm>
            <a:custGeom>
              <a:avLst/>
              <a:gdLst>
                <a:gd name="T0" fmla="*/ 14 w 16"/>
                <a:gd name="T1" fmla="*/ 21 h 21"/>
                <a:gd name="T2" fmla="*/ 11 w 16"/>
                <a:gd name="T3" fmla="*/ 20 h 21"/>
                <a:gd name="T4" fmla="*/ 2 w 16"/>
                <a:gd name="T5" fmla="*/ 17 h 21"/>
                <a:gd name="T6" fmla="*/ 0 w 16"/>
                <a:gd name="T7" fmla="*/ 16 h 21"/>
                <a:gd name="T8" fmla="*/ 1 w 16"/>
                <a:gd name="T9" fmla="*/ 14 h 21"/>
                <a:gd name="T10" fmla="*/ 2 w 16"/>
                <a:gd name="T11" fmla="*/ 10 h 21"/>
                <a:gd name="T12" fmla="*/ 5 w 16"/>
                <a:gd name="T13" fmla="*/ 0 h 21"/>
                <a:gd name="T14" fmla="*/ 10 w 16"/>
                <a:gd name="T15" fmla="*/ 1 h 21"/>
                <a:gd name="T16" fmla="*/ 7 w 16"/>
                <a:gd name="T17" fmla="*/ 11 h 21"/>
                <a:gd name="T18" fmla="*/ 6 w 16"/>
                <a:gd name="T19" fmla="*/ 13 h 21"/>
                <a:gd name="T20" fmla="*/ 13 w 16"/>
                <a:gd name="T21" fmla="*/ 15 h 21"/>
                <a:gd name="T22" fmla="*/ 16 w 16"/>
                <a:gd name="T23" fmla="*/ 16 h 21"/>
                <a:gd name="T24" fmla="*/ 14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7"/>
            <p:cNvSpPr/>
            <p:nvPr/>
          </p:nvSpPr>
          <p:spPr bwMode="auto">
            <a:xfrm>
              <a:off x="3625851" y="4135438"/>
              <a:ext cx="100013" cy="49213"/>
            </a:xfrm>
            <a:custGeom>
              <a:avLst/>
              <a:gdLst>
                <a:gd name="T0" fmla="*/ 18 w 18"/>
                <a:gd name="T1" fmla="*/ 9 h 9"/>
                <a:gd name="T2" fmla="*/ 0 w 18"/>
                <a:gd name="T3" fmla="*/ 5 h 9"/>
                <a:gd name="T4" fmla="*/ 2 w 18"/>
                <a:gd name="T5" fmla="*/ 0 h 9"/>
                <a:gd name="T6" fmla="*/ 18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cubicBezTo>
                    <a:pt x="16" y="8"/>
                    <a:pt x="3" y="7"/>
                    <a:pt x="0" y="5"/>
                  </a:cubicBezTo>
                  <a:cubicBezTo>
                    <a:pt x="2" y="0"/>
                    <a:pt x="2" y="0"/>
                    <a:pt x="2" y="0"/>
                  </a:cubicBezTo>
                  <a:cubicBezTo>
                    <a:pt x="4" y="2"/>
                    <a:pt x="16" y="4"/>
                    <a:pt x="18" y="4"/>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8"/>
            <p:cNvSpPr/>
            <p:nvPr/>
          </p:nvSpPr>
          <p:spPr bwMode="auto">
            <a:xfrm>
              <a:off x="4076701" y="3606800"/>
              <a:ext cx="296863" cy="423863"/>
            </a:xfrm>
            <a:custGeom>
              <a:avLst/>
              <a:gdLst>
                <a:gd name="T0" fmla="*/ 42 w 54"/>
                <a:gd name="T1" fmla="*/ 77 h 77"/>
                <a:gd name="T2" fmla="*/ 29 w 54"/>
                <a:gd name="T3" fmla="*/ 68 h 77"/>
                <a:gd name="T4" fmla="*/ 32 w 54"/>
                <a:gd name="T5" fmla="*/ 65 h 77"/>
                <a:gd name="T6" fmla="*/ 43 w 54"/>
                <a:gd name="T7" fmla="*/ 72 h 77"/>
                <a:gd name="T8" fmla="*/ 32 w 54"/>
                <a:gd name="T9" fmla="*/ 35 h 77"/>
                <a:gd name="T10" fmla="*/ 6 w 54"/>
                <a:gd name="T11" fmla="*/ 8 h 77"/>
                <a:gd name="T12" fmla="*/ 5 w 54"/>
                <a:gd name="T13" fmla="*/ 13 h 77"/>
                <a:gd name="T14" fmla="*/ 0 w 54"/>
                <a:gd name="T15" fmla="*/ 13 h 77"/>
                <a:gd name="T16" fmla="*/ 5 w 54"/>
                <a:gd name="T17" fmla="*/ 3 h 77"/>
                <a:gd name="T18" fmla="*/ 37 w 54"/>
                <a:gd name="T19" fmla="*/ 33 h 77"/>
                <a:gd name="T20" fmla="*/ 45 w 54"/>
                <a:gd name="T21" fmla="*/ 76 h 77"/>
                <a:gd name="T22" fmla="*/ 4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9"/>
            <p:cNvSpPr/>
            <p:nvPr/>
          </p:nvSpPr>
          <p:spPr bwMode="auto">
            <a:xfrm>
              <a:off x="4154488" y="3535363"/>
              <a:ext cx="312738" cy="495300"/>
            </a:xfrm>
            <a:custGeom>
              <a:avLst/>
              <a:gdLst>
                <a:gd name="T0" fmla="*/ 50 w 57"/>
                <a:gd name="T1" fmla="*/ 90 h 90"/>
                <a:gd name="T2" fmla="*/ 37 w 57"/>
                <a:gd name="T3" fmla="*/ 81 h 90"/>
                <a:gd name="T4" fmla="*/ 41 w 57"/>
                <a:gd name="T5" fmla="*/ 78 h 90"/>
                <a:gd name="T6" fmla="*/ 50 w 57"/>
                <a:gd name="T7" fmla="*/ 85 h 90"/>
                <a:gd name="T8" fmla="*/ 49 w 57"/>
                <a:gd name="T9" fmla="*/ 71 h 90"/>
                <a:gd name="T10" fmla="*/ 36 w 57"/>
                <a:gd name="T11" fmla="*/ 41 h 90"/>
                <a:gd name="T12" fmla="*/ 17 w 57"/>
                <a:gd name="T13" fmla="*/ 14 h 90"/>
                <a:gd name="T14" fmla="*/ 6 w 57"/>
                <a:gd name="T15" fmla="*/ 6 h 90"/>
                <a:gd name="T16" fmla="*/ 5 w 57"/>
                <a:gd name="T17" fmla="*/ 11 h 90"/>
                <a:gd name="T18" fmla="*/ 0 w 57"/>
                <a:gd name="T19" fmla="*/ 12 h 90"/>
                <a:gd name="T20" fmla="*/ 3 w 57"/>
                <a:gd name="T21" fmla="*/ 2 h 90"/>
                <a:gd name="T22" fmla="*/ 20 w 57"/>
                <a:gd name="T23" fmla="*/ 10 h 90"/>
                <a:gd name="T24" fmla="*/ 40 w 57"/>
                <a:gd name="T25" fmla="*/ 39 h 90"/>
                <a:gd name="T26" fmla="*/ 54 w 57"/>
                <a:gd name="T27" fmla="*/ 70 h 90"/>
                <a:gd name="T28" fmla="*/ 53 w 57"/>
                <a:gd name="T29" fmla="*/ 89 h 90"/>
                <a:gd name="T30" fmla="*/ 50 w 57"/>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0">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0"/>
            <p:cNvSpPr/>
            <p:nvPr/>
          </p:nvSpPr>
          <p:spPr bwMode="auto">
            <a:xfrm>
              <a:off x="4098926" y="3562350"/>
              <a:ext cx="127000" cy="88900"/>
            </a:xfrm>
            <a:custGeom>
              <a:avLst/>
              <a:gdLst>
                <a:gd name="T0" fmla="*/ 11 w 80"/>
                <a:gd name="T1" fmla="*/ 56 h 56"/>
                <a:gd name="T2" fmla="*/ 0 w 80"/>
                <a:gd name="T3" fmla="*/ 38 h 56"/>
                <a:gd name="T4" fmla="*/ 73 w 80"/>
                <a:gd name="T5" fmla="*/ 0 h 56"/>
                <a:gd name="T6" fmla="*/ 80 w 80"/>
                <a:gd name="T7" fmla="*/ 14 h 56"/>
                <a:gd name="T8" fmla="*/ 11 w 80"/>
                <a:gd name="T9" fmla="*/ 56 h 56"/>
              </a:gdLst>
              <a:ahLst/>
              <a:cxnLst>
                <a:cxn ang="0">
                  <a:pos x="T0" y="T1"/>
                </a:cxn>
                <a:cxn ang="0">
                  <a:pos x="T2" y="T3"/>
                </a:cxn>
                <a:cxn ang="0">
                  <a:pos x="T4" y="T5"/>
                </a:cxn>
                <a:cxn ang="0">
                  <a:pos x="T6" y="T7"/>
                </a:cxn>
                <a:cxn ang="0">
                  <a:pos x="T8" y="T9"/>
                </a:cxn>
              </a:cxnLst>
              <a:rect l="0" t="0" r="r" b="b"/>
              <a:pathLst>
                <a:path w="80" h="56">
                  <a:moveTo>
                    <a:pt x="11" y="56"/>
                  </a:moveTo>
                  <a:lnTo>
                    <a:pt x="0" y="38"/>
                  </a:lnTo>
                  <a:lnTo>
                    <a:pt x="73" y="0"/>
                  </a:lnTo>
                  <a:lnTo>
                    <a:pt x="80" y="14"/>
                  </a:lnTo>
                  <a:lnTo>
                    <a:pt x="1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1"/>
            <p:cNvSpPr/>
            <p:nvPr/>
          </p:nvSpPr>
          <p:spPr bwMode="auto">
            <a:xfrm>
              <a:off x="4313238" y="3930650"/>
              <a:ext cx="131763" cy="93663"/>
            </a:xfrm>
            <a:custGeom>
              <a:avLst/>
              <a:gdLst>
                <a:gd name="T0" fmla="*/ 7 w 83"/>
                <a:gd name="T1" fmla="*/ 59 h 59"/>
                <a:gd name="T2" fmla="*/ 0 w 83"/>
                <a:gd name="T3" fmla="*/ 46 h 59"/>
                <a:gd name="T4" fmla="*/ 77 w 83"/>
                <a:gd name="T5" fmla="*/ 0 h 59"/>
                <a:gd name="T6" fmla="*/ 83 w 83"/>
                <a:gd name="T7" fmla="*/ 14 h 59"/>
                <a:gd name="T8" fmla="*/ 7 w 83"/>
                <a:gd name="T9" fmla="*/ 59 h 59"/>
              </a:gdLst>
              <a:ahLst/>
              <a:cxnLst>
                <a:cxn ang="0">
                  <a:pos x="T0" y="T1"/>
                </a:cxn>
                <a:cxn ang="0">
                  <a:pos x="T2" y="T3"/>
                </a:cxn>
                <a:cxn ang="0">
                  <a:pos x="T4" y="T5"/>
                </a:cxn>
                <a:cxn ang="0">
                  <a:pos x="T6" y="T7"/>
                </a:cxn>
                <a:cxn ang="0">
                  <a:pos x="T8" y="T9"/>
                </a:cxn>
              </a:cxnLst>
              <a:rect l="0" t="0" r="r" b="b"/>
              <a:pathLst>
                <a:path w="83" h="59">
                  <a:moveTo>
                    <a:pt x="7" y="59"/>
                  </a:moveTo>
                  <a:lnTo>
                    <a:pt x="0" y="46"/>
                  </a:lnTo>
                  <a:lnTo>
                    <a:pt x="77" y="0"/>
                  </a:lnTo>
                  <a:lnTo>
                    <a:pt x="83" y="14"/>
                  </a:lnTo>
                  <a:lnTo>
                    <a:pt x="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2"/>
            <p:cNvSpPr/>
            <p:nvPr/>
          </p:nvSpPr>
          <p:spPr bwMode="auto">
            <a:xfrm>
              <a:off x="4181476" y="3424238"/>
              <a:ext cx="225425" cy="138113"/>
            </a:xfrm>
            <a:custGeom>
              <a:avLst/>
              <a:gdLst>
                <a:gd name="T0" fmla="*/ 7 w 142"/>
                <a:gd name="T1" fmla="*/ 87 h 87"/>
                <a:gd name="T2" fmla="*/ 0 w 142"/>
                <a:gd name="T3" fmla="*/ 73 h 87"/>
                <a:gd name="T4" fmla="*/ 135 w 142"/>
                <a:gd name="T5" fmla="*/ 0 h 87"/>
                <a:gd name="T6" fmla="*/ 142 w 142"/>
                <a:gd name="T7" fmla="*/ 14 h 87"/>
                <a:gd name="T8" fmla="*/ 7 w 142"/>
                <a:gd name="T9" fmla="*/ 87 h 87"/>
              </a:gdLst>
              <a:ahLst/>
              <a:cxnLst>
                <a:cxn ang="0">
                  <a:pos x="T0" y="T1"/>
                </a:cxn>
                <a:cxn ang="0">
                  <a:pos x="T2" y="T3"/>
                </a:cxn>
                <a:cxn ang="0">
                  <a:pos x="T4" y="T5"/>
                </a:cxn>
                <a:cxn ang="0">
                  <a:pos x="T6" y="T7"/>
                </a:cxn>
                <a:cxn ang="0">
                  <a:pos x="T8" y="T9"/>
                </a:cxn>
              </a:cxnLst>
              <a:rect l="0" t="0" r="r" b="b"/>
              <a:pathLst>
                <a:path w="142" h="87">
                  <a:moveTo>
                    <a:pt x="7" y="87"/>
                  </a:moveTo>
                  <a:lnTo>
                    <a:pt x="0" y="73"/>
                  </a:lnTo>
                  <a:lnTo>
                    <a:pt x="135" y="0"/>
                  </a:lnTo>
                  <a:lnTo>
                    <a:pt x="142" y="14"/>
                  </a:lnTo>
                  <a:lnTo>
                    <a:pt x="7"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3"/>
            <p:cNvSpPr/>
            <p:nvPr/>
          </p:nvSpPr>
          <p:spPr bwMode="auto">
            <a:xfrm>
              <a:off x="4429126" y="3887788"/>
              <a:ext cx="225425" cy="142875"/>
            </a:xfrm>
            <a:custGeom>
              <a:avLst/>
              <a:gdLst>
                <a:gd name="T0" fmla="*/ 7 w 142"/>
                <a:gd name="T1" fmla="*/ 90 h 90"/>
                <a:gd name="T2" fmla="*/ 0 w 142"/>
                <a:gd name="T3" fmla="*/ 73 h 90"/>
                <a:gd name="T4" fmla="*/ 135 w 142"/>
                <a:gd name="T5" fmla="*/ 0 h 90"/>
                <a:gd name="T6" fmla="*/ 142 w 142"/>
                <a:gd name="T7" fmla="*/ 14 h 90"/>
                <a:gd name="T8" fmla="*/ 7 w 142"/>
                <a:gd name="T9" fmla="*/ 90 h 90"/>
              </a:gdLst>
              <a:ahLst/>
              <a:cxnLst>
                <a:cxn ang="0">
                  <a:pos x="T0" y="T1"/>
                </a:cxn>
                <a:cxn ang="0">
                  <a:pos x="T2" y="T3"/>
                </a:cxn>
                <a:cxn ang="0">
                  <a:pos x="T4" y="T5"/>
                </a:cxn>
                <a:cxn ang="0">
                  <a:pos x="T6" y="T7"/>
                </a:cxn>
                <a:cxn ang="0">
                  <a:pos x="T8" y="T9"/>
                </a:cxn>
              </a:cxnLst>
              <a:rect l="0" t="0" r="r" b="b"/>
              <a:pathLst>
                <a:path w="142" h="90">
                  <a:moveTo>
                    <a:pt x="7" y="90"/>
                  </a:moveTo>
                  <a:lnTo>
                    <a:pt x="0" y="73"/>
                  </a:lnTo>
                  <a:lnTo>
                    <a:pt x="135" y="0"/>
                  </a:lnTo>
                  <a:lnTo>
                    <a:pt x="142" y="14"/>
                  </a:lnTo>
                  <a:lnTo>
                    <a:pt x="7"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4"/>
            <p:cNvSpPr>
              <a:spLocks noEditPoints="1"/>
            </p:cNvSpPr>
            <p:nvPr/>
          </p:nvSpPr>
          <p:spPr bwMode="auto">
            <a:xfrm>
              <a:off x="4335463" y="3859213"/>
              <a:ext cx="66675" cy="77788"/>
            </a:xfrm>
            <a:custGeom>
              <a:avLst/>
              <a:gdLst>
                <a:gd name="T0" fmla="*/ 7 w 12"/>
                <a:gd name="T1" fmla="*/ 14 h 14"/>
                <a:gd name="T2" fmla="*/ 1 w 12"/>
                <a:gd name="T3" fmla="*/ 8 h 14"/>
                <a:gd name="T4" fmla="*/ 1 w 12"/>
                <a:gd name="T5" fmla="*/ 3 h 14"/>
                <a:gd name="T6" fmla="*/ 5 w 12"/>
                <a:gd name="T7" fmla="*/ 0 h 14"/>
                <a:gd name="T8" fmla="*/ 6 w 12"/>
                <a:gd name="T9" fmla="*/ 0 h 14"/>
                <a:gd name="T10" fmla="*/ 11 w 12"/>
                <a:gd name="T11" fmla="*/ 6 h 14"/>
                <a:gd name="T12" fmla="*/ 7 w 12"/>
                <a:gd name="T13" fmla="*/ 14 h 14"/>
                <a:gd name="T14" fmla="*/ 6 w 12"/>
                <a:gd name="T15" fmla="*/ 5 h 14"/>
                <a:gd name="T16" fmla="*/ 6 w 12"/>
                <a:gd name="T17" fmla="*/ 7 h 14"/>
                <a:gd name="T18" fmla="*/ 6 w 12"/>
                <a:gd name="T19" fmla="*/ 9 h 14"/>
                <a:gd name="T20" fmla="*/ 7 w 12"/>
                <a:gd name="T21" fmla="*/ 7 h 14"/>
                <a:gd name="T22" fmla="*/ 6 w 12"/>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5"/>
            <p:cNvSpPr/>
            <p:nvPr/>
          </p:nvSpPr>
          <p:spPr bwMode="auto">
            <a:xfrm>
              <a:off x="4127501" y="4999038"/>
              <a:ext cx="388938" cy="468313"/>
            </a:xfrm>
            <a:custGeom>
              <a:avLst/>
              <a:gdLst>
                <a:gd name="T0" fmla="*/ 68 w 71"/>
                <a:gd name="T1" fmla="*/ 85 h 85"/>
                <a:gd name="T2" fmla="*/ 50 w 71"/>
                <a:gd name="T3" fmla="*/ 67 h 85"/>
                <a:gd name="T4" fmla="*/ 35 w 71"/>
                <a:gd name="T5" fmla="*/ 34 h 85"/>
                <a:gd name="T6" fmla="*/ 32 w 71"/>
                <a:gd name="T7" fmla="*/ 26 h 85"/>
                <a:gd name="T8" fmla="*/ 21 w 71"/>
                <a:gd name="T9" fmla="*/ 10 h 85"/>
                <a:gd name="T10" fmla="*/ 4 w 71"/>
                <a:gd name="T11" fmla="*/ 5 h 85"/>
                <a:gd name="T12" fmla="*/ 0 w 71"/>
                <a:gd name="T13" fmla="*/ 5 h 85"/>
                <a:gd name="T14" fmla="*/ 1 w 71"/>
                <a:gd name="T15" fmla="*/ 0 h 85"/>
                <a:gd name="T16" fmla="*/ 4 w 71"/>
                <a:gd name="T17" fmla="*/ 0 h 85"/>
                <a:gd name="T18" fmla="*/ 24 w 71"/>
                <a:gd name="T19" fmla="*/ 6 h 85"/>
                <a:gd name="T20" fmla="*/ 37 w 71"/>
                <a:gd name="T21" fmla="*/ 24 h 85"/>
                <a:gd name="T22" fmla="*/ 40 w 71"/>
                <a:gd name="T23" fmla="*/ 32 h 85"/>
                <a:gd name="T24" fmla="*/ 54 w 71"/>
                <a:gd name="T25" fmla="*/ 65 h 85"/>
                <a:gd name="T26" fmla="*/ 71 w 71"/>
                <a:gd name="T27" fmla="*/ 81 h 85"/>
                <a:gd name="T28" fmla="*/ 68 w 71"/>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5">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6"/>
            <p:cNvSpPr/>
            <p:nvPr/>
          </p:nvSpPr>
          <p:spPr bwMode="auto">
            <a:xfrm>
              <a:off x="3527426" y="4833938"/>
              <a:ext cx="841375" cy="925513"/>
            </a:xfrm>
            <a:custGeom>
              <a:avLst/>
              <a:gdLst>
                <a:gd name="T0" fmla="*/ 150 w 153"/>
                <a:gd name="T1" fmla="*/ 168 h 168"/>
                <a:gd name="T2" fmla="*/ 123 w 153"/>
                <a:gd name="T3" fmla="*/ 155 h 168"/>
                <a:gd name="T4" fmla="*/ 112 w 153"/>
                <a:gd name="T5" fmla="*/ 152 h 168"/>
                <a:gd name="T6" fmla="*/ 82 w 153"/>
                <a:gd name="T7" fmla="*/ 143 h 168"/>
                <a:gd name="T8" fmla="*/ 3 w 153"/>
                <a:gd name="T9" fmla="*/ 102 h 168"/>
                <a:gd name="T10" fmla="*/ 3 w 153"/>
                <a:gd name="T11" fmla="*/ 102 h 168"/>
                <a:gd name="T12" fmla="*/ 3 w 153"/>
                <a:gd name="T13" fmla="*/ 101 h 168"/>
                <a:gd name="T14" fmla="*/ 8 w 153"/>
                <a:gd name="T15" fmla="*/ 87 h 168"/>
                <a:gd name="T16" fmla="*/ 30 w 153"/>
                <a:gd name="T17" fmla="*/ 85 h 168"/>
                <a:gd name="T18" fmla="*/ 46 w 153"/>
                <a:gd name="T19" fmla="*/ 89 h 168"/>
                <a:gd name="T20" fmla="*/ 71 w 153"/>
                <a:gd name="T21" fmla="*/ 97 h 168"/>
                <a:gd name="T22" fmla="*/ 84 w 153"/>
                <a:gd name="T23" fmla="*/ 61 h 168"/>
                <a:gd name="T24" fmla="*/ 61 w 153"/>
                <a:gd name="T25" fmla="*/ 33 h 168"/>
                <a:gd name="T26" fmla="*/ 43 w 153"/>
                <a:gd name="T27" fmla="*/ 37 h 168"/>
                <a:gd name="T28" fmla="*/ 21 w 153"/>
                <a:gd name="T29" fmla="*/ 41 h 168"/>
                <a:gd name="T30" fmla="*/ 4 w 153"/>
                <a:gd name="T31" fmla="*/ 33 h 168"/>
                <a:gd name="T32" fmla="*/ 1 w 153"/>
                <a:gd name="T33" fmla="*/ 23 h 168"/>
                <a:gd name="T34" fmla="*/ 4 w 153"/>
                <a:gd name="T35" fmla="*/ 20 h 168"/>
                <a:gd name="T36" fmla="*/ 64 w 153"/>
                <a:gd name="T37" fmla="*/ 3 h 168"/>
                <a:gd name="T38" fmla="*/ 120 w 153"/>
                <a:gd name="T39" fmla="*/ 37 h 168"/>
                <a:gd name="T40" fmla="*/ 117 w 153"/>
                <a:gd name="T41" fmla="*/ 41 h 168"/>
                <a:gd name="T42" fmla="*/ 62 w 153"/>
                <a:gd name="T43" fmla="*/ 7 h 168"/>
                <a:gd name="T44" fmla="*/ 6 w 153"/>
                <a:gd name="T45" fmla="*/ 24 h 168"/>
                <a:gd name="T46" fmla="*/ 8 w 153"/>
                <a:gd name="T47" fmla="*/ 29 h 168"/>
                <a:gd name="T48" fmla="*/ 21 w 153"/>
                <a:gd name="T49" fmla="*/ 36 h 168"/>
                <a:gd name="T50" fmla="*/ 42 w 153"/>
                <a:gd name="T51" fmla="*/ 32 h 168"/>
                <a:gd name="T52" fmla="*/ 63 w 153"/>
                <a:gd name="T53" fmla="*/ 28 h 168"/>
                <a:gd name="T54" fmla="*/ 88 w 153"/>
                <a:gd name="T55" fmla="*/ 58 h 168"/>
                <a:gd name="T56" fmla="*/ 72 w 153"/>
                <a:gd name="T57" fmla="*/ 102 h 168"/>
                <a:gd name="T58" fmla="*/ 71 w 153"/>
                <a:gd name="T59" fmla="*/ 102 h 168"/>
                <a:gd name="T60" fmla="*/ 70 w 153"/>
                <a:gd name="T61" fmla="*/ 102 h 168"/>
                <a:gd name="T62" fmla="*/ 45 w 153"/>
                <a:gd name="T63" fmla="*/ 94 h 168"/>
                <a:gd name="T64" fmla="*/ 29 w 153"/>
                <a:gd name="T65" fmla="*/ 89 h 168"/>
                <a:gd name="T66" fmla="*/ 11 w 153"/>
                <a:gd name="T67" fmla="*/ 91 h 168"/>
                <a:gd name="T68" fmla="*/ 7 w 153"/>
                <a:gd name="T69" fmla="*/ 100 h 168"/>
                <a:gd name="T70" fmla="*/ 84 w 153"/>
                <a:gd name="T71" fmla="*/ 138 h 168"/>
                <a:gd name="T72" fmla="*/ 114 w 153"/>
                <a:gd name="T73" fmla="*/ 147 h 168"/>
                <a:gd name="T74" fmla="*/ 124 w 153"/>
                <a:gd name="T75" fmla="*/ 150 h 168"/>
                <a:gd name="T76" fmla="*/ 153 w 153"/>
                <a:gd name="T77" fmla="*/ 164 h 168"/>
                <a:gd name="T78" fmla="*/ 150 w 153"/>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68">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7"/>
            <p:cNvSpPr/>
            <p:nvPr/>
          </p:nvSpPr>
          <p:spPr bwMode="auto">
            <a:xfrm>
              <a:off x="3681413" y="5043488"/>
              <a:ext cx="241300" cy="274638"/>
            </a:xfrm>
            <a:custGeom>
              <a:avLst/>
              <a:gdLst>
                <a:gd name="T0" fmla="*/ 1 w 44"/>
                <a:gd name="T1" fmla="*/ 50 h 50"/>
                <a:gd name="T2" fmla="*/ 0 w 44"/>
                <a:gd name="T3" fmla="*/ 36 h 50"/>
                <a:gd name="T4" fmla="*/ 9 w 44"/>
                <a:gd name="T5" fmla="*/ 21 h 50"/>
                <a:gd name="T6" fmla="*/ 17 w 44"/>
                <a:gd name="T7" fmla="*/ 7 h 50"/>
                <a:gd name="T8" fmla="*/ 41 w 44"/>
                <a:gd name="T9" fmla="*/ 0 h 50"/>
                <a:gd name="T10" fmla="*/ 43 w 44"/>
                <a:gd name="T11" fmla="*/ 0 h 50"/>
                <a:gd name="T12" fmla="*/ 44 w 44"/>
                <a:gd name="T13" fmla="*/ 5 h 50"/>
                <a:gd name="T14" fmla="*/ 41 w 44"/>
                <a:gd name="T15" fmla="*/ 5 h 50"/>
                <a:gd name="T16" fmla="*/ 21 w 44"/>
                <a:gd name="T17" fmla="*/ 9 h 50"/>
                <a:gd name="T18" fmla="*/ 13 w 44"/>
                <a:gd name="T19" fmla="*/ 23 h 50"/>
                <a:gd name="T20" fmla="*/ 5 w 44"/>
                <a:gd name="T21" fmla="*/ 37 h 50"/>
                <a:gd name="T22" fmla="*/ 6 w 44"/>
                <a:gd name="T23" fmla="*/ 48 h 50"/>
                <a:gd name="T24" fmla="*/ 1 w 44"/>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0">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8"/>
            <p:cNvSpPr/>
            <p:nvPr/>
          </p:nvSpPr>
          <p:spPr bwMode="auto">
            <a:xfrm>
              <a:off x="3779838" y="5170488"/>
              <a:ext cx="231775" cy="180975"/>
            </a:xfrm>
            <a:custGeom>
              <a:avLst/>
              <a:gdLst>
                <a:gd name="T0" fmla="*/ 1 w 42"/>
                <a:gd name="T1" fmla="*/ 33 h 33"/>
                <a:gd name="T2" fmla="*/ 1 w 42"/>
                <a:gd name="T3" fmla="*/ 30 h 33"/>
                <a:gd name="T4" fmla="*/ 0 w 42"/>
                <a:gd name="T5" fmla="*/ 23 h 33"/>
                <a:gd name="T6" fmla="*/ 0 w 42"/>
                <a:gd name="T7" fmla="*/ 22 h 33"/>
                <a:gd name="T8" fmla="*/ 0 w 42"/>
                <a:gd name="T9" fmla="*/ 22 h 33"/>
                <a:gd name="T10" fmla="*/ 2 w 42"/>
                <a:gd name="T11" fmla="*/ 19 h 33"/>
                <a:gd name="T12" fmla="*/ 14 w 42"/>
                <a:gd name="T13" fmla="*/ 3 h 33"/>
                <a:gd name="T14" fmla="*/ 15 w 42"/>
                <a:gd name="T15" fmla="*/ 3 h 33"/>
                <a:gd name="T16" fmla="*/ 15 w 42"/>
                <a:gd name="T17" fmla="*/ 2 h 33"/>
                <a:gd name="T18" fmla="*/ 40 w 42"/>
                <a:gd name="T19" fmla="*/ 0 h 33"/>
                <a:gd name="T20" fmla="*/ 41 w 42"/>
                <a:gd name="T21" fmla="*/ 0 h 33"/>
                <a:gd name="T22" fmla="*/ 42 w 42"/>
                <a:gd name="T23" fmla="*/ 5 h 33"/>
                <a:gd name="T24" fmla="*/ 40 w 42"/>
                <a:gd name="T25" fmla="*/ 5 h 33"/>
                <a:gd name="T26" fmla="*/ 17 w 42"/>
                <a:gd name="T27" fmla="*/ 7 h 33"/>
                <a:gd name="T28" fmla="*/ 7 w 42"/>
                <a:gd name="T29" fmla="*/ 21 h 33"/>
                <a:gd name="T30" fmla="*/ 5 w 42"/>
                <a:gd name="T31" fmla="*/ 24 h 33"/>
                <a:gd name="T32" fmla="*/ 6 w 42"/>
                <a:gd name="T33" fmla="*/ 29 h 33"/>
                <a:gd name="T34" fmla="*/ 6 w 42"/>
                <a:gd name="T35" fmla="*/ 32 h 33"/>
                <a:gd name="T36" fmla="*/ 1 w 42"/>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3">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9"/>
            <p:cNvSpPr/>
            <p:nvPr/>
          </p:nvSpPr>
          <p:spPr bwMode="auto">
            <a:xfrm>
              <a:off x="3917951" y="5253038"/>
              <a:ext cx="93663" cy="103188"/>
            </a:xfrm>
            <a:custGeom>
              <a:avLst/>
              <a:gdLst>
                <a:gd name="T0" fmla="*/ 3 w 17"/>
                <a:gd name="T1" fmla="*/ 19 h 19"/>
                <a:gd name="T2" fmla="*/ 2 w 17"/>
                <a:gd name="T3" fmla="*/ 16 h 19"/>
                <a:gd name="T4" fmla="*/ 0 w 17"/>
                <a:gd name="T5" fmla="*/ 7 h 19"/>
                <a:gd name="T6" fmla="*/ 0 w 17"/>
                <a:gd name="T7" fmla="*/ 5 h 19"/>
                <a:gd name="T8" fmla="*/ 2 w 17"/>
                <a:gd name="T9" fmla="*/ 4 h 19"/>
                <a:gd name="T10" fmla="*/ 6 w 17"/>
                <a:gd name="T11" fmla="*/ 3 h 19"/>
                <a:gd name="T12" fmla="*/ 16 w 17"/>
                <a:gd name="T13" fmla="*/ 0 h 19"/>
                <a:gd name="T14" fmla="*/ 17 w 17"/>
                <a:gd name="T15" fmla="*/ 5 h 19"/>
                <a:gd name="T16" fmla="*/ 7 w 17"/>
                <a:gd name="T17" fmla="*/ 8 h 19"/>
                <a:gd name="T18" fmla="*/ 5 w 17"/>
                <a:gd name="T19" fmla="*/ 8 h 19"/>
                <a:gd name="T20" fmla="*/ 6 w 17"/>
                <a:gd name="T21" fmla="*/ 15 h 19"/>
                <a:gd name="T22" fmla="*/ 7 w 17"/>
                <a:gd name="T23" fmla="*/ 18 h 19"/>
                <a:gd name="T24" fmla="*/ 3 w 17"/>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9">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0"/>
            <p:cNvSpPr/>
            <p:nvPr/>
          </p:nvSpPr>
          <p:spPr bwMode="auto">
            <a:xfrm>
              <a:off x="3797301" y="5273675"/>
              <a:ext cx="60325" cy="93663"/>
            </a:xfrm>
            <a:custGeom>
              <a:avLst/>
              <a:gdLst>
                <a:gd name="T0" fmla="*/ 6 w 11"/>
                <a:gd name="T1" fmla="*/ 17 h 17"/>
                <a:gd name="T2" fmla="*/ 0 w 11"/>
                <a:gd name="T3" fmla="*/ 0 h 17"/>
                <a:gd name="T4" fmla="*/ 5 w 11"/>
                <a:gd name="T5" fmla="*/ 0 h 17"/>
                <a:gd name="T6" fmla="*/ 11 w 11"/>
                <a:gd name="T7" fmla="*/ 15 h 17"/>
                <a:gd name="T8" fmla="*/ 6 w 11"/>
                <a:gd name="T9" fmla="*/ 17 h 17"/>
              </a:gdLst>
              <a:ahLst/>
              <a:cxnLst>
                <a:cxn ang="0">
                  <a:pos x="T0" y="T1"/>
                </a:cxn>
                <a:cxn ang="0">
                  <a:pos x="T2" y="T3"/>
                </a:cxn>
                <a:cxn ang="0">
                  <a:pos x="T4" y="T5"/>
                </a:cxn>
                <a:cxn ang="0">
                  <a:pos x="T6" y="T7"/>
                </a:cxn>
                <a:cxn ang="0">
                  <a:pos x="T8" y="T9"/>
                </a:cxn>
              </a:cxnLst>
              <a:rect l="0" t="0" r="r" b="b"/>
              <a:pathLst>
                <a:path w="11" h="17">
                  <a:moveTo>
                    <a:pt x="6" y="17"/>
                  </a:moveTo>
                  <a:cubicBezTo>
                    <a:pt x="6" y="16"/>
                    <a:pt x="0" y="4"/>
                    <a:pt x="0" y="0"/>
                  </a:cubicBezTo>
                  <a:cubicBezTo>
                    <a:pt x="5" y="0"/>
                    <a:pt x="5" y="0"/>
                    <a:pt x="5" y="0"/>
                  </a:cubicBezTo>
                  <a:cubicBezTo>
                    <a:pt x="5" y="2"/>
                    <a:pt x="10" y="13"/>
                    <a:pt x="11" y="15"/>
                  </a:cubicBezTo>
                  <a:lnTo>
                    <a:pt x="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1"/>
            <p:cNvSpPr/>
            <p:nvPr/>
          </p:nvSpPr>
          <p:spPr bwMode="auto">
            <a:xfrm>
              <a:off x="4252913" y="5389563"/>
              <a:ext cx="292100" cy="419100"/>
            </a:xfrm>
            <a:custGeom>
              <a:avLst/>
              <a:gdLst>
                <a:gd name="T0" fmla="*/ 8 w 53"/>
                <a:gd name="T1" fmla="*/ 76 h 76"/>
                <a:gd name="T2" fmla="*/ 5 w 53"/>
                <a:gd name="T3" fmla="*/ 75 h 76"/>
                <a:gd name="T4" fmla="*/ 3 w 53"/>
                <a:gd name="T5" fmla="*/ 57 h 76"/>
                <a:gd name="T6" fmla="*/ 7 w 53"/>
                <a:gd name="T7" fmla="*/ 58 h 76"/>
                <a:gd name="T8" fmla="*/ 7 w 53"/>
                <a:gd name="T9" fmla="*/ 71 h 76"/>
                <a:gd name="T10" fmla="*/ 33 w 53"/>
                <a:gd name="T11" fmla="*/ 43 h 76"/>
                <a:gd name="T12" fmla="*/ 43 w 53"/>
                <a:gd name="T13" fmla="*/ 6 h 76"/>
                <a:gd name="T14" fmla="*/ 38 w 53"/>
                <a:gd name="T15" fmla="*/ 8 h 76"/>
                <a:gd name="T16" fmla="*/ 35 w 53"/>
                <a:gd name="T17" fmla="*/ 4 h 76"/>
                <a:gd name="T18" fmla="*/ 46 w 53"/>
                <a:gd name="T19" fmla="*/ 2 h 76"/>
                <a:gd name="T20" fmla="*/ 37 w 53"/>
                <a:gd name="T21" fmla="*/ 45 h 76"/>
                <a:gd name="T22" fmla="*/ 8 w 5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6">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
            <p:cNvSpPr/>
            <p:nvPr/>
          </p:nvSpPr>
          <p:spPr bwMode="auto">
            <a:xfrm>
              <a:off x="4319588" y="5411788"/>
              <a:ext cx="341313" cy="495300"/>
            </a:xfrm>
            <a:custGeom>
              <a:avLst/>
              <a:gdLst>
                <a:gd name="T0" fmla="*/ 7 w 62"/>
                <a:gd name="T1" fmla="*/ 90 h 90"/>
                <a:gd name="T2" fmla="*/ 4 w 62"/>
                <a:gd name="T3" fmla="*/ 89 h 90"/>
                <a:gd name="T4" fmla="*/ 2 w 62"/>
                <a:gd name="T5" fmla="*/ 72 h 90"/>
                <a:gd name="T6" fmla="*/ 7 w 62"/>
                <a:gd name="T7" fmla="*/ 73 h 90"/>
                <a:gd name="T8" fmla="*/ 7 w 62"/>
                <a:gd name="T9" fmla="*/ 85 h 90"/>
                <a:gd name="T10" fmla="*/ 36 w 62"/>
                <a:gd name="T11" fmla="*/ 50 h 90"/>
                <a:gd name="T12" fmla="*/ 50 w 62"/>
                <a:gd name="T13" fmla="*/ 6 h 90"/>
                <a:gd name="T14" fmla="*/ 46 w 62"/>
                <a:gd name="T15" fmla="*/ 8 h 90"/>
                <a:gd name="T16" fmla="*/ 43 w 62"/>
                <a:gd name="T17" fmla="*/ 4 h 90"/>
                <a:gd name="T18" fmla="*/ 53 w 62"/>
                <a:gd name="T19" fmla="*/ 1 h 90"/>
                <a:gd name="T20" fmla="*/ 40 w 62"/>
                <a:gd name="T21" fmla="*/ 52 h 90"/>
                <a:gd name="T22" fmla="*/ 7 w 62"/>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0">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3"/>
            <p:cNvSpPr/>
            <p:nvPr/>
          </p:nvSpPr>
          <p:spPr bwMode="auto">
            <a:xfrm>
              <a:off x="4489451" y="5400675"/>
              <a:ext cx="127000" cy="88900"/>
            </a:xfrm>
            <a:custGeom>
              <a:avLst/>
              <a:gdLst>
                <a:gd name="T0" fmla="*/ 73 w 80"/>
                <a:gd name="T1" fmla="*/ 56 h 56"/>
                <a:gd name="T2" fmla="*/ 0 w 80"/>
                <a:gd name="T3" fmla="*/ 14 h 56"/>
                <a:gd name="T4" fmla="*/ 7 w 80"/>
                <a:gd name="T5" fmla="*/ 0 h 56"/>
                <a:gd name="T6" fmla="*/ 80 w 80"/>
                <a:gd name="T7" fmla="*/ 42 h 56"/>
                <a:gd name="T8" fmla="*/ 73 w 80"/>
                <a:gd name="T9" fmla="*/ 56 h 56"/>
              </a:gdLst>
              <a:ahLst/>
              <a:cxnLst>
                <a:cxn ang="0">
                  <a:pos x="T0" y="T1"/>
                </a:cxn>
                <a:cxn ang="0">
                  <a:pos x="T2" y="T3"/>
                </a:cxn>
                <a:cxn ang="0">
                  <a:pos x="T4" y="T5"/>
                </a:cxn>
                <a:cxn ang="0">
                  <a:pos x="T6" y="T7"/>
                </a:cxn>
                <a:cxn ang="0">
                  <a:pos x="T8" y="T9"/>
                </a:cxn>
              </a:cxnLst>
              <a:rect l="0" t="0" r="r" b="b"/>
              <a:pathLst>
                <a:path w="80" h="56">
                  <a:moveTo>
                    <a:pt x="73" y="56"/>
                  </a:moveTo>
                  <a:lnTo>
                    <a:pt x="0" y="14"/>
                  </a:lnTo>
                  <a:lnTo>
                    <a:pt x="7" y="0"/>
                  </a:lnTo>
                  <a:lnTo>
                    <a:pt x="80" y="42"/>
                  </a:lnTo>
                  <a:lnTo>
                    <a:pt x="7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4"/>
            <p:cNvSpPr/>
            <p:nvPr/>
          </p:nvSpPr>
          <p:spPr bwMode="auto">
            <a:xfrm>
              <a:off x="4281488" y="5780088"/>
              <a:ext cx="131763" cy="88900"/>
            </a:xfrm>
            <a:custGeom>
              <a:avLst/>
              <a:gdLst>
                <a:gd name="T0" fmla="*/ 76 w 83"/>
                <a:gd name="T1" fmla="*/ 56 h 56"/>
                <a:gd name="T2" fmla="*/ 0 w 83"/>
                <a:gd name="T3" fmla="*/ 14 h 56"/>
                <a:gd name="T4" fmla="*/ 6 w 83"/>
                <a:gd name="T5" fmla="*/ 0 h 56"/>
                <a:gd name="T6" fmla="*/ 83 w 83"/>
                <a:gd name="T7" fmla="*/ 39 h 56"/>
                <a:gd name="T8" fmla="*/ 76 w 83"/>
                <a:gd name="T9" fmla="*/ 56 h 56"/>
              </a:gdLst>
              <a:ahLst/>
              <a:cxnLst>
                <a:cxn ang="0">
                  <a:pos x="T0" y="T1"/>
                </a:cxn>
                <a:cxn ang="0">
                  <a:pos x="T2" y="T3"/>
                </a:cxn>
                <a:cxn ang="0">
                  <a:pos x="T4" y="T5"/>
                </a:cxn>
                <a:cxn ang="0">
                  <a:pos x="T6" y="T7"/>
                </a:cxn>
                <a:cxn ang="0">
                  <a:pos x="T8" y="T9"/>
                </a:cxn>
              </a:cxnLst>
              <a:rect l="0" t="0" r="r" b="b"/>
              <a:pathLst>
                <a:path w="83" h="56">
                  <a:moveTo>
                    <a:pt x="76" y="56"/>
                  </a:moveTo>
                  <a:lnTo>
                    <a:pt x="0" y="14"/>
                  </a:lnTo>
                  <a:lnTo>
                    <a:pt x="6" y="0"/>
                  </a:lnTo>
                  <a:lnTo>
                    <a:pt x="83" y="39"/>
                  </a:lnTo>
                  <a:lnTo>
                    <a:pt x="76"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5"/>
            <p:cNvSpPr/>
            <p:nvPr/>
          </p:nvSpPr>
          <p:spPr bwMode="auto">
            <a:xfrm>
              <a:off x="4598988" y="5422900"/>
              <a:ext cx="231775" cy="149225"/>
            </a:xfrm>
            <a:custGeom>
              <a:avLst/>
              <a:gdLst>
                <a:gd name="T0" fmla="*/ 136 w 146"/>
                <a:gd name="T1" fmla="*/ 94 h 94"/>
                <a:gd name="T2" fmla="*/ 0 w 146"/>
                <a:gd name="T3" fmla="*/ 17 h 94"/>
                <a:gd name="T4" fmla="*/ 11 w 146"/>
                <a:gd name="T5" fmla="*/ 0 h 94"/>
                <a:gd name="T6" fmla="*/ 146 w 146"/>
                <a:gd name="T7" fmla="*/ 76 h 94"/>
                <a:gd name="T8" fmla="*/ 136 w 146"/>
                <a:gd name="T9" fmla="*/ 94 h 94"/>
              </a:gdLst>
              <a:ahLst/>
              <a:cxnLst>
                <a:cxn ang="0">
                  <a:pos x="T0" y="T1"/>
                </a:cxn>
                <a:cxn ang="0">
                  <a:pos x="T2" y="T3"/>
                </a:cxn>
                <a:cxn ang="0">
                  <a:pos x="T4" y="T5"/>
                </a:cxn>
                <a:cxn ang="0">
                  <a:pos x="T6" y="T7"/>
                </a:cxn>
                <a:cxn ang="0">
                  <a:pos x="T8" y="T9"/>
                </a:cxn>
              </a:cxnLst>
              <a:rect l="0" t="0" r="r" b="b"/>
              <a:pathLst>
                <a:path w="146" h="94">
                  <a:moveTo>
                    <a:pt x="136" y="94"/>
                  </a:moveTo>
                  <a:lnTo>
                    <a:pt x="0" y="17"/>
                  </a:lnTo>
                  <a:lnTo>
                    <a:pt x="11" y="0"/>
                  </a:lnTo>
                  <a:lnTo>
                    <a:pt x="146" y="76"/>
                  </a:lnTo>
                  <a:lnTo>
                    <a:pt x="136"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6"/>
            <p:cNvSpPr/>
            <p:nvPr/>
          </p:nvSpPr>
          <p:spPr bwMode="auto">
            <a:xfrm>
              <a:off x="4335463" y="5880100"/>
              <a:ext cx="225425" cy="142875"/>
            </a:xfrm>
            <a:custGeom>
              <a:avLst/>
              <a:gdLst>
                <a:gd name="T0" fmla="*/ 135 w 142"/>
                <a:gd name="T1" fmla="*/ 90 h 90"/>
                <a:gd name="T2" fmla="*/ 0 w 142"/>
                <a:gd name="T3" fmla="*/ 14 h 90"/>
                <a:gd name="T4" fmla="*/ 11 w 142"/>
                <a:gd name="T5" fmla="*/ 0 h 90"/>
                <a:gd name="T6" fmla="*/ 142 w 142"/>
                <a:gd name="T7" fmla="*/ 76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4"/>
                  </a:lnTo>
                  <a:lnTo>
                    <a:pt x="11" y="0"/>
                  </a:lnTo>
                  <a:lnTo>
                    <a:pt x="142" y="76"/>
                  </a:lnTo>
                  <a:lnTo>
                    <a:pt x="1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7"/>
            <p:cNvSpPr>
              <a:spLocks noEditPoints="1"/>
            </p:cNvSpPr>
            <p:nvPr/>
          </p:nvSpPr>
          <p:spPr bwMode="auto">
            <a:xfrm>
              <a:off x="4373563" y="5737225"/>
              <a:ext cx="71438" cy="71438"/>
            </a:xfrm>
            <a:custGeom>
              <a:avLst/>
              <a:gdLst>
                <a:gd name="T0" fmla="*/ 5 w 13"/>
                <a:gd name="T1" fmla="*/ 13 h 13"/>
                <a:gd name="T2" fmla="*/ 5 w 13"/>
                <a:gd name="T3" fmla="*/ 13 h 13"/>
                <a:gd name="T4" fmla="*/ 1 w 13"/>
                <a:gd name="T5" fmla="*/ 11 h 13"/>
                <a:gd name="T6" fmla="*/ 0 w 13"/>
                <a:gd name="T7" fmla="*/ 7 h 13"/>
                <a:gd name="T8" fmla="*/ 3 w 13"/>
                <a:gd name="T9" fmla="*/ 3 h 13"/>
                <a:gd name="T10" fmla="*/ 12 w 13"/>
                <a:gd name="T11" fmla="*/ 2 h 13"/>
                <a:gd name="T12" fmla="*/ 13 w 13"/>
                <a:gd name="T13" fmla="*/ 7 h 13"/>
                <a:gd name="T14" fmla="*/ 10 w 13"/>
                <a:gd name="T15" fmla="*/ 11 h 13"/>
                <a:gd name="T16" fmla="*/ 5 w 13"/>
                <a:gd name="T17" fmla="*/ 13 h 13"/>
                <a:gd name="T18" fmla="*/ 8 w 13"/>
                <a:gd name="T19" fmla="*/ 5 h 13"/>
                <a:gd name="T20" fmla="*/ 6 w 13"/>
                <a:gd name="T21" fmla="*/ 6 h 13"/>
                <a:gd name="T22" fmla="*/ 5 w 13"/>
                <a:gd name="T23" fmla="*/ 8 h 13"/>
                <a:gd name="T24" fmla="*/ 7 w 13"/>
                <a:gd name="T25" fmla="*/ 7 h 13"/>
                <a:gd name="T26" fmla="*/ 8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8"/>
            <p:cNvSpPr/>
            <p:nvPr/>
          </p:nvSpPr>
          <p:spPr bwMode="auto">
            <a:xfrm>
              <a:off x="1800226" y="3711575"/>
              <a:ext cx="593725" cy="125413"/>
            </a:xfrm>
            <a:custGeom>
              <a:avLst/>
              <a:gdLst>
                <a:gd name="T0" fmla="*/ 105 w 108"/>
                <a:gd name="T1" fmla="*/ 23 h 23"/>
                <a:gd name="T2" fmla="*/ 102 w 108"/>
                <a:gd name="T3" fmla="*/ 20 h 23"/>
                <a:gd name="T4" fmla="*/ 88 w 108"/>
                <a:gd name="T5" fmla="*/ 7 h 23"/>
                <a:gd name="T6" fmla="*/ 69 w 108"/>
                <a:gd name="T7" fmla="*/ 7 h 23"/>
                <a:gd name="T8" fmla="*/ 61 w 108"/>
                <a:gd name="T9" fmla="*/ 8 h 23"/>
                <a:gd name="T10" fmla="*/ 25 w 108"/>
                <a:gd name="T11" fmla="*/ 13 h 23"/>
                <a:gd name="T12" fmla="*/ 0 w 108"/>
                <a:gd name="T13" fmla="*/ 7 h 23"/>
                <a:gd name="T14" fmla="*/ 2 w 108"/>
                <a:gd name="T15" fmla="*/ 3 h 23"/>
                <a:gd name="T16" fmla="*/ 25 w 108"/>
                <a:gd name="T17" fmla="*/ 9 h 23"/>
                <a:gd name="T18" fmla="*/ 60 w 108"/>
                <a:gd name="T19" fmla="*/ 3 h 23"/>
                <a:gd name="T20" fmla="*/ 68 w 108"/>
                <a:gd name="T21" fmla="*/ 2 h 23"/>
                <a:gd name="T22" fmla="*/ 90 w 108"/>
                <a:gd name="T23" fmla="*/ 3 h 23"/>
                <a:gd name="T24" fmla="*/ 106 w 108"/>
                <a:gd name="T25" fmla="*/ 16 h 23"/>
                <a:gd name="T26" fmla="*/ 108 w 108"/>
                <a:gd name="T27" fmla="*/ 19 h 23"/>
                <a:gd name="T28" fmla="*/ 105 w 108"/>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3">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9"/>
            <p:cNvSpPr/>
            <p:nvPr/>
          </p:nvSpPr>
          <p:spPr bwMode="auto">
            <a:xfrm>
              <a:off x="1630363" y="3787775"/>
              <a:ext cx="1122363" cy="738188"/>
            </a:xfrm>
            <a:custGeom>
              <a:avLst/>
              <a:gdLst>
                <a:gd name="T0" fmla="*/ 135 w 204"/>
                <a:gd name="T1" fmla="*/ 134 h 134"/>
                <a:gd name="T2" fmla="*/ 134 w 204"/>
                <a:gd name="T3" fmla="*/ 134 h 134"/>
                <a:gd name="T4" fmla="*/ 58 w 204"/>
                <a:gd name="T5" fmla="*/ 89 h 134"/>
                <a:gd name="T6" fmla="*/ 34 w 204"/>
                <a:gd name="T7" fmla="*/ 68 h 134"/>
                <a:gd name="T8" fmla="*/ 26 w 204"/>
                <a:gd name="T9" fmla="*/ 61 h 134"/>
                <a:gd name="T10" fmla="*/ 0 w 204"/>
                <a:gd name="T11" fmla="*/ 44 h 134"/>
                <a:gd name="T12" fmla="*/ 2 w 204"/>
                <a:gd name="T13" fmla="*/ 40 h 134"/>
                <a:gd name="T14" fmla="*/ 29 w 204"/>
                <a:gd name="T15" fmla="*/ 57 h 134"/>
                <a:gd name="T16" fmla="*/ 37 w 204"/>
                <a:gd name="T17" fmla="*/ 64 h 134"/>
                <a:gd name="T18" fmla="*/ 61 w 204"/>
                <a:gd name="T19" fmla="*/ 85 h 134"/>
                <a:gd name="T20" fmla="*/ 134 w 204"/>
                <a:gd name="T21" fmla="*/ 129 h 134"/>
                <a:gd name="T22" fmla="*/ 140 w 204"/>
                <a:gd name="T23" fmla="*/ 121 h 134"/>
                <a:gd name="T24" fmla="*/ 132 w 204"/>
                <a:gd name="T25" fmla="*/ 106 h 134"/>
                <a:gd name="T26" fmla="*/ 119 w 204"/>
                <a:gd name="T27" fmla="*/ 94 h 134"/>
                <a:gd name="T28" fmla="*/ 99 w 204"/>
                <a:gd name="T29" fmla="*/ 77 h 134"/>
                <a:gd name="T30" fmla="*/ 98 w 204"/>
                <a:gd name="T31" fmla="*/ 77 h 134"/>
                <a:gd name="T32" fmla="*/ 98 w 204"/>
                <a:gd name="T33" fmla="*/ 75 h 134"/>
                <a:gd name="T34" fmla="*/ 126 w 204"/>
                <a:gd name="T35" fmla="*/ 39 h 134"/>
                <a:gd name="T36" fmla="*/ 165 w 204"/>
                <a:gd name="T37" fmla="*/ 44 h 134"/>
                <a:gd name="T38" fmla="*/ 173 w 204"/>
                <a:gd name="T39" fmla="*/ 64 h 134"/>
                <a:gd name="T40" fmla="*/ 181 w 204"/>
                <a:gd name="T41" fmla="*/ 84 h 134"/>
                <a:gd name="T42" fmla="*/ 193 w 204"/>
                <a:gd name="T43" fmla="*/ 91 h 134"/>
                <a:gd name="T44" fmla="*/ 199 w 204"/>
                <a:gd name="T45" fmla="*/ 90 h 134"/>
                <a:gd name="T46" fmla="*/ 183 w 204"/>
                <a:gd name="T47" fmla="*/ 34 h 134"/>
                <a:gd name="T48" fmla="*/ 125 w 204"/>
                <a:gd name="T49" fmla="*/ 5 h 134"/>
                <a:gd name="T50" fmla="*/ 127 w 204"/>
                <a:gd name="T51" fmla="*/ 0 h 134"/>
                <a:gd name="T52" fmla="*/ 186 w 204"/>
                <a:gd name="T53" fmla="*/ 30 h 134"/>
                <a:gd name="T54" fmla="*/ 203 w 204"/>
                <a:gd name="T55" fmla="*/ 89 h 134"/>
                <a:gd name="T56" fmla="*/ 203 w 204"/>
                <a:gd name="T57" fmla="*/ 93 h 134"/>
                <a:gd name="T58" fmla="*/ 193 w 204"/>
                <a:gd name="T59" fmla="*/ 96 h 134"/>
                <a:gd name="T60" fmla="*/ 176 w 204"/>
                <a:gd name="T61" fmla="*/ 87 h 134"/>
                <a:gd name="T62" fmla="*/ 168 w 204"/>
                <a:gd name="T63" fmla="*/ 65 h 134"/>
                <a:gd name="T64" fmla="*/ 162 w 204"/>
                <a:gd name="T65" fmla="*/ 48 h 134"/>
                <a:gd name="T66" fmla="*/ 127 w 204"/>
                <a:gd name="T67" fmla="*/ 43 h 134"/>
                <a:gd name="T68" fmla="*/ 103 w 204"/>
                <a:gd name="T69" fmla="*/ 74 h 134"/>
                <a:gd name="T70" fmla="*/ 122 w 204"/>
                <a:gd name="T71" fmla="*/ 91 h 134"/>
                <a:gd name="T72" fmla="*/ 135 w 204"/>
                <a:gd name="T73" fmla="*/ 102 h 134"/>
                <a:gd name="T74" fmla="*/ 145 w 204"/>
                <a:gd name="T75" fmla="*/ 122 h 134"/>
                <a:gd name="T76" fmla="*/ 136 w 204"/>
                <a:gd name="T77" fmla="*/ 134 h 134"/>
                <a:gd name="T78" fmla="*/ 135 w 204"/>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3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0"/>
            <p:cNvSpPr/>
            <p:nvPr/>
          </p:nvSpPr>
          <p:spPr bwMode="auto">
            <a:xfrm>
              <a:off x="2351088" y="4019550"/>
              <a:ext cx="176213" cy="341313"/>
            </a:xfrm>
            <a:custGeom>
              <a:avLst/>
              <a:gdLst>
                <a:gd name="T0" fmla="*/ 1 w 32"/>
                <a:gd name="T1" fmla="*/ 62 h 62"/>
                <a:gd name="T2" fmla="*/ 0 w 32"/>
                <a:gd name="T3" fmla="*/ 58 h 62"/>
                <a:gd name="T4" fmla="*/ 10 w 32"/>
                <a:gd name="T5" fmla="*/ 52 h 62"/>
                <a:gd name="T6" fmla="*/ 18 w 32"/>
                <a:gd name="T7" fmla="*/ 38 h 62"/>
                <a:gd name="T8" fmla="*/ 26 w 32"/>
                <a:gd name="T9" fmla="*/ 24 h 62"/>
                <a:gd name="T10" fmla="*/ 18 w 32"/>
                <a:gd name="T11" fmla="*/ 5 h 62"/>
                <a:gd name="T12" fmla="*/ 17 w 32"/>
                <a:gd name="T13" fmla="*/ 3 h 62"/>
                <a:gd name="T14" fmla="*/ 22 w 32"/>
                <a:gd name="T15" fmla="*/ 0 h 62"/>
                <a:gd name="T16" fmla="*/ 23 w 32"/>
                <a:gd name="T17" fmla="*/ 3 h 62"/>
                <a:gd name="T18" fmla="*/ 30 w 32"/>
                <a:gd name="T19" fmla="*/ 26 h 62"/>
                <a:gd name="T20" fmla="*/ 22 w 32"/>
                <a:gd name="T21" fmla="*/ 41 h 62"/>
                <a:gd name="T22" fmla="*/ 14 w 32"/>
                <a:gd name="T23" fmla="*/ 56 h 62"/>
                <a:gd name="T24" fmla="*/ 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1"/>
            <p:cNvSpPr/>
            <p:nvPr/>
          </p:nvSpPr>
          <p:spPr bwMode="auto">
            <a:xfrm>
              <a:off x="2268538" y="4013200"/>
              <a:ext cx="115888" cy="280988"/>
            </a:xfrm>
            <a:custGeom>
              <a:avLst/>
              <a:gdLst>
                <a:gd name="T0" fmla="*/ 2 w 21"/>
                <a:gd name="T1" fmla="*/ 51 h 51"/>
                <a:gd name="T2" fmla="*/ 0 w 21"/>
                <a:gd name="T3" fmla="*/ 47 h 51"/>
                <a:gd name="T4" fmla="*/ 3 w 21"/>
                <a:gd name="T5" fmla="*/ 45 h 51"/>
                <a:gd name="T6" fmla="*/ 8 w 21"/>
                <a:gd name="T7" fmla="*/ 43 h 51"/>
                <a:gd name="T8" fmla="*/ 9 w 21"/>
                <a:gd name="T9" fmla="*/ 40 h 51"/>
                <a:gd name="T10" fmla="*/ 15 w 21"/>
                <a:gd name="T11" fmla="*/ 24 h 51"/>
                <a:gd name="T12" fmla="*/ 5 w 21"/>
                <a:gd name="T13" fmla="*/ 3 h 51"/>
                <a:gd name="T14" fmla="*/ 4 w 21"/>
                <a:gd name="T15" fmla="*/ 2 h 51"/>
                <a:gd name="T16" fmla="*/ 8 w 21"/>
                <a:gd name="T17" fmla="*/ 0 h 51"/>
                <a:gd name="T18" fmla="*/ 9 w 21"/>
                <a:gd name="T19" fmla="*/ 1 h 51"/>
                <a:gd name="T20" fmla="*/ 20 w 21"/>
                <a:gd name="T21" fmla="*/ 23 h 51"/>
                <a:gd name="T22" fmla="*/ 21 w 21"/>
                <a:gd name="T23" fmla="*/ 24 h 51"/>
                <a:gd name="T24" fmla="*/ 20 w 21"/>
                <a:gd name="T25" fmla="*/ 25 h 51"/>
                <a:gd name="T26" fmla="*/ 13 w 21"/>
                <a:gd name="T27" fmla="*/ 43 h 51"/>
                <a:gd name="T28" fmla="*/ 12 w 21"/>
                <a:gd name="T29" fmla="*/ 46 h 51"/>
                <a:gd name="T30" fmla="*/ 12 w 21"/>
                <a:gd name="T31" fmla="*/ 47 h 51"/>
                <a:gd name="T32" fmla="*/ 11 w 21"/>
                <a:gd name="T33" fmla="*/ 47 h 51"/>
                <a:gd name="T34" fmla="*/ 5 w 21"/>
                <a:gd name="T35" fmla="*/ 50 h 51"/>
                <a:gd name="T36" fmla="*/ 2 w 21"/>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2"/>
            <p:cNvSpPr/>
            <p:nvPr/>
          </p:nvSpPr>
          <p:spPr bwMode="auto">
            <a:xfrm>
              <a:off x="2185988" y="4064000"/>
              <a:ext cx="87313" cy="114300"/>
            </a:xfrm>
            <a:custGeom>
              <a:avLst/>
              <a:gdLst>
                <a:gd name="T0" fmla="*/ 2 w 16"/>
                <a:gd name="T1" fmla="*/ 21 h 21"/>
                <a:gd name="T2" fmla="*/ 0 w 16"/>
                <a:gd name="T3" fmla="*/ 16 h 21"/>
                <a:gd name="T4" fmla="*/ 3 w 16"/>
                <a:gd name="T5" fmla="*/ 15 h 21"/>
                <a:gd name="T6" fmla="*/ 10 w 16"/>
                <a:gd name="T7" fmla="*/ 13 h 21"/>
                <a:gd name="T8" fmla="*/ 9 w 16"/>
                <a:gd name="T9" fmla="*/ 11 h 21"/>
                <a:gd name="T10" fmla="*/ 6 w 16"/>
                <a:gd name="T11" fmla="*/ 1 h 21"/>
                <a:gd name="T12" fmla="*/ 11 w 16"/>
                <a:gd name="T13" fmla="*/ 0 h 21"/>
                <a:gd name="T14" fmla="*/ 14 w 16"/>
                <a:gd name="T15" fmla="*/ 9 h 21"/>
                <a:gd name="T16" fmla="*/ 15 w 16"/>
                <a:gd name="T17" fmla="*/ 13 h 21"/>
                <a:gd name="T18" fmla="*/ 16 w 16"/>
                <a:gd name="T19" fmla="*/ 15 h 21"/>
                <a:gd name="T20" fmla="*/ 14 w 16"/>
                <a:gd name="T21" fmla="*/ 16 h 21"/>
                <a:gd name="T22" fmla="*/ 5 w 16"/>
                <a:gd name="T23" fmla="*/ 20 h 21"/>
                <a:gd name="T24" fmla="*/ 2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3"/>
            <p:cNvSpPr/>
            <p:nvPr/>
          </p:nvSpPr>
          <p:spPr bwMode="auto">
            <a:xfrm>
              <a:off x="2235201" y="4222750"/>
              <a:ext cx="104775" cy="44450"/>
            </a:xfrm>
            <a:custGeom>
              <a:avLst/>
              <a:gdLst>
                <a:gd name="T0" fmla="*/ 1 w 19"/>
                <a:gd name="T1" fmla="*/ 8 h 8"/>
                <a:gd name="T2" fmla="*/ 0 w 19"/>
                <a:gd name="T3" fmla="*/ 3 h 8"/>
                <a:gd name="T4" fmla="*/ 16 w 19"/>
                <a:gd name="T5" fmla="*/ 0 h 8"/>
                <a:gd name="T6" fmla="*/ 19 w 19"/>
                <a:gd name="T7" fmla="*/ 4 h 8"/>
                <a:gd name="T8" fmla="*/ 1 w 19"/>
                <a:gd name="T9" fmla="*/ 8 h 8"/>
              </a:gdLst>
              <a:ahLst/>
              <a:cxnLst>
                <a:cxn ang="0">
                  <a:pos x="T0" y="T1"/>
                </a:cxn>
                <a:cxn ang="0">
                  <a:pos x="T2" y="T3"/>
                </a:cxn>
                <a:cxn ang="0">
                  <a:pos x="T4" y="T5"/>
                </a:cxn>
                <a:cxn ang="0">
                  <a:pos x="T6" y="T7"/>
                </a:cxn>
                <a:cxn ang="0">
                  <a:pos x="T8" y="T9"/>
                </a:cxn>
              </a:cxnLst>
              <a:rect l="0" t="0" r="r" b="b"/>
              <a:pathLst>
                <a:path w="19" h="8">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85913" y="3700463"/>
              <a:ext cx="296863" cy="423863"/>
            </a:xfrm>
            <a:custGeom>
              <a:avLst/>
              <a:gdLst>
                <a:gd name="T0" fmla="*/ 12 w 54"/>
                <a:gd name="T1" fmla="*/ 77 h 77"/>
                <a:gd name="T2" fmla="*/ 9 w 54"/>
                <a:gd name="T3" fmla="*/ 76 h 77"/>
                <a:gd name="T4" fmla="*/ 17 w 54"/>
                <a:gd name="T5" fmla="*/ 33 h 77"/>
                <a:gd name="T6" fmla="*/ 49 w 54"/>
                <a:gd name="T7" fmla="*/ 2 h 77"/>
                <a:gd name="T8" fmla="*/ 53 w 54"/>
                <a:gd name="T9" fmla="*/ 13 h 77"/>
                <a:gd name="T10" fmla="*/ 48 w 54"/>
                <a:gd name="T11" fmla="*/ 12 h 77"/>
                <a:gd name="T12" fmla="*/ 47 w 54"/>
                <a:gd name="T13" fmla="*/ 7 h 77"/>
                <a:gd name="T14" fmla="*/ 21 w 54"/>
                <a:gd name="T15" fmla="*/ 35 h 77"/>
                <a:gd name="T16" fmla="*/ 11 w 54"/>
                <a:gd name="T17" fmla="*/ 72 h 77"/>
                <a:gd name="T18" fmla="*/ 22 w 54"/>
                <a:gd name="T19" fmla="*/ 65 h 77"/>
                <a:gd name="T20" fmla="*/ 25 w 54"/>
                <a:gd name="T21" fmla="*/ 68 h 77"/>
                <a:gd name="T22" fmla="*/ 1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p:nvPr/>
          </p:nvSpPr>
          <p:spPr bwMode="auto">
            <a:xfrm>
              <a:off x="1465263" y="3622675"/>
              <a:ext cx="334963" cy="501650"/>
            </a:xfrm>
            <a:custGeom>
              <a:avLst/>
              <a:gdLst>
                <a:gd name="T0" fmla="*/ 12 w 61"/>
                <a:gd name="T1" fmla="*/ 91 h 91"/>
                <a:gd name="T2" fmla="*/ 9 w 61"/>
                <a:gd name="T3" fmla="*/ 90 h 91"/>
                <a:gd name="T4" fmla="*/ 22 w 61"/>
                <a:gd name="T5" fmla="*/ 40 h 91"/>
                <a:gd name="T6" fmla="*/ 41 w 61"/>
                <a:gd name="T7" fmla="*/ 11 h 91"/>
                <a:gd name="T8" fmla="*/ 58 w 61"/>
                <a:gd name="T9" fmla="*/ 2 h 91"/>
                <a:gd name="T10" fmla="*/ 61 w 61"/>
                <a:gd name="T11" fmla="*/ 12 h 91"/>
                <a:gd name="T12" fmla="*/ 56 w 61"/>
                <a:gd name="T13" fmla="*/ 12 h 91"/>
                <a:gd name="T14" fmla="*/ 55 w 61"/>
                <a:gd name="T15" fmla="*/ 7 h 91"/>
                <a:gd name="T16" fmla="*/ 45 w 61"/>
                <a:gd name="T17" fmla="*/ 14 h 91"/>
                <a:gd name="T18" fmla="*/ 26 w 61"/>
                <a:gd name="T19" fmla="*/ 42 h 91"/>
                <a:gd name="T20" fmla="*/ 12 w 61"/>
                <a:gd name="T21" fmla="*/ 86 h 91"/>
                <a:gd name="T22" fmla="*/ 21 w 61"/>
                <a:gd name="T23" fmla="*/ 79 h 91"/>
                <a:gd name="T24" fmla="*/ 25 w 61"/>
                <a:gd name="T25" fmla="*/ 82 h 91"/>
                <a:gd name="T26" fmla="*/ 12 w 61"/>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728788" y="3651250"/>
              <a:ext cx="127000" cy="87313"/>
            </a:xfrm>
            <a:custGeom>
              <a:avLst/>
              <a:gdLst>
                <a:gd name="T0" fmla="*/ 73 w 80"/>
                <a:gd name="T1" fmla="*/ 55 h 55"/>
                <a:gd name="T2" fmla="*/ 0 w 80"/>
                <a:gd name="T3" fmla="*/ 17 h 55"/>
                <a:gd name="T4" fmla="*/ 7 w 80"/>
                <a:gd name="T5" fmla="*/ 0 h 55"/>
                <a:gd name="T6" fmla="*/ 80 w 80"/>
                <a:gd name="T7" fmla="*/ 41 h 55"/>
                <a:gd name="T8" fmla="*/ 73 w 80"/>
                <a:gd name="T9" fmla="*/ 55 h 55"/>
              </a:gdLst>
              <a:ahLst/>
              <a:cxnLst>
                <a:cxn ang="0">
                  <a:pos x="T0" y="T1"/>
                </a:cxn>
                <a:cxn ang="0">
                  <a:pos x="T2" y="T3"/>
                </a:cxn>
                <a:cxn ang="0">
                  <a:pos x="T4" y="T5"/>
                </a:cxn>
                <a:cxn ang="0">
                  <a:pos x="T6" y="T7"/>
                </a:cxn>
                <a:cxn ang="0">
                  <a:pos x="T8" y="T9"/>
                </a:cxn>
              </a:cxnLst>
              <a:rect l="0" t="0" r="r" b="b"/>
              <a:pathLst>
                <a:path w="80" h="55">
                  <a:moveTo>
                    <a:pt x="73" y="55"/>
                  </a:moveTo>
                  <a:lnTo>
                    <a:pt x="0" y="17"/>
                  </a:lnTo>
                  <a:lnTo>
                    <a:pt x="7" y="0"/>
                  </a:lnTo>
                  <a:lnTo>
                    <a:pt x="80" y="41"/>
                  </a:lnTo>
                  <a:lnTo>
                    <a:pt x="7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514476" y="4024313"/>
              <a:ext cx="131763" cy="93663"/>
            </a:xfrm>
            <a:custGeom>
              <a:avLst/>
              <a:gdLst>
                <a:gd name="T0" fmla="*/ 76 w 83"/>
                <a:gd name="T1" fmla="*/ 59 h 59"/>
                <a:gd name="T2" fmla="*/ 0 w 83"/>
                <a:gd name="T3" fmla="*/ 14 h 59"/>
                <a:gd name="T4" fmla="*/ 7 w 83"/>
                <a:gd name="T5" fmla="*/ 0 h 59"/>
                <a:gd name="T6" fmla="*/ 83 w 83"/>
                <a:gd name="T7" fmla="*/ 45 h 59"/>
                <a:gd name="T8" fmla="*/ 76 w 83"/>
                <a:gd name="T9" fmla="*/ 59 h 59"/>
              </a:gdLst>
              <a:ahLst/>
              <a:cxnLst>
                <a:cxn ang="0">
                  <a:pos x="T0" y="T1"/>
                </a:cxn>
                <a:cxn ang="0">
                  <a:pos x="T2" y="T3"/>
                </a:cxn>
                <a:cxn ang="0">
                  <a:pos x="T4" y="T5"/>
                </a:cxn>
                <a:cxn ang="0">
                  <a:pos x="T6" y="T7"/>
                </a:cxn>
                <a:cxn ang="0">
                  <a:pos x="T8" y="T9"/>
                </a:cxn>
              </a:cxnLst>
              <a:rect l="0" t="0" r="r" b="b"/>
              <a:pathLst>
                <a:path w="83" h="59">
                  <a:moveTo>
                    <a:pt x="76" y="59"/>
                  </a:moveTo>
                  <a:lnTo>
                    <a:pt x="0" y="14"/>
                  </a:lnTo>
                  <a:lnTo>
                    <a:pt x="7" y="0"/>
                  </a:lnTo>
                  <a:lnTo>
                    <a:pt x="83" y="45"/>
                  </a:lnTo>
                  <a:lnTo>
                    <a:pt x="76"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p:nvPr/>
          </p:nvSpPr>
          <p:spPr bwMode="auto">
            <a:xfrm>
              <a:off x="1547813" y="3517900"/>
              <a:ext cx="230188" cy="138113"/>
            </a:xfrm>
            <a:custGeom>
              <a:avLst/>
              <a:gdLst>
                <a:gd name="T0" fmla="*/ 135 w 145"/>
                <a:gd name="T1" fmla="*/ 87 h 87"/>
                <a:gd name="T2" fmla="*/ 0 w 145"/>
                <a:gd name="T3" fmla="*/ 14 h 87"/>
                <a:gd name="T4" fmla="*/ 7 w 145"/>
                <a:gd name="T5" fmla="*/ 0 h 87"/>
                <a:gd name="T6" fmla="*/ 145 w 145"/>
                <a:gd name="T7" fmla="*/ 73 h 87"/>
                <a:gd name="T8" fmla="*/ 135 w 145"/>
                <a:gd name="T9" fmla="*/ 87 h 87"/>
              </a:gdLst>
              <a:ahLst/>
              <a:cxnLst>
                <a:cxn ang="0">
                  <a:pos x="T0" y="T1"/>
                </a:cxn>
                <a:cxn ang="0">
                  <a:pos x="T2" y="T3"/>
                </a:cxn>
                <a:cxn ang="0">
                  <a:pos x="T4" y="T5"/>
                </a:cxn>
                <a:cxn ang="0">
                  <a:pos x="T6" y="T7"/>
                </a:cxn>
                <a:cxn ang="0">
                  <a:pos x="T8" y="T9"/>
                </a:cxn>
              </a:cxnLst>
              <a:rect l="0" t="0" r="r" b="b"/>
              <a:pathLst>
                <a:path w="145" h="87">
                  <a:moveTo>
                    <a:pt x="135" y="87"/>
                  </a:moveTo>
                  <a:lnTo>
                    <a:pt x="0" y="14"/>
                  </a:lnTo>
                  <a:lnTo>
                    <a:pt x="7" y="0"/>
                  </a:lnTo>
                  <a:lnTo>
                    <a:pt x="145" y="73"/>
                  </a:lnTo>
                  <a:lnTo>
                    <a:pt x="1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306513" y="3981450"/>
              <a:ext cx="225425" cy="142875"/>
            </a:xfrm>
            <a:custGeom>
              <a:avLst/>
              <a:gdLst>
                <a:gd name="T0" fmla="*/ 135 w 142"/>
                <a:gd name="T1" fmla="*/ 90 h 90"/>
                <a:gd name="T2" fmla="*/ 0 w 142"/>
                <a:gd name="T3" fmla="*/ 17 h 90"/>
                <a:gd name="T4" fmla="*/ 7 w 142"/>
                <a:gd name="T5" fmla="*/ 0 h 90"/>
                <a:gd name="T6" fmla="*/ 142 w 142"/>
                <a:gd name="T7" fmla="*/ 72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7"/>
                  </a:lnTo>
                  <a:lnTo>
                    <a:pt x="7" y="0"/>
                  </a:lnTo>
                  <a:lnTo>
                    <a:pt x="142" y="72"/>
                  </a:lnTo>
                  <a:lnTo>
                    <a:pt x="1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a:spLocks noEditPoints="1"/>
            </p:cNvSpPr>
            <p:nvPr/>
          </p:nvSpPr>
          <p:spPr bwMode="auto">
            <a:xfrm>
              <a:off x="1558926" y="3952875"/>
              <a:ext cx="60325" cy="77788"/>
            </a:xfrm>
            <a:custGeom>
              <a:avLst/>
              <a:gdLst>
                <a:gd name="T0" fmla="*/ 5 w 11"/>
                <a:gd name="T1" fmla="*/ 14 h 14"/>
                <a:gd name="T2" fmla="*/ 5 w 11"/>
                <a:gd name="T3" fmla="*/ 14 h 14"/>
                <a:gd name="T4" fmla="*/ 2 w 11"/>
                <a:gd name="T5" fmla="*/ 12 h 14"/>
                <a:gd name="T6" fmla="*/ 0 w 11"/>
                <a:gd name="T7" fmla="*/ 6 h 14"/>
                <a:gd name="T8" fmla="*/ 6 w 11"/>
                <a:gd name="T9" fmla="*/ 0 h 14"/>
                <a:gd name="T10" fmla="*/ 7 w 11"/>
                <a:gd name="T11" fmla="*/ 0 h 14"/>
                <a:gd name="T12" fmla="*/ 11 w 11"/>
                <a:gd name="T13" fmla="*/ 3 h 14"/>
                <a:gd name="T14" fmla="*/ 11 w 11"/>
                <a:gd name="T15" fmla="*/ 8 h 14"/>
                <a:gd name="T16" fmla="*/ 5 w 11"/>
                <a:gd name="T17" fmla="*/ 14 h 14"/>
                <a:gd name="T18" fmla="*/ 6 w 11"/>
                <a:gd name="T19" fmla="*/ 5 h 14"/>
                <a:gd name="T20" fmla="*/ 5 w 11"/>
                <a:gd name="T21" fmla="*/ 7 h 14"/>
                <a:gd name="T22" fmla="*/ 5 w 11"/>
                <a:gd name="T23" fmla="*/ 9 h 14"/>
                <a:gd name="T24" fmla="*/ 6 w 11"/>
                <a:gd name="T25" fmla="*/ 7 h 14"/>
                <a:gd name="T26" fmla="*/ 6 w 11"/>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1641476" y="5264150"/>
              <a:ext cx="241300" cy="566738"/>
            </a:xfrm>
            <a:custGeom>
              <a:avLst/>
              <a:gdLst>
                <a:gd name="T0" fmla="*/ 4 w 44"/>
                <a:gd name="T1" fmla="*/ 103 h 103"/>
                <a:gd name="T2" fmla="*/ 0 w 44"/>
                <a:gd name="T3" fmla="*/ 99 h 103"/>
                <a:gd name="T4" fmla="*/ 11 w 44"/>
                <a:gd name="T5" fmla="*/ 79 h 103"/>
                <a:gd name="T6" fmla="*/ 14 w 44"/>
                <a:gd name="T7" fmla="*/ 43 h 103"/>
                <a:gd name="T8" fmla="*/ 15 w 44"/>
                <a:gd name="T9" fmla="*/ 35 h 103"/>
                <a:gd name="T10" fmla="*/ 21 w 44"/>
                <a:gd name="T11" fmla="*/ 13 h 103"/>
                <a:gd name="T12" fmla="*/ 38 w 44"/>
                <a:gd name="T13" fmla="*/ 2 h 103"/>
                <a:gd name="T14" fmla="*/ 41 w 44"/>
                <a:gd name="T15" fmla="*/ 0 h 103"/>
                <a:gd name="T16" fmla="*/ 44 w 44"/>
                <a:gd name="T17" fmla="*/ 4 h 103"/>
                <a:gd name="T18" fmla="*/ 40 w 44"/>
                <a:gd name="T19" fmla="*/ 6 h 103"/>
                <a:gd name="T20" fmla="*/ 25 w 44"/>
                <a:gd name="T21" fmla="*/ 16 h 103"/>
                <a:gd name="T22" fmla="*/ 19 w 44"/>
                <a:gd name="T23" fmla="*/ 35 h 103"/>
                <a:gd name="T24" fmla="*/ 19 w 44"/>
                <a:gd name="T25" fmla="*/ 43 h 103"/>
                <a:gd name="T26" fmla="*/ 16 w 44"/>
                <a:gd name="T27" fmla="*/ 79 h 103"/>
                <a:gd name="T28" fmla="*/ 4 w 4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3">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p:nvPr/>
          </p:nvSpPr>
          <p:spPr bwMode="auto">
            <a:xfrm>
              <a:off x="1822451" y="5021263"/>
              <a:ext cx="725488" cy="1035050"/>
            </a:xfrm>
            <a:custGeom>
              <a:avLst/>
              <a:gdLst>
                <a:gd name="T0" fmla="*/ 13 w 132"/>
                <a:gd name="T1" fmla="*/ 188 h 188"/>
                <a:gd name="T2" fmla="*/ 9 w 132"/>
                <a:gd name="T3" fmla="*/ 185 h 188"/>
                <a:gd name="T4" fmla="*/ 32 w 132"/>
                <a:gd name="T5" fmla="*/ 163 h 188"/>
                <a:gd name="T6" fmla="*/ 41 w 132"/>
                <a:gd name="T7" fmla="*/ 157 h 188"/>
                <a:gd name="T8" fmla="*/ 67 w 132"/>
                <a:gd name="T9" fmla="*/ 139 h 188"/>
                <a:gd name="T10" fmla="*/ 127 w 132"/>
                <a:gd name="T11" fmla="*/ 78 h 188"/>
                <a:gd name="T12" fmla="*/ 121 w 132"/>
                <a:gd name="T13" fmla="*/ 71 h 188"/>
                <a:gd name="T14" fmla="*/ 104 w 132"/>
                <a:gd name="T15" fmla="*/ 75 h 188"/>
                <a:gd name="T16" fmla="*/ 90 w 132"/>
                <a:gd name="T17" fmla="*/ 85 h 188"/>
                <a:gd name="T18" fmla="*/ 68 w 132"/>
                <a:gd name="T19" fmla="*/ 100 h 188"/>
                <a:gd name="T20" fmla="*/ 67 w 132"/>
                <a:gd name="T21" fmla="*/ 101 h 188"/>
                <a:gd name="T22" fmla="*/ 66 w 132"/>
                <a:gd name="T23" fmla="*/ 101 h 188"/>
                <a:gd name="T24" fmla="*/ 37 w 132"/>
                <a:gd name="T25" fmla="*/ 65 h 188"/>
                <a:gd name="T26" fmla="*/ 52 w 132"/>
                <a:gd name="T27" fmla="*/ 28 h 188"/>
                <a:gd name="T28" fmla="*/ 73 w 132"/>
                <a:gd name="T29" fmla="*/ 25 h 188"/>
                <a:gd name="T30" fmla="*/ 94 w 132"/>
                <a:gd name="T31" fmla="*/ 23 h 188"/>
                <a:gd name="T32" fmla="*/ 104 w 132"/>
                <a:gd name="T33" fmla="*/ 12 h 188"/>
                <a:gd name="T34" fmla="*/ 105 w 132"/>
                <a:gd name="T35" fmla="*/ 7 h 188"/>
                <a:gd name="T36" fmla="*/ 46 w 132"/>
                <a:gd name="T37" fmla="*/ 8 h 188"/>
                <a:gd name="T38" fmla="*/ 4 w 132"/>
                <a:gd name="T39" fmla="*/ 58 h 188"/>
                <a:gd name="T40" fmla="*/ 0 w 132"/>
                <a:gd name="T41" fmla="*/ 55 h 188"/>
                <a:gd name="T42" fmla="*/ 43 w 132"/>
                <a:gd name="T43" fmla="*/ 4 h 188"/>
                <a:gd name="T44" fmla="*/ 105 w 132"/>
                <a:gd name="T45" fmla="*/ 2 h 188"/>
                <a:gd name="T46" fmla="*/ 109 w 132"/>
                <a:gd name="T47" fmla="*/ 3 h 188"/>
                <a:gd name="T48" fmla="*/ 109 w 132"/>
                <a:gd name="T49" fmla="*/ 14 h 188"/>
                <a:gd name="T50" fmla="*/ 96 w 132"/>
                <a:gd name="T51" fmla="*/ 27 h 188"/>
                <a:gd name="T52" fmla="*/ 73 w 132"/>
                <a:gd name="T53" fmla="*/ 30 h 188"/>
                <a:gd name="T54" fmla="*/ 55 w 132"/>
                <a:gd name="T55" fmla="*/ 32 h 188"/>
                <a:gd name="T56" fmla="*/ 42 w 132"/>
                <a:gd name="T57" fmla="*/ 65 h 188"/>
                <a:gd name="T58" fmla="*/ 66 w 132"/>
                <a:gd name="T59" fmla="*/ 96 h 188"/>
                <a:gd name="T60" fmla="*/ 87 w 132"/>
                <a:gd name="T61" fmla="*/ 81 h 188"/>
                <a:gd name="T62" fmla="*/ 101 w 132"/>
                <a:gd name="T63" fmla="*/ 71 h 188"/>
                <a:gd name="T64" fmla="*/ 123 w 132"/>
                <a:gd name="T65" fmla="*/ 67 h 188"/>
                <a:gd name="T66" fmla="*/ 132 w 132"/>
                <a:gd name="T67" fmla="*/ 78 h 188"/>
                <a:gd name="T68" fmla="*/ 132 w 132"/>
                <a:gd name="T69" fmla="*/ 79 h 188"/>
                <a:gd name="T70" fmla="*/ 132 w 132"/>
                <a:gd name="T71" fmla="*/ 80 h 188"/>
                <a:gd name="T72" fmla="*/ 70 w 132"/>
                <a:gd name="T73" fmla="*/ 143 h 188"/>
                <a:gd name="T74" fmla="*/ 44 w 132"/>
                <a:gd name="T75" fmla="*/ 161 h 188"/>
                <a:gd name="T76" fmla="*/ 35 w 132"/>
                <a:gd name="T77" fmla="*/ 167 h 188"/>
                <a:gd name="T78" fmla="*/ 13 w 132"/>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88">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2081213" y="5213350"/>
              <a:ext cx="307975" cy="220663"/>
            </a:xfrm>
            <a:custGeom>
              <a:avLst/>
              <a:gdLst>
                <a:gd name="T0" fmla="*/ 56 w 56"/>
                <a:gd name="T1" fmla="*/ 40 h 40"/>
                <a:gd name="T2" fmla="*/ 51 w 56"/>
                <a:gd name="T3" fmla="*/ 39 h 40"/>
                <a:gd name="T4" fmla="*/ 48 w 56"/>
                <a:gd name="T5" fmla="*/ 28 h 40"/>
                <a:gd name="T6" fmla="*/ 36 w 56"/>
                <a:gd name="T7" fmla="*/ 18 h 40"/>
                <a:gd name="T8" fmla="*/ 24 w 56"/>
                <a:gd name="T9" fmla="*/ 7 h 40"/>
                <a:gd name="T10" fmla="*/ 4 w 56"/>
                <a:gd name="T11" fmla="*/ 9 h 40"/>
                <a:gd name="T12" fmla="*/ 1 w 56"/>
                <a:gd name="T13" fmla="*/ 10 h 40"/>
                <a:gd name="T14" fmla="*/ 0 w 56"/>
                <a:gd name="T15" fmla="*/ 5 h 40"/>
                <a:gd name="T16" fmla="*/ 3 w 56"/>
                <a:gd name="T17" fmla="*/ 4 h 40"/>
                <a:gd name="T18" fmla="*/ 28 w 56"/>
                <a:gd name="T19" fmla="*/ 3 h 40"/>
                <a:gd name="T20" fmla="*/ 40 w 56"/>
                <a:gd name="T21" fmla="*/ 14 h 40"/>
                <a:gd name="T22" fmla="*/ 52 w 56"/>
                <a:gd name="T23" fmla="*/ 26 h 40"/>
                <a:gd name="T24" fmla="*/ 56 w 56"/>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2036763" y="5356225"/>
              <a:ext cx="265113" cy="144463"/>
            </a:xfrm>
            <a:custGeom>
              <a:avLst/>
              <a:gdLst>
                <a:gd name="T0" fmla="*/ 44 w 48"/>
                <a:gd name="T1" fmla="*/ 26 h 26"/>
                <a:gd name="T2" fmla="*/ 43 w 48"/>
                <a:gd name="T3" fmla="*/ 22 h 26"/>
                <a:gd name="T4" fmla="*/ 42 w 48"/>
                <a:gd name="T5" fmla="*/ 17 h 26"/>
                <a:gd name="T6" fmla="*/ 40 w 48"/>
                <a:gd name="T7" fmla="*/ 15 h 26"/>
                <a:gd name="T8" fmla="*/ 26 w 48"/>
                <a:gd name="T9" fmla="*/ 5 h 26"/>
                <a:gd name="T10" fmla="*/ 3 w 48"/>
                <a:gd name="T11" fmla="*/ 10 h 26"/>
                <a:gd name="T12" fmla="*/ 1 w 48"/>
                <a:gd name="T13" fmla="*/ 11 h 26"/>
                <a:gd name="T14" fmla="*/ 0 w 48"/>
                <a:gd name="T15" fmla="*/ 6 h 26"/>
                <a:gd name="T16" fmla="*/ 1 w 48"/>
                <a:gd name="T17" fmla="*/ 6 h 26"/>
                <a:gd name="T18" fmla="*/ 26 w 48"/>
                <a:gd name="T19" fmla="*/ 0 h 26"/>
                <a:gd name="T20" fmla="*/ 26 w 48"/>
                <a:gd name="T21" fmla="*/ 0 h 26"/>
                <a:gd name="T22" fmla="*/ 27 w 48"/>
                <a:gd name="T23" fmla="*/ 0 h 26"/>
                <a:gd name="T24" fmla="*/ 43 w 48"/>
                <a:gd name="T25" fmla="*/ 11 h 26"/>
                <a:gd name="T26" fmla="*/ 46 w 48"/>
                <a:gd name="T27" fmla="*/ 14 h 26"/>
                <a:gd name="T28" fmla="*/ 46 w 48"/>
                <a:gd name="T29" fmla="*/ 14 h 26"/>
                <a:gd name="T30" fmla="*/ 47 w 48"/>
                <a:gd name="T31" fmla="*/ 15 h 26"/>
                <a:gd name="T32" fmla="*/ 48 w 48"/>
                <a:gd name="T33" fmla="*/ 21 h 26"/>
                <a:gd name="T34" fmla="*/ 48 w 48"/>
                <a:gd name="T35" fmla="*/ 24 h 26"/>
                <a:gd name="T36" fmla="*/ 44 w 48"/>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6">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2065338" y="5461000"/>
              <a:ext cx="103188" cy="82550"/>
            </a:xfrm>
            <a:custGeom>
              <a:avLst/>
              <a:gdLst>
                <a:gd name="T0" fmla="*/ 14 w 19"/>
                <a:gd name="T1" fmla="*/ 15 h 15"/>
                <a:gd name="T2" fmla="*/ 14 w 19"/>
                <a:gd name="T3" fmla="*/ 12 h 15"/>
                <a:gd name="T4" fmla="*/ 13 w 19"/>
                <a:gd name="T5" fmla="*/ 5 h 15"/>
                <a:gd name="T6" fmla="*/ 11 w 19"/>
                <a:gd name="T7" fmla="*/ 5 h 15"/>
                <a:gd name="T8" fmla="*/ 0 w 19"/>
                <a:gd name="T9" fmla="*/ 6 h 15"/>
                <a:gd name="T10" fmla="*/ 1 w 19"/>
                <a:gd name="T11" fmla="*/ 1 h 15"/>
                <a:gd name="T12" fmla="*/ 11 w 19"/>
                <a:gd name="T13" fmla="*/ 1 h 15"/>
                <a:gd name="T14" fmla="*/ 15 w 19"/>
                <a:gd name="T15" fmla="*/ 0 h 15"/>
                <a:gd name="T16" fmla="*/ 17 w 19"/>
                <a:gd name="T17" fmla="*/ 0 h 15"/>
                <a:gd name="T18" fmla="*/ 17 w 19"/>
                <a:gd name="T19" fmla="*/ 2 h 15"/>
                <a:gd name="T20" fmla="*/ 19 w 19"/>
                <a:gd name="T21" fmla="*/ 12 h 15"/>
                <a:gd name="T22" fmla="*/ 19 w 19"/>
                <a:gd name="T23" fmla="*/ 15 h 15"/>
                <a:gd name="T24" fmla="*/ 14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2239963" y="5422900"/>
              <a:ext cx="33338" cy="98425"/>
            </a:xfrm>
            <a:custGeom>
              <a:avLst/>
              <a:gdLst>
                <a:gd name="T0" fmla="*/ 5 w 6"/>
                <a:gd name="T1" fmla="*/ 18 h 18"/>
                <a:gd name="T2" fmla="*/ 0 w 6"/>
                <a:gd name="T3" fmla="*/ 18 h 18"/>
                <a:gd name="T4" fmla="*/ 0 w 6"/>
                <a:gd name="T5" fmla="*/ 1 h 18"/>
                <a:gd name="T6" fmla="*/ 5 w 6"/>
                <a:gd name="T7" fmla="*/ 0 h 18"/>
                <a:gd name="T8" fmla="*/ 5 w 6"/>
                <a:gd name="T9" fmla="*/ 18 h 18"/>
              </a:gdLst>
              <a:ahLst/>
              <a:cxnLst>
                <a:cxn ang="0">
                  <a:pos x="T0" y="T1"/>
                </a:cxn>
                <a:cxn ang="0">
                  <a:pos x="T2" y="T3"/>
                </a:cxn>
                <a:cxn ang="0">
                  <a:pos x="T4" y="T5"/>
                </a:cxn>
                <a:cxn ang="0">
                  <a:pos x="T6" y="T7"/>
                </a:cxn>
                <a:cxn ang="0">
                  <a:pos x="T8" y="T9"/>
                </a:cxn>
              </a:cxnLst>
              <a:rect l="0" t="0" r="r" b="b"/>
              <a:pathLst>
                <a:path w="6" h="18">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608138" y="5741988"/>
              <a:ext cx="385763" cy="347663"/>
            </a:xfrm>
            <a:custGeom>
              <a:avLst/>
              <a:gdLst>
                <a:gd name="T0" fmla="*/ 62 w 70"/>
                <a:gd name="T1" fmla="*/ 63 h 63"/>
                <a:gd name="T2" fmla="*/ 27 w 70"/>
                <a:gd name="T3" fmla="*/ 42 h 63"/>
                <a:gd name="T4" fmla="*/ 5 w 70"/>
                <a:gd name="T5" fmla="*/ 4 h 63"/>
                <a:gd name="T6" fmla="*/ 16 w 70"/>
                <a:gd name="T7" fmla="*/ 3 h 63"/>
                <a:gd name="T8" fmla="*/ 15 w 70"/>
                <a:gd name="T9" fmla="*/ 7 h 63"/>
                <a:gd name="T10" fmla="*/ 10 w 70"/>
                <a:gd name="T11" fmla="*/ 7 h 63"/>
                <a:gd name="T12" fmla="*/ 30 w 70"/>
                <a:gd name="T13" fmla="*/ 39 h 63"/>
                <a:gd name="T14" fmla="*/ 64 w 70"/>
                <a:gd name="T15" fmla="*/ 57 h 63"/>
                <a:gd name="T16" fmla="*/ 59 w 70"/>
                <a:gd name="T17" fmla="*/ 45 h 63"/>
                <a:gd name="T18" fmla="*/ 63 w 70"/>
                <a:gd name="T19" fmla="*/ 43 h 63"/>
                <a:gd name="T20" fmla="*/ 67 w 70"/>
                <a:gd name="T21" fmla="*/ 61 h 63"/>
                <a:gd name="T22" fmla="*/ 62 w 70"/>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525588" y="5802313"/>
              <a:ext cx="439738" cy="396875"/>
            </a:xfrm>
            <a:custGeom>
              <a:avLst/>
              <a:gdLst>
                <a:gd name="T0" fmla="*/ 72 w 80"/>
                <a:gd name="T1" fmla="*/ 72 h 72"/>
                <a:gd name="T2" fmla="*/ 58 w 80"/>
                <a:gd name="T3" fmla="*/ 67 h 72"/>
                <a:gd name="T4" fmla="*/ 31 w 80"/>
                <a:gd name="T5" fmla="*/ 46 h 72"/>
                <a:gd name="T6" fmla="*/ 8 w 80"/>
                <a:gd name="T7" fmla="*/ 21 h 72"/>
                <a:gd name="T8" fmla="*/ 3 w 80"/>
                <a:gd name="T9" fmla="*/ 2 h 72"/>
                <a:gd name="T10" fmla="*/ 14 w 80"/>
                <a:gd name="T11" fmla="*/ 2 h 72"/>
                <a:gd name="T12" fmla="*/ 12 w 80"/>
                <a:gd name="T13" fmla="*/ 6 h 72"/>
                <a:gd name="T14" fmla="*/ 7 w 80"/>
                <a:gd name="T15" fmla="*/ 6 h 72"/>
                <a:gd name="T16" fmla="*/ 12 w 80"/>
                <a:gd name="T17" fmla="*/ 18 h 72"/>
                <a:gd name="T18" fmla="*/ 34 w 80"/>
                <a:gd name="T19" fmla="*/ 43 h 72"/>
                <a:gd name="T20" fmla="*/ 61 w 80"/>
                <a:gd name="T21" fmla="*/ 63 h 72"/>
                <a:gd name="T22" fmla="*/ 73 w 80"/>
                <a:gd name="T23" fmla="*/ 67 h 72"/>
                <a:gd name="T24" fmla="*/ 69 w 80"/>
                <a:gd name="T25" fmla="*/ 56 h 72"/>
                <a:gd name="T26" fmla="*/ 73 w 80"/>
                <a:gd name="T27" fmla="*/ 53 h 72"/>
                <a:gd name="T28" fmla="*/ 77 w 80"/>
                <a:gd name="T29" fmla="*/ 70 h 72"/>
                <a:gd name="T30" fmla="*/ 72 w 80"/>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2">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552576" y="5764213"/>
              <a:ext cx="104775" cy="115888"/>
            </a:xfrm>
            <a:custGeom>
              <a:avLst/>
              <a:gdLst>
                <a:gd name="T0" fmla="*/ 11 w 66"/>
                <a:gd name="T1" fmla="*/ 73 h 73"/>
                <a:gd name="T2" fmla="*/ 0 w 66"/>
                <a:gd name="T3" fmla="*/ 59 h 73"/>
                <a:gd name="T4" fmla="*/ 56 w 66"/>
                <a:gd name="T5" fmla="*/ 0 h 73"/>
                <a:gd name="T6" fmla="*/ 66 w 66"/>
                <a:gd name="T7" fmla="*/ 10 h 73"/>
                <a:gd name="T8" fmla="*/ 11 w 66"/>
                <a:gd name="T9" fmla="*/ 73 h 73"/>
              </a:gdLst>
              <a:ahLst/>
              <a:cxnLst>
                <a:cxn ang="0">
                  <a:pos x="T0" y="T1"/>
                </a:cxn>
                <a:cxn ang="0">
                  <a:pos x="T2" y="T3"/>
                </a:cxn>
                <a:cxn ang="0">
                  <a:pos x="T4" y="T5"/>
                </a:cxn>
                <a:cxn ang="0">
                  <a:pos x="T6" y="T7"/>
                </a:cxn>
                <a:cxn ang="0">
                  <a:pos x="T8" y="T9"/>
                </a:cxn>
              </a:cxnLst>
              <a:rect l="0" t="0" r="r" b="b"/>
              <a:pathLst>
                <a:path w="66" h="73">
                  <a:moveTo>
                    <a:pt x="11" y="73"/>
                  </a:moveTo>
                  <a:lnTo>
                    <a:pt x="0" y="59"/>
                  </a:lnTo>
                  <a:lnTo>
                    <a:pt x="56" y="0"/>
                  </a:lnTo>
                  <a:lnTo>
                    <a:pt x="66" y="10"/>
                  </a:lnTo>
                  <a:lnTo>
                    <a:pt x="1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860551" y="6056313"/>
              <a:ext cx="115888" cy="120650"/>
            </a:xfrm>
            <a:custGeom>
              <a:avLst/>
              <a:gdLst>
                <a:gd name="T0" fmla="*/ 14 w 73"/>
                <a:gd name="T1" fmla="*/ 76 h 76"/>
                <a:gd name="T2" fmla="*/ 0 w 73"/>
                <a:gd name="T3" fmla="*/ 62 h 76"/>
                <a:gd name="T4" fmla="*/ 63 w 73"/>
                <a:gd name="T5" fmla="*/ 0 h 76"/>
                <a:gd name="T6" fmla="*/ 73 w 73"/>
                <a:gd name="T7" fmla="*/ 14 h 76"/>
                <a:gd name="T8" fmla="*/ 14 w 73"/>
                <a:gd name="T9" fmla="*/ 76 h 76"/>
              </a:gdLst>
              <a:ahLst/>
              <a:cxnLst>
                <a:cxn ang="0">
                  <a:pos x="T0" y="T1"/>
                </a:cxn>
                <a:cxn ang="0">
                  <a:pos x="T2" y="T3"/>
                </a:cxn>
                <a:cxn ang="0">
                  <a:pos x="T4" y="T5"/>
                </a:cxn>
                <a:cxn ang="0">
                  <a:pos x="T6" y="T7"/>
                </a:cxn>
                <a:cxn ang="0">
                  <a:pos x="T8" y="T9"/>
                </a:cxn>
              </a:cxnLst>
              <a:rect l="0" t="0" r="r" b="b"/>
              <a:pathLst>
                <a:path w="73" h="76">
                  <a:moveTo>
                    <a:pt x="14" y="76"/>
                  </a:moveTo>
                  <a:lnTo>
                    <a:pt x="0" y="62"/>
                  </a:lnTo>
                  <a:lnTo>
                    <a:pt x="63" y="0"/>
                  </a:lnTo>
                  <a:lnTo>
                    <a:pt x="73" y="14"/>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377951" y="5819775"/>
              <a:ext cx="180975" cy="203200"/>
            </a:xfrm>
            <a:custGeom>
              <a:avLst/>
              <a:gdLst>
                <a:gd name="T0" fmla="*/ 10 w 114"/>
                <a:gd name="T1" fmla="*/ 128 h 128"/>
                <a:gd name="T2" fmla="*/ 0 w 114"/>
                <a:gd name="T3" fmla="*/ 114 h 128"/>
                <a:gd name="T4" fmla="*/ 104 w 114"/>
                <a:gd name="T5" fmla="*/ 0 h 128"/>
                <a:gd name="T6" fmla="*/ 114 w 114"/>
                <a:gd name="T7" fmla="*/ 14 h 128"/>
                <a:gd name="T8" fmla="*/ 10 w 114"/>
                <a:gd name="T9" fmla="*/ 128 h 128"/>
              </a:gdLst>
              <a:ahLst/>
              <a:cxnLst>
                <a:cxn ang="0">
                  <a:pos x="T0" y="T1"/>
                </a:cxn>
                <a:cxn ang="0">
                  <a:pos x="T2" y="T3"/>
                </a:cxn>
                <a:cxn ang="0">
                  <a:pos x="T4" y="T5"/>
                </a:cxn>
                <a:cxn ang="0">
                  <a:pos x="T6" y="T7"/>
                </a:cxn>
                <a:cxn ang="0">
                  <a:pos x="T8" y="T9"/>
                </a:cxn>
              </a:cxnLst>
              <a:rect l="0" t="0" r="r" b="b"/>
              <a:pathLst>
                <a:path w="114" h="128">
                  <a:moveTo>
                    <a:pt x="10" y="128"/>
                  </a:moveTo>
                  <a:lnTo>
                    <a:pt x="0" y="114"/>
                  </a:lnTo>
                  <a:lnTo>
                    <a:pt x="104" y="0"/>
                  </a:lnTo>
                  <a:lnTo>
                    <a:pt x="114" y="14"/>
                  </a:lnTo>
                  <a:lnTo>
                    <a:pt x="1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1768476" y="6172200"/>
              <a:ext cx="185738" cy="196850"/>
            </a:xfrm>
            <a:custGeom>
              <a:avLst/>
              <a:gdLst>
                <a:gd name="T0" fmla="*/ 13 w 117"/>
                <a:gd name="T1" fmla="*/ 124 h 124"/>
                <a:gd name="T2" fmla="*/ 0 w 117"/>
                <a:gd name="T3" fmla="*/ 114 h 124"/>
                <a:gd name="T4" fmla="*/ 103 w 117"/>
                <a:gd name="T5" fmla="*/ 0 h 124"/>
                <a:gd name="T6" fmla="*/ 117 w 117"/>
                <a:gd name="T7" fmla="*/ 10 h 124"/>
                <a:gd name="T8" fmla="*/ 13 w 117"/>
                <a:gd name="T9" fmla="*/ 124 h 124"/>
              </a:gdLst>
              <a:ahLst/>
              <a:cxnLst>
                <a:cxn ang="0">
                  <a:pos x="T0" y="T1"/>
                </a:cxn>
                <a:cxn ang="0">
                  <a:pos x="T2" y="T3"/>
                </a:cxn>
                <a:cxn ang="0">
                  <a:pos x="T4" y="T5"/>
                </a:cxn>
                <a:cxn ang="0">
                  <a:pos x="T6" y="T7"/>
                </a:cxn>
                <a:cxn ang="0">
                  <a:pos x="T8" y="T9"/>
                </a:cxn>
              </a:cxnLst>
              <a:rect l="0" t="0" r="r" b="b"/>
              <a:pathLst>
                <a:path w="117" h="124">
                  <a:moveTo>
                    <a:pt x="13" y="124"/>
                  </a:moveTo>
                  <a:lnTo>
                    <a:pt x="0" y="114"/>
                  </a:lnTo>
                  <a:lnTo>
                    <a:pt x="103" y="0"/>
                  </a:lnTo>
                  <a:lnTo>
                    <a:pt x="117" y="10"/>
                  </a:lnTo>
                  <a:lnTo>
                    <a:pt x="13"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a:spLocks noEditPoints="1"/>
            </p:cNvSpPr>
            <p:nvPr/>
          </p:nvSpPr>
          <p:spPr bwMode="auto">
            <a:xfrm>
              <a:off x="1800226" y="6049963"/>
              <a:ext cx="88900" cy="71438"/>
            </a:xfrm>
            <a:custGeom>
              <a:avLst/>
              <a:gdLst>
                <a:gd name="T0" fmla="*/ 9 w 16"/>
                <a:gd name="T1" fmla="*/ 13 h 13"/>
                <a:gd name="T2" fmla="*/ 6 w 16"/>
                <a:gd name="T3" fmla="*/ 12 h 13"/>
                <a:gd name="T4" fmla="*/ 1 w 16"/>
                <a:gd name="T5" fmla="*/ 4 h 13"/>
                <a:gd name="T6" fmla="*/ 10 w 16"/>
                <a:gd name="T7" fmla="*/ 2 h 13"/>
                <a:gd name="T8" fmla="*/ 14 w 16"/>
                <a:gd name="T9" fmla="*/ 10 h 13"/>
                <a:gd name="T10" fmla="*/ 9 w 16"/>
                <a:gd name="T11" fmla="*/ 13 h 13"/>
                <a:gd name="T12" fmla="*/ 6 w 16"/>
                <a:gd name="T13" fmla="*/ 6 h 13"/>
                <a:gd name="T14" fmla="*/ 8 w 16"/>
                <a:gd name="T15" fmla="*/ 7 h 13"/>
                <a:gd name="T16" fmla="*/ 10 w 16"/>
                <a:gd name="T17" fmla="*/ 8 h 13"/>
                <a:gd name="T18" fmla="*/ 8 w 16"/>
                <a:gd name="T19" fmla="*/ 6 h 13"/>
                <a:gd name="T20" fmla="*/ 6 w 1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2690813" y="4564063"/>
              <a:ext cx="39688" cy="209550"/>
            </a:xfrm>
            <a:custGeom>
              <a:avLst/>
              <a:gdLst>
                <a:gd name="T0" fmla="*/ 3 w 7"/>
                <a:gd name="T1" fmla="*/ 38 h 38"/>
                <a:gd name="T2" fmla="*/ 2 w 7"/>
                <a:gd name="T3" fmla="*/ 38 h 38"/>
                <a:gd name="T4" fmla="*/ 0 w 7"/>
                <a:gd name="T5" fmla="*/ 35 h 38"/>
                <a:gd name="T6" fmla="*/ 1 w 7"/>
                <a:gd name="T7" fmla="*/ 3 h 38"/>
                <a:gd name="T8" fmla="*/ 4 w 7"/>
                <a:gd name="T9" fmla="*/ 0 h 38"/>
                <a:gd name="T10" fmla="*/ 7 w 7"/>
                <a:gd name="T11" fmla="*/ 4 h 38"/>
                <a:gd name="T12" fmla="*/ 6 w 7"/>
                <a:gd name="T13" fmla="*/ 36 h 38"/>
                <a:gd name="T14" fmla="*/ 3 w 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8">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2614613" y="4559300"/>
              <a:ext cx="198438" cy="42863"/>
            </a:xfrm>
            <a:custGeom>
              <a:avLst/>
              <a:gdLst>
                <a:gd name="T0" fmla="*/ 33 w 36"/>
                <a:gd name="T1" fmla="*/ 8 h 8"/>
                <a:gd name="T2" fmla="*/ 32 w 36"/>
                <a:gd name="T3" fmla="*/ 8 h 8"/>
                <a:gd name="T4" fmla="*/ 22 w 36"/>
                <a:gd name="T5" fmla="*/ 8 h 8"/>
                <a:gd name="T6" fmla="*/ 3 w 36"/>
                <a:gd name="T7" fmla="*/ 6 h 8"/>
                <a:gd name="T8" fmla="*/ 0 w 36"/>
                <a:gd name="T9" fmla="*/ 3 h 8"/>
                <a:gd name="T10" fmla="*/ 3 w 36"/>
                <a:gd name="T11" fmla="*/ 0 h 8"/>
                <a:gd name="T12" fmla="*/ 23 w 36"/>
                <a:gd name="T13" fmla="*/ 2 h 8"/>
                <a:gd name="T14" fmla="*/ 33 w 36"/>
                <a:gd name="T15" fmla="*/ 2 h 8"/>
                <a:gd name="T16" fmla="*/ 36 w 36"/>
                <a:gd name="T17" fmla="*/ 6 h 8"/>
                <a:gd name="T18" fmla="*/ 33 w 3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3152776" y="4987925"/>
              <a:ext cx="220663" cy="198438"/>
            </a:xfrm>
            <a:custGeom>
              <a:avLst/>
              <a:gdLst>
                <a:gd name="T0" fmla="*/ 38 w 40"/>
                <a:gd name="T1" fmla="*/ 36 h 36"/>
                <a:gd name="T2" fmla="*/ 36 w 40"/>
                <a:gd name="T3" fmla="*/ 34 h 36"/>
                <a:gd name="T4" fmla="*/ 34 w 40"/>
                <a:gd name="T5" fmla="*/ 23 h 36"/>
                <a:gd name="T6" fmla="*/ 31 w 40"/>
                <a:gd name="T7" fmla="*/ 11 h 36"/>
                <a:gd name="T8" fmla="*/ 26 w 40"/>
                <a:gd name="T9" fmla="*/ 23 h 36"/>
                <a:gd name="T10" fmla="*/ 21 w 40"/>
                <a:gd name="T11" fmla="*/ 33 h 36"/>
                <a:gd name="T12" fmla="*/ 19 w 40"/>
                <a:gd name="T13" fmla="*/ 34 h 36"/>
                <a:gd name="T14" fmla="*/ 18 w 40"/>
                <a:gd name="T15" fmla="*/ 33 h 36"/>
                <a:gd name="T16" fmla="*/ 10 w 40"/>
                <a:gd name="T17" fmla="*/ 8 h 36"/>
                <a:gd name="T18" fmla="*/ 4 w 40"/>
                <a:gd name="T19" fmla="*/ 31 h 36"/>
                <a:gd name="T20" fmla="*/ 2 w 40"/>
                <a:gd name="T21" fmla="*/ 33 h 36"/>
                <a:gd name="T22" fmla="*/ 0 w 40"/>
                <a:gd name="T23" fmla="*/ 31 h 36"/>
                <a:gd name="T24" fmla="*/ 8 w 40"/>
                <a:gd name="T25" fmla="*/ 1 h 36"/>
                <a:gd name="T26" fmla="*/ 10 w 40"/>
                <a:gd name="T27" fmla="*/ 0 h 36"/>
                <a:gd name="T28" fmla="*/ 12 w 40"/>
                <a:gd name="T29" fmla="*/ 1 h 36"/>
                <a:gd name="T30" fmla="*/ 20 w 40"/>
                <a:gd name="T31" fmla="*/ 26 h 36"/>
                <a:gd name="T32" fmla="*/ 22 w 40"/>
                <a:gd name="T33" fmla="*/ 21 h 36"/>
                <a:gd name="T34" fmla="*/ 30 w 40"/>
                <a:gd name="T35" fmla="*/ 3 h 36"/>
                <a:gd name="T36" fmla="*/ 32 w 40"/>
                <a:gd name="T37" fmla="*/ 2 h 36"/>
                <a:gd name="T38" fmla="*/ 34 w 40"/>
                <a:gd name="T39" fmla="*/ 3 h 36"/>
                <a:gd name="T40" fmla="*/ 38 w 40"/>
                <a:gd name="T41" fmla="*/ 22 h 36"/>
                <a:gd name="T42" fmla="*/ 40 w 40"/>
                <a:gd name="T43" fmla="*/ 33 h 36"/>
                <a:gd name="T44" fmla="*/ 38 w 40"/>
                <a:gd name="T45" fmla="*/ 36 h 36"/>
                <a:gd name="T46" fmla="*/ 38 w 40"/>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6">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3148013" y="4487863"/>
              <a:ext cx="169863" cy="230188"/>
            </a:xfrm>
            <a:custGeom>
              <a:avLst/>
              <a:gdLst>
                <a:gd name="T0" fmla="*/ 28 w 31"/>
                <a:gd name="T1" fmla="*/ 42 h 42"/>
                <a:gd name="T2" fmla="*/ 27 w 31"/>
                <a:gd name="T3" fmla="*/ 42 h 42"/>
                <a:gd name="T4" fmla="*/ 11 w 31"/>
                <a:gd name="T5" fmla="*/ 42 h 42"/>
                <a:gd name="T6" fmla="*/ 3 w 31"/>
                <a:gd name="T7" fmla="*/ 42 h 42"/>
                <a:gd name="T8" fmla="*/ 3 w 31"/>
                <a:gd name="T9" fmla="*/ 42 h 42"/>
                <a:gd name="T10" fmla="*/ 0 w 31"/>
                <a:gd name="T11" fmla="*/ 39 h 42"/>
                <a:gd name="T12" fmla="*/ 0 w 31"/>
                <a:gd name="T13" fmla="*/ 14 h 42"/>
                <a:gd name="T14" fmla="*/ 0 w 31"/>
                <a:gd name="T15" fmla="*/ 3 h 42"/>
                <a:gd name="T16" fmla="*/ 3 w 31"/>
                <a:gd name="T17" fmla="*/ 0 h 42"/>
                <a:gd name="T18" fmla="*/ 26 w 31"/>
                <a:gd name="T19" fmla="*/ 1 h 42"/>
                <a:gd name="T20" fmla="*/ 28 w 31"/>
                <a:gd name="T21" fmla="*/ 1 h 42"/>
                <a:gd name="T22" fmla="*/ 31 w 31"/>
                <a:gd name="T23" fmla="*/ 4 h 42"/>
                <a:gd name="T24" fmla="*/ 28 w 31"/>
                <a:gd name="T25" fmla="*/ 7 h 42"/>
                <a:gd name="T26" fmla="*/ 26 w 31"/>
                <a:gd name="T27" fmla="*/ 7 h 42"/>
                <a:gd name="T28" fmla="*/ 6 w 31"/>
                <a:gd name="T29" fmla="*/ 6 h 42"/>
                <a:gd name="T30" fmla="*/ 6 w 31"/>
                <a:gd name="T31" fmla="*/ 14 h 42"/>
                <a:gd name="T32" fmla="*/ 6 w 31"/>
                <a:gd name="T33" fmla="*/ 36 h 42"/>
                <a:gd name="T34" fmla="*/ 11 w 31"/>
                <a:gd name="T35" fmla="*/ 36 h 42"/>
                <a:gd name="T36" fmla="*/ 28 w 31"/>
                <a:gd name="T37" fmla="*/ 36 h 42"/>
                <a:gd name="T38" fmla="*/ 31 w 31"/>
                <a:gd name="T39" fmla="*/ 40 h 42"/>
                <a:gd name="T40" fmla="*/ 28 w 31"/>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2">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3148013" y="4592638"/>
              <a:ext cx="165100" cy="31750"/>
            </a:xfrm>
            <a:custGeom>
              <a:avLst/>
              <a:gdLst>
                <a:gd name="T0" fmla="*/ 27 w 30"/>
                <a:gd name="T1" fmla="*/ 6 h 6"/>
                <a:gd name="T2" fmla="*/ 27 w 30"/>
                <a:gd name="T3" fmla="*/ 6 h 6"/>
                <a:gd name="T4" fmla="*/ 3 w 30"/>
                <a:gd name="T5" fmla="*/ 6 h 6"/>
                <a:gd name="T6" fmla="*/ 0 w 30"/>
                <a:gd name="T7" fmla="*/ 3 h 6"/>
                <a:gd name="T8" fmla="*/ 3 w 30"/>
                <a:gd name="T9" fmla="*/ 0 h 6"/>
                <a:gd name="T10" fmla="*/ 27 w 30"/>
                <a:gd name="T11" fmla="*/ 0 h 6"/>
                <a:gd name="T12" fmla="*/ 30 w 30"/>
                <a:gd name="T13" fmla="*/ 3 h 6"/>
                <a:gd name="T14" fmla="*/ 27 w 3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2636838" y="5037138"/>
              <a:ext cx="158750" cy="209550"/>
            </a:xfrm>
            <a:custGeom>
              <a:avLst/>
              <a:gdLst>
                <a:gd name="T0" fmla="*/ 27 w 29"/>
                <a:gd name="T1" fmla="*/ 38 h 38"/>
                <a:gd name="T2" fmla="*/ 25 w 29"/>
                <a:gd name="T3" fmla="*/ 36 h 38"/>
                <a:gd name="T4" fmla="*/ 21 w 29"/>
                <a:gd name="T5" fmla="*/ 27 h 38"/>
                <a:gd name="T6" fmla="*/ 14 w 29"/>
                <a:gd name="T7" fmla="*/ 7 h 38"/>
                <a:gd name="T8" fmla="*/ 9 w 29"/>
                <a:gd name="T9" fmla="*/ 21 h 38"/>
                <a:gd name="T10" fmla="*/ 4 w 29"/>
                <a:gd name="T11" fmla="*/ 35 h 38"/>
                <a:gd name="T12" fmla="*/ 1 w 29"/>
                <a:gd name="T13" fmla="*/ 36 h 38"/>
                <a:gd name="T14" fmla="*/ 0 w 29"/>
                <a:gd name="T15" fmla="*/ 34 h 38"/>
                <a:gd name="T16" fmla="*/ 5 w 29"/>
                <a:gd name="T17" fmla="*/ 20 h 38"/>
                <a:gd name="T18" fmla="*/ 12 w 29"/>
                <a:gd name="T19" fmla="*/ 1 h 38"/>
                <a:gd name="T20" fmla="*/ 14 w 29"/>
                <a:gd name="T21" fmla="*/ 0 h 38"/>
                <a:gd name="T22" fmla="*/ 14 w 29"/>
                <a:gd name="T23" fmla="*/ 0 h 38"/>
                <a:gd name="T24" fmla="*/ 16 w 29"/>
                <a:gd name="T25" fmla="*/ 1 h 38"/>
                <a:gd name="T26" fmla="*/ 25 w 29"/>
                <a:gd name="T27" fmla="*/ 25 h 38"/>
                <a:gd name="T28" fmla="*/ 28 w 29"/>
                <a:gd name="T29" fmla="*/ 35 h 38"/>
                <a:gd name="T30" fmla="*/ 27 w 29"/>
                <a:gd name="T31" fmla="*/ 38 h 38"/>
                <a:gd name="T32" fmla="*/ 27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2630488" y="5153025"/>
              <a:ext cx="165100" cy="22225"/>
            </a:xfrm>
            <a:custGeom>
              <a:avLst/>
              <a:gdLst>
                <a:gd name="T0" fmla="*/ 28 w 30"/>
                <a:gd name="T1" fmla="*/ 4 h 4"/>
                <a:gd name="T2" fmla="*/ 18 w 30"/>
                <a:gd name="T3" fmla="*/ 4 h 4"/>
                <a:gd name="T4" fmla="*/ 2 w 30"/>
                <a:gd name="T5" fmla="*/ 4 h 4"/>
                <a:gd name="T6" fmla="*/ 2 w 30"/>
                <a:gd name="T7" fmla="*/ 4 h 4"/>
                <a:gd name="T8" fmla="*/ 0 w 30"/>
                <a:gd name="T9" fmla="*/ 2 h 4"/>
                <a:gd name="T10" fmla="*/ 2 w 30"/>
                <a:gd name="T11" fmla="*/ 0 h 4"/>
                <a:gd name="T12" fmla="*/ 18 w 30"/>
                <a:gd name="T13" fmla="*/ 0 h 4"/>
                <a:gd name="T14" fmla="*/ 28 w 30"/>
                <a:gd name="T15" fmla="*/ 0 h 4"/>
                <a:gd name="T16" fmla="*/ 30 w 30"/>
                <a:gd name="T17" fmla="*/ 2 h 4"/>
                <a:gd name="T18" fmla="*/ 28 w 30"/>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9" name="文本框 128"/>
          <p:cNvSpPr txBox="1"/>
          <p:nvPr/>
        </p:nvSpPr>
        <p:spPr>
          <a:xfrm>
            <a:off x="8557113" y="1900637"/>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Subtitle</a:t>
            </a:r>
          </a:p>
        </p:txBody>
      </p:sp>
      <p:sp>
        <p:nvSpPr>
          <p:cNvPr id="130" name="文本框 129"/>
          <p:cNvSpPr txBox="1"/>
          <p:nvPr/>
        </p:nvSpPr>
        <p:spPr>
          <a:xfrm>
            <a:off x="8233841" y="2433601"/>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Please enter the text here Please enter the text here Please enter the text here Please enter the text here please</a:t>
            </a:r>
            <a:r>
              <a:rPr lang="zh-CN" altLang="en-US">
                <a:solidFill>
                  <a:srgbClr val="262626"/>
                </a:solidFill>
              </a:rPr>
              <a:t>Enter text</a:t>
            </a:r>
            <a:endParaRPr lang="zh-CN" altLang="en-US" dirty="0">
              <a:solidFill>
                <a:srgbClr val="262626"/>
              </a:solidFill>
            </a:endParaRPr>
          </a:p>
        </p:txBody>
      </p:sp>
      <p:sp>
        <p:nvSpPr>
          <p:cNvPr id="131" name="Freeform 30"/>
          <p:cNvSpPr>
            <a:spLocks noEditPoints="1"/>
          </p:cNvSpPr>
          <p:nvPr/>
        </p:nvSpPr>
        <p:spPr bwMode="auto">
          <a:xfrm>
            <a:off x="8233841" y="195623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32" name="文本框 131"/>
          <p:cNvSpPr txBox="1"/>
          <p:nvPr/>
        </p:nvSpPr>
        <p:spPr>
          <a:xfrm>
            <a:off x="8616742" y="4001558"/>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Subtitle</a:t>
            </a:r>
          </a:p>
        </p:txBody>
      </p:sp>
      <p:sp>
        <p:nvSpPr>
          <p:cNvPr id="133" name="文本框 132"/>
          <p:cNvSpPr txBox="1"/>
          <p:nvPr/>
        </p:nvSpPr>
        <p:spPr>
          <a:xfrm>
            <a:off x="8293470" y="4534522"/>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Please enter the text here Please enter the text here Please enter the text here Please enter the text here please</a:t>
            </a:r>
            <a:r>
              <a:rPr lang="zh-CN" altLang="en-US">
                <a:solidFill>
                  <a:srgbClr val="262626"/>
                </a:solidFill>
              </a:rPr>
              <a:t>Enter text</a:t>
            </a:r>
            <a:endParaRPr lang="zh-CN" altLang="en-US" dirty="0">
              <a:solidFill>
                <a:srgbClr val="262626"/>
              </a:solidFill>
            </a:endParaRPr>
          </a:p>
        </p:txBody>
      </p:sp>
      <p:sp>
        <p:nvSpPr>
          <p:cNvPr id="134" name="Freeform 30"/>
          <p:cNvSpPr>
            <a:spLocks noEditPoints="1"/>
          </p:cNvSpPr>
          <p:nvPr/>
        </p:nvSpPr>
        <p:spPr bwMode="auto">
          <a:xfrm>
            <a:off x="8293470" y="405716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35" name="文本框 134"/>
          <p:cNvSpPr txBox="1"/>
          <p:nvPr/>
        </p:nvSpPr>
        <p:spPr>
          <a:xfrm>
            <a:off x="1108942" y="1787827"/>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Subtitle</a:t>
            </a:r>
          </a:p>
        </p:txBody>
      </p:sp>
      <p:sp>
        <p:nvSpPr>
          <p:cNvPr id="136" name="文本框 135"/>
          <p:cNvSpPr txBox="1"/>
          <p:nvPr/>
        </p:nvSpPr>
        <p:spPr>
          <a:xfrm>
            <a:off x="785670" y="2320791"/>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Please enter the text here Please enter the text here Please enter the text here Please enter the text here please</a:t>
            </a:r>
            <a:r>
              <a:rPr lang="zh-CN" altLang="en-US">
                <a:solidFill>
                  <a:srgbClr val="262626"/>
                </a:solidFill>
              </a:rPr>
              <a:t>Enter text</a:t>
            </a:r>
            <a:endParaRPr lang="zh-CN" altLang="en-US" dirty="0">
              <a:solidFill>
                <a:srgbClr val="262626"/>
              </a:solidFill>
            </a:endParaRPr>
          </a:p>
        </p:txBody>
      </p:sp>
      <p:sp>
        <p:nvSpPr>
          <p:cNvPr id="137" name="Freeform 30"/>
          <p:cNvSpPr>
            <a:spLocks noEditPoints="1"/>
          </p:cNvSpPr>
          <p:nvPr/>
        </p:nvSpPr>
        <p:spPr bwMode="auto">
          <a:xfrm>
            <a:off x="785670" y="184342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
        <p:nvSpPr>
          <p:cNvPr id="138" name="文本框 137"/>
          <p:cNvSpPr txBox="1"/>
          <p:nvPr/>
        </p:nvSpPr>
        <p:spPr>
          <a:xfrm>
            <a:off x="1168571" y="3888748"/>
            <a:ext cx="1157689" cy="523220"/>
          </a:xfrm>
          <a:prstGeom prst="rect">
            <a:avLst/>
          </a:prstGeom>
          <a:noFill/>
        </p:spPr>
        <p:txBody>
          <a:bodyPr wrap="none" rtlCol="0">
            <a:spAutoFit/>
          </a:bodyPr>
          <a:lstStyle/>
          <a:p>
            <a:r>
              <a:rPr lang="zh-CN" altLang="en-US" sz="2800" b="1" spc="-300" dirty="0">
                <a:solidFill>
                  <a:srgbClr val="262626"/>
                </a:solidFill>
                <a:latin typeface="方正静蕾简体" panose="02000000000000000000" pitchFamily="2" charset="-122"/>
                <a:ea typeface="方正静蕾简体" panose="02000000000000000000" pitchFamily="2" charset="-122"/>
              </a:rPr>
              <a:t>Subtitle</a:t>
            </a:r>
          </a:p>
        </p:txBody>
      </p:sp>
      <p:sp>
        <p:nvSpPr>
          <p:cNvPr id="139" name="文本框 138"/>
          <p:cNvSpPr txBox="1"/>
          <p:nvPr/>
        </p:nvSpPr>
        <p:spPr>
          <a:xfrm>
            <a:off x="845299" y="4421712"/>
            <a:ext cx="308439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262626"/>
                </a:solidFill>
              </a:rPr>
              <a:t>Please enter the text here Please enter the text here Please enter the text here Please enter the text here please</a:t>
            </a:r>
            <a:r>
              <a:rPr lang="zh-CN" altLang="en-US">
                <a:solidFill>
                  <a:srgbClr val="262626"/>
                </a:solidFill>
              </a:rPr>
              <a:t>Enter text</a:t>
            </a:r>
            <a:endParaRPr lang="zh-CN" altLang="en-US" dirty="0">
              <a:solidFill>
                <a:srgbClr val="262626"/>
              </a:solidFill>
            </a:endParaRPr>
          </a:p>
        </p:txBody>
      </p:sp>
      <p:sp>
        <p:nvSpPr>
          <p:cNvPr id="140" name="Freeform 30"/>
          <p:cNvSpPr>
            <a:spLocks noEditPoints="1"/>
          </p:cNvSpPr>
          <p:nvPr/>
        </p:nvSpPr>
        <p:spPr bwMode="auto">
          <a:xfrm>
            <a:off x="845299" y="394435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262626"/>
          </a:solidFill>
          <a:ln>
            <a:noFill/>
          </a:ln>
        </p:spPr>
        <p:txBody>
          <a:bodyPr vert="horz" wrap="square" lIns="91440" tIns="45720" rIns="91440" bIns="45720" numCol="1" anchor="t" anchorCtr="0" compatLnSpc="1"/>
          <a:lstStyle/>
          <a:p>
            <a:endParaRPr lang="zh-CN" altLang="en-US">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750" fill="hold"/>
                                        <p:tgtEl>
                                          <p:spTgt spid="50"/>
                                        </p:tgtEl>
                                        <p:attrNameLst>
                                          <p:attrName>ppt_w</p:attrName>
                                        </p:attrNameLst>
                                      </p:cBhvr>
                                      <p:tavLst>
                                        <p:tav tm="0">
                                          <p:val>
                                            <p:fltVal val="0"/>
                                          </p:val>
                                        </p:tav>
                                        <p:tav tm="100000">
                                          <p:val>
                                            <p:strVal val="#ppt_w"/>
                                          </p:val>
                                        </p:tav>
                                      </p:tavLst>
                                    </p:anim>
                                    <p:anim calcmode="lin" valueType="num">
                                      <p:cBhvr>
                                        <p:cTn id="8" dur="750" fill="hold"/>
                                        <p:tgtEl>
                                          <p:spTgt spid="50"/>
                                        </p:tgtEl>
                                        <p:attrNameLst>
                                          <p:attrName>ppt_h</p:attrName>
                                        </p:attrNameLst>
                                      </p:cBhvr>
                                      <p:tavLst>
                                        <p:tav tm="0">
                                          <p:val>
                                            <p:fltVal val="0"/>
                                          </p:val>
                                        </p:tav>
                                        <p:tav tm="100000">
                                          <p:val>
                                            <p:strVal val="#ppt_h"/>
                                          </p:val>
                                        </p:tav>
                                      </p:tavLst>
                                    </p:anim>
                                    <p:animEffect transition="in" filter="fade">
                                      <p:cBhvr>
                                        <p:cTn id="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773151"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141" name="组合 140"/>
          <p:cNvGrpSpPr/>
          <p:nvPr/>
        </p:nvGrpSpPr>
        <p:grpSpPr>
          <a:xfrm>
            <a:off x="5239592" y="2196489"/>
            <a:ext cx="1712815" cy="2503066"/>
            <a:chOff x="5602385" y="2883278"/>
            <a:chExt cx="1219200" cy="1781709"/>
          </a:xfrm>
        </p:grpSpPr>
        <p:grpSp>
          <p:nvGrpSpPr>
            <p:cNvPr id="142" name="组合 141"/>
            <p:cNvGrpSpPr/>
            <p:nvPr/>
          </p:nvGrpSpPr>
          <p:grpSpPr>
            <a:xfrm>
              <a:off x="5602385" y="2883278"/>
              <a:ext cx="1219200" cy="1781709"/>
              <a:chOff x="5931414" y="4272953"/>
              <a:chExt cx="502658" cy="734572"/>
            </a:xfrm>
          </p:grpSpPr>
          <p:sp>
            <p:nvSpPr>
              <p:cNvPr id="161" name="任意多边形 160"/>
              <p:cNvSpPr/>
              <p:nvPr/>
            </p:nvSpPr>
            <p:spPr>
              <a:xfrm>
                <a:off x="6036451" y="4272953"/>
                <a:ext cx="292584" cy="685994"/>
              </a:xfrm>
              <a:custGeom>
                <a:avLst/>
                <a:gdLst>
                  <a:gd name="connsiteX0" fmla="*/ 3857 w 201098"/>
                  <a:gd name="connsiteY0" fmla="*/ 700296 h 786721"/>
                  <a:gd name="connsiteX1" fmla="*/ 79685 w 201098"/>
                  <a:gd name="connsiteY1" fmla="*/ 0 h 786721"/>
                  <a:gd name="connsiteX2" fmla="*/ 200118 w 201098"/>
                  <a:gd name="connsiteY2" fmla="*/ 700296 h 786721"/>
                  <a:gd name="connsiteX3" fmla="*/ 3857 w 201098"/>
                  <a:gd name="connsiteY3" fmla="*/ 700296 h 786721"/>
                  <a:gd name="connsiteX0-1" fmla="*/ 3857 w 241954"/>
                  <a:gd name="connsiteY0-2" fmla="*/ 700296 h 786721"/>
                  <a:gd name="connsiteX1-3" fmla="*/ 79685 w 241954"/>
                  <a:gd name="connsiteY1-4" fmla="*/ 0 h 786721"/>
                  <a:gd name="connsiteX2-5" fmla="*/ 200118 w 241954"/>
                  <a:gd name="connsiteY2-6" fmla="*/ 700296 h 786721"/>
                  <a:gd name="connsiteX3-7" fmla="*/ 3857 w 241954"/>
                  <a:gd name="connsiteY3-8" fmla="*/ 700296 h 786721"/>
                  <a:gd name="connsiteX0-9" fmla="*/ 42294 w 280391"/>
                  <a:gd name="connsiteY0-10" fmla="*/ 700517 h 786942"/>
                  <a:gd name="connsiteX1-11" fmla="*/ 118122 w 280391"/>
                  <a:gd name="connsiteY1-12" fmla="*/ 221 h 786942"/>
                  <a:gd name="connsiteX2-13" fmla="*/ 238555 w 280391"/>
                  <a:gd name="connsiteY2-14" fmla="*/ 700517 h 786942"/>
                  <a:gd name="connsiteX3-15" fmla="*/ 42294 w 280391"/>
                  <a:gd name="connsiteY3-16" fmla="*/ 700517 h 786942"/>
                  <a:gd name="connsiteX0-17" fmla="*/ 34573 w 280778"/>
                  <a:gd name="connsiteY0-18" fmla="*/ 678222 h 762971"/>
                  <a:gd name="connsiteX1-19" fmla="*/ 123783 w 280778"/>
                  <a:gd name="connsiteY1-20" fmla="*/ 229 h 762971"/>
                  <a:gd name="connsiteX2-21" fmla="*/ 230834 w 280778"/>
                  <a:gd name="connsiteY2-22" fmla="*/ 678222 h 762971"/>
                  <a:gd name="connsiteX3-23" fmla="*/ 34573 w 280778"/>
                  <a:gd name="connsiteY3-24" fmla="*/ 678222 h 762971"/>
                  <a:gd name="connsiteX0-25" fmla="*/ 43194 w 289399"/>
                  <a:gd name="connsiteY0-26" fmla="*/ 678188 h 730803"/>
                  <a:gd name="connsiteX1-27" fmla="*/ 132404 w 289399"/>
                  <a:gd name="connsiteY1-28" fmla="*/ 195 h 730803"/>
                  <a:gd name="connsiteX2-29" fmla="*/ 239455 w 289399"/>
                  <a:gd name="connsiteY2-30" fmla="*/ 678188 h 730803"/>
                  <a:gd name="connsiteX3-31" fmla="*/ 43194 w 289399"/>
                  <a:gd name="connsiteY3-32" fmla="*/ 678188 h 730803"/>
                  <a:gd name="connsiteX0-33" fmla="*/ 43194 w 292584"/>
                  <a:gd name="connsiteY0-34" fmla="*/ 678188 h 685994"/>
                  <a:gd name="connsiteX1-35" fmla="*/ 132404 w 292584"/>
                  <a:gd name="connsiteY1-36" fmla="*/ 195 h 685994"/>
                  <a:gd name="connsiteX2-37" fmla="*/ 239455 w 292584"/>
                  <a:gd name="connsiteY2-38" fmla="*/ 678188 h 685994"/>
                  <a:gd name="connsiteX3-39" fmla="*/ 43194 w 292584"/>
                  <a:gd name="connsiteY3-40" fmla="*/ 678188 h 685994"/>
                </a:gdLst>
                <a:ahLst/>
                <a:cxnLst>
                  <a:cxn ang="0">
                    <a:pos x="connsiteX0-1" y="connsiteY0-2"/>
                  </a:cxn>
                  <a:cxn ang="0">
                    <a:pos x="connsiteX1-3" y="connsiteY1-4"/>
                  </a:cxn>
                  <a:cxn ang="0">
                    <a:pos x="connsiteX2-5" y="connsiteY2-6"/>
                  </a:cxn>
                  <a:cxn ang="0">
                    <a:pos x="connsiteX3-7" y="connsiteY3-8"/>
                  </a:cxn>
                </a:cxnLst>
                <a:rect l="l" t="t" r="r" b="b"/>
                <a:pathLst>
                  <a:path w="292584" h="685994">
                    <a:moveTo>
                      <a:pt x="43194" y="678188"/>
                    </a:moveTo>
                    <a:cubicBezTo>
                      <a:pt x="3049" y="667780"/>
                      <a:pt x="-60883" y="-13187"/>
                      <a:pt x="132404" y="195"/>
                    </a:cubicBezTo>
                    <a:cubicBezTo>
                      <a:pt x="392599" y="62642"/>
                      <a:pt x="263244" y="667780"/>
                      <a:pt x="239455" y="678188"/>
                    </a:cubicBezTo>
                    <a:cubicBezTo>
                      <a:pt x="215666" y="688596"/>
                      <a:pt x="83339" y="688596"/>
                      <a:pt x="43194" y="678188"/>
                    </a:cubicBezTo>
                    <a:close/>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p:nvSpPr>
            <p:spPr>
              <a:xfrm>
                <a:off x="5931414" y="4679053"/>
                <a:ext cx="117007" cy="328472"/>
              </a:xfrm>
              <a:custGeom>
                <a:avLst/>
                <a:gdLst>
                  <a:gd name="connsiteX0" fmla="*/ 109145 w 109145"/>
                  <a:gd name="connsiteY0" fmla="*/ 249787 h 325615"/>
                  <a:gd name="connsiteX1" fmla="*/ 33317 w 109145"/>
                  <a:gd name="connsiteY1" fmla="*/ 325615 h 325615"/>
                  <a:gd name="connsiteX2" fmla="*/ 2094 w 109145"/>
                  <a:gd name="connsiteY2" fmla="*/ 115972 h 325615"/>
                  <a:gd name="connsiteX3" fmla="*/ 95764 w 109145"/>
                  <a:gd name="connsiteY3" fmla="*/ 0 h 325615"/>
                  <a:gd name="connsiteX0-1" fmla="*/ 117007 w 117007"/>
                  <a:gd name="connsiteY0-2" fmla="*/ 249787 h 328472"/>
                  <a:gd name="connsiteX1-3" fmla="*/ 9747 w 117007"/>
                  <a:gd name="connsiteY1-4" fmla="*/ 328472 h 328472"/>
                  <a:gd name="connsiteX2-5" fmla="*/ 9956 w 117007"/>
                  <a:gd name="connsiteY2-6" fmla="*/ 115972 h 328472"/>
                  <a:gd name="connsiteX3-7" fmla="*/ 103626 w 117007"/>
                  <a:gd name="connsiteY3-8" fmla="*/ 0 h 328472"/>
                </a:gdLst>
                <a:ahLst/>
                <a:cxnLst>
                  <a:cxn ang="0">
                    <a:pos x="connsiteX0-1" y="connsiteY0-2"/>
                  </a:cxn>
                  <a:cxn ang="0">
                    <a:pos x="connsiteX1-3" y="connsiteY1-4"/>
                  </a:cxn>
                  <a:cxn ang="0">
                    <a:pos x="connsiteX2-5" y="connsiteY2-6"/>
                  </a:cxn>
                  <a:cxn ang="0">
                    <a:pos x="connsiteX3-7" y="connsiteY3-8"/>
                  </a:cxn>
                </a:cxnLst>
                <a:rect l="l" t="t" r="r" b="b"/>
                <a:pathLst>
                  <a:path w="117007" h="328472">
                    <a:moveTo>
                      <a:pt x="117007" y="249787"/>
                    </a:moveTo>
                    <a:lnTo>
                      <a:pt x="9747" y="328472"/>
                    </a:lnTo>
                    <a:cubicBezTo>
                      <a:pt x="-661" y="258591"/>
                      <a:pt x="-5690" y="170717"/>
                      <a:pt x="9956" y="115972"/>
                    </a:cubicBezTo>
                    <a:cubicBezTo>
                      <a:pt x="25602" y="61227"/>
                      <a:pt x="61995" y="30851"/>
                      <a:pt x="103626"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flipH="1">
                <a:off x="6317065" y="4679053"/>
                <a:ext cx="117007" cy="328472"/>
              </a:xfrm>
              <a:custGeom>
                <a:avLst/>
                <a:gdLst>
                  <a:gd name="connsiteX0" fmla="*/ 109145 w 109145"/>
                  <a:gd name="connsiteY0" fmla="*/ 249787 h 325615"/>
                  <a:gd name="connsiteX1" fmla="*/ 33317 w 109145"/>
                  <a:gd name="connsiteY1" fmla="*/ 325615 h 325615"/>
                  <a:gd name="connsiteX2" fmla="*/ 2094 w 109145"/>
                  <a:gd name="connsiteY2" fmla="*/ 115972 h 325615"/>
                  <a:gd name="connsiteX3" fmla="*/ 95764 w 109145"/>
                  <a:gd name="connsiteY3" fmla="*/ 0 h 325615"/>
                  <a:gd name="connsiteX0-1" fmla="*/ 117007 w 117007"/>
                  <a:gd name="connsiteY0-2" fmla="*/ 249787 h 328472"/>
                  <a:gd name="connsiteX1-3" fmla="*/ 9747 w 117007"/>
                  <a:gd name="connsiteY1-4" fmla="*/ 328472 h 328472"/>
                  <a:gd name="connsiteX2-5" fmla="*/ 9956 w 117007"/>
                  <a:gd name="connsiteY2-6" fmla="*/ 115972 h 328472"/>
                  <a:gd name="connsiteX3-7" fmla="*/ 103626 w 117007"/>
                  <a:gd name="connsiteY3-8" fmla="*/ 0 h 328472"/>
                </a:gdLst>
                <a:ahLst/>
                <a:cxnLst>
                  <a:cxn ang="0">
                    <a:pos x="connsiteX0-1" y="connsiteY0-2"/>
                  </a:cxn>
                  <a:cxn ang="0">
                    <a:pos x="connsiteX1-3" y="connsiteY1-4"/>
                  </a:cxn>
                  <a:cxn ang="0">
                    <a:pos x="connsiteX2-5" y="connsiteY2-6"/>
                  </a:cxn>
                  <a:cxn ang="0">
                    <a:pos x="connsiteX3-7" y="connsiteY3-8"/>
                  </a:cxn>
                </a:cxnLst>
                <a:rect l="l" t="t" r="r" b="b"/>
                <a:pathLst>
                  <a:path w="117007" h="328472">
                    <a:moveTo>
                      <a:pt x="117007" y="249787"/>
                    </a:moveTo>
                    <a:lnTo>
                      <a:pt x="9747" y="328472"/>
                    </a:lnTo>
                    <a:cubicBezTo>
                      <a:pt x="-661" y="258591"/>
                      <a:pt x="-5690" y="170717"/>
                      <a:pt x="9956" y="115972"/>
                    </a:cubicBezTo>
                    <a:cubicBezTo>
                      <a:pt x="25602" y="61227"/>
                      <a:pt x="61995" y="30851"/>
                      <a:pt x="103626"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6100754" y="4523408"/>
                <a:ext cx="140173" cy="14886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173" h="148862">
                    <a:moveTo>
                      <a:pt x="9" y="71451"/>
                    </a:moveTo>
                    <a:cubicBezTo>
                      <a:pt x="-467" y="46686"/>
                      <a:pt x="19535" y="-938"/>
                      <a:pt x="71446" y="14"/>
                    </a:cubicBezTo>
                    <a:cubicBezTo>
                      <a:pt x="123357" y="966"/>
                      <a:pt x="138121" y="34304"/>
                      <a:pt x="140026" y="77166"/>
                    </a:cubicBezTo>
                    <a:cubicBezTo>
                      <a:pt x="141931" y="102883"/>
                      <a:pt x="125739" y="152890"/>
                      <a:pt x="74304" y="148604"/>
                    </a:cubicBezTo>
                    <a:cubicBezTo>
                      <a:pt x="22869" y="144318"/>
                      <a:pt x="485" y="96216"/>
                      <a:pt x="9" y="71451"/>
                    </a:cubicBezTo>
                    <a:close/>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6145696" y="4712110"/>
                <a:ext cx="64972" cy="6899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173" h="148862">
                    <a:moveTo>
                      <a:pt x="9" y="71451"/>
                    </a:moveTo>
                    <a:cubicBezTo>
                      <a:pt x="-467" y="46686"/>
                      <a:pt x="19535" y="-938"/>
                      <a:pt x="71446" y="14"/>
                    </a:cubicBezTo>
                    <a:cubicBezTo>
                      <a:pt x="123357" y="966"/>
                      <a:pt x="138121" y="34304"/>
                      <a:pt x="140026" y="77166"/>
                    </a:cubicBezTo>
                    <a:cubicBezTo>
                      <a:pt x="141931" y="102883"/>
                      <a:pt x="125739" y="152890"/>
                      <a:pt x="74304" y="148604"/>
                    </a:cubicBezTo>
                    <a:cubicBezTo>
                      <a:pt x="22869" y="144318"/>
                      <a:pt x="485" y="96216"/>
                      <a:pt x="9" y="71451"/>
                    </a:cubicBezTo>
                    <a:close/>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765207" y="2980780"/>
              <a:ext cx="949333" cy="1524550"/>
              <a:chOff x="1025410" y="4742194"/>
              <a:chExt cx="1608079" cy="2582444"/>
            </a:xfrm>
          </p:grpSpPr>
          <p:sp>
            <p:nvSpPr>
              <p:cNvPr id="144" name="任意多边形 143"/>
              <p:cNvSpPr/>
              <p:nvPr/>
            </p:nvSpPr>
            <p:spPr>
              <a:xfrm rot="20279529">
                <a:off x="1981829" y="5453055"/>
                <a:ext cx="415118" cy="19496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rot="20279529">
                <a:off x="1145366" y="4881950"/>
                <a:ext cx="984775" cy="52381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p:nvSpPr>
            <p:spPr>
              <a:xfrm rot="20279529">
                <a:off x="1227053" y="6049190"/>
                <a:ext cx="316962" cy="22183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p:nvSpPr>
            <p:spPr>
              <a:xfrm rot="20279529">
                <a:off x="1860549" y="5244956"/>
                <a:ext cx="472244" cy="26126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任意多边形 147"/>
              <p:cNvSpPr/>
              <p:nvPr/>
            </p:nvSpPr>
            <p:spPr>
              <a:xfrm rot="20279529">
                <a:off x="1198815" y="6314389"/>
                <a:ext cx="1434674" cy="79683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任意多边形 148"/>
              <p:cNvSpPr/>
              <p:nvPr/>
            </p:nvSpPr>
            <p:spPr>
              <a:xfrm rot="20279529">
                <a:off x="1570041" y="5091104"/>
                <a:ext cx="770611" cy="38982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p:nvSpPr>
            <p:spPr>
              <a:xfrm rot="20279529">
                <a:off x="1025410" y="5057896"/>
                <a:ext cx="1265601" cy="7648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任意多边形 150"/>
              <p:cNvSpPr/>
              <p:nvPr/>
            </p:nvSpPr>
            <p:spPr>
              <a:xfrm rot="20279529">
                <a:off x="1240988" y="4810190"/>
                <a:ext cx="676809" cy="35241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20279529">
                <a:off x="1684303" y="6840667"/>
                <a:ext cx="790039" cy="432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0279529">
                <a:off x="1220013" y="6768008"/>
                <a:ext cx="569392" cy="3101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rot="20279529">
                <a:off x="1178382" y="6346033"/>
                <a:ext cx="836409" cy="42993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p:nvSpPr>
            <p:spPr>
              <a:xfrm rot="20279529">
                <a:off x="2015404" y="5610006"/>
                <a:ext cx="462573" cy="26990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rot="20279529">
                <a:off x="1146912" y="6253029"/>
                <a:ext cx="579869" cy="3227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rot="20279529">
                <a:off x="1222399" y="4742194"/>
                <a:ext cx="579869" cy="3227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157"/>
              <p:cNvSpPr/>
              <p:nvPr/>
            </p:nvSpPr>
            <p:spPr>
              <a:xfrm rot="20279529">
                <a:off x="1852689" y="5981128"/>
                <a:ext cx="659913" cy="34479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158"/>
              <p:cNvSpPr/>
              <p:nvPr/>
            </p:nvSpPr>
            <p:spPr>
              <a:xfrm rot="20279529">
                <a:off x="1448254" y="6571381"/>
                <a:ext cx="1126077" cy="61350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p:nvSpPr>
            <p:spPr>
              <a:xfrm rot="20279529">
                <a:off x="1949521" y="7081773"/>
                <a:ext cx="477939" cy="24286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6" name="组合 165"/>
          <p:cNvGrpSpPr/>
          <p:nvPr/>
        </p:nvGrpSpPr>
        <p:grpSpPr>
          <a:xfrm>
            <a:off x="8013124" y="2010707"/>
            <a:ext cx="2918185" cy="1923079"/>
            <a:chOff x="8339245" y="3941903"/>
            <a:chExt cx="2918185" cy="1923079"/>
          </a:xfrm>
        </p:grpSpPr>
        <p:sp>
          <p:nvSpPr>
            <p:cNvPr id="167" name="文本框 166"/>
            <p:cNvSpPr txBox="1"/>
            <p:nvPr/>
          </p:nvSpPr>
          <p:spPr>
            <a:xfrm>
              <a:off x="8339245" y="4451966"/>
              <a:ext cx="2918185" cy="141301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68" name="文本框 167"/>
            <p:cNvSpPr txBox="1"/>
            <p:nvPr/>
          </p:nvSpPr>
          <p:spPr>
            <a:xfrm>
              <a:off x="8343928" y="3941903"/>
              <a:ext cx="1085554" cy="584775"/>
            </a:xfrm>
            <a:prstGeom prst="rect">
              <a:avLst/>
            </a:prstGeom>
            <a:noFill/>
            <a:effectLst/>
          </p:spPr>
          <p:txBody>
            <a:bodyPr wrap="none" rtlCol="0">
              <a:spAutoFit/>
            </a:bodyPr>
            <a:lstStyle/>
            <a:p>
              <a:pPr algn="ctr"/>
              <a:r>
                <a:rPr lang="en-US" altLang="zh-CN" sz="3200" b="1" dirty="0">
                  <a:solidFill>
                    <a:schemeClr val="tx1">
                      <a:lumMod val="75000"/>
                      <a:lumOff val="25000"/>
                    </a:schemeClr>
                  </a:solidFill>
                  <a:latin typeface="方正静蕾简体" panose="02000000000000000000" pitchFamily="2" charset="-122"/>
                  <a:ea typeface="方正静蕾简体" panose="02000000000000000000" pitchFamily="2" charset="-122"/>
                </a:rPr>
                <a:t>PLAN B</a:t>
              </a:r>
              <a:endParaRPr lang="zh-CN" altLang="en-US" sz="3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grpSp>
        <p:nvGrpSpPr>
          <p:cNvPr id="182" name="组合 181"/>
          <p:cNvGrpSpPr/>
          <p:nvPr/>
        </p:nvGrpSpPr>
        <p:grpSpPr>
          <a:xfrm>
            <a:off x="1577388" y="3218378"/>
            <a:ext cx="2918185" cy="1932089"/>
            <a:chOff x="8339245" y="3932893"/>
            <a:chExt cx="2918185" cy="1932089"/>
          </a:xfrm>
        </p:grpSpPr>
        <p:sp>
          <p:nvSpPr>
            <p:cNvPr id="183" name="文本框 182"/>
            <p:cNvSpPr txBox="1"/>
            <p:nvPr/>
          </p:nvSpPr>
          <p:spPr>
            <a:xfrm>
              <a:off x="8339245" y="4451966"/>
              <a:ext cx="2918185" cy="141301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84" name="文本框 183"/>
            <p:cNvSpPr txBox="1"/>
            <p:nvPr/>
          </p:nvSpPr>
          <p:spPr>
            <a:xfrm>
              <a:off x="10084219" y="3932893"/>
              <a:ext cx="1096775" cy="584775"/>
            </a:xfrm>
            <a:prstGeom prst="rect">
              <a:avLst/>
            </a:prstGeom>
            <a:noFill/>
            <a:effectLst/>
          </p:spPr>
          <p:txBody>
            <a:bodyPr wrap="none" rtlCol="0">
              <a:spAutoFit/>
            </a:bodyPr>
            <a:lstStyle/>
            <a:p>
              <a:pPr algn="ctr"/>
              <a:r>
                <a:rPr lang="en-US" altLang="zh-CN" sz="3200" b="1" dirty="0">
                  <a:solidFill>
                    <a:schemeClr val="tx1">
                      <a:lumMod val="75000"/>
                      <a:lumOff val="25000"/>
                    </a:schemeClr>
                  </a:solidFill>
                  <a:latin typeface="方正静蕾简体" panose="02000000000000000000" pitchFamily="2" charset="-122"/>
                  <a:ea typeface="方正静蕾简体" panose="02000000000000000000" pitchFamily="2" charset="-122"/>
                </a:rPr>
                <a:t>PLAN A</a:t>
              </a:r>
              <a:endParaRPr lang="zh-CN" altLang="en-US" sz="3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sp>
        <p:nvSpPr>
          <p:cNvPr id="185" name="任意多边形 184"/>
          <p:cNvSpPr/>
          <p:nvPr/>
        </p:nvSpPr>
        <p:spPr>
          <a:xfrm>
            <a:off x="6662566" y="2303094"/>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任意多边形 185"/>
          <p:cNvSpPr/>
          <p:nvPr/>
        </p:nvSpPr>
        <p:spPr>
          <a:xfrm flipH="1">
            <a:off x="4534440" y="3474856"/>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127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8005785" y="4324909"/>
            <a:ext cx="2925524" cy="1653774"/>
            <a:chOff x="8331906" y="3941903"/>
            <a:chExt cx="2925524" cy="1653774"/>
          </a:xfrm>
        </p:grpSpPr>
        <p:sp>
          <p:nvSpPr>
            <p:cNvPr id="188" name="文本框 187"/>
            <p:cNvSpPr txBox="1"/>
            <p:nvPr/>
          </p:nvSpPr>
          <p:spPr>
            <a:xfrm>
              <a:off x="8339245" y="4451966"/>
              <a:ext cx="2918185" cy="114371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189" name="文本框 188"/>
            <p:cNvSpPr txBox="1"/>
            <p:nvPr/>
          </p:nvSpPr>
          <p:spPr>
            <a:xfrm>
              <a:off x="8331906" y="3941903"/>
              <a:ext cx="1109599" cy="584775"/>
            </a:xfrm>
            <a:prstGeom prst="rect">
              <a:avLst/>
            </a:prstGeom>
            <a:noFill/>
            <a:effectLst/>
          </p:spPr>
          <p:txBody>
            <a:bodyPr wrap="none" rtlCol="0">
              <a:spAutoFit/>
            </a:bodyPr>
            <a:lstStyle/>
            <a:p>
              <a:pPr algn="ctr"/>
              <a:r>
                <a:rPr lang="en-US" altLang="zh-CN" sz="3200" b="1" dirty="0">
                  <a:solidFill>
                    <a:schemeClr val="tx1">
                      <a:lumMod val="75000"/>
                      <a:lumOff val="25000"/>
                    </a:schemeClr>
                  </a:solidFill>
                  <a:latin typeface="方正静蕾简体" panose="02000000000000000000" pitchFamily="2" charset="-122"/>
                  <a:ea typeface="方正静蕾简体" panose="02000000000000000000" pitchFamily="2" charset="-122"/>
                </a:rPr>
                <a:t>PLAN C</a:t>
              </a:r>
              <a:endParaRPr lang="zh-CN" altLang="en-US" sz="3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sp>
        <p:nvSpPr>
          <p:cNvPr id="190" name="任意多边形 189"/>
          <p:cNvSpPr/>
          <p:nvPr/>
        </p:nvSpPr>
        <p:spPr>
          <a:xfrm>
            <a:off x="6372767" y="4610926"/>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127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p:cNvGrpSpPr/>
          <p:nvPr/>
        </p:nvGrpSpPr>
        <p:grpSpPr>
          <a:xfrm>
            <a:off x="5862821" y="4789580"/>
            <a:ext cx="435271" cy="595355"/>
            <a:chOff x="5765799" y="3407688"/>
            <a:chExt cx="476532" cy="651791"/>
          </a:xfrm>
        </p:grpSpPr>
        <p:sp>
          <p:nvSpPr>
            <p:cNvPr id="192" name="任意多边形 191"/>
            <p:cNvSpPr/>
            <p:nvPr/>
          </p:nvSpPr>
          <p:spPr>
            <a:xfrm>
              <a:off x="5765799" y="3407688"/>
              <a:ext cx="441346" cy="651791"/>
            </a:xfrm>
            <a:custGeom>
              <a:avLst/>
              <a:gdLst>
                <a:gd name="connsiteX0" fmla="*/ 77768 w 149233"/>
                <a:gd name="connsiteY0" fmla="*/ 205852 h 205992"/>
                <a:gd name="connsiteX1" fmla="*/ 37763 w 149233"/>
                <a:gd name="connsiteY1" fmla="*/ 88695 h 205992"/>
                <a:gd name="connsiteX2" fmla="*/ 616 w 149233"/>
                <a:gd name="connsiteY2" fmla="*/ 48690 h 205992"/>
                <a:gd name="connsiteX3" fmla="*/ 69196 w 149233"/>
                <a:gd name="connsiteY3" fmla="*/ 112 h 205992"/>
                <a:gd name="connsiteX4" fmla="*/ 149206 w 149233"/>
                <a:gd name="connsiteY4" fmla="*/ 62977 h 205992"/>
                <a:gd name="connsiteX5" fmla="*/ 77768 w 149233"/>
                <a:gd name="connsiteY5" fmla="*/ 205852 h 205992"/>
                <a:gd name="connsiteX0-1" fmla="*/ 77633 w 149098"/>
                <a:gd name="connsiteY0-2" fmla="*/ 205867 h 206653"/>
                <a:gd name="connsiteX1-3" fmla="*/ 40486 w 149098"/>
                <a:gd name="connsiteY1-4" fmla="*/ 117285 h 206653"/>
                <a:gd name="connsiteX2-5" fmla="*/ 481 w 149098"/>
                <a:gd name="connsiteY2-6" fmla="*/ 48705 h 206653"/>
                <a:gd name="connsiteX3-7" fmla="*/ 69061 w 149098"/>
                <a:gd name="connsiteY3-8" fmla="*/ 127 h 206653"/>
                <a:gd name="connsiteX4-9" fmla="*/ 149071 w 149098"/>
                <a:gd name="connsiteY4-10" fmla="*/ 62992 h 206653"/>
                <a:gd name="connsiteX5-11" fmla="*/ 77633 w 149098"/>
                <a:gd name="connsiteY5-12" fmla="*/ 205867 h 206653"/>
                <a:gd name="connsiteX0-13" fmla="*/ 77633 w 149098"/>
                <a:gd name="connsiteY0-14" fmla="*/ 205867 h 206653"/>
                <a:gd name="connsiteX1-15" fmla="*/ 40486 w 149098"/>
                <a:gd name="connsiteY1-16" fmla="*/ 117285 h 206653"/>
                <a:gd name="connsiteX2-17" fmla="*/ 481 w 149098"/>
                <a:gd name="connsiteY2-18" fmla="*/ 48705 h 206653"/>
                <a:gd name="connsiteX3-19" fmla="*/ 69061 w 149098"/>
                <a:gd name="connsiteY3-20" fmla="*/ 127 h 206653"/>
                <a:gd name="connsiteX4-21" fmla="*/ 149071 w 149098"/>
                <a:gd name="connsiteY4-22" fmla="*/ 62992 h 206653"/>
                <a:gd name="connsiteX5-23" fmla="*/ 77633 w 149098"/>
                <a:gd name="connsiteY5-24" fmla="*/ 205867 h 206653"/>
                <a:gd name="connsiteX0-25" fmla="*/ 78231 w 149696"/>
                <a:gd name="connsiteY0-26" fmla="*/ 205993 h 206779"/>
                <a:gd name="connsiteX1-27" fmla="*/ 41084 w 149696"/>
                <a:gd name="connsiteY1-28" fmla="*/ 117411 h 206779"/>
                <a:gd name="connsiteX2-29" fmla="*/ 1079 w 149696"/>
                <a:gd name="connsiteY2-30" fmla="*/ 48831 h 206779"/>
                <a:gd name="connsiteX3-31" fmla="*/ 69659 w 149696"/>
                <a:gd name="connsiteY3-32" fmla="*/ 253 h 206779"/>
                <a:gd name="connsiteX4-33" fmla="*/ 149669 w 149696"/>
                <a:gd name="connsiteY4-34" fmla="*/ 63118 h 206779"/>
                <a:gd name="connsiteX5-35" fmla="*/ 78231 w 149696"/>
                <a:gd name="connsiteY5-36" fmla="*/ 205993 h 206779"/>
                <a:gd name="connsiteX0-37" fmla="*/ 77769 w 149234"/>
                <a:gd name="connsiteY0-38" fmla="*/ 205882 h 207678"/>
                <a:gd name="connsiteX1-39" fmla="*/ 37765 w 149234"/>
                <a:gd name="connsiteY1-40" fmla="*/ 137302 h 207678"/>
                <a:gd name="connsiteX2-41" fmla="*/ 617 w 149234"/>
                <a:gd name="connsiteY2-42" fmla="*/ 48720 h 207678"/>
                <a:gd name="connsiteX3-43" fmla="*/ 69197 w 149234"/>
                <a:gd name="connsiteY3-44" fmla="*/ 142 h 207678"/>
                <a:gd name="connsiteX4-45" fmla="*/ 149207 w 149234"/>
                <a:gd name="connsiteY4-46" fmla="*/ 63007 h 207678"/>
                <a:gd name="connsiteX5-47" fmla="*/ 77769 w 149234"/>
                <a:gd name="connsiteY5-48" fmla="*/ 205882 h 207678"/>
                <a:gd name="connsiteX0-49" fmla="*/ 77633 w 149098"/>
                <a:gd name="connsiteY0-50" fmla="*/ 205872 h 206885"/>
                <a:gd name="connsiteX1-51" fmla="*/ 40486 w 149098"/>
                <a:gd name="connsiteY1-52" fmla="*/ 123004 h 206885"/>
                <a:gd name="connsiteX2-53" fmla="*/ 481 w 149098"/>
                <a:gd name="connsiteY2-54" fmla="*/ 48710 h 206885"/>
                <a:gd name="connsiteX3-55" fmla="*/ 69061 w 149098"/>
                <a:gd name="connsiteY3-56" fmla="*/ 132 h 206885"/>
                <a:gd name="connsiteX4-57" fmla="*/ 149071 w 149098"/>
                <a:gd name="connsiteY4-58" fmla="*/ 62997 h 206885"/>
                <a:gd name="connsiteX5-59" fmla="*/ 77633 w 149098"/>
                <a:gd name="connsiteY5-60" fmla="*/ 205872 h 206885"/>
                <a:gd name="connsiteX0-61" fmla="*/ 77633 w 149095"/>
                <a:gd name="connsiteY0-62" fmla="*/ 205872 h 207708"/>
                <a:gd name="connsiteX1-63" fmla="*/ 40486 w 149095"/>
                <a:gd name="connsiteY1-64" fmla="*/ 123004 h 207708"/>
                <a:gd name="connsiteX2-65" fmla="*/ 481 w 149095"/>
                <a:gd name="connsiteY2-66" fmla="*/ 48710 h 207708"/>
                <a:gd name="connsiteX3-67" fmla="*/ 69061 w 149095"/>
                <a:gd name="connsiteY3-68" fmla="*/ 132 h 207708"/>
                <a:gd name="connsiteX4-69" fmla="*/ 149071 w 149095"/>
                <a:gd name="connsiteY4-70" fmla="*/ 62997 h 207708"/>
                <a:gd name="connsiteX5-71" fmla="*/ 77633 w 149095"/>
                <a:gd name="connsiteY5-72" fmla="*/ 205872 h 207708"/>
                <a:gd name="connsiteX0-73" fmla="*/ 77633 w 149091"/>
                <a:gd name="connsiteY0-74" fmla="*/ 205872 h 207708"/>
                <a:gd name="connsiteX1-75" fmla="*/ 40486 w 149091"/>
                <a:gd name="connsiteY1-76" fmla="*/ 123004 h 207708"/>
                <a:gd name="connsiteX2-77" fmla="*/ 481 w 149091"/>
                <a:gd name="connsiteY2-78" fmla="*/ 48710 h 207708"/>
                <a:gd name="connsiteX3-79" fmla="*/ 69061 w 149091"/>
                <a:gd name="connsiteY3-80" fmla="*/ 132 h 207708"/>
                <a:gd name="connsiteX4-81" fmla="*/ 149071 w 149091"/>
                <a:gd name="connsiteY4-82" fmla="*/ 62997 h 207708"/>
                <a:gd name="connsiteX5-83" fmla="*/ 77633 w 149091"/>
                <a:gd name="connsiteY5-84" fmla="*/ 205872 h 2077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9091" h="207708">
                  <a:moveTo>
                    <a:pt x="77633" y="205872"/>
                  </a:moveTo>
                  <a:cubicBezTo>
                    <a:pt x="79539" y="187298"/>
                    <a:pt x="53345" y="149198"/>
                    <a:pt x="40486" y="123004"/>
                  </a:cubicBezTo>
                  <a:cubicBezTo>
                    <a:pt x="27627" y="96810"/>
                    <a:pt x="-4281" y="69189"/>
                    <a:pt x="481" y="48710"/>
                  </a:cubicBezTo>
                  <a:cubicBezTo>
                    <a:pt x="5243" y="28231"/>
                    <a:pt x="44296" y="-2249"/>
                    <a:pt x="69061" y="132"/>
                  </a:cubicBezTo>
                  <a:cubicBezTo>
                    <a:pt x="93826" y="2513"/>
                    <a:pt x="147642" y="29183"/>
                    <a:pt x="149071" y="62997"/>
                  </a:cubicBezTo>
                  <a:cubicBezTo>
                    <a:pt x="150500" y="96811"/>
                    <a:pt x="75727" y="224446"/>
                    <a:pt x="77633" y="205872"/>
                  </a:cubicBezTo>
                  <a:close/>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组合 192"/>
            <p:cNvGrpSpPr/>
            <p:nvPr/>
          </p:nvGrpSpPr>
          <p:grpSpPr>
            <a:xfrm>
              <a:off x="5771194" y="3451489"/>
              <a:ext cx="471137" cy="462364"/>
              <a:chOff x="10050600" y="805581"/>
              <a:chExt cx="310461" cy="304681"/>
            </a:xfrm>
          </p:grpSpPr>
          <p:sp>
            <p:nvSpPr>
              <p:cNvPr id="194" name="任意多边形 193"/>
              <p:cNvSpPr/>
              <p:nvPr/>
            </p:nvSpPr>
            <p:spPr>
              <a:xfrm rot="20279529">
                <a:off x="10107126" y="904789"/>
                <a:ext cx="253935" cy="10747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rot="20279529">
                <a:off x="10178670" y="1042909"/>
                <a:ext cx="148789" cy="6735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rot="20279529">
                <a:off x="10092241" y="877189"/>
                <a:ext cx="213272" cy="8744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p:nvSpPr>
            <p:spPr>
              <a:xfrm rot="20279529">
                <a:off x="10065285" y="842709"/>
                <a:ext cx="190971" cy="9271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p:nvSpPr>
            <p:spPr>
              <a:xfrm rot="20279529">
                <a:off x="10050600" y="805581"/>
                <a:ext cx="142706" cy="8878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rot="20279529">
                <a:off x="10141920" y="965166"/>
                <a:ext cx="204503" cy="8507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070350"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62" name="组合 61"/>
          <p:cNvGrpSpPr/>
          <p:nvPr/>
        </p:nvGrpSpPr>
        <p:grpSpPr>
          <a:xfrm flipV="1">
            <a:off x="4305974" y="2354914"/>
            <a:ext cx="3514385" cy="3109585"/>
            <a:chOff x="4338609" y="1831467"/>
            <a:chExt cx="3913632" cy="3462846"/>
          </a:xfrm>
        </p:grpSpPr>
        <p:sp>
          <p:nvSpPr>
            <p:cNvPr id="78" name="任意多边形 77"/>
            <p:cNvSpPr/>
            <p:nvPr/>
          </p:nvSpPr>
          <p:spPr>
            <a:xfrm flipH="1">
              <a:off x="4338609" y="2209737"/>
              <a:ext cx="3913632" cy="3084576"/>
            </a:xfrm>
            <a:custGeom>
              <a:avLst/>
              <a:gdLst>
                <a:gd name="connsiteX0" fmla="*/ 731520 w 3913632"/>
                <a:gd name="connsiteY0" fmla="*/ 633984 h 2962656"/>
                <a:gd name="connsiteX1" fmla="*/ 0 w 3913632"/>
                <a:gd name="connsiteY1" fmla="*/ 1377696 h 2962656"/>
                <a:gd name="connsiteX2" fmla="*/ 1085088 w 3913632"/>
                <a:gd name="connsiteY2" fmla="*/ 2962656 h 2962656"/>
                <a:gd name="connsiteX3" fmla="*/ 3572256 w 3913632"/>
                <a:gd name="connsiteY3" fmla="*/ 2365248 h 2962656"/>
                <a:gd name="connsiteX4" fmla="*/ 3913632 w 3913632"/>
                <a:gd name="connsiteY4" fmla="*/ 1085088 h 2962656"/>
                <a:gd name="connsiteX5" fmla="*/ 1158240 w 3913632"/>
                <a:gd name="connsiteY5" fmla="*/ 0 h 2962656"/>
                <a:gd name="connsiteX0-1" fmla="*/ 1097280 w 3913632"/>
                <a:gd name="connsiteY0-2" fmla="*/ 12192 h 2962656"/>
                <a:gd name="connsiteX1-3" fmla="*/ 0 w 3913632"/>
                <a:gd name="connsiteY1-4" fmla="*/ 1377696 h 2962656"/>
                <a:gd name="connsiteX2-5" fmla="*/ 1085088 w 3913632"/>
                <a:gd name="connsiteY2-6" fmla="*/ 2962656 h 2962656"/>
                <a:gd name="connsiteX3-7" fmla="*/ 3572256 w 3913632"/>
                <a:gd name="connsiteY3-8" fmla="*/ 2365248 h 2962656"/>
                <a:gd name="connsiteX4-9" fmla="*/ 3913632 w 3913632"/>
                <a:gd name="connsiteY4-10" fmla="*/ 1085088 h 2962656"/>
                <a:gd name="connsiteX5-11" fmla="*/ 1158240 w 3913632"/>
                <a:gd name="connsiteY5-12" fmla="*/ 0 h 2962656"/>
                <a:gd name="connsiteX0-13" fmla="*/ 1097280 w 3913632"/>
                <a:gd name="connsiteY0-14" fmla="*/ 12192 h 2962656"/>
                <a:gd name="connsiteX1-15" fmla="*/ 0 w 3913632"/>
                <a:gd name="connsiteY1-16" fmla="*/ 1377696 h 2962656"/>
                <a:gd name="connsiteX2-17" fmla="*/ 1085088 w 3913632"/>
                <a:gd name="connsiteY2-18" fmla="*/ 2962656 h 2962656"/>
                <a:gd name="connsiteX3-19" fmla="*/ 3572256 w 3913632"/>
                <a:gd name="connsiteY3-20" fmla="*/ 2365248 h 2962656"/>
                <a:gd name="connsiteX4-21" fmla="*/ 3913632 w 3913632"/>
                <a:gd name="connsiteY4-22" fmla="*/ 1085088 h 2962656"/>
                <a:gd name="connsiteX5-23" fmla="*/ 1158240 w 3913632"/>
                <a:gd name="connsiteY5-24" fmla="*/ 0 h 2962656"/>
                <a:gd name="connsiteX6" fmla="*/ 1097280 w 3913632"/>
                <a:gd name="connsiteY6" fmla="*/ 12192 h 2962656"/>
                <a:gd name="connsiteX0-25" fmla="*/ 1097280 w 3913632"/>
                <a:gd name="connsiteY0-26" fmla="*/ 0 h 2950464"/>
                <a:gd name="connsiteX1-27" fmla="*/ 0 w 3913632"/>
                <a:gd name="connsiteY1-28" fmla="*/ 1365504 h 2950464"/>
                <a:gd name="connsiteX2-29" fmla="*/ 1085088 w 3913632"/>
                <a:gd name="connsiteY2-30" fmla="*/ 2950464 h 2950464"/>
                <a:gd name="connsiteX3-31" fmla="*/ 3572256 w 3913632"/>
                <a:gd name="connsiteY3-32" fmla="*/ 2353056 h 2950464"/>
                <a:gd name="connsiteX4-33" fmla="*/ 3913632 w 3913632"/>
                <a:gd name="connsiteY4-34" fmla="*/ 1072896 h 2950464"/>
                <a:gd name="connsiteX5-35" fmla="*/ 1097280 w 3913632"/>
                <a:gd name="connsiteY5-36" fmla="*/ 0 h 2950464"/>
                <a:gd name="connsiteX0-37" fmla="*/ 1170432 w 3913632"/>
                <a:gd name="connsiteY0-38" fmla="*/ 0 h 3084576"/>
                <a:gd name="connsiteX1-39" fmla="*/ 0 w 3913632"/>
                <a:gd name="connsiteY1-40" fmla="*/ 1499616 h 3084576"/>
                <a:gd name="connsiteX2-41" fmla="*/ 1085088 w 3913632"/>
                <a:gd name="connsiteY2-42" fmla="*/ 3084576 h 3084576"/>
                <a:gd name="connsiteX3-43" fmla="*/ 3572256 w 3913632"/>
                <a:gd name="connsiteY3-44" fmla="*/ 2487168 h 3084576"/>
                <a:gd name="connsiteX4-45" fmla="*/ 3913632 w 3913632"/>
                <a:gd name="connsiteY4-46" fmla="*/ 1207008 h 3084576"/>
                <a:gd name="connsiteX5-47" fmla="*/ 1170432 w 3913632"/>
                <a:gd name="connsiteY5-48" fmla="*/ 0 h 3084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913632" h="3084576">
                  <a:moveTo>
                    <a:pt x="1170432" y="0"/>
                  </a:moveTo>
                  <a:lnTo>
                    <a:pt x="0" y="1499616"/>
                  </a:lnTo>
                  <a:lnTo>
                    <a:pt x="1085088" y="3084576"/>
                  </a:lnTo>
                  <a:lnTo>
                    <a:pt x="3572256" y="2487168"/>
                  </a:lnTo>
                  <a:lnTo>
                    <a:pt x="3913632" y="1207008"/>
                  </a:lnTo>
                  <a:lnTo>
                    <a:pt x="1170432" y="0"/>
                  </a:lnTo>
                  <a:close/>
                </a:path>
              </a:pathLst>
            </a:custGeom>
            <a:noFill/>
            <a:ln w="2540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flipH="1">
              <a:off x="4362993" y="3465513"/>
              <a:ext cx="3852672" cy="231648"/>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17706400" flipH="1">
              <a:off x="4290387" y="2913338"/>
              <a:ext cx="3199832" cy="1036089"/>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rot="17706400" flipH="1" flipV="1">
              <a:off x="5767606" y="3056805"/>
              <a:ext cx="2693172" cy="1429677"/>
            </a:xfrm>
            <a:custGeom>
              <a:avLst/>
              <a:gdLst>
                <a:gd name="connsiteX0" fmla="*/ 0 w 3852672"/>
                <a:gd name="connsiteY0" fmla="*/ 231648 h 231648"/>
                <a:gd name="connsiteX1" fmla="*/ 3852672 w 3852672"/>
                <a:gd name="connsiteY1" fmla="*/ 0 h 231648"/>
              </a:gdLst>
              <a:ahLst/>
              <a:cxnLst>
                <a:cxn ang="0">
                  <a:pos x="connsiteX0" y="connsiteY0"/>
                </a:cxn>
                <a:cxn ang="0">
                  <a:pos x="connsiteX1" y="connsiteY1"/>
                </a:cxn>
              </a:cxnLst>
              <a:rect l="l" t="t" r="r" b="b"/>
              <a:pathLst>
                <a:path w="3852672" h="231648">
                  <a:moveTo>
                    <a:pt x="0" y="231648"/>
                  </a:moveTo>
                  <a:lnTo>
                    <a:pt x="3852672" y="0"/>
                  </a:lnTo>
                </a:path>
              </a:pathLst>
            </a:custGeom>
            <a:noFill/>
            <a:ln w="190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rot="20216959" flipH="1">
            <a:off x="7479163" y="3567457"/>
            <a:ext cx="573181" cy="362602"/>
            <a:chOff x="1711856" y="2078071"/>
            <a:chExt cx="1196804" cy="757114"/>
          </a:xfrm>
        </p:grpSpPr>
        <p:sp>
          <p:nvSpPr>
            <p:cNvPr id="76" name="任意多边形 75"/>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20216959" flipH="1">
            <a:off x="6605279" y="2236359"/>
            <a:ext cx="573181" cy="362602"/>
            <a:chOff x="1711856" y="2078071"/>
            <a:chExt cx="1196804" cy="757114"/>
          </a:xfrm>
        </p:grpSpPr>
        <p:sp>
          <p:nvSpPr>
            <p:cNvPr id="74" name="任意多边形 73"/>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rot="20216959" flipH="1">
            <a:off x="4322806" y="2665242"/>
            <a:ext cx="573181" cy="362602"/>
            <a:chOff x="1711856" y="2078071"/>
            <a:chExt cx="1196804" cy="757114"/>
          </a:xfrm>
        </p:grpSpPr>
        <p:sp>
          <p:nvSpPr>
            <p:cNvPr id="72" name="任意多边形 71"/>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rot="20216959" flipH="1">
            <a:off x="4071848" y="3853017"/>
            <a:ext cx="573181" cy="362602"/>
            <a:chOff x="1711856" y="2078071"/>
            <a:chExt cx="1196804" cy="757114"/>
          </a:xfrm>
        </p:grpSpPr>
        <p:sp>
          <p:nvSpPr>
            <p:cNvPr id="70" name="任意多边形 69"/>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rot="20216959" flipH="1">
            <a:off x="6443627" y="4934778"/>
            <a:ext cx="573181" cy="362602"/>
            <a:chOff x="1711856" y="2078071"/>
            <a:chExt cx="1196804" cy="757114"/>
          </a:xfrm>
        </p:grpSpPr>
        <p:sp>
          <p:nvSpPr>
            <p:cNvPr id="68" name="任意多边形 67"/>
            <p:cNvSpPr/>
            <p:nvPr/>
          </p:nvSpPr>
          <p:spPr>
            <a:xfrm>
              <a:off x="1920015" y="2078071"/>
              <a:ext cx="713347" cy="757114"/>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1711856" y="2301388"/>
              <a:ext cx="1196804" cy="338300"/>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rgbClr val="2828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文本框 82"/>
          <p:cNvSpPr txBox="1"/>
          <p:nvPr/>
        </p:nvSpPr>
        <p:spPr>
          <a:xfrm>
            <a:off x="1738739" y="2109168"/>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84" name="文本框 83"/>
          <p:cNvSpPr txBox="1"/>
          <p:nvPr/>
        </p:nvSpPr>
        <p:spPr>
          <a:xfrm>
            <a:off x="2914780" y="1679438"/>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86" name="文本框 85"/>
          <p:cNvSpPr txBox="1"/>
          <p:nvPr/>
        </p:nvSpPr>
        <p:spPr>
          <a:xfrm>
            <a:off x="1432260" y="4006461"/>
            <a:ext cx="2393045" cy="874407"/>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 </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87" name="文本框 86"/>
          <p:cNvSpPr txBox="1"/>
          <p:nvPr/>
        </p:nvSpPr>
        <p:spPr>
          <a:xfrm>
            <a:off x="2608301" y="3576731"/>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89" name="文本框 88"/>
          <p:cNvSpPr txBox="1"/>
          <p:nvPr/>
        </p:nvSpPr>
        <p:spPr>
          <a:xfrm>
            <a:off x="7841926" y="2109168"/>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0" name="文本框 89"/>
          <p:cNvSpPr txBox="1"/>
          <p:nvPr/>
        </p:nvSpPr>
        <p:spPr>
          <a:xfrm>
            <a:off x="7855597" y="1679438"/>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92" name="文本框 91"/>
          <p:cNvSpPr txBox="1"/>
          <p:nvPr/>
        </p:nvSpPr>
        <p:spPr>
          <a:xfrm>
            <a:off x="8588748" y="3738836"/>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3" name="文本框 92"/>
          <p:cNvSpPr txBox="1"/>
          <p:nvPr/>
        </p:nvSpPr>
        <p:spPr>
          <a:xfrm>
            <a:off x="8602419" y="3309106"/>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95" name="文本框 94"/>
          <p:cNvSpPr txBox="1"/>
          <p:nvPr/>
        </p:nvSpPr>
        <p:spPr>
          <a:xfrm>
            <a:off x="7479866" y="5105978"/>
            <a:ext cx="2393045" cy="900246"/>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华文细黑" panose="02010600040101010101" pitchFamily="2" charset="-122"/>
                <a:ea typeface="华文细黑" panose="02010600040101010101" pitchFamily="2" charset="-122"/>
              </a:rPr>
              <a:t>Please enter the text here Please enter the text here Please enter the text here</a:t>
            </a:r>
            <a:endParaRPr lang="en-US" altLang="zh-CN" sz="14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96" name="文本框 95"/>
          <p:cNvSpPr txBox="1"/>
          <p:nvPr/>
        </p:nvSpPr>
        <p:spPr>
          <a:xfrm>
            <a:off x="7493537" y="4676248"/>
            <a:ext cx="1117614" cy="461665"/>
          </a:xfrm>
          <a:prstGeom prst="rect">
            <a:avLst/>
          </a:prstGeom>
          <a:noFill/>
          <a:effectLst/>
        </p:spPr>
        <p:txBody>
          <a:bodyPr wrap="none" rtlCol="0">
            <a:spAutoFit/>
          </a:bodyPr>
          <a:lstStyle/>
          <a:p>
            <a:r>
              <a:rPr lang="zh-CN" altLang="en-US" sz="2400"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896178" cy="584775"/>
          </a:xfrm>
          <a:prstGeom prst="rect">
            <a:avLst/>
          </a:prstGeom>
          <a:noFill/>
        </p:spPr>
        <p:txBody>
          <a:bodyPr wrap="square" rtlCol="0">
            <a:spAutoFit/>
          </a:bodyPr>
          <a:lstStyle/>
          <a:p>
            <a:r>
              <a:rPr lang="zh-CN" altLang="en-US" sz="3200">
                <a:solidFill>
                  <a:srgbClr val="282826"/>
                </a:solidFill>
                <a:latin typeface="方正静蕾简体" panose="02000000000000000000" pitchFamily="2" charset="-122"/>
                <a:ea typeface="方正静蕾简体" panose="02000000000000000000" pitchFamily="2" charset="-122"/>
              </a:rPr>
              <a:t>Add to</a:t>
            </a:r>
            <a:r>
              <a:rPr lang="zh-CN" altLang="en-US" sz="3200" dirty="0">
                <a:solidFill>
                  <a:srgbClr val="282826"/>
                </a:solidFill>
                <a:latin typeface="方正静蕾简体" panose="02000000000000000000" pitchFamily="2" charset="-122"/>
                <a:ea typeface="方正静蕾简体" panose="02000000000000000000" pitchFamily="2" charset="-122"/>
              </a:rPr>
              <a:t>Your title</a:t>
            </a:r>
          </a:p>
        </p:txBody>
      </p:sp>
      <p:sp>
        <p:nvSpPr>
          <p:cNvPr id="45" name="椭圆 31"/>
          <p:cNvSpPr/>
          <p:nvPr/>
        </p:nvSpPr>
        <p:spPr>
          <a:xfrm rot="17473013">
            <a:off x="3852392" y="3055163"/>
            <a:ext cx="4658054" cy="46116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282826"/>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6" name="组合 45"/>
          <p:cNvGrpSpPr/>
          <p:nvPr/>
        </p:nvGrpSpPr>
        <p:grpSpPr>
          <a:xfrm>
            <a:off x="4738891" y="2744880"/>
            <a:ext cx="1028939" cy="1001131"/>
            <a:chOff x="4050939" y="2325866"/>
            <a:chExt cx="1165495" cy="1133997"/>
          </a:xfrm>
        </p:grpSpPr>
        <p:sp>
          <p:nvSpPr>
            <p:cNvPr id="47"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282826"/>
            </a:solidFill>
            <a:ln w="9525">
              <a:noFill/>
              <a:round/>
            </a:ln>
          </p:spPr>
          <p:txBody>
            <a:bodyPr vert="horz" wrap="square" lIns="91440" tIns="45720" rIns="91440" bIns="45720" numCol="1" anchor="t" anchorCtr="0" compatLnSpc="1"/>
            <a:lstStyle/>
            <a:p>
              <a:endParaRPr lang="zh-CN" altLang="en-US"/>
            </a:p>
          </p:txBody>
        </p:sp>
        <p:sp>
          <p:nvSpPr>
            <p:cNvPr id="48" name="椭圆 47"/>
            <p:cNvSpPr/>
            <p:nvPr/>
          </p:nvSpPr>
          <p:spPr>
            <a:xfrm rot="14459072">
              <a:off x="4463875" y="2367052"/>
              <a:ext cx="383587" cy="1087753"/>
            </a:xfrm>
            <a:prstGeom prst="ellipse">
              <a:avLst/>
            </a:prstGeom>
            <a:solidFill>
              <a:srgbClr val="FFF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311187" y="5293912"/>
            <a:ext cx="5286831" cy="2358745"/>
            <a:chOff x="2759644" y="5032655"/>
            <a:chExt cx="5286831" cy="2358745"/>
          </a:xfrm>
          <a:solidFill>
            <a:srgbClr val="FFFDF0"/>
          </a:solidFill>
        </p:grpSpPr>
        <p:sp>
          <p:nvSpPr>
            <p:cNvPr id="50" name="矩形 49"/>
            <p:cNvSpPr/>
            <p:nvPr/>
          </p:nvSpPr>
          <p:spPr>
            <a:xfrm>
              <a:off x="3059990" y="5181688"/>
              <a:ext cx="4966410" cy="2209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flipV="1">
              <a:off x="2759644" y="5032655"/>
              <a:ext cx="738352" cy="225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451656" flipV="1">
              <a:off x="7732787" y="5143414"/>
              <a:ext cx="313688" cy="111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5711282" y="3758838"/>
            <a:ext cx="1432441" cy="2612403"/>
            <a:chOff x="4252914" y="314326"/>
            <a:chExt cx="441325" cy="804863"/>
          </a:xfrm>
          <a:solidFill>
            <a:srgbClr val="282826"/>
          </a:solidFill>
        </p:grpSpPr>
        <p:sp>
          <p:nvSpPr>
            <p:cNvPr id="54"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1">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8" name="文本框 127"/>
          <p:cNvSpPr txBox="1"/>
          <p:nvPr/>
        </p:nvSpPr>
        <p:spPr>
          <a:xfrm>
            <a:off x="4926738" y="2582396"/>
            <a:ext cx="1150340" cy="1200329"/>
          </a:xfrm>
          <a:prstGeom prst="rect">
            <a:avLst/>
          </a:prstGeom>
          <a:noFill/>
        </p:spPr>
        <p:txBody>
          <a:bodyPr wrap="square" rtlCol="0">
            <a:spAutoFit/>
          </a:bodyPr>
          <a:lstStyle/>
          <a:p>
            <a:r>
              <a:rPr lang="en-US" altLang="zh-CN" sz="7200" dirty="0">
                <a:solidFill>
                  <a:srgbClr val="282826"/>
                </a:solidFill>
                <a:latin typeface="方正静蕾简体" panose="02000000000000000000" pitchFamily="2" charset="-122"/>
                <a:ea typeface="方正静蕾简体" panose="02000000000000000000" pitchFamily="2" charset="-122"/>
              </a:rPr>
              <a:t>W</a:t>
            </a:r>
            <a:endParaRPr lang="zh-CN" altLang="en-US" sz="7200" dirty="0">
              <a:solidFill>
                <a:srgbClr val="282826"/>
              </a:solidFill>
              <a:latin typeface="方正静蕾简体" panose="02000000000000000000" pitchFamily="2" charset="-122"/>
              <a:ea typeface="方正静蕾简体" panose="02000000000000000000" pitchFamily="2" charset="-122"/>
            </a:endParaRPr>
          </a:p>
        </p:txBody>
      </p:sp>
      <p:sp>
        <p:nvSpPr>
          <p:cNvPr id="129" name="文本框 128"/>
          <p:cNvSpPr txBox="1"/>
          <p:nvPr/>
        </p:nvSpPr>
        <p:spPr>
          <a:xfrm>
            <a:off x="1591219" y="3890461"/>
            <a:ext cx="1878992" cy="461665"/>
          </a:xfrm>
          <a:prstGeom prst="rect">
            <a:avLst/>
          </a:prstGeom>
          <a:noFill/>
        </p:spPr>
        <p:txBody>
          <a:bodyPr wrap="square" rtlCol="0">
            <a:spAutoFit/>
          </a:bodyPr>
          <a:lstStyle/>
          <a:p>
            <a:r>
              <a:rPr lang="en-US" altLang="zh-CN" sz="2400" b="1" spc="300" dirty="0">
                <a:solidFill>
                  <a:srgbClr val="282826"/>
                </a:solidFill>
                <a:latin typeface="方正静蕾简体" panose="02000000000000000000" pitchFamily="2" charset="-122"/>
                <a:ea typeface="方正静蕾简体" panose="02000000000000000000" pitchFamily="2" charset="-122"/>
              </a:rPr>
              <a:t>strength</a:t>
            </a:r>
            <a:endParaRPr lang="zh-CN" altLang="en-US" sz="2400" b="1" spc="300" dirty="0">
              <a:solidFill>
                <a:srgbClr val="282826"/>
              </a:solidFill>
              <a:latin typeface="方正静蕾简体" panose="02000000000000000000" pitchFamily="2" charset="-122"/>
              <a:ea typeface="方正静蕾简体" panose="02000000000000000000" pitchFamily="2" charset="-122"/>
            </a:endParaRPr>
          </a:p>
        </p:txBody>
      </p:sp>
      <p:sp>
        <p:nvSpPr>
          <p:cNvPr id="130" name="文本框 129"/>
          <p:cNvSpPr txBox="1"/>
          <p:nvPr/>
        </p:nvSpPr>
        <p:spPr>
          <a:xfrm>
            <a:off x="2737289" y="1610922"/>
            <a:ext cx="2619472" cy="461665"/>
          </a:xfrm>
          <a:prstGeom prst="rect">
            <a:avLst/>
          </a:prstGeom>
          <a:noFill/>
        </p:spPr>
        <p:txBody>
          <a:bodyPr wrap="square" rtlCol="0">
            <a:spAutoFit/>
          </a:bodyPr>
          <a:lstStyle/>
          <a:p>
            <a:r>
              <a:rPr lang="en-US" altLang="zh-CN" sz="2400" b="1" spc="300" dirty="0">
                <a:solidFill>
                  <a:srgbClr val="282826"/>
                </a:solidFill>
                <a:latin typeface="方正静蕾简体" panose="02000000000000000000" pitchFamily="2" charset="-122"/>
                <a:ea typeface="方正静蕾简体" panose="02000000000000000000" pitchFamily="2" charset="-122"/>
              </a:rPr>
              <a:t>weakness</a:t>
            </a:r>
            <a:endParaRPr lang="zh-CN" altLang="en-US" sz="2400" b="1" spc="300" dirty="0">
              <a:solidFill>
                <a:srgbClr val="282826"/>
              </a:solidFill>
              <a:latin typeface="方正静蕾简体" panose="02000000000000000000" pitchFamily="2" charset="-122"/>
              <a:ea typeface="方正静蕾简体" panose="02000000000000000000" pitchFamily="2" charset="-122"/>
            </a:endParaRPr>
          </a:p>
        </p:txBody>
      </p:sp>
      <p:sp>
        <p:nvSpPr>
          <p:cNvPr id="131" name="文本框 130"/>
          <p:cNvSpPr txBox="1"/>
          <p:nvPr/>
        </p:nvSpPr>
        <p:spPr>
          <a:xfrm>
            <a:off x="10022618" y="3989469"/>
            <a:ext cx="1878992" cy="461665"/>
          </a:xfrm>
          <a:prstGeom prst="rect">
            <a:avLst/>
          </a:prstGeom>
          <a:noFill/>
        </p:spPr>
        <p:txBody>
          <a:bodyPr wrap="square" rtlCol="0">
            <a:spAutoFit/>
          </a:bodyPr>
          <a:lstStyle/>
          <a:p>
            <a:r>
              <a:rPr lang="en-US" altLang="zh-CN" sz="2400" b="1" spc="300" dirty="0">
                <a:solidFill>
                  <a:srgbClr val="282826"/>
                </a:solidFill>
                <a:latin typeface="方正静蕾简体" panose="02000000000000000000" pitchFamily="2" charset="-122"/>
                <a:ea typeface="方正静蕾简体" panose="02000000000000000000" pitchFamily="2" charset="-122"/>
              </a:rPr>
              <a:t>threats</a:t>
            </a:r>
            <a:endParaRPr lang="zh-CN" altLang="en-US" sz="2400" b="1" spc="300" dirty="0">
              <a:solidFill>
                <a:srgbClr val="282826"/>
              </a:solidFill>
              <a:latin typeface="方正静蕾简体" panose="02000000000000000000" pitchFamily="2" charset="-122"/>
              <a:ea typeface="方正静蕾简体" panose="02000000000000000000" pitchFamily="2" charset="-122"/>
            </a:endParaRPr>
          </a:p>
        </p:txBody>
      </p:sp>
      <p:sp>
        <p:nvSpPr>
          <p:cNvPr id="132" name="文本框 131"/>
          <p:cNvSpPr txBox="1"/>
          <p:nvPr/>
        </p:nvSpPr>
        <p:spPr>
          <a:xfrm>
            <a:off x="8281264" y="1564407"/>
            <a:ext cx="3254116" cy="461665"/>
          </a:xfrm>
          <a:prstGeom prst="rect">
            <a:avLst/>
          </a:prstGeom>
          <a:noFill/>
        </p:spPr>
        <p:txBody>
          <a:bodyPr wrap="square" rtlCol="0">
            <a:spAutoFit/>
          </a:bodyPr>
          <a:lstStyle/>
          <a:p>
            <a:r>
              <a:rPr lang="en-US" altLang="zh-CN" sz="2400" b="1" spc="300" dirty="0">
                <a:solidFill>
                  <a:srgbClr val="282826"/>
                </a:solidFill>
                <a:latin typeface="方正静蕾简体" panose="02000000000000000000" pitchFamily="2" charset="-122"/>
                <a:ea typeface="方正静蕾简体" panose="02000000000000000000" pitchFamily="2" charset="-122"/>
              </a:rPr>
              <a:t>thes</a:t>
            </a:r>
            <a:endParaRPr lang="zh-CN" altLang="en-US" sz="2400" b="1" spc="300" dirty="0">
              <a:solidFill>
                <a:srgbClr val="282826"/>
              </a:solidFill>
              <a:latin typeface="方正静蕾简体" panose="02000000000000000000" pitchFamily="2" charset="-122"/>
              <a:ea typeface="方正静蕾简体" panose="02000000000000000000" pitchFamily="2" charset="-122"/>
            </a:endParaRPr>
          </a:p>
        </p:txBody>
      </p:sp>
      <p:sp>
        <p:nvSpPr>
          <p:cNvPr id="133" name="文本框 132"/>
          <p:cNvSpPr txBox="1"/>
          <p:nvPr/>
        </p:nvSpPr>
        <p:spPr>
          <a:xfrm>
            <a:off x="1783052" y="1988735"/>
            <a:ext cx="2619473" cy="1295355"/>
          </a:xfrm>
          <a:prstGeom prst="rect">
            <a:avLst/>
          </a:prstGeom>
          <a:noFill/>
        </p:spPr>
        <p:txBody>
          <a:bodyPr wrap="square" rtlCol="0">
            <a:spAutoFit/>
          </a:bodyPr>
          <a:lstStyle/>
          <a:p>
            <a:pPr algn="r">
              <a:lnSpc>
                <a:spcPct val="125000"/>
              </a:lnSpc>
            </a:pPr>
            <a:r>
              <a:rPr lang="zh-CN" altLang="en-US" sz="1600" dirty="0">
                <a:solidFill>
                  <a:srgbClr val="282826"/>
                </a:solidFill>
                <a:latin typeface="微软雅黑" panose="020B0503020204020204" charset="-122"/>
                <a:ea typeface="微软雅黑" panose="020B0503020204020204" charset="-122"/>
              </a:rPr>
              <a:t>Please enter text here Please enter text here Please enter text here Please enter text here</a:t>
            </a:r>
          </a:p>
        </p:txBody>
      </p:sp>
      <p:sp>
        <p:nvSpPr>
          <p:cNvPr id="134" name="文本框 133"/>
          <p:cNvSpPr txBox="1"/>
          <p:nvPr/>
        </p:nvSpPr>
        <p:spPr>
          <a:xfrm>
            <a:off x="644812" y="4317904"/>
            <a:ext cx="2619473" cy="1295355"/>
          </a:xfrm>
          <a:prstGeom prst="rect">
            <a:avLst/>
          </a:prstGeom>
          <a:noFill/>
        </p:spPr>
        <p:txBody>
          <a:bodyPr wrap="square" rtlCol="0">
            <a:spAutoFit/>
          </a:bodyPr>
          <a:lstStyle/>
          <a:p>
            <a:pPr algn="r">
              <a:lnSpc>
                <a:spcPct val="125000"/>
              </a:lnSpc>
            </a:pPr>
            <a:r>
              <a:rPr lang="zh-CN" altLang="en-US" sz="1600" dirty="0">
                <a:solidFill>
                  <a:srgbClr val="282826"/>
                </a:solidFill>
                <a:latin typeface="微软雅黑" panose="020B0503020204020204" charset="-122"/>
                <a:ea typeface="微软雅黑" panose="020B0503020204020204" charset="-122"/>
              </a:rPr>
              <a:t>Please enter text here Please enter text here Please enter text here Please enter text here</a:t>
            </a:r>
          </a:p>
        </p:txBody>
      </p:sp>
      <p:grpSp>
        <p:nvGrpSpPr>
          <p:cNvPr id="135" name="组合 134"/>
          <p:cNvGrpSpPr/>
          <p:nvPr/>
        </p:nvGrpSpPr>
        <p:grpSpPr>
          <a:xfrm>
            <a:off x="3420535" y="4435507"/>
            <a:ext cx="1028939" cy="1001131"/>
            <a:chOff x="4050939" y="2325866"/>
            <a:chExt cx="1165495" cy="1133997"/>
          </a:xfrm>
        </p:grpSpPr>
        <p:sp>
          <p:nvSpPr>
            <p:cNvPr id="136"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282826"/>
            </a:solidFill>
            <a:ln w="9525">
              <a:noFill/>
              <a:round/>
            </a:ln>
          </p:spPr>
          <p:txBody>
            <a:bodyPr vert="horz" wrap="square" lIns="91440" tIns="45720" rIns="91440" bIns="45720" numCol="1" anchor="t" anchorCtr="0" compatLnSpc="1"/>
            <a:lstStyle/>
            <a:p>
              <a:endParaRPr lang="zh-CN" altLang="en-US"/>
            </a:p>
          </p:txBody>
        </p:sp>
        <p:sp>
          <p:nvSpPr>
            <p:cNvPr id="137" name="椭圆 136"/>
            <p:cNvSpPr/>
            <p:nvPr/>
          </p:nvSpPr>
          <p:spPr>
            <a:xfrm rot="11374062">
              <a:off x="4473071" y="2367822"/>
              <a:ext cx="383587" cy="977085"/>
            </a:xfrm>
            <a:prstGeom prst="ellipse">
              <a:avLst/>
            </a:prstGeom>
            <a:solidFill>
              <a:srgbClr val="FFF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7021414" y="2907146"/>
            <a:ext cx="1028939" cy="1001131"/>
            <a:chOff x="4050939" y="2325866"/>
            <a:chExt cx="1165495" cy="1133997"/>
          </a:xfrm>
        </p:grpSpPr>
        <p:sp>
          <p:nvSpPr>
            <p:cNvPr id="139"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282826"/>
            </a:solidFill>
            <a:ln w="9525">
              <a:noFill/>
              <a:round/>
            </a:ln>
          </p:spPr>
          <p:txBody>
            <a:bodyPr vert="horz" wrap="square" lIns="91440" tIns="45720" rIns="91440" bIns="45720" numCol="1" anchor="t" anchorCtr="0" compatLnSpc="1"/>
            <a:lstStyle/>
            <a:p>
              <a:endParaRPr lang="zh-CN" altLang="en-US"/>
            </a:p>
          </p:txBody>
        </p:sp>
        <p:sp>
          <p:nvSpPr>
            <p:cNvPr id="140" name="椭圆 139"/>
            <p:cNvSpPr/>
            <p:nvPr/>
          </p:nvSpPr>
          <p:spPr>
            <a:xfrm rot="7587622">
              <a:off x="4413340" y="2497550"/>
              <a:ext cx="383587" cy="977085"/>
            </a:xfrm>
            <a:prstGeom prst="ellipse">
              <a:avLst/>
            </a:prstGeom>
            <a:solidFill>
              <a:srgbClr val="FFF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7896507" y="4507876"/>
            <a:ext cx="1028939" cy="1001131"/>
            <a:chOff x="4050939" y="2325866"/>
            <a:chExt cx="1165495" cy="1133997"/>
          </a:xfrm>
        </p:grpSpPr>
        <p:sp>
          <p:nvSpPr>
            <p:cNvPr id="142" name="Freeform 86"/>
            <p:cNvSpPr>
              <a:spLocks noEditPoints="1"/>
            </p:cNvSpPr>
            <p:nvPr/>
          </p:nvSpPr>
          <p:spPr bwMode="auto">
            <a:xfrm>
              <a:off x="4050939" y="2325866"/>
              <a:ext cx="1165495" cy="1133997"/>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282826"/>
            </a:solidFill>
            <a:ln w="9525">
              <a:noFill/>
              <a:round/>
            </a:ln>
          </p:spPr>
          <p:txBody>
            <a:bodyPr vert="horz" wrap="square" lIns="91440" tIns="45720" rIns="91440" bIns="45720" numCol="1" anchor="t" anchorCtr="0" compatLnSpc="1"/>
            <a:lstStyle/>
            <a:p>
              <a:endParaRPr lang="zh-CN" altLang="en-US"/>
            </a:p>
          </p:txBody>
        </p:sp>
        <p:sp>
          <p:nvSpPr>
            <p:cNvPr id="143" name="椭圆 142"/>
            <p:cNvSpPr/>
            <p:nvPr/>
          </p:nvSpPr>
          <p:spPr>
            <a:xfrm rot="9977834">
              <a:off x="4411506" y="2404854"/>
              <a:ext cx="383587" cy="977084"/>
            </a:xfrm>
            <a:prstGeom prst="ellipse">
              <a:avLst/>
            </a:prstGeom>
            <a:solidFill>
              <a:srgbClr val="FFF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143"/>
          <p:cNvSpPr txBox="1"/>
          <p:nvPr/>
        </p:nvSpPr>
        <p:spPr>
          <a:xfrm>
            <a:off x="8915907" y="4444144"/>
            <a:ext cx="2619473" cy="1015663"/>
          </a:xfrm>
          <a:prstGeom prst="rect">
            <a:avLst/>
          </a:prstGeom>
          <a:noFill/>
        </p:spPr>
        <p:txBody>
          <a:bodyPr wrap="square" rtlCol="0">
            <a:spAutoFit/>
          </a:bodyPr>
          <a:lstStyle/>
          <a:p>
            <a:pPr algn="r">
              <a:lnSpc>
                <a:spcPct val="125000"/>
              </a:lnSpc>
            </a:pPr>
            <a:r>
              <a:rPr lang="zh-CN" altLang="en-US" sz="1600" dirty="0">
                <a:solidFill>
                  <a:srgbClr val="282826"/>
                </a:solidFill>
                <a:latin typeface="微软雅黑" panose="020B0503020204020204" charset="-122"/>
                <a:ea typeface="微软雅黑" panose="020B0503020204020204" charset="-122"/>
              </a:rPr>
              <a:t>Please enter text here Please enter text here Please enter text here</a:t>
            </a:r>
          </a:p>
        </p:txBody>
      </p:sp>
      <p:sp>
        <p:nvSpPr>
          <p:cNvPr id="145" name="文本框 144"/>
          <p:cNvSpPr txBox="1"/>
          <p:nvPr/>
        </p:nvSpPr>
        <p:spPr>
          <a:xfrm>
            <a:off x="7744425" y="1953046"/>
            <a:ext cx="2835361" cy="1295355"/>
          </a:xfrm>
          <a:prstGeom prst="rect">
            <a:avLst/>
          </a:prstGeom>
          <a:noFill/>
        </p:spPr>
        <p:txBody>
          <a:bodyPr wrap="square" rtlCol="0">
            <a:spAutoFit/>
          </a:bodyPr>
          <a:lstStyle/>
          <a:p>
            <a:pPr>
              <a:lnSpc>
                <a:spcPct val="125000"/>
              </a:lnSpc>
            </a:pPr>
            <a:r>
              <a:rPr lang="zh-CN" altLang="en-US" sz="1600" dirty="0">
                <a:solidFill>
                  <a:srgbClr val="282826"/>
                </a:solidFill>
                <a:latin typeface="微软雅黑" panose="020B0503020204020204" charset="-122"/>
                <a:ea typeface="微软雅黑" panose="020B0503020204020204" charset="-122"/>
              </a:rPr>
              <a:t>Please enter text here Please enter text here Please enter text here Please enter text here</a:t>
            </a:r>
          </a:p>
        </p:txBody>
      </p:sp>
      <p:sp>
        <p:nvSpPr>
          <p:cNvPr id="146" name="文本框 145"/>
          <p:cNvSpPr txBox="1"/>
          <p:nvPr/>
        </p:nvSpPr>
        <p:spPr>
          <a:xfrm>
            <a:off x="3692566" y="4300332"/>
            <a:ext cx="1150340" cy="1200329"/>
          </a:xfrm>
          <a:prstGeom prst="rect">
            <a:avLst/>
          </a:prstGeom>
          <a:noFill/>
        </p:spPr>
        <p:txBody>
          <a:bodyPr wrap="square" rtlCol="0">
            <a:spAutoFit/>
          </a:bodyPr>
          <a:lstStyle/>
          <a:p>
            <a:r>
              <a:rPr lang="en-US" altLang="zh-CN" sz="7200" dirty="0">
                <a:solidFill>
                  <a:srgbClr val="282826"/>
                </a:solidFill>
                <a:latin typeface="方正静蕾简体" panose="02000000000000000000" pitchFamily="2" charset="-122"/>
                <a:ea typeface="方正静蕾简体" panose="02000000000000000000" pitchFamily="2" charset="-122"/>
              </a:rPr>
              <a:t>s</a:t>
            </a:r>
            <a:endParaRPr lang="zh-CN" altLang="en-US" sz="7200" dirty="0">
              <a:solidFill>
                <a:srgbClr val="282826"/>
              </a:solidFill>
              <a:latin typeface="方正静蕾简体" panose="02000000000000000000" pitchFamily="2" charset="-122"/>
              <a:ea typeface="方正静蕾简体" panose="02000000000000000000" pitchFamily="2" charset="-122"/>
            </a:endParaRPr>
          </a:p>
        </p:txBody>
      </p:sp>
      <p:sp>
        <p:nvSpPr>
          <p:cNvPr id="147" name="文本框 146"/>
          <p:cNvSpPr txBox="1"/>
          <p:nvPr/>
        </p:nvSpPr>
        <p:spPr>
          <a:xfrm>
            <a:off x="7247763" y="2742594"/>
            <a:ext cx="1150340" cy="1200329"/>
          </a:xfrm>
          <a:prstGeom prst="rect">
            <a:avLst/>
          </a:prstGeom>
          <a:noFill/>
        </p:spPr>
        <p:txBody>
          <a:bodyPr wrap="square" rtlCol="0">
            <a:spAutoFit/>
          </a:bodyPr>
          <a:lstStyle/>
          <a:p>
            <a:r>
              <a:rPr lang="en-US" altLang="zh-CN" sz="7200" dirty="0">
                <a:solidFill>
                  <a:srgbClr val="282826"/>
                </a:solidFill>
                <a:latin typeface="方正静蕾简体" panose="02000000000000000000" pitchFamily="2" charset="-122"/>
                <a:ea typeface="方正静蕾简体" panose="02000000000000000000" pitchFamily="2" charset="-122"/>
              </a:rPr>
              <a:t>O</a:t>
            </a:r>
            <a:endParaRPr lang="zh-CN" altLang="en-US" sz="7200" dirty="0">
              <a:solidFill>
                <a:srgbClr val="282826"/>
              </a:solidFill>
              <a:latin typeface="方正静蕾简体" panose="02000000000000000000" pitchFamily="2" charset="-122"/>
              <a:ea typeface="方正静蕾简体" panose="02000000000000000000" pitchFamily="2" charset="-122"/>
            </a:endParaRPr>
          </a:p>
        </p:txBody>
      </p:sp>
      <p:sp>
        <p:nvSpPr>
          <p:cNvPr id="148" name="文本框 147"/>
          <p:cNvSpPr txBox="1"/>
          <p:nvPr/>
        </p:nvSpPr>
        <p:spPr>
          <a:xfrm>
            <a:off x="8225545" y="4406011"/>
            <a:ext cx="1150340" cy="1200329"/>
          </a:xfrm>
          <a:prstGeom prst="rect">
            <a:avLst/>
          </a:prstGeom>
          <a:noFill/>
        </p:spPr>
        <p:txBody>
          <a:bodyPr wrap="square" rtlCol="0">
            <a:spAutoFit/>
          </a:bodyPr>
          <a:lstStyle/>
          <a:p>
            <a:r>
              <a:rPr lang="en-US" altLang="zh-CN" sz="7200" dirty="0">
                <a:solidFill>
                  <a:srgbClr val="282826"/>
                </a:solidFill>
                <a:latin typeface="方正静蕾简体" panose="02000000000000000000" pitchFamily="2" charset="-122"/>
                <a:ea typeface="方正静蕾简体" panose="02000000000000000000" pitchFamily="2" charset="-122"/>
              </a:rPr>
              <a:t>T</a:t>
            </a:r>
            <a:endParaRPr lang="zh-CN" altLang="en-US" sz="7200" dirty="0">
              <a:solidFill>
                <a:srgbClr val="282826"/>
              </a:solidFill>
              <a:latin typeface="方正静蕾简体" panose="02000000000000000000" pitchFamily="2" charset="-122"/>
              <a:ea typeface="方正静蕾简体" panose="02000000000000000000" pitchFamily="2" charset="-122"/>
            </a:endParaRPr>
          </a:p>
        </p:txBody>
      </p:sp>
      <p:sp>
        <p:nvSpPr>
          <p:cNvPr id="149" name="Freeform 26"/>
          <p:cNvSpPr>
            <a:spLocks noEditPoints="1"/>
          </p:cNvSpPr>
          <p:nvPr/>
        </p:nvSpPr>
        <p:spPr bwMode="auto">
          <a:xfrm rot="21063611">
            <a:off x="867318" y="3939333"/>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282826"/>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150" name="Freeform 26"/>
          <p:cNvSpPr>
            <a:spLocks noEditPoints="1"/>
          </p:cNvSpPr>
          <p:nvPr/>
        </p:nvSpPr>
        <p:spPr bwMode="auto">
          <a:xfrm rot="21063611">
            <a:off x="2078023" y="1718198"/>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282826"/>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151" name="Freeform 26"/>
          <p:cNvSpPr>
            <a:spLocks noEditPoints="1"/>
          </p:cNvSpPr>
          <p:nvPr/>
        </p:nvSpPr>
        <p:spPr bwMode="auto">
          <a:xfrm rot="21063611">
            <a:off x="7708649" y="1682092"/>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282826"/>
          </a:solidFill>
          <a:ln>
            <a:noFill/>
          </a:ln>
        </p:spPr>
        <p:txBody>
          <a:bodyPr vert="horz" wrap="square" lIns="91440" tIns="45720" rIns="91440" bIns="45720" numCol="1" anchor="t" anchorCtr="0" compatLnSpc="1"/>
          <a:lstStyle/>
          <a:p>
            <a:endParaRPr lang="zh-CN" altLang="en-US">
              <a:solidFill>
                <a:srgbClr val="9E0000"/>
              </a:solidFill>
            </a:endParaRPr>
          </a:p>
        </p:txBody>
      </p:sp>
      <p:sp>
        <p:nvSpPr>
          <p:cNvPr id="152" name="Freeform 26"/>
          <p:cNvSpPr>
            <a:spLocks noEditPoints="1"/>
          </p:cNvSpPr>
          <p:nvPr/>
        </p:nvSpPr>
        <p:spPr bwMode="auto">
          <a:xfrm rot="21063611">
            <a:off x="9163511" y="4067694"/>
            <a:ext cx="638892" cy="312160"/>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282826"/>
          </a:solidFill>
          <a:ln>
            <a:noFill/>
          </a:ln>
        </p:spPr>
        <p:txBody>
          <a:bodyPr vert="horz" wrap="square" lIns="91440" tIns="45720" rIns="91440" bIns="45720" numCol="1" anchor="t" anchorCtr="0" compatLnSpc="1"/>
          <a:lstStyle/>
          <a:p>
            <a:endParaRPr lang="zh-CN" altLang="en-US">
              <a:solidFill>
                <a:srgbClr val="9E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anim calcmode="lin" valueType="num">
                                      <p:cBhvr>
                                        <p:cTn id="8" dur="1000" fill="hold"/>
                                        <p:tgtEl>
                                          <p:spTgt spid="129"/>
                                        </p:tgtEl>
                                        <p:attrNameLst>
                                          <p:attrName>ppt_x</p:attrName>
                                        </p:attrNameLst>
                                      </p:cBhvr>
                                      <p:tavLst>
                                        <p:tav tm="0">
                                          <p:val>
                                            <p:strVal val="#ppt_x"/>
                                          </p:val>
                                        </p:tav>
                                        <p:tav tm="100000">
                                          <p:val>
                                            <p:strVal val="#ppt_x"/>
                                          </p:val>
                                        </p:tav>
                                      </p:tavLst>
                                    </p:anim>
                                    <p:anim calcmode="lin" valueType="num">
                                      <p:cBhvr>
                                        <p:cTn id="9" dur="1000" fill="hold"/>
                                        <p:tgtEl>
                                          <p:spTgt spid="1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1000"/>
                                        <p:tgtEl>
                                          <p:spTgt spid="130"/>
                                        </p:tgtEl>
                                      </p:cBhvr>
                                    </p:animEffect>
                                    <p:anim calcmode="lin" valueType="num">
                                      <p:cBhvr>
                                        <p:cTn id="14" dur="1000" fill="hold"/>
                                        <p:tgtEl>
                                          <p:spTgt spid="130"/>
                                        </p:tgtEl>
                                        <p:attrNameLst>
                                          <p:attrName>ppt_x</p:attrName>
                                        </p:attrNameLst>
                                      </p:cBhvr>
                                      <p:tavLst>
                                        <p:tav tm="0">
                                          <p:val>
                                            <p:strVal val="#ppt_x"/>
                                          </p:val>
                                        </p:tav>
                                        <p:tav tm="100000">
                                          <p:val>
                                            <p:strVal val="#ppt_x"/>
                                          </p:val>
                                        </p:tav>
                                      </p:tavLst>
                                    </p:anim>
                                    <p:anim calcmode="lin" valueType="num">
                                      <p:cBhvr>
                                        <p:cTn id="15" dur="1000" fill="hold"/>
                                        <p:tgtEl>
                                          <p:spTgt spid="1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1000"/>
                                        <p:tgtEl>
                                          <p:spTgt spid="131"/>
                                        </p:tgtEl>
                                      </p:cBhvr>
                                    </p:animEffect>
                                    <p:anim calcmode="lin" valueType="num">
                                      <p:cBhvr>
                                        <p:cTn id="20" dur="1000" fill="hold"/>
                                        <p:tgtEl>
                                          <p:spTgt spid="131"/>
                                        </p:tgtEl>
                                        <p:attrNameLst>
                                          <p:attrName>ppt_x</p:attrName>
                                        </p:attrNameLst>
                                      </p:cBhvr>
                                      <p:tavLst>
                                        <p:tav tm="0">
                                          <p:val>
                                            <p:strVal val="#ppt_x"/>
                                          </p:val>
                                        </p:tav>
                                        <p:tav tm="100000">
                                          <p:val>
                                            <p:strVal val="#ppt_x"/>
                                          </p:val>
                                        </p:tav>
                                      </p:tavLst>
                                    </p:anim>
                                    <p:anim calcmode="lin" valueType="num">
                                      <p:cBhvr>
                                        <p:cTn id="21" dur="1000" fill="hold"/>
                                        <p:tgtEl>
                                          <p:spTgt spid="1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000"/>
                                        <p:tgtEl>
                                          <p:spTgt spid="132"/>
                                        </p:tgtEl>
                                      </p:cBhvr>
                                    </p:animEffect>
                                    <p:anim calcmode="lin" valueType="num">
                                      <p:cBhvr>
                                        <p:cTn id="26" dur="1000" fill="hold"/>
                                        <p:tgtEl>
                                          <p:spTgt spid="132"/>
                                        </p:tgtEl>
                                        <p:attrNameLst>
                                          <p:attrName>ppt_x</p:attrName>
                                        </p:attrNameLst>
                                      </p:cBhvr>
                                      <p:tavLst>
                                        <p:tav tm="0">
                                          <p:val>
                                            <p:strVal val="#ppt_x"/>
                                          </p:val>
                                        </p:tav>
                                        <p:tav tm="100000">
                                          <p:val>
                                            <p:strVal val="#ppt_x"/>
                                          </p:val>
                                        </p:tav>
                                      </p:tavLst>
                                    </p:anim>
                                    <p:anim calcmode="lin" valueType="num">
                                      <p:cBhvr>
                                        <p:cTn id="27"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sp>
        <p:nvSpPr>
          <p:cNvPr id="47" name="文本框 46"/>
          <p:cNvSpPr txBox="1"/>
          <p:nvPr/>
        </p:nvSpPr>
        <p:spPr>
          <a:xfrm>
            <a:off x="3084805" y="3022915"/>
            <a:ext cx="5933449" cy="1077218"/>
          </a:xfrm>
          <a:prstGeom prst="rect">
            <a:avLst/>
          </a:prstGeom>
          <a:noFill/>
        </p:spPr>
        <p:txBody>
          <a:bodyPr wrap="square" rtlCol="0">
            <a:spAutoFit/>
          </a:bodyPr>
          <a:lstStyle/>
          <a:p>
            <a:pPr algn="ctr"/>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Add a third section title</a:t>
            </a:r>
          </a:p>
        </p:txBody>
      </p:sp>
      <p:sp>
        <p:nvSpPr>
          <p:cNvPr id="48" name="任意多边形 47"/>
          <p:cNvSpPr/>
          <p:nvPr/>
        </p:nvSpPr>
        <p:spPr>
          <a:xfrm>
            <a:off x="3264568" y="266188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264567" y="413687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0"/>
          <p:cNvSpPr>
            <a:spLocks noEditPoints="1"/>
          </p:cNvSpPr>
          <p:nvPr/>
        </p:nvSpPr>
        <p:spPr bwMode="auto">
          <a:xfrm>
            <a:off x="3672685" y="249542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nvGrpSpPr>
          <p:cNvPr id="51" name="Group 4"/>
          <p:cNvGrpSpPr>
            <a:grpSpLocks noChangeAspect="1"/>
          </p:cNvGrpSpPr>
          <p:nvPr/>
        </p:nvGrpSpPr>
        <p:grpSpPr bwMode="auto">
          <a:xfrm>
            <a:off x="2008159" y="2316004"/>
            <a:ext cx="973645" cy="2225991"/>
            <a:chOff x="1299" y="1572"/>
            <a:chExt cx="538" cy="1230"/>
          </a:xfrm>
          <a:solidFill>
            <a:schemeClr val="tx1">
              <a:lumMod val="85000"/>
              <a:lumOff val="15000"/>
            </a:schemeClr>
          </a:solidFill>
        </p:grpSpPr>
        <p:sp>
          <p:nvSpPr>
            <p:cNvPr id="52"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Group 173"/>
          <p:cNvGrpSpPr>
            <a:grpSpLocks noChangeAspect="1"/>
          </p:cNvGrpSpPr>
          <p:nvPr/>
        </p:nvGrpSpPr>
        <p:grpSpPr bwMode="auto">
          <a:xfrm>
            <a:off x="9281779" y="3265366"/>
            <a:ext cx="695325" cy="938213"/>
            <a:chOff x="3106" y="2648"/>
            <a:chExt cx="438" cy="591"/>
          </a:xfrm>
          <a:solidFill>
            <a:schemeClr val="tx1">
              <a:lumMod val="85000"/>
              <a:lumOff val="15000"/>
            </a:schemeClr>
          </a:solidFill>
        </p:grpSpPr>
        <p:sp>
          <p:nvSpPr>
            <p:cNvPr id="91"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061641"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p:nvSpPr>
          <p:cNvPr id="93"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95" name="Group 59"/>
          <p:cNvGrpSpPr/>
          <p:nvPr/>
        </p:nvGrpSpPr>
        <p:grpSpPr>
          <a:xfrm rot="2086424">
            <a:off x="9314817" y="2752517"/>
            <a:ext cx="1418849" cy="1430666"/>
            <a:chOff x="0" y="0"/>
            <a:chExt cx="1378195" cy="1389675"/>
          </a:xfrm>
        </p:grpSpPr>
        <p:grpSp>
          <p:nvGrpSpPr>
            <p:cNvPr id="96" name="Group 55"/>
            <p:cNvGrpSpPr/>
            <p:nvPr/>
          </p:nvGrpSpPr>
          <p:grpSpPr>
            <a:xfrm>
              <a:off x="228599" y="0"/>
              <a:ext cx="1149597" cy="1132531"/>
              <a:chOff x="0" y="0"/>
              <a:chExt cx="1149595" cy="1132530"/>
            </a:xfrm>
          </p:grpSpPr>
          <p:sp>
            <p:nvSpPr>
              <p:cNvPr id="15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rgbClr val="2828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57" name="Group 54"/>
              <p:cNvGrpSpPr/>
              <p:nvPr/>
            </p:nvGrpSpPr>
            <p:grpSpPr>
              <a:xfrm>
                <a:off x="-1" y="0"/>
                <a:ext cx="1149597" cy="1132531"/>
                <a:chOff x="0" y="0"/>
                <a:chExt cx="1149595" cy="1132530"/>
              </a:xfrm>
            </p:grpSpPr>
            <p:sp>
              <p:nvSpPr>
                <p:cNvPr id="15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153" name="Group 58"/>
            <p:cNvGrpSpPr/>
            <p:nvPr/>
          </p:nvGrpSpPr>
          <p:grpSpPr>
            <a:xfrm>
              <a:off x="0" y="558800"/>
              <a:ext cx="803140" cy="830876"/>
              <a:chOff x="0" y="0"/>
              <a:chExt cx="803139" cy="830875"/>
            </a:xfrm>
          </p:grpSpPr>
          <p:sp>
            <p:nvSpPr>
              <p:cNvPr id="15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FFDF0"/>
              </a:solid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828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61"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FFDF0"/>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162"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FFDF0"/>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163"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FFDF0"/>
          </a:solidFill>
          <a:ln w="38100">
            <a:solidFill>
              <a:srgbClr val="2828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164" name="文本框 163"/>
          <p:cNvSpPr txBox="1"/>
          <p:nvPr/>
        </p:nvSpPr>
        <p:spPr>
          <a:xfrm>
            <a:off x="1515937" y="4242596"/>
            <a:ext cx="1512404" cy="461665"/>
          </a:xfrm>
          <a:prstGeom prst="rect">
            <a:avLst/>
          </a:prstGeom>
          <a:noFill/>
        </p:spPr>
        <p:txBody>
          <a:bodyPr wrap="square" rtlCol="0">
            <a:spAutoFit/>
          </a:bodyPr>
          <a:lstStyle/>
          <a:p>
            <a:pPr algn="ctr"/>
            <a:r>
              <a:rPr lang="zh-CN" altLang="en-US" sz="2400" b="1" spc="-300" dirty="0">
                <a:solidFill>
                  <a:srgbClr val="282826"/>
                </a:solidFill>
                <a:latin typeface="方正静蕾简体" panose="02000000000000000000" pitchFamily="2" charset="-122"/>
                <a:ea typeface="方正静蕾简体" panose="02000000000000000000" pitchFamily="2" charset="-122"/>
              </a:rPr>
              <a:t>It's text.</a:t>
            </a:r>
          </a:p>
        </p:txBody>
      </p:sp>
      <p:sp>
        <p:nvSpPr>
          <p:cNvPr id="165" name="文本框 164"/>
          <p:cNvSpPr txBox="1"/>
          <p:nvPr/>
        </p:nvSpPr>
        <p:spPr>
          <a:xfrm>
            <a:off x="1244233" y="4775756"/>
            <a:ext cx="2055812" cy="678455"/>
          </a:xfrm>
          <a:prstGeom prst="rect">
            <a:avLst/>
          </a:prstGeom>
          <a:noFill/>
        </p:spPr>
        <p:txBody>
          <a:bodyPr wrap="square" rtlCol="0">
            <a:spAutoFit/>
          </a:bodyPr>
          <a:lstStyle/>
          <a:p>
            <a:pPr>
              <a:lnSpc>
                <a:spcPct val="125000"/>
              </a:lnSpc>
            </a:pPr>
            <a:r>
              <a:rPr lang="zh-CN" altLang="en-US" sz="1600" dirty="0">
                <a:solidFill>
                  <a:srgbClr val="282826"/>
                </a:solidFill>
                <a:latin typeface="华文细黑" panose="02010600040101010101" pitchFamily="2" charset="-122"/>
                <a:ea typeface="华文细黑" panose="02010600040101010101" pitchFamily="2" charset="-122"/>
              </a:rPr>
              <a:t>Please enter the text here, please enter the text here please</a:t>
            </a:r>
          </a:p>
        </p:txBody>
      </p:sp>
      <p:sp>
        <p:nvSpPr>
          <p:cNvPr id="166" name="文本框 165"/>
          <p:cNvSpPr txBox="1"/>
          <p:nvPr/>
        </p:nvSpPr>
        <p:spPr>
          <a:xfrm>
            <a:off x="4015752" y="1775041"/>
            <a:ext cx="1512404" cy="461665"/>
          </a:xfrm>
          <a:prstGeom prst="rect">
            <a:avLst/>
          </a:prstGeom>
          <a:noFill/>
        </p:spPr>
        <p:txBody>
          <a:bodyPr wrap="square" rtlCol="0">
            <a:spAutoFit/>
          </a:bodyPr>
          <a:lstStyle/>
          <a:p>
            <a:pPr algn="ctr"/>
            <a:r>
              <a:rPr lang="zh-CN" altLang="en-US" sz="2400" b="1" spc="-300" dirty="0">
                <a:solidFill>
                  <a:srgbClr val="282826"/>
                </a:solidFill>
                <a:latin typeface="方正静蕾简体" panose="02000000000000000000" pitchFamily="2" charset="-122"/>
                <a:ea typeface="方正静蕾简体" panose="02000000000000000000" pitchFamily="2" charset="-122"/>
              </a:rPr>
              <a:t>It's text.</a:t>
            </a:r>
          </a:p>
        </p:txBody>
      </p:sp>
      <p:sp>
        <p:nvSpPr>
          <p:cNvPr id="167" name="文本框 166"/>
          <p:cNvSpPr txBox="1"/>
          <p:nvPr/>
        </p:nvSpPr>
        <p:spPr>
          <a:xfrm>
            <a:off x="3744048" y="2308201"/>
            <a:ext cx="2055812" cy="678455"/>
          </a:xfrm>
          <a:prstGeom prst="rect">
            <a:avLst/>
          </a:prstGeom>
          <a:noFill/>
        </p:spPr>
        <p:txBody>
          <a:bodyPr wrap="square" rtlCol="0">
            <a:spAutoFit/>
          </a:bodyPr>
          <a:lstStyle/>
          <a:p>
            <a:pPr>
              <a:lnSpc>
                <a:spcPct val="125000"/>
              </a:lnSpc>
            </a:pPr>
            <a:r>
              <a:rPr lang="zh-CN" altLang="en-US" sz="1600" dirty="0">
                <a:solidFill>
                  <a:srgbClr val="282826"/>
                </a:solidFill>
                <a:latin typeface="华文细黑" panose="02010600040101010101" pitchFamily="2" charset="-122"/>
                <a:ea typeface="华文细黑" panose="02010600040101010101" pitchFamily="2" charset="-122"/>
              </a:rPr>
              <a:t>Please enter the text here, please enter the text here please</a:t>
            </a:r>
          </a:p>
        </p:txBody>
      </p:sp>
      <p:sp>
        <p:nvSpPr>
          <p:cNvPr id="168" name="文本框 167"/>
          <p:cNvSpPr txBox="1"/>
          <p:nvPr/>
        </p:nvSpPr>
        <p:spPr>
          <a:xfrm>
            <a:off x="6394749" y="4242596"/>
            <a:ext cx="1512404" cy="461665"/>
          </a:xfrm>
          <a:prstGeom prst="rect">
            <a:avLst/>
          </a:prstGeom>
          <a:noFill/>
        </p:spPr>
        <p:txBody>
          <a:bodyPr wrap="square" rtlCol="0">
            <a:spAutoFit/>
          </a:bodyPr>
          <a:lstStyle/>
          <a:p>
            <a:pPr algn="ctr"/>
            <a:r>
              <a:rPr lang="zh-CN" altLang="en-US" sz="2400" b="1" spc="-300" dirty="0">
                <a:solidFill>
                  <a:srgbClr val="282826"/>
                </a:solidFill>
                <a:latin typeface="方正静蕾简体" panose="02000000000000000000" pitchFamily="2" charset="-122"/>
                <a:ea typeface="方正静蕾简体" panose="02000000000000000000" pitchFamily="2" charset="-122"/>
              </a:rPr>
              <a:t>It's text.</a:t>
            </a:r>
          </a:p>
        </p:txBody>
      </p:sp>
      <p:sp>
        <p:nvSpPr>
          <p:cNvPr id="182" name="文本框 181"/>
          <p:cNvSpPr txBox="1"/>
          <p:nvPr/>
        </p:nvSpPr>
        <p:spPr>
          <a:xfrm>
            <a:off x="6123045" y="4775756"/>
            <a:ext cx="2055812" cy="678455"/>
          </a:xfrm>
          <a:prstGeom prst="rect">
            <a:avLst/>
          </a:prstGeom>
          <a:noFill/>
        </p:spPr>
        <p:txBody>
          <a:bodyPr wrap="square" rtlCol="0">
            <a:spAutoFit/>
          </a:bodyPr>
          <a:lstStyle/>
          <a:p>
            <a:pPr>
              <a:lnSpc>
                <a:spcPct val="125000"/>
              </a:lnSpc>
            </a:pPr>
            <a:r>
              <a:rPr lang="zh-CN" altLang="en-US" sz="1600" dirty="0">
                <a:solidFill>
                  <a:srgbClr val="282826"/>
                </a:solidFill>
                <a:latin typeface="华文细黑" panose="02010600040101010101" pitchFamily="2" charset="-122"/>
                <a:ea typeface="华文细黑" panose="02010600040101010101" pitchFamily="2" charset="-122"/>
              </a:rPr>
              <a:t>Please enter the text here, please enter the text here please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500"/>
                                        <p:tgtEl>
                                          <p:spTgt spid="163"/>
                                        </p:tgtEl>
                                      </p:cBhvr>
                                    </p:animEffect>
                                  </p:childTnLst>
                                </p:cTn>
                              </p:par>
                              <p:par>
                                <p:cTn id="14" presetID="10" presetClass="entr" presetSubtype="0" fill="hold" nodeType="withEffect">
                                  <p:stCondLst>
                                    <p:cond delay="3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146513"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35" name="Group 4"/>
          <p:cNvGrpSpPr>
            <a:grpSpLocks noChangeAspect="1"/>
          </p:cNvGrpSpPr>
          <p:nvPr/>
        </p:nvGrpSpPr>
        <p:grpSpPr bwMode="auto">
          <a:xfrm>
            <a:off x="9702706" y="3859394"/>
            <a:ext cx="1901933" cy="2292168"/>
            <a:chOff x="3388" y="1644"/>
            <a:chExt cx="938" cy="1037"/>
          </a:xfrm>
          <a:solidFill>
            <a:schemeClr val="tx1">
              <a:lumMod val="85000"/>
              <a:lumOff val="15000"/>
            </a:schemeClr>
          </a:solidFill>
        </p:grpSpPr>
        <p:sp>
          <p:nvSpPr>
            <p:cNvPr id="36"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rot="20175543">
            <a:off x="1447448" y="2650361"/>
            <a:ext cx="1466736" cy="680332"/>
            <a:chOff x="4024313" y="3409951"/>
            <a:chExt cx="954881" cy="442913"/>
          </a:xfrm>
          <a:solidFill>
            <a:schemeClr val="tx1">
              <a:lumMod val="85000"/>
              <a:lumOff val="15000"/>
            </a:schemeClr>
          </a:solidFill>
        </p:grpSpPr>
        <p:sp>
          <p:nvSpPr>
            <p:cNvPr id="58"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 name="文本框 59"/>
          <p:cNvSpPr txBox="1"/>
          <p:nvPr/>
        </p:nvSpPr>
        <p:spPr>
          <a:xfrm rot="199847">
            <a:off x="1608783" y="2404924"/>
            <a:ext cx="179381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61" name="文本框 60"/>
          <p:cNvSpPr txBox="1"/>
          <p:nvPr/>
        </p:nvSpPr>
        <p:spPr>
          <a:xfrm>
            <a:off x="1426381" y="3165600"/>
            <a:ext cx="1630888" cy="1569660"/>
          </a:xfrm>
          <a:prstGeom prst="rect">
            <a:avLst/>
          </a:prstGeom>
          <a:noFill/>
        </p:spPr>
        <p:txBody>
          <a:bodyPr wrap="square" rtlCol="0">
            <a:spAutoFit/>
          </a:bodyPr>
          <a:lstStyle/>
          <a:p>
            <a:pPr algn="ctr"/>
            <a:r>
              <a:rPr lang="zh-CN" altLang="en-US" sz="1600" dirty="0">
                <a:latin typeface="方正静蕾简体" panose="02000000000000000000" pitchFamily="2" charset="-122"/>
                <a:ea typeface="方正静蕾简体" panose="02000000000000000000" pitchFamily="2" charset="-122"/>
              </a:rPr>
              <a:t>Please add text here Please add text here Please add text here</a:t>
            </a:r>
          </a:p>
        </p:txBody>
      </p:sp>
      <p:grpSp>
        <p:nvGrpSpPr>
          <p:cNvPr id="62" name="组合 61"/>
          <p:cNvGrpSpPr/>
          <p:nvPr/>
        </p:nvGrpSpPr>
        <p:grpSpPr>
          <a:xfrm rot="20175543">
            <a:off x="3557761" y="3347215"/>
            <a:ext cx="1466736" cy="680332"/>
            <a:chOff x="4024313" y="3409951"/>
            <a:chExt cx="954881" cy="442913"/>
          </a:xfrm>
          <a:solidFill>
            <a:schemeClr val="tx1">
              <a:lumMod val="85000"/>
              <a:lumOff val="15000"/>
            </a:schemeClr>
          </a:solidFill>
        </p:grpSpPr>
        <p:sp>
          <p:nvSpPr>
            <p:cNvPr id="63"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5" name="文本框 64"/>
          <p:cNvSpPr txBox="1"/>
          <p:nvPr/>
        </p:nvSpPr>
        <p:spPr>
          <a:xfrm rot="199847">
            <a:off x="3719096" y="3101778"/>
            <a:ext cx="179381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66" name="文本框 65"/>
          <p:cNvSpPr txBox="1"/>
          <p:nvPr/>
        </p:nvSpPr>
        <p:spPr>
          <a:xfrm>
            <a:off x="3536694" y="3862454"/>
            <a:ext cx="1630888" cy="1569660"/>
          </a:xfrm>
          <a:prstGeom prst="rect">
            <a:avLst/>
          </a:prstGeom>
          <a:noFill/>
        </p:spPr>
        <p:txBody>
          <a:bodyPr wrap="square" rtlCol="0">
            <a:spAutoFit/>
          </a:bodyPr>
          <a:lstStyle/>
          <a:p>
            <a:pPr algn="ctr"/>
            <a:r>
              <a:rPr lang="zh-CN" altLang="en-US" sz="1600" dirty="0">
                <a:latin typeface="方正静蕾简体" panose="02000000000000000000" pitchFamily="2" charset="-122"/>
                <a:ea typeface="方正静蕾简体" panose="02000000000000000000" pitchFamily="2" charset="-122"/>
              </a:rPr>
              <a:t>Please add text here Please add text here Please add text here</a:t>
            </a:r>
          </a:p>
        </p:txBody>
      </p:sp>
      <p:grpSp>
        <p:nvGrpSpPr>
          <p:cNvPr id="67" name="组合 66"/>
          <p:cNvGrpSpPr/>
          <p:nvPr/>
        </p:nvGrpSpPr>
        <p:grpSpPr>
          <a:xfrm rot="20175543">
            <a:off x="5578083" y="2412272"/>
            <a:ext cx="1466736" cy="680332"/>
            <a:chOff x="4024313" y="3409951"/>
            <a:chExt cx="954881" cy="442913"/>
          </a:xfrm>
          <a:solidFill>
            <a:schemeClr val="tx1">
              <a:lumMod val="85000"/>
              <a:lumOff val="15000"/>
            </a:schemeClr>
          </a:solidFill>
        </p:grpSpPr>
        <p:sp>
          <p:nvSpPr>
            <p:cNvPr id="68"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0" name="文本框 69"/>
          <p:cNvSpPr txBox="1"/>
          <p:nvPr/>
        </p:nvSpPr>
        <p:spPr>
          <a:xfrm rot="199847">
            <a:off x="5739418" y="2166835"/>
            <a:ext cx="179381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71" name="文本框 70"/>
          <p:cNvSpPr txBox="1"/>
          <p:nvPr/>
        </p:nvSpPr>
        <p:spPr>
          <a:xfrm>
            <a:off x="5580618" y="2911808"/>
            <a:ext cx="1630888" cy="1569660"/>
          </a:xfrm>
          <a:prstGeom prst="rect">
            <a:avLst/>
          </a:prstGeom>
          <a:noFill/>
        </p:spPr>
        <p:txBody>
          <a:bodyPr wrap="square" rtlCol="0">
            <a:spAutoFit/>
          </a:bodyPr>
          <a:lstStyle/>
          <a:p>
            <a:pPr algn="ctr"/>
            <a:r>
              <a:rPr lang="zh-CN" altLang="en-US" sz="1600" dirty="0">
                <a:latin typeface="方正静蕾简体" panose="02000000000000000000" pitchFamily="2" charset="-122"/>
                <a:ea typeface="方正静蕾简体" panose="02000000000000000000" pitchFamily="2" charset="-122"/>
              </a:rPr>
              <a:t>Please add text here Please add text here Please add text here</a:t>
            </a:r>
          </a:p>
        </p:txBody>
      </p:sp>
      <p:grpSp>
        <p:nvGrpSpPr>
          <p:cNvPr id="72" name="组合 71"/>
          <p:cNvGrpSpPr/>
          <p:nvPr/>
        </p:nvGrpSpPr>
        <p:grpSpPr>
          <a:xfrm rot="20175543">
            <a:off x="7643671" y="3130715"/>
            <a:ext cx="1466736" cy="680332"/>
            <a:chOff x="4024313" y="3409951"/>
            <a:chExt cx="954881" cy="442913"/>
          </a:xfrm>
          <a:solidFill>
            <a:schemeClr val="tx1">
              <a:lumMod val="85000"/>
              <a:lumOff val="15000"/>
            </a:schemeClr>
          </a:solidFill>
        </p:grpSpPr>
        <p:sp>
          <p:nvSpPr>
            <p:cNvPr id="73"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5" name="文本框 74"/>
          <p:cNvSpPr txBox="1"/>
          <p:nvPr/>
        </p:nvSpPr>
        <p:spPr>
          <a:xfrm rot="199847">
            <a:off x="7805006" y="2885278"/>
            <a:ext cx="179381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rPr>
              <a:t>Subtitle</a:t>
            </a:r>
          </a:p>
        </p:txBody>
      </p:sp>
      <p:sp>
        <p:nvSpPr>
          <p:cNvPr id="76" name="文本框 75"/>
          <p:cNvSpPr txBox="1"/>
          <p:nvPr/>
        </p:nvSpPr>
        <p:spPr>
          <a:xfrm>
            <a:off x="7622604" y="3645954"/>
            <a:ext cx="1630888" cy="1569660"/>
          </a:xfrm>
          <a:prstGeom prst="rect">
            <a:avLst/>
          </a:prstGeom>
          <a:noFill/>
        </p:spPr>
        <p:txBody>
          <a:bodyPr wrap="square" rtlCol="0">
            <a:spAutoFit/>
          </a:bodyPr>
          <a:lstStyle/>
          <a:p>
            <a:pPr algn="ctr"/>
            <a:r>
              <a:rPr lang="zh-CN" altLang="en-US" sz="1600" dirty="0">
                <a:latin typeface="方正静蕾简体" panose="02000000000000000000" pitchFamily="2" charset="-122"/>
                <a:ea typeface="方正静蕾简体" panose="02000000000000000000" pitchFamily="2" charset="-122"/>
              </a:rPr>
              <a:t>Please add text here Please add text here Please add text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854121"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p:nvSpPr>
          <p:cNvPr id="77" name="圆角矩形 76"/>
          <p:cNvSpPr/>
          <p:nvPr/>
        </p:nvSpPr>
        <p:spPr>
          <a:xfrm>
            <a:off x="7132638" y="2209500"/>
            <a:ext cx="293511" cy="304800"/>
          </a:xfrm>
          <a:prstGeom prst="roundRect">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7132638" y="3656377"/>
            <a:ext cx="293511" cy="304800"/>
          </a:xfrm>
          <a:prstGeom prst="round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7136500" y="4950854"/>
            <a:ext cx="293511" cy="304800"/>
          </a:xfrm>
          <a:prstGeom prst="round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7663272" y="2134532"/>
            <a:ext cx="353563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81" name="文本框 80"/>
          <p:cNvSpPr txBox="1"/>
          <p:nvPr/>
        </p:nvSpPr>
        <p:spPr>
          <a:xfrm>
            <a:off x="7663272" y="2539700"/>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82" name="文本框 81"/>
          <p:cNvSpPr txBox="1"/>
          <p:nvPr/>
        </p:nvSpPr>
        <p:spPr>
          <a:xfrm>
            <a:off x="7663272" y="3489836"/>
            <a:ext cx="351500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83" name="文本框 82"/>
          <p:cNvSpPr txBox="1"/>
          <p:nvPr/>
        </p:nvSpPr>
        <p:spPr>
          <a:xfrm>
            <a:off x="7663272" y="3895004"/>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84" name="文本框 83"/>
          <p:cNvSpPr txBox="1"/>
          <p:nvPr/>
        </p:nvSpPr>
        <p:spPr>
          <a:xfrm>
            <a:off x="7648758" y="4882627"/>
            <a:ext cx="3689802"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85" name="文本框 84"/>
          <p:cNvSpPr txBox="1"/>
          <p:nvPr/>
        </p:nvSpPr>
        <p:spPr>
          <a:xfrm>
            <a:off x="7648758" y="5287795"/>
            <a:ext cx="3293478"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grpSp>
        <p:nvGrpSpPr>
          <p:cNvPr id="86" name="Group 4"/>
          <p:cNvGrpSpPr>
            <a:grpSpLocks noChangeAspect="1"/>
          </p:cNvGrpSpPr>
          <p:nvPr/>
        </p:nvGrpSpPr>
        <p:grpSpPr bwMode="auto">
          <a:xfrm>
            <a:off x="1916840" y="2065920"/>
            <a:ext cx="3149599" cy="3397251"/>
            <a:chOff x="1145" y="1485"/>
            <a:chExt cx="1984" cy="2140"/>
          </a:xfrm>
          <a:solidFill>
            <a:schemeClr val="tx1">
              <a:lumMod val="85000"/>
              <a:lumOff val="15000"/>
            </a:schemeClr>
          </a:solidFill>
        </p:grpSpPr>
        <p:sp>
          <p:nvSpPr>
            <p:cNvPr id="87" name="Freeform 5"/>
            <p:cNvSpPr>
              <a:spLocks noEditPoints="1"/>
            </p:cNvSpPr>
            <p:nvPr/>
          </p:nvSpPr>
          <p:spPr bwMode="auto">
            <a:xfrm>
              <a:off x="1288" y="1631"/>
              <a:ext cx="665" cy="618"/>
            </a:xfrm>
            <a:custGeom>
              <a:avLst/>
              <a:gdLst>
                <a:gd name="T0" fmla="*/ 0 w 252"/>
                <a:gd name="T1" fmla="*/ 117 h 234"/>
                <a:gd name="T2" fmla="*/ 126 w 252"/>
                <a:gd name="T3" fmla="*/ 0 h 234"/>
                <a:gd name="T4" fmla="*/ 126 w 252"/>
                <a:gd name="T5" fmla="*/ 0 h 234"/>
                <a:gd name="T6" fmla="*/ 252 w 252"/>
                <a:gd name="T7" fmla="*/ 117 h 234"/>
                <a:gd name="T8" fmla="*/ 252 w 252"/>
                <a:gd name="T9" fmla="*/ 117 h 234"/>
                <a:gd name="T10" fmla="*/ 126 w 252"/>
                <a:gd name="T11" fmla="*/ 234 h 234"/>
                <a:gd name="T12" fmla="*/ 126 w 252"/>
                <a:gd name="T13" fmla="*/ 234 h 234"/>
                <a:gd name="T14" fmla="*/ 0 w 252"/>
                <a:gd name="T15" fmla="*/ 117 h 234"/>
                <a:gd name="T16" fmla="*/ 8 w 252"/>
                <a:gd name="T17" fmla="*/ 117 h 234"/>
                <a:gd name="T18" fmla="*/ 126 w 252"/>
                <a:gd name="T19" fmla="*/ 226 h 234"/>
                <a:gd name="T20" fmla="*/ 126 w 252"/>
                <a:gd name="T21" fmla="*/ 226 h 234"/>
                <a:gd name="T22" fmla="*/ 244 w 252"/>
                <a:gd name="T23" fmla="*/ 117 h 234"/>
                <a:gd name="T24" fmla="*/ 244 w 252"/>
                <a:gd name="T25" fmla="*/ 117 h 234"/>
                <a:gd name="T26" fmla="*/ 126 w 252"/>
                <a:gd name="T27" fmla="*/ 8 h 234"/>
                <a:gd name="T28" fmla="*/ 126 w 252"/>
                <a:gd name="T29" fmla="*/ 8 h 234"/>
                <a:gd name="T30" fmla="*/ 8 w 252"/>
                <a:gd name="T31"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234">
                  <a:moveTo>
                    <a:pt x="0" y="117"/>
                  </a:moveTo>
                  <a:cubicBezTo>
                    <a:pt x="0" y="52"/>
                    <a:pt x="56" y="0"/>
                    <a:pt x="126" y="0"/>
                  </a:cubicBezTo>
                  <a:cubicBezTo>
                    <a:pt x="126" y="0"/>
                    <a:pt x="126" y="0"/>
                    <a:pt x="126" y="0"/>
                  </a:cubicBezTo>
                  <a:cubicBezTo>
                    <a:pt x="195" y="0"/>
                    <a:pt x="252" y="52"/>
                    <a:pt x="252" y="117"/>
                  </a:cubicBezTo>
                  <a:cubicBezTo>
                    <a:pt x="252" y="117"/>
                    <a:pt x="252" y="117"/>
                    <a:pt x="252" y="117"/>
                  </a:cubicBezTo>
                  <a:cubicBezTo>
                    <a:pt x="252" y="182"/>
                    <a:pt x="195" y="234"/>
                    <a:pt x="126" y="234"/>
                  </a:cubicBezTo>
                  <a:cubicBezTo>
                    <a:pt x="126" y="234"/>
                    <a:pt x="126" y="234"/>
                    <a:pt x="126" y="234"/>
                  </a:cubicBezTo>
                  <a:cubicBezTo>
                    <a:pt x="56" y="234"/>
                    <a:pt x="0" y="182"/>
                    <a:pt x="0" y="117"/>
                  </a:cubicBezTo>
                  <a:close/>
                  <a:moveTo>
                    <a:pt x="8" y="117"/>
                  </a:moveTo>
                  <a:cubicBezTo>
                    <a:pt x="8" y="177"/>
                    <a:pt x="61" y="226"/>
                    <a:pt x="126" y="226"/>
                  </a:cubicBezTo>
                  <a:cubicBezTo>
                    <a:pt x="126" y="226"/>
                    <a:pt x="126" y="226"/>
                    <a:pt x="126" y="226"/>
                  </a:cubicBezTo>
                  <a:cubicBezTo>
                    <a:pt x="191" y="226"/>
                    <a:pt x="243" y="177"/>
                    <a:pt x="244" y="117"/>
                  </a:cubicBezTo>
                  <a:cubicBezTo>
                    <a:pt x="244" y="117"/>
                    <a:pt x="244" y="117"/>
                    <a:pt x="244" y="117"/>
                  </a:cubicBezTo>
                  <a:cubicBezTo>
                    <a:pt x="243" y="57"/>
                    <a:pt x="191" y="8"/>
                    <a:pt x="126" y="8"/>
                  </a:cubicBezTo>
                  <a:cubicBezTo>
                    <a:pt x="126" y="8"/>
                    <a:pt x="126" y="8"/>
                    <a:pt x="126" y="8"/>
                  </a:cubicBezTo>
                  <a:cubicBezTo>
                    <a:pt x="61" y="8"/>
                    <a:pt x="8" y="57"/>
                    <a:pt x="8"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
            <p:cNvSpPr/>
            <p:nvPr/>
          </p:nvSpPr>
          <p:spPr bwMode="auto">
            <a:xfrm>
              <a:off x="1803" y="1604"/>
              <a:ext cx="251" cy="109"/>
            </a:xfrm>
            <a:custGeom>
              <a:avLst/>
              <a:gdLst>
                <a:gd name="T0" fmla="*/ 0 w 95"/>
                <a:gd name="T1" fmla="*/ 37 h 41"/>
                <a:gd name="T2" fmla="*/ 4 w 95"/>
                <a:gd name="T3" fmla="*/ 32 h 41"/>
                <a:gd name="T4" fmla="*/ 4 w 95"/>
                <a:gd name="T5" fmla="*/ 32 h 41"/>
                <a:gd name="T6" fmla="*/ 36 w 95"/>
                <a:gd name="T7" fmla="*/ 31 h 41"/>
                <a:gd name="T8" fmla="*/ 36 w 95"/>
                <a:gd name="T9" fmla="*/ 31 h 41"/>
                <a:gd name="T10" fmla="*/ 73 w 95"/>
                <a:gd name="T11" fmla="*/ 25 h 41"/>
                <a:gd name="T12" fmla="*/ 73 w 95"/>
                <a:gd name="T13" fmla="*/ 25 h 41"/>
                <a:gd name="T14" fmla="*/ 73 w 95"/>
                <a:gd name="T15" fmla="*/ 25 h 41"/>
                <a:gd name="T16" fmla="*/ 86 w 95"/>
                <a:gd name="T17" fmla="*/ 13 h 41"/>
                <a:gd name="T18" fmla="*/ 86 w 95"/>
                <a:gd name="T19" fmla="*/ 13 h 41"/>
                <a:gd name="T20" fmla="*/ 81 w 95"/>
                <a:gd name="T21" fmla="*/ 10 h 41"/>
                <a:gd name="T22" fmla="*/ 81 w 95"/>
                <a:gd name="T23" fmla="*/ 10 h 41"/>
                <a:gd name="T24" fmla="*/ 73 w 95"/>
                <a:gd name="T25" fmla="*/ 9 h 41"/>
                <a:gd name="T26" fmla="*/ 73 w 95"/>
                <a:gd name="T27" fmla="*/ 9 h 41"/>
                <a:gd name="T28" fmla="*/ 70 w 95"/>
                <a:gd name="T29" fmla="*/ 11 h 41"/>
                <a:gd name="T30" fmla="*/ 70 w 95"/>
                <a:gd name="T31" fmla="*/ 11 h 41"/>
                <a:gd name="T32" fmla="*/ 70 w 95"/>
                <a:gd name="T33" fmla="*/ 13 h 41"/>
                <a:gd name="T34" fmla="*/ 70 w 95"/>
                <a:gd name="T35" fmla="*/ 13 h 41"/>
                <a:gd name="T36" fmla="*/ 67 w 95"/>
                <a:gd name="T37" fmla="*/ 18 h 41"/>
                <a:gd name="T38" fmla="*/ 67 w 95"/>
                <a:gd name="T39" fmla="*/ 18 h 41"/>
                <a:gd name="T40" fmla="*/ 62 w 95"/>
                <a:gd name="T41" fmla="*/ 15 h 41"/>
                <a:gd name="T42" fmla="*/ 62 w 95"/>
                <a:gd name="T43" fmla="*/ 15 h 41"/>
                <a:gd name="T44" fmla="*/ 61 w 95"/>
                <a:gd name="T45" fmla="*/ 11 h 41"/>
                <a:gd name="T46" fmla="*/ 61 w 95"/>
                <a:gd name="T47" fmla="*/ 11 h 41"/>
                <a:gd name="T48" fmla="*/ 64 w 95"/>
                <a:gd name="T49" fmla="*/ 4 h 41"/>
                <a:gd name="T50" fmla="*/ 64 w 95"/>
                <a:gd name="T51" fmla="*/ 4 h 41"/>
                <a:gd name="T52" fmla="*/ 73 w 95"/>
                <a:gd name="T53" fmla="*/ 0 h 41"/>
                <a:gd name="T54" fmla="*/ 73 w 95"/>
                <a:gd name="T55" fmla="*/ 0 h 41"/>
                <a:gd name="T56" fmla="*/ 83 w 95"/>
                <a:gd name="T57" fmla="*/ 2 h 41"/>
                <a:gd name="T58" fmla="*/ 83 w 95"/>
                <a:gd name="T59" fmla="*/ 2 h 41"/>
                <a:gd name="T60" fmla="*/ 95 w 95"/>
                <a:gd name="T61" fmla="*/ 12 h 41"/>
                <a:gd name="T62" fmla="*/ 95 w 95"/>
                <a:gd name="T63" fmla="*/ 12 h 41"/>
                <a:gd name="T64" fmla="*/ 88 w 95"/>
                <a:gd name="T65" fmla="*/ 23 h 41"/>
                <a:gd name="T66" fmla="*/ 88 w 95"/>
                <a:gd name="T67" fmla="*/ 23 h 41"/>
                <a:gd name="T68" fmla="*/ 80 w 95"/>
                <a:gd name="T69" fmla="*/ 30 h 41"/>
                <a:gd name="T70" fmla="*/ 80 w 95"/>
                <a:gd name="T71" fmla="*/ 30 h 41"/>
                <a:gd name="T72" fmla="*/ 63 w 95"/>
                <a:gd name="T73" fmla="*/ 37 h 41"/>
                <a:gd name="T74" fmla="*/ 63 w 95"/>
                <a:gd name="T75" fmla="*/ 37 h 41"/>
                <a:gd name="T76" fmla="*/ 38 w 95"/>
                <a:gd name="T77" fmla="*/ 39 h 41"/>
                <a:gd name="T78" fmla="*/ 38 w 95"/>
                <a:gd name="T79" fmla="*/ 39 h 41"/>
                <a:gd name="T80" fmla="*/ 4 w 95"/>
                <a:gd name="T81" fmla="*/ 41 h 41"/>
                <a:gd name="T82" fmla="*/ 4 w 95"/>
                <a:gd name="T83" fmla="*/ 41 h 41"/>
                <a:gd name="T84" fmla="*/ 4 w 95"/>
                <a:gd name="T85" fmla="*/ 41 h 41"/>
                <a:gd name="T86" fmla="*/ 4 w 95"/>
                <a:gd name="T87" fmla="*/ 41 h 41"/>
                <a:gd name="T88" fmla="*/ 4 w 95"/>
                <a:gd name="T89" fmla="*/ 41 h 41"/>
                <a:gd name="T90" fmla="*/ 0 w 95"/>
                <a:gd name="T9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 h="41">
                  <a:moveTo>
                    <a:pt x="0" y="37"/>
                  </a:moveTo>
                  <a:cubicBezTo>
                    <a:pt x="0" y="34"/>
                    <a:pt x="2" y="32"/>
                    <a:pt x="4" y="32"/>
                  </a:cubicBezTo>
                  <a:cubicBezTo>
                    <a:pt x="4" y="32"/>
                    <a:pt x="4" y="32"/>
                    <a:pt x="4" y="32"/>
                  </a:cubicBezTo>
                  <a:cubicBezTo>
                    <a:pt x="4" y="32"/>
                    <a:pt x="19" y="32"/>
                    <a:pt x="36" y="31"/>
                  </a:cubicBezTo>
                  <a:cubicBezTo>
                    <a:pt x="36" y="31"/>
                    <a:pt x="36" y="31"/>
                    <a:pt x="36" y="31"/>
                  </a:cubicBezTo>
                  <a:cubicBezTo>
                    <a:pt x="52" y="30"/>
                    <a:pt x="71" y="27"/>
                    <a:pt x="73" y="25"/>
                  </a:cubicBezTo>
                  <a:cubicBezTo>
                    <a:pt x="73" y="25"/>
                    <a:pt x="73" y="25"/>
                    <a:pt x="73" y="25"/>
                  </a:cubicBezTo>
                  <a:cubicBezTo>
                    <a:pt x="73" y="25"/>
                    <a:pt x="73" y="25"/>
                    <a:pt x="73" y="25"/>
                  </a:cubicBezTo>
                  <a:cubicBezTo>
                    <a:pt x="77" y="19"/>
                    <a:pt x="84" y="15"/>
                    <a:pt x="86" y="13"/>
                  </a:cubicBezTo>
                  <a:cubicBezTo>
                    <a:pt x="86" y="13"/>
                    <a:pt x="86" y="13"/>
                    <a:pt x="86" y="13"/>
                  </a:cubicBezTo>
                  <a:cubicBezTo>
                    <a:pt x="85" y="12"/>
                    <a:pt x="84" y="11"/>
                    <a:pt x="81" y="10"/>
                  </a:cubicBezTo>
                  <a:cubicBezTo>
                    <a:pt x="81" y="10"/>
                    <a:pt x="81" y="10"/>
                    <a:pt x="81" y="10"/>
                  </a:cubicBezTo>
                  <a:cubicBezTo>
                    <a:pt x="77" y="9"/>
                    <a:pt x="75" y="9"/>
                    <a:pt x="73" y="9"/>
                  </a:cubicBezTo>
                  <a:cubicBezTo>
                    <a:pt x="73" y="9"/>
                    <a:pt x="73" y="9"/>
                    <a:pt x="73" y="9"/>
                  </a:cubicBezTo>
                  <a:cubicBezTo>
                    <a:pt x="69" y="9"/>
                    <a:pt x="71" y="9"/>
                    <a:pt x="70" y="11"/>
                  </a:cubicBezTo>
                  <a:cubicBezTo>
                    <a:pt x="70" y="11"/>
                    <a:pt x="70" y="11"/>
                    <a:pt x="70" y="11"/>
                  </a:cubicBezTo>
                  <a:cubicBezTo>
                    <a:pt x="70" y="12"/>
                    <a:pt x="70" y="13"/>
                    <a:pt x="70" y="13"/>
                  </a:cubicBezTo>
                  <a:cubicBezTo>
                    <a:pt x="70" y="13"/>
                    <a:pt x="70" y="13"/>
                    <a:pt x="70" y="13"/>
                  </a:cubicBezTo>
                  <a:cubicBezTo>
                    <a:pt x="71" y="15"/>
                    <a:pt x="70" y="17"/>
                    <a:pt x="67" y="18"/>
                  </a:cubicBezTo>
                  <a:cubicBezTo>
                    <a:pt x="67" y="18"/>
                    <a:pt x="67" y="18"/>
                    <a:pt x="67" y="18"/>
                  </a:cubicBezTo>
                  <a:cubicBezTo>
                    <a:pt x="65" y="19"/>
                    <a:pt x="63" y="18"/>
                    <a:pt x="62" y="15"/>
                  </a:cubicBezTo>
                  <a:cubicBezTo>
                    <a:pt x="62" y="15"/>
                    <a:pt x="62" y="15"/>
                    <a:pt x="62" y="15"/>
                  </a:cubicBezTo>
                  <a:cubicBezTo>
                    <a:pt x="62" y="15"/>
                    <a:pt x="61" y="13"/>
                    <a:pt x="61" y="11"/>
                  </a:cubicBezTo>
                  <a:cubicBezTo>
                    <a:pt x="61" y="11"/>
                    <a:pt x="61" y="11"/>
                    <a:pt x="61" y="11"/>
                  </a:cubicBezTo>
                  <a:cubicBezTo>
                    <a:pt x="61" y="9"/>
                    <a:pt x="62" y="6"/>
                    <a:pt x="64" y="4"/>
                  </a:cubicBezTo>
                  <a:cubicBezTo>
                    <a:pt x="64" y="4"/>
                    <a:pt x="64" y="4"/>
                    <a:pt x="64" y="4"/>
                  </a:cubicBezTo>
                  <a:cubicBezTo>
                    <a:pt x="66" y="1"/>
                    <a:pt x="69" y="0"/>
                    <a:pt x="73" y="0"/>
                  </a:cubicBezTo>
                  <a:cubicBezTo>
                    <a:pt x="73" y="0"/>
                    <a:pt x="73" y="0"/>
                    <a:pt x="73" y="0"/>
                  </a:cubicBezTo>
                  <a:cubicBezTo>
                    <a:pt x="76" y="0"/>
                    <a:pt x="79" y="1"/>
                    <a:pt x="83" y="2"/>
                  </a:cubicBezTo>
                  <a:cubicBezTo>
                    <a:pt x="83" y="2"/>
                    <a:pt x="83" y="2"/>
                    <a:pt x="83" y="2"/>
                  </a:cubicBezTo>
                  <a:cubicBezTo>
                    <a:pt x="90" y="4"/>
                    <a:pt x="95" y="6"/>
                    <a:pt x="95" y="12"/>
                  </a:cubicBezTo>
                  <a:cubicBezTo>
                    <a:pt x="95" y="12"/>
                    <a:pt x="95" y="12"/>
                    <a:pt x="95" y="12"/>
                  </a:cubicBezTo>
                  <a:cubicBezTo>
                    <a:pt x="95" y="18"/>
                    <a:pt x="91" y="20"/>
                    <a:pt x="88" y="23"/>
                  </a:cubicBezTo>
                  <a:cubicBezTo>
                    <a:pt x="88" y="23"/>
                    <a:pt x="88" y="23"/>
                    <a:pt x="88" y="23"/>
                  </a:cubicBezTo>
                  <a:cubicBezTo>
                    <a:pt x="85" y="25"/>
                    <a:pt x="81" y="28"/>
                    <a:pt x="80" y="30"/>
                  </a:cubicBezTo>
                  <a:cubicBezTo>
                    <a:pt x="80" y="30"/>
                    <a:pt x="80" y="30"/>
                    <a:pt x="80" y="30"/>
                  </a:cubicBezTo>
                  <a:cubicBezTo>
                    <a:pt x="76" y="34"/>
                    <a:pt x="71" y="35"/>
                    <a:pt x="63" y="37"/>
                  </a:cubicBezTo>
                  <a:cubicBezTo>
                    <a:pt x="63" y="37"/>
                    <a:pt x="63" y="37"/>
                    <a:pt x="63" y="37"/>
                  </a:cubicBezTo>
                  <a:cubicBezTo>
                    <a:pt x="56" y="38"/>
                    <a:pt x="47" y="39"/>
                    <a:pt x="38" y="39"/>
                  </a:cubicBezTo>
                  <a:cubicBezTo>
                    <a:pt x="38" y="39"/>
                    <a:pt x="38" y="39"/>
                    <a:pt x="38" y="39"/>
                  </a:cubicBezTo>
                  <a:cubicBezTo>
                    <a:pt x="21"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2" y="41"/>
                    <a:pt x="0" y="3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
            <p:cNvSpPr/>
            <p:nvPr/>
          </p:nvSpPr>
          <p:spPr bwMode="auto">
            <a:xfrm>
              <a:off x="1776" y="1485"/>
              <a:ext cx="164" cy="212"/>
            </a:xfrm>
            <a:custGeom>
              <a:avLst/>
              <a:gdLst>
                <a:gd name="T0" fmla="*/ 0 w 62"/>
                <a:gd name="T1" fmla="*/ 77 h 80"/>
                <a:gd name="T2" fmla="*/ 3 w 62"/>
                <a:gd name="T3" fmla="*/ 71 h 80"/>
                <a:gd name="T4" fmla="*/ 3 w 62"/>
                <a:gd name="T5" fmla="*/ 71 h 80"/>
                <a:gd name="T6" fmla="*/ 29 w 62"/>
                <a:gd name="T7" fmla="*/ 63 h 80"/>
                <a:gd name="T8" fmla="*/ 29 w 62"/>
                <a:gd name="T9" fmla="*/ 63 h 80"/>
                <a:gd name="T10" fmla="*/ 54 w 62"/>
                <a:gd name="T11" fmla="*/ 42 h 80"/>
                <a:gd name="T12" fmla="*/ 54 w 62"/>
                <a:gd name="T13" fmla="*/ 42 h 80"/>
                <a:gd name="T14" fmla="*/ 53 w 62"/>
                <a:gd name="T15" fmla="*/ 40 h 80"/>
                <a:gd name="T16" fmla="*/ 53 w 62"/>
                <a:gd name="T17" fmla="*/ 40 h 80"/>
                <a:gd name="T18" fmla="*/ 49 w 62"/>
                <a:gd name="T19" fmla="*/ 10 h 80"/>
                <a:gd name="T20" fmla="*/ 49 w 62"/>
                <a:gd name="T21" fmla="*/ 10 h 80"/>
                <a:gd name="T22" fmla="*/ 45 w 62"/>
                <a:gd name="T23" fmla="*/ 12 h 80"/>
                <a:gd name="T24" fmla="*/ 45 w 62"/>
                <a:gd name="T25" fmla="*/ 12 h 80"/>
                <a:gd name="T26" fmla="*/ 30 w 62"/>
                <a:gd name="T27" fmla="*/ 32 h 80"/>
                <a:gd name="T28" fmla="*/ 30 w 62"/>
                <a:gd name="T29" fmla="*/ 32 h 80"/>
                <a:gd name="T30" fmla="*/ 31 w 62"/>
                <a:gd name="T31" fmla="*/ 34 h 80"/>
                <a:gd name="T32" fmla="*/ 31 w 62"/>
                <a:gd name="T33" fmla="*/ 34 h 80"/>
                <a:gd name="T34" fmla="*/ 36 w 62"/>
                <a:gd name="T35" fmla="*/ 39 h 80"/>
                <a:gd name="T36" fmla="*/ 36 w 62"/>
                <a:gd name="T37" fmla="*/ 39 h 80"/>
                <a:gd name="T38" fmla="*/ 31 w 62"/>
                <a:gd name="T39" fmla="*/ 43 h 80"/>
                <a:gd name="T40" fmla="*/ 31 w 62"/>
                <a:gd name="T41" fmla="*/ 43 h 80"/>
                <a:gd name="T42" fmla="*/ 24 w 62"/>
                <a:gd name="T43" fmla="*/ 40 h 80"/>
                <a:gd name="T44" fmla="*/ 24 w 62"/>
                <a:gd name="T45" fmla="*/ 40 h 80"/>
                <a:gd name="T46" fmla="*/ 21 w 62"/>
                <a:gd name="T47" fmla="*/ 32 h 80"/>
                <a:gd name="T48" fmla="*/ 21 w 62"/>
                <a:gd name="T49" fmla="*/ 32 h 80"/>
                <a:gd name="T50" fmla="*/ 40 w 62"/>
                <a:gd name="T51" fmla="*/ 4 h 80"/>
                <a:gd name="T52" fmla="*/ 40 w 62"/>
                <a:gd name="T53" fmla="*/ 4 h 80"/>
                <a:gd name="T54" fmla="*/ 50 w 62"/>
                <a:gd name="T55" fmla="*/ 1 h 80"/>
                <a:gd name="T56" fmla="*/ 50 w 62"/>
                <a:gd name="T57" fmla="*/ 1 h 80"/>
                <a:gd name="T58" fmla="*/ 57 w 62"/>
                <a:gd name="T59" fmla="*/ 6 h 80"/>
                <a:gd name="T60" fmla="*/ 57 w 62"/>
                <a:gd name="T61" fmla="*/ 6 h 80"/>
                <a:gd name="T62" fmla="*/ 59 w 62"/>
                <a:gd name="T63" fmla="*/ 14 h 80"/>
                <a:gd name="T64" fmla="*/ 59 w 62"/>
                <a:gd name="T65" fmla="*/ 14 h 80"/>
                <a:gd name="T66" fmla="*/ 62 w 62"/>
                <a:gd name="T67" fmla="*/ 37 h 80"/>
                <a:gd name="T68" fmla="*/ 62 w 62"/>
                <a:gd name="T69" fmla="*/ 37 h 80"/>
                <a:gd name="T70" fmla="*/ 62 w 62"/>
                <a:gd name="T71" fmla="*/ 42 h 80"/>
                <a:gd name="T72" fmla="*/ 62 w 62"/>
                <a:gd name="T73" fmla="*/ 42 h 80"/>
                <a:gd name="T74" fmla="*/ 33 w 62"/>
                <a:gd name="T75" fmla="*/ 71 h 80"/>
                <a:gd name="T76" fmla="*/ 33 w 62"/>
                <a:gd name="T77" fmla="*/ 71 h 80"/>
                <a:gd name="T78" fmla="*/ 5 w 62"/>
                <a:gd name="T79" fmla="*/ 80 h 80"/>
                <a:gd name="T80" fmla="*/ 5 w 62"/>
                <a:gd name="T81" fmla="*/ 80 h 80"/>
                <a:gd name="T82" fmla="*/ 5 w 62"/>
                <a:gd name="T83" fmla="*/ 80 h 80"/>
                <a:gd name="T84" fmla="*/ 4 w 62"/>
                <a:gd name="T85" fmla="*/ 80 h 80"/>
                <a:gd name="T86" fmla="*/ 4 w 62"/>
                <a:gd name="T87" fmla="*/ 80 h 80"/>
                <a:gd name="T88" fmla="*/ 0 w 62"/>
                <a:gd name="T89"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80">
                  <a:moveTo>
                    <a:pt x="0" y="77"/>
                  </a:moveTo>
                  <a:cubicBezTo>
                    <a:pt x="0" y="74"/>
                    <a:pt x="1" y="72"/>
                    <a:pt x="3" y="71"/>
                  </a:cubicBezTo>
                  <a:cubicBezTo>
                    <a:pt x="3" y="71"/>
                    <a:pt x="3" y="71"/>
                    <a:pt x="3" y="71"/>
                  </a:cubicBezTo>
                  <a:cubicBezTo>
                    <a:pt x="3" y="71"/>
                    <a:pt x="16" y="68"/>
                    <a:pt x="29" y="63"/>
                  </a:cubicBezTo>
                  <a:cubicBezTo>
                    <a:pt x="29" y="63"/>
                    <a:pt x="29" y="63"/>
                    <a:pt x="29" y="63"/>
                  </a:cubicBezTo>
                  <a:cubicBezTo>
                    <a:pt x="43" y="57"/>
                    <a:pt x="54" y="48"/>
                    <a:pt x="54" y="42"/>
                  </a:cubicBezTo>
                  <a:cubicBezTo>
                    <a:pt x="54" y="42"/>
                    <a:pt x="54" y="42"/>
                    <a:pt x="54" y="42"/>
                  </a:cubicBezTo>
                  <a:cubicBezTo>
                    <a:pt x="54" y="41"/>
                    <a:pt x="53" y="40"/>
                    <a:pt x="53" y="40"/>
                  </a:cubicBezTo>
                  <a:cubicBezTo>
                    <a:pt x="53" y="40"/>
                    <a:pt x="53" y="40"/>
                    <a:pt x="53" y="40"/>
                  </a:cubicBezTo>
                  <a:cubicBezTo>
                    <a:pt x="50" y="26"/>
                    <a:pt x="50" y="13"/>
                    <a:pt x="49" y="10"/>
                  </a:cubicBezTo>
                  <a:cubicBezTo>
                    <a:pt x="49" y="10"/>
                    <a:pt x="49" y="10"/>
                    <a:pt x="49" y="10"/>
                  </a:cubicBezTo>
                  <a:cubicBezTo>
                    <a:pt x="48" y="10"/>
                    <a:pt x="47" y="10"/>
                    <a:pt x="45" y="12"/>
                  </a:cubicBezTo>
                  <a:cubicBezTo>
                    <a:pt x="45" y="12"/>
                    <a:pt x="45" y="12"/>
                    <a:pt x="45" y="12"/>
                  </a:cubicBezTo>
                  <a:cubicBezTo>
                    <a:pt x="35" y="18"/>
                    <a:pt x="30" y="28"/>
                    <a:pt x="30" y="32"/>
                  </a:cubicBezTo>
                  <a:cubicBezTo>
                    <a:pt x="30" y="32"/>
                    <a:pt x="30" y="32"/>
                    <a:pt x="30" y="32"/>
                  </a:cubicBezTo>
                  <a:cubicBezTo>
                    <a:pt x="30" y="35"/>
                    <a:pt x="29" y="34"/>
                    <a:pt x="31" y="34"/>
                  </a:cubicBezTo>
                  <a:cubicBezTo>
                    <a:pt x="31" y="34"/>
                    <a:pt x="31" y="34"/>
                    <a:pt x="31" y="34"/>
                  </a:cubicBezTo>
                  <a:cubicBezTo>
                    <a:pt x="34" y="34"/>
                    <a:pt x="36" y="36"/>
                    <a:pt x="36" y="39"/>
                  </a:cubicBezTo>
                  <a:cubicBezTo>
                    <a:pt x="36" y="39"/>
                    <a:pt x="36" y="39"/>
                    <a:pt x="36" y="39"/>
                  </a:cubicBezTo>
                  <a:cubicBezTo>
                    <a:pt x="35" y="41"/>
                    <a:pt x="33" y="43"/>
                    <a:pt x="31" y="43"/>
                  </a:cubicBezTo>
                  <a:cubicBezTo>
                    <a:pt x="31" y="43"/>
                    <a:pt x="31" y="43"/>
                    <a:pt x="31" y="43"/>
                  </a:cubicBezTo>
                  <a:cubicBezTo>
                    <a:pt x="28" y="43"/>
                    <a:pt x="25" y="42"/>
                    <a:pt x="24" y="40"/>
                  </a:cubicBezTo>
                  <a:cubicBezTo>
                    <a:pt x="24" y="40"/>
                    <a:pt x="24" y="40"/>
                    <a:pt x="24" y="40"/>
                  </a:cubicBezTo>
                  <a:cubicBezTo>
                    <a:pt x="22" y="37"/>
                    <a:pt x="21" y="35"/>
                    <a:pt x="21" y="32"/>
                  </a:cubicBezTo>
                  <a:cubicBezTo>
                    <a:pt x="21" y="32"/>
                    <a:pt x="21" y="32"/>
                    <a:pt x="21" y="32"/>
                  </a:cubicBezTo>
                  <a:cubicBezTo>
                    <a:pt x="21" y="23"/>
                    <a:pt x="29" y="12"/>
                    <a:pt x="40" y="4"/>
                  </a:cubicBezTo>
                  <a:cubicBezTo>
                    <a:pt x="40" y="4"/>
                    <a:pt x="40" y="4"/>
                    <a:pt x="40" y="4"/>
                  </a:cubicBezTo>
                  <a:cubicBezTo>
                    <a:pt x="44" y="2"/>
                    <a:pt x="46" y="1"/>
                    <a:pt x="50" y="1"/>
                  </a:cubicBezTo>
                  <a:cubicBezTo>
                    <a:pt x="50" y="1"/>
                    <a:pt x="50" y="1"/>
                    <a:pt x="50" y="1"/>
                  </a:cubicBezTo>
                  <a:cubicBezTo>
                    <a:pt x="53" y="0"/>
                    <a:pt x="56" y="4"/>
                    <a:pt x="57" y="6"/>
                  </a:cubicBezTo>
                  <a:cubicBezTo>
                    <a:pt x="57" y="6"/>
                    <a:pt x="57" y="6"/>
                    <a:pt x="57" y="6"/>
                  </a:cubicBezTo>
                  <a:cubicBezTo>
                    <a:pt x="58" y="9"/>
                    <a:pt x="58" y="11"/>
                    <a:pt x="59" y="14"/>
                  </a:cubicBezTo>
                  <a:cubicBezTo>
                    <a:pt x="59" y="14"/>
                    <a:pt x="59" y="14"/>
                    <a:pt x="59" y="14"/>
                  </a:cubicBezTo>
                  <a:cubicBezTo>
                    <a:pt x="59" y="21"/>
                    <a:pt x="59" y="29"/>
                    <a:pt x="62" y="37"/>
                  </a:cubicBezTo>
                  <a:cubicBezTo>
                    <a:pt x="62" y="37"/>
                    <a:pt x="62" y="37"/>
                    <a:pt x="62" y="37"/>
                  </a:cubicBezTo>
                  <a:cubicBezTo>
                    <a:pt x="62" y="39"/>
                    <a:pt x="62" y="40"/>
                    <a:pt x="62" y="42"/>
                  </a:cubicBezTo>
                  <a:cubicBezTo>
                    <a:pt x="62" y="42"/>
                    <a:pt x="62" y="42"/>
                    <a:pt x="62" y="42"/>
                  </a:cubicBezTo>
                  <a:cubicBezTo>
                    <a:pt x="62" y="56"/>
                    <a:pt x="46" y="64"/>
                    <a:pt x="33" y="71"/>
                  </a:cubicBezTo>
                  <a:cubicBezTo>
                    <a:pt x="33" y="71"/>
                    <a:pt x="33" y="71"/>
                    <a:pt x="33" y="71"/>
                  </a:cubicBezTo>
                  <a:cubicBezTo>
                    <a:pt x="19" y="77"/>
                    <a:pt x="6" y="80"/>
                    <a:pt x="5" y="80"/>
                  </a:cubicBezTo>
                  <a:cubicBezTo>
                    <a:pt x="5" y="80"/>
                    <a:pt x="5" y="80"/>
                    <a:pt x="5" y="80"/>
                  </a:cubicBezTo>
                  <a:cubicBezTo>
                    <a:pt x="5" y="80"/>
                    <a:pt x="5" y="80"/>
                    <a:pt x="5" y="80"/>
                  </a:cubicBezTo>
                  <a:cubicBezTo>
                    <a:pt x="5" y="80"/>
                    <a:pt x="5" y="80"/>
                    <a:pt x="4" y="80"/>
                  </a:cubicBezTo>
                  <a:cubicBezTo>
                    <a:pt x="4" y="80"/>
                    <a:pt x="4" y="80"/>
                    <a:pt x="4" y="80"/>
                  </a:cubicBezTo>
                  <a:cubicBezTo>
                    <a:pt x="2" y="80"/>
                    <a:pt x="1" y="79"/>
                    <a:pt x="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
            <p:cNvSpPr/>
            <p:nvPr/>
          </p:nvSpPr>
          <p:spPr bwMode="auto">
            <a:xfrm>
              <a:off x="1803" y="1966"/>
              <a:ext cx="21" cy="40"/>
            </a:xfrm>
            <a:custGeom>
              <a:avLst/>
              <a:gdLst>
                <a:gd name="T0" fmla="*/ 0 w 8"/>
                <a:gd name="T1" fmla="*/ 11 h 15"/>
                <a:gd name="T2" fmla="*/ 0 w 8"/>
                <a:gd name="T3" fmla="*/ 4 h 15"/>
                <a:gd name="T4" fmla="*/ 4 w 8"/>
                <a:gd name="T5" fmla="*/ 0 h 15"/>
                <a:gd name="T6" fmla="*/ 4 w 8"/>
                <a:gd name="T7" fmla="*/ 0 h 15"/>
                <a:gd name="T8" fmla="*/ 8 w 8"/>
                <a:gd name="T9" fmla="*/ 4 h 15"/>
                <a:gd name="T10" fmla="*/ 8 w 8"/>
                <a:gd name="T11" fmla="*/ 4 h 15"/>
                <a:gd name="T12" fmla="*/ 8 w 8"/>
                <a:gd name="T13" fmla="*/ 11 h 15"/>
                <a:gd name="T14" fmla="*/ 4 w 8"/>
                <a:gd name="T15" fmla="*/ 15 h 15"/>
                <a:gd name="T16" fmla="*/ 4 w 8"/>
                <a:gd name="T17" fmla="*/ 15 h 15"/>
                <a:gd name="T18" fmla="*/ 0 w 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0" y="11"/>
                  </a:moveTo>
                  <a:cubicBezTo>
                    <a:pt x="0" y="4"/>
                    <a:pt x="0" y="4"/>
                    <a:pt x="0" y="4"/>
                  </a:cubicBezTo>
                  <a:cubicBezTo>
                    <a:pt x="0" y="1"/>
                    <a:pt x="2" y="0"/>
                    <a:pt x="4" y="0"/>
                  </a:cubicBezTo>
                  <a:cubicBezTo>
                    <a:pt x="4" y="0"/>
                    <a:pt x="4" y="0"/>
                    <a:pt x="4" y="0"/>
                  </a:cubicBezTo>
                  <a:cubicBezTo>
                    <a:pt x="6" y="0"/>
                    <a:pt x="8" y="1"/>
                    <a:pt x="8" y="4"/>
                  </a:cubicBezTo>
                  <a:cubicBezTo>
                    <a:pt x="8" y="4"/>
                    <a:pt x="8" y="4"/>
                    <a:pt x="8" y="4"/>
                  </a:cubicBezTo>
                  <a:cubicBezTo>
                    <a:pt x="8" y="11"/>
                    <a:pt x="8" y="11"/>
                    <a:pt x="8" y="11"/>
                  </a:cubicBezTo>
                  <a:cubicBezTo>
                    <a:pt x="8" y="13"/>
                    <a:pt x="6" y="15"/>
                    <a:pt x="4" y="15"/>
                  </a:cubicBezTo>
                  <a:cubicBezTo>
                    <a:pt x="4" y="15"/>
                    <a:pt x="4" y="15"/>
                    <a:pt x="4" y="15"/>
                  </a:cubicBezTo>
                  <a:cubicBezTo>
                    <a:pt x="2" y="15"/>
                    <a:pt x="0" y="13"/>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
            <p:cNvSpPr/>
            <p:nvPr/>
          </p:nvSpPr>
          <p:spPr bwMode="auto">
            <a:xfrm>
              <a:off x="1541" y="1985"/>
              <a:ext cx="130" cy="248"/>
            </a:xfrm>
            <a:custGeom>
              <a:avLst/>
              <a:gdLst>
                <a:gd name="T0" fmla="*/ 42 w 49"/>
                <a:gd name="T1" fmla="*/ 93 h 94"/>
                <a:gd name="T2" fmla="*/ 20 w 49"/>
                <a:gd name="T3" fmla="*/ 75 h 94"/>
                <a:gd name="T4" fmla="*/ 20 w 49"/>
                <a:gd name="T5" fmla="*/ 75 h 94"/>
                <a:gd name="T6" fmla="*/ 1 w 49"/>
                <a:gd name="T7" fmla="*/ 46 h 94"/>
                <a:gd name="T8" fmla="*/ 1 w 49"/>
                <a:gd name="T9" fmla="*/ 46 h 94"/>
                <a:gd name="T10" fmla="*/ 0 w 49"/>
                <a:gd name="T11" fmla="*/ 41 h 94"/>
                <a:gd name="T12" fmla="*/ 0 w 49"/>
                <a:gd name="T13" fmla="*/ 41 h 94"/>
                <a:gd name="T14" fmla="*/ 20 w 49"/>
                <a:gd name="T15" fmla="*/ 1 h 94"/>
                <a:gd name="T16" fmla="*/ 20 w 49"/>
                <a:gd name="T17" fmla="*/ 1 h 94"/>
                <a:gd name="T18" fmla="*/ 22 w 49"/>
                <a:gd name="T19" fmla="*/ 0 h 94"/>
                <a:gd name="T20" fmla="*/ 24 w 49"/>
                <a:gd name="T21" fmla="*/ 0 h 94"/>
                <a:gd name="T22" fmla="*/ 30 w 49"/>
                <a:gd name="T23" fmla="*/ 0 h 94"/>
                <a:gd name="T24" fmla="*/ 34 w 49"/>
                <a:gd name="T25" fmla="*/ 4 h 94"/>
                <a:gd name="T26" fmla="*/ 34 w 49"/>
                <a:gd name="T27" fmla="*/ 4 h 94"/>
                <a:gd name="T28" fmla="*/ 30 w 49"/>
                <a:gd name="T29" fmla="*/ 8 h 94"/>
                <a:gd name="T30" fmla="*/ 30 w 49"/>
                <a:gd name="T31" fmla="*/ 8 h 94"/>
                <a:gd name="T32" fmla="*/ 26 w 49"/>
                <a:gd name="T33" fmla="*/ 8 h 94"/>
                <a:gd name="T34" fmla="*/ 18 w 49"/>
                <a:gd name="T35" fmla="*/ 20 h 94"/>
                <a:gd name="T36" fmla="*/ 18 w 49"/>
                <a:gd name="T37" fmla="*/ 20 h 94"/>
                <a:gd name="T38" fmla="*/ 9 w 49"/>
                <a:gd name="T39" fmla="*/ 41 h 94"/>
                <a:gd name="T40" fmla="*/ 9 w 49"/>
                <a:gd name="T41" fmla="*/ 41 h 94"/>
                <a:gd name="T42" fmla="*/ 9 w 49"/>
                <a:gd name="T43" fmla="*/ 43 h 94"/>
                <a:gd name="T44" fmla="*/ 9 w 49"/>
                <a:gd name="T45" fmla="*/ 43 h 94"/>
                <a:gd name="T46" fmla="*/ 27 w 49"/>
                <a:gd name="T47" fmla="*/ 70 h 94"/>
                <a:gd name="T48" fmla="*/ 27 w 49"/>
                <a:gd name="T49" fmla="*/ 70 h 94"/>
                <a:gd name="T50" fmla="*/ 40 w 49"/>
                <a:gd name="T51" fmla="*/ 82 h 94"/>
                <a:gd name="T52" fmla="*/ 40 w 49"/>
                <a:gd name="T53" fmla="*/ 82 h 94"/>
                <a:gd name="T54" fmla="*/ 46 w 49"/>
                <a:gd name="T55" fmla="*/ 85 h 94"/>
                <a:gd name="T56" fmla="*/ 46 w 49"/>
                <a:gd name="T57" fmla="*/ 85 h 94"/>
                <a:gd name="T58" fmla="*/ 48 w 49"/>
                <a:gd name="T59" fmla="*/ 91 h 94"/>
                <a:gd name="T60" fmla="*/ 48 w 49"/>
                <a:gd name="T61" fmla="*/ 91 h 94"/>
                <a:gd name="T62" fmla="*/ 44 w 49"/>
                <a:gd name="T63" fmla="*/ 94 h 94"/>
                <a:gd name="T64" fmla="*/ 44 w 49"/>
                <a:gd name="T65" fmla="*/ 94 h 94"/>
                <a:gd name="T66" fmla="*/ 42 w 49"/>
                <a:gd name="T6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94">
                  <a:moveTo>
                    <a:pt x="42" y="93"/>
                  </a:moveTo>
                  <a:cubicBezTo>
                    <a:pt x="42" y="93"/>
                    <a:pt x="31" y="88"/>
                    <a:pt x="20" y="75"/>
                  </a:cubicBezTo>
                  <a:cubicBezTo>
                    <a:pt x="20" y="75"/>
                    <a:pt x="20" y="75"/>
                    <a:pt x="20" y="75"/>
                  </a:cubicBezTo>
                  <a:cubicBezTo>
                    <a:pt x="10" y="64"/>
                    <a:pt x="5" y="59"/>
                    <a:pt x="1" y="46"/>
                  </a:cubicBezTo>
                  <a:cubicBezTo>
                    <a:pt x="1" y="46"/>
                    <a:pt x="1" y="46"/>
                    <a:pt x="1" y="46"/>
                  </a:cubicBezTo>
                  <a:cubicBezTo>
                    <a:pt x="0" y="45"/>
                    <a:pt x="0" y="43"/>
                    <a:pt x="0" y="41"/>
                  </a:cubicBezTo>
                  <a:cubicBezTo>
                    <a:pt x="0" y="41"/>
                    <a:pt x="0" y="41"/>
                    <a:pt x="0" y="41"/>
                  </a:cubicBezTo>
                  <a:cubicBezTo>
                    <a:pt x="0" y="25"/>
                    <a:pt x="20" y="2"/>
                    <a:pt x="20" y="1"/>
                  </a:cubicBezTo>
                  <a:cubicBezTo>
                    <a:pt x="20" y="1"/>
                    <a:pt x="20" y="1"/>
                    <a:pt x="20" y="1"/>
                  </a:cubicBezTo>
                  <a:cubicBezTo>
                    <a:pt x="22" y="0"/>
                    <a:pt x="22" y="0"/>
                    <a:pt x="22" y="0"/>
                  </a:cubicBezTo>
                  <a:cubicBezTo>
                    <a:pt x="24" y="0"/>
                    <a:pt x="24" y="0"/>
                    <a:pt x="24" y="0"/>
                  </a:cubicBezTo>
                  <a:cubicBezTo>
                    <a:pt x="30" y="0"/>
                    <a:pt x="30" y="0"/>
                    <a:pt x="30" y="0"/>
                  </a:cubicBezTo>
                  <a:cubicBezTo>
                    <a:pt x="32" y="0"/>
                    <a:pt x="34" y="1"/>
                    <a:pt x="34" y="4"/>
                  </a:cubicBezTo>
                  <a:cubicBezTo>
                    <a:pt x="34" y="4"/>
                    <a:pt x="34" y="4"/>
                    <a:pt x="34" y="4"/>
                  </a:cubicBezTo>
                  <a:cubicBezTo>
                    <a:pt x="34" y="6"/>
                    <a:pt x="32" y="8"/>
                    <a:pt x="30" y="8"/>
                  </a:cubicBezTo>
                  <a:cubicBezTo>
                    <a:pt x="30" y="8"/>
                    <a:pt x="30" y="8"/>
                    <a:pt x="30" y="8"/>
                  </a:cubicBezTo>
                  <a:cubicBezTo>
                    <a:pt x="26" y="8"/>
                    <a:pt x="26" y="8"/>
                    <a:pt x="26" y="8"/>
                  </a:cubicBezTo>
                  <a:cubicBezTo>
                    <a:pt x="24" y="11"/>
                    <a:pt x="21" y="15"/>
                    <a:pt x="18" y="20"/>
                  </a:cubicBezTo>
                  <a:cubicBezTo>
                    <a:pt x="18" y="20"/>
                    <a:pt x="18" y="20"/>
                    <a:pt x="18" y="20"/>
                  </a:cubicBezTo>
                  <a:cubicBezTo>
                    <a:pt x="13" y="27"/>
                    <a:pt x="8" y="37"/>
                    <a:pt x="9" y="41"/>
                  </a:cubicBezTo>
                  <a:cubicBezTo>
                    <a:pt x="9" y="41"/>
                    <a:pt x="9" y="41"/>
                    <a:pt x="9" y="41"/>
                  </a:cubicBezTo>
                  <a:cubicBezTo>
                    <a:pt x="9" y="42"/>
                    <a:pt x="9" y="43"/>
                    <a:pt x="9" y="43"/>
                  </a:cubicBezTo>
                  <a:cubicBezTo>
                    <a:pt x="9" y="43"/>
                    <a:pt x="9" y="43"/>
                    <a:pt x="9" y="43"/>
                  </a:cubicBezTo>
                  <a:cubicBezTo>
                    <a:pt x="13" y="54"/>
                    <a:pt x="17" y="57"/>
                    <a:pt x="27" y="70"/>
                  </a:cubicBezTo>
                  <a:cubicBezTo>
                    <a:pt x="27" y="70"/>
                    <a:pt x="27" y="70"/>
                    <a:pt x="27" y="70"/>
                  </a:cubicBezTo>
                  <a:cubicBezTo>
                    <a:pt x="32" y="75"/>
                    <a:pt x="37" y="79"/>
                    <a:pt x="40" y="82"/>
                  </a:cubicBezTo>
                  <a:cubicBezTo>
                    <a:pt x="40" y="82"/>
                    <a:pt x="40" y="82"/>
                    <a:pt x="40" y="82"/>
                  </a:cubicBezTo>
                  <a:cubicBezTo>
                    <a:pt x="44" y="84"/>
                    <a:pt x="46" y="85"/>
                    <a:pt x="46" y="85"/>
                  </a:cubicBezTo>
                  <a:cubicBezTo>
                    <a:pt x="46" y="85"/>
                    <a:pt x="46" y="85"/>
                    <a:pt x="46" y="85"/>
                  </a:cubicBezTo>
                  <a:cubicBezTo>
                    <a:pt x="48" y="86"/>
                    <a:pt x="49" y="89"/>
                    <a:pt x="48" y="91"/>
                  </a:cubicBezTo>
                  <a:cubicBezTo>
                    <a:pt x="48" y="91"/>
                    <a:pt x="48" y="91"/>
                    <a:pt x="48" y="91"/>
                  </a:cubicBezTo>
                  <a:cubicBezTo>
                    <a:pt x="47" y="93"/>
                    <a:pt x="46" y="94"/>
                    <a:pt x="44" y="94"/>
                  </a:cubicBezTo>
                  <a:cubicBezTo>
                    <a:pt x="44" y="94"/>
                    <a:pt x="44" y="94"/>
                    <a:pt x="44" y="94"/>
                  </a:cubicBezTo>
                  <a:cubicBezTo>
                    <a:pt x="43" y="94"/>
                    <a:pt x="43" y="93"/>
                    <a:pt x="4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
            <p:cNvSpPr/>
            <p:nvPr/>
          </p:nvSpPr>
          <p:spPr bwMode="auto">
            <a:xfrm>
              <a:off x="1412" y="2164"/>
              <a:ext cx="24" cy="85"/>
            </a:xfrm>
            <a:custGeom>
              <a:avLst/>
              <a:gdLst>
                <a:gd name="T0" fmla="*/ 0 w 9"/>
                <a:gd name="T1" fmla="*/ 28 h 32"/>
                <a:gd name="T2" fmla="*/ 0 w 9"/>
                <a:gd name="T3" fmla="*/ 4 h 32"/>
                <a:gd name="T4" fmla="*/ 4 w 9"/>
                <a:gd name="T5" fmla="*/ 0 h 32"/>
                <a:gd name="T6" fmla="*/ 4 w 9"/>
                <a:gd name="T7" fmla="*/ 0 h 32"/>
                <a:gd name="T8" fmla="*/ 9 w 9"/>
                <a:gd name="T9" fmla="*/ 4 h 32"/>
                <a:gd name="T10" fmla="*/ 9 w 9"/>
                <a:gd name="T11" fmla="*/ 4 h 32"/>
                <a:gd name="T12" fmla="*/ 9 w 9"/>
                <a:gd name="T13" fmla="*/ 28 h 32"/>
                <a:gd name="T14" fmla="*/ 4 w 9"/>
                <a:gd name="T15" fmla="*/ 32 h 32"/>
                <a:gd name="T16" fmla="*/ 4 w 9"/>
                <a:gd name="T17" fmla="*/ 32 h 32"/>
                <a:gd name="T18" fmla="*/ 0 w 9"/>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2">
                  <a:moveTo>
                    <a:pt x="0" y="28"/>
                  </a:moveTo>
                  <a:cubicBezTo>
                    <a:pt x="0" y="4"/>
                    <a:pt x="0" y="4"/>
                    <a:pt x="0" y="4"/>
                  </a:cubicBezTo>
                  <a:cubicBezTo>
                    <a:pt x="0" y="2"/>
                    <a:pt x="2" y="0"/>
                    <a:pt x="4" y="0"/>
                  </a:cubicBezTo>
                  <a:cubicBezTo>
                    <a:pt x="4" y="0"/>
                    <a:pt x="4" y="0"/>
                    <a:pt x="4" y="0"/>
                  </a:cubicBezTo>
                  <a:cubicBezTo>
                    <a:pt x="7" y="0"/>
                    <a:pt x="9" y="2"/>
                    <a:pt x="9" y="4"/>
                  </a:cubicBezTo>
                  <a:cubicBezTo>
                    <a:pt x="9" y="4"/>
                    <a:pt x="9" y="4"/>
                    <a:pt x="9" y="4"/>
                  </a:cubicBezTo>
                  <a:cubicBezTo>
                    <a:pt x="9" y="28"/>
                    <a:pt x="9" y="28"/>
                    <a:pt x="9" y="28"/>
                  </a:cubicBezTo>
                  <a:cubicBezTo>
                    <a:pt x="9" y="30"/>
                    <a:pt x="7" y="32"/>
                    <a:pt x="4" y="32"/>
                  </a:cubicBezTo>
                  <a:cubicBezTo>
                    <a:pt x="4" y="32"/>
                    <a:pt x="4" y="32"/>
                    <a:pt x="4" y="32"/>
                  </a:cubicBezTo>
                  <a:cubicBezTo>
                    <a:pt x="2" y="32"/>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1"/>
            <p:cNvSpPr/>
            <p:nvPr/>
          </p:nvSpPr>
          <p:spPr bwMode="auto">
            <a:xfrm>
              <a:off x="1285" y="2241"/>
              <a:ext cx="227" cy="89"/>
            </a:xfrm>
            <a:custGeom>
              <a:avLst/>
              <a:gdLst>
                <a:gd name="T0" fmla="*/ 51 w 86"/>
                <a:gd name="T1" fmla="*/ 15 h 34"/>
                <a:gd name="T2" fmla="*/ 35 w 86"/>
                <a:gd name="T3" fmla="*/ 32 h 34"/>
                <a:gd name="T4" fmla="*/ 3 w 86"/>
                <a:gd name="T5" fmla="*/ 11 h 34"/>
                <a:gd name="T6" fmla="*/ 1 w 86"/>
                <a:gd name="T7" fmla="*/ 5 h 34"/>
                <a:gd name="T8" fmla="*/ 1 w 86"/>
                <a:gd name="T9" fmla="*/ 5 h 34"/>
                <a:gd name="T10" fmla="*/ 7 w 86"/>
                <a:gd name="T11" fmla="*/ 4 h 34"/>
                <a:gd name="T12" fmla="*/ 7 w 86"/>
                <a:gd name="T13" fmla="*/ 4 h 34"/>
                <a:gd name="T14" fmla="*/ 34 w 86"/>
                <a:gd name="T15" fmla="*/ 21 h 34"/>
                <a:gd name="T16" fmla="*/ 53 w 86"/>
                <a:gd name="T17" fmla="*/ 0 h 34"/>
                <a:gd name="T18" fmla="*/ 63 w 86"/>
                <a:gd name="T19" fmla="*/ 19 h 34"/>
                <a:gd name="T20" fmla="*/ 78 w 86"/>
                <a:gd name="T21" fmla="*/ 5 h 34"/>
                <a:gd name="T22" fmla="*/ 84 w 86"/>
                <a:gd name="T23" fmla="*/ 5 h 34"/>
                <a:gd name="T24" fmla="*/ 84 w 86"/>
                <a:gd name="T25" fmla="*/ 5 h 34"/>
                <a:gd name="T26" fmla="*/ 84 w 86"/>
                <a:gd name="T27" fmla="*/ 11 h 34"/>
                <a:gd name="T28" fmla="*/ 84 w 86"/>
                <a:gd name="T29" fmla="*/ 11 h 34"/>
                <a:gd name="T30" fmla="*/ 61 w 86"/>
                <a:gd name="T31" fmla="*/ 34 h 34"/>
                <a:gd name="T32" fmla="*/ 51 w 86"/>
                <a:gd name="T3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34">
                  <a:moveTo>
                    <a:pt x="51" y="15"/>
                  </a:moveTo>
                  <a:cubicBezTo>
                    <a:pt x="35" y="32"/>
                    <a:pt x="35" y="32"/>
                    <a:pt x="35" y="32"/>
                  </a:cubicBezTo>
                  <a:cubicBezTo>
                    <a:pt x="3" y="11"/>
                    <a:pt x="3" y="11"/>
                    <a:pt x="3" y="11"/>
                  </a:cubicBezTo>
                  <a:cubicBezTo>
                    <a:pt x="0" y="10"/>
                    <a:pt x="0" y="7"/>
                    <a:pt x="1" y="5"/>
                  </a:cubicBezTo>
                  <a:cubicBezTo>
                    <a:pt x="1" y="5"/>
                    <a:pt x="1" y="5"/>
                    <a:pt x="1" y="5"/>
                  </a:cubicBezTo>
                  <a:cubicBezTo>
                    <a:pt x="2" y="3"/>
                    <a:pt x="5" y="3"/>
                    <a:pt x="7" y="4"/>
                  </a:cubicBezTo>
                  <a:cubicBezTo>
                    <a:pt x="7" y="4"/>
                    <a:pt x="7" y="4"/>
                    <a:pt x="7" y="4"/>
                  </a:cubicBezTo>
                  <a:cubicBezTo>
                    <a:pt x="34" y="21"/>
                    <a:pt x="34" y="21"/>
                    <a:pt x="34" y="21"/>
                  </a:cubicBezTo>
                  <a:cubicBezTo>
                    <a:pt x="53" y="0"/>
                    <a:pt x="53" y="0"/>
                    <a:pt x="53" y="0"/>
                  </a:cubicBezTo>
                  <a:cubicBezTo>
                    <a:pt x="63" y="19"/>
                    <a:pt x="63" y="19"/>
                    <a:pt x="63" y="19"/>
                  </a:cubicBezTo>
                  <a:cubicBezTo>
                    <a:pt x="78" y="5"/>
                    <a:pt x="78" y="5"/>
                    <a:pt x="78" y="5"/>
                  </a:cubicBezTo>
                  <a:cubicBezTo>
                    <a:pt x="80" y="3"/>
                    <a:pt x="83" y="3"/>
                    <a:pt x="84" y="5"/>
                  </a:cubicBezTo>
                  <a:cubicBezTo>
                    <a:pt x="84" y="5"/>
                    <a:pt x="84" y="5"/>
                    <a:pt x="84" y="5"/>
                  </a:cubicBezTo>
                  <a:cubicBezTo>
                    <a:pt x="86" y="6"/>
                    <a:pt x="86" y="9"/>
                    <a:pt x="84" y="11"/>
                  </a:cubicBezTo>
                  <a:cubicBezTo>
                    <a:pt x="84" y="11"/>
                    <a:pt x="84" y="11"/>
                    <a:pt x="84" y="11"/>
                  </a:cubicBezTo>
                  <a:cubicBezTo>
                    <a:pt x="61" y="34"/>
                    <a:pt x="61" y="34"/>
                    <a:pt x="61" y="34"/>
                  </a:cubicBezTo>
                  <a:cubicBezTo>
                    <a:pt x="51" y="15"/>
                    <a:pt x="51" y="15"/>
                    <a:pt x="5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2"/>
            <p:cNvSpPr>
              <a:spLocks noEditPoints="1"/>
            </p:cNvSpPr>
            <p:nvPr/>
          </p:nvSpPr>
          <p:spPr bwMode="auto">
            <a:xfrm>
              <a:off x="1388" y="2259"/>
              <a:ext cx="124" cy="552"/>
            </a:xfrm>
            <a:custGeom>
              <a:avLst/>
              <a:gdLst>
                <a:gd name="T0" fmla="*/ 5 w 124"/>
                <a:gd name="T1" fmla="*/ 518 h 552"/>
                <a:gd name="T2" fmla="*/ 0 w 124"/>
                <a:gd name="T3" fmla="*/ 515 h 552"/>
                <a:gd name="T4" fmla="*/ 24 w 124"/>
                <a:gd name="T5" fmla="*/ 3 h 552"/>
                <a:gd name="T6" fmla="*/ 48 w 124"/>
                <a:gd name="T7" fmla="*/ 0 h 552"/>
                <a:gd name="T8" fmla="*/ 124 w 124"/>
                <a:gd name="T9" fmla="*/ 481 h 552"/>
                <a:gd name="T10" fmla="*/ 82 w 124"/>
                <a:gd name="T11" fmla="*/ 552 h 552"/>
                <a:gd name="T12" fmla="*/ 5 w 124"/>
                <a:gd name="T13" fmla="*/ 518 h 552"/>
                <a:gd name="T14" fmla="*/ 5 w 124"/>
                <a:gd name="T15" fmla="*/ 518 h 552"/>
                <a:gd name="T16" fmla="*/ 71 w 124"/>
                <a:gd name="T17" fmla="*/ 523 h 552"/>
                <a:gd name="T18" fmla="*/ 100 w 124"/>
                <a:gd name="T19" fmla="*/ 478 h 552"/>
                <a:gd name="T20" fmla="*/ 42 w 124"/>
                <a:gd name="T21" fmla="*/ 114 h 552"/>
                <a:gd name="T22" fmla="*/ 24 w 124"/>
                <a:gd name="T23" fmla="*/ 499 h 552"/>
                <a:gd name="T24" fmla="*/ 71 w 124"/>
                <a:gd name="T25" fmla="*/ 523 h 552"/>
                <a:gd name="T26" fmla="*/ 71 w 124"/>
                <a:gd name="T27" fmla="*/ 52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552">
                  <a:moveTo>
                    <a:pt x="5" y="518"/>
                  </a:moveTo>
                  <a:lnTo>
                    <a:pt x="0" y="515"/>
                  </a:lnTo>
                  <a:lnTo>
                    <a:pt x="24" y="3"/>
                  </a:lnTo>
                  <a:lnTo>
                    <a:pt x="48" y="0"/>
                  </a:lnTo>
                  <a:lnTo>
                    <a:pt x="124" y="481"/>
                  </a:lnTo>
                  <a:lnTo>
                    <a:pt x="82" y="552"/>
                  </a:lnTo>
                  <a:lnTo>
                    <a:pt x="5" y="518"/>
                  </a:lnTo>
                  <a:lnTo>
                    <a:pt x="5" y="518"/>
                  </a:lnTo>
                  <a:close/>
                  <a:moveTo>
                    <a:pt x="71" y="523"/>
                  </a:moveTo>
                  <a:lnTo>
                    <a:pt x="100" y="478"/>
                  </a:lnTo>
                  <a:lnTo>
                    <a:pt x="42" y="114"/>
                  </a:lnTo>
                  <a:lnTo>
                    <a:pt x="24" y="499"/>
                  </a:lnTo>
                  <a:lnTo>
                    <a:pt x="71" y="523"/>
                  </a:lnTo>
                  <a:lnTo>
                    <a:pt x="71" y="5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3"/>
            <p:cNvSpPr/>
            <p:nvPr/>
          </p:nvSpPr>
          <p:spPr bwMode="auto">
            <a:xfrm>
              <a:off x="1285" y="1948"/>
              <a:ext cx="782" cy="581"/>
            </a:xfrm>
            <a:custGeom>
              <a:avLst/>
              <a:gdLst>
                <a:gd name="T0" fmla="*/ 3 w 296"/>
                <a:gd name="T1" fmla="*/ 171 h 220"/>
                <a:gd name="T2" fmla="*/ 1 w 296"/>
                <a:gd name="T3" fmla="*/ 165 h 220"/>
                <a:gd name="T4" fmla="*/ 1 w 296"/>
                <a:gd name="T5" fmla="*/ 165 h 220"/>
                <a:gd name="T6" fmla="*/ 7 w 296"/>
                <a:gd name="T7" fmla="*/ 163 h 220"/>
                <a:gd name="T8" fmla="*/ 7 w 296"/>
                <a:gd name="T9" fmla="*/ 163 h 220"/>
                <a:gd name="T10" fmla="*/ 59 w 296"/>
                <a:gd name="T11" fmla="*/ 187 h 220"/>
                <a:gd name="T12" fmla="*/ 59 w 296"/>
                <a:gd name="T13" fmla="*/ 187 h 220"/>
                <a:gd name="T14" fmla="*/ 153 w 296"/>
                <a:gd name="T15" fmla="*/ 212 h 220"/>
                <a:gd name="T16" fmla="*/ 153 w 296"/>
                <a:gd name="T17" fmla="*/ 212 h 220"/>
                <a:gd name="T18" fmla="*/ 180 w 296"/>
                <a:gd name="T19" fmla="*/ 207 h 220"/>
                <a:gd name="T20" fmla="*/ 180 w 296"/>
                <a:gd name="T21" fmla="*/ 207 h 220"/>
                <a:gd name="T22" fmla="*/ 253 w 296"/>
                <a:gd name="T23" fmla="*/ 123 h 220"/>
                <a:gd name="T24" fmla="*/ 253 w 296"/>
                <a:gd name="T25" fmla="*/ 123 h 220"/>
                <a:gd name="T26" fmla="*/ 287 w 296"/>
                <a:gd name="T27" fmla="*/ 58 h 220"/>
                <a:gd name="T28" fmla="*/ 287 w 296"/>
                <a:gd name="T29" fmla="*/ 58 h 220"/>
                <a:gd name="T30" fmla="*/ 283 w 296"/>
                <a:gd name="T31" fmla="*/ 5 h 220"/>
                <a:gd name="T32" fmla="*/ 287 w 296"/>
                <a:gd name="T33" fmla="*/ 0 h 220"/>
                <a:gd name="T34" fmla="*/ 287 w 296"/>
                <a:gd name="T35" fmla="*/ 0 h 220"/>
                <a:gd name="T36" fmla="*/ 291 w 296"/>
                <a:gd name="T37" fmla="*/ 4 h 220"/>
                <a:gd name="T38" fmla="*/ 291 w 296"/>
                <a:gd name="T39" fmla="*/ 4 h 220"/>
                <a:gd name="T40" fmla="*/ 296 w 296"/>
                <a:gd name="T41" fmla="*/ 60 h 220"/>
                <a:gd name="T42" fmla="*/ 295 w 296"/>
                <a:gd name="T43" fmla="*/ 61 h 220"/>
                <a:gd name="T44" fmla="*/ 184 w 296"/>
                <a:gd name="T45" fmla="*/ 215 h 220"/>
                <a:gd name="T46" fmla="*/ 184 w 296"/>
                <a:gd name="T47" fmla="*/ 215 h 220"/>
                <a:gd name="T48" fmla="*/ 153 w 296"/>
                <a:gd name="T49" fmla="*/ 220 h 220"/>
                <a:gd name="T50" fmla="*/ 153 w 296"/>
                <a:gd name="T51" fmla="*/ 220 h 220"/>
                <a:gd name="T52" fmla="*/ 3 w 296"/>
                <a:gd name="T53" fmla="*/ 1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20">
                  <a:moveTo>
                    <a:pt x="3" y="171"/>
                  </a:moveTo>
                  <a:cubicBezTo>
                    <a:pt x="1" y="170"/>
                    <a:pt x="0" y="167"/>
                    <a:pt x="1" y="165"/>
                  </a:cubicBezTo>
                  <a:cubicBezTo>
                    <a:pt x="1" y="165"/>
                    <a:pt x="1" y="165"/>
                    <a:pt x="1" y="165"/>
                  </a:cubicBezTo>
                  <a:cubicBezTo>
                    <a:pt x="2" y="163"/>
                    <a:pt x="5" y="162"/>
                    <a:pt x="7" y="163"/>
                  </a:cubicBezTo>
                  <a:cubicBezTo>
                    <a:pt x="7" y="163"/>
                    <a:pt x="7" y="163"/>
                    <a:pt x="7" y="163"/>
                  </a:cubicBezTo>
                  <a:cubicBezTo>
                    <a:pt x="7" y="163"/>
                    <a:pt x="29" y="175"/>
                    <a:pt x="59" y="187"/>
                  </a:cubicBezTo>
                  <a:cubicBezTo>
                    <a:pt x="59" y="187"/>
                    <a:pt x="59" y="187"/>
                    <a:pt x="59" y="187"/>
                  </a:cubicBezTo>
                  <a:cubicBezTo>
                    <a:pt x="88" y="200"/>
                    <a:pt x="125" y="212"/>
                    <a:pt x="153" y="212"/>
                  </a:cubicBezTo>
                  <a:cubicBezTo>
                    <a:pt x="153" y="212"/>
                    <a:pt x="153" y="212"/>
                    <a:pt x="153" y="212"/>
                  </a:cubicBezTo>
                  <a:cubicBezTo>
                    <a:pt x="164" y="212"/>
                    <a:pt x="173" y="210"/>
                    <a:pt x="180" y="207"/>
                  </a:cubicBezTo>
                  <a:cubicBezTo>
                    <a:pt x="180" y="207"/>
                    <a:pt x="180" y="207"/>
                    <a:pt x="180" y="207"/>
                  </a:cubicBezTo>
                  <a:cubicBezTo>
                    <a:pt x="204" y="195"/>
                    <a:pt x="232" y="158"/>
                    <a:pt x="253" y="123"/>
                  </a:cubicBezTo>
                  <a:cubicBezTo>
                    <a:pt x="253" y="123"/>
                    <a:pt x="253" y="123"/>
                    <a:pt x="253" y="123"/>
                  </a:cubicBezTo>
                  <a:cubicBezTo>
                    <a:pt x="271" y="92"/>
                    <a:pt x="284" y="64"/>
                    <a:pt x="287" y="58"/>
                  </a:cubicBezTo>
                  <a:cubicBezTo>
                    <a:pt x="287" y="58"/>
                    <a:pt x="287" y="58"/>
                    <a:pt x="287" y="58"/>
                  </a:cubicBezTo>
                  <a:cubicBezTo>
                    <a:pt x="283" y="5"/>
                    <a:pt x="283" y="5"/>
                    <a:pt x="283" y="5"/>
                  </a:cubicBezTo>
                  <a:cubicBezTo>
                    <a:pt x="282" y="2"/>
                    <a:pt x="284" y="0"/>
                    <a:pt x="287" y="0"/>
                  </a:cubicBezTo>
                  <a:cubicBezTo>
                    <a:pt x="287" y="0"/>
                    <a:pt x="287" y="0"/>
                    <a:pt x="287" y="0"/>
                  </a:cubicBezTo>
                  <a:cubicBezTo>
                    <a:pt x="289" y="0"/>
                    <a:pt x="291" y="1"/>
                    <a:pt x="291" y="4"/>
                  </a:cubicBezTo>
                  <a:cubicBezTo>
                    <a:pt x="291" y="4"/>
                    <a:pt x="291" y="4"/>
                    <a:pt x="291" y="4"/>
                  </a:cubicBezTo>
                  <a:cubicBezTo>
                    <a:pt x="296" y="60"/>
                    <a:pt x="296" y="60"/>
                    <a:pt x="296" y="60"/>
                  </a:cubicBezTo>
                  <a:cubicBezTo>
                    <a:pt x="295" y="61"/>
                    <a:pt x="295" y="61"/>
                    <a:pt x="295" y="61"/>
                  </a:cubicBezTo>
                  <a:cubicBezTo>
                    <a:pt x="295" y="61"/>
                    <a:pt x="239" y="188"/>
                    <a:pt x="184" y="215"/>
                  </a:cubicBezTo>
                  <a:cubicBezTo>
                    <a:pt x="184" y="215"/>
                    <a:pt x="184" y="215"/>
                    <a:pt x="184" y="215"/>
                  </a:cubicBezTo>
                  <a:cubicBezTo>
                    <a:pt x="175" y="219"/>
                    <a:pt x="165" y="220"/>
                    <a:pt x="153" y="220"/>
                  </a:cubicBezTo>
                  <a:cubicBezTo>
                    <a:pt x="153" y="220"/>
                    <a:pt x="153" y="220"/>
                    <a:pt x="153" y="220"/>
                  </a:cubicBezTo>
                  <a:cubicBezTo>
                    <a:pt x="92" y="220"/>
                    <a:pt x="3" y="171"/>
                    <a:pt x="3"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4"/>
            <p:cNvSpPr/>
            <p:nvPr/>
          </p:nvSpPr>
          <p:spPr bwMode="auto">
            <a:xfrm>
              <a:off x="2040" y="2000"/>
              <a:ext cx="85" cy="114"/>
            </a:xfrm>
            <a:custGeom>
              <a:avLst/>
              <a:gdLst>
                <a:gd name="T0" fmla="*/ 3 w 32"/>
                <a:gd name="T1" fmla="*/ 42 h 43"/>
                <a:gd name="T2" fmla="*/ 2 w 32"/>
                <a:gd name="T3" fmla="*/ 36 h 43"/>
                <a:gd name="T4" fmla="*/ 2 w 32"/>
                <a:gd name="T5" fmla="*/ 36 h 43"/>
                <a:gd name="T6" fmla="*/ 23 w 32"/>
                <a:gd name="T7" fmla="*/ 3 h 43"/>
                <a:gd name="T8" fmla="*/ 30 w 32"/>
                <a:gd name="T9" fmla="*/ 2 h 43"/>
                <a:gd name="T10" fmla="*/ 30 w 32"/>
                <a:gd name="T11" fmla="*/ 2 h 43"/>
                <a:gd name="T12" fmla="*/ 31 w 32"/>
                <a:gd name="T13" fmla="*/ 8 h 43"/>
                <a:gd name="T14" fmla="*/ 31 w 32"/>
                <a:gd name="T15" fmla="*/ 8 h 43"/>
                <a:gd name="T16" fmla="*/ 9 w 32"/>
                <a:gd name="T17" fmla="*/ 41 h 43"/>
                <a:gd name="T18" fmla="*/ 5 w 32"/>
                <a:gd name="T19" fmla="*/ 43 h 43"/>
                <a:gd name="T20" fmla="*/ 5 w 32"/>
                <a:gd name="T21" fmla="*/ 43 h 43"/>
                <a:gd name="T22" fmla="*/ 3 w 32"/>
                <a:gd name="T23"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3">
                  <a:moveTo>
                    <a:pt x="3" y="42"/>
                  </a:moveTo>
                  <a:cubicBezTo>
                    <a:pt x="1" y="41"/>
                    <a:pt x="0" y="38"/>
                    <a:pt x="2" y="36"/>
                  </a:cubicBezTo>
                  <a:cubicBezTo>
                    <a:pt x="2" y="36"/>
                    <a:pt x="2" y="36"/>
                    <a:pt x="2" y="36"/>
                  </a:cubicBezTo>
                  <a:cubicBezTo>
                    <a:pt x="23" y="3"/>
                    <a:pt x="23" y="3"/>
                    <a:pt x="23" y="3"/>
                  </a:cubicBezTo>
                  <a:cubicBezTo>
                    <a:pt x="25" y="1"/>
                    <a:pt x="28" y="0"/>
                    <a:pt x="30" y="2"/>
                  </a:cubicBezTo>
                  <a:cubicBezTo>
                    <a:pt x="30" y="2"/>
                    <a:pt x="30" y="2"/>
                    <a:pt x="30" y="2"/>
                  </a:cubicBezTo>
                  <a:cubicBezTo>
                    <a:pt x="32" y="3"/>
                    <a:pt x="32" y="6"/>
                    <a:pt x="31" y="8"/>
                  </a:cubicBezTo>
                  <a:cubicBezTo>
                    <a:pt x="31" y="8"/>
                    <a:pt x="31" y="8"/>
                    <a:pt x="31" y="8"/>
                  </a:cubicBezTo>
                  <a:cubicBezTo>
                    <a:pt x="9" y="41"/>
                    <a:pt x="9" y="41"/>
                    <a:pt x="9" y="41"/>
                  </a:cubicBezTo>
                  <a:cubicBezTo>
                    <a:pt x="8" y="43"/>
                    <a:pt x="7" y="43"/>
                    <a:pt x="5" y="43"/>
                  </a:cubicBezTo>
                  <a:cubicBezTo>
                    <a:pt x="5" y="43"/>
                    <a:pt x="5" y="43"/>
                    <a:pt x="5" y="43"/>
                  </a:cubicBezTo>
                  <a:cubicBezTo>
                    <a:pt x="4" y="43"/>
                    <a:pt x="4"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5"/>
            <p:cNvSpPr/>
            <p:nvPr/>
          </p:nvSpPr>
          <p:spPr bwMode="auto">
            <a:xfrm>
              <a:off x="1488" y="2114"/>
              <a:ext cx="716" cy="327"/>
            </a:xfrm>
            <a:custGeom>
              <a:avLst/>
              <a:gdLst>
                <a:gd name="T0" fmla="*/ 203 w 271"/>
                <a:gd name="T1" fmla="*/ 123 h 124"/>
                <a:gd name="T2" fmla="*/ 4 w 271"/>
                <a:gd name="T3" fmla="*/ 94 h 124"/>
                <a:gd name="T4" fmla="*/ 4 w 271"/>
                <a:gd name="T5" fmla="*/ 94 h 124"/>
                <a:gd name="T6" fmla="*/ 0 w 271"/>
                <a:gd name="T7" fmla="*/ 89 h 124"/>
                <a:gd name="T8" fmla="*/ 0 w 271"/>
                <a:gd name="T9" fmla="*/ 89 h 124"/>
                <a:gd name="T10" fmla="*/ 5 w 271"/>
                <a:gd name="T11" fmla="*/ 85 h 124"/>
                <a:gd name="T12" fmla="*/ 5 w 271"/>
                <a:gd name="T13" fmla="*/ 85 h 124"/>
                <a:gd name="T14" fmla="*/ 205 w 271"/>
                <a:gd name="T15" fmla="*/ 114 h 124"/>
                <a:gd name="T16" fmla="*/ 205 w 271"/>
                <a:gd name="T17" fmla="*/ 114 h 124"/>
                <a:gd name="T18" fmla="*/ 214 w 271"/>
                <a:gd name="T19" fmla="*/ 115 h 124"/>
                <a:gd name="T20" fmla="*/ 214 w 271"/>
                <a:gd name="T21" fmla="*/ 115 h 124"/>
                <a:gd name="T22" fmla="*/ 255 w 271"/>
                <a:gd name="T23" fmla="*/ 71 h 124"/>
                <a:gd name="T24" fmla="*/ 255 w 271"/>
                <a:gd name="T25" fmla="*/ 71 h 124"/>
                <a:gd name="T26" fmla="*/ 261 w 271"/>
                <a:gd name="T27" fmla="*/ 47 h 124"/>
                <a:gd name="T28" fmla="*/ 261 w 271"/>
                <a:gd name="T29" fmla="*/ 47 h 124"/>
                <a:gd name="T30" fmla="*/ 262 w 271"/>
                <a:gd name="T31" fmla="*/ 12 h 124"/>
                <a:gd name="T32" fmla="*/ 262 w 271"/>
                <a:gd name="T33" fmla="*/ 12 h 124"/>
                <a:gd name="T34" fmla="*/ 262 w 271"/>
                <a:gd name="T35" fmla="*/ 5 h 124"/>
                <a:gd name="T36" fmla="*/ 262 w 271"/>
                <a:gd name="T37" fmla="*/ 5 h 124"/>
                <a:gd name="T38" fmla="*/ 267 w 271"/>
                <a:gd name="T39" fmla="*/ 0 h 124"/>
                <a:gd name="T40" fmla="*/ 267 w 271"/>
                <a:gd name="T41" fmla="*/ 0 h 124"/>
                <a:gd name="T42" fmla="*/ 271 w 271"/>
                <a:gd name="T43" fmla="*/ 4 h 124"/>
                <a:gd name="T44" fmla="*/ 271 w 271"/>
                <a:gd name="T45" fmla="*/ 4 h 124"/>
                <a:gd name="T46" fmla="*/ 271 w 271"/>
                <a:gd name="T47" fmla="*/ 12 h 124"/>
                <a:gd name="T48" fmla="*/ 271 w 271"/>
                <a:gd name="T49" fmla="*/ 12 h 124"/>
                <a:gd name="T50" fmla="*/ 270 w 271"/>
                <a:gd name="T51" fmla="*/ 48 h 124"/>
                <a:gd name="T52" fmla="*/ 270 w 271"/>
                <a:gd name="T53" fmla="*/ 48 h 124"/>
                <a:gd name="T54" fmla="*/ 261 w 271"/>
                <a:gd name="T55" fmla="*/ 78 h 124"/>
                <a:gd name="T56" fmla="*/ 261 w 271"/>
                <a:gd name="T57" fmla="*/ 78 h 124"/>
                <a:gd name="T58" fmla="*/ 214 w 271"/>
                <a:gd name="T59" fmla="*/ 124 h 124"/>
                <a:gd name="T60" fmla="*/ 214 w 271"/>
                <a:gd name="T61" fmla="*/ 124 h 124"/>
                <a:gd name="T62" fmla="*/ 203 w 271"/>
                <a:gd name="T63"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124">
                  <a:moveTo>
                    <a:pt x="203" y="123"/>
                  </a:moveTo>
                  <a:cubicBezTo>
                    <a:pt x="166" y="114"/>
                    <a:pt x="4" y="94"/>
                    <a:pt x="4" y="94"/>
                  </a:cubicBezTo>
                  <a:cubicBezTo>
                    <a:pt x="4" y="94"/>
                    <a:pt x="4" y="94"/>
                    <a:pt x="4" y="94"/>
                  </a:cubicBezTo>
                  <a:cubicBezTo>
                    <a:pt x="1" y="93"/>
                    <a:pt x="0" y="91"/>
                    <a:pt x="0" y="89"/>
                  </a:cubicBezTo>
                  <a:cubicBezTo>
                    <a:pt x="0" y="89"/>
                    <a:pt x="0" y="89"/>
                    <a:pt x="0" y="89"/>
                  </a:cubicBezTo>
                  <a:cubicBezTo>
                    <a:pt x="0" y="86"/>
                    <a:pt x="2" y="85"/>
                    <a:pt x="5" y="85"/>
                  </a:cubicBezTo>
                  <a:cubicBezTo>
                    <a:pt x="5" y="85"/>
                    <a:pt x="5" y="85"/>
                    <a:pt x="5" y="85"/>
                  </a:cubicBezTo>
                  <a:cubicBezTo>
                    <a:pt x="5" y="85"/>
                    <a:pt x="166" y="105"/>
                    <a:pt x="205" y="114"/>
                  </a:cubicBezTo>
                  <a:cubicBezTo>
                    <a:pt x="205" y="114"/>
                    <a:pt x="205" y="114"/>
                    <a:pt x="205" y="114"/>
                  </a:cubicBezTo>
                  <a:cubicBezTo>
                    <a:pt x="208" y="115"/>
                    <a:pt x="211" y="115"/>
                    <a:pt x="214" y="115"/>
                  </a:cubicBezTo>
                  <a:cubicBezTo>
                    <a:pt x="214" y="115"/>
                    <a:pt x="214" y="115"/>
                    <a:pt x="214" y="115"/>
                  </a:cubicBezTo>
                  <a:cubicBezTo>
                    <a:pt x="239" y="116"/>
                    <a:pt x="244" y="83"/>
                    <a:pt x="255" y="71"/>
                  </a:cubicBezTo>
                  <a:cubicBezTo>
                    <a:pt x="255" y="71"/>
                    <a:pt x="255" y="71"/>
                    <a:pt x="255" y="71"/>
                  </a:cubicBezTo>
                  <a:cubicBezTo>
                    <a:pt x="257" y="71"/>
                    <a:pt x="260" y="59"/>
                    <a:pt x="261" y="47"/>
                  </a:cubicBezTo>
                  <a:cubicBezTo>
                    <a:pt x="261" y="47"/>
                    <a:pt x="261" y="47"/>
                    <a:pt x="261" y="47"/>
                  </a:cubicBezTo>
                  <a:cubicBezTo>
                    <a:pt x="262" y="35"/>
                    <a:pt x="262" y="21"/>
                    <a:pt x="262" y="12"/>
                  </a:cubicBezTo>
                  <a:cubicBezTo>
                    <a:pt x="262" y="12"/>
                    <a:pt x="262" y="12"/>
                    <a:pt x="262" y="12"/>
                  </a:cubicBezTo>
                  <a:cubicBezTo>
                    <a:pt x="262" y="8"/>
                    <a:pt x="262" y="5"/>
                    <a:pt x="262" y="5"/>
                  </a:cubicBezTo>
                  <a:cubicBezTo>
                    <a:pt x="262" y="5"/>
                    <a:pt x="262" y="5"/>
                    <a:pt x="262" y="5"/>
                  </a:cubicBezTo>
                  <a:cubicBezTo>
                    <a:pt x="262" y="2"/>
                    <a:pt x="264" y="0"/>
                    <a:pt x="267" y="0"/>
                  </a:cubicBezTo>
                  <a:cubicBezTo>
                    <a:pt x="267" y="0"/>
                    <a:pt x="267" y="0"/>
                    <a:pt x="267" y="0"/>
                  </a:cubicBezTo>
                  <a:cubicBezTo>
                    <a:pt x="269" y="0"/>
                    <a:pt x="271" y="2"/>
                    <a:pt x="271" y="4"/>
                  </a:cubicBezTo>
                  <a:cubicBezTo>
                    <a:pt x="271" y="4"/>
                    <a:pt x="271" y="4"/>
                    <a:pt x="271" y="4"/>
                  </a:cubicBezTo>
                  <a:cubicBezTo>
                    <a:pt x="271" y="4"/>
                    <a:pt x="271" y="7"/>
                    <a:pt x="271" y="12"/>
                  </a:cubicBezTo>
                  <a:cubicBezTo>
                    <a:pt x="271" y="12"/>
                    <a:pt x="271" y="12"/>
                    <a:pt x="271" y="12"/>
                  </a:cubicBezTo>
                  <a:cubicBezTo>
                    <a:pt x="271" y="21"/>
                    <a:pt x="271" y="35"/>
                    <a:pt x="270" y="48"/>
                  </a:cubicBezTo>
                  <a:cubicBezTo>
                    <a:pt x="270" y="48"/>
                    <a:pt x="270" y="48"/>
                    <a:pt x="270" y="48"/>
                  </a:cubicBezTo>
                  <a:cubicBezTo>
                    <a:pt x="268" y="61"/>
                    <a:pt x="267" y="72"/>
                    <a:pt x="261" y="78"/>
                  </a:cubicBezTo>
                  <a:cubicBezTo>
                    <a:pt x="261" y="78"/>
                    <a:pt x="261" y="78"/>
                    <a:pt x="261" y="78"/>
                  </a:cubicBezTo>
                  <a:cubicBezTo>
                    <a:pt x="254" y="82"/>
                    <a:pt x="247" y="123"/>
                    <a:pt x="214" y="124"/>
                  </a:cubicBezTo>
                  <a:cubicBezTo>
                    <a:pt x="214" y="124"/>
                    <a:pt x="214" y="124"/>
                    <a:pt x="214" y="124"/>
                  </a:cubicBezTo>
                  <a:cubicBezTo>
                    <a:pt x="210" y="124"/>
                    <a:pt x="207" y="124"/>
                    <a:pt x="203"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6"/>
            <p:cNvSpPr>
              <a:spLocks noEditPoints="1"/>
            </p:cNvSpPr>
            <p:nvPr/>
          </p:nvSpPr>
          <p:spPr bwMode="auto">
            <a:xfrm>
              <a:off x="1145" y="2196"/>
              <a:ext cx="470" cy="784"/>
            </a:xfrm>
            <a:custGeom>
              <a:avLst/>
              <a:gdLst>
                <a:gd name="T0" fmla="*/ 0 w 178"/>
                <a:gd name="T1" fmla="*/ 149 h 297"/>
                <a:gd name="T2" fmla="*/ 89 w 178"/>
                <a:gd name="T3" fmla="*/ 0 h 297"/>
                <a:gd name="T4" fmla="*/ 89 w 178"/>
                <a:gd name="T5" fmla="*/ 0 h 297"/>
                <a:gd name="T6" fmla="*/ 178 w 178"/>
                <a:gd name="T7" fmla="*/ 149 h 297"/>
                <a:gd name="T8" fmla="*/ 178 w 178"/>
                <a:gd name="T9" fmla="*/ 149 h 297"/>
                <a:gd name="T10" fmla="*/ 89 w 178"/>
                <a:gd name="T11" fmla="*/ 297 h 297"/>
                <a:gd name="T12" fmla="*/ 89 w 178"/>
                <a:gd name="T13" fmla="*/ 297 h 297"/>
                <a:gd name="T14" fmla="*/ 0 w 178"/>
                <a:gd name="T15" fmla="*/ 149 h 297"/>
                <a:gd name="T16" fmla="*/ 33 w 178"/>
                <a:gd name="T17" fmla="*/ 49 h 297"/>
                <a:gd name="T18" fmla="*/ 9 w 178"/>
                <a:gd name="T19" fmla="*/ 149 h 297"/>
                <a:gd name="T20" fmla="*/ 9 w 178"/>
                <a:gd name="T21" fmla="*/ 149 h 297"/>
                <a:gd name="T22" fmla="*/ 33 w 178"/>
                <a:gd name="T23" fmla="*/ 249 h 297"/>
                <a:gd name="T24" fmla="*/ 33 w 178"/>
                <a:gd name="T25" fmla="*/ 249 h 297"/>
                <a:gd name="T26" fmla="*/ 89 w 178"/>
                <a:gd name="T27" fmla="*/ 289 h 297"/>
                <a:gd name="T28" fmla="*/ 89 w 178"/>
                <a:gd name="T29" fmla="*/ 289 h 297"/>
                <a:gd name="T30" fmla="*/ 145 w 178"/>
                <a:gd name="T31" fmla="*/ 249 h 297"/>
                <a:gd name="T32" fmla="*/ 145 w 178"/>
                <a:gd name="T33" fmla="*/ 249 h 297"/>
                <a:gd name="T34" fmla="*/ 170 w 178"/>
                <a:gd name="T35" fmla="*/ 149 h 297"/>
                <a:gd name="T36" fmla="*/ 170 w 178"/>
                <a:gd name="T37" fmla="*/ 149 h 297"/>
                <a:gd name="T38" fmla="*/ 145 w 178"/>
                <a:gd name="T39" fmla="*/ 49 h 297"/>
                <a:gd name="T40" fmla="*/ 145 w 178"/>
                <a:gd name="T41" fmla="*/ 49 h 297"/>
                <a:gd name="T42" fmla="*/ 89 w 178"/>
                <a:gd name="T43" fmla="*/ 9 h 297"/>
                <a:gd name="T44" fmla="*/ 89 w 178"/>
                <a:gd name="T45" fmla="*/ 9 h 297"/>
                <a:gd name="T46" fmla="*/ 89 w 178"/>
                <a:gd name="T47" fmla="*/ 9 h 297"/>
                <a:gd name="T48" fmla="*/ 89 w 178"/>
                <a:gd name="T49" fmla="*/ 9 h 297"/>
                <a:gd name="T50" fmla="*/ 33 w 178"/>
                <a:gd name="T51" fmla="*/ 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297">
                  <a:moveTo>
                    <a:pt x="0" y="149"/>
                  </a:moveTo>
                  <a:cubicBezTo>
                    <a:pt x="0" y="68"/>
                    <a:pt x="38" y="1"/>
                    <a:pt x="89" y="0"/>
                  </a:cubicBezTo>
                  <a:cubicBezTo>
                    <a:pt x="89" y="0"/>
                    <a:pt x="89" y="0"/>
                    <a:pt x="89" y="0"/>
                  </a:cubicBezTo>
                  <a:cubicBezTo>
                    <a:pt x="141" y="1"/>
                    <a:pt x="178" y="68"/>
                    <a:pt x="178" y="149"/>
                  </a:cubicBezTo>
                  <a:cubicBezTo>
                    <a:pt x="178" y="149"/>
                    <a:pt x="178" y="149"/>
                    <a:pt x="178" y="149"/>
                  </a:cubicBezTo>
                  <a:cubicBezTo>
                    <a:pt x="178" y="229"/>
                    <a:pt x="141" y="297"/>
                    <a:pt x="89" y="297"/>
                  </a:cubicBezTo>
                  <a:cubicBezTo>
                    <a:pt x="89" y="297"/>
                    <a:pt x="89" y="297"/>
                    <a:pt x="89" y="297"/>
                  </a:cubicBezTo>
                  <a:cubicBezTo>
                    <a:pt x="38" y="297"/>
                    <a:pt x="0" y="229"/>
                    <a:pt x="0" y="149"/>
                  </a:cubicBezTo>
                  <a:close/>
                  <a:moveTo>
                    <a:pt x="33" y="49"/>
                  </a:moveTo>
                  <a:cubicBezTo>
                    <a:pt x="18" y="74"/>
                    <a:pt x="9" y="109"/>
                    <a:pt x="9" y="149"/>
                  </a:cubicBezTo>
                  <a:cubicBezTo>
                    <a:pt x="9" y="149"/>
                    <a:pt x="9" y="149"/>
                    <a:pt x="9" y="149"/>
                  </a:cubicBezTo>
                  <a:cubicBezTo>
                    <a:pt x="9" y="188"/>
                    <a:pt x="18" y="223"/>
                    <a:pt x="33" y="249"/>
                  </a:cubicBezTo>
                  <a:cubicBezTo>
                    <a:pt x="33" y="249"/>
                    <a:pt x="33" y="249"/>
                    <a:pt x="33" y="249"/>
                  </a:cubicBezTo>
                  <a:cubicBezTo>
                    <a:pt x="48" y="274"/>
                    <a:pt x="68" y="289"/>
                    <a:pt x="89" y="289"/>
                  </a:cubicBezTo>
                  <a:cubicBezTo>
                    <a:pt x="89" y="289"/>
                    <a:pt x="89" y="289"/>
                    <a:pt x="89" y="289"/>
                  </a:cubicBezTo>
                  <a:cubicBezTo>
                    <a:pt x="111" y="289"/>
                    <a:pt x="131" y="274"/>
                    <a:pt x="145" y="249"/>
                  </a:cubicBezTo>
                  <a:cubicBezTo>
                    <a:pt x="145" y="249"/>
                    <a:pt x="145" y="249"/>
                    <a:pt x="145" y="249"/>
                  </a:cubicBezTo>
                  <a:cubicBezTo>
                    <a:pt x="160" y="223"/>
                    <a:pt x="170" y="188"/>
                    <a:pt x="170" y="149"/>
                  </a:cubicBezTo>
                  <a:cubicBezTo>
                    <a:pt x="170" y="149"/>
                    <a:pt x="170" y="149"/>
                    <a:pt x="170" y="149"/>
                  </a:cubicBezTo>
                  <a:cubicBezTo>
                    <a:pt x="170" y="109"/>
                    <a:pt x="160" y="74"/>
                    <a:pt x="145" y="49"/>
                  </a:cubicBezTo>
                  <a:cubicBezTo>
                    <a:pt x="145" y="49"/>
                    <a:pt x="145" y="49"/>
                    <a:pt x="145" y="49"/>
                  </a:cubicBezTo>
                  <a:cubicBezTo>
                    <a:pt x="131" y="23"/>
                    <a:pt x="111" y="9"/>
                    <a:pt x="89" y="9"/>
                  </a:cubicBezTo>
                  <a:cubicBezTo>
                    <a:pt x="89" y="9"/>
                    <a:pt x="89" y="9"/>
                    <a:pt x="89" y="9"/>
                  </a:cubicBezTo>
                  <a:cubicBezTo>
                    <a:pt x="89" y="9"/>
                    <a:pt x="89" y="9"/>
                    <a:pt x="89" y="9"/>
                  </a:cubicBezTo>
                  <a:cubicBezTo>
                    <a:pt x="89" y="9"/>
                    <a:pt x="89" y="9"/>
                    <a:pt x="89" y="9"/>
                  </a:cubicBezTo>
                  <a:cubicBezTo>
                    <a:pt x="68" y="9"/>
                    <a:pt x="48" y="23"/>
                    <a:pt x="3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7"/>
            <p:cNvSpPr/>
            <p:nvPr/>
          </p:nvSpPr>
          <p:spPr bwMode="auto">
            <a:xfrm>
              <a:off x="1245" y="2946"/>
              <a:ext cx="111" cy="679"/>
            </a:xfrm>
            <a:custGeom>
              <a:avLst/>
              <a:gdLst>
                <a:gd name="T0" fmla="*/ 4 w 42"/>
                <a:gd name="T1" fmla="*/ 257 h 257"/>
                <a:gd name="T2" fmla="*/ 0 w 42"/>
                <a:gd name="T3" fmla="*/ 253 h 257"/>
                <a:gd name="T4" fmla="*/ 0 w 42"/>
                <a:gd name="T5" fmla="*/ 253 h 257"/>
                <a:gd name="T6" fmla="*/ 4 w 42"/>
                <a:gd name="T7" fmla="*/ 248 h 257"/>
                <a:gd name="T8" fmla="*/ 4 w 42"/>
                <a:gd name="T9" fmla="*/ 248 h 257"/>
                <a:gd name="T10" fmla="*/ 33 w 42"/>
                <a:gd name="T11" fmla="*/ 248 h 257"/>
                <a:gd name="T12" fmla="*/ 26 w 42"/>
                <a:gd name="T13" fmla="*/ 5 h 257"/>
                <a:gd name="T14" fmla="*/ 26 w 42"/>
                <a:gd name="T15" fmla="*/ 5 h 257"/>
                <a:gd name="T16" fmla="*/ 30 w 42"/>
                <a:gd name="T17" fmla="*/ 0 h 257"/>
                <a:gd name="T18" fmla="*/ 30 w 42"/>
                <a:gd name="T19" fmla="*/ 0 h 257"/>
                <a:gd name="T20" fmla="*/ 34 w 42"/>
                <a:gd name="T21" fmla="*/ 4 h 257"/>
                <a:gd name="T22" fmla="*/ 34 w 42"/>
                <a:gd name="T23" fmla="*/ 4 h 257"/>
                <a:gd name="T24" fmla="*/ 42 w 42"/>
                <a:gd name="T25" fmla="*/ 257 h 257"/>
                <a:gd name="T26" fmla="*/ 4 w 42"/>
                <a:gd name="T2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57">
                  <a:moveTo>
                    <a:pt x="4" y="257"/>
                  </a:moveTo>
                  <a:cubicBezTo>
                    <a:pt x="2" y="257"/>
                    <a:pt x="0" y="255"/>
                    <a:pt x="0" y="253"/>
                  </a:cubicBezTo>
                  <a:cubicBezTo>
                    <a:pt x="0" y="253"/>
                    <a:pt x="0" y="253"/>
                    <a:pt x="0" y="253"/>
                  </a:cubicBezTo>
                  <a:cubicBezTo>
                    <a:pt x="0" y="250"/>
                    <a:pt x="2" y="248"/>
                    <a:pt x="4" y="248"/>
                  </a:cubicBezTo>
                  <a:cubicBezTo>
                    <a:pt x="4" y="248"/>
                    <a:pt x="4" y="248"/>
                    <a:pt x="4" y="248"/>
                  </a:cubicBezTo>
                  <a:cubicBezTo>
                    <a:pt x="33" y="248"/>
                    <a:pt x="33" y="248"/>
                    <a:pt x="33" y="248"/>
                  </a:cubicBezTo>
                  <a:cubicBezTo>
                    <a:pt x="26" y="5"/>
                    <a:pt x="26" y="5"/>
                    <a:pt x="26" y="5"/>
                  </a:cubicBezTo>
                  <a:cubicBezTo>
                    <a:pt x="26" y="5"/>
                    <a:pt x="26" y="5"/>
                    <a:pt x="26" y="5"/>
                  </a:cubicBezTo>
                  <a:cubicBezTo>
                    <a:pt x="26" y="2"/>
                    <a:pt x="28" y="0"/>
                    <a:pt x="30" y="0"/>
                  </a:cubicBezTo>
                  <a:cubicBezTo>
                    <a:pt x="30" y="0"/>
                    <a:pt x="30" y="0"/>
                    <a:pt x="30" y="0"/>
                  </a:cubicBezTo>
                  <a:cubicBezTo>
                    <a:pt x="32" y="0"/>
                    <a:pt x="34" y="2"/>
                    <a:pt x="34" y="4"/>
                  </a:cubicBezTo>
                  <a:cubicBezTo>
                    <a:pt x="34" y="4"/>
                    <a:pt x="34" y="4"/>
                    <a:pt x="34" y="4"/>
                  </a:cubicBezTo>
                  <a:cubicBezTo>
                    <a:pt x="42" y="257"/>
                    <a:pt x="42" y="257"/>
                    <a:pt x="42" y="257"/>
                  </a:cubicBezTo>
                  <a:cubicBezTo>
                    <a:pt x="4" y="257"/>
                    <a:pt x="4" y="257"/>
                    <a:pt x="4"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
            <p:cNvSpPr/>
            <p:nvPr/>
          </p:nvSpPr>
          <p:spPr bwMode="auto">
            <a:xfrm>
              <a:off x="1438" y="2941"/>
              <a:ext cx="127" cy="684"/>
            </a:xfrm>
            <a:custGeom>
              <a:avLst/>
              <a:gdLst>
                <a:gd name="T0" fmla="*/ 7 w 48"/>
                <a:gd name="T1" fmla="*/ 259 h 259"/>
                <a:gd name="T2" fmla="*/ 0 w 48"/>
                <a:gd name="T3" fmla="*/ 4 h 259"/>
                <a:gd name="T4" fmla="*/ 0 w 48"/>
                <a:gd name="T5" fmla="*/ 4 h 259"/>
                <a:gd name="T6" fmla="*/ 4 w 48"/>
                <a:gd name="T7" fmla="*/ 0 h 259"/>
                <a:gd name="T8" fmla="*/ 4 w 48"/>
                <a:gd name="T9" fmla="*/ 0 h 259"/>
                <a:gd name="T10" fmla="*/ 9 w 48"/>
                <a:gd name="T11" fmla="*/ 4 h 259"/>
                <a:gd name="T12" fmla="*/ 9 w 48"/>
                <a:gd name="T13" fmla="*/ 4 h 259"/>
                <a:gd name="T14" fmla="*/ 16 w 48"/>
                <a:gd name="T15" fmla="*/ 250 h 259"/>
                <a:gd name="T16" fmla="*/ 43 w 48"/>
                <a:gd name="T17" fmla="*/ 250 h 259"/>
                <a:gd name="T18" fmla="*/ 48 w 48"/>
                <a:gd name="T19" fmla="*/ 255 h 259"/>
                <a:gd name="T20" fmla="*/ 48 w 48"/>
                <a:gd name="T21" fmla="*/ 255 h 259"/>
                <a:gd name="T22" fmla="*/ 43 w 48"/>
                <a:gd name="T23" fmla="*/ 259 h 259"/>
                <a:gd name="T24" fmla="*/ 43 w 48"/>
                <a:gd name="T25" fmla="*/ 259 h 259"/>
                <a:gd name="T26" fmla="*/ 7 w 48"/>
                <a:gd name="T2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9">
                  <a:moveTo>
                    <a:pt x="7" y="259"/>
                  </a:moveTo>
                  <a:cubicBezTo>
                    <a:pt x="0" y="4"/>
                    <a:pt x="0" y="4"/>
                    <a:pt x="0" y="4"/>
                  </a:cubicBezTo>
                  <a:cubicBezTo>
                    <a:pt x="0" y="4"/>
                    <a:pt x="0" y="4"/>
                    <a:pt x="0" y="4"/>
                  </a:cubicBezTo>
                  <a:cubicBezTo>
                    <a:pt x="0" y="2"/>
                    <a:pt x="2" y="0"/>
                    <a:pt x="4" y="0"/>
                  </a:cubicBezTo>
                  <a:cubicBezTo>
                    <a:pt x="4" y="0"/>
                    <a:pt x="4" y="0"/>
                    <a:pt x="4" y="0"/>
                  </a:cubicBezTo>
                  <a:cubicBezTo>
                    <a:pt x="6" y="0"/>
                    <a:pt x="8" y="2"/>
                    <a:pt x="9" y="4"/>
                  </a:cubicBezTo>
                  <a:cubicBezTo>
                    <a:pt x="9" y="4"/>
                    <a:pt x="9" y="4"/>
                    <a:pt x="9" y="4"/>
                  </a:cubicBezTo>
                  <a:cubicBezTo>
                    <a:pt x="16" y="250"/>
                    <a:pt x="16" y="250"/>
                    <a:pt x="16" y="250"/>
                  </a:cubicBezTo>
                  <a:cubicBezTo>
                    <a:pt x="43" y="250"/>
                    <a:pt x="43" y="250"/>
                    <a:pt x="43" y="250"/>
                  </a:cubicBezTo>
                  <a:cubicBezTo>
                    <a:pt x="46" y="250"/>
                    <a:pt x="48" y="252"/>
                    <a:pt x="48" y="255"/>
                  </a:cubicBezTo>
                  <a:cubicBezTo>
                    <a:pt x="48" y="255"/>
                    <a:pt x="48" y="255"/>
                    <a:pt x="48" y="255"/>
                  </a:cubicBezTo>
                  <a:cubicBezTo>
                    <a:pt x="48" y="257"/>
                    <a:pt x="46" y="259"/>
                    <a:pt x="43" y="259"/>
                  </a:cubicBezTo>
                  <a:cubicBezTo>
                    <a:pt x="43" y="259"/>
                    <a:pt x="43" y="259"/>
                    <a:pt x="43" y="259"/>
                  </a:cubicBezTo>
                  <a:cubicBezTo>
                    <a:pt x="7" y="259"/>
                    <a:pt x="7" y="259"/>
                    <a:pt x="7"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9"/>
            <p:cNvSpPr/>
            <p:nvPr/>
          </p:nvSpPr>
          <p:spPr bwMode="auto">
            <a:xfrm>
              <a:off x="1961" y="1929"/>
              <a:ext cx="304" cy="98"/>
            </a:xfrm>
            <a:custGeom>
              <a:avLst/>
              <a:gdLst>
                <a:gd name="T0" fmla="*/ 0 w 115"/>
                <a:gd name="T1" fmla="*/ 37 h 37"/>
                <a:gd name="T2" fmla="*/ 0 w 115"/>
                <a:gd name="T3" fmla="*/ 0 h 37"/>
                <a:gd name="T4" fmla="*/ 111 w 115"/>
                <a:gd name="T5" fmla="*/ 0 h 37"/>
                <a:gd name="T6" fmla="*/ 115 w 115"/>
                <a:gd name="T7" fmla="*/ 4 h 37"/>
                <a:gd name="T8" fmla="*/ 115 w 115"/>
                <a:gd name="T9" fmla="*/ 4 h 37"/>
                <a:gd name="T10" fmla="*/ 111 w 115"/>
                <a:gd name="T11" fmla="*/ 8 h 37"/>
                <a:gd name="T12" fmla="*/ 111 w 115"/>
                <a:gd name="T13" fmla="*/ 8 h 37"/>
                <a:gd name="T14" fmla="*/ 9 w 115"/>
                <a:gd name="T15" fmla="*/ 8 h 37"/>
                <a:gd name="T16" fmla="*/ 9 w 115"/>
                <a:gd name="T17" fmla="*/ 28 h 37"/>
                <a:gd name="T18" fmla="*/ 111 w 115"/>
                <a:gd name="T19" fmla="*/ 28 h 37"/>
                <a:gd name="T20" fmla="*/ 115 w 115"/>
                <a:gd name="T21" fmla="*/ 32 h 37"/>
                <a:gd name="T22" fmla="*/ 115 w 115"/>
                <a:gd name="T23" fmla="*/ 32 h 37"/>
                <a:gd name="T24" fmla="*/ 111 w 115"/>
                <a:gd name="T25" fmla="*/ 37 h 37"/>
                <a:gd name="T26" fmla="*/ 111 w 115"/>
                <a:gd name="T27" fmla="*/ 37 h 37"/>
                <a:gd name="T28" fmla="*/ 0 w 115"/>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37">
                  <a:moveTo>
                    <a:pt x="0" y="37"/>
                  </a:moveTo>
                  <a:cubicBezTo>
                    <a:pt x="0" y="0"/>
                    <a:pt x="0" y="0"/>
                    <a:pt x="0" y="0"/>
                  </a:cubicBezTo>
                  <a:cubicBezTo>
                    <a:pt x="111" y="0"/>
                    <a:pt x="111" y="0"/>
                    <a:pt x="111" y="0"/>
                  </a:cubicBezTo>
                  <a:cubicBezTo>
                    <a:pt x="113" y="0"/>
                    <a:pt x="115" y="2"/>
                    <a:pt x="115" y="4"/>
                  </a:cubicBezTo>
                  <a:cubicBezTo>
                    <a:pt x="115" y="4"/>
                    <a:pt x="115" y="4"/>
                    <a:pt x="115" y="4"/>
                  </a:cubicBezTo>
                  <a:cubicBezTo>
                    <a:pt x="115" y="6"/>
                    <a:pt x="113" y="8"/>
                    <a:pt x="111" y="8"/>
                  </a:cubicBezTo>
                  <a:cubicBezTo>
                    <a:pt x="111" y="8"/>
                    <a:pt x="111" y="8"/>
                    <a:pt x="111" y="8"/>
                  </a:cubicBezTo>
                  <a:cubicBezTo>
                    <a:pt x="9" y="8"/>
                    <a:pt x="9" y="8"/>
                    <a:pt x="9" y="8"/>
                  </a:cubicBezTo>
                  <a:cubicBezTo>
                    <a:pt x="9" y="28"/>
                    <a:pt x="9" y="28"/>
                    <a:pt x="9" y="28"/>
                  </a:cubicBezTo>
                  <a:cubicBezTo>
                    <a:pt x="111" y="28"/>
                    <a:pt x="111" y="28"/>
                    <a:pt x="111" y="28"/>
                  </a:cubicBezTo>
                  <a:cubicBezTo>
                    <a:pt x="113" y="28"/>
                    <a:pt x="115" y="30"/>
                    <a:pt x="115" y="32"/>
                  </a:cubicBezTo>
                  <a:cubicBezTo>
                    <a:pt x="115" y="32"/>
                    <a:pt x="115" y="32"/>
                    <a:pt x="115" y="32"/>
                  </a:cubicBezTo>
                  <a:cubicBezTo>
                    <a:pt x="115" y="35"/>
                    <a:pt x="113" y="37"/>
                    <a:pt x="111" y="37"/>
                  </a:cubicBezTo>
                  <a:cubicBezTo>
                    <a:pt x="111" y="37"/>
                    <a:pt x="111" y="37"/>
                    <a:pt x="111" y="37"/>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0"/>
            <p:cNvSpPr/>
            <p:nvPr/>
          </p:nvSpPr>
          <p:spPr bwMode="auto">
            <a:xfrm>
              <a:off x="2180" y="1868"/>
              <a:ext cx="85" cy="267"/>
            </a:xfrm>
            <a:custGeom>
              <a:avLst/>
              <a:gdLst>
                <a:gd name="T0" fmla="*/ 0 w 32"/>
                <a:gd name="T1" fmla="*/ 44 h 101"/>
                <a:gd name="T2" fmla="*/ 5 w 32"/>
                <a:gd name="T3" fmla="*/ 40 h 101"/>
                <a:gd name="T4" fmla="*/ 5 w 32"/>
                <a:gd name="T5" fmla="*/ 40 h 101"/>
                <a:gd name="T6" fmla="*/ 9 w 32"/>
                <a:gd name="T7" fmla="*/ 44 h 101"/>
                <a:gd name="T8" fmla="*/ 9 w 32"/>
                <a:gd name="T9" fmla="*/ 44 h 101"/>
                <a:gd name="T10" fmla="*/ 9 w 32"/>
                <a:gd name="T11" fmla="*/ 77 h 101"/>
                <a:gd name="T12" fmla="*/ 24 w 32"/>
                <a:gd name="T13" fmla="*/ 60 h 101"/>
                <a:gd name="T14" fmla="*/ 24 w 32"/>
                <a:gd name="T15" fmla="*/ 4 h 101"/>
                <a:gd name="T16" fmla="*/ 28 w 32"/>
                <a:gd name="T17" fmla="*/ 0 h 101"/>
                <a:gd name="T18" fmla="*/ 28 w 32"/>
                <a:gd name="T19" fmla="*/ 0 h 101"/>
                <a:gd name="T20" fmla="*/ 32 w 32"/>
                <a:gd name="T21" fmla="*/ 4 h 101"/>
                <a:gd name="T22" fmla="*/ 32 w 32"/>
                <a:gd name="T23" fmla="*/ 4 h 101"/>
                <a:gd name="T24" fmla="*/ 32 w 32"/>
                <a:gd name="T25" fmla="*/ 63 h 101"/>
                <a:gd name="T26" fmla="*/ 0 w 32"/>
                <a:gd name="T27" fmla="*/ 101 h 101"/>
                <a:gd name="T28" fmla="*/ 0 w 32"/>
                <a:gd name="T29"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01">
                  <a:moveTo>
                    <a:pt x="0" y="44"/>
                  </a:moveTo>
                  <a:cubicBezTo>
                    <a:pt x="0" y="42"/>
                    <a:pt x="2" y="40"/>
                    <a:pt x="5" y="40"/>
                  </a:cubicBezTo>
                  <a:cubicBezTo>
                    <a:pt x="5" y="40"/>
                    <a:pt x="5" y="40"/>
                    <a:pt x="5" y="40"/>
                  </a:cubicBezTo>
                  <a:cubicBezTo>
                    <a:pt x="7" y="40"/>
                    <a:pt x="9" y="42"/>
                    <a:pt x="9" y="44"/>
                  </a:cubicBezTo>
                  <a:cubicBezTo>
                    <a:pt x="9" y="44"/>
                    <a:pt x="9" y="44"/>
                    <a:pt x="9" y="44"/>
                  </a:cubicBezTo>
                  <a:cubicBezTo>
                    <a:pt x="9" y="77"/>
                    <a:pt x="9" y="77"/>
                    <a:pt x="9" y="77"/>
                  </a:cubicBezTo>
                  <a:cubicBezTo>
                    <a:pt x="24" y="60"/>
                    <a:pt x="24" y="60"/>
                    <a:pt x="24" y="60"/>
                  </a:cubicBezTo>
                  <a:cubicBezTo>
                    <a:pt x="24" y="4"/>
                    <a:pt x="24" y="4"/>
                    <a:pt x="24" y="4"/>
                  </a:cubicBezTo>
                  <a:cubicBezTo>
                    <a:pt x="24" y="2"/>
                    <a:pt x="26" y="0"/>
                    <a:pt x="28" y="0"/>
                  </a:cubicBezTo>
                  <a:cubicBezTo>
                    <a:pt x="28" y="0"/>
                    <a:pt x="28" y="0"/>
                    <a:pt x="28" y="0"/>
                  </a:cubicBezTo>
                  <a:cubicBezTo>
                    <a:pt x="30" y="0"/>
                    <a:pt x="32" y="2"/>
                    <a:pt x="32" y="4"/>
                  </a:cubicBezTo>
                  <a:cubicBezTo>
                    <a:pt x="32" y="4"/>
                    <a:pt x="32" y="4"/>
                    <a:pt x="32" y="4"/>
                  </a:cubicBezTo>
                  <a:cubicBezTo>
                    <a:pt x="32" y="63"/>
                    <a:pt x="32" y="63"/>
                    <a:pt x="32" y="63"/>
                  </a:cubicBezTo>
                  <a:cubicBezTo>
                    <a:pt x="0" y="101"/>
                    <a:pt x="0" y="101"/>
                    <a:pt x="0" y="101"/>
                  </a:cubicBezTo>
                  <a:cubicBezTo>
                    <a:pt x="0" y="44"/>
                    <a:pt x="0" y="44"/>
                    <a:pt x="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1"/>
            <p:cNvSpPr/>
            <p:nvPr/>
          </p:nvSpPr>
          <p:spPr bwMode="auto">
            <a:xfrm>
              <a:off x="2244" y="2003"/>
              <a:ext cx="378" cy="24"/>
            </a:xfrm>
            <a:custGeom>
              <a:avLst/>
              <a:gdLst>
                <a:gd name="T0" fmla="*/ 4 w 143"/>
                <a:gd name="T1" fmla="*/ 9 h 9"/>
                <a:gd name="T2" fmla="*/ 0 w 143"/>
                <a:gd name="T3" fmla="*/ 4 h 9"/>
                <a:gd name="T4" fmla="*/ 0 w 143"/>
                <a:gd name="T5" fmla="*/ 4 h 9"/>
                <a:gd name="T6" fmla="*/ 4 w 143"/>
                <a:gd name="T7" fmla="*/ 0 h 9"/>
                <a:gd name="T8" fmla="*/ 4 w 143"/>
                <a:gd name="T9" fmla="*/ 0 h 9"/>
                <a:gd name="T10" fmla="*/ 138 w 143"/>
                <a:gd name="T11" fmla="*/ 0 h 9"/>
                <a:gd name="T12" fmla="*/ 143 w 143"/>
                <a:gd name="T13" fmla="*/ 4 h 9"/>
                <a:gd name="T14" fmla="*/ 143 w 143"/>
                <a:gd name="T15" fmla="*/ 4 h 9"/>
                <a:gd name="T16" fmla="*/ 138 w 143"/>
                <a:gd name="T17" fmla="*/ 9 h 9"/>
                <a:gd name="T18" fmla="*/ 138 w 143"/>
                <a:gd name="T19" fmla="*/ 9 h 9"/>
                <a:gd name="T20" fmla="*/ 4 w 143"/>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9">
                  <a:moveTo>
                    <a:pt x="4" y="9"/>
                  </a:moveTo>
                  <a:cubicBezTo>
                    <a:pt x="2" y="9"/>
                    <a:pt x="0" y="7"/>
                    <a:pt x="0" y="4"/>
                  </a:cubicBezTo>
                  <a:cubicBezTo>
                    <a:pt x="0" y="4"/>
                    <a:pt x="0" y="4"/>
                    <a:pt x="0" y="4"/>
                  </a:cubicBezTo>
                  <a:cubicBezTo>
                    <a:pt x="0" y="2"/>
                    <a:pt x="2" y="0"/>
                    <a:pt x="4" y="0"/>
                  </a:cubicBezTo>
                  <a:cubicBezTo>
                    <a:pt x="4" y="0"/>
                    <a:pt x="4" y="0"/>
                    <a:pt x="4" y="0"/>
                  </a:cubicBezTo>
                  <a:cubicBezTo>
                    <a:pt x="138" y="0"/>
                    <a:pt x="138" y="0"/>
                    <a:pt x="138" y="0"/>
                  </a:cubicBezTo>
                  <a:cubicBezTo>
                    <a:pt x="141" y="0"/>
                    <a:pt x="143" y="2"/>
                    <a:pt x="143" y="4"/>
                  </a:cubicBezTo>
                  <a:cubicBezTo>
                    <a:pt x="143" y="4"/>
                    <a:pt x="143" y="4"/>
                    <a:pt x="143" y="4"/>
                  </a:cubicBezTo>
                  <a:cubicBezTo>
                    <a:pt x="143" y="7"/>
                    <a:pt x="141" y="9"/>
                    <a:pt x="138" y="9"/>
                  </a:cubicBezTo>
                  <a:cubicBezTo>
                    <a:pt x="138" y="9"/>
                    <a:pt x="138" y="9"/>
                    <a:pt x="138" y="9"/>
                  </a:cubicBezTo>
                  <a:cubicBezTo>
                    <a:pt x="4"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2244" y="1810"/>
              <a:ext cx="885" cy="304"/>
            </a:xfrm>
            <a:custGeom>
              <a:avLst/>
              <a:gdLst>
                <a:gd name="T0" fmla="*/ 128 w 335"/>
                <a:gd name="T1" fmla="*/ 31 h 115"/>
                <a:gd name="T2" fmla="*/ 4 w 335"/>
                <a:gd name="T3" fmla="*/ 25 h 115"/>
                <a:gd name="T4" fmla="*/ 0 w 335"/>
                <a:gd name="T5" fmla="*/ 20 h 115"/>
                <a:gd name="T6" fmla="*/ 0 w 335"/>
                <a:gd name="T7" fmla="*/ 20 h 115"/>
                <a:gd name="T8" fmla="*/ 4 w 335"/>
                <a:gd name="T9" fmla="*/ 16 h 115"/>
                <a:gd name="T10" fmla="*/ 4 w 335"/>
                <a:gd name="T11" fmla="*/ 16 h 115"/>
                <a:gd name="T12" fmla="*/ 129 w 335"/>
                <a:gd name="T13" fmla="*/ 22 h 115"/>
                <a:gd name="T14" fmla="*/ 135 w 335"/>
                <a:gd name="T15" fmla="*/ 0 h 115"/>
                <a:gd name="T16" fmla="*/ 335 w 335"/>
                <a:gd name="T17" fmla="*/ 0 h 115"/>
                <a:gd name="T18" fmla="*/ 335 w 335"/>
                <a:gd name="T19" fmla="*/ 105 h 115"/>
                <a:gd name="T20" fmla="*/ 134 w 335"/>
                <a:gd name="T21" fmla="*/ 115 h 115"/>
                <a:gd name="T22" fmla="*/ 128 w 335"/>
                <a:gd name="T23" fmla="*/ 31 h 115"/>
                <a:gd name="T24" fmla="*/ 142 w 335"/>
                <a:gd name="T25" fmla="*/ 106 h 115"/>
                <a:gd name="T26" fmla="*/ 326 w 335"/>
                <a:gd name="T27" fmla="*/ 97 h 115"/>
                <a:gd name="T28" fmla="*/ 326 w 335"/>
                <a:gd name="T29" fmla="*/ 9 h 115"/>
                <a:gd name="T30" fmla="*/ 142 w 335"/>
                <a:gd name="T31" fmla="*/ 9 h 115"/>
                <a:gd name="T32" fmla="*/ 137 w 335"/>
                <a:gd name="T33" fmla="*/ 27 h 115"/>
                <a:gd name="T34" fmla="*/ 142 w 335"/>
                <a:gd name="T35"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115">
                  <a:moveTo>
                    <a:pt x="128" y="31"/>
                  </a:moveTo>
                  <a:cubicBezTo>
                    <a:pt x="4" y="25"/>
                    <a:pt x="4" y="25"/>
                    <a:pt x="4" y="25"/>
                  </a:cubicBezTo>
                  <a:cubicBezTo>
                    <a:pt x="1" y="25"/>
                    <a:pt x="0" y="23"/>
                    <a:pt x="0" y="20"/>
                  </a:cubicBezTo>
                  <a:cubicBezTo>
                    <a:pt x="0" y="20"/>
                    <a:pt x="0" y="20"/>
                    <a:pt x="0" y="20"/>
                  </a:cubicBezTo>
                  <a:cubicBezTo>
                    <a:pt x="0" y="18"/>
                    <a:pt x="2" y="16"/>
                    <a:pt x="4" y="16"/>
                  </a:cubicBezTo>
                  <a:cubicBezTo>
                    <a:pt x="4" y="16"/>
                    <a:pt x="4" y="16"/>
                    <a:pt x="4" y="16"/>
                  </a:cubicBezTo>
                  <a:cubicBezTo>
                    <a:pt x="129" y="22"/>
                    <a:pt x="129" y="22"/>
                    <a:pt x="129" y="22"/>
                  </a:cubicBezTo>
                  <a:cubicBezTo>
                    <a:pt x="135" y="0"/>
                    <a:pt x="135" y="0"/>
                    <a:pt x="135" y="0"/>
                  </a:cubicBezTo>
                  <a:cubicBezTo>
                    <a:pt x="335" y="0"/>
                    <a:pt x="335" y="0"/>
                    <a:pt x="335" y="0"/>
                  </a:cubicBezTo>
                  <a:cubicBezTo>
                    <a:pt x="335" y="105"/>
                    <a:pt x="335" y="105"/>
                    <a:pt x="335" y="105"/>
                  </a:cubicBezTo>
                  <a:cubicBezTo>
                    <a:pt x="134" y="115"/>
                    <a:pt x="134" y="115"/>
                    <a:pt x="134" y="115"/>
                  </a:cubicBezTo>
                  <a:cubicBezTo>
                    <a:pt x="128" y="31"/>
                    <a:pt x="128" y="31"/>
                    <a:pt x="128" y="31"/>
                  </a:cubicBezTo>
                  <a:close/>
                  <a:moveTo>
                    <a:pt x="142" y="106"/>
                  </a:moveTo>
                  <a:cubicBezTo>
                    <a:pt x="326" y="97"/>
                    <a:pt x="326" y="97"/>
                    <a:pt x="326" y="97"/>
                  </a:cubicBezTo>
                  <a:cubicBezTo>
                    <a:pt x="326" y="9"/>
                    <a:pt x="326" y="9"/>
                    <a:pt x="326" y="9"/>
                  </a:cubicBezTo>
                  <a:cubicBezTo>
                    <a:pt x="142" y="9"/>
                    <a:pt x="142" y="9"/>
                    <a:pt x="142" y="9"/>
                  </a:cubicBezTo>
                  <a:cubicBezTo>
                    <a:pt x="137" y="27"/>
                    <a:pt x="137" y="27"/>
                    <a:pt x="137" y="27"/>
                  </a:cubicBezTo>
                  <a:cubicBezTo>
                    <a:pt x="142" y="106"/>
                    <a:pt x="142" y="106"/>
                    <a:pt x="14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3"/>
            <p:cNvSpPr/>
            <p:nvPr/>
          </p:nvSpPr>
          <p:spPr bwMode="auto">
            <a:xfrm>
              <a:off x="3010" y="1810"/>
              <a:ext cx="24" cy="283"/>
            </a:xfrm>
            <a:custGeom>
              <a:avLst/>
              <a:gdLst>
                <a:gd name="T0" fmla="*/ 0 w 9"/>
                <a:gd name="T1" fmla="*/ 103 h 107"/>
                <a:gd name="T2" fmla="*/ 0 w 9"/>
                <a:gd name="T3" fmla="*/ 5 h 107"/>
                <a:gd name="T4" fmla="*/ 4 w 9"/>
                <a:gd name="T5" fmla="*/ 0 h 107"/>
                <a:gd name="T6" fmla="*/ 4 w 9"/>
                <a:gd name="T7" fmla="*/ 0 h 107"/>
                <a:gd name="T8" fmla="*/ 9 w 9"/>
                <a:gd name="T9" fmla="*/ 5 h 107"/>
                <a:gd name="T10" fmla="*/ 9 w 9"/>
                <a:gd name="T11" fmla="*/ 5 h 107"/>
                <a:gd name="T12" fmla="*/ 9 w 9"/>
                <a:gd name="T13" fmla="*/ 103 h 107"/>
                <a:gd name="T14" fmla="*/ 4 w 9"/>
                <a:gd name="T15" fmla="*/ 107 h 107"/>
                <a:gd name="T16" fmla="*/ 4 w 9"/>
                <a:gd name="T17" fmla="*/ 107 h 107"/>
                <a:gd name="T18" fmla="*/ 0 w 9"/>
                <a:gd name="T19"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7">
                  <a:moveTo>
                    <a:pt x="0" y="103"/>
                  </a:moveTo>
                  <a:cubicBezTo>
                    <a:pt x="0" y="5"/>
                    <a:pt x="0" y="5"/>
                    <a:pt x="0" y="5"/>
                  </a:cubicBezTo>
                  <a:cubicBezTo>
                    <a:pt x="0" y="2"/>
                    <a:pt x="2" y="0"/>
                    <a:pt x="4" y="0"/>
                  </a:cubicBezTo>
                  <a:cubicBezTo>
                    <a:pt x="4" y="0"/>
                    <a:pt x="4" y="0"/>
                    <a:pt x="4" y="0"/>
                  </a:cubicBezTo>
                  <a:cubicBezTo>
                    <a:pt x="7" y="0"/>
                    <a:pt x="9" y="2"/>
                    <a:pt x="9" y="5"/>
                  </a:cubicBezTo>
                  <a:cubicBezTo>
                    <a:pt x="9" y="5"/>
                    <a:pt x="9" y="5"/>
                    <a:pt x="9" y="5"/>
                  </a:cubicBezTo>
                  <a:cubicBezTo>
                    <a:pt x="9" y="103"/>
                    <a:pt x="9" y="103"/>
                    <a:pt x="9" y="103"/>
                  </a:cubicBezTo>
                  <a:cubicBezTo>
                    <a:pt x="9" y="105"/>
                    <a:pt x="7" y="107"/>
                    <a:pt x="4" y="107"/>
                  </a:cubicBezTo>
                  <a:cubicBezTo>
                    <a:pt x="4" y="107"/>
                    <a:pt x="4" y="107"/>
                    <a:pt x="4" y="107"/>
                  </a:cubicBezTo>
                  <a:cubicBezTo>
                    <a:pt x="2" y="107"/>
                    <a:pt x="0" y="105"/>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Freeform 21"/>
          <p:cNvSpPr/>
          <p:nvPr/>
        </p:nvSpPr>
        <p:spPr bwMode="auto">
          <a:xfrm>
            <a:off x="2075590" y="5463171"/>
            <a:ext cx="2990849" cy="20637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07" name="圆角矩形 106"/>
          <p:cNvSpPr/>
          <p:nvPr/>
        </p:nvSpPr>
        <p:spPr>
          <a:xfrm>
            <a:off x="7132638" y="3664533"/>
            <a:ext cx="293511" cy="148515"/>
          </a:xfrm>
          <a:prstGeom prst="roundRect">
            <a:avLst/>
          </a:prstGeom>
          <a:solidFill>
            <a:schemeClr val="tx1">
              <a:lumMod val="85000"/>
              <a:lumOff val="1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560712"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46" name="Group 4"/>
          <p:cNvGrpSpPr>
            <a:grpSpLocks noChangeAspect="1"/>
          </p:cNvGrpSpPr>
          <p:nvPr/>
        </p:nvGrpSpPr>
        <p:grpSpPr bwMode="auto">
          <a:xfrm>
            <a:off x="4680709" y="2184017"/>
            <a:ext cx="2962275" cy="3133725"/>
            <a:chOff x="2851" y="1214"/>
            <a:chExt cx="1866" cy="1974"/>
          </a:xfrm>
          <a:solidFill>
            <a:schemeClr val="tx1">
              <a:lumMod val="85000"/>
              <a:lumOff val="15000"/>
            </a:schemeClr>
          </a:solidFill>
        </p:grpSpPr>
        <p:sp>
          <p:nvSpPr>
            <p:cNvPr id="47" name="Freeform 5"/>
            <p:cNvSpPr/>
            <p:nvPr/>
          </p:nvSpPr>
          <p:spPr bwMode="auto">
            <a:xfrm>
              <a:off x="4058" y="1426"/>
              <a:ext cx="251" cy="180"/>
            </a:xfrm>
            <a:custGeom>
              <a:avLst/>
              <a:gdLst>
                <a:gd name="T0" fmla="*/ 1 w 32"/>
                <a:gd name="T1" fmla="*/ 0 h 23"/>
                <a:gd name="T2" fmla="*/ 5 w 32"/>
                <a:gd name="T3" fmla="*/ 1 h 23"/>
                <a:gd name="T4" fmla="*/ 23 w 32"/>
                <a:gd name="T5" fmla="*/ 14 h 23"/>
                <a:gd name="T6" fmla="*/ 27 w 32"/>
                <a:gd name="T7" fmla="*/ 18 h 23"/>
                <a:gd name="T8" fmla="*/ 31 w 32"/>
                <a:gd name="T9" fmla="*/ 23 h 23"/>
                <a:gd name="T10" fmla="*/ 28 w 32"/>
                <a:gd name="T11" fmla="*/ 20 h 23"/>
                <a:gd name="T12" fmla="*/ 17 w 32"/>
                <a:gd name="T13" fmla="*/ 12 h 23"/>
                <a:gd name="T14" fmla="*/ 7 w 32"/>
                <a:gd name="T15" fmla="*/ 4 h 23"/>
                <a:gd name="T16" fmla="*/ 1 w 3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
                  <a:moveTo>
                    <a:pt x="1" y="0"/>
                  </a:moveTo>
                  <a:cubicBezTo>
                    <a:pt x="3" y="0"/>
                    <a:pt x="4" y="1"/>
                    <a:pt x="5" y="1"/>
                  </a:cubicBezTo>
                  <a:cubicBezTo>
                    <a:pt x="11" y="6"/>
                    <a:pt x="18" y="9"/>
                    <a:pt x="23" y="14"/>
                  </a:cubicBezTo>
                  <a:cubicBezTo>
                    <a:pt x="25" y="14"/>
                    <a:pt x="25" y="16"/>
                    <a:pt x="27" y="18"/>
                  </a:cubicBezTo>
                  <a:cubicBezTo>
                    <a:pt x="28" y="19"/>
                    <a:pt x="32" y="20"/>
                    <a:pt x="31" y="23"/>
                  </a:cubicBezTo>
                  <a:cubicBezTo>
                    <a:pt x="29" y="23"/>
                    <a:pt x="29" y="22"/>
                    <a:pt x="28" y="20"/>
                  </a:cubicBezTo>
                  <a:cubicBezTo>
                    <a:pt x="25" y="17"/>
                    <a:pt x="21" y="15"/>
                    <a:pt x="17" y="12"/>
                  </a:cubicBezTo>
                  <a:cubicBezTo>
                    <a:pt x="14" y="9"/>
                    <a:pt x="10" y="6"/>
                    <a:pt x="7" y="4"/>
                  </a:cubicBezTo>
                  <a:cubicBezTo>
                    <a:pt x="5"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
            <p:cNvSpPr/>
            <p:nvPr/>
          </p:nvSpPr>
          <p:spPr bwMode="auto">
            <a:xfrm>
              <a:off x="4537" y="2146"/>
              <a:ext cx="31" cy="196"/>
            </a:xfrm>
            <a:custGeom>
              <a:avLst/>
              <a:gdLst>
                <a:gd name="T0" fmla="*/ 3 w 4"/>
                <a:gd name="T1" fmla="*/ 0 h 25"/>
                <a:gd name="T2" fmla="*/ 3 w 4"/>
                <a:gd name="T3" fmla="*/ 25 h 25"/>
                <a:gd name="T4" fmla="*/ 2 w 4"/>
                <a:gd name="T5" fmla="*/ 21 h 25"/>
                <a:gd name="T6" fmla="*/ 1 w 4"/>
                <a:gd name="T7" fmla="*/ 1 h 25"/>
                <a:gd name="T8" fmla="*/ 3 w 4"/>
                <a:gd name="T9" fmla="*/ 0 h 25"/>
              </a:gdLst>
              <a:ahLst/>
              <a:cxnLst>
                <a:cxn ang="0">
                  <a:pos x="T0" y="T1"/>
                </a:cxn>
                <a:cxn ang="0">
                  <a:pos x="T2" y="T3"/>
                </a:cxn>
                <a:cxn ang="0">
                  <a:pos x="T4" y="T5"/>
                </a:cxn>
                <a:cxn ang="0">
                  <a:pos x="T6" y="T7"/>
                </a:cxn>
                <a:cxn ang="0">
                  <a:pos x="T8" y="T9"/>
                </a:cxn>
              </a:cxnLst>
              <a:rect l="0" t="0" r="r" b="b"/>
              <a:pathLst>
                <a:path w="4" h="25">
                  <a:moveTo>
                    <a:pt x="3" y="0"/>
                  </a:moveTo>
                  <a:cubicBezTo>
                    <a:pt x="3" y="7"/>
                    <a:pt x="4" y="17"/>
                    <a:pt x="3" y="25"/>
                  </a:cubicBezTo>
                  <a:cubicBezTo>
                    <a:pt x="0" y="25"/>
                    <a:pt x="2" y="23"/>
                    <a:pt x="2" y="21"/>
                  </a:cubicBezTo>
                  <a:cubicBezTo>
                    <a:pt x="2" y="15"/>
                    <a:pt x="1" y="7"/>
                    <a:pt x="1" y="1"/>
                  </a:cubicBezTo>
                  <a:cubicBezTo>
                    <a:pt x="1"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
            <p:cNvSpPr/>
            <p:nvPr/>
          </p:nvSpPr>
          <p:spPr bwMode="auto">
            <a:xfrm>
              <a:off x="3118" y="2201"/>
              <a:ext cx="31" cy="220"/>
            </a:xfrm>
            <a:custGeom>
              <a:avLst/>
              <a:gdLst>
                <a:gd name="T0" fmla="*/ 1 w 4"/>
                <a:gd name="T1" fmla="*/ 0 h 28"/>
                <a:gd name="T2" fmla="*/ 2 w 4"/>
                <a:gd name="T3" fmla="*/ 0 h 28"/>
                <a:gd name="T4" fmla="*/ 1 w 4"/>
                <a:gd name="T5" fmla="*/ 6 h 28"/>
                <a:gd name="T6" fmla="*/ 4 w 4"/>
                <a:gd name="T7" fmla="*/ 27 h 28"/>
                <a:gd name="T8" fmla="*/ 3 w 4"/>
                <a:gd name="T9" fmla="*/ 27 h 28"/>
                <a:gd name="T10" fmla="*/ 1 w 4"/>
                <a:gd name="T11" fmla="*/ 22 h 28"/>
                <a:gd name="T12" fmla="*/ 0 w 4"/>
                <a:gd name="T13" fmla="*/ 2 h 28"/>
                <a:gd name="T14" fmla="*/ 1 w 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8">
                  <a:moveTo>
                    <a:pt x="1" y="0"/>
                  </a:moveTo>
                  <a:cubicBezTo>
                    <a:pt x="1" y="0"/>
                    <a:pt x="2" y="0"/>
                    <a:pt x="2" y="0"/>
                  </a:cubicBezTo>
                  <a:cubicBezTo>
                    <a:pt x="2" y="3"/>
                    <a:pt x="2" y="5"/>
                    <a:pt x="1" y="6"/>
                  </a:cubicBezTo>
                  <a:cubicBezTo>
                    <a:pt x="3" y="13"/>
                    <a:pt x="1" y="21"/>
                    <a:pt x="4" y="27"/>
                  </a:cubicBezTo>
                  <a:cubicBezTo>
                    <a:pt x="4" y="27"/>
                    <a:pt x="3" y="27"/>
                    <a:pt x="3" y="27"/>
                  </a:cubicBezTo>
                  <a:cubicBezTo>
                    <a:pt x="1" y="28"/>
                    <a:pt x="1" y="23"/>
                    <a:pt x="1" y="22"/>
                  </a:cubicBezTo>
                  <a:cubicBezTo>
                    <a:pt x="0" y="16"/>
                    <a:pt x="0" y="10"/>
                    <a:pt x="0" y="2"/>
                  </a:cubicBezTo>
                  <a:cubicBezTo>
                    <a:pt x="1" y="2"/>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
            <p:cNvSpPr/>
            <p:nvPr/>
          </p:nvSpPr>
          <p:spPr bwMode="auto">
            <a:xfrm>
              <a:off x="3337" y="2804"/>
              <a:ext cx="228" cy="196"/>
            </a:xfrm>
            <a:custGeom>
              <a:avLst/>
              <a:gdLst>
                <a:gd name="T0" fmla="*/ 1 w 29"/>
                <a:gd name="T1" fmla="*/ 0 h 25"/>
                <a:gd name="T2" fmla="*/ 7 w 29"/>
                <a:gd name="T3" fmla="*/ 8 h 25"/>
                <a:gd name="T4" fmla="*/ 20 w 29"/>
                <a:gd name="T5" fmla="*/ 17 h 25"/>
                <a:gd name="T6" fmla="*/ 20 w 29"/>
                <a:gd name="T7" fmla="*/ 18 h 25"/>
                <a:gd name="T8" fmla="*/ 26 w 29"/>
                <a:gd name="T9" fmla="*/ 21 h 25"/>
                <a:gd name="T10" fmla="*/ 26 w 29"/>
                <a:gd name="T11" fmla="*/ 21 h 25"/>
                <a:gd name="T12" fmla="*/ 29 w 29"/>
                <a:gd name="T13" fmla="*/ 22 h 25"/>
                <a:gd name="T14" fmla="*/ 29 w 29"/>
                <a:gd name="T15" fmla="*/ 25 h 25"/>
                <a:gd name="T16" fmla="*/ 27 w 29"/>
                <a:gd name="T17" fmla="*/ 24 h 25"/>
                <a:gd name="T18" fmla="*/ 27 w 29"/>
                <a:gd name="T19" fmla="*/ 23 h 25"/>
                <a:gd name="T20" fmla="*/ 2 w 29"/>
                <a:gd name="T21" fmla="*/ 4 h 25"/>
                <a:gd name="T22" fmla="*/ 1 w 2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1" y="0"/>
                  </a:moveTo>
                  <a:cubicBezTo>
                    <a:pt x="3" y="3"/>
                    <a:pt x="5" y="5"/>
                    <a:pt x="7" y="8"/>
                  </a:cubicBezTo>
                  <a:cubicBezTo>
                    <a:pt x="11" y="11"/>
                    <a:pt x="15" y="15"/>
                    <a:pt x="20" y="17"/>
                  </a:cubicBezTo>
                  <a:cubicBezTo>
                    <a:pt x="20" y="17"/>
                    <a:pt x="20" y="17"/>
                    <a:pt x="20" y="18"/>
                  </a:cubicBezTo>
                  <a:cubicBezTo>
                    <a:pt x="23" y="18"/>
                    <a:pt x="24" y="20"/>
                    <a:pt x="26" y="21"/>
                  </a:cubicBezTo>
                  <a:cubicBezTo>
                    <a:pt x="27" y="21"/>
                    <a:pt x="26" y="21"/>
                    <a:pt x="26" y="21"/>
                  </a:cubicBezTo>
                  <a:cubicBezTo>
                    <a:pt x="27" y="22"/>
                    <a:pt x="27" y="22"/>
                    <a:pt x="29" y="22"/>
                  </a:cubicBezTo>
                  <a:cubicBezTo>
                    <a:pt x="28" y="23"/>
                    <a:pt x="29" y="23"/>
                    <a:pt x="29" y="25"/>
                  </a:cubicBezTo>
                  <a:cubicBezTo>
                    <a:pt x="28" y="25"/>
                    <a:pt x="28" y="24"/>
                    <a:pt x="27" y="24"/>
                  </a:cubicBezTo>
                  <a:cubicBezTo>
                    <a:pt x="27" y="23"/>
                    <a:pt x="26" y="24"/>
                    <a:pt x="27" y="23"/>
                  </a:cubicBezTo>
                  <a:cubicBezTo>
                    <a:pt x="17" y="18"/>
                    <a:pt x="8" y="12"/>
                    <a:pt x="2" y="4"/>
                  </a:cubicBezTo>
                  <a:cubicBezTo>
                    <a:pt x="2"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
            <p:cNvSpPr/>
            <p:nvPr/>
          </p:nvSpPr>
          <p:spPr bwMode="auto">
            <a:xfrm>
              <a:off x="4058" y="2875"/>
              <a:ext cx="236" cy="125"/>
            </a:xfrm>
            <a:custGeom>
              <a:avLst/>
              <a:gdLst>
                <a:gd name="T0" fmla="*/ 30 w 30"/>
                <a:gd name="T1" fmla="*/ 0 h 16"/>
                <a:gd name="T2" fmla="*/ 29 w 30"/>
                <a:gd name="T3" fmla="*/ 2 h 16"/>
                <a:gd name="T4" fmla="*/ 18 w 30"/>
                <a:gd name="T5" fmla="*/ 7 h 16"/>
                <a:gd name="T6" fmla="*/ 17 w 30"/>
                <a:gd name="T7" fmla="*/ 8 h 16"/>
                <a:gd name="T8" fmla="*/ 0 w 30"/>
                <a:gd name="T9" fmla="*/ 16 h 16"/>
                <a:gd name="T10" fmla="*/ 0 w 30"/>
                <a:gd name="T11" fmla="*/ 14 h 16"/>
                <a:gd name="T12" fmla="*/ 2 w 30"/>
                <a:gd name="T13" fmla="*/ 14 h 16"/>
                <a:gd name="T14" fmla="*/ 28 w 30"/>
                <a:gd name="T15" fmla="*/ 0 h 16"/>
                <a:gd name="T16" fmla="*/ 30 w 3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30" y="0"/>
                  </a:moveTo>
                  <a:cubicBezTo>
                    <a:pt x="30" y="1"/>
                    <a:pt x="29" y="1"/>
                    <a:pt x="29" y="2"/>
                  </a:cubicBezTo>
                  <a:cubicBezTo>
                    <a:pt x="25" y="3"/>
                    <a:pt x="22" y="6"/>
                    <a:pt x="18" y="7"/>
                  </a:cubicBezTo>
                  <a:cubicBezTo>
                    <a:pt x="18" y="7"/>
                    <a:pt x="18" y="8"/>
                    <a:pt x="17" y="8"/>
                  </a:cubicBezTo>
                  <a:cubicBezTo>
                    <a:pt x="11" y="9"/>
                    <a:pt x="8" y="15"/>
                    <a:pt x="0" y="16"/>
                  </a:cubicBezTo>
                  <a:cubicBezTo>
                    <a:pt x="0" y="16"/>
                    <a:pt x="0" y="15"/>
                    <a:pt x="0" y="14"/>
                  </a:cubicBezTo>
                  <a:cubicBezTo>
                    <a:pt x="1" y="13"/>
                    <a:pt x="1" y="15"/>
                    <a:pt x="2" y="14"/>
                  </a:cubicBezTo>
                  <a:cubicBezTo>
                    <a:pt x="11" y="9"/>
                    <a:pt x="20" y="5"/>
                    <a:pt x="28" y="0"/>
                  </a:cubicBezTo>
                  <a:cubicBezTo>
                    <a:pt x="29" y="0"/>
                    <a:pt x="29"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
            <p:cNvSpPr/>
            <p:nvPr/>
          </p:nvSpPr>
          <p:spPr bwMode="auto">
            <a:xfrm>
              <a:off x="3729" y="3110"/>
              <a:ext cx="16" cy="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
            <p:cNvSpPr/>
            <p:nvPr/>
          </p:nvSpPr>
          <p:spPr bwMode="auto">
            <a:xfrm>
              <a:off x="3235" y="1551"/>
              <a:ext cx="212" cy="282"/>
            </a:xfrm>
            <a:custGeom>
              <a:avLst/>
              <a:gdLst>
                <a:gd name="T0" fmla="*/ 27 w 27"/>
                <a:gd name="T1" fmla="*/ 1 h 36"/>
                <a:gd name="T2" fmla="*/ 15 w 27"/>
                <a:gd name="T3" fmla="*/ 12 h 36"/>
                <a:gd name="T4" fmla="*/ 2 w 27"/>
                <a:gd name="T5" fmla="*/ 33 h 36"/>
                <a:gd name="T6" fmla="*/ 2 w 27"/>
                <a:gd name="T7" fmla="*/ 34 h 36"/>
                <a:gd name="T8" fmla="*/ 0 w 27"/>
                <a:gd name="T9" fmla="*/ 35 h 36"/>
                <a:gd name="T10" fmla="*/ 3 w 27"/>
                <a:gd name="T11" fmla="*/ 28 h 36"/>
                <a:gd name="T12" fmla="*/ 26 w 27"/>
                <a:gd name="T13" fmla="*/ 0 h 36"/>
                <a:gd name="T14" fmla="*/ 27 w 27"/>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6">
                  <a:moveTo>
                    <a:pt x="27" y="1"/>
                  </a:moveTo>
                  <a:cubicBezTo>
                    <a:pt x="23" y="5"/>
                    <a:pt x="18" y="8"/>
                    <a:pt x="15" y="12"/>
                  </a:cubicBezTo>
                  <a:cubicBezTo>
                    <a:pt x="11" y="19"/>
                    <a:pt x="7" y="26"/>
                    <a:pt x="2" y="33"/>
                  </a:cubicBezTo>
                  <a:cubicBezTo>
                    <a:pt x="2" y="33"/>
                    <a:pt x="2" y="34"/>
                    <a:pt x="2" y="34"/>
                  </a:cubicBezTo>
                  <a:cubicBezTo>
                    <a:pt x="1" y="34"/>
                    <a:pt x="1" y="36"/>
                    <a:pt x="0" y="35"/>
                  </a:cubicBezTo>
                  <a:cubicBezTo>
                    <a:pt x="0" y="33"/>
                    <a:pt x="2" y="30"/>
                    <a:pt x="3" y="28"/>
                  </a:cubicBezTo>
                  <a:cubicBezTo>
                    <a:pt x="9" y="18"/>
                    <a:pt x="16" y="7"/>
                    <a:pt x="26" y="0"/>
                  </a:cubicBezTo>
                  <a:cubicBezTo>
                    <a:pt x="27" y="0"/>
                    <a:pt x="27"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
            <p:cNvSpPr>
              <a:spLocks noEditPoints="1"/>
            </p:cNvSpPr>
            <p:nvPr/>
          </p:nvSpPr>
          <p:spPr bwMode="auto">
            <a:xfrm>
              <a:off x="3000" y="1747"/>
              <a:ext cx="141" cy="204"/>
            </a:xfrm>
            <a:custGeom>
              <a:avLst/>
              <a:gdLst>
                <a:gd name="T0" fmla="*/ 10 w 18"/>
                <a:gd name="T1" fmla="*/ 26 h 26"/>
                <a:gd name="T2" fmla="*/ 3 w 18"/>
                <a:gd name="T3" fmla="*/ 21 h 26"/>
                <a:gd name="T4" fmla="*/ 14 w 18"/>
                <a:gd name="T5" fmla="*/ 1 h 26"/>
                <a:gd name="T6" fmla="*/ 18 w 18"/>
                <a:gd name="T7" fmla="*/ 13 h 26"/>
                <a:gd name="T8" fmla="*/ 13 w 18"/>
                <a:gd name="T9" fmla="*/ 24 h 26"/>
                <a:gd name="T10" fmla="*/ 10 w 18"/>
                <a:gd name="T11" fmla="*/ 26 h 26"/>
                <a:gd name="T12" fmla="*/ 4 w 18"/>
                <a:gd name="T13" fmla="*/ 17 h 26"/>
                <a:gd name="T14" fmla="*/ 12 w 18"/>
                <a:gd name="T15" fmla="*/ 7 h 26"/>
                <a:gd name="T16" fmla="*/ 14 w 18"/>
                <a:gd name="T17" fmla="*/ 5 h 26"/>
                <a:gd name="T18" fmla="*/ 14 w 18"/>
                <a:gd name="T19" fmla="*/ 4 h 26"/>
                <a:gd name="T20" fmla="*/ 9 w 18"/>
                <a:gd name="T21" fmla="*/ 8 h 26"/>
                <a:gd name="T22" fmla="*/ 4 w 18"/>
                <a:gd name="T23" fmla="*/ 14 h 26"/>
                <a:gd name="T24" fmla="*/ 9 w 18"/>
                <a:gd name="T25" fmla="*/ 11 h 26"/>
                <a:gd name="T26" fmla="*/ 4 w 18"/>
                <a:gd name="T27" fmla="*/ 17 h 26"/>
                <a:gd name="T28" fmla="*/ 6 w 18"/>
                <a:gd name="T29" fmla="*/ 8 h 26"/>
                <a:gd name="T30" fmla="*/ 4 w 18"/>
                <a:gd name="T31" fmla="*/ 11 h 26"/>
                <a:gd name="T32" fmla="*/ 11 w 18"/>
                <a:gd name="T33" fmla="*/ 3 h 26"/>
                <a:gd name="T34" fmla="*/ 9 w 18"/>
                <a:gd name="T35" fmla="*/ 3 h 26"/>
                <a:gd name="T36" fmla="*/ 6 w 18"/>
                <a:gd name="T37" fmla="*/ 8 h 26"/>
                <a:gd name="T38" fmla="*/ 15 w 18"/>
                <a:gd name="T39" fmla="*/ 8 h 26"/>
                <a:gd name="T40" fmla="*/ 6 w 18"/>
                <a:gd name="T41" fmla="*/ 21 h 26"/>
                <a:gd name="T42" fmla="*/ 10 w 18"/>
                <a:gd name="T43" fmla="*/ 17 h 26"/>
                <a:gd name="T44" fmla="*/ 14 w 18"/>
                <a:gd name="T45" fmla="*/ 11 h 26"/>
                <a:gd name="T46" fmla="*/ 16 w 18"/>
                <a:gd name="T47" fmla="*/ 9 h 26"/>
                <a:gd name="T48" fmla="*/ 15 w 18"/>
                <a:gd name="T4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6">
                  <a:moveTo>
                    <a:pt x="10" y="26"/>
                  </a:moveTo>
                  <a:cubicBezTo>
                    <a:pt x="7" y="25"/>
                    <a:pt x="5" y="23"/>
                    <a:pt x="3" y="21"/>
                  </a:cubicBezTo>
                  <a:cubicBezTo>
                    <a:pt x="0" y="12"/>
                    <a:pt x="3" y="0"/>
                    <a:pt x="14" y="1"/>
                  </a:cubicBezTo>
                  <a:cubicBezTo>
                    <a:pt x="17" y="4"/>
                    <a:pt x="17" y="8"/>
                    <a:pt x="18" y="13"/>
                  </a:cubicBezTo>
                  <a:cubicBezTo>
                    <a:pt x="17" y="18"/>
                    <a:pt x="16" y="22"/>
                    <a:pt x="13" y="24"/>
                  </a:cubicBezTo>
                  <a:cubicBezTo>
                    <a:pt x="12" y="25"/>
                    <a:pt x="10" y="25"/>
                    <a:pt x="10" y="26"/>
                  </a:cubicBezTo>
                  <a:close/>
                  <a:moveTo>
                    <a:pt x="4" y="17"/>
                  </a:moveTo>
                  <a:cubicBezTo>
                    <a:pt x="7" y="14"/>
                    <a:pt x="12" y="11"/>
                    <a:pt x="12" y="7"/>
                  </a:cubicBezTo>
                  <a:cubicBezTo>
                    <a:pt x="13" y="6"/>
                    <a:pt x="14" y="6"/>
                    <a:pt x="14" y="5"/>
                  </a:cubicBezTo>
                  <a:cubicBezTo>
                    <a:pt x="14" y="4"/>
                    <a:pt x="14" y="4"/>
                    <a:pt x="14" y="4"/>
                  </a:cubicBezTo>
                  <a:cubicBezTo>
                    <a:pt x="11" y="4"/>
                    <a:pt x="11" y="7"/>
                    <a:pt x="9" y="8"/>
                  </a:cubicBezTo>
                  <a:cubicBezTo>
                    <a:pt x="8" y="10"/>
                    <a:pt x="6" y="12"/>
                    <a:pt x="4" y="14"/>
                  </a:cubicBezTo>
                  <a:cubicBezTo>
                    <a:pt x="6" y="14"/>
                    <a:pt x="7" y="11"/>
                    <a:pt x="9" y="11"/>
                  </a:cubicBezTo>
                  <a:cubicBezTo>
                    <a:pt x="8" y="14"/>
                    <a:pt x="4" y="15"/>
                    <a:pt x="4" y="17"/>
                  </a:cubicBezTo>
                  <a:close/>
                  <a:moveTo>
                    <a:pt x="6" y="8"/>
                  </a:moveTo>
                  <a:cubicBezTo>
                    <a:pt x="4" y="7"/>
                    <a:pt x="4" y="10"/>
                    <a:pt x="4" y="11"/>
                  </a:cubicBezTo>
                  <a:cubicBezTo>
                    <a:pt x="6" y="8"/>
                    <a:pt x="9" y="6"/>
                    <a:pt x="11" y="3"/>
                  </a:cubicBezTo>
                  <a:cubicBezTo>
                    <a:pt x="10" y="3"/>
                    <a:pt x="9" y="2"/>
                    <a:pt x="9" y="3"/>
                  </a:cubicBezTo>
                  <a:cubicBezTo>
                    <a:pt x="9" y="4"/>
                    <a:pt x="5" y="5"/>
                    <a:pt x="6" y="8"/>
                  </a:cubicBezTo>
                  <a:close/>
                  <a:moveTo>
                    <a:pt x="15" y="8"/>
                  </a:moveTo>
                  <a:cubicBezTo>
                    <a:pt x="11" y="12"/>
                    <a:pt x="8" y="16"/>
                    <a:pt x="6" y="21"/>
                  </a:cubicBezTo>
                  <a:cubicBezTo>
                    <a:pt x="8" y="23"/>
                    <a:pt x="9" y="18"/>
                    <a:pt x="10" y="17"/>
                  </a:cubicBezTo>
                  <a:cubicBezTo>
                    <a:pt x="11" y="15"/>
                    <a:pt x="13" y="14"/>
                    <a:pt x="14" y="11"/>
                  </a:cubicBezTo>
                  <a:cubicBezTo>
                    <a:pt x="14" y="10"/>
                    <a:pt x="16" y="10"/>
                    <a:pt x="16" y="9"/>
                  </a:cubicBezTo>
                  <a:cubicBezTo>
                    <a:pt x="16" y="9"/>
                    <a:pt x="16"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
            <p:cNvSpPr>
              <a:spLocks noEditPoints="1"/>
            </p:cNvSpPr>
            <p:nvPr/>
          </p:nvSpPr>
          <p:spPr bwMode="auto">
            <a:xfrm>
              <a:off x="4341" y="1935"/>
              <a:ext cx="376" cy="172"/>
            </a:xfrm>
            <a:custGeom>
              <a:avLst/>
              <a:gdLst>
                <a:gd name="T0" fmla="*/ 45 w 48"/>
                <a:gd name="T1" fmla="*/ 5 h 22"/>
                <a:gd name="T2" fmla="*/ 46 w 48"/>
                <a:gd name="T3" fmla="*/ 7 h 22"/>
                <a:gd name="T4" fmla="*/ 44 w 48"/>
                <a:gd name="T5" fmla="*/ 20 h 22"/>
                <a:gd name="T6" fmla="*/ 25 w 48"/>
                <a:gd name="T7" fmla="*/ 19 h 22"/>
                <a:gd name="T8" fmla="*/ 5 w 48"/>
                <a:gd name="T9" fmla="*/ 20 h 22"/>
                <a:gd name="T10" fmla="*/ 4 w 48"/>
                <a:gd name="T11" fmla="*/ 6 h 22"/>
                <a:gd name="T12" fmla="*/ 22 w 48"/>
                <a:gd name="T13" fmla="*/ 2 h 22"/>
                <a:gd name="T14" fmla="*/ 44 w 48"/>
                <a:gd name="T15" fmla="*/ 2 h 22"/>
                <a:gd name="T16" fmla="*/ 35 w 48"/>
                <a:gd name="T17" fmla="*/ 3 h 22"/>
                <a:gd name="T18" fmla="*/ 34 w 48"/>
                <a:gd name="T19" fmla="*/ 7 h 22"/>
                <a:gd name="T20" fmla="*/ 40 w 48"/>
                <a:gd name="T21" fmla="*/ 4 h 22"/>
                <a:gd name="T22" fmla="*/ 34 w 48"/>
                <a:gd name="T23" fmla="*/ 7 h 22"/>
                <a:gd name="T24" fmla="*/ 20 w 48"/>
                <a:gd name="T25" fmla="*/ 17 h 22"/>
                <a:gd name="T26" fmla="*/ 18 w 48"/>
                <a:gd name="T27" fmla="*/ 17 h 22"/>
                <a:gd name="T28" fmla="*/ 26 w 48"/>
                <a:gd name="T29" fmla="*/ 4 h 22"/>
                <a:gd name="T30" fmla="*/ 29 w 48"/>
                <a:gd name="T31" fmla="*/ 3 h 22"/>
                <a:gd name="T32" fmla="*/ 19 w 48"/>
                <a:gd name="T33" fmla="*/ 9 h 22"/>
                <a:gd name="T34" fmla="*/ 23 w 48"/>
                <a:gd name="T35" fmla="*/ 4 h 22"/>
                <a:gd name="T36" fmla="*/ 18 w 48"/>
                <a:gd name="T37" fmla="*/ 7 h 22"/>
                <a:gd name="T38" fmla="*/ 23 w 48"/>
                <a:gd name="T39" fmla="*/ 4 h 22"/>
                <a:gd name="T40" fmla="*/ 16 w 48"/>
                <a:gd name="T41" fmla="*/ 5 h 22"/>
                <a:gd name="T42" fmla="*/ 8 w 48"/>
                <a:gd name="T43" fmla="*/ 11 h 22"/>
                <a:gd name="T44" fmla="*/ 6 w 48"/>
                <a:gd name="T45" fmla="*/ 14 h 22"/>
                <a:gd name="T46" fmla="*/ 11 w 48"/>
                <a:gd name="T47" fmla="*/ 5 h 22"/>
                <a:gd name="T48" fmla="*/ 39 w 48"/>
                <a:gd name="T49" fmla="*/ 10 h 22"/>
                <a:gd name="T50" fmla="*/ 39 w 48"/>
                <a:gd name="T51" fmla="*/ 10 h 22"/>
                <a:gd name="T52" fmla="*/ 25 w 48"/>
                <a:gd name="T53" fmla="*/ 17 h 22"/>
                <a:gd name="T54" fmla="*/ 33 w 48"/>
                <a:gd name="T55" fmla="*/ 6 h 22"/>
                <a:gd name="T56" fmla="*/ 10 w 48"/>
                <a:gd name="T57" fmla="*/ 13 h 22"/>
                <a:gd name="T58" fmla="*/ 7 w 48"/>
                <a:gd name="T59" fmla="*/ 18 h 22"/>
                <a:gd name="T60" fmla="*/ 15 w 48"/>
                <a:gd name="T61" fmla="*/ 7 h 22"/>
                <a:gd name="T62" fmla="*/ 35 w 48"/>
                <a:gd name="T63" fmla="*/ 16 h 22"/>
                <a:gd name="T64" fmla="*/ 43 w 48"/>
                <a:gd name="T65" fmla="*/ 8 h 22"/>
                <a:gd name="T66" fmla="*/ 35 w 48"/>
                <a:gd name="T67" fmla="*/ 16 h 22"/>
                <a:gd name="T68" fmla="*/ 32 w 48"/>
                <a:gd name="T69" fmla="*/ 17 h 22"/>
                <a:gd name="T70" fmla="*/ 29 w 48"/>
                <a:gd name="T7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22">
                  <a:moveTo>
                    <a:pt x="44" y="2"/>
                  </a:moveTo>
                  <a:cubicBezTo>
                    <a:pt x="45" y="3"/>
                    <a:pt x="44" y="4"/>
                    <a:pt x="45" y="5"/>
                  </a:cubicBezTo>
                  <a:cubicBezTo>
                    <a:pt x="46" y="5"/>
                    <a:pt x="46" y="4"/>
                    <a:pt x="47" y="4"/>
                  </a:cubicBezTo>
                  <a:cubicBezTo>
                    <a:pt x="48" y="5"/>
                    <a:pt x="46" y="6"/>
                    <a:pt x="46" y="7"/>
                  </a:cubicBezTo>
                  <a:cubicBezTo>
                    <a:pt x="46" y="10"/>
                    <a:pt x="48" y="11"/>
                    <a:pt x="46" y="12"/>
                  </a:cubicBezTo>
                  <a:cubicBezTo>
                    <a:pt x="48" y="14"/>
                    <a:pt x="47" y="19"/>
                    <a:pt x="44" y="20"/>
                  </a:cubicBezTo>
                  <a:cubicBezTo>
                    <a:pt x="43" y="20"/>
                    <a:pt x="43" y="18"/>
                    <a:pt x="42" y="18"/>
                  </a:cubicBezTo>
                  <a:cubicBezTo>
                    <a:pt x="35" y="19"/>
                    <a:pt x="31" y="18"/>
                    <a:pt x="25" y="19"/>
                  </a:cubicBezTo>
                  <a:cubicBezTo>
                    <a:pt x="19" y="18"/>
                    <a:pt x="10" y="18"/>
                    <a:pt x="7" y="22"/>
                  </a:cubicBezTo>
                  <a:cubicBezTo>
                    <a:pt x="6" y="22"/>
                    <a:pt x="6" y="21"/>
                    <a:pt x="5" y="20"/>
                  </a:cubicBezTo>
                  <a:cubicBezTo>
                    <a:pt x="4" y="21"/>
                    <a:pt x="3" y="21"/>
                    <a:pt x="1" y="21"/>
                  </a:cubicBezTo>
                  <a:cubicBezTo>
                    <a:pt x="1" y="15"/>
                    <a:pt x="0" y="9"/>
                    <a:pt x="4" y="6"/>
                  </a:cubicBezTo>
                  <a:cubicBezTo>
                    <a:pt x="8" y="4"/>
                    <a:pt x="14" y="3"/>
                    <a:pt x="19" y="2"/>
                  </a:cubicBezTo>
                  <a:cubicBezTo>
                    <a:pt x="20" y="2"/>
                    <a:pt x="21" y="2"/>
                    <a:pt x="22" y="2"/>
                  </a:cubicBezTo>
                  <a:cubicBezTo>
                    <a:pt x="29" y="2"/>
                    <a:pt x="37" y="0"/>
                    <a:pt x="42" y="2"/>
                  </a:cubicBezTo>
                  <a:cubicBezTo>
                    <a:pt x="43" y="2"/>
                    <a:pt x="43" y="2"/>
                    <a:pt x="44" y="2"/>
                  </a:cubicBezTo>
                  <a:close/>
                  <a:moveTo>
                    <a:pt x="27" y="11"/>
                  </a:moveTo>
                  <a:cubicBezTo>
                    <a:pt x="30" y="8"/>
                    <a:pt x="33" y="6"/>
                    <a:pt x="35" y="3"/>
                  </a:cubicBezTo>
                  <a:cubicBezTo>
                    <a:pt x="30" y="3"/>
                    <a:pt x="29" y="8"/>
                    <a:pt x="27" y="11"/>
                  </a:cubicBezTo>
                  <a:close/>
                  <a:moveTo>
                    <a:pt x="34" y="7"/>
                  </a:moveTo>
                  <a:cubicBezTo>
                    <a:pt x="33" y="10"/>
                    <a:pt x="29" y="13"/>
                    <a:pt x="28" y="15"/>
                  </a:cubicBezTo>
                  <a:cubicBezTo>
                    <a:pt x="33" y="12"/>
                    <a:pt x="37" y="8"/>
                    <a:pt x="40" y="4"/>
                  </a:cubicBezTo>
                  <a:cubicBezTo>
                    <a:pt x="39" y="3"/>
                    <a:pt x="38" y="4"/>
                    <a:pt x="38" y="3"/>
                  </a:cubicBezTo>
                  <a:cubicBezTo>
                    <a:pt x="37" y="5"/>
                    <a:pt x="35" y="7"/>
                    <a:pt x="34" y="7"/>
                  </a:cubicBezTo>
                  <a:close/>
                  <a:moveTo>
                    <a:pt x="18" y="17"/>
                  </a:moveTo>
                  <a:cubicBezTo>
                    <a:pt x="19" y="16"/>
                    <a:pt x="19" y="17"/>
                    <a:pt x="20" y="17"/>
                  </a:cubicBezTo>
                  <a:cubicBezTo>
                    <a:pt x="22" y="12"/>
                    <a:pt x="26" y="10"/>
                    <a:pt x="28" y="5"/>
                  </a:cubicBezTo>
                  <a:cubicBezTo>
                    <a:pt x="24" y="8"/>
                    <a:pt x="21" y="12"/>
                    <a:pt x="18" y="17"/>
                  </a:cubicBezTo>
                  <a:close/>
                  <a:moveTo>
                    <a:pt x="29" y="3"/>
                  </a:moveTo>
                  <a:cubicBezTo>
                    <a:pt x="27" y="3"/>
                    <a:pt x="27" y="3"/>
                    <a:pt x="26" y="4"/>
                  </a:cubicBezTo>
                  <a:cubicBezTo>
                    <a:pt x="25" y="7"/>
                    <a:pt x="21" y="9"/>
                    <a:pt x="20" y="12"/>
                  </a:cubicBezTo>
                  <a:cubicBezTo>
                    <a:pt x="23" y="9"/>
                    <a:pt x="26" y="6"/>
                    <a:pt x="29" y="3"/>
                  </a:cubicBezTo>
                  <a:close/>
                  <a:moveTo>
                    <a:pt x="11" y="17"/>
                  </a:moveTo>
                  <a:cubicBezTo>
                    <a:pt x="15" y="17"/>
                    <a:pt x="18" y="11"/>
                    <a:pt x="19" y="9"/>
                  </a:cubicBezTo>
                  <a:cubicBezTo>
                    <a:pt x="16" y="11"/>
                    <a:pt x="13" y="14"/>
                    <a:pt x="11" y="17"/>
                  </a:cubicBezTo>
                  <a:close/>
                  <a:moveTo>
                    <a:pt x="23" y="4"/>
                  </a:moveTo>
                  <a:cubicBezTo>
                    <a:pt x="21" y="4"/>
                    <a:pt x="20" y="4"/>
                    <a:pt x="19" y="4"/>
                  </a:cubicBezTo>
                  <a:cubicBezTo>
                    <a:pt x="19" y="5"/>
                    <a:pt x="18" y="6"/>
                    <a:pt x="18" y="7"/>
                  </a:cubicBezTo>
                  <a:cubicBezTo>
                    <a:pt x="18" y="8"/>
                    <a:pt x="14" y="11"/>
                    <a:pt x="15" y="12"/>
                  </a:cubicBezTo>
                  <a:cubicBezTo>
                    <a:pt x="17" y="9"/>
                    <a:pt x="20" y="6"/>
                    <a:pt x="23" y="4"/>
                  </a:cubicBezTo>
                  <a:close/>
                  <a:moveTo>
                    <a:pt x="6" y="14"/>
                  </a:moveTo>
                  <a:cubicBezTo>
                    <a:pt x="9" y="12"/>
                    <a:pt x="13" y="8"/>
                    <a:pt x="16" y="5"/>
                  </a:cubicBezTo>
                  <a:cubicBezTo>
                    <a:pt x="15" y="4"/>
                    <a:pt x="14" y="5"/>
                    <a:pt x="13" y="5"/>
                  </a:cubicBezTo>
                  <a:cubicBezTo>
                    <a:pt x="13" y="7"/>
                    <a:pt x="11" y="10"/>
                    <a:pt x="8" y="11"/>
                  </a:cubicBezTo>
                  <a:cubicBezTo>
                    <a:pt x="8" y="12"/>
                    <a:pt x="7" y="13"/>
                    <a:pt x="6" y="13"/>
                  </a:cubicBezTo>
                  <a:cubicBezTo>
                    <a:pt x="6" y="14"/>
                    <a:pt x="6" y="14"/>
                    <a:pt x="6" y="14"/>
                  </a:cubicBezTo>
                  <a:close/>
                  <a:moveTo>
                    <a:pt x="3" y="15"/>
                  </a:moveTo>
                  <a:cubicBezTo>
                    <a:pt x="5" y="11"/>
                    <a:pt x="10" y="9"/>
                    <a:pt x="11" y="5"/>
                  </a:cubicBezTo>
                  <a:cubicBezTo>
                    <a:pt x="7" y="6"/>
                    <a:pt x="1" y="10"/>
                    <a:pt x="3" y="15"/>
                  </a:cubicBezTo>
                  <a:close/>
                  <a:moveTo>
                    <a:pt x="39" y="10"/>
                  </a:moveTo>
                  <a:cubicBezTo>
                    <a:pt x="40" y="9"/>
                    <a:pt x="42" y="8"/>
                    <a:pt x="43" y="6"/>
                  </a:cubicBezTo>
                  <a:cubicBezTo>
                    <a:pt x="42" y="4"/>
                    <a:pt x="39" y="8"/>
                    <a:pt x="39" y="10"/>
                  </a:cubicBezTo>
                  <a:close/>
                  <a:moveTo>
                    <a:pt x="23" y="17"/>
                  </a:moveTo>
                  <a:cubicBezTo>
                    <a:pt x="24" y="16"/>
                    <a:pt x="24" y="17"/>
                    <a:pt x="25" y="17"/>
                  </a:cubicBezTo>
                  <a:cubicBezTo>
                    <a:pt x="27" y="13"/>
                    <a:pt x="30" y="10"/>
                    <a:pt x="33" y="7"/>
                  </a:cubicBezTo>
                  <a:cubicBezTo>
                    <a:pt x="33" y="7"/>
                    <a:pt x="33" y="6"/>
                    <a:pt x="33" y="6"/>
                  </a:cubicBezTo>
                  <a:cubicBezTo>
                    <a:pt x="29" y="10"/>
                    <a:pt x="26" y="13"/>
                    <a:pt x="23" y="17"/>
                  </a:cubicBezTo>
                  <a:close/>
                  <a:moveTo>
                    <a:pt x="10" y="13"/>
                  </a:moveTo>
                  <a:cubicBezTo>
                    <a:pt x="8" y="14"/>
                    <a:pt x="6" y="16"/>
                    <a:pt x="5" y="18"/>
                  </a:cubicBezTo>
                  <a:cubicBezTo>
                    <a:pt x="6" y="18"/>
                    <a:pt x="6" y="17"/>
                    <a:pt x="7" y="18"/>
                  </a:cubicBezTo>
                  <a:cubicBezTo>
                    <a:pt x="9" y="16"/>
                    <a:pt x="10" y="13"/>
                    <a:pt x="12" y="12"/>
                  </a:cubicBezTo>
                  <a:cubicBezTo>
                    <a:pt x="12" y="10"/>
                    <a:pt x="16" y="9"/>
                    <a:pt x="15" y="7"/>
                  </a:cubicBezTo>
                  <a:cubicBezTo>
                    <a:pt x="13" y="9"/>
                    <a:pt x="11" y="11"/>
                    <a:pt x="10" y="13"/>
                  </a:cubicBezTo>
                  <a:close/>
                  <a:moveTo>
                    <a:pt x="35" y="16"/>
                  </a:moveTo>
                  <a:cubicBezTo>
                    <a:pt x="37" y="16"/>
                    <a:pt x="36" y="16"/>
                    <a:pt x="38" y="16"/>
                  </a:cubicBezTo>
                  <a:cubicBezTo>
                    <a:pt x="40" y="14"/>
                    <a:pt x="41" y="11"/>
                    <a:pt x="43" y="8"/>
                  </a:cubicBezTo>
                  <a:cubicBezTo>
                    <a:pt x="43" y="8"/>
                    <a:pt x="43" y="7"/>
                    <a:pt x="43" y="7"/>
                  </a:cubicBezTo>
                  <a:cubicBezTo>
                    <a:pt x="40" y="10"/>
                    <a:pt x="37" y="13"/>
                    <a:pt x="35" y="16"/>
                  </a:cubicBezTo>
                  <a:close/>
                  <a:moveTo>
                    <a:pt x="29" y="17"/>
                  </a:moveTo>
                  <a:cubicBezTo>
                    <a:pt x="31" y="17"/>
                    <a:pt x="31" y="17"/>
                    <a:pt x="32" y="17"/>
                  </a:cubicBezTo>
                  <a:cubicBezTo>
                    <a:pt x="33" y="14"/>
                    <a:pt x="36" y="12"/>
                    <a:pt x="36" y="9"/>
                  </a:cubicBezTo>
                  <a:cubicBezTo>
                    <a:pt x="34" y="12"/>
                    <a:pt x="30" y="13"/>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
            <p:cNvSpPr>
              <a:spLocks noEditPoints="1"/>
            </p:cNvSpPr>
            <p:nvPr/>
          </p:nvSpPr>
          <p:spPr bwMode="auto">
            <a:xfrm>
              <a:off x="2851" y="1982"/>
              <a:ext cx="439" cy="188"/>
            </a:xfrm>
            <a:custGeom>
              <a:avLst/>
              <a:gdLst>
                <a:gd name="T0" fmla="*/ 56 w 56"/>
                <a:gd name="T1" fmla="*/ 8 h 24"/>
                <a:gd name="T2" fmla="*/ 53 w 56"/>
                <a:gd name="T3" fmla="*/ 23 h 24"/>
                <a:gd name="T4" fmla="*/ 51 w 56"/>
                <a:gd name="T5" fmla="*/ 18 h 24"/>
                <a:gd name="T6" fmla="*/ 49 w 56"/>
                <a:gd name="T7" fmla="*/ 19 h 24"/>
                <a:gd name="T8" fmla="*/ 42 w 56"/>
                <a:gd name="T9" fmla="*/ 19 h 24"/>
                <a:gd name="T10" fmla="*/ 40 w 56"/>
                <a:gd name="T11" fmla="*/ 20 h 24"/>
                <a:gd name="T12" fmla="*/ 36 w 56"/>
                <a:gd name="T13" fmla="*/ 19 h 24"/>
                <a:gd name="T14" fmla="*/ 25 w 56"/>
                <a:gd name="T15" fmla="*/ 20 h 24"/>
                <a:gd name="T16" fmla="*/ 5 w 56"/>
                <a:gd name="T17" fmla="*/ 24 h 24"/>
                <a:gd name="T18" fmla="*/ 1 w 56"/>
                <a:gd name="T19" fmla="*/ 22 h 24"/>
                <a:gd name="T20" fmla="*/ 2 w 56"/>
                <a:gd name="T21" fmla="*/ 11 h 24"/>
                <a:gd name="T22" fmla="*/ 41 w 56"/>
                <a:gd name="T23" fmla="*/ 0 h 24"/>
                <a:gd name="T24" fmla="*/ 34 w 56"/>
                <a:gd name="T25" fmla="*/ 10 h 24"/>
                <a:gd name="T26" fmla="*/ 37 w 56"/>
                <a:gd name="T27" fmla="*/ 13 h 24"/>
                <a:gd name="T28" fmla="*/ 36 w 56"/>
                <a:gd name="T29" fmla="*/ 17 h 24"/>
                <a:gd name="T30" fmla="*/ 48 w 56"/>
                <a:gd name="T31" fmla="*/ 3 h 24"/>
                <a:gd name="T32" fmla="*/ 35 w 56"/>
                <a:gd name="T33" fmla="*/ 7 h 24"/>
                <a:gd name="T34" fmla="*/ 33 w 56"/>
                <a:gd name="T35" fmla="*/ 2 h 24"/>
                <a:gd name="T36" fmla="*/ 20 w 56"/>
                <a:gd name="T37" fmla="*/ 18 h 24"/>
                <a:gd name="T38" fmla="*/ 22 w 56"/>
                <a:gd name="T39" fmla="*/ 19 h 24"/>
                <a:gd name="T40" fmla="*/ 34 w 56"/>
                <a:gd name="T41" fmla="*/ 7 h 24"/>
                <a:gd name="T42" fmla="*/ 37 w 56"/>
                <a:gd name="T43" fmla="*/ 2 h 24"/>
                <a:gd name="T44" fmla="*/ 26 w 56"/>
                <a:gd name="T45" fmla="*/ 3 h 24"/>
                <a:gd name="T46" fmla="*/ 17 w 56"/>
                <a:gd name="T47" fmla="*/ 15 h 24"/>
                <a:gd name="T48" fmla="*/ 14 w 56"/>
                <a:gd name="T49" fmla="*/ 19 h 24"/>
                <a:gd name="T50" fmla="*/ 31 w 56"/>
                <a:gd name="T51" fmla="*/ 3 h 24"/>
                <a:gd name="T52" fmla="*/ 19 w 56"/>
                <a:gd name="T53" fmla="*/ 4 h 24"/>
                <a:gd name="T54" fmla="*/ 13 w 56"/>
                <a:gd name="T55" fmla="*/ 14 h 24"/>
                <a:gd name="T56" fmla="*/ 12 w 56"/>
                <a:gd name="T57" fmla="*/ 20 h 24"/>
                <a:gd name="T58" fmla="*/ 23 w 56"/>
                <a:gd name="T59" fmla="*/ 3 h 24"/>
                <a:gd name="T60" fmla="*/ 49 w 56"/>
                <a:gd name="T61" fmla="*/ 4 h 24"/>
                <a:gd name="T62" fmla="*/ 43 w 56"/>
                <a:gd name="T63" fmla="*/ 17 h 24"/>
                <a:gd name="T64" fmla="*/ 50 w 56"/>
                <a:gd name="T65" fmla="*/ 4 h 24"/>
                <a:gd name="T66" fmla="*/ 11 w 56"/>
                <a:gd name="T67" fmla="*/ 8 h 24"/>
                <a:gd name="T68" fmla="*/ 17 w 56"/>
                <a:gd name="T69" fmla="*/ 5 h 24"/>
                <a:gd name="T70" fmla="*/ 3 w 56"/>
                <a:gd name="T71" fmla="*/ 13 h 24"/>
                <a:gd name="T72" fmla="*/ 10 w 56"/>
                <a:gd name="T73" fmla="*/ 7 h 24"/>
                <a:gd name="T74" fmla="*/ 45 w 56"/>
                <a:gd name="T75" fmla="*/ 16 h 24"/>
                <a:gd name="T76" fmla="*/ 45 w 56"/>
                <a:gd name="T77" fmla="*/ 16 h 24"/>
                <a:gd name="T78" fmla="*/ 13 w 56"/>
                <a:gd name="T79" fmla="*/ 10 h 24"/>
                <a:gd name="T80" fmla="*/ 29 w 56"/>
                <a:gd name="T81" fmla="*/ 18 h 24"/>
                <a:gd name="T82" fmla="*/ 29 w 56"/>
                <a:gd name="T83" fmla="*/ 18 h 24"/>
                <a:gd name="T84" fmla="*/ 51 w 56"/>
                <a:gd name="T85" fmla="*/ 16 h 24"/>
                <a:gd name="T86" fmla="*/ 52 w 56"/>
                <a:gd name="T8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24">
                  <a:moveTo>
                    <a:pt x="54" y="8"/>
                  </a:moveTo>
                  <a:cubicBezTo>
                    <a:pt x="54" y="8"/>
                    <a:pt x="55" y="7"/>
                    <a:pt x="56" y="8"/>
                  </a:cubicBezTo>
                  <a:cubicBezTo>
                    <a:pt x="56" y="9"/>
                    <a:pt x="55" y="9"/>
                    <a:pt x="54" y="10"/>
                  </a:cubicBezTo>
                  <a:cubicBezTo>
                    <a:pt x="55" y="14"/>
                    <a:pt x="55" y="20"/>
                    <a:pt x="53" y="23"/>
                  </a:cubicBezTo>
                  <a:cubicBezTo>
                    <a:pt x="51" y="22"/>
                    <a:pt x="52" y="20"/>
                    <a:pt x="53" y="18"/>
                  </a:cubicBezTo>
                  <a:cubicBezTo>
                    <a:pt x="52" y="18"/>
                    <a:pt x="52" y="18"/>
                    <a:pt x="51" y="18"/>
                  </a:cubicBezTo>
                  <a:cubicBezTo>
                    <a:pt x="50" y="18"/>
                    <a:pt x="50" y="19"/>
                    <a:pt x="50" y="20"/>
                  </a:cubicBezTo>
                  <a:cubicBezTo>
                    <a:pt x="49" y="20"/>
                    <a:pt x="49" y="19"/>
                    <a:pt x="49" y="19"/>
                  </a:cubicBezTo>
                  <a:cubicBezTo>
                    <a:pt x="47" y="19"/>
                    <a:pt x="44" y="19"/>
                    <a:pt x="43" y="20"/>
                  </a:cubicBezTo>
                  <a:cubicBezTo>
                    <a:pt x="42" y="20"/>
                    <a:pt x="42" y="19"/>
                    <a:pt x="42" y="19"/>
                  </a:cubicBezTo>
                  <a:cubicBezTo>
                    <a:pt x="40" y="19"/>
                    <a:pt x="39" y="19"/>
                    <a:pt x="38" y="19"/>
                  </a:cubicBezTo>
                  <a:cubicBezTo>
                    <a:pt x="38" y="20"/>
                    <a:pt x="40" y="19"/>
                    <a:pt x="40" y="20"/>
                  </a:cubicBezTo>
                  <a:cubicBezTo>
                    <a:pt x="39" y="22"/>
                    <a:pt x="38" y="22"/>
                    <a:pt x="37" y="22"/>
                  </a:cubicBezTo>
                  <a:cubicBezTo>
                    <a:pt x="36" y="21"/>
                    <a:pt x="36" y="21"/>
                    <a:pt x="36" y="19"/>
                  </a:cubicBezTo>
                  <a:cubicBezTo>
                    <a:pt x="33" y="20"/>
                    <a:pt x="28" y="20"/>
                    <a:pt x="26" y="21"/>
                  </a:cubicBezTo>
                  <a:cubicBezTo>
                    <a:pt x="25" y="21"/>
                    <a:pt x="25" y="20"/>
                    <a:pt x="25" y="20"/>
                  </a:cubicBezTo>
                  <a:cubicBezTo>
                    <a:pt x="21" y="22"/>
                    <a:pt x="15" y="20"/>
                    <a:pt x="12" y="23"/>
                  </a:cubicBezTo>
                  <a:cubicBezTo>
                    <a:pt x="9" y="22"/>
                    <a:pt x="7" y="23"/>
                    <a:pt x="5" y="24"/>
                  </a:cubicBezTo>
                  <a:cubicBezTo>
                    <a:pt x="4" y="23"/>
                    <a:pt x="4" y="23"/>
                    <a:pt x="3" y="22"/>
                  </a:cubicBezTo>
                  <a:cubicBezTo>
                    <a:pt x="2" y="22"/>
                    <a:pt x="1" y="23"/>
                    <a:pt x="1" y="22"/>
                  </a:cubicBezTo>
                  <a:cubicBezTo>
                    <a:pt x="0" y="22"/>
                    <a:pt x="1" y="21"/>
                    <a:pt x="1" y="20"/>
                  </a:cubicBezTo>
                  <a:cubicBezTo>
                    <a:pt x="1" y="16"/>
                    <a:pt x="1" y="14"/>
                    <a:pt x="2" y="11"/>
                  </a:cubicBezTo>
                  <a:cubicBezTo>
                    <a:pt x="4" y="7"/>
                    <a:pt x="10" y="6"/>
                    <a:pt x="14" y="3"/>
                  </a:cubicBezTo>
                  <a:cubicBezTo>
                    <a:pt x="20" y="3"/>
                    <a:pt x="32" y="0"/>
                    <a:pt x="41" y="0"/>
                  </a:cubicBezTo>
                  <a:cubicBezTo>
                    <a:pt x="48" y="0"/>
                    <a:pt x="54" y="1"/>
                    <a:pt x="54" y="8"/>
                  </a:cubicBezTo>
                  <a:close/>
                  <a:moveTo>
                    <a:pt x="34" y="10"/>
                  </a:moveTo>
                  <a:cubicBezTo>
                    <a:pt x="37" y="9"/>
                    <a:pt x="40" y="2"/>
                    <a:pt x="42" y="6"/>
                  </a:cubicBezTo>
                  <a:cubicBezTo>
                    <a:pt x="40" y="8"/>
                    <a:pt x="38" y="11"/>
                    <a:pt x="37" y="13"/>
                  </a:cubicBezTo>
                  <a:cubicBezTo>
                    <a:pt x="39" y="12"/>
                    <a:pt x="40" y="9"/>
                    <a:pt x="42" y="8"/>
                  </a:cubicBezTo>
                  <a:cubicBezTo>
                    <a:pt x="40" y="11"/>
                    <a:pt x="37" y="13"/>
                    <a:pt x="36" y="17"/>
                  </a:cubicBezTo>
                  <a:cubicBezTo>
                    <a:pt x="36" y="18"/>
                    <a:pt x="36" y="17"/>
                    <a:pt x="37" y="17"/>
                  </a:cubicBezTo>
                  <a:cubicBezTo>
                    <a:pt x="41" y="13"/>
                    <a:pt x="44" y="8"/>
                    <a:pt x="48" y="3"/>
                  </a:cubicBezTo>
                  <a:cubicBezTo>
                    <a:pt x="45" y="2"/>
                    <a:pt x="43" y="2"/>
                    <a:pt x="40" y="1"/>
                  </a:cubicBezTo>
                  <a:cubicBezTo>
                    <a:pt x="39" y="4"/>
                    <a:pt x="37" y="7"/>
                    <a:pt x="35" y="7"/>
                  </a:cubicBezTo>
                  <a:cubicBezTo>
                    <a:pt x="36" y="8"/>
                    <a:pt x="34" y="9"/>
                    <a:pt x="34" y="10"/>
                  </a:cubicBezTo>
                  <a:close/>
                  <a:moveTo>
                    <a:pt x="33" y="2"/>
                  </a:moveTo>
                  <a:cubicBezTo>
                    <a:pt x="32" y="4"/>
                    <a:pt x="30" y="7"/>
                    <a:pt x="28" y="8"/>
                  </a:cubicBezTo>
                  <a:cubicBezTo>
                    <a:pt x="27" y="12"/>
                    <a:pt x="22" y="14"/>
                    <a:pt x="20" y="18"/>
                  </a:cubicBezTo>
                  <a:cubicBezTo>
                    <a:pt x="23" y="17"/>
                    <a:pt x="24" y="13"/>
                    <a:pt x="27" y="12"/>
                  </a:cubicBezTo>
                  <a:cubicBezTo>
                    <a:pt x="25" y="14"/>
                    <a:pt x="23" y="17"/>
                    <a:pt x="22" y="19"/>
                  </a:cubicBezTo>
                  <a:cubicBezTo>
                    <a:pt x="22" y="19"/>
                    <a:pt x="24" y="19"/>
                    <a:pt x="25" y="19"/>
                  </a:cubicBezTo>
                  <a:cubicBezTo>
                    <a:pt x="28" y="14"/>
                    <a:pt x="31" y="11"/>
                    <a:pt x="34" y="7"/>
                  </a:cubicBezTo>
                  <a:cubicBezTo>
                    <a:pt x="34" y="6"/>
                    <a:pt x="33" y="6"/>
                    <a:pt x="33" y="6"/>
                  </a:cubicBezTo>
                  <a:cubicBezTo>
                    <a:pt x="34" y="4"/>
                    <a:pt x="36" y="3"/>
                    <a:pt x="37" y="2"/>
                  </a:cubicBezTo>
                  <a:cubicBezTo>
                    <a:pt x="36" y="2"/>
                    <a:pt x="35" y="2"/>
                    <a:pt x="33" y="2"/>
                  </a:cubicBezTo>
                  <a:close/>
                  <a:moveTo>
                    <a:pt x="26" y="3"/>
                  </a:moveTo>
                  <a:cubicBezTo>
                    <a:pt x="26" y="3"/>
                    <a:pt x="26" y="3"/>
                    <a:pt x="26" y="4"/>
                  </a:cubicBezTo>
                  <a:cubicBezTo>
                    <a:pt x="23" y="8"/>
                    <a:pt x="19" y="11"/>
                    <a:pt x="17" y="15"/>
                  </a:cubicBezTo>
                  <a:cubicBezTo>
                    <a:pt x="16" y="15"/>
                    <a:pt x="16" y="15"/>
                    <a:pt x="16" y="15"/>
                  </a:cubicBezTo>
                  <a:cubicBezTo>
                    <a:pt x="16" y="18"/>
                    <a:pt x="15" y="17"/>
                    <a:pt x="14" y="19"/>
                  </a:cubicBezTo>
                  <a:cubicBezTo>
                    <a:pt x="15" y="19"/>
                    <a:pt x="16" y="20"/>
                    <a:pt x="18" y="19"/>
                  </a:cubicBezTo>
                  <a:cubicBezTo>
                    <a:pt x="21" y="12"/>
                    <a:pt x="27" y="8"/>
                    <a:pt x="31" y="3"/>
                  </a:cubicBezTo>
                  <a:cubicBezTo>
                    <a:pt x="28" y="2"/>
                    <a:pt x="27" y="3"/>
                    <a:pt x="26" y="3"/>
                  </a:cubicBezTo>
                  <a:close/>
                  <a:moveTo>
                    <a:pt x="19" y="4"/>
                  </a:moveTo>
                  <a:cubicBezTo>
                    <a:pt x="19" y="5"/>
                    <a:pt x="18" y="5"/>
                    <a:pt x="18" y="7"/>
                  </a:cubicBezTo>
                  <a:cubicBezTo>
                    <a:pt x="16" y="9"/>
                    <a:pt x="15" y="12"/>
                    <a:pt x="13" y="14"/>
                  </a:cubicBezTo>
                  <a:cubicBezTo>
                    <a:pt x="12" y="16"/>
                    <a:pt x="9" y="18"/>
                    <a:pt x="8" y="20"/>
                  </a:cubicBezTo>
                  <a:cubicBezTo>
                    <a:pt x="9" y="21"/>
                    <a:pt x="10" y="20"/>
                    <a:pt x="12" y="20"/>
                  </a:cubicBezTo>
                  <a:cubicBezTo>
                    <a:pt x="14" y="17"/>
                    <a:pt x="16" y="13"/>
                    <a:pt x="19" y="11"/>
                  </a:cubicBezTo>
                  <a:cubicBezTo>
                    <a:pt x="20" y="7"/>
                    <a:pt x="23" y="7"/>
                    <a:pt x="23" y="3"/>
                  </a:cubicBezTo>
                  <a:cubicBezTo>
                    <a:pt x="22" y="3"/>
                    <a:pt x="21" y="4"/>
                    <a:pt x="19" y="4"/>
                  </a:cubicBezTo>
                  <a:close/>
                  <a:moveTo>
                    <a:pt x="49" y="4"/>
                  </a:moveTo>
                  <a:cubicBezTo>
                    <a:pt x="46" y="8"/>
                    <a:pt x="43" y="13"/>
                    <a:pt x="40" y="17"/>
                  </a:cubicBezTo>
                  <a:cubicBezTo>
                    <a:pt x="41" y="17"/>
                    <a:pt x="42" y="17"/>
                    <a:pt x="43" y="17"/>
                  </a:cubicBezTo>
                  <a:cubicBezTo>
                    <a:pt x="45" y="13"/>
                    <a:pt x="49" y="10"/>
                    <a:pt x="51" y="5"/>
                  </a:cubicBezTo>
                  <a:cubicBezTo>
                    <a:pt x="51" y="5"/>
                    <a:pt x="51" y="4"/>
                    <a:pt x="50" y="4"/>
                  </a:cubicBezTo>
                  <a:cubicBezTo>
                    <a:pt x="50" y="4"/>
                    <a:pt x="49" y="4"/>
                    <a:pt x="49" y="4"/>
                  </a:cubicBezTo>
                  <a:close/>
                  <a:moveTo>
                    <a:pt x="11" y="8"/>
                  </a:moveTo>
                  <a:cubicBezTo>
                    <a:pt x="9" y="11"/>
                    <a:pt x="7" y="15"/>
                    <a:pt x="6" y="17"/>
                  </a:cubicBezTo>
                  <a:cubicBezTo>
                    <a:pt x="9" y="13"/>
                    <a:pt x="13" y="9"/>
                    <a:pt x="17" y="5"/>
                  </a:cubicBezTo>
                  <a:cubicBezTo>
                    <a:pt x="13" y="5"/>
                    <a:pt x="12" y="6"/>
                    <a:pt x="11" y="8"/>
                  </a:cubicBezTo>
                  <a:close/>
                  <a:moveTo>
                    <a:pt x="3" y="13"/>
                  </a:moveTo>
                  <a:cubicBezTo>
                    <a:pt x="4" y="14"/>
                    <a:pt x="3" y="15"/>
                    <a:pt x="3" y="16"/>
                  </a:cubicBezTo>
                  <a:cubicBezTo>
                    <a:pt x="6" y="15"/>
                    <a:pt x="8" y="10"/>
                    <a:pt x="10" y="7"/>
                  </a:cubicBezTo>
                  <a:cubicBezTo>
                    <a:pt x="7" y="8"/>
                    <a:pt x="4" y="10"/>
                    <a:pt x="3" y="13"/>
                  </a:cubicBezTo>
                  <a:close/>
                  <a:moveTo>
                    <a:pt x="45" y="16"/>
                  </a:moveTo>
                  <a:cubicBezTo>
                    <a:pt x="49" y="20"/>
                    <a:pt x="54" y="10"/>
                    <a:pt x="51" y="9"/>
                  </a:cubicBezTo>
                  <a:cubicBezTo>
                    <a:pt x="49" y="11"/>
                    <a:pt x="47" y="14"/>
                    <a:pt x="45" y="16"/>
                  </a:cubicBezTo>
                  <a:close/>
                  <a:moveTo>
                    <a:pt x="5" y="20"/>
                  </a:moveTo>
                  <a:cubicBezTo>
                    <a:pt x="8" y="18"/>
                    <a:pt x="12" y="14"/>
                    <a:pt x="13" y="10"/>
                  </a:cubicBezTo>
                  <a:cubicBezTo>
                    <a:pt x="10" y="13"/>
                    <a:pt x="7" y="16"/>
                    <a:pt x="5" y="20"/>
                  </a:cubicBezTo>
                  <a:close/>
                  <a:moveTo>
                    <a:pt x="29" y="18"/>
                  </a:moveTo>
                  <a:cubicBezTo>
                    <a:pt x="33" y="18"/>
                    <a:pt x="34" y="13"/>
                    <a:pt x="36" y="11"/>
                  </a:cubicBezTo>
                  <a:cubicBezTo>
                    <a:pt x="33" y="12"/>
                    <a:pt x="31" y="15"/>
                    <a:pt x="29" y="18"/>
                  </a:cubicBezTo>
                  <a:close/>
                  <a:moveTo>
                    <a:pt x="51" y="15"/>
                  </a:moveTo>
                  <a:cubicBezTo>
                    <a:pt x="51" y="15"/>
                    <a:pt x="51" y="16"/>
                    <a:pt x="51" y="16"/>
                  </a:cubicBezTo>
                  <a:cubicBezTo>
                    <a:pt x="52" y="16"/>
                    <a:pt x="52" y="16"/>
                    <a:pt x="53" y="16"/>
                  </a:cubicBezTo>
                  <a:cubicBezTo>
                    <a:pt x="53" y="16"/>
                    <a:pt x="53" y="15"/>
                    <a:pt x="52" y="14"/>
                  </a:cubicBezTo>
                  <a:cubicBezTo>
                    <a:pt x="52" y="15"/>
                    <a:pt x="52" y="15"/>
                    <a:pt x="5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5"/>
            <p:cNvSpPr>
              <a:spLocks noEditPoints="1"/>
            </p:cNvSpPr>
            <p:nvPr/>
          </p:nvSpPr>
          <p:spPr bwMode="auto">
            <a:xfrm>
              <a:off x="2969" y="2452"/>
              <a:ext cx="392" cy="337"/>
            </a:xfrm>
            <a:custGeom>
              <a:avLst/>
              <a:gdLst>
                <a:gd name="T0" fmla="*/ 40 w 50"/>
                <a:gd name="T1" fmla="*/ 40 h 43"/>
                <a:gd name="T2" fmla="*/ 35 w 50"/>
                <a:gd name="T3" fmla="*/ 40 h 43"/>
                <a:gd name="T4" fmla="*/ 2 w 50"/>
                <a:gd name="T5" fmla="*/ 27 h 43"/>
                <a:gd name="T6" fmla="*/ 16 w 50"/>
                <a:gd name="T7" fmla="*/ 9 h 43"/>
                <a:gd name="T8" fmla="*/ 27 w 50"/>
                <a:gd name="T9" fmla="*/ 0 h 43"/>
                <a:gd name="T10" fmla="*/ 31 w 50"/>
                <a:gd name="T11" fmla="*/ 19 h 43"/>
                <a:gd name="T12" fmla="*/ 47 w 50"/>
                <a:gd name="T13" fmla="*/ 22 h 43"/>
                <a:gd name="T14" fmla="*/ 48 w 50"/>
                <a:gd name="T15" fmla="*/ 34 h 43"/>
                <a:gd name="T16" fmla="*/ 42 w 50"/>
                <a:gd name="T17" fmla="*/ 38 h 43"/>
                <a:gd name="T18" fmla="*/ 30 w 50"/>
                <a:gd name="T19" fmla="*/ 38 h 43"/>
                <a:gd name="T20" fmla="*/ 36 w 50"/>
                <a:gd name="T21" fmla="*/ 22 h 43"/>
                <a:gd name="T22" fmla="*/ 31 w 50"/>
                <a:gd name="T23" fmla="*/ 31 h 43"/>
                <a:gd name="T24" fmla="*/ 18 w 50"/>
                <a:gd name="T25" fmla="*/ 6 h 43"/>
                <a:gd name="T26" fmla="*/ 24 w 50"/>
                <a:gd name="T27" fmla="*/ 2 h 43"/>
                <a:gd name="T28" fmla="*/ 19 w 50"/>
                <a:gd name="T29" fmla="*/ 12 h 43"/>
                <a:gd name="T30" fmla="*/ 18 w 50"/>
                <a:gd name="T31" fmla="*/ 17 h 43"/>
                <a:gd name="T32" fmla="*/ 27 w 50"/>
                <a:gd name="T33" fmla="*/ 2 h 43"/>
                <a:gd name="T34" fmla="*/ 28 w 50"/>
                <a:gd name="T35" fmla="*/ 8 h 43"/>
                <a:gd name="T36" fmla="*/ 28 w 50"/>
                <a:gd name="T37" fmla="*/ 8 h 43"/>
                <a:gd name="T38" fmla="*/ 24 w 50"/>
                <a:gd name="T39" fmla="*/ 15 h 43"/>
                <a:gd name="T40" fmla="*/ 22 w 50"/>
                <a:gd name="T41" fmla="*/ 15 h 43"/>
                <a:gd name="T42" fmla="*/ 30 w 50"/>
                <a:gd name="T43" fmla="*/ 11 h 43"/>
                <a:gd name="T44" fmla="*/ 27 w 50"/>
                <a:gd name="T45" fmla="*/ 13 h 43"/>
                <a:gd name="T46" fmla="*/ 29 w 50"/>
                <a:gd name="T47" fmla="*/ 14 h 43"/>
                <a:gd name="T48" fmla="*/ 26 w 50"/>
                <a:gd name="T49" fmla="*/ 18 h 43"/>
                <a:gd name="T50" fmla="*/ 21 w 50"/>
                <a:gd name="T51" fmla="*/ 20 h 43"/>
                <a:gd name="T52" fmla="*/ 20 w 50"/>
                <a:gd name="T53" fmla="*/ 19 h 43"/>
                <a:gd name="T54" fmla="*/ 35 w 50"/>
                <a:gd name="T55" fmla="*/ 21 h 43"/>
                <a:gd name="T56" fmla="*/ 24 w 50"/>
                <a:gd name="T57" fmla="*/ 36 h 43"/>
                <a:gd name="T58" fmla="*/ 30 w 50"/>
                <a:gd name="T59" fmla="*/ 26 h 43"/>
                <a:gd name="T60" fmla="*/ 18 w 50"/>
                <a:gd name="T61" fmla="*/ 38 h 43"/>
                <a:gd name="T62" fmla="*/ 29 w 50"/>
                <a:gd name="T63" fmla="*/ 22 h 43"/>
                <a:gd name="T64" fmla="*/ 19 w 50"/>
                <a:gd name="T65" fmla="*/ 30 h 43"/>
                <a:gd name="T66" fmla="*/ 24 w 50"/>
                <a:gd name="T67" fmla="*/ 36 h 43"/>
                <a:gd name="T68" fmla="*/ 43 w 50"/>
                <a:gd name="T69" fmla="*/ 23 h 43"/>
                <a:gd name="T70" fmla="*/ 7 w 50"/>
                <a:gd name="T71" fmla="*/ 31 h 43"/>
                <a:gd name="T72" fmla="*/ 4 w 50"/>
                <a:gd name="T73" fmla="*/ 40 h 43"/>
                <a:gd name="T74" fmla="*/ 17 w 50"/>
                <a:gd name="T75" fmla="*/ 23 h 43"/>
                <a:gd name="T76" fmla="*/ 7 w 50"/>
                <a:gd name="T77" fmla="*/ 31 h 43"/>
                <a:gd name="T78" fmla="*/ 18 w 50"/>
                <a:gd name="T79" fmla="*/ 27 h 43"/>
                <a:gd name="T80" fmla="*/ 17 w 50"/>
                <a:gd name="T81" fmla="*/ 32 h 43"/>
                <a:gd name="T82" fmla="*/ 19 w 50"/>
                <a:gd name="T83" fmla="*/ 26 h 43"/>
                <a:gd name="T84" fmla="*/ 14 w 50"/>
                <a:gd name="T85" fmla="*/ 30 h 43"/>
                <a:gd name="T86" fmla="*/ 4 w 50"/>
                <a:gd name="T87" fmla="*/ 33 h 43"/>
                <a:gd name="T88" fmla="*/ 3 w 50"/>
                <a:gd name="T89" fmla="*/ 30 h 43"/>
                <a:gd name="T90" fmla="*/ 2 w 50"/>
                <a:gd name="T91" fmla="*/ 31 h 43"/>
                <a:gd name="T92" fmla="*/ 2 w 50"/>
                <a:gd name="T93" fmla="*/ 33 h 43"/>
                <a:gd name="T94" fmla="*/ 39 w 50"/>
                <a:gd name="T95" fmla="*/ 34 h 43"/>
                <a:gd name="T96" fmla="*/ 39 w 50"/>
                <a:gd name="T97" fmla="*/ 37 h 43"/>
                <a:gd name="T98" fmla="*/ 45 w 50"/>
                <a:gd name="T99" fmla="*/ 26 h 43"/>
                <a:gd name="T100" fmla="*/ 34 w 50"/>
                <a:gd name="T101" fmla="*/ 37 h 43"/>
                <a:gd name="T102" fmla="*/ 41 w 50"/>
                <a:gd name="T103" fmla="*/ 27 h 43"/>
                <a:gd name="T104" fmla="*/ 44 w 50"/>
                <a:gd name="T105" fmla="*/ 36 h 43"/>
                <a:gd name="T106" fmla="*/ 44 w 50"/>
                <a:gd name="T10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3">
                  <a:moveTo>
                    <a:pt x="42" y="38"/>
                  </a:moveTo>
                  <a:cubicBezTo>
                    <a:pt x="41" y="38"/>
                    <a:pt x="42" y="40"/>
                    <a:pt x="40" y="40"/>
                  </a:cubicBezTo>
                  <a:cubicBezTo>
                    <a:pt x="40" y="39"/>
                    <a:pt x="39" y="40"/>
                    <a:pt x="40" y="39"/>
                  </a:cubicBezTo>
                  <a:cubicBezTo>
                    <a:pt x="38" y="39"/>
                    <a:pt x="36" y="39"/>
                    <a:pt x="35" y="40"/>
                  </a:cubicBezTo>
                  <a:cubicBezTo>
                    <a:pt x="24" y="39"/>
                    <a:pt x="12" y="43"/>
                    <a:pt x="2" y="41"/>
                  </a:cubicBezTo>
                  <a:cubicBezTo>
                    <a:pt x="1" y="37"/>
                    <a:pt x="0" y="31"/>
                    <a:pt x="2" y="27"/>
                  </a:cubicBezTo>
                  <a:cubicBezTo>
                    <a:pt x="6" y="23"/>
                    <a:pt x="11" y="22"/>
                    <a:pt x="18" y="20"/>
                  </a:cubicBezTo>
                  <a:cubicBezTo>
                    <a:pt x="16" y="17"/>
                    <a:pt x="16" y="13"/>
                    <a:pt x="16" y="9"/>
                  </a:cubicBezTo>
                  <a:cubicBezTo>
                    <a:pt x="16" y="9"/>
                    <a:pt x="16" y="8"/>
                    <a:pt x="15" y="8"/>
                  </a:cubicBezTo>
                  <a:cubicBezTo>
                    <a:pt x="17" y="3"/>
                    <a:pt x="21" y="0"/>
                    <a:pt x="27" y="0"/>
                  </a:cubicBezTo>
                  <a:cubicBezTo>
                    <a:pt x="28" y="4"/>
                    <a:pt x="33" y="6"/>
                    <a:pt x="31" y="10"/>
                  </a:cubicBezTo>
                  <a:cubicBezTo>
                    <a:pt x="33" y="12"/>
                    <a:pt x="31" y="16"/>
                    <a:pt x="31" y="19"/>
                  </a:cubicBezTo>
                  <a:cubicBezTo>
                    <a:pt x="34" y="19"/>
                    <a:pt x="41" y="20"/>
                    <a:pt x="43" y="19"/>
                  </a:cubicBezTo>
                  <a:cubicBezTo>
                    <a:pt x="44" y="20"/>
                    <a:pt x="45" y="22"/>
                    <a:pt x="47" y="22"/>
                  </a:cubicBezTo>
                  <a:cubicBezTo>
                    <a:pt x="47" y="23"/>
                    <a:pt x="47" y="23"/>
                    <a:pt x="47" y="24"/>
                  </a:cubicBezTo>
                  <a:cubicBezTo>
                    <a:pt x="50" y="26"/>
                    <a:pt x="48" y="32"/>
                    <a:pt x="48" y="34"/>
                  </a:cubicBezTo>
                  <a:cubicBezTo>
                    <a:pt x="48" y="34"/>
                    <a:pt x="48" y="33"/>
                    <a:pt x="48" y="34"/>
                  </a:cubicBezTo>
                  <a:cubicBezTo>
                    <a:pt x="48" y="37"/>
                    <a:pt x="45" y="38"/>
                    <a:pt x="42" y="38"/>
                  </a:cubicBezTo>
                  <a:close/>
                  <a:moveTo>
                    <a:pt x="26" y="38"/>
                  </a:moveTo>
                  <a:cubicBezTo>
                    <a:pt x="27" y="39"/>
                    <a:pt x="29" y="38"/>
                    <a:pt x="30" y="38"/>
                  </a:cubicBezTo>
                  <a:cubicBezTo>
                    <a:pt x="33" y="34"/>
                    <a:pt x="37" y="27"/>
                    <a:pt x="39" y="22"/>
                  </a:cubicBezTo>
                  <a:cubicBezTo>
                    <a:pt x="38" y="21"/>
                    <a:pt x="38" y="22"/>
                    <a:pt x="36" y="22"/>
                  </a:cubicBezTo>
                  <a:cubicBezTo>
                    <a:pt x="33" y="27"/>
                    <a:pt x="29" y="31"/>
                    <a:pt x="25" y="36"/>
                  </a:cubicBezTo>
                  <a:cubicBezTo>
                    <a:pt x="28" y="35"/>
                    <a:pt x="29" y="32"/>
                    <a:pt x="31" y="31"/>
                  </a:cubicBezTo>
                  <a:cubicBezTo>
                    <a:pt x="30" y="33"/>
                    <a:pt x="26" y="36"/>
                    <a:pt x="26" y="38"/>
                  </a:cubicBezTo>
                  <a:close/>
                  <a:moveTo>
                    <a:pt x="18" y="6"/>
                  </a:moveTo>
                  <a:cubicBezTo>
                    <a:pt x="19" y="7"/>
                    <a:pt x="18" y="9"/>
                    <a:pt x="18" y="9"/>
                  </a:cubicBezTo>
                  <a:cubicBezTo>
                    <a:pt x="20" y="7"/>
                    <a:pt x="22" y="5"/>
                    <a:pt x="24" y="2"/>
                  </a:cubicBezTo>
                  <a:cubicBezTo>
                    <a:pt x="20" y="3"/>
                    <a:pt x="20" y="5"/>
                    <a:pt x="18" y="6"/>
                  </a:cubicBezTo>
                  <a:close/>
                  <a:moveTo>
                    <a:pt x="19" y="12"/>
                  </a:moveTo>
                  <a:cubicBezTo>
                    <a:pt x="19" y="12"/>
                    <a:pt x="20" y="11"/>
                    <a:pt x="21" y="12"/>
                  </a:cubicBezTo>
                  <a:cubicBezTo>
                    <a:pt x="20" y="14"/>
                    <a:pt x="17" y="14"/>
                    <a:pt x="18" y="17"/>
                  </a:cubicBezTo>
                  <a:cubicBezTo>
                    <a:pt x="20" y="14"/>
                    <a:pt x="24" y="11"/>
                    <a:pt x="24" y="8"/>
                  </a:cubicBezTo>
                  <a:cubicBezTo>
                    <a:pt x="26" y="7"/>
                    <a:pt x="28" y="4"/>
                    <a:pt x="27" y="2"/>
                  </a:cubicBezTo>
                  <a:cubicBezTo>
                    <a:pt x="24" y="5"/>
                    <a:pt x="20" y="8"/>
                    <a:pt x="19" y="12"/>
                  </a:cubicBezTo>
                  <a:close/>
                  <a:moveTo>
                    <a:pt x="28" y="8"/>
                  </a:moveTo>
                  <a:cubicBezTo>
                    <a:pt x="29" y="8"/>
                    <a:pt x="29" y="6"/>
                    <a:pt x="28" y="6"/>
                  </a:cubicBezTo>
                  <a:cubicBezTo>
                    <a:pt x="29" y="7"/>
                    <a:pt x="28" y="7"/>
                    <a:pt x="28" y="8"/>
                  </a:cubicBezTo>
                  <a:close/>
                  <a:moveTo>
                    <a:pt x="22" y="15"/>
                  </a:moveTo>
                  <a:cubicBezTo>
                    <a:pt x="23" y="15"/>
                    <a:pt x="24" y="15"/>
                    <a:pt x="24" y="15"/>
                  </a:cubicBezTo>
                  <a:cubicBezTo>
                    <a:pt x="25" y="13"/>
                    <a:pt x="28" y="10"/>
                    <a:pt x="27" y="8"/>
                  </a:cubicBezTo>
                  <a:cubicBezTo>
                    <a:pt x="25" y="10"/>
                    <a:pt x="24" y="13"/>
                    <a:pt x="22" y="15"/>
                  </a:cubicBezTo>
                  <a:close/>
                  <a:moveTo>
                    <a:pt x="27" y="13"/>
                  </a:moveTo>
                  <a:cubicBezTo>
                    <a:pt x="28" y="13"/>
                    <a:pt x="30" y="12"/>
                    <a:pt x="30" y="11"/>
                  </a:cubicBezTo>
                  <a:cubicBezTo>
                    <a:pt x="29" y="11"/>
                    <a:pt x="29" y="11"/>
                    <a:pt x="29" y="11"/>
                  </a:cubicBezTo>
                  <a:cubicBezTo>
                    <a:pt x="28" y="12"/>
                    <a:pt x="28" y="12"/>
                    <a:pt x="27" y="13"/>
                  </a:cubicBezTo>
                  <a:close/>
                  <a:moveTo>
                    <a:pt x="26" y="18"/>
                  </a:moveTo>
                  <a:cubicBezTo>
                    <a:pt x="27" y="17"/>
                    <a:pt x="28" y="16"/>
                    <a:pt x="29" y="14"/>
                  </a:cubicBezTo>
                  <a:cubicBezTo>
                    <a:pt x="28" y="14"/>
                    <a:pt x="28" y="14"/>
                    <a:pt x="27" y="14"/>
                  </a:cubicBezTo>
                  <a:cubicBezTo>
                    <a:pt x="27" y="16"/>
                    <a:pt x="26" y="17"/>
                    <a:pt x="26" y="18"/>
                  </a:cubicBezTo>
                  <a:close/>
                  <a:moveTo>
                    <a:pt x="20" y="19"/>
                  </a:moveTo>
                  <a:cubicBezTo>
                    <a:pt x="21" y="19"/>
                    <a:pt x="20" y="20"/>
                    <a:pt x="21" y="20"/>
                  </a:cubicBezTo>
                  <a:cubicBezTo>
                    <a:pt x="21" y="18"/>
                    <a:pt x="23" y="18"/>
                    <a:pt x="23" y="16"/>
                  </a:cubicBezTo>
                  <a:cubicBezTo>
                    <a:pt x="22" y="17"/>
                    <a:pt x="21" y="19"/>
                    <a:pt x="20" y="19"/>
                  </a:cubicBezTo>
                  <a:close/>
                  <a:moveTo>
                    <a:pt x="25" y="30"/>
                  </a:moveTo>
                  <a:cubicBezTo>
                    <a:pt x="29" y="28"/>
                    <a:pt x="32" y="24"/>
                    <a:pt x="35" y="21"/>
                  </a:cubicBezTo>
                  <a:cubicBezTo>
                    <a:pt x="28" y="21"/>
                    <a:pt x="28" y="27"/>
                    <a:pt x="25" y="30"/>
                  </a:cubicBezTo>
                  <a:close/>
                  <a:moveTo>
                    <a:pt x="24" y="36"/>
                  </a:moveTo>
                  <a:cubicBezTo>
                    <a:pt x="26" y="33"/>
                    <a:pt x="27" y="31"/>
                    <a:pt x="29" y="29"/>
                  </a:cubicBezTo>
                  <a:cubicBezTo>
                    <a:pt x="29" y="28"/>
                    <a:pt x="30" y="27"/>
                    <a:pt x="30" y="26"/>
                  </a:cubicBezTo>
                  <a:cubicBezTo>
                    <a:pt x="28" y="29"/>
                    <a:pt x="26" y="32"/>
                    <a:pt x="22" y="34"/>
                  </a:cubicBezTo>
                  <a:cubicBezTo>
                    <a:pt x="22" y="37"/>
                    <a:pt x="20" y="38"/>
                    <a:pt x="18" y="38"/>
                  </a:cubicBezTo>
                  <a:cubicBezTo>
                    <a:pt x="17" y="38"/>
                    <a:pt x="17" y="38"/>
                    <a:pt x="17" y="37"/>
                  </a:cubicBezTo>
                  <a:cubicBezTo>
                    <a:pt x="21" y="32"/>
                    <a:pt x="26" y="28"/>
                    <a:pt x="29" y="22"/>
                  </a:cubicBezTo>
                  <a:cubicBezTo>
                    <a:pt x="26" y="21"/>
                    <a:pt x="25" y="24"/>
                    <a:pt x="23" y="25"/>
                  </a:cubicBezTo>
                  <a:cubicBezTo>
                    <a:pt x="21" y="26"/>
                    <a:pt x="21" y="29"/>
                    <a:pt x="19" y="30"/>
                  </a:cubicBezTo>
                  <a:cubicBezTo>
                    <a:pt x="18" y="34"/>
                    <a:pt x="15" y="36"/>
                    <a:pt x="14" y="39"/>
                  </a:cubicBezTo>
                  <a:cubicBezTo>
                    <a:pt x="18" y="40"/>
                    <a:pt x="22" y="39"/>
                    <a:pt x="24" y="36"/>
                  </a:cubicBezTo>
                  <a:close/>
                  <a:moveTo>
                    <a:pt x="38" y="29"/>
                  </a:moveTo>
                  <a:cubicBezTo>
                    <a:pt x="40" y="27"/>
                    <a:pt x="42" y="25"/>
                    <a:pt x="43" y="23"/>
                  </a:cubicBezTo>
                  <a:cubicBezTo>
                    <a:pt x="41" y="21"/>
                    <a:pt x="38" y="27"/>
                    <a:pt x="38" y="29"/>
                  </a:cubicBezTo>
                  <a:close/>
                  <a:moveTo>
                    <a:pt x="7" y="31"/>
                  </a:moveTo>
                  <a:cubicBezTo>
                    <a:pt x="7" y="32"/>
                    <a:pt x="8" y="31"/>
                    <a:pt x="8" y="32"/>
                  </a:cubicBezTo>
                  <a:cubicBezTo>
                    <a:pt x="6" y="35"/>
                    <a:pt x="4" y="36"/>
                    <a:pt x="4" y="40"/>
                  </a:cubicBezTo>
                  <a:cubicBezTo>
                    <a:pt x="4" y="40"/>
                    <a:pt x="5" y="40"/>
                    <a:pt x="5" y="40"/>
                  </a:cubicBezTo>
                  <a:cubicBezTo>
                    <a:pt x="9" y="34"/>
                    <a:pt x="13" y="29"/>
                    <a:pt x="17" y="23"/>
                  </a:cubicBezTo>
                  <a:cubicBezTo>
                    <a:pt x="17" y="23"/>
                    <a:pt x="17" y="23"/>
                    <a:pt x="16" y="23"/>
                  </a:cubicBezTo>
                  <a:cubicBezTo>
                    <a:pt x="12" y="24"/>
                    <a:pt x="11" y="29"/>
                    <a:pt x="7" y="31"/>
                  </a:cubicBezTo>
                  <a:close/>
                  <a:moveTo>
                    <a:pt x="14" y="30"/>
                  </a:moveTo>
                  <a:cubicBezTo>
                    <a:pt x="16" y="29"/>
                    <a:pt x="17" y="27"/>
                    <a:pt x="18" y="27"/>
                  </a:cubicBezTo>
                  <a:cubicBezTo>
                    <a:pt x="15" y="32"/>
                    <a:pt x="11" y="34"/>
                    <a:pt x="8" y="39"/>
                  </a:cubicBezTo>
                  <a:cubicBezTo>
                    <a:pt x="13" y="40"/>
                    <a:pt x="13" y="33"/>
                    <a:pt x="17" y="32"/>
                  </a:cubicBezTo>
                  <a:cubicBezTo>
                    <a:pt x="17" y="29"/>
                    <a:pt x="19" y="28"/>
                    <a:pt x="20" y="26"/>
                  </a:cubicBezTo>
                  <a:cubicBezTo>
                    <a:pt x="19" y="26"/>
                    <a:pt x="19" y="27"/>
                    <a:pt x="19" y="26"/>
                  </a:cubicBezTo>
                  <a:cubicBezTo>
                    <a:pt x="20" y="25"/>
                    <a:pt x="21" y="24"/>
                    <a:pt x="21" y="23"/>
                  </a:cubicBezTo>
                  <a:cubicBezTo>
                    <a:pt x="17" y="23"/>
                    <a:pt x="15" y="28"/>
                    <a:pt x="14" y="30"/>
                  </a:cubicBezTo>
                  <a:close/>
                  <a:moveTo>
                    <a:pt x="2" y="33"/>
                  </a:moveTo>
                  <a:cubicBezTo>
                    <a:pt x="3" y="33"/>
                    <a:pt x="3" y="34"/>
                    <a:pt x="4" y="33"/>
                  </a:cubicBezTo>
                  <a:cubicBezTo>
                    <a:pt x="6" y="30"/>
                    <a:pt x="9" y="28"/>
                    <a:pt x="11" y="24"/>
                  </a:cubicBezTo>
                  <a:cubicBezTo>
                    <a:pt x="7" y="25"/>
                    <a:pt x="2" y="27"/>
                    <a:pt x="3" y="30"/>
                  </a:cubicBezTo>
                  <a:cubicBezTo>
                    <a:pt x="3" y="30"/>
                    <a:pt x="2" y="30"/>
                    <a:pt x="2" y="29"/>
                  </a:cubicBezTo>
                  <a:cubicBezTo>
                    <a:pt x="2" y="30"/>
                    <a:pt x="2" y="30"/>
                    <a:pt x="2" y="31"/>
                  </a:cubicBezTo>
                  <a:cubicBezTo>
                    <a:pt x="2" y="31"/>
                    <a:pt x="3" y="31"/>
                    <a:pt x="3" y="32"/>
                  </a:cubicBezTo>
                  <a:cubicBezTo>
                    <a:pt x="2" y="31"/>
                    <a:pt x="3" y="32"/>
                    <a:pt x="2" y="33"/>
                  </a:cubicBezTo>
                  <a:cubicBezTo>
                    <a:pt x="2" y="31"/>
                    <a:pt x="2" y="32"/>
                    <a:pt x="2" y="33"/>
                  </a:cubicBezTo>
                  <a:close/>
                  <a:moveTo>
                    <a:pt x="39" y="34"/>
                  </a:moveTo>
                  <a:cubicBezTo>
                    <a:pt x="40" y="34"/>
                    <a:pt x="40" y="32"/>
                    <a:pt x="42" y="32"/>
                  </a:cubicBezTo>
                  <a:cubicBezTo>
                    <a:pt x="41" y="33"/>
                    <a:pt x="39" y="34"/>
                    <a:pt x="39" y="37"/>
                  </a:cubicBezTo>
                  <a:cubicBezTo>
                    <a:pt x="40" y="37"/>
                    <a:pt x="40" y="36"/>
                    <a:pt x="41" y="37"/>
                  </a:cubicBezTo>
                  <a:cubicBezTo>
                    <a:pt x="43" y="33"/>
                    <a:pt x="46" y="29"/>
                    <a:pt x="45" y="26"/>
                  </a:cubicBezTo>
                  <a:cubicBezTo>
                    <a:pt x="42" y="28"/>
                    <a:pt x="41" y="31"/>
                    <a:pt x="39" y="34"/>
                  </a:cubicBezTo>
                  <a:close/>
                  <a:moveTo>
                    <a:pt x="34" y="37"/>
                  </a:moveTo>
                  <a:cubicBezTo>
                    <a:pt x="37" y="35"/>
                    <a:pt x="38" y="30"/>
                    <a:pt x="42" y="27"/>
                  </a:cubicBezTo>
                  <a:cubicBezTo>
                    <a:pt x="42" y="27"/>
                    <a:pt x="41" y="27"/>
                    <a:pt x="41" y="27"/>
                  </a:cubicBezTo>
                  <a:cubicBezTo>
                    <a:pt x="38" y="30"/>
                    <a:pt x="35" y="33"/>
                    <a:pt x="34" y="37"/>
                  </a:cubicBezTo>
                  <a:close/>
                  <a:moveTo>
                    <a:pt x="44" y="36"/>
                  </a:moveTo>
                  <a:cubicBezTo>
                    <a:pt x="46" y="36"/>
                    <a:pt x="46" y="34"/>
                    <a:pt x="46" y="32"/>
                  </a:cubicBezTo>
                  <a:cubicBezTo>
                    <a:pt x="45" y="33"/>
                    <a:pt x="44" y="34"/>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6"/>
            <p:cNvSpPr>
              <a:spLocks noEditPoints="1"/>
            </p:cNvSpPr>
            <p:nvPr/>
          </p:nvSpPr>
          <p:spPr bwMode="auto">
            <a:xfrm>
              <a:off x="4286" y="2413"/>
              <a:ext cx="392" cy="368"/>
            </a:xfrm>
            <a:custGeom>
              <a:avLst/>
              <a:gdLst>
                <a:gd name="T0" fmla="*/ 46 w 50"/>
                <a:gd name="T1" fmla="*/ 28 h 47"/>
                <a:gd name="T2" fmla="*/ 46 w 50"/>
                <a:gd name="T3" fmla="*/ 43 h 47"/>
                <a:gd name="T4" fmla="*/ 43 w 50"/>
                <a:gd name="T5" fmla="*/ 41 h 47"/>
                <a:gd name="T6" fmla="*/ 0 w 50"/>
                <a:gd name="T7" fmla="*/ 45 h 47"/>
                <a:gd name="T8" fmla="*/ 4 w 50"/>
                <a:gd name="T9" fmla="*/ 32 h 47"/>
                <a:gd name="T10" fmla="*/ 19 w 50"/>
                <a:gd name="T11" fmla="*/ 21 h 47"/>
                <a:gd name="T12" fmla="*/ 31 w 50"/>
                <a:gd name="T13" fmla="*/ 2 h 47"/>
                <a:gd name="T14" fmla="*/ 34 w 50"/>
                <a:gd name="T15" fmla="*/ 23 h 47"/>
                <a:gd name="T16" fmla="*/ 21 w 50"/>
                <a:gd name="T17" fmla="*/ 27 h 47"/>
                <a:gd name="T18" fmla="*/ 23 w 50"/>
                <a:gd name="T19" fmla="*/ 27 h 47"/>
                <a:gd name="T20" fmla="*/ 16 w 50"/>
                <a:gd name="T21" fmla="*/ 39 h 47"/>
                <a:gd name="T22" fmla="*/ 12 w 50"/>
                <a:gd name="T23" fmla="*/ 42 h 47"/>
                <a:gd name="T24" fmla="*/ 26 w 50"/>
                <a:gd name="T25" fmla="*/ 4 h 47"/>
                <a:gd name="T26" fmla="*/ 28 w 50"/>
                <a:gd name="T27" fmla="*/ 6 h 47"/>
                <a:gd name="T28" fmla="*/ 28 w 50"/>
                <a:gd name="T29" fmla="*/ 6 h 47"/>
                <a:gd name="T30" fmla="*/ 31 w 50"/>
                <a:gd name="T31" fmla="*/ 10 h 47"/>
                <a:gd name="T32" fmla="*/ 27 w 50"/>
                <a:gd name="T33" fmla="*/ 13 h 47"/>
                <a:gd name="T34" fmla="*/ 22 w 50"/>
                <a:gd name="T35" fmla="*/ 16 h 47"/>
                <a:gd name="T36" fmla="*/ 27 w 50"/>
                <a:gd name="T37" fmla="*/ 9 h 47"/>
                <a:gd name="T38" fmla="*/ 27 w 50"/>
                <a:gd name="T39" fmla="*/ 14 h 47"/>
                <a:gd name="T40" fmla="*/ 23 w 50"/>
                <a:gd name="T41" fmla="*/ 21 h 47"/>
                <a:gd name="T42" fmla="*/ 26 w 50"/>
                <a:gd name="T43" fmla="*/ 17 h 47"/>
                <a:gd name="T44" fmla="*/ 30 w 50"/>
                <a:gd name="T45" fmla="*/ 16 h 47"/>
                <a:gd name="T46" fmla="*/ 30 w 50"/>
                <a:gd name="T47" fmla="*/ 16 h 47"/>
                <a:gd name="T48" fmla="*/ 33 w 50"/>
                <a:gd name="T49" fmla="*/ 17 h 47"/>
                <a:gd name="T50" fmla="*/ 24 w 50"/>
                <a:gd name="T51" fmla="*/ 25 h 47"/>
                <a:gd name="T52" fmla="*/ 24 w 50"/>
                <a:gd name="T53" fmla="*/ 25 h 47"/>
                <a:gd name="T54" fmla="*/ 29 w 50"/>
                <a:gd name="T55" fmla="*/ 30 h 47"/>
                <a:gd name="T56" fmla="*/ 29 w 50"/>
                <a:gd name="T57" fmla="*/ 34 h 47"/>
                <a:gd name="T58" fmla="*/ 26 w 50"/>
                <a:gd name="T59" fmla="*/ 41 h 47"/>
                <a:gd name="T60" fmla="*/ 30 w 50"/>
                <a:gd name="T61" fmla="*/ 32 h 47"/>
                <a:gd name="T62" fmla="*/ 30 w 50"/>
                <a:gd name="T63" fmla="*/ 37 h 47"/>
                <a:gd name="T64" fmla="*/ 32 w 50"/>
                <a:gd name="T65" fmla="*/ 26 h 47"/>
                <a:gd name="T66" fmla="*/ 8 w 50"/>
                <a:gd name="T67" fmla="*/ 43 h 47"/>
                <a:gd name="T68" fmla="*/ 18 w 50"/>
                <a:gd name="T69" fmla="*/ 27 h 47"/>
                <a:gd name="T70" fmla="*/ 15 w 50"/>
                <a:gd name="T71" fmla="*/ 31 h 47"/>
                <a:gd name="T72" fmla="*/ 24 w 50"/>
                <a:gd name="T73" fmla="*/ 32 h 47"/>
                <a:gd name="T74" fmla="*/ 24 w 50"/>
                <a:gd name="T75" fmla="*/ 32 h 47"/>
                <a:gd name="T76" fmla="*/ 35 w 50"/>
                <a:gd name="T77" fmla="*/ 38 h 47"/>
                <a:gd name="T78" fmla="*/ 41 w 50"/>
                <a:gd name="T79" fmla="*/ 29 h 47"/>
                <a:gd name="T80" fmla="*/ 6 w 50"/>
                <a:gd name="T81" fmla="*/ 37 h 47"/>
                <a:gd name="T82" fmla="*/ 6 w 50"/>
                <a:gd name="T83" fmla="*/ 32 h 47"/>
                <a:gd name="T84" fmla="*/ 21 w 50"/>
                <a:gd name="T85" fmla="*/ 42 h 47"/>
                <a:gd name="T86" fmla="*/ 18 w 50"/>
                <a:gd name="T87" fmla="*/ 42 h 47"/>
                <a:gd name="T88" fmla="*/ 46 w 50"/>
                <a:gd name="T89" fmla="*/ 32 h 47"/>
                <a:gd name="T90" fmla="*/ 29 w 50"/>
                <a:gd name="T91" fmla="*/ 39 h 47"/>
                <a:gd name="T92" fmla="*/ 32 w 50"/>
                <a:gd name="T93" fmla="*/ 40 h 47"/>
                <a:gd name="T94" fmla="*/ 29 w 50"/>
                <a:gd name="T95" fmla="*/ 39 h 47"/>
                <a:gd name="T96" fmla="*/ 46 w 50"/>
                <a:gd name="T9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47">
                  <a:moveTo>
                    <a:pt x="34" y="23"/>
                  </a:moveTo>
                  <a:cubicBezTo>
                    <a:pt x="38" y="25"/>
                    <a:pt x="43" y="25"/>
                    <a:pt x="46" y="28"/>
                  </a:cubicBezTo>
                  <a:cubicBezTo>
                    <a:pt x="48" y="32"/>
                    <a:pt x="50" y="36"/>
                    <a:pt x="48" y="41"/>
                  </a:cubicBezTo>
                  <a:cubicBezTo>
                    <a:pt x="47" y="41"/>
                    <a:pt x="47" y="43"/>
                    <a:pt x="46" y="43"/>
                  </a:cubicBezTo>
                  <a:cubicBezTo>
                    <a:pt x="45" y="42"/>
                    <a:pt x="46" y="40"/>
                    <a:pt x="45" y="39"/>
                  </a:cubicBezTo>
                  <a:cubicBezTo>
                    <a:pt x="44" y="40"/>
                    <a:pt x="43" y="40"/>
                    <a:pt x="43" y="41"/>
                  </a:cubicBezTo>
                  <a:cubicBezTo>
                    <a:pt x="31" y="41"/>
                    <a:pt x="16" y="43"/>
                    <a:pt x="4" y="45"/>
                  </a:cubicBezTo>
                  <a:cubicBezTo>
                    <a:pt x="2" y="46"/>
                    <a:pt x="0" y="47"/>
                    <a:pt x="0" y="45"/>
                  </a:cubicBezTo>
                  <a:cubicBezTo>
                    <a:pt x="0" y="43"/>
                    <a:pt x="2" y="43"/>
                    <a:pt x="3" y="43"/>
                  </a:cubicBezTo>
                  <a:cubicBezTo>
                    <a:pt x="4" y="40"/>
                    <a:pt x="3" y="35"/>
                    <a:pt x="4" y="32"/>
                  </a:cubicBezTo>
                  <a:cubicBezTo>
                    <a:pt x="6" y="27"/>
                    <a:pt x="16" y="27"/>
                    <a:pt x="21" y="24"/>
                  </a:cubicBezTo>
                  <a:cubicBezTo>
                    <a:pt x="21" y="23"/>
                    <a:pt x="20" y="23"/>
                    <a:pt x="19" y="21"/>
                  </a:cubicBezTo>
                  <a:cubicBezTo>
                    <a:pt x="19" y="17"/>
                    <a:pt x="18" y="10"/>
                    <a:pt x="20" y="5"/>
                  </a:cubicBezTo>
                  <a:cubicBezTo>
                    <a:pt x="21" y="2"/>
                    <a:pt x="26" y="0"/>
                    <a:pt x="31" y="2"/>
                  </a:cubicBezTo>
                  <a:cubicBezTo>
                    <a:pt x="34" y="2"/>
                    <a:pt x="33" y="6"/>
                    <a:pt x="36" y="7"/>
                  </a:cubicBezTo>
                  <a:cubicBezTo>
                    <a:pt x="35" y="11"/>
                    <a:pt x="36" y="18"/>
                    <a:pt x="34" y="23"/>
                  </a:cubicBezTo>
                  <a:close/>
                  <a:moveTo>
                    <a:pt x="23" y="27"/>
                  </a:moveTo>
                  <a:cubicBezTo>
                    <a:pt x="23" y="27"/>
                    <a:pt x="22" y="27"/>
                    <a:pt x="21" y="27"/>
                  </a:cubicBezTo>
                  <a:cubicBezTo>
                    <a:pt x="19" y="29"/>
                    <a:pt x="16" y="32"/>
                    <a:pt x="15" y="35"/>
                  </a:cubicBezTo>
                  <a:cubicBezTo>
                    <a:pt x="18" y="32"/>
                    <a:pt x="21" y="30"/>
                    <a:pt x="23" y="27"/>
                  </a:cubicBezTo>
                  <a:close/>
                  <a:moveTo>
                    <a:pt x="12" y="42"/>
                  </a:moveTo>
                  <a:cubicBezTo>
                    <a:pt x="14" y="43"/>
                    <a:pt x="15" y="40"/>
                    <a:pt x="16" y="39"/>
                  </a:cubicBezTo>
                  <a:cubicBezTo>
                    <a:pt x="19" y="36"/>
                    <a:pt x="22" y="33"/>
                    <a:pt x="24" y="28"/>
                  </a:cubicBezTo>
                  <a:cubicBezTo>
                    <a:pt x="18" y="32"/>
                    <a:pt x="15" y="36"/>
                    <a:pt x="12" y="42"/>
                  </a:cubicBezTo>
                  <a:close/>
                  <a:moveTo>
                    <a:pt x="22" y="10"/>
                  </a:moveTo>
                  <a:cubicBezTo>
                    <a:pt x="24" y="8"/>
                    <a:pt x="25" y="5"/>
                    <a:pt x="26" y="4"/>
                  </a:cubicBezTo>
                  <a:cubicBezTo>
                    <a:pt x="24" y="5"/>
                    <a:pt x="21" y="8"/>
                    <a:pt x="22" y="10"/>
                  </a:cubicBezTo>
                  <a:close/>
                  <a:moveTo>
                    <a:pt x="28" y="6"/>
                  </a:moveTo>
                  <a:cubicBezTo>
                    <a:pt x="29" y="6"/>
                    <a:pt x="29" y="5"/>
                    <a:pt x="30" y="4"/>
                  </a:cubicBezTo>
                  <a:cubicBezTo>
                    <a:pt x="29" y="3"/>
                    <a:pt x="28" y="5"/>
                    <a:pt x="28" y="6"/>
                  </a:cubicBezTo>
                  <a:close/>
                  <a:moveTo>
                    <a:pt x="27" y="13"/>
                  </a:moveTo>
                  <a:cubicBezTo>
                    <a:pt x="28" y="13"/>
                    <a:pt x="29" y="11"/>
                    <a:pt x="31" y="10"/>
                  </a:cubicBezTo>
                  <a:cubicBezTo>
                    <a:pt x="32" y="8"/>
                    <a:pt x="34" y="7"/>
                    <a:pt x="32" y="6"/>
                  </a:cubicBezTo>
                  <a:cubicBezTo>
                    <a:pt x="30" y="8"/>
                    <a:pt x="28" y="11"/>
                    <a:pt x="27" y="13"/>
                  </a:cubicBezTo>
                  <a:close/>
                  <a:moveTo>
                    <a:pt x="27" y="9"/>
                  </a:moveTo>
                  <a:cubicBezTo>
                    <a:pt x="25" y="11"/>
                    <a:pt x="23" y="13"/>
                    <a:pt x="22" y="16"/>
                  </a:cubicBezTo>
                  <a:cubicBezTo>
                    <a:pt x="25" y="14"/>
                    <a:pt x="26" y="10"/>
                    <a:pt x="28" y="7"/>
                  </a:cubicBezTo>
                  <a:cubicBezTo>
                    <a:pt x="27" y="7"/>
                    <a:pt x="27" y="8"/>
                    <a:pt x="27" y="9"/>
                  </a:cubicBezTo>
                  <a:close/>
                  <a:moveTo>
                    <a:pt x="25" y="17"/>
                  </a:moveTo>
                  <a:cubicBezTo>
                    <a:pt x="26" y="16"/>
                    <a:pt x="26" y="15"/>
                    <a:pt x="27" y="14"/>
                  </a:cubicBezTo>
                  <a:cubicBezTo>
                    <a:pt x="26" y="14"/>
                    <a:pt x="24" y="15"/>
                    <a:pt x="25" y="17"/>
                  </a:cubicBezTo>
                  <a:close/>
                  <a:moveTo>
                    <a:pt x="23" y="21"/>
                  </a:moveTo>
                  <a:cubicBezTo>
                    <a:pt x="25" y="19"/>
                    <a:pt x="27" y="16"/>
                    <a:pt x="28" y="14"/>
                  </a:cubicBezTo>
                  <a:cubicBezTo>
                    <a:pt x="27" y="15"/>
                    <a:pt x="25" y="16"/>
                    <a:pt x="26" y="17"/>
                  </a:cubicBezTo>
                  <a:cubicBezTo>
                    <a:pt x="24" y="18"/>
                    <a:pt x="23" y="19"/>
                    <a:pt x="23" y="21"/>
                  </a:cubicBezTo>
                  <a:close/>
                  <a:moveTo>
                    <a:pt x="30" y="16"/>
                  </a:moveTo>
                  <a:cubicBezTo>
                    <a:pt x="29" y="17"/>
                    <a:pt x="28" y="18"/>
                    <a:pt x="27" y="20"/>
                  </a:cubicBezTo>
                  <a:cubicBezTo>
                    <a:pt x="29" y="20"/>
                    <a:pt x="30" y="17"/>
                    <a:pt x="30" y="16"/>
                  </a:cubicBezTo>
                  <a:close/>
                  <a:moveTo>
                    <a:pt x="29" y="24"/>
                  </a:moveTo>
                  <a:cubicBezTo>
                    <a:pt x="33" y="24"/>
                    <a:pt x="33" y="19"/>
                    <a:pt x="33" y="17"/>
                  </a:cubicBezTo>
                  <a:cubicBezTo>
                    <a:pt x="32" y="19"/>
                    <a:pt x="30" y="22"/>
                    <a:pt x="29" y="24"/>
                  </a:cubicBezTo>
                  <a:close/>
                  <a:moveTo>
                    <a:pt x="24" y="25"/>
                  </a:moveTo>
                  <a:cubicBezTo>
                    <a:pt x="26" y="25"/>
                    <a:pt x="27" y="25"/>
                    <a:pt x="27" y="23"/>
                  </a:cubicBezTo>
                  <a:cubicBezTo>
                    <a:pt x="26" y="24"/>
                    <a:pt x="25" y="24"/>
                    <a:pt x="24" y="25"/>
                  </a:cubicBezTo>
                  <a:close/>
                  <a:moveTo>
                    <a:pt x="32" y="26"/>
                  </a:moveTo>
                  <a:cubicBezTo>
                    <a:pt x="32" y="27"/>
                    <a:pt x="31" y="30"/>
                    <a:pt x="29" y="30"/>
                  </a:cubicBezTo>
                  <a:cubicBezTo>
                    <a:pt x="29" y="31"/>
                    <a:pt x="28" y="34"/>
                    <a:pt x="26" y="35"/>
                  </a:cubicBezTo>
                  <a:cubicBezTo>
                    <a:pt x="27" y="36"/>
                    <a:pt x="28" y="33"/>
                    <a:pt x="29" y="34"/>
                  </a:cubicBezTo>
                  <a:cubicBezTo>
                    <a:pt x="27" y="36"/>
                    <a:pt x="25" y="39"/>
                    <a:pt x="23" y="41"/>
                  </a:cubicBezTo>
                  <a:cubicBezTo>
                    <a:pt x="24" y="41"/>
                    <a:pt x="25" y="41"/>
                    <a:pt x="26" y="41"/>
                  </a:cubicBezTo>
                  <a:cubicBezTo>
                    <a:pt x="27" y="37"/>
                    <a:pt x="29" y="36"/>
                    <a:pt x="31" y="33"/>
                  </a:cubicBezTo>
                  <a:cubicBezTo>
                    <a:pt x="30" y="32"/>
                    <a:pt x="30" y="33"/>
                    <a:pt x="30" y="32"/>
                  </a:cubicBezTo>
                  <a:cubicBezTo>
                    <a:pt x="32" y="31"/>
                    <a:pt x="33" y="28"/>
                    <a:pt x="36" y="27"/>
                  </a:cubicBezTo>
                  <a:cubicBezTo>
                    <a:pt x="36" y="31"/>
                    <a:pt x="32" y="34"/>
                    <a:pt x="30" y="37"/>
                  </a:cubicBezTo>
                  <a:cubicBezTo>
                    <a:pt x="34" y="34"/>
                    <a:pt x="36" y="30"/>
                    <a:pt x="40" y="27"/>
                  </a:cubicBezTo>
                  <a:cubicBezTo>
                    <a:pt x="37" y="27"/>
                    <a:pt x="35" y="26"/>
                    <a:pt x="32" y="26"/>
                  </a:cubicBezTo>
                  <a:close/>
                  <a:moveTo>
                    <a:pt x="6" y="43"/>
                  </a:moveTo>
                  <a:cubicBezTo>
                    <a:pt x="7" y="43"/>
                    <a:pt x="8" y="43"/>
                    <a:pt x="8" y="43"/>
                  </a:cubicBezTo>
                  <a:cubicBezTo>
                    <a:pt x="10" y="38"/>
                    <a:pt x="14" y="35"/>
                    <a:pt x="16" y="30"/>
                  </a:cubicBezTo>
                  <a:cubicBezTo>
                    <a:pt x="17" y="30"/>
                    <a:pt x="18" y="28"/>
                    <a:pt x="18" y="27"/>
                  </a:cubicBezTo>
                  <a:cubicBezTo>
                    <a:pt x="11" y="29"/>
                    <a:pt x="9" y="34"/>
                    <a:pt x="7" y="39"/>
                  </a:cubicBezTo>
                  <a:cubicBezTo>
                    <a:pt x="10" y="37"/>
                    <a:pt x="12" y="34"/>
                    <a:pt x="15" y="31"/>
                  </a:cubicBezTo>
                  <a:cubicBezTo>
                    <a:pt x="12" y="36"/>
                    <a:pt x="8" y="39"/>
                    <a:pt x="6" y="43"/>
                  </a:cubicBezTo>
                  <a:close/>
                  <a:moveTo>
                    <a:pt x="24" y="32"/>
                  </a:moveTo>
                  <a:cubicBezTo>
                    <a:pt x="26" y="32"/>
                    <a:pt x="27" y="30"/>
                    <a:pt x="28" y="28"/>
                  </a:cubicBezTo>
                  <a:cubicBezTo>
                    <a:pt x="25" y="29"/>
                    <a:pt x="25" y="31"/>
                    <a:pt x="24" y="32"/>
                  </a:cubicBezTo>
                  <a:close/>
                  <a:moveTo>
                    <a:pt x="41" y="29"/>
                  </a:moveTo>
                  <a:cubicBezTo>
                    <a:pt x="40" y="32"/>
                    <a:pt x="36" y="35"/>
                    <a:pt x="35" y="38"/>
                  </a:cubicBezTo>
                  <a:cubicBezTo>
                    <a:pt x="38" y="35"/>
                    <a:pt x="41" y="33"/>
                    <a:pt x="43" y="29"/>
                  </a:cubicBezTo>
                  <a:cubicBezTo>
                    <a:pt x="43" y="29"/>
                    <a:pt x="42" y="29"/>
                    <a:pt x="41" y="29"/>
                  </a:cubicBezTo>
                  <a:close/>
                  <a:moveTo>
                    <a:pt x="6" y="32"/>
                  </a:moveTo>
                  <a:cubicBezTo>
                    <a:pt x="6" y="34"/>
                    <a:pt x="5" y="36"/>
                    <a:pt x="6" y="37"/>
                  </a:cubicBezTo>
                  <a:cubicBezTo>
                    <a:pt x="8" y="35"/>
                    <a:pt x="9" y="32"/>
                    <a:pt x="11" y="30"/>
                  </a:cubicBezTo>
                  <a:cubicBezTo>
                    <a:pt x="8" y="30"/>
                    <a:pt x="8" y="31"/>
                    <a:pt x="6" y="32"/>
                  </a:cubicBezTo>
                  <a:close/>
                  <a:moveTo>
                    <a:pt x="18" y="42"/>
                  </a:moveTo>
                  <a:cubicBezTo>
                    <a:pt x="19" y="42"/>
                    <a:pt x="20" y="42"/>
                    <a:pt x="21" y="42"/>
                  </a:cubicBezTo>
                  <a:cubicBezTo>
                    <a:pt x="21" y="37"/>
                    <a:pt x="26" y="34"/>
                    <a:pt x="28" y="30"/>
                  </a:cubicBezTo>
                  <a:cubicBezTo>
                    <a:pt x="23" y="33"/>
                    <a:pt x="21" y="38"/>
                    <a:pt x="18" y="42"/>
                  </a:cubicBezTo>
                  <a:close/>
                  <a:moveTo>
                    <a:pt x="41" y="36"/>
                  </a:moveTo>
                  <a:cubicBezTo>
                    <a:pt x="43" y="35"/>
                    <a:pt x="44" y="33"/>
                    <a:pt x="46" y="32"/>
                  </a:cubicBezTo>
                  <a:cubicBezTo>
                    <a:pt x="44" y="30"/>
                    <a:pt x="42" y="34"/>
                    <a:pt x="41" y="36"/>
                  </a:cubicBezTo>
                  <a:close/>
                  <a:moveTo>
                    <a:pt x="29" y="39"/>
                  </a:moveTo>
                  <a:cubicBezTo>
                    <a:pt x="30" y="40"/>
                    <a:pt x="30" y="40"/>
                    <a:pt x="30" y="40"/>
                  </a:cubicBezTo>
                  <a:cubicBezTo>
                    <a:pt x="31" y="40"/>
                    <a:pt x="31" y="40"/>
                    <a:pt x="32" y="40"/>
                  </a:cubicBezTo>
                  <a:cubicBezTo>
                    <a:pt x="32" y="37"/>
                    <a:pt x="35" y="35"/>
                    <a:pt x="36" y="32"/>
                  </a:cubicBezTo>
                  <a:cubicBezTo>
                    <a:pt x="34" y="35"/>
                    <a:pt x="32" y="37"/>
                    <a:pt x="29" y="39"/>
                  </a:cubicBezTo>
                  <a:close/>
                  <a:moveTo>
                    <a:pt x="43" y="37"/>
                  </a:moveTo>
                  <a:cubicBezTo>
                    <a:pt x="45" y="37"/>
                    <a:pt x="47" y="35"/>
                    <a:pt x="46" y="34"/>
                  </a:cubicBezTo>
                  <a:cubicBezTo>
                    <a:pt x="45" y="35"/>
                    <a:pt x="44" y="36"/>
                    <a:pt x="4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
            <p:cNvSpPr>
              <a:spLocks noEditPoints="1"/>
            </p:cNvSpPr>
            <p:nvPr/>
          </p:nvSpPr>
          <p:spPr bwMode="auto">
            <a:xfrm>
              <a:off x="3612" y="2789"/>
              <a:ext cx="431" cy="399"/>
            </a:xfrm>
            <a:custGeom>
              <a:avLst/>
              <a:gdLst>
                <a:gd name="T0" fmla="*/ 33 w 55"/>
                <a:gd name="T1" fmla="*/ 5 h 51"/>
                <a:gd name="T2" fmla="*/ 42 w 55"/>
                <a:gd name="T3" fmla="*/ 26 h 51"/>
                <a:gd name="T4" fmla="*/ 53 w 55"/>
                <a:gd name="T5" fmla="*/ 36 h 51"/>
                <a:gd name="T6" fmla="*/ 53 w 55"/>
                <a:gd name="T7" fmla="*/ 40 h 51"/>
                <a:gd name="T8" fmla="*/ 47 w 55"/>
                <a:gd name="T9" fmla="*/ 50 h 51"/>
                <a:gd name="T10" fmla="*/ 47 w 55"/>
                <a:gd name="T11" fmla="*/ 45 h 51"/>
                <a:gd name="T12" fmla="*/ 42 w 55"/>
                <a:gd name="T13" fmla="*/ 45 h 51"/>
                <a:gd name="T14" fmla="*/ 7 w 55"/>
                <a:gd name="T15" fmla="*/ 48 h 51"/>
                <a:gd name="T16" fmla="*/ 3 w 55"/>
                <a:gd name="T17" fmla="*/ 47 h 51"/>
                <a:gd name="T18" fmla="*/ 22 w 55"/>
                <a:gd name="T19" fmla="*/ 27 h 51"/>
                <a:gd name="T20" fmla="*/ 17 w 55"/>
                <a:gd name="T21" fmla="*/ 19 h 51"/>
                <a:gd name="T22" fmla="*/ 20 w 55"/>
                <a:gd name="T23" fmla="*/ 7 h 51"/>
                <a:gd name="T24" fmla="*/ 33 w 55"/>
                <a:gd name="T25" fmla="*/ 4 h 51"/>
                <a:gd name="T26" fmla="*/ 31 w 55"/>
                <a:gd name="T27" fmla="*/ 5 h 51"/>
                <a:gd name="T28" fmla="*/ 19 w 55"/>
                <a:gd name="T29" fmla="*/ 16 h 51"/>
                <a:gd name="T30" fmla="*/ 20 w 55"/>
                <a:gd name="T31" fmla="*/ 19 h 51"/>
                <a:gd name="T32" fmla="*/ 26 w 55"/>
                <a:gd name="T33" fmla="*/ 3 h 51"/>
                <a:gd name="T34" fmla="*/ 27 w 55"/>
                <a:gd name="T35" fmla="*/ 15 h 51"/>
                <a:gd name="T36" fmla="*/ 26 w 55"/>
                <a:gd name="T37" fmla="*/ 16 h 51"/>
                <a:gd name="T38" fmla="*/ 24 w 55"/>
                <a:gd name="T39" fmla="*/ 23 h 51"/>
                <a:gd name="T40" fmla="*/ 32 w 55"/>
                <a:gd name="T41" fmla="*/ 8 h 51"/>
                <a:gd name="T42" fmla="*/ 27 w 55"/>
                <a:gd name="T43" fmla="*/ 15 h 51"/>
                <a:gd name="T44" fmla="*/ 33 w 55"/>
                <a:gd name="T45" fmla="*/ 12 h 51"/>
                <a:gd name="T46" fmla="*/ 26 w 55"/>
                <a:gd name="T47" fmla="*/ 22 h 51"/>
                <a:gd name="T48" fmla="*/ 26 w 55"/>
                <a:gd name="T49" fmla="*/ 22 h 51"/>
                <a:gd name="T50" fmla="*/ 25 w 55"/>
                <a:gd name="T51" fmla="*/ 23 h 51"/>
                <a:gd name="T52" fmla="*/ 21 w 55"/>
                <a:gd name="T53" fmla="*/ 33 h 51"/>
                <a:gd name="T54" fmla="*/ 15 w 55"/>
                <a:gd name="T55" fmla="*/ 43 h 51"/>
                <a:gd name="T56" fmla="*/ 15 w 55"/>
                <a:gd name="T57" fmla="*/ 46 h 51"/>
                <a:gd name="T58" fmla="*/ 24 w 55"/>
                <a:gd name="T59" fmla="*/ 29 h 51"/>
                <a:gd name="T60" fmla="*/ 24 w 55"/>
                <a:gd name="T61" fmla="*/ 37 h 51"/>
                <a:gd name="T62" fmla="*/ 33 w 55"/>
                <a:gd name="T63" fmla="*/ 29 h 51"/>
                <a:gd name="T64" fmla="*/ 25 w 55"/>
                <a:gd name="T65" fmla="*/ 40 h 51"/>
                <a:gd name="T66" fmla="*/ 21 w 55"/>
                <a:gd name="T67" fmla="*/ 46 h 51"/>
                <a:gd name="T68" fmla="*/ 30 w 55"/>
                <a:gd name="T69" fmla="*/ 32 h 51"/>
                <a:gd name="T70" fmla="*/ 28 w 55"/>
                <a:gd name="T71" fmla="*/ 40 h 51"/>
                <a:gd name="T72" fmla="*/ 36 w 55"/>
                <a:gd name="T73" fmla="*/ 29 h 51"/>
                <a:gd name="T74" fmla="*/ 7 w 55"/>
                <a:gd name="T75" fmla="*/ 43 h 51"/>
                <a:gd name="T76" fmla="*/ 8 w 55"/>
                <a:gd name="T77" fmla="*/ 46 h 51"/>
                <a:gd name="T78" fmla="*/ 18 w 55"/>
                <a:gd name="T79" fmla="*/ 30 h 51"/>
                <a:gd name="T80" fmla="*/ 43 w 55"/>
                <a:gd name="T81" fmla="*/ 30 h 51"/>
                <a:gd name="T82" fmla="*/ 45 w 55"/>
                <a:gd name="T83" fmla="*/ 32 h 51"/>
                <a:gd name="T84" fmla="*/ 49 w 55"/>
                <a:gd name="T85" fmla="*/ 33 h 51"/>
                <a:gd name="T86" fmla="*/ 45 w 55"/>
                <a:gd name="T87" fmla="*/ 32 h 51"/>
                <a:gd name="T88" fmla="*/ 14 w 55"/>
                <a:gd name="T89" fmla="*/ 30 h 51"/>
                <a:gd name="T90" fmla="*/ 31 w 55"/>
                <a:gd name="T91" fmla="*/ 44 h 51"/>
                <a:gd name="T92" fmla="*/ 43 w 55"/>
                <a:gd name="T93" fmla="*/ 32 h 51"/>
                <a:gd name="T94" fmla="*/ 31 w 55"/>
                <a:gd name="T95" fmla="*/ 44 h 51"/>
                <a:gd name="T96" fmla="*/ 35 w 55"/>
                <a:gd name="T97" fmla="*/ 34 h 51"/>
                <a:gd name="T98" fmla="*/ 39 w 55"/>
                <a:gd name="T99" fmla="*/ 44 h 51"/>
                <a:gd name="T100" fmla="*/ 39 w 55"/>
                <a:gd name="T101" fmla="*/ 44 h 51"/>
                <a:gd name="T102" fmla="*/ 47 w 55"/>
                <a:gd name="T103" fmla="*/ 41 h 51"/>
                <a:gd name="T104" fmla="*/ 49 w 55"/>
                <a:gd name="T105" fmla="*/ 43 h 51"/>
                <a:gd name="T106" fmla="*/ 47 w 55"/>
                <a:gd name="T107" fmla="*/ 38 h 51"/>
                <a:gd name="T108" fmla="*/ 25 w 55"/>
                <a:gd name="T109" fmla="*/ 45 h 51"/>
                <a:gd name="T110" fmla="*/ 32 w 55"/>
                <a:gd name="T11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33" y="4"/>
                  </a:moveTo>
                  <a:cubicBezTo>
                    <a:pt x="34" y="4"/>
                    <a:pt x="34" y="5"/>
                    <a:pt x="33" y="5"/>
                  </a:cubicBezTo>
                  <a:cubicBezTo>
                    <a:pt x="38" y="12"/>
                    <a:pt x="32" y="23"/>
                    <a:pt x="28" y="27"/>
                  </a:cubicBezTo>
                  <a:cubicBezTo>
                    <a:pt x="33" y="26"/>
                    <a:pt x="38" y="28"/>
                    <a:pt x="42" y="26"/>
                  </a:cubicBezTo>
                  <a:cubicBezTo>
                    <a:pt x="42" y="27"/>
                    <a:pt x="42" y="28"/>
                    <a:pt x="43" y="28"/>
                  </a:cubicBezTo>
                  <a:cubicBezTo>
                    <a:pt x="49" y="27"/>
                    <a:pt x="52" y="32"/>
                    <a:pt x="53" y="36"/>
                  </a:cubicBezTo>
                  <a:cubicBezTo>
                    <a:pt x="53" y="37"/>
                    <a:pt x="54" y="36"/>
                    <a:pt x="55" y="37"/>
                  </a:cubicBezTo>
                  <a:cubicBezTo>
                    <a:pt x="55" y="38"/>
                    <a:pt x="54" y="39"/>
                    <a:pt x="53" y="40"/>
                  </a:cubicBezTo>
                  <a:cubicBezTo>
                    <a:pt x="54" y="41"/>
                    <a:pt x="54" y="41"/>
                    <a:pt x="54" y="43"/>
                  </a:cubicBezTo>
                  <a:cubicBezTo>
                    <a:pt x="50" y="44"/>
                    <a:pt x="49" y="47"/>
                    <a:pt x="47" y="50"/>
                  </a:cubicBezTo>
                  <a:cubicBezTo>
                    <a:pt x="46" y="49"/>
                    <a:pt x="47" y="47"/>
                    <a:pt x="48" y="47"/>
                  </a:cubicBezTo>
                  <a:cubicBezTo>
                    <a:pt x="48" y="46"/>
                    <a:pt x="46" y="46"/>
                    <a:pt x="47" y="45"/>
                  </a:cubicBezTo>
                  <a:cubicBezTo>
                    <a:pt x="45" y="45"/>
                    <a:pt x="43" y="45"/>
                    <a:pt x="43" y="46"/>
                  </a:cubicBezTo>
                  <a:cubicBezTo>
                    <a:pt x="42" y="47"/>
                    <a:pt x="42" y="45"/>
                    <a:pt x="42" y="45"/>
                  </a:cubicBezTo>
                  <a:cubicBezTo>
                    <a:pt x="32" y="46"/>
                    <a:pt x="20" y="47"/>
                    <a:pt x="10" y="49"/>
                  </a:cubicBezTo>
                  <a:cubicBezTo>
                    <a:pt x="9" y="48"/>
                    <a:pt x="8" y="49"/>
                    <a:pt x="7" y="48"/>
                  </a:cubicBezTo>
                  <a:cubicBezTo>
                    <a:pt x="6" y="49"/>
                    <a:pt x="1" y="51"/>
                    <a:pt x="0" y="48"/>
                  </a:cubicBezTo>
                  <a:cubicBezTo>
                    <a:pt x="1" y="47"/>
                    <a:pt x="2" y="47"/>
                    <a:pt x="3" y="47"/>
                  </a:cubicBezTo>
                  <a:cubicBezTo>
                    <a:pt x="5" y="41"/>
                    <a:pt x="3" y="35"/>
                    <a:pt x="8" y="31"/>
                  </a:cubicBezTo>
                  <a:cubicBezTo>
                    <a:pt x="11" y="29"/>
                    <a:pt x="17" y="28"/>
                    <a:pt x="22" y="27"/>
                  </a:cubicBezTo>
                  <a:cubicBezTo>
                    <a:pt x="22" y="25"/>
                    <a:pt x="20" y="24"/>
                    <a:pt x="19" y="24"/>
                  </a:cubicBezTo>
                  <a:cubicBezTo>
                    <a:pt x="19" y="22"/>
                    <a:pt x="18" y="21"/>
                    <a:pt x="17" y="19"/>
                  </a:cubicBezTo>
                  <a:cubicBezTo>
                    <a:pt x="17" y="15"/>
                    <a:pt x="15" y="10"/>
                    <a:pt x="18" y="7"/>
                  </a:cubicBezTo>
                  <a:cubicBezTo>
                    <a:pt x="19" y="6"/>
                    <a:pt x="19" y="7"/>
                    <a:pt x="20" y="7"/>
                  </a:cubicBezTo>
                  <a:cubicBezTo>
                    <a:pt x="21" y="3"/>
                    <a:pt x="24" y="0"/>
                    <a:pt x="29" y="1"/>
                  </a:cubicBezTo>
                  <a:cubicBezTo>
                    <a:pt x="30" y="1"/>
                    <a:pt x="31" y="3"/>
                    <a:pt x="33" y="4"/>
                  </a:cubicBezTo>
                  <a:close/>
                  <a:moveTo>
                    <a:pt x="20" y="19"/>
                  </a:moveTo>
                  <a:cubicBezTo>
                    <a:pt x="24" y="15"/>
                    <a:pt x="29" y="10"/>
                    <a:pt x="31" y="5"/>
                  </a:cubicBezTo>
                  <a:cubicBezTo>
                    <a:pt x="30" y="4"/>
                    <a:pt x="30" y="4"/>
                    <a:pt x="29" y="4"/>
                  </a:cubicBezTo>
                  <a:cubicBezTo>
                    <a:pt x="26" y="8"/>
                    <a:pt x="23" y="12"/>
                    <a:pt x="19" y="16"/>
                  </a:cubicBezTo>
                  <a:cubicBezTo>
                    <a:pt x="22" y="17"/>
                    <a:pt x="23" y="12"/>
                    <a:pt x="25" y="12"/>
                  </a:cubicBezTo>
                  <a:cubicBezTo>
                    <a:pt x="24" y="14"/>
                    <a:pt x="20" y="16"/>
                    <a:pt x="20" y="19"/>
                  </a:cubicBezTo>
                  <a:close/>
                  <a:moveTo>
                    <a:pt x="20" y="12"/>
                  </a:moveTo>
                  <a:cubicBezTo>
                    <a:pt x="23" y="10"/>
                    <a:pt x="26" y="6"/>
                    <a:pt x="26" y="3"/>
                  </a:cubicBezTo>
                  <a:cubicBezTo>
                    <a:pt x="22" y="4"/>
                    <a:pt x="21" y="9"/>
                    <a:pt x="20" y="12"/>
                  </a:cubicBezTo>
                  <a:close/>
                  <a:moveTo>
                    <a:pt x="27" y="15"/>
                  </a:moveTo>
                  <a:cubicBezTo>
                    <a:pt x="27" y="16"/>
                    <a:pt x="25" y="15"/>
                    <a:pt x="25" y="16"/>
                  </a:cubicBezTo>
                  <a:cubicBezTo>
                    <a:pt x="25" y="17"/>
                    <a:pt x="25" y="16"/>
                    <a:pt x="26" y="16"/>
                  </a:cubicBezTo>
                  <a:cubicBezTo>
                    <a:pt x="25" y="18"/>
                    <a:pt x="25" y="20"/>
                    <a:pt x="23" y="20"/>
                  </a:cubicBezTo>
                  <a:cubicBezTo>
                    <a:pt x="23" y="22"/>
                    <a:pt x="22" y="22"/>
                    <a:pt x="24" y="23"/>
                  </a:cubicBezTo>
                  <a:cubicBezTo>
                    <a:pt x="26" y="20"/>
                    <a:pt x="29" y="15"/>
                    <a:pt x="31" y="11"/>
                  </a:cubicBezTo>
                  <a:cubicBezTo>
                    <a:pt x="31" y="10"/>
                    <a:pt x="33" y="10"/>
                    <a:pt x="32" y="8"/>
                  </a:cubicBezTo>
                  <a:cubicBezTo>
                    <a:pt x="32" y="8"/>
                    <a:pt x="32" y="7"/>
                    <a:pt x="32" y="7"/>
                  </a:cubicBezTo>
                  <a:cubicBezTo>
                    <a:pt x="30" y="10"/>
                    <a:pt x="28" y="12"/>
                    <a:pt x="27" y="15"/>
                  </a:cubicBezTo>
                  <a:close/>
                  <a:moveTo>
                    <a:pt x="26" y="22"/>
                  </a:moveTo>
                  <a:cubicBezTo>
                    <a:pt x="31" y="20"/>
                    <a:pt x="32" y="16"/>
                    <a:pt x="33" y="12"/>
                  </a:cubicBezTo>
                  <a:cubicBezTo>
                    <a:pt x="33" y="12"/>
                    <a:pt x="33" y="12"/>
                    <a:pt x="33" y="12"/>
                  </a:cubicBezTo>
                  <a:cubicBezTo>
                    <a:pt x="31" y="15"/>
                    <a:pt x="28" y="17"/>
                    <a:pt x="26" y="22"/>
                  </a:cubicBezTo>
                  <a:close/>
                  <a:moveTo>
                    <a:pt x="25" y="23"/>
                  </a:moveTo>
                  <a:cubicBezTo>
                    <a:pt x="26" y="23"/>
                    <a:pt x="26" y="23"/>
                    <a:pt x="26" y="22"/>
                  </a:cubicBezTo>
                  <a:cubicBezTo>
                    <a:pt x="26" y="22"/>
                    <a:pt x="26" y="22"/>
                    <a:pt x="25" y="22"/>
                  </a:cubicBezTo>
                  <a:cubicBezTo>
                    <a:pt x="25" y="23"/>
                    <a:pt x="25" y="23"/>
                    <a:pt x="25" y="23"/>
                  </a:cubicBezTo>
                  <a:close/>
                  <a:moveTo>
                    <a:pt x="24" y="29"/>
                  </a:moveTo>
                  <a:cubicBezTo>
                    <a:pt x="24" y="30"/>
                    <a:pt x="23" y="33"/>
                    <a:pt x="21" y="33"/>
                  </a:cubicBezTo>
                  <a:cubicBezTo>
                    <a:pt x="19" y="38"/>
                    <a:pt x="14" y="40"/>
                    <a:pt x="13" y="44"/>
                  </a:cubicBezTo>
                  <a:cubicBezTo>
                    <a:pt x="14" y="44"/>
                    <a:pt x="14" y="42"/>
                    <a:pt x="15" y="43"/>
                  </a:cubicBezTo>
                  <a:cubicBezTo>
                    <a:pt x="14" y="44"/>
                    <a:pt x="13" y="45"/>
                    <a:pt x="13" y="46"/>
                  </a:cubicBezTo>
                  <a:cubicBezTo>
                    <a:pt x="14" y="46"/>
                    <a:pt x="15" y="46"/>
                    <a:pt x="15" y="46"/>
                  </a:cubicBezTo>
                  <a:cubicBezTo>
                    <a:pt x="19" y="40"/>
                    <a:pt x="25" y="35"/>
                    <a:pt x="28" y="29"/>
                  </a:cubicBezTo>
                  <a:cubicBezTo>
                    <a:pt x="27" y="28"/>
                    <a:pt x="26" y="29"/>
                    <a:pt x="24" y="29"/>
                  </a:cubicBezTo>
                  <a:close/>
                  <a:moveTo>
                    <a:pt x="33" y="29"/>
                  </a:moveTo>
                  <a:cubicBezTo>
                    <a:pt x="29" y="29"/>
                    <a:pt x="27" y="35"/>
                    <a:pt x="24" y="37"/>
                  </a:cubicBezTo>
                  <a:cubicBezTo>
                    <a:pt x="25" y="38"/>
                    <a:pt x="22" y="40"/>
                    <a:pt x="23" y="40"/>
                  </a:cubicBezTo>
                  <a:cubicBezTo>
                    <a:pt x="26" y="36"/>
                    <a:pt x="29" y="33"/>
                    <a:pt x="33" y="29"/>
                  </a:cubicBezTo>
                  <a:close/>
                  <a:moveTo>
                    <a:pt x="30" y="32"/>
                  </a:moveTo>
                  <a:cubicBezTo>
                    <a:pt x="29" y="35"/>
                    <a:pt x="25" y="37"/>
                    <a:pt x="25" y="40"/>
                  </a:cubicBezTo>
                  <a:cubicBezTo>
                    <a:pt x="21" y="40"/>
                    <a:pt x="22" y="45"/>
                    <a:pt x="19" y="46"/>
                  </a:cubicBezTo>
                  <a:cubicBezTo>
                    <a:pt x="20" y="46"/>
                    <a:pt x="20" y="46"/>
                    <a:pt x="21" y="46"/>
                  </a:cubicBezTo>
                  <a:cubicBezTo>
                    <a:pt x="24" y="41"/>
                    <a:pt x="29" y="37"/>
                    <a:pt x="32" y="32"/>
                  </a:cubicBezTo>
                  <a:cubicBezTo>
                    <a:pt x="31" y="32"/>
                    <a:pt x="31" y="33"/>
                    <a:pt x="30" y="32"/>
                  </a:cubicBezTo>
                  <a:close/>
                  <a:moveTo>
                    <a:pt x="36" y="29"/>
                  </a:moveTo>
                  <a:cubicBezTo>
                    <a:pt x="33" y="32"/>
                    <a:pt x="31" y="36"/>
                    <a:pt x="28" y="40"/>
                  </a:cubicBezTo>
                  <a:cubicBezTo>
                    <a:pt x="32" y="37"/>
                    <a:pt x="35" y="33"/>
                    <a:pt x="37" y="29"/>
                  </a:cubicBezTo>
                  <a:cubicBezTo>
                    <a:pt x="36" y="29"/>
                    <a:pt x="36" y="29"/>
                    <a:pt x="36" y="29"/>
                  </a:cubicBezTo>
                  <a:close/>
                  <a:moveTo>
                    <a:pt x="18" y="30"/>
                  </a:moveTo>
                  <a:cubicBezTo>
                    <a:pt x="15" y="35"/>
                    <a:pt x="9" y="37"/>
                    <a:pt x="7" y="43"/>
                  </a:cubicBezTo>
                  <a:cubicBezTo>
                    <a:pt x="8" y="44"/>
                    <a:pt x="7" y="44"/>
                    <a:pt x="7" y="45"/>
                  </a:cubicBezTo>
                  <a:cubicBezTo>
                    <a:pt x="8" y="46"/>
                    <a:pt x="8" y="46"/>
                    <a:pt x="8" y="46"/>
                  </a:cubicBezTo>
                  <a:cubicBezTo>
                    <a:pt x="13" y="41"/>
                    <a:pt x="18" y="36"/>
                    <a:pt x="22" y="29"/>
                  </a:cubicBezTo>
                  <a:cubicBezTo>
                    <a:pt x="21" y="29"/>
                    <a:pt x="19" y="30"/>
                    <a:pt x="18" y="30"/>
                  </a:cubicBezTo>
                  <a:close/>
                  <a:moveTo>
                    <a:pt x="36" y="37"/>
                  </a:moveTo>
                  <a:cubicBezTo>
                    <a:pt x="38" y="34"/>
                    <a:pt x="41" y="32"/>
                    <a:pt x="43" y="30"/>
                  </a:cubicBezTo>
                  <a:cubicBezTo>
                    <a:pt x="39" y="28"/>
                    <a:pt x="37" y="34"/>
                    <a:pt x="36" y="37"/>
                  </a:cubicBezTo>
                  <a:close/>
                  <a:moveTo>
                    <a:pt x="45" y="32"/>
                  </a:moveTo>
                  <a:cubicBezTo>
                    <a:pt x="43" y="36"/>
                    <a:pt x="40" y="38"/>
                    <a:pt x="38" y="43"/>
                  </a:cubicBezTo>
                  <a:cubicBezTo>
                    <a:pt x="42" y="40"/>
                    <a:pt x="45" y="36"/>
                    <a:pt x="49" y="33"/>
                  </a:cubicBezTo>
                  <a:cubicBezTo>
                    <a:pt x="48" y="32"/>
                    <a:pt x="46" y="30"/>
                    <a:pt x="44" y="30"/>
                  </a:cubicBezTo>
                  <a:cubicBezTo>
                    <a:pt x="45" y="30"/>
                    <a:pt x="45" y="31"/>
                    <a:pt x="45" y="32"/>
                  </a:cubicBezTo>
                  <a:close/>
                  <a:moveTo>
                    <a:pt x="7" y="41"/>
                  </a:moveTo>
                  <a:cubicBezTo>
                    <a:pt x="9" y="38"/>
                    <a:pt x="13" y="34"/>
                    <a:pt x="14" y="30"/>
                  </a:cubicBezTo>
                  <a:cubicBezTo>
                    <a:pt x="10" y="32"/>
                    <a:pt x="5" y="35"/>
                    <a:pt x="7" y="41"/>
                  </a:cubicBezTo>
                  <a:close/>
                  <a:moveTo>
                    <a:pt x="31" y="44"/>
                  </a:moveTo>
                  <a:cubicBezTo>
                    <a:pt x="33" y="45"/>
                    <a:pt x="33" y="44"/>
                    <a:pt x="35" y="44"/>
                  </a:cubicBezTo>
                  <a:cubicBezTo>
                    <a:pt x="37" y="40"/>
                    <a:pt x="40" y="36"/>
                    <a:pt x="43" y="32"/>
                  </a:cubicBezTo>
                  <a:cubicBezTo>
                    <a:pt x="43" y="32"/>
                    <a:pt x="43" y="31"/>
                    <a:pt x="43" y="32"/>
                  </a:cubicBezTo>
                  <a:cubicBezTo>
                    <a:pt x="38" y="35"/>
                    <a:pt x="34" y="39"/>
                    <a:pt x="31" y="44"/>
                  </a:cubicBezTo>
                  <a:close/>
                  <a:moveTo>
                    <a:pt x="32" y="37"/>
                  </a:moveTo>
                  <a:cubicBezTo>
                    <a:pt x="34" y="36"/>
                    <a:pt x="34" y="35"/>
                    <a:pt x="35" y="34"/>
                  </a:cubicBezTo>
                  <a:cubicBezTo>
                    <a:pt x="34" y="35"/>
                    <a:pt x="33" y="36"/>
                    <a:pt x="32" y="37"/>
                  </a:cubicBezTo>
                  <a:close/>
                  <a:moveTo>
                    <a:pt x="39" y="44"/>
                  </a:moveTo>
                  <a:cubicBezTo>
                    <a:pt x="44" y="45"/>
                    <a:pt x="46" y="38"/>
                    <a:pt x="49" y="35"/>
                  </a:cubicBezTo>
                  <a:cubicBezTo>
                    <a:pt x="45" y="37"/>
                    <a:pt x="41" y="40"/>
                    <a:pt x="39" y="44"/>
                  </a:cubicBezTo>
                  <a:close/>
                  <a:moveTo>
                    <a:pt x="46" y="42"/>
                  </a:moveTo>
                  <a:cubicBezTo>
                    <a:pt x="46" y="42"/>
                    <a:pt x="46" y="41"/>
                    <a:pt x="47" y="41"/>
                  </a:cubicBezTo>
                  <a:cubicBezTo>
                    <a:pt x="47" y="42"/>
                    <a:pt x="46" y="42"/>
                    <a:pt x="46" y="43"/>
                  </a:cubicBezTo>
                  <a:cubicBezTo>
                    <a:pt x="47" y="43"/>
                    <a:pt x="48" y="43"/>
                    <a:pt x="49" y="43"/>
                  </a:cubicBezTo>
                  <a:cubicBezTo>
                    <a:pt x="51" y="41"/>
                    <a:pt x="52" y="38"/>
                    <a:pt x="50" y="36"/>
                  </a:cubicBezTo>
                  <a:cubicBezTo>
                    <a:pt x="49" y="36"/>
                    <a:pt x="49" y="38"/>
                    <a:pt x="47" y="38"/>
                  </a:cubicBezTo>
                  <a:cubicBezTo>
                    <a:pt x="48" y="40"/>
                    <a:pt x="45" y="41"/>
                    <a:pt x="46" y="42"/>
                  </a:cubicBezTo>
                  <a:close/>
                  <a:moveTo>
                    <a:pt x="25" y="45"/>
                  </a:moveTo>
                  <a:cubicBezTo>
                    <a:pt x="27" y="45"/>
                    <a:pt x="27" y="44"/>
                    <a:pt x="28" y="44"/>
                  </a:cubicBezTo>
                  <a:cubicBezTo>
                    <a:pt x="28" y="42"/>
                    <a:pt x="33" y="39"/>
                    <a:pt x="32" y="37"/>
                  </a:cubicBezTo>
                  <a:cubicBezTo>
                    <a:pt x="30" y="39"/>
                    <a:pt x="28" y="42"/>
                    <a:pt x="2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
            <p:cNvSpPr>
              <a:spLocks noEditPoints="1"/>
            </p:cNvSpPr>
            <p:nvPr/>
          </p:nvSpPr>
          <p:spPr bwMode="auto">
            <a:xfrm>
              <a:off x="3690" y="1214"/>
              <a:ext cx="149" cy="220"/>
            </a:xfrm>
            <a:custGeom>
              <a:avLst/>
              <a:gdLst>
                <a:gd name="T0" fmla="*/ 9 w 19"/>
                <a:gd name="T1" fmla="*/ 1 h 28"/>
                <a:gd name="T2" fmla="*/ 18 w 19"/>
                <a:gd name="T3" fmla="*/ 16 h 28"/>
                <a:gd name="T4" fmla="*/ 11 w 19"/>
                <a:gd name="T5" fmla="*/ 28 h 28"/>
                <a:gd name="T6" fmla="*/ 2 w 19"/>
                <a:gd name="T7" fmla="*/ 22 h 28"/>
                <a:gd name="T8" fmla="*/ 3 w 19"/>
                <a:gd name="T9" fmla="*/ 5 h 28"/>
                <a:gd name="T10" fmla="*/ 9 w 19"/>
                <a:gd name="T11" fmla="*/ 1 h 28"/>
                <a:gd name="T12" fmla="*/ 12 w 19"/>
                <a:gd name="T13" fmla="*/ 5 h 28"/>
                <a:gd name="T14" fmla="*/ 13 w 19"/>
                <a:gd name="T15" fmla="*/ 6 h 28"/>
                <a:gd name="T16" fmla="*/ 10 w 19"/>
                <a:gd name="T17" fmla="*/ 10 h 28"/>
                <a:gd name="T18" fmla="*/ 15 w 19"/>
                <a:gd name="T19" fmla="*/ 7 h 28"/>
                <a:gd name="T20" fmla="*/ 11 w 19"/>
                <a:gd name="T21" fmla="*/ 3 h 28"/>
                <a:gd name="T22" fmla="*/ 12 w 19"/>
                <a:gd name="T23" fmla="*/ 5 h 28"/>
                <a:gd name="T24" fmla="*/ 5 w 19"/>
                <a:gd name="T25" fmla="*/ 7 h 28"/>
                <a:gd name="T26" fmla="*/ 7 w 19"/>
                <a:gd name="T27" fmla="*/ 4 h 28"/>
                <a:gd name="T28" fmla="*/ 5 w 19"/>
                <a:gd name="T29" fmla="*/ 7 h 28"/>
                <a:gd name="T30" fmla="*/ 7 w 19"/>
                <a:gd name="T31" fmla="*/ 7 h 28"/>
                <a:gd name="T32" fmla="*/ 8 w 19"/>
                <a:gd name="T33" fmla="*/ 8 h 28"/>
                <a:gd name="T34" fmla="*/ 10 w 19"/>
                <a:gd name="T35" fmla="*/ 5 h 28"/>
                <a:gd name="T36" fmla="*/ 9 w 19"/>
                <a:gd name="T37" fmla="*/ 5 h 28"/>
                <a:gd name="T38" fmla="*/ 7 w 19"/>
                <a:gd name="T39" fmla="*/ 7 h 28"/>
                <a:gd name="T40" fmla="*/ 10 w 19"/>
                <a:gd name="T41" fmla="*/ 16 h 28"/>
                <a:gd name="T42" fmla="*/ 15 w 19"/>
                <a:gd name="T43" fmla="*/ 8 h 28"/>
                <a:gd name="T44" fmla="*/ 10 w 19"/>
                <a:gd name="T45" fmla="*/ 16 h 28"/>
                <a:gd name="T46" fmla="*/ 5 w 19"/>
                <a:gd name="T47" fmla="*/ 16 h 28"/>
                <a:gd name="T48" fmla="*/ 8 w 19"/>
                <a:gd name="T49" fmla="*/ 10 h 28"/>
                <a:gd name="T50" fmla="*/ 5 w 19"/>
                <a:gd name="T51" fmla="*/ 16 h 28"/>
                <a:gd name="T52" fmla="*/ 14 w 19"/>
                <a:gd name="T53" fmla="*/ 22 h 28"/>
                <a:gd name="T54" fmla="*/ 14 w 19"/>
                <a:gd name="T55" fmla="*/ 19 h 28"/>
                <a:gd name="T56" fmla="*/ 14 w 19"/>
                <a:gd name="T5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8">
                  <a:moveTo>
                    <a:pt x="9" y="1"/>
                  </a:moveTo>
                  <a:cubicBezTo>
                    <a:pt x="16" y="0"/>
                    <a:pt x="18" y="9"/>
                    <a:pt x="18" y="16"/>
                  </a:cubicBezTo>
                  <a:cubicBezTo>
                    <a:pt x="19" y="21"/>
                    <a:pt x="14" y="28"/>
                    <a:pt x="11" y="28"/>
                  </a:cubicBezTo>
                  <a:cubicBezTo>
                    <a:pt x="8" y="28"/>
                    <a:pt x="3" y="24"/>
                    <a:pt x="2" y="22"/>
                  </a:cubicBezTo>
                  <a:cubicBezTo>
                    <a:pt x="0" y="19"/>
                    <a:pt x="0" y="9"/>
                    <a:pt x="3" y="5"/>
                  </a:cubicBezTo>
                  <a:cubicBezTo>
                    <a:pt x="4" y="3"/>
                    <a:pt x="7" y="1"/>
                    <a:pt x="9" y="1"/>
                  </a:cubicBezTo>
                  <a:close/>
                  <a:moveTo>
                    <a:pt x="12" y="5"/>
                  </a:moveTo>
                  <a:cubicBezTo>
                    <a:pt x="12" y="5"/>
                    <a:pt x="13" y="5"/>
                    <a:pt x="13" y="6"/>
                  </a:cubicBezTo>
                  <a:cubicBezTo>
                    <a:pt x="12" y="7"/>
                    <a:pt x="11" y="9"/>
                    <a:pt x="10" y="10"/>
                  </a:cubicBezTo>
                  <a:cubicBezTo>
                    <a:pt x="12" y="10"/>
                    <a:pt x="12" y="6"/>
                    <a:pt x="15" y="7"/>
                  </a:cubicBezTo>
                  <a:cubicBezTo>
                    <a:pt x="14" y="6"/>
                    <a:pt x="13" y="4"/>
                    <a:pt x="11" y="3"/>
                  </a:cubicBezTo>
                  <a:cubicBezTo>
                    <a:pt x="11" y="4"/>
                    <a:pt x="12" y="5"/>
                    <a:pt x="12" y="5"/>
                  </a:cubicBezTo>
                  <a:close/>
                  <a:moveTo>
                    <a:pt x="5" y="7"/>
                  </a:moveTo>
                  <a:cubicBezTo>
                    <a:pt x="7" y="7"/>
                    <a:pt x="7" y="5"/>
                    <a:pt x="7" y="4"/>
                  </a:cubicBezTo>
                  <a:cubicBezTo>
                    <a:pt x="6" y="4"/>
                    <a:pt x="5" y="5"/>
                    <a:pt x="5" y="7"/>
                  </a:cubicBezTo>
                  <a:close/>
                  <a:moveTo>
                    <a:pt x="7" y="7"/>
                  </a:moveTo>
                  <a:cubicBezTo>
                    <a:pt x="8" y="7"/>
                    <a:pt x="7" y="8"/>
                    <a:pt x="8" y="8"/>
                  </a:cubicBezTo>
                  <a:cubicBezTo>
                    <a:pt x="8" y="7"/>
                    <a:pt x="10" y="7"/>
                    <a:pt x="10" y="5"/>
                  </a:cubicBezTo>
                  <a:cubicBezTo>
                    <a:pt x="10" y="5"/>
                    <a:pt x="9" y="5"/>
                    <a:pt x="9" y="5"/>
                  </a:cubicBezTo>
                  <a:cubicBezTo>
                    <a:pt x="8" y="6"/>
                    <a:pt x="8" y="7"/>
                    <a:pt x="7" y="7"/>
                  </a:cubicBezTo>
                  <a:close/>
                  <a:moveTo>
                    <a:pt x="10" y="16"/>
                  </a:moveTo>
                  <a:cubicBezTo>
                    <a:pt x="11" y="13"/>
                    <a:pt x="16" y="11"/>
                    <a:pt x="15" y="8"/>
                  </a:cubicBezTo>
                  <a:cubicBezTo>
                    <a:pt x="14" y="11"/>
                    <a:pt x="10" y="13"/>
                    <a:pt x="10" y="16"/>
                  </a:cubicBezTo>
                  <a:close/>
                  <a:moveTo>
                    <a:pt x="5" y="16"/>
                  </a:moveTo>
                  <a:cubicBezTo>
                    <a:pt x="7" y="15"/>
                    <a:pt x="8" y="11"/>
                    <a:pt x="8" y="10"/>
                  </a:cubicBezTo>
                  <a:cubicBezTo>
                    <a:pt x="7" y="12"/>
                    <a:pt x="4" y="13"/>
                    <a:pt x="5" y="16"/>
                  </a:cubicBezTo>
                  <a:close/>
                  <a:moveTo>
                    <a:pt x="14" y="22"/>
                  </a:moveTo>
                  <a:cubicBezTo>
                    <a:pt x="15" y="22"/>
                    <a:pt x="15" y="19"/>
                    <a:pt x="14" y="19"/>
                  </a:cubicBezTo>
                  <a:cubicBezTo>
                    <a:pt x="14" y="20"/>
                    <a:pt x="13" y="2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
            <p:cNvSpPr>
              <a:spLocks noEditPoints="1"/>
            </p:cNvSpPr>
            <p:nvPr/>
          </p:nvSpPr>
          <p:spPr bwMode="auto">
            <a:xfrm>
              <a:off x="3557" y="1434"/>
              <a:ext cx="423" cy="164"/>
            </a:xfrm>
            <a:custGeom>
              <a:avLst/>
              <a:gdLst>
                <a:gd name="T0" fmla="*/ 53 w 54"/>
                <a:gd name="T1" fmla="*/ 15 h 21"/>
                <a:gd name="T2" fmla="*/ 48 w 54"/>
                <a:gd name="T3" fmla="*/ 16 h 21"/>
                <a:gd name="T4" fmla="*/ 34 w 54"/>
                <a:gd name="T5" fmla="*/ 17 h 21"/>
                <a:gd name="T6" fmla="*/ 12 w 54"/>
                <a:gd name="T7" fmla="*/ 19 h 21"/>
                <a:gd name="T8" fmla="*/ 1 w 54"/>
                <a:gd name="T9" fmla="*/ 19 h 21"/>
                <a:gd name="T10" fmla="*/ 20 w 54"/>
                <a:gd name="T11" fmla="*/ 1 h 21"/>
                <a:gd name="T12" fmla="*/ 27 w 54"/>
                <a:gd name="T13" fmla="*/ 0 h 21"/>
                <a:gd name="T14" fmla="*/ 47 w 54"/>
                <a:gd name="T15" fmla="*/ 2 h 21"/>
                <a:gd name="T16" fmla="*/ 27 w 54"/>
                <a:gd name="T17" fmla="*/ 3 h 21"/>
                <a:gd name="T18" fmla="*/ 30 w 54"/>
                <a:gd name="T19" fmla="*/ 3 h 21"/>
                <a:gd name="T20" fmla="*/ 15 w 54"/>
                <a:gd name="T21" fmla="*/ 17 h 21"/>
                <a:gd name="T22" fmla="*/ 22 w 54"/>
                <a:gd name="T23" fmla="*/ 7 h 21"/>
                <a:gd name="T24" fmla="*/ 25 w 54"/>
                <a:gd name="T25" fmla="*/ 3 h 21"/>
                <a:gd name="T26" fmla="*/ 6 w 54"/>
                <a:gd name="T27" fmla="*/ 11 h 21"/>
                <a:gd name="T28" fmla="*/ 14 w 54"/>
                <a:gd name="T29" fmla="*/ 6 h 21"/>
                <a:gd name="T30" fmla="*/ 20 w 54"/>
                <a:gd name="T31" fmla="*/ 4 h 21"/>
                <a:gd name="T32" fmla="*/ 15 w 54"/>
                <a:gd name="T33" fmla="*/ 13 h 21"/>
                <a:gd name="T34" fmla="*/ 15 w 54"/>
                <a:gd name="T35" fmla="*/ 17 h 21"/>
                <a:gd name="T36" fmla="*/ 34 w 54"/>
                <a:gd name="T37" fmla="*/ 3 h 21"/>
                <a:gd name="T38" fmla="*/ 31 w 54"/>
                <a:gd name="T39" fmla="*/ 6 h 21"/>
                <a:gd name="T40" fmla="*/ 40 w 54"/>
                <a:gd name="T41" fmla="*/ 3 h 21"/>
                <a:gd name="T42" fmla="*/ 42 w 54"/>
                <a:gd name="T43" fmla="*/ 4 h 21"/>
                <a:gd name="T44" fmla="*/ 45 w 54"/>
                <a:gd name="T45" fmla="*/ 4 h 21"/>
                <a:gd name="T46" fmla="*/ 33 w 54"/>
                <a:gd name="T47" fmla="*/ 6 h 21"/>
                <a:gd name="T48" fmla="*/ 31 w 54"/>
                <a:gd name="T49" fmla="*/ 8 h 21"/>
                <a:gd name="T50" fmla="*/ 26 w 54"/>
                <a:gd name="T51" fmla="*/ 15 h 21"/>
                <a:gd name="T52" fmla="*/ 35 w 54"/>
                <a:gd name="T53" fmla="*/ 4 h 21"/>
                <a:gd name="T54" fmla="*/ 38 w 54"/>
                <a:gd name="T55" fmla="*/ 15 h 21"/>
                <a:gd name="T56" fmla="*/ 45 w 54"/>
                <a:gd name="T57" fmla="*/ 5 h 21"/>
                <a:gd name="T58" fmla="*/ 22 w 54"/>
                <a:gd name="T59" fmla="*/ 13 h 21"/>
                <a:gd name="T60" fmla="*/ 22 w 54"/>
                <a:gd name="T61" fmla="*/ 16 h 21"/>
                <a:gd name="T62" fmla="*/ 28 w 54"/>
                <a:gd name="T63" fmla="*/ 6 h 21"/>
                <a:gd name="T64" fmla="*/ 44 w 54"/>
                <a:gd name="T65" fmla="*/ 10 h 21"/>
                <a:gd name="T66" fmla="*/ 48 w 54"/>
                <a:gd name="T67" fmla="*/ 6 h 21"/>
                <a:gd name="T68" fmla="*/ 44 w 54"/>
                <a:gd name="T69" fmla="*/ 10 h 21"/>
                <a:gd name="T70" fmla="*/ 39 w 54"/>
                <a:gd name="T71" fmla="*/ 6 h 21"/>
                <a:gd name="T72" fmla="*/ 32 w 54"/>
                <a:gd name="T73" fmla="*/ 15 h 21"/>
                <a:gd name="T74" fmla="*/ 7 w 54"/>
                <a:gd name="T75" fmla="*/ 7 h 21"/>
                <a:gd name="T76" fmla="*/ 4 w 54"/>
                <a:gd name="T77" fmla="*/ 18 h 21"/>
                <a:gd name="T78" fmla="*/ 4 w 54"/>
                <a:gd name="T79" fmla="*/ 18 h 21"/>
                <a:gd name="T80" fmla="*/ 49 w 54"/>
                <a:gd name="T81" fmla="*/ 13 h 21"/>
                <a:gd name="T82" fmla="*/ 48 w 54"/>
                <a:gd name="T83" fmla="*/ 13 h 21"/>
                <a:gd name="T84" fmla="*/ 46 w 54"/>
                <a:gd name="T85" fmla="*/ 10 h 21"/>
                <a:gd name="T86" fmla="*/ 8 w 54"/>
                <a:gd name="T87" fmla="*/ 18 h 21"/>
                <a:gd name="T88" fmla="*/ 8 w 54"/>
                <a:gd name="T8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21">
                  <a:moveTo>
                    <a:pt x="54" y="10"/>
                  </a:moveTo>
                  <a:cubicBezTo>
                    <a:pt x="54" y="12"/>
                    <a:pt x="52" y="13"/>
                    <a:pt x="53" y="15"/>
                  </a:cubicBezTo>
                  <a:cubicBezTo>
                    <a:pt x="51" y="14"/>
                    <a:pt x="51" y="17"/>
                    <a:pt x="50" y="18"/>
                  </a:cubicBezTo>
                  <a:cubicBezTo>
                    <a:pt x="49" y="17"/>
                    <a:pt x="49" y="16"/>
                    <a:pt x="48" y="16"/>
                  </a:cubicBezTo>
                  <a:cubicBezTo>
                    <a:pt x="46" y="16"/>
                    <a:pt x="42" y="15"/>
                    <a:pt x="41" y="17"/>
                  </a:cubicBezTo>
                  <a:cubicBezTo>
                    <a:pt x="39" y="16"/>
                    <a:pt x="36" y="16"/>
                    <a:pt x="34" y="17"/>
                  </a:cubicBezTo>
                  <a:cubicBezTo>
                    <a:pt x="29" y="16"/>
                    <a:pt x="22" y="18"/>
                    <a:pt x="17" y="19"/>
                  </a:cubicBezTo>
                  <a:cubicBezTo>
                    <a:pt x="15" y="19"/>
                    <a:pt x="14" y="19"/>
                    <a:pt x="12" y="19"/>
                  </a:cubicBezTo>
                  <a:cubicBezTo>
                    <a:pt x="10" y="20"/>
                    <a:pt x="6" y="21"/>
                    <a:pt x="3" y="20"/>
                  </a:cubicBezTo>
                  <a:cubicBezTo>
                    <a:pt x="3" y="19"/>
                    <a:pt x="2" y="19"/>
                    <a:pt x="1" y="19"/>
                  </a:cubicBezTo>
                  <a:cubicBezTo>
                    <a:pt x="1" y="17"/>
                    <a:pt x="1" y="16"/>
                    <a:pt x="0" y="14"/>
                  </a:cubicBezTo>
                  <a:cubicBezTo>
                    <a:pt x="1" y="5"/>
                    <a:pt x="9" y="2"/>
                    <a:pt x="20" y="1"/>
                  </a:cubicBezTo>
                  <a:cubicBezTo>
                    <a:pt x="21" y="1"/>
                    <a:pt x="23" y="1"/>
                    <a:pt x="24" y="1"/>
                  </a:cubicBezTo>
                  <a:cubicBezTo>
                    <a:pt x="25" y="1"/>
                    <a:pt x="26" y="1"/>
                    <a:pt x="27" y="0"/>
                  </a:cubicBezTo>
                  <a:cubicBezTo>
                    <a:pt x="29" y="0"/>
                    <a:pt x="34" y="1"/>
                    <a:pt x="38" y="2"/>
                  </a:cubicBezTo>
                  <a:cubicBezTo>
                    <a:pt x="41" y="2"/>
                    <a:pt x="44" y="1"/>
                    <a:pt x="47" y="2"/>
                  </a:cubicBezTo>
                  <a:cubicBezTo>
                    <a:pt x="50" y="4"/>
                    <a:pt x="52" y="8"/>
                    <a:pt x="54" y="10"/>
                  </a:cubicBezTo>
                  <a:close/>
                  <a:moveTo>
                    <a:pt x="27" y="3"/>
                  </a:moveTo>
                  <a:cubicBezTo>
                    <a:pt x="26" y="7"/>
                    <a:pt x="24" y="8"/>
                    <a:pt x="22" y="10"/>
                  </a:cubicBezTo>
                  <a:cubicBezTo>
                    <a:pt x="25" y="8"/>
                    <a:pt x="27" y="5"/>
                    <a:pt x="30" y="3"/>
                  </a:cubicBezTo>
                  <a:cubicBezTo>
                    <a:pt x="28" y="2"/>
                    <a:pt x="28" y="2"/>
                    <a:pt x="27" y="3"/>
                  </a:cubicBezTo>
                  <a:close/>
                  <a:moveTo>
                    <a:pt x="15" y="17"/>
                  </a:moveTo>
                  <a:cubicBezTo>
                    <a:pt x="17" y="16"/>
                    <a:pt x="18" y="13"/>
                    <a:pt x="20" y="11"/>
                  </a:cubicBezTo>
                  <a:cubicBezTo>
                    <a:pt x="21" y="10"/>
                    <a:pt x="22" y="9"/>
                    <a:pt x="22" y="7"/>
                  </a:cubicBezTo>
                  <a:cubicBezTo>
                    <a:pt x="21" y="7"/>
                    <a:pt x="21" y="8"/>
                    <a:pt x="21" y="7"/>
                  </a:cubicBezTo>
                  <a:cubicBezTo>
                    <a:pt x="22" y="6"/>
                    <a:pt x="24" y="5"/>
                    <a:pt x="25" y="3"/>
                  </a:cubicBezTo>
                  <a:cubicBezTo>
                    <a:pt x="19" y="3"/>
                    <a:pt x="14" y="4"/>
                    <a:pt x="10" y="5"/>
                  </a:cubicBezTo>
                  <a:cubicBezTo>
                    <a:pt x="9" y="8"/>
                    <a:pt x="7" y="9"/>
                    <a:pt x="6" y="11"/>
                  </a:cubicBezTo>
                  <a:cubicBezTo>
                    <a:pt x="9" y="9"/>
                    <a:pt x="10" y="6"/>
                    <a:pt x="13" y="5"/>
                  </a:cubicBezTo>
                  <a:cubicBezTo>
                    <a:pt x="13" y="5"/>
                    <a:pt x="14" y="5"/>
                    <a:pt x="14" y="6"/>
                  </a:cubicBezTo>
                  <a:cubicBezTo>
                    <a:pt x="14" y="8"/>
                    <a:pt x="11" y="10"/>
                    <a:pt x="12" y="11"/>
                  </a:cubicBezTo>
                  <a:cubicBezTo>
                    <a:pt x="14" y="8"/>
                    <a:pt x="17" y="6"/>
                    <a:pt x="20" y="4"/>
                  </a:cubicBezTo>
                  <a:cubicBezTo>
                    <a:pt x="20" y="4"/>
                    <a:pt x="20" y="4"/>
                    <a:pt x="21" y="4"/>
                  </a:cubicBezTo>
                  <a:cubicBezTo>
                    <a:pt x="20" y="8"/>
                    <a:pt x="17" y="10"/>
                    <a:pt x="15" y="13"/>
                  </a:cubicBezTo>
                  <a:cubicBezTo>
                    <a:pt x="17" y="13"/>
                    <a:pt x="18" y="9"/>
                    <a:pt x="21" y="8"/>
                  </a:cubicBezTo>
                  <a:cubicBezTo>
                    <a:pt x="19" y="11"/>
                    <a:pt x="15" y="14"/>
                    <a:pt x="15" y="17"/>
                  </a:cubicBezTo>
                  <a:close/>
                  <a:moveTo>
                    <a:pt x="31" y="6"/>
                  </a:moveTo>
                  <a:cubicBezTo>
                    <a:pt x="32" y="5"/>
                    <a:pt x="34" y="4"/>
                    <a:pt x="34" y="3"/>
                  </a:cubicBezTo>
                  <a:cubicBezTo>
                    <a:pt x="34" y="3"/>
                    <a:pt x="33" y="3"/>
                    <a:pt x="32" y="3"/>
                  </a:cubicBezTo>
                  <a:cubicBezTo>
                    <a:pt x="32" y="4"/>
                    <a:pt x="31" y="5"/>
                    <a:pt x="31" y="6"/>
                  </a:cubicBezTo>
                  <a:close/>
                  <a:moveTo>
                    <a:pt x="36" y="7"/>
                  </a:moveTo>
                  <a:cubicBezTo>
                    <a:pt x="38" y="6"/>
                    <a:pt x="39" y="4"/>
                    <a:pt x="40" y="3"/>
                  </a:cubicBezTo>
                  <a:cubicBezTo>
                    <a:pt x="37" y="3"/>
                    <a:pt x="37" y="5"/>
                    <a:pt x="36" y="7"/>
                  </a:cubicBezTo>
                  <a:close/>
                  <a:moveTo>
                    <a:pt x="42" y="4"/>
                  </a:moveTo>
                  <a:cubicBezTo>
                    <a:pt x="42" y="6"/>
                    <a:pt x="40" y="7"/>
                    <a:pt x="40" y="9"/>
                  </a:cubicBezTo>
                  <a:cubicBezTo>
                    <a:pt x="42" y="8"/>
                    <a:pt x="43" y="6"/>
                    <a:pt x="45" y="4"/>
                  </a:cubicBezTo>
                  <a:cubicBezTo>
                    <a:pt x="44" y="3"/>
                    <a:pt x="43" y="4"/>
                    <a:pt x="42" y="4"/>
                  </a:cubicBezTo>
                  <a:close/>
                  <a:moveTo>
                    <a:pt x="33" y="6"/>
                  </a:moveTo>
                  <a:cubicBezTo>
                    <a:pt x="33" y="6"/>
                    <a:pt x="33" y="5"/>
                    <a:pt x="32" y="5"/>
                  </a:cubicBezTo>
                  <a:cubicBezTo>
                    <a:pt x="33" y="7"/>
                    <a:pt x="31" y="7"/>
                    <a:pt x="31" y="8"/>
                  </a:cubicBezTo>
                  <a:cubicBezTo>
                    <a:pt x="31" y="8"/>
                    <a:pt x="30" y="9"/>
                    <a:pt x="29" y="9"/>
                  </a:cubicBezTo>
                  <a:cubicBezTo>
                    <a:pt x="29" y="11"/>
                    <a:pt x="26" y="13"/>
                    <a:pt x="26" y="15"/>
                  </a:cubicBezTo>
                  <a:cubicBezTo>
                    <a:pt x="27" y="16"/>
                    <a:pt x="27" y="15"/>
                    <a:pt x="28" y="15"/>
                  </a:cubicBezTo>
                  <a:cubicBezTo>
                    <a:pt x="30" y="11"/>
                    <a:pt x="34" y="9"/>
                    <a:pt x="35" y="4"/>
                  </a:cubicBezTo>
                  <a:cubicBezTo>
                    <a:pt x="34" y="3"/>
                    <a:pt x="33" y="5"/>
                    <a:pt x="33" y="6"/>
                  </a:cubicBezTo>
                  <a:close/>
                  <a:moveTo>
                    <a:pt x="38" y="15"/>
                  </a:moveTo>
                  <a:cubicBezTo>
                    <a:pt x="43" y="14"/>
                    <a:pt x="43" y="8"/>
                    <a:pt x="45" y="5"/>
                  </a:cubicBezTo>
                  <a:cubicBezTo>
                    <a:pt x="45" y="5"/>
                    <a:pt x="45" y="5"/>
                    <a:pt x="45" y="5"/>
                  </a:cubicBezTo>
                  <a:cubicBezTo>
                    <a:pt x="43" y="9"/>
                    <a:pt x="38" y="11"/>
                    <a:pt x="38" y="15"/>
                  </a:cubicBezTo>
                  <a:close/>
                  <a:moveTo>
                    <a:pt x="22" y="13"/>
                  </a:moveTo>
                  <a:cubicBezTo>
                    <a:pt x="21" y="13"/>
                    <a:pt x="20" y="15"/>
                    <a:pt x="21" y="16"/>
                  </a:cubicBezTo>
                  <a:cubicBezTo>
                    <a:pt x="21" y="16"/>
                    <a:pt x="22" y="16"/>
                    <a:pt x="22" y="16"/>
                  </a:cubicBezTo>
                  <a:cubicBezTo>
                    <a:pt x="24" y="12"/>
                    <a:pt x="26" y="9"/>
                    <a:pt x="28" y="6"/>
                  </a:cubicBezTo>
                  <a:cubicBezTo>
                    <a:pt x="28" y="6"/>
                    <a:pt x="28" y="6"/>
                    <a:pt x="28" y="6"/>
                  </a:cubicBezTo>
                  <a:cubicBezTo>
                    <a:pt x="26" y="8"/>
                    <a:pt x="24" y="10"/>
                    <a:pt x="22" y="13"/>
                  </a:cubicBezTo>
                  <a:close/>
                  <a:moveTo>
                    <a:pt x="44" y="10"/>
                  </a:moveTo>
                  <a:cubicBezTo>
                    <a:pt x="44" y="10"/>
                    <a:pt x="45" y="10"/>
                    <a:pt x="45" y="10"/>
                  </a:cubicBezTo>
                  <a:cubicBezTo>
                    <a:pt x="46" y="9"/>
                    <a:pt x="48" y="8"/>
                    <a:pt x="48" y="6"/>
                  </a:cubicBezTo>
                  <a:cubicBezTo>
                    <a:pt x="48" y="6"/>
                    <a:pt x="48" y="6"/>
                    <a:pt x="47" y="6"/>
                  </a:cubicBezTo>
                  <a:cubicBezTo>
                    <a:pt x="46" y="7"/>
                    <a:pt x="46" y="9"/>
                    <a:pt x="44" y="10"/>
                  </a:cubicBezTo>
                  <a:close/>
                  <a:moveTo>
                    <a:pt x="32" y="15"/>
                  </a:moveTo>
                  <a:cubicBezTo>
                    <a:pt x="37" y="15"/>
                    <a:pt x="37" y="9"/>
                    <a:pt x="39" y="6"/>
                  </a:cubicBezTo>
                  <a:cubicBezTo>
                    <a:pt x="39" y="6"/>
                    <a:pt x="39" y="6"/>
                    <a:pt x="38" y="6"/>
                  </a:cubicBezTo>
                  <a:cubicBezTo>
                    <a:pt x="36" y="9"/>
                    <a:pt x="33" y="11"/>
                    <a:pt x="32" y="15"/>
                  </a:cubicBezTo>
                  <a:close/>
                  <a:moveTo>
                    <a:pt x="3" y="14"/>
                  </a:moveTo>
                  <a:cubicBezTo>
                    <a:pt x="4" y="11"/>
                    <a:pt x="6" y="9"/>
                    <a:pt x="7" y="7"/>
                  </a:cubicBezTo>
                  <a:cubicBezTo>
                    <a:pt x="5" y="8"/>
                    <a:pt x="2" y="10"/>
                    <a:pt x="3" y="14"/>
                  </a:cubicBezTo>
                  <a:close/>
                  <a:moveTo>
                    <a:pt x="4" y="18"/>
                  </a:moveTo>
                  <a:cubicBezTo>
                    <a:pt x="7" y="16"/>
                    <a:pt x="9" y="11"/>
                    <a:pt x="10" y="9"/>
                  </a:cubicBezTo>
                  <a:cubicBezTo>
                    <a:pt x="8" y="11"/>
                    <a:pt x="6" y="15"/>
                    <a:pt x="4" y="18"/>
                  </a:cubicBezTo>
                  <a:close/>
                  <a:moveTo>
                    <a:pt x="48" y="13"/>
                  </a:moveTo>
                  <a:cubicBezTo>
                    <a:pt x="49" y="12"/>
                    <a:pt x="49" y="12"/>
                    <a:pt x="49" y="13"/>
                  </a:cubicBezTo>
                  <a:cubicBezTo>
                    <a:pt x="51" y="13"/>
                    <a:pt x="51" y="11"/>
                    <a:pt x="50" y="10"/>
                  </a:cubicBezTo>
                  <a:cubicBezTo>
                    <a:pt x="49" y="10"/>
                    <a:pt x="49" y="11"/>
                    <a:pt x="48" y="13"/>
                  </a:cubicBezTo>
                  <a:close/>
                  <a:moveTo>
                    <a:pt x="44" y="14"/>
                  </a:moveTo>
                  <a:cubicBezTo>
                    <a:pt x="45" y="12"/>
                    <a:pt x="48" y="11"/>
                    <a:pt x="46" y="10"/>
                  </a:cubicBezTo>
                  <a:cubicBezTo>
                    <a:pt x="46" y="11"/>
                    <a:pt x="44" y="12"/>
                    <a:pt x="44" y="14"/>
                  </a:cubicBezTo>
                  <a:close/>
                  <a:moveTo>
                    <a:pt x="8" y="18"/>
                  </a:moveTo>
                  <a:cubicBezTo>
                    <a:pt x="12" y="18"/>
                    <a:pt x="13" y="13"/>
                    <a:pt x="14" y="11"/>
                  </a:cubicBezTo>
                  <a:cubicBezTo>
                    <a:pt x="12" y="13"/>
                    <a:pt x="9" y="15"/>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0"/>
            <p:cNvSpPr>
              <a:spLocks noEditPoints="1"/>
            </p:cNvSpPr>
            <p:nvPr/>
          </p:nvSpPr>
          <p:spPr bwMode="auto">
            <a:xfrm>
              <a:off x="4450" y="1700"/>
              <a:ext cx="157" cy="235"/>
            </a:xfrm>
            <a:custGeom>
              <a:avLst/>
              <a:gdLst>
                <a:gd name="T0" fmla="*/ 9 w 20"/>
                <a:gd name="T1" fmla="*/ 0 h 30"/>
                <a:gd name="T2" fmla="*/ 15 w 20"/>
                <a:gd name="T3" fmla="*/ 1 h 30"/>
                <a:gd name="T4" fmla="*/ 19 w 20"/>
                <a:gd name="T5" fmla="*/ 7 h 30"/>
                <a:gd name="T6" fmla="*/ 20 w 20"/>
                <a:gd name="T7" fmla="*/ 14 h 30"/>
                <a:gd name="T8" fmla="*/ 20 w 20"/>
                <a:gd name="T9" fmla="*/ 21 h 30"/>
                <a:gd name="T10" fmla="*/ 12 w 20"/>
                <a:gd name="T11" fmla="*/ 30 h 30"/>
                <a:gd name="T12" fmla="*/ 5 w 20"/>
                <a:gd name="T13" fmla="*/ 28 h 30"/>
                <a:gd name="T14" fmla="*/ 0 w 20"/>
                <a:gd name="T15" fmla="*/ 13 h 30"/>
                <a:gd name="T16" fmla="*/ 9 w 20"/>
                <a:gd name="T17" fmla="*/ 0 h 30"/>
                <a:gd name="T18" fmla="*/ 11 w 20"/>
                <a:gd name="T19" fmla="*/ 3 h 30"/>
                <a:gd name="T20" fmla="*/ 10 w 20"/>
                <a:gd name="T21" fmla="*/ 2 h 30"/>
                <a:gd name="T22" fmla="*/ 3 w 20"/>
                <a:gd name="T23" fmla="*/ 14 h 30"/>
                <a:gd name="T24" fmla="*/ 11 w 20"/>
                <a:gd name="T25" fmla="*/ 3 h 30"/>
                <a:gd name="T26" fmla="*/ 9 w 20"/>
                <a:gd name="T27" fmla="*/ 7 h 30"/>
                <a:gd name="T28" fmla="*/ 6 w 20"/>
                <a:gd name="T29" fmla="*/ 12 h 30"/>
                <a:gd name="T30" fmla="*/ 15 w 20"/>
                <a:gd name="T31" fmla="*/ 4 h 30"/>
                <a:gd name="T32" fmla="*/ 9 w 20"/>
                <a:gd name="T33" fmla="*/ 7 h 30"/>
                <a:gd name="T34" fmla="*/ 13 w 20"/>
                <a:gd name="T35" fmla="*/ 13 h 30"/>
                <a:gd name="T36" fmla="*/ 18 w 20"/>
                <a:gd name="T37" fmla="*/ 10 h 30"/>
                <a:gd name="T38" fmla="*/ 17 w 20"/>
                <a:gd name="T39" fmla="*/ 7 h 30"/>
                <a:gd name="T40" fmla="*/ 13 w 20"/>
                <a:gd name="T41" fmla="*/ 13 h 30"/>
                <a:gd name="T42" fmla="*/ 4 w 20"/>
                <a:gd name="T43" fmla="*/ 17 h 30"/>
                <a:gd name="T44" fmla="*/ 4 w 20"/>
                <a:gd name="T45" fmla="*/ 20 h 30"/>
                <a:gd name="T46" fmla="*/ 11 w 20"/>
                <a:gd name="T47" fmla="*/ 10 h 30"/>
                <a:gd name="T48" fmla="*/ 4 w 20"/>
                <a:gd name="T49" fmla="*/ 17 h 30"/>
                <a:gd name="T50" fmla="*/ 6 w 20"/>
                <a:gd name="T51" fmla="*/ 24 h 30"/>
                <a:gd name="T52" fmla="*/ 8 w 20"/>
                <a:gd name="T53" fmla="*/ 22 h 30"/>
                <a:gd name="T54" fmla="*/ 12 w 20"/>
                <a:gd name="T55" fmla="*/ 16 h 30"/>
                <a:gd name="T56" fmla="*/ 15 w 20"/>
                <a:gd name="T57" fmla="*/ 12 h 30"/>
                <a:gd name="T58" fmla="*/ 6 w 20"/>
                <a:gd name="T59" fmla="*/ 24 h 30"/>
                <a:gd name="T60" fmla="*/ 12 w 20"/>
                <a:gd name="T61" fmla="*/ 19 h 30"/>
                <a:gd name="T62" fmla="*/ 16 w 20"/>
                <a:gd name="T63" fmla="*/ 18 h 30"/>
                <a:gd name="T64" fmla="*/ 15 w 20"/>
                <a:gd name="T65" fmla="*/ 17 h 30"/>
                <a:gd name="T66" fmla="*/ 18 w 20"/>
                <a:gd name="T67" fmla="*/ 13 h 30"/>
                <a:gd name="T68" fmla="*/ 12 w 20"/>
                <a:gd name="T69" fmla="*/ 19 h 30"/>
                <a:gd name="T70" fmla="*/ 9 w 20"/>
                <a:gd name="T71" fmla="*/ 27 h 30"/>
                <a:gd name="T72" fmla="*/ 13 w 20"/>
                <a:gd name="T73" fmla="*/ 21 h 30"/>
                <a:gd name="T74" fmla="*/ 14 w 20"/>
                <a:gd name="T75" fmla="*/ 19 h 30"/>
                <a:gd name="T76" fmla="*/ 9 w 20"/>
                <a:gd name="T77" fmla="*/ 27 h 30"/>
                <a:gd name="T78" fmla="*/ 15 w 20"/>
                <a:gd name="T79" fmla="*/ 22 h 30"/>
                <a:gd name="T80" fmla="*/ 17 w 20"/>
                <a:gd name="T81" fmla="*/ 20 h 30"/>
                <a:gd name="T82" fmla="*/ 15 w 20"/>
                <a:gd name="T8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 h="30">
                  <a:moveTo>
                    <a:pt x="9" y="0"/>
                  </a:moveTo>
                  <a:cubicBezTo>
                    <a:pt x="11" y="0"/>
                    <a:pt x="14" y="0"/>
                    <a:pt x="15" y="1"/>
                  </a:cubicBezTo>
                  <a:cubicBezTo>
                    <a:pt x="16" y="4"/>
                    <a:pt x="18" y="5"/>
                    <a:pt x="19" y="7"/>
                  </a:cubicBezTo>
                  <a:cubicBezTo>
                    <a:pt x="19" y="9"/>
                    <a:pt x="18" y="12"/>
                    <a:pt x="20" y="14"/>
                  </a:cubicBezTo>
                  <a:cubicBezTo>
                    <a:pt x="19" y="16"/>
                    <a:pt x="19" y="19"/>
                    <a:pt x="20" y="21"/>
                  </a:cubicBezTo>
                  <a:cubicBezTo>
                    <a:pt x="17" y="24"/>
                    <a:pt x="16" y="28"/>
                    <a:pt x="12" y="30"/>
                  </a:cubicBezTo>
                  <a:cubicBezTo>
                    <a:pt x="9" y="30"/>
                    <a:pt x="7" y="29"/>
                    <a:pt x="5" y="28"/>
                  </a:cubicBezTo>
                  <a:cubicBezTo>
                    <a:pt x="2" y="23"/>
                    <a:pt x="1" y="20"/>
                    <a:pt x="0" y="13"/>
                  </a:cubicBezTo>
                  <a:cubicBezTo>
                    <a:pt x="4" y="9"/>
                    <a:pt x="3" y="1"/>
                    <a:pt x="9" y="0"/>
                  </a:cubicBezTo>
                  <a:close/>
                  <a:moveTo>
                    <a:pt x="11" y="3"/>
                  </a:moveTo>
                  <a:cubicBezTo>
                    <a:pt x="11" y="2"/>
                    <a:pt x="11" y="2"/>
                    <a:pt x="10" y="2"/>
                  </a:cubicBezTo>
                  <a:cubicBezTo>
                    <a:pt x="5" y="3"/>
                    <a:pt x="4" y="9"/>
                    <a:pt x="3" y="14"/>
                  </a:cubicBezTo>
                  <a:cubicBezTo>
                    <a:pt x="6" y="10"/>
                    <a:pt x="8" y="6"/>
                    <a:pt x="11" y="3"/>
                  </a:cubicBezTo>
                  <a:close/>
                  <a:moveTo>
                    <a:pt x="9" y="7"/>
                  </a:moveTo>
                  <a:cubicBezTo>
                    <a:pt x="9" y="10"/>
                    <a:pt x="7" y="10"/>
                    <a:pt x="6" y="12"/>
                  </a:cubicBezTo>
                  <a:cubicBezTo>
                    <a:pt x="10" y="10"/>
                    <a:pt x="13" y="8"/>
                    <a:pt x="15" y="4"/>
                  </a:cubicBezTo>
                  <a:cubicBezTo>
                    <a:pt x="13" y="0"/>
                    <a:pt x="11" y="7"/>
                    <a:pt x="9" y="7"/>
                  </a:cubicBezTo>
                  <a:close/>
                  <a:moveTo>
                    <a:pt x="13" y="13"/>
                  </a:moveTo>
                  <a:cubicBezTo>
                    <a:pt x="14" y="12"/>
                    <a:pt x="15" y="9"/>
                    <a:pt x="18" y="10"/>
                  </a:cubicBezTo>
                  <a:cubicBezTo>
                    <a:pt x="17" y="9"/>
                    <a:pt x="17" y="8"/>
                    <a:pt x="17" y="7"/>
                  </a:cubicBezTo>
                  <a:cubicBezTo>
                    <a:pt x="15" y="9"/>
                    <a:pt x="13" y="11"/>
                    <a:pt x="13" y="13"/>
                  </a:cubicBezTo>
                  <a:close/>
                  <a:moveTo>
                    <a:pt x="4" y="17"/>
                  </a:moveTo>
                  <a:cubicBezTo>
                    <a:pt x="3" y="18"/>
                    <a:pt x="4" y="19"/>
                    <a:pt x="4" y="20"/>
                  </a:cubicBezTo>
                  <a:cubicBezTo>
                    <a:pt x="7" y="17"/>
                    <a:pt x="10" y="13"/>
                    <a:pt x="11" y="10"/>
                  </a:cubicBezTo>
                  <a:cubicBezTo>
                    <a:pt x="9" y="12"/>
                    <a:pt x="6" y="15"/>
                    <a:pt x="4" y="17"/>
                  </a:cubicBezTo>
                  <a:close/>
                  <a:moveTo>
                    <a:pt x="6" y="24"/>
                  </a:moveTo>
                  <a:cubicBezTo>
                    <a:pt x="7" y="25"/>
                    <a:pt x="7" y="23"/>
                    <a:pt x="8" y="22"/>
                  </a:cubicBezTo>
                  <a:cubicBezTo>
                    <a:pt x="10" y="20"/>
                    <a:pt x="11" y="18"/>
                    <a:pt x="12" y="16"/>
                  </a:cubicBezTo>
                  <a:cubicBezTo>
                    <a:pt x="14" y="15"/>
                    <a:pt x="15" y="14"/>
                    <a:pt x="15" y="12"/>
                  </a:cubicBezTo>
                  <a:cubicBezTo>
                    <a:pt x="11" y="15"/>
                    <a:pt x="7" y="19"/>
                    <a:pt x="6" y="24"/>
                  </a:cubicBezTo>
                  <a:close/>
                  <a:moveTo>
                    <a:pt x="12" y="19"/>
                  </a:moveTo>
                  <a:cubicBezTo>
                    <a:pt x="14" y="18"/>
                    <a:pt x="14" y="18"/>
                    <a:pt x="16" y="18"/>
                  </a:cubicBezTo>
                  <a:cubicBezTo>
                    <a:pt x="16" y="17"/>
                    <a:pt x="16" y="17"/>
                    <a:pt x="15" y="17"/>
                  </a:cubicBezTo>
                  <a:cubicBezTo>
                    <a:pt x="16" y="16"/>
                    <a:pt x="18" y="15"/>
                    <a:pt x="18" y="13"/>
                  </a:cubicBezTo>
                  <a:cubicBezTo>
                    <a:pt x="16" y="15"/>
                    <a:pt x="14" y="17"/>
                    <a:pt x="12" y="19"/>
                  </a:cubicBezTo>
                  <a:close/>
                  <a:moveTo>
                    <a:pt x="9" y="27"/>
                  </a:moveTo>
                  <a:cubicBezTo>
                    <a:pt x="11" y="26"/>
                    <a:pt x="12" y="23"/>
                    <a:pt x="13" y="21"/>
                  </a:cubicBezTo>
                  <a:cubicBezTo>
                    <a:pt x="14" y="20"/>
                    <a:pt x="15" y="20"/>
                    <a:pt x="14" y="19"/>
                  </a:cubicBezTo>
                  <a:cubicBezTo>
                    <a:pt x="13" y="21"/>
                    <a:pt x="10" y="24"/>
                    <a:pt x="9" y="27"/>
                  </a:cubicBezTo>
                  <a:close/>
                  <a:moveTo>
                    <a:pt x="15" y="22"/>
                  </a:moveTo>
                  <a:cubicBezTo>
                    <a:pt x="16" y="22"/>
                    <a:pt x="17" y="21"/>
                    <a:pt x="17" y="20"/>
                  </a:cubicBezTo>
                  <a:cubicBezTo>
                    <a:pt x="16" y="20"/>
                    <a:pt x="15" y="21"/>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文本框 62"/>
          <p:cNvSpPr txBox="1"/>
          <p:nvPr/>
        </p:nvSpPr>
        <p:spPr>
          <a:xfrm>
            <a:off x="5528434" y="3363222"/>
            <a:ext cx="1604963" cy="830997"/>
          </a:xfrm>
          <a:prstGeom prst="rect">
            <a:avLst/>
          </a:prstGeom>
          <a:noFill/>
        </p:spPr>
        <p:txBody>
          <a:bodyPr wrap="square" rtlCol="0">
            <a:spAutoFit/>
          </a:bodyPr>
          <a:lstStyle/>
          <a:p>
            <a:r>
              <a:rPr lang="zh-CN" altLang="en-US" sz="4800" b="1" dirty="0">
                <a:solidFill>
                  <a:schemeClr val="tx1">
                    <a:lumMod val="75000"/>
                    <a:lumOff val="25000"/>
                  </a:schemeClr>
                </a:solidFill>
                <a:latin typeface="方正静蕾简体" panose="02000000000000000000" pitchFamily="2" charset="-122"/>
                <a:ea typeface="方正静蕾简体" panose="02000000000000000000" pitchFamily="2" charset="-122"/>
              </a:rPr>
              <a:t>Team</a:t>
            </a:r>
          </a:p>
        </p:txBody>
      </p:sp>
      <p:sp>
        <p:nvSpPr>
          <p:cNvPr id="64" name="文本框 63"/>
          <p:cNvSpPr txBox="1"/>
          <p:nvPr/>
        </p:nvSpPr>
        <p:spPr>
          <a:xfrm>
            <a:off x="8401810" y="2497608"/>
            <a:ext cx="2727979"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65" name="文本框 64"/>
          <p:cNvSpPr txBox="1"/>
          <p:nvPr/>
        </p:nvSpPr>
        <p:spPr>
          <a:xfrm>
            <a:off x="8399096" y="4451494"/>
            <a:ext cx="2727979" cy="830997"/>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66" name="文本框 65"/>
          <p:cNvSpPr txBox="1"/>
          <p:nvPr/>
        </p:nvSpPr>
        <p:spPr>
          <a:xfrm>
            <a:off x="1412633" y="2421158"/>
            <a:ext cx="2727979" cy="830997"/>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67" name="文本框 66"/>
          <p:cNvSpPr txBox="1"/>
          <p:nvPr/>
        </p:nvSpPr>
        <p:spPr>
          <a:xfrm>
            <a:off x="1358338" y="4452954"/>
            <a:ext cx="2727979" cy="830997"/>
          </a:xfrm>
          <a:prstGeom prst="rect">
            <a:avLst/>
          </a:prstGeom>
          <a:noFill/>
        </p:spPr>
        <p:txBody>
          <a:bodyPr wrap="square" rtlCol="0">
            <a:spAutoFit/>
          </a:bodyPr>
          <a:lstStyle/>
          <a:p>
            <a:pPr algn="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 Please add text here Please add text here</a:t>
            </a:r>
          </a:p>
        </p:txBody>
      </p:sp>
      <p:sp>
        <p:nvSpPr>
          <p:cNvPr id="68" name="文本框 67"/>
          <p:cNvSpPr txBox="1"/>
          <p:nvPr/>
        </p:nvSpPr>
        <p:spPr>
          <a:xfrm>
            <a:off x="8401810" y="2035943"/>
            <a:ext cx="3180590"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69" name="文本框 68"/>
          <p:cNvSpPr txBox="1"/>
          <p:nvPr/>
        </p:nvSpPr>
        <p:spPr>
          <a:xfrm>
            <a:off x="1920815" y="3969538"/>
            <a:ext cx="3834448"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70" name="文本框 69"/>
          <p:cNvSpPr txBox="1"/>
          <p:nvPr/>
        </p:nvSpPr>
        <p:spPr>
          <a:xfrm>
            <a:off x="8376989" y="4075891"/>
            <a:ext cx="3502807"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
        <p:nvSpPr>
          <p:cNvPr id="71" name="文本框 70"/>
          <p:cNvSpPr txBox="1"/>
          <p:nvPr/>
        </p:nvSpPr>
        <p:spPr>
          <a:xfrm>
            <a:off x="1920815" y="1939940"/>
            <a:ext cx="3369493" cy="461665"/>
          </a:xfrm>
          <a:prstGeom prst="rect">
            <a:avLst/>
          </a:prstGeom>
          <a:noFill/>
        </p:spPr>
        <p:txBody>
          <a:bodyPr wrap="square" rtlCol="0">
            <a:spAutoFit/>
          </a:bodyPr>
          <a:lstStyle/>
          <a:p>
            <a:r>
              <a:rPr lang="zh-CN" altLang="en-US" sz="2400" b="1" dirty="0">
                <a:solidFill>
                  <a:schemeClr val="tx1">
                    <a:lumMod val="75000"/>
                    <a:lumOff val="25000"/>
                  </a:schemeClr>
                </a:solidFill>
                <a:latin typeface="方正静蕾简体" panose="02000000000000000000" pitchFamily="2" charset="-122"/>
                <a:ea typeface="方正静蕾简体" panose="02000000000000000000" pitchFamily="2" charset="-122"/>
              </a:rPr>
              <a:t>Enter a subheading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8" name="Group 44"/>
          <p:cNvGrpSpPr/>
          <p:nvPr/>
        </p:nvGrpSpPr>
        <p:grpSpPr>
          <a:xfrm>
            <a:off x="3075991" y="2218621"/>
            <a:ext cx="611401" cy="686705"/>
            <a:chOff x="0" y="0"/>
            <a:chExt cx="807366" cy="906807"/>
          </a:xfrm>
        </p:grpSpPr>
        <p:sp>
          <p:nvSpPr>
            <p:cNvPr id="9"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1" name="Group 32"/>
          <p:cNvGrpSpPr/>
          <p:nvPr/>
        </p:nvGrpSpPr>
        <p:grpSpPr>
          <a:xfrm rot="20904357">
            <a:off x="1455649" y="1699547"/>
            <a:ext cx="3605434" cy="3857235"/>
            <a:chOff x="88900" y="0"/>
            <a:chExt cx="2639505" cy="2823847"/>
          </a:xfrm>
        </p:grpSpPr>
        <p:sp>
          <p:nvSpPr>
            <p:cNvPr id="12" name="Shape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15" name="文本框 14"/>
          <p:cNvSpPr txBox="1"/>
          <p:nvPr/>
        </p:nvSpPr>
        <p:spPr>
          <a:xfrm>
            <a:off x="2144484" y="3287657"/>
            <a:ext cx="1863011" cy="923330"/>
          </a:xfrm>
          <a:prstGeom prst="rect">
            <a:avLst/>
          </a:prstGeom>
          <a:noFill/>
        </p:spPr>
        <p:txBody>
          <a:bodyPr wrap="none" rtlCol="0">
            <a:spAutoFit/>
          </a:bodyPr>
          <a:lstStyle/>
          <a:p>
            <a:r>
              <a:rPr lang="en-US" altLang="zh-CN" sz="5400" dirty="0">
                <a:solidFill>
                  <a:schemeClr val="tx1">
                    <a:lumMod val="95000"/>
                    <a:lumOff val="5000"/>
                  </a:schemeClr>
                </a:solidFill>
                <a:latin typeface="方正静蕾简体" panose="02000000000000000000" pitchFamily="2" charset="-122"/>
                <a:ea typeface="方正静蕾简体" panose="02000000000000000000" pitchFamily="2" charset="-122"/>
              </a:rPr>
              <a:t>content</a:t>
            </a:r>
            <a:endParaRPr lang="zh-CN" altLang="en-US" sz="5400" dirty="0">
              <a:solidFill>
                <a:schemeClr val="tx1">
                  <a:lumMod val="95000"/>
                  <a:lumOff val="5000"/>
                </a:schemeClr>
              </a:solidFill>
              <a:latin typeface="方正静蕾简体" panose="02000000000000000000" pitchFamily="2" charset="-122"/>
              <a:ea typeface="方正静蕾简体" panose="02000000000000000000" pitchFamily="2" charset="-122"/>
            </a:endParaRPr>
          </a:p>
        </p:txBody>
      </p:sp>
      <p:sp>
        <p:nvSpPr>
          <p:cNvPr id="16" name="任意多边形 37"/>
          <p:cNvSpPr/>
          <p:nvPr/>
        </p:nvSpPr>
        <p:spPr>
          <a:xfrm>
            <a:off x="7869632" y="253965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7" name="任意多边形 40"/>
          <p:cNvSpPr/>
          <p:nvPr/>
        </p:nvSpPr>
        <p:spPr>
          <a:xfrm>
            <a:off x="7869632" y="370271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8" name="任意多边形 43"/>
          <p:cNvSpPr/>
          <p:nvPr/>
        </p:nvSpPr>
        <p:spPr>
          <a:xfrm>
            <a:off x="7869632" y="486577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9" name="矩形 18"/>
          <p:cNvSpPr/>
          <p:nvPr/>
        </p:nvSpPr>
        <p:spPr>
          <a:xfrm>
            <a:off x="7191258" y="1376594"/>
            <a:ext cx="535724" cy="769441"/>
          </a:xfrm>
          <a:prstGeom prst="rect">
            <a:avLst/>
          </a:prstGeom>
        </p:spPr>
        <p:txBody>
          <a:bodyPr wrap="none">
            <a:spAutoFit/>
          </a:bodyPr>
          <a:lstStyle/>
          <a:p>
            <a:pPr algn="ctr"/>
            <a:r>
              <a:rPr lang="en-US" altLang="zh-CN" sz="4400" b="1">
                <a:solidFill>
                  <a:schemeClr val="tx1">
                    <a:lumMod val="85000"/>
                    <a:lumOff val="15000"/>
                  </a:schemeClr>
                </a:solidFill>
                <a:latin typeface="方正静蕾简体" panose="02000000000000000000" pitchFamily="2" charset="-122"/>
                <a:ea typeface="方正静蕾简体" panose="02000000000000000000" pitchFamily="2" charset="-122"/>
              </a:rPr>
              <a:t>01</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0" name="任意多边形 37"/>
          <p:cNvSpPr/>
          <p:nvPr/>
        </p:nvSpPr>
        <p:spPr>
          <a:xfrm>
            <a:off x="7869632" y="1567208"/>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1" name="矩形 20"/>
          <p:cNvSpPr/>
          <p:nvPr/>
        </p:nvSpPr>
        <p:spPr>
          <a:xfrm>
            <a:off x="7152442" y="2379224"/>
            <a:ext cx="635110" cy="769441"/>
          </a:xfrm>
          <a:prstGeom prst="rect">
            <a:avLst/>
          </a:prstGeom>
        </p:spPr>
        <p:txBody>
          <a:bodyPr wrap="none">
            <a:spAutoFit/>
          </a:bodyPr>
          <a:lstStyle/>
          <a:p>
            <a:pPr algn="ctr"/>
            <a:r>
              <a:rPr lang="en-US" altLang="zh-CN" sz="4400" b="1">
                <a:solidFill>
                  <a:schemeClr val="tx1">
                    <a:lumMod val="85000"/>
                    <a:lumOff val="15000"/>
                  </a:schemeClr>
                </a:solidFill>
                <a:latin typeface="方正静蕾简体" panose="02000000000000000000" pitchFamily="2" charset="-122"/>
                <a:ea typeface="方正静蕾简体" panose="02000000000000000000" pitchFamily="2" charset="-122"/>
              </a:rPr>
              <a:t>02</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2" name="矩形 21"/>
          <p:cNvSpPr/>
          <p:nvPr/>
        </p:nvSpPr>
        <p:spPr>
          <a:xfrm>
            <a:off x="7164808" y="3564736"/>
            <a:ext cx="588624" cy="769441"/>
          </a:xfrm>
          <a:prstGeom prst="rect">
            <a:avLst/>
          </a:prstGeom>
        </p:spPr>
        <p:txBody>
          <a:bodyPr wrap="none">
            <a:spAutoFit/>
          </a:bodyPr>
          <a:lstStyle/>
          <a:p>
            <a:pPr algn="ctr"/>
            <a:r>
              <a:rPr lang="en-US" altLang="zh-CN" sz="4400" b="1">
                <a:solidFill>
                  <a:schemeClr val="tx1">
                    <a:lumMod val="85000"/>
                    <a:lumOff val="15000"/>
                  </a:schemeClr>
                </a:solidFill>
                <a:latin typeface="方正静蕾简体" panose="02000000000000000000" pitchFamily="2" charset="-122"/>
                <a:ea typeface="方正静蕾简体" panose="02000000000000000000" pitchFamily="2" charset="-122"/>
              </a:rPr>
              <a:t>03</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3" name="矩形 22"/>
          <p:cNvSpPr/>
          <p:nvPr/>
        </p:nvSpPr>
        <p:spPr>
          <a:xfrm>
            <a:off x="7141565" y="4727796"/>
            <a:ext cx="635110" cy="769441"/>
          </a:xfrm>
          <a:prstGeom prst="rect">
            <a:avLst/>
          </a:prstGeom>
        </p:spPr>
        <p:txBody>
          <a:bodyPr wrap="none">
            <a:spAutoFit/>
          </a:bodyPr>
          <a:lstStyle/>
          <a:p>
            <a:pPr algn="ctr"/>
            <a:r>
              <a:rPr lang="en-US" altLang="zh-CN" sz="4400" b="1">
                <a:solidFill>
                  <a:schemeClr val="tx1">
                    <a:lumMod val="85000"/>
                    <a:lumOff val="15000"/>
                  </a:schemeClr>
                </a:solidFill>
                <a:latin typeface="方正静蕾简体" panose="02000000000000000000" pitchFamily="2" charset="-122"/>
                <a:ea typeface="方正静蕾简体" panose="02000000000000000000" pitchFamily="2" charset="-122"/>
              </a:rPr>
              <a:t>04</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4" name="文本框 23"/>
          <p:cNvSpPr txBox="1"/>
          <p:nvPr/>
        </p:nvSpPr>
        <p:spPr>
          <a:xfrm>
            <a:off x="8125855" y="1537474"/>
            <a:ext cx="3134775" cy="523220"/>
          </a:xfrm>
          <a:prstGeom prst="rect">
            <a:avLst/>
          </a:prstGeom>
          <a:noFill/>
        </p:spPr>
        <p:txBody>
          <a:bodyPr wrap="square" rtlCol="0">
            <a:spAutoFit/>
          </a:bodyPr>
          <a:lstStyle/>
          <a:p>
            <a:pPr algn="dist"/>
            <a:r>
              <a:rPr lang="zh-CN" altLang="en-US" sz="2800">
                <a:latin typeface="方正静蕾简体" panose="02000000000000000000" pitchFamily="2" charset="-122"/>
                <a:ea typeface="方正静蕾简体" panose="02000000000000000000" pitchFamily="2" charset="-122"/>
              </a:rPr>
              <a:t>Add a title here</a:t>
            </a:r>
            <a:endParaRPr lang="zh-CN" altLang="en-US" sz="2800" dirty="0">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8125854" y="2561837"/>
            <a:ext cx="3134775" cy="523220"/>
          </a:xfrm>
          <a:prstGeom prst="rect">
            <a:avLst/>
          </a:prstGeom>
          <a:noFill/>
        </p:spPr>
        <p:txBody>
          <a:bodyPr wrap="square" rtlCol="0">
            <a:spAutoFit/>
          </a:bodyPr>
          <a:lstStyle/>
          <a:p>
            <a:pPr algn="dist"/>
            <a:r>
              <a:rPr lang="zh-CN" altLang="en-US" sz="2800">
                <a:latin typeface="方正静蕾简体" panose="02000000000000000000" pitchFamily="2" charset="-122"/>
                <a:ea typeface="方正静蕾简体" panose="02000000000000000000" pitchFamily="2" charset="-122"/>
              </a:rPr>
              <a:t>Add a title here</a:t>
            </a:r>
            <a:endParaRPr lang="zh-CN" altLang="en-US" sz="2800" dirty="0">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8125854" y="3672980"/>
            <a:ext cx="3134775" cy="523220"/>
          </a:xfrm>
          <a:prstGeom prst="rect">
            <a:avLst/>
          </a:prstGeom>
          <a:noFill/>
        </p:spPr>
        <p:txBody>
          <a:bodyPr wrap="square" rtlCol="0">
            <a:spAutoFit/>
          </a:bodyPr>
          <a:lstStyle/>
          <a:p>
            <a:pPr algn="dist"/>
            <a:r>
              <a:rPr lang="zh-CN" altLang="en-US" sz="2800">
                <a:latin typeface="方正静蕾简体" panose="02000000000000000000" pitchFamily="2" charset="-122"/>
                <a:ea typeface="方正静蕾简体" panose="02000000000000000000" pitchFamily="2" charset="-122"/>
              </a:rPr>
              <a:t>Add a title here</a:t>
            </a:r>
            <a:endParaRPr lang="zh-CN" altLang="en-US" sz="2800" dirty="0">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8125853" y="4836040"/>
            <a:ext cx="3134775" cy="523220"/>
          </a:xfrm>
          <a:prstGeom prst="rect">
            <a:avLst/>
          </a:prstGeom>
          <a:noFill/>
        </p:spPr>
        <p:txBody>
          <a:bodyPr wrap="square" rtlCol="0">
            <a:spAutoFit/>
          </a:bodyPr>
          <a:lstStyle/>
          <a:p>
            <a:pPr algn="dist"/>
            <a:r>
              <a:rPr lang="zh-CN" altLang="en-US" sz="2800">
                <a:latin typeface="方正静蕾简体" panose="02000000000000000000" pitchFamily="2" charset="-122"/>
                <a:ea typeface="方正静蕾简体" panose="02000000000000000000" pitchFamily="2" charset="-122"/>
              </a:rPr>
              <a:t>Add a title here</a:t>
            </a:r>
            <a:endParaRPr lang="zh-CN" altLang="en-US" sz="2800" dirty="0">
              <a:latin typeface="方正静蕾简体" panose="02000000000000000000" pitchFamily="2" charset="-122"/>
              <a:ea typeface="方正静蕾简体"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sp>
        <p:nvSpPr>
          <p:cNvPr id="47" name="文本框 46"/>
          <p:cNvSpPr txBox="1"/>
          <p:nvPr/>
        </p:nvSpPr>
        <p:spPr>
          <a:xfrm>
            <a:off x="3084805" y="3022915"/>
            <a:ext cx="5933449" cy="1077218"/>
          </a:xfrm>
          <a:prstGeom prst="rect">
            <a:avLst/>
          </a:prstGeom>
          <a:noFill/>
        </p:spPr>
        <p:txBody>
          <a:bodyPr wrap="square" rtlCol="0">
            <a:spAutoFit/>
          </a:bodyPr>
          <a:lstStyle/>
          <a:p>
            <a:pPr algn="ctr"/>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Add the title of the fourth section</a:t>
            </a:r>
          </a:p>
        </p:txBody>
      </p:sp>
      <p:sp>
        <p:nvSpPr>
          <p:cNvPr id="48" name="任意多边形 47"/>
          <p:cNvSpPr/>
          <p:nvPr/>
        </p:nvSpPr>
        <p:spPr>
          <a:xfrm>
            <a:off x="3264568" y="266188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264567" y="413687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0"/>
          <p:cNvSpPr>
            <a:spLocks noEditPoints="1"/>
          </p:cNvSpPr>
          <p:nvPr/>
        </p:nvSpPr>
        <p:spPr bwMode="auto">
          <a:xfrm>
            <a:off x="3672685" y="249542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nvGrpSpPr>
          <p:cNvPr id="51" name="Group 4"/>
          <p:cNvGrpSpPr>
            <a:grpSpLocks noChangeAspect="1"/>
          </p:cNvGrpSpPr>
          <p:nvPr/>
        </p:nvGrpSpPr>
        <p:grpSpPr bwMode="auto">
          <a:xfrm>
            <a:off x="2008159" y="2316004"/>
            <a:ext cx="973645" cy="2225991"/>
            <a:chOff x="1299" y="1572"/>
            <a:chExt cx="538" cy="1230"/>
          </a:xfrm>
          <a:solidFill>
            <a:schemeClr val="tx1">
              <a:lumMod val="85000"/>
              <a:lumOff val="15000"/>
            </a:schemeClr>
          </a:solidFill>
        </p:grpSpPr>
        <p:sp>
          <p:nvSpPr>
            <p:cNvPr id="52"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Group 173"/>
          <p:cNvGrpSpPr>
            <a:grpSpLocks noChangeAspect="1"/>
          </p:cNvGrpSpPr>
          <p:nvPr/>
        </p:nvGrpSpPr>
        <p:grpSpPr bwMode="auto">
          <a:xfrm>
            <a:off x="9281779" y="3265366"/>
            <a:ext cx="695325" cy="938213"/>
            <a:chOff x="3106" y="2648"/>
            <a:chExt cx="438" cy="591"/>
          </a:xfrm>
          <a:solidFill>
            <a:schemeClr val="tx1">
              <a:lumMod val="85000"/>
              <a:lumOff val="15000"/>
            </a:schemeClr>
          </a:solidFill>
        </p:grpSpPr>
        <p:sp>
          <p:nvSpPr>
            <p:cNvPr id="91"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929517"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41" name="Group 4"/>
          <p:cNvGrpSpPr>
            <a:grpSpLocks noChangeAspect="1"/>
          </p:cNvGrpSpPr>
          <p:nvPr/>
        </p:nvGrpSpPr>
        <p:grpSpPr bwMode="auto">
          <a:xfrm>
            <a:off x="1926545" y="1878150"/>
            <a:ext cx="3371850" cy="3630613"/>
            <a:chOff x="3737" y="1189"/>
            <a:chExt cx="2124" cy="2287"/>
          </a:xfrm>
          <a:solidFill>
            <a:srgbClr val="34322F"/>
          </a:solidFill>
        </p:grpSpPr>
        <p:sp>
          <p:nvSpPr>
            <p:cNvPr id="42" name="Freeform 5"/>
            <p:cNvSpPr/>
            <p:nvPr/>
          </p:nvSpPr>
          <p:spPr bwMode="auto">
            <a:xfrm>
              <a:off x="4547" y="2019"/>
              <a:ext cx="318" cy="356"/>
            </a:xfrm>
            <a:custGeom>
              <a:avLst/>
              <a:gdLst>
                <a:gd name="T0" fmla="*/ 259 w 271"/>
                <a:gd name="T1" fmla="*/ 303 h 303"/>
                <a:gd name="T2" fmla="*/ 0 w 271"/>
                <a:gd name="T3" fmla="*/ 13 h 303"/>
                <a:gd name="T4" fmla="*/ 14 w 271"/>
                <a:gd name="T5" fmla="*/ 0 h 303"/>
                <a:gd name="T6" fmla="*/ 271 w 271"/>
                <a:gd name="T7" fmla="*/ 288 h 303"/>
                <a:gd name="T8" fmla="*/ 259 w 271"/>
                <a:gd name="T9" fmla="*/ 303 h 303"/>
              </a:gdLst>
              <a:ahLst/>
              <a:cxnLst>
                <a:cxn ang="0">
                  <a:pos x="T0" y="T1"/>
                </a:cxn>
                <a:cxn ang="0">
                  <a:pos x="T2" y="T3"/>
                </a:cxn>
                <a:cxn ang="0">
                  <a:pos x="T4" y="T5"/>
                </a:cxn>
                <a:cxn ang="0">
                  <a:pos x="T6" y="T7"/>
                </a:cxn>
                <a:cxn ang="0">
                  <a:pos x="T8" y="T9"/>
                </a:cxn>
              </a:cxnLst>
              <a:rect l="0" t="0" r="r" b="b"/>
              <a:pathLst>
                <a:path w="271" h="303">
                  <a:moveTo>
                    <a:pt x="259" y="303"/>
                  </a:moveTo>
                  <a:cubicBezTo>
                    <a:pt x="0" y="13"/>
                    <a:pt x="0" y="13"/>
                    <a:pt x="0" y="13"/>
                  </a:cubicBezTo>
                  <a:cubicBezTo>
                    <a:pt x="14" y="0"/>
                    <a:pt x="14" y="0"/>
                    <a:pt x="14" y="0"/>
                  </a:cubicBezTo>
                  <a:cubicBezTo>
                    <a:pt x="271" y="288"/>
                    <a:pt x="271" y="288"/>
                    <a:pt x="271" y="288"/>
                  </a:cubicBezTo>
                  <a:cubicBezTo>
                    <a:pt x="266" y="291"/>
                    <a:pt x="262" y="296"/>
                    <a:pt x="25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
            <p:cNvSpPr>
              <a:spLocks noEditPoints="1"/>
            </p:cNvSpPr>
            <p:nvPr/>
          </p:nvSpPr>
          <p:spPr bwMode="auto">
            <a:xfrm>
              <a:off x="4708" y="1653"/>
              <a:ext cx="533" cy="576"/>
            </a:xfrm>
            <a:custGeom>
              <a:avLst/>
              <a:gdLst>
                <a:gd name="T0" fmla="*/ 4 w 454"/>
                <a:gd name="T1" fmla="*/ 253 h 491"/>
                <a:gd name="T2" fmla="*/ 219 w 454"/>
                <a:gd name="T3" fmla="*/ 4 h 491"/>
                <a:gd name="T4" fmla="*/ 219 w 454"/>
                <a:gd name="T5" fmla="*/ 4 h 491"/>
                <a:gd name="T6" fmla="*/ 450 w 454"/>
                <a:gd name="T7" fmla="*/ 238 h 491"/>
                <a:gd name="T8" fmla="*/ 450 w 454"/>
                <a:gd name="T9" fmla="*/ 238 h 491"/>
                <a:gd name="T10" fmla="*/ 235 w 454"/>
                <a:gd name="T11" fmla="*/ 487 h 491"/>
                <a:gd name="T12" fmla="*/ 235 w 454"/>
                <a:gd name="T13" fmla="*/ 487 h 491"/>
                <a:gd name="T14" fmla="*/ 4 w 454"/>
                <a:gd name="T15" fmla="*/ 253 h 491"/>
                <a:gd name="T16" fmla="*/ 20 w 454"/>
                <a:gd name="T17" fmla="*/ 253 h 491"/>
                <a:gd name="T18" fmla="*/ 235 w 454"/>
                <a:gd name="T19" fmla="*/ 472 h 491"/>
                <a:gd name="T20" fmla="*/ 235 w 454"/>
                <a:gd name="T21" fmla="*/ 472 h 491"/>
                <a:gd name="T22" fmla="*/ 435 w 454"/>
                <a:gd name="T23" fmla="*/ 238 h 491"/>
                <a:gd name="T24" fmla="*/ 435 w 454"/>
                <a:gd name="T25" fmla="*/ 238 h 491"/>
                <a:gd name="T26" fmla="*/ 219 w 454"/>
                <a:gd name="T27" fmla="*/ 19 h 491"/>
                <a:gd name="T28" fmla="*/ 219 w 454"/>
                <a:gd name="T29" fmla="*/ 19 h 491"/>
                <a:gd name="T30" fmla="*/ 20 w 454"/>
                <a:gd name="T31" fmla="*/ 25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4" h="491">
                  <a:moveTo>
                    <a:pt x="4" y="253"/>
                  </a:moveTo>
                  <a:cubicBezTo>
                    <a:pt x="0" y="120"/>
                    <a:pt x="95" y="8"/>
                    <a:pt x="219" y="4"/>
                  </a:cubicBezTo>
                  <a:cubicBezTo>
                    <a:pt x="219" y="4"/>
                    <a:pt x="219" y="4"/>
                    <a:pt x="219" y="4"/>
                  </a:cubicBezTo>
                  <a:cubicBezTo>
                    <a:pt x="343" y="0"/>
                    <a:pt x="445" y="105"/>
                    <a:pt x="450" y="238"/>
                  </a:cubicBezTo>
                  <a:cubicBezTo>
                    <a:pt x="450" y="238"/>
                    <a:pt x="450" y="238"/>
                    <a:pt x="450" y="238"/>
                  </a:cubicBezTo>
                  <a:cubicBezTo>
                    <a:pt x="454" y="371"/>
                    <a:pt x="359" y="483"/>
                    <a:pt x="235" y="487"/>
                  </a:cubicBezTo>
                  <a:cubicBezTo>
                    <a:pt x="235" y="487"/>
                    <a:pt x="235" y="487"/>
                    <a:pt x="235" y="487"/>
                  </a:cubicBezTo>
                  <a:cubicBezTo>
                    <a:pt x="112" y="491"/>
                    <a:pt x="9" y="386"/>
                    <a:pt x="4" y="253"/>
                  </a:cubicBezTo>
                  <a:close/>
                  <a:moveTo>
                    <a:pt x="20" y="253"/>
                  </a:moveTo>
                  <a:cubicBezTo>
                    <a:pt x="24" y="378"/>
                    <a:pt x="121" y="476"/>
                    <a:pt x="235" y="472"/>
                  </a:cubicBezTo>
                  <a:cubicBezTo>
                    <a:pt x="235" y="472"/>
                    <a:pt x="235" y="472"/>
                    <a:pt x="235" y="472"/>
                  </a:cubicBezTo>
                  <a:cubicBezTo>
                    <a:pt x="349" y="468"/>
                    <a:pt x="439" y="364"/>
                    <a:pt x="435" y="238"/>
                  </a:cubicBezTo>
                  <a:cubicBezTo>
                    <a:pt x="435" y="238"/>
                    <a:pt x="435" y="238"/>
                    <a:pt x="435" y="238"/>
                  </a:cubicBezTo>
                  <a:cubicBezTo>
                    <a:pt x="431" y="113"/>
                    <a:pt x="334" y="15"/>
                    <a:pt x="219" y="19"/>
                  </a:cubicBezTo>
                  <a:cubicBezTo>
                    <a:pt x="219" y="19"/>
                    <a:pt x="219" y="19"/>
                    <a:pt x="219" y="19"/>
                  </a:cubicBezTo>
                  <a:cubicBezTo>
                    <a:pt x="105" y="23"/>
                    <a:pt x="15" y="127"/>
                    <a:pt x="20"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
            <p:cNvSpPr>
              <a:spLocks noEditPoints="1"/>
            </p:cNvSpPr>
            <p:nvPr/>
          </p:nvSpPr>
          <p:spPr bwMode="auto">
            <a:xfrm>
              <a:off x="4706" y="1650"/>
              <a:ext cx="537" cy="582"/>
            </a:xfrm>
            <a:custGeom>
              <a:avLst/>
              <a:gdLst>
                <a:gd name="T0" fmla="*/ 4 w 458"/>
                <a:gd name="T1" fmla="*/ 255 h 495"/>
                <a:gd name="T2" fmla="*/ 221 w 458"/>
                <a:gd name="T3" fmla="*/ 4 h 495"/>
                <a:gd name="T4" fmla="*/ 221 w 458"/>
                <a:gd name="T5" fmla="*/ 4 h 495"/>
                <a:gd name="T6" fmla="*/ 454 w 458"/>
                <a:gd name="T7" fmla="*/ 240 h 495"/>
                <a:gd name="T8" fmla="*/ 454 w 458"/>
                <a:gd name="T9" fmla="*/ 240 h 495"/>
                <a:gd name="T10" fmla="*/ 238 w 458"/>
                <a:gd name="T11" fmla="*/ 491 h 495"/>
                <a:gd name="T12" fmla="*/ 238 w 458"/>
                <a:gd name="T13" fmla="*/ 491 h 495"/>
                <a:gd name="T14" fmla="*/ 4 w 458"/>
                <a:gd name="T15" fmla="*/ 255 h 495"/>
                <a:gd name="T16" fmla="*/ 8 w 458"/>
                <a:gd name="T17" fmla="*/ 255 h 495"/>
                <a:gd name="T18" fmla="*/ 237 w 458"/>
                <a:gd name="T19" fmla="*/ 487 h 495"/>
                <a:gd name="T20" fmla="*/ 237 w 458"/>
                <a:gd name="T21" fmla="*/ 487 h 495"/>
                <a:gd name="T22" fmla="*/ 450 w 458"/>
                <a:gd name="T23" fmla="*/ 240 h 495"/>
                <a:gd name="T24" fmla="*/ 450 w 458"/>
                <a:gd name="T25" fmla="*/ 240 h 495"/>
                <a:gd name="T26" fmla="*/ 221 w 458"/>
                <a:gd name="T27" fmla="*/ 8 h 495"/>
                <a:gd name="T28" fmla="*/ 221 w 458"/>
                <a:gd name="T29" fmla="*/ 8 h 495"/>
                <a:gd name="T30" fmla="*/ 8 w 458"/>
                <a:gd name="T31" fmla="*/ 255 h 495"/>
                <a:gd name="T32" fmla="*/ 8 w 458"/>
                <a:gd name="T33" fmla="*/ 255 h 495"/>
                <a:gd name="T34" fmla="*/ 20 w 458"/>
                <a:gd name="T35" fmla="*/ 255 h 495"/>
                <a:gd name="T36" fmla="*/ 221 w 458"/>
                <a:gd name="T37" fmla="*/ 19 h 495"/>
                <a:gd name="T38" fmla="*/ 221 w 458"/>
                <a:gd name="T39" fmla="*/ 19 h 495"/>
                <a:gd name="T40" fmla="*/ 439 w 458"/>
                <a:gd name="T41" fmla="*/ 240 h 495"/>
                <a:gd name="T42" fmla="*/ 439 w 458"/>
                <a:gd name="T43" fmla="*/ 240 h 495"/>
                <a:gd name="T44" fmla="*/ 237 w 458"/>
                <a:gd name="T45" fmla="*/ 476 h 495"/>
                <a:gd name="T46" fmla="*/ 237 w 458"/>
                <a:gd name="T47" fmla="*/ 476 h 495"/>
                <a:gd name="T48" fmla="*/ 20 w 458"/>
                <a:gd name="T49" fmla="*/ 255 h 495"/>
                <a:gd name="T50" fmla="*/ 237 w 458"/>
                <a:gd name="T51" fmla="*/ 472 h 495"/>
                <a:gd name="T52" fmla="*/ 435 w 458"/>
                <a:gd name="T53" fmla="*/ 241 h 495"/>
                <a:gd name="T54" fmla="*/ 435 w 458"/>
                <a:gd name="T55" fmla="*/ 241 h 495"/>
                <a:gd name="T56" fmla="*/ 222 w 458"/>
                <a:gd name="T57" fmla="*/ 23 h 495"/>
                <a:gd name="T58" fmla="*/ 222 w 458"/>
                <a:gd name="T59" fmla="*/ 23 h 495"/>
                <a:gd name="T60" fmla="*/ 24 w 458"/>
                <a:gd name="T61" fmla="*/ 255 h 495"/>
                <a:gd name="T62" fmla="*/ 24 w 458"/>
                <a:gd name="T63" fmla="*/ 255 h 495"/>
                <a:gd name="T64" fmla="*/ 237 w 458"/>
                <a:gd name="T65" fmla="*/ 4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8" h="495">
                  <a:moveTo>
                    <a:pt x="4" y="255"/>
                  </a:moveTo>
                  <a:cubicBezTo>
                    <a:pt x="0" y="121"/>
                    <a:pt x="96" y="8"/>
                    <a:pt x="221" y="4"/>
                  </a:cubicBezTo>
                  <a:cubicBezTo>
                    <a:pt x="221" y="4"/>
                    <a:pt x="221" y="4"/>
                    <a:pt x="221" y="4"/>
                  </a:cubicBezTo>
                  <a:cubicBezTo>
                    <a:pt x="346" y="0"/>
                    <a:pt x="449" y="106"/>
                    <a:pt x="454" y="240"/>
                  </a:cubicBezTo>
                  <a:cubicBezTo>
                    <a:pt x="454" y="240"/>
                    <a:pt x="454" y="240"/>
                    <a:pt x="454" y="240"/>
                  </a:cubicBezTo>
                  <a:cubicBezTo>
                    <a:pt x="458" y="374"/>
                    <a:pt x="362" y="487"/>
                    <a:pt x="238" y="491"/>
                  </a:cubicBezTo>
                  <a:cubicBezTo>
                    <a:pt x="238" y="491"/>
                    <a:pt x="238" y="491"/>
                    <a:pt x="238" y="491"/>
                  </a:cubicBezTo>
                  <a:cubicBezTo>
                    <a:pt x="113" y="495"/>
                    <a:pt x="9" y="389"/>
                    <a:pt x="4" y="255"/>
                  </a:cubicBezTo>
                  <a:close/>
                  <a:moveTo>
                    <a:pt x="8" y="255"/>
                  </a:moveTo>
                  <a:cubicBezTo>
                    <a:pt x="13" y="387"/>
                    <a:pt x="115" y="491"/>
                    <a:pt x="237" y="487"/>
                  </a:cubicBezTo>
                  <a:cubicBezTo>
                    <a:pt x="237" y="487"/>
                    <a:pt x="237" y="487"/>
                    <a:pt x="237" y="487"/>
                  </a:cubicBezTo>
                  <a:cubicBezTo>
                    <a:pt x="360" y="483"/>
                    <a:pt x="454" y="372"/>
                    <a:pt x="450" y="240"/>
                  </a:cubicBezTo>
                  <a:cubicBezTo>
                    <a:pt x="450" y="240"/>
                    <a:pt x="450" y="240"/>
                    <a:pt x="450" y="240"/>
                  </a:cubicBezTo>
                  <a:cubicBezTo>
                    <a:pt x="445" y="108"/>
                    <a:pt x="343" y="4"/>
                    <a:pt x="221" y="8"/>
                  </a:cubicBezTo>
                  <a:cubicBezTo>
                    <a:pt x="221" y="8"/>
                    <a:pt x="221" y="8"/>
                    <a:pt x="221" y="8"/>
                  </a:cubicBezTo>
                  <a:cubicBezTo>
                    <a:pt x="99" y="12"/>
                    <a:pt x="4" y="123"/>
                    <a:pt x="8" y="255"/>
                  </a:cubicBezTo>
                  <a:cubicBezTo>
                    <a:pt x="8" y="255"/>
                    <a:pt x="8" y="255"/>
                    <a:pt x="8" y="255"/>
                  </a:cubicBezTo>
                  <a:close/>
                  <a:moveTo>
                    <a:pt x="20" y="255"/>
                  </a:moveTo>
                  <a:cubicBezTo>
                    <a:pt x="15" y="128"/>
                    <a:pt x="106" y="23"/>
                    <a:pt x="221" y="19"/>
                  </a:cubicBezTo>
                  <a:cubicBezTo>
                    <a:pt x="221" y="19"/>
                    <a:pt x="221" y="19"/>
                    <a:pt x="221" y="19"/>
                  </a:cubicBezTo>
                  <a:cubicBezTo>
                    <a:pt x="337" y="15"/>
                    <a:pt x="434" y="114"/>
                    <a:pt x="439" y="240"/>
                  </a:cubicBezTo>
                  <a:cubicBezTo>
                    <a:pt x="439" y="240"/>
                    <a:pt x="439" y="240"/>
                    <a:pt x="439" y="240"/>
                  </a:cubicBezTo>
                  <a:cubicBezTo>
                    <a:pt x="443" y="367"/>
                    <a:pt x="352" y="472"/>
                    <a:pt x="237" y="476"/>
                  </a:cubicBezTo>
                  <a:cubicBezTo>
                    <a:pt x="237" y="476"/>
                    <a:pt x="237" y="476"/>
                    <a:pt x="237" y="476"/>
                  </a:cubicBezTo>
                  <a:cubicBezTo>
                    <a:pt x="122" y="480"/>
                    <a:pt x="24" y="381"/>
                    <a:pt x="20" y="255"/>
                  </a:cubicBezTo>
                  <a:close/>
                  <a:moveTo>
                    <a:pt x="237" y="472"/>
                  </a:moveTo>
                  <a:cubicBezTo>
                    <a:pt x="350" y="468"/>
                    <a:pt x="439" y="365"/>
                    <a:pt x="435" y="241"/>
                  </a:cubicBezTo>
                  <a:cubicBezTo>
                    <a:pt x="435" y="241"/>
                    <a:pt x="435" y="241"/>
                    <a:pt x="435" y="241"/>
                  </a:cubicBezTo>
                  <a:cubicBezTo>
                    <a:pt x="431" y="116"/>
                    <a:pt x="334" y="19"/>
                    <a:pt x="222" y="23"/>
                  </a:cubicBezTo>
                  <a:cubicBezTo>
                    <a:pt x="222" y="23"/>
                    <a:pt x="222" y="23"/>
                    <a:pt x="222" y="23"/>
                  </a:cubicBezTo>
                  <a:cubicBezTo>
                    <a:pt x="109" y="27"/>
                    <a:pt x="19" y="130"/>
                    <a:pt x="24" y="255"/>
                  </a:cubicBezTo>
                  <a:cubicBezTo>
                    <a:pt x="24" y="255"/>
                    <a:pt x="24" y="255"/>
                    <a:pt x="24" y="255"/>
                  </a:cubicBezTo>
                  <a:cubicBezTo>
                    <a:pt x="28" y="379"/>
                    <a:pt x="124" y="476"/>
                    <a:pt x="237" y="4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
            <p:cNvSpPr/>
            <p:nvPr/>
          </p:nvSpPr>
          <p:spPr bwMode="auto">
            <a:xfrm>
              <a:off x="4894" y="1811"/>
              <a:ext cx="16" cy="19"/>
            </a:xfrm>
            <a:custGeom>
              <a:avLst/>
              <a:gdLst>
                <a:gd name="T0" fmla="*/ 1 w 16"/>
                <a:gd name="T1" fmla="*/ 19 h 19"/>
                <a:gd name="T2" fmla="*/ 0 w 16"/>
                <a:gd name="T3" fmla="*/ 1 h 19"/>
                <a:gd name="T4" fmla="*/ 16 w 16"/>
                <a:gd name="T5" fmla="*/ 0 h 19"/>
                <a:gd name="T6" fmla="*/ 16 w 16"/>
                <a:gd name="T7" fmla="*/ 19 h 19"/>
                <a:gd name="T8" fmla="*/ 1 w 16"/>
                <a:gd name="T9" fmla="*/ 19 h 19"/>
                <a:gd name="T10" fmla="*/ 1 w 16"/>
                <a:gd name="T11" fmla="*/ 19 h 19"/>
              </a:gdLst>
              <a:ahLst/>
              <a:cxnLst>
                <a:cxn ang="0">
                  <a:pos x="T0" y="T1"/>
                </a:cxn>
                <a:cxn ang="0">
                  <a:pos x="T2" y="T3"/>
                </a:cxn>
                <a:cxn ang="0">
                  <a:pos x="T4" y="T5"/>
                </a:cxn>
                <a:cxn ang="0">
                  <a:pos x="T6" y="T7"/>
                </a:cxn>
                <a:cxn ang="0">
                  <a:pos x="T8" y="T9"/>
                </a:cxn>
                <a:cxn ang="0">
                  <a:pos x="T10" y="T11"/>
                </a:cxn>
              </a:cxnLst>
              <a:rect l="0" t="0" r="r" b="b"/>
              <a:pathLst>
                <a:path w="16" h="19">
                  <a:moveTo>
                    <a:pt x="1" y="19"/>
                  </a:moveTo>
                  <a:lnTo>
                    <a:pt x="0" y="1"/>
                  </a:lnTo>
                  <a:lnTo>
                    <a:pt x="16" y="0"/>
                  </a:lnTo>
                  <a:lnTo>
                    <a:pt x="16" y="19"/>
                  </a:lnTo>
                  <a:lnTo>
                    <a:pt x="1" y="19"/>
                  </a:lnTo>
                  <a:lnTo>
                    <a:pt x="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
            <p:cNvSpPr>
              <a:spLocks noEditPoints="1"/>
            </p:cNvSpPr>
            <p:nvPr/>
          </p:nvSpPr>
          <p:spPr bwMode="auto">
            <a:xfrm>
              <a:off x="4891" y="1809"/>
              <a:ext cx="21" cy="23"/>
            </a:xfrm>
            <a:custGeom>
              <a:avLst/>
              <a:gdLst>
                <a:gd name="T0" fmla="*/ 4 w 21"/>
                <a:gd name="T1" fmla="*/ 23 h 23"/>
                <a:gd name="T2" fmla="*/ 4 w 21"/>
                <a:gd name="T3" fmla="*/ 21 h 23"/>
                <a:gd name="T4" fmla="*/ 6 w 21"/>
                <a:gd name="T5" fmla="*/ 21 h 23"/>
                <a:gd name="T6" fmla="*/ 4 w 21"/>
                <a:gd name="T7" fmla="*/ 21 h 23"/>
                <a:gd name="T8" fmla="*/ 4 w 21"/>
                <a:gd name="T9" fmla="*/ 23 h 23"/>
                <a:gd name="T10" fmla="*/ 1 w 21"/>
                <a:gd name="T11" fmla="*/ 23 h 23"/>
                <a:gd name="T12" fmla="*/ 0 w 21"/>
                <a:gd name="T13" fmla="*/ 1 h 23"/>
                <a:gd name="T14" fmla="*/ 21 w 21"/>
                <a:gd name="T15" fmla="*/ 0 h 23"/>
                <a:gd name="T16" fmla="*/ 21 w 21"/>
                <a:gd name="T17" fmla="*/ 23 h 23"/>
                <a:gd name="T18" fmla="*/ 4 w 21"/>
                <a:gd name="T19" fmla="*/ 23 h 23"/>
                <a:gd name="T20" fmla="*/ 4 w 21"/>
                <a:gd name="T21" fmla="*/ 23 h 23"/>
                <a:gd name="T22" fmla="*/ 17 w 21"/>
                <a:gd name="T23" fmla="*/ 19 h 23"/>
                <a:gd name="T24" fmla="*/ 17 w 21"/>
                <a:gd name="T25" fmla="*/ 5 h 23"/>
                <a:gd name="T26" fmla="*/ 5 w 21"/>
                <a:gd name="T27" fmla="*/ 6 h 23"/>
                <a:gd name="T28" fmla="*/ 6 w 21"/>
                <a:gd name="T29" fmla="*/ 19 h 23"/>
                <a:gd name="T30" fmla="*/ 17 w 21"/>
                <a:gd name="T31" fmla="*/ 19 h 23"/>
                <a:gd name="T32" fmla="*/ 17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4" y="23"/>
                  </a:moveTo>
                  <a:lnTo>
                    <a:pt x="4" y="21"/>
                  </a:lnTo>
                  <a:lnTo>
                    <a:pt x="6" y="21"/>
                  </a:lnTo>
                  <a:lnTo>
                    <a:pt x="4" y="21"/>
                  </a:lnTo>
                  <a:lnTo>
                    <a:pt x="4" y="23"/>
                  </a:lnTo>
                  <a:lnTo>
                    <a:pt x="1" y="23"/>
                  </a:lnTo>
                  <a:lnTo>
                    <a:pt x="0" y="1"/>
                  </a:lnTo>
                  <a:lnTo>
                    <a:pt x="21" y="0"/>
                  </a:lnTo>
                  <a:lnTo>
                    <a:pt x="21" y="23"/>
                  </a:lnTo>
                  <a:lnTo>
                    <a:pt x="4" y="23"/>
                  </a:lnTo>
                  <a:lnTo>
                    <a:pt x="4" y="23"/>
                  </a:lnTo>
                  <a:close/>
                  <a:moveTo>
                    <a:pt x="17" y="19"/>
                  </a:moveTo>
                  <a:lnTo>
                    <a:pt x="17" y="5"/>
                  </a:lnTo>
                  <a:lnTo>
                    <a:pt x="5" y="6"/>
                  </a:lnTo>
                  <a:lnTo>
                    <a:pt x="6" y="19"/>
                  </a:lnTo>
                  <a:lnTo>
                    <a:pt x="17" y="19"/>
                  </a:ln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
            <p:cNvSpPr/>
            <p:nvPr/>
          </p:nvSpPr>
          <p:spPr bwMode="auto">
            <a:xfrm>
              <a:off x="5108" y="1811"/>
              <a:ext cx="15" cy="18"/>
            </a:xfrm>
            <a:custGeom>
              <a:avLst/>
              <a:gdLst>
                <a:gd name="T0" fmla="*/ 2 w 15"/>
                <a:gd name="T1" fmla="*/ 18 h 18"/>
                <a:gd name="T2" fmla="*/ 0 w 15"/>
                <a:gd name="T3" fmla="*/ 0 h 18"/>
                <a:gd name="T4" fmla="*/ 13 w 15"/>
                <a:gd name="T5" fmla="*/ 0 h 18"/>
                <a:gd name="T6" fmla="*/ 15 w 15"/>
                <a:gd name="T7" fmla="*/ 18 h 18"/>
                <a:gd name="T8" fmla="*/ 2 w 15"/>
                <a:gd name="T9" fmla="*/ 18 h 18"/>
                <a:gd name="T10" fmla="*/ 2 w 15"/>
                <a:gd name="T11" fmla="*/ 18 h 18"/>
              </a:gdLst>
              <a:ahLst/>
              <a:cxnLst>
                <a:cxn ang="0">
                  <a:pos x="T0" y="T1"/>
                </a:cxn>
                <a:cxn ang="0">
                  <a:pos x="T2" y="T3"/>
                </a:cxn>
                <a:cxn ang="0">
                  <a:pos x="T4" y="T5"/>
                </a:cxn>
                <a:cxn ang="0">
                  <a:pos x="T6" y="T7"/>
                </a:cxn>
                <a:cxn ang="0">
                  <a:pos x="T8" y="T9"/>
                </a:cxn>
                <a:cxn ang="0">
                  <a:pos x="T10" y="T11"/>
                </a:cxn>
              </a:cxnLst>
              <a:rect l="0" t="0" r="r" b="b"/>
              <a:pathLst>
                <a:path w="15" h="18">
                  <a:moveTo>
                    <a:pt x="2" y="18"/>
                  </a:moveTo>
                  <a:lnTo>
                    <a:pt x="0" y="0"/>
                  </a:lnTo>
                  <a:lnTo>
                    <a:pt x="13" y="0"/>
                  </a:lnTo>
                  <a:lnTo>
                    <a:pt x="15" y="18"/>
                  </a:lnTo>
                  <a:lnTo>
                    <a:pt x="2" y="18"/>
                  </a:ln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
            <p:cNvSpPr>
              <a:spLocks noEditPoints="1"/>
            </p:cNvSpPr>
            <p:nvPr/>
          </p:nvSpPr>
          <p:spPr bwMode="auto">
            <a:xfrm>
              <a:off x="5106" y="1809"/>
              <a:ext cx="19" cy="22"/>
            </a:xfrm>
            <a:custGeom>
              <a:avLst/>
              <a:gdLst>
                <a:gd name="T0" fmla="*/ 4 w 19"/>
                <a:gd name="T1" fmla="*/ 22 h 22"/>
                <a:gd name="T2" fmla="*/ 4 w 19"/>
                <a:gd name="T3" fmla="*/ 20 h 22"/>
                <a:gd name="T4" fmla="*/ 6 w 19"/>
                <a:gd name="T5" fmla="*/ 20 h 22"/>
                <a:gd name="T6" fmla="*/ 4 w 19"/>
                <a:gd name="T7" fmla="*/ 20 h 22"/>
                <a:gd name="T8" fmla="*/ 4 w 19"/>
                <a:gd name="T9" fmla="*/ 22 h 22"/>
                <a:gd name="T10" fmla="*/ 1 w 19"/>
                <a:gd name="T11" fmla="*/ 22 h 22"/>
                <a:gd name="T12" fmla="*/ 0 w 19"/>
                <a:gd name="T13" fmla="*/ 0 h 22"/>
                <a:gd name="T14" fmla="*/ 18 w 19"/>
                <a:gd name="T15" fmla="*/ 0 h 22"/>
                <a:gd name="T16" fmla="*/ 19 w 19"/>
                <a:gd name="T17" fmla="*/ 22 h 22"/>
                <a:gd name="T18" fmla="*/ 4 w 19"/>
                <a:gd name="T19" fmla="*/ 22 h 22"/>
                <a:gd name="T20" fmla="*/ 4 w 19"/>
                <a:gd name="T21" fmla="*/ 22 h 22"/>
                <a:gd name="T22" fmla="*/ 14 w 19"/>
                <a:gd name="T23" fmla="*/ 17 h 22"/>
                <a:gd name="T24" fmla="*/ 13 w 19"/>
                <a:gd name="T25" fmla="*/ 5 h 22"/>
                <a:gd name="T26" fmla="*/ 5 w 19"/>
                <a:gd name="T27" fmla="*/ 5 h 22"/>
                <a:gd name="T28" fmla="*/ 6 w 19"/>
                <a:gd name="T29" fmla="*/ 17 h 22"/>
                <a:gd name="T30" fmla="*/ 14 w 19"/>
                <a:gd name="T31" fmla="*/ 17 h 22"/>
                <a:gd name="T32" fmla="*/ 14 w 19"/>
                <a:gd name="T3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2">
                  <a:moveTo>
                    <a:pt x="4" y="22"/>
                  </a:moveTo>
                  <a:lnTo>
                    <a:pt x="4" y="20"/>
                  </a:lnTo>
                  <a:lnTo>
                    <a:pt x="6" y="20"/>
                  </a:lnTo>
                  <a:lnTo>
                    <a:pt x="4" y="20"/>
                  </a:lnTo>
                  <a:lnTo>
                    <a:pt x="4" y="22"/>
                  </a:lnTo>
                  <a:lnTo>
                    <a:pt x="1" y="22"/>
                  </a:lnTo>
                  <a:lnTo>
                    <a:pt x="0" y="0"/>
                  </a:lnTo>
                  <a:lnTo>
                    <a:pt x="18" y="0"/>
                  </a:lnTo>
                  <a:lnTo>
                    <a:pt x="19" y="22"/>
                  </a:lnTo>
                  <a:lnTo>
                    <a:pt x="4" y="22"/>
                  </a:lnTo>
                  <a:lnTo>
                    <a:pt x="4" y="22"/>
                  </a:lnTo>
                  <a:close/>
                  <a:moveTo>
                    <a:pt x="14" y="17"/>
                  </a:moveTo>
                  <a:lnTo>
                    <a:pt x="13" y="5"/>
                  </a:lnTo>
                  <a:lnTo>
                    <a:pt x="5" y="5"/>
                  </a:lnTo>
                  <a:lnTo>
                    <a:pt x="6" y="17"/>
                  </a:lnTo>
                  <a:lnTo>
                    <a:pt x="14" y="17"/>
                  </a:lnTo>
                  <a:lnTo>
                    <a:pt x="1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
            <p:cNvSpPr/>
            <p:nvPr/>
          </p:nvSpPr>
          <p:spPr bwMode="auto">
            <a:xfrm>
              <a:off x="4888" y="1950"/>
              <a:ext cx="246" cy="127"/>
            </a:xfrm>
            <a:custGeom>
              <a:avLst/>
              <a:gdLst>
                <a:gd name="T0" fmla="*/ 0 w 210"/>
                <a:gd name="T1" fmla="*/ 60 h 108"/>
                <a:gd name="T2" fmla="*/ 10 w 210"/>
                <a:gd name="T3" fmla="*/ 48 h 108"/>
                <a:gd name="T4" fmla="*/ 43 w 210"/>
                <a:gd name="T5" fmla="*/ 71 h 108"/>
                <a:gd name="T6" fmla="*/ 43 w 210"/>
                <a:gd name="T7" fmla="*/ 71 h 108"/>
                <a:gd name="T8" fmla="*/ 97 w 210"/>
                <a:gd name="T9" fmla="*/ 92 h 108"/>
                <a:gd name="T10" fmla="*/ 97 w 210"/>
                <a:gd name="T11" fmla="*/ 92 h 108"/>
                <a:gd name="T12" fmla="*/ 101 w 210"/>
                <a:gd name="T13" fmla="*/ 92 h 108"/>
                <a:gd name="T14" fmla="*/ 101 w 210"/>
                <a:gd name="T15" fmla="*/ 92 h 108"/>
                <a:gd name="T16" fmla="*/ 159 w 210"/>
                <a:gd name="T17" fmla="*/ 44 h 108"/>
                <a:gd name="T18" fmla="*/ 159 w 210"/>
                <a:gd name="T19" fmla="*/ 44 h 108"/>
                <a:gd name="T20" fmla="*/ 198 w 210"/>
                <a:gd name="T21" fmla="*/ 0 h 108"/>
                <a:gd name="T22" fmla="*/ 198 w 210"/>
                <a:gd name="T23" fmla="*/ 0 h 108"/>
                <a:gd name="T24" fmla="*/ 210 w 210"/>
                <a:gd name="T25" fmla="*/ 9 h 108"/>
                <a:gd name="T26" fmla="*/ 171 w 210"/>
                <a:gd name="T27" fmla="*/ 55 h 108"/>
                <a:gd name="T28" fmla="*/ 171 w 210"/>
                <a:gd name="T29" fmla="*/ 55 h 108"/>
                <a:gd name="T30" fmla="*/ 103 w 210"/>
                <a:gd name="T31" fmla="*/ 107 h 108"/>
                <a:gd name="T32" fmla="*/ 103 w 210"/>
                <a:gd name="T33" fmla="*/ 107 h 108"/>
                <a:gd name="T34" fmla="*/ 98 w 210"/>
                <a:gd name="T35" fmla="*/ 108 h 108"/>
                <a:gd name="T36" fmla="*/ 98 w 210"/>
                <a:gd name="T37" fmla="*/ 108 h 108"/>
                <a:gd name="T38" fmla="*/ 0 w 210"/>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08">
                  <a:moveTo>
                    <a:pt x="0" y="60"/>
                  </a:moveTo>
                  <a:cubicBezTo>
                    <a:pt x="10" y="48"/>
                    <a:pt x="10" y="48"/>
                    <a:pt x="10" y="48"/>
                  </a:cubicBezTo>
                  <a:cubicBezTo>
                    <a:pt x="10" y="48"/>
                    <a:pt x="24" y="60"/>
                    <a:pt x="43" y="71"/>
                  </a:cubicBezTo>
                  <a:cubicBezTo>
                    <a:pt x="43" y="71"/>
                    <a:pt x="43" y="71"/>
                    <a:pt x="43" y="71"/>
                  </a:cubicBezTo>
                  <a:cubicBezTo>
                    <a:pt x="61" y="82"/>
                    <a:pt x="84" y="93"/>
                    <a:pt x="97" y="92"/>
                  </a:cubicBezTo>
                  <a:cubicBezTo>
                    <a:pt x="97" y="92"/>
                    <a:pt x="97" y="92"/>
                    <a:pt x="97" y="92"/>
                  </a:cubicBezTo>
                  <a:cubicBezTo>
                    <a:pt x="98" y="92"/>
                    <a:pt x="99" y="92"/>
                    <a:pt x="101" y="92"/>
                  </a:cubicBezTo>
                  <a:cubicBezTo>
                    <a:pt x="101" y="92"/>
                    <a:pt x="101" y="92"/>
                    <a:pt x="101" y="92"/>
                  </a:cubicBezTo>
                  <a:cubicBezTo>
                    <a:pt x="112" y="90"/>
                    <a:pt x="139" y="67"/>
                    <a:pt x="159" y="44"/>
                  </a:cubicBezTo>
                  <a:cubicBezTo>
                    <a:pt x="159" y="44"/>
                    <a:pt x="159" y="44"/>
                    <a:pt x="159" y="44"/>
                  </a:cubicBezTo>
                  <a:cubicBezTo>
                    <a:pt x="181" y="22"/>
                    <a:pt x="198" y="0"/>
                    <a:pt x="198" y="0"/>
                  </a:cubicBezTo>
                  <a:cubicBezTo>
                    <a:pt x="198" y="0"/>
                    <a:pt x="198" y="0"/>
                    <a:pt x="198" y="0"/>
                  </a:cubicBezTo>
                  <a:cubicBezTo>
                    <a:pt x="210" y="9"/>
                    <a:pt x="210" y="9"/>
                    <a:pt x="210" y="9"/>
                  </a:cubicBezTo>
                  <a:cubicBezTo>
                    <a:pt x="210" y="9"/>
                    <a:pt x="192" y="31"/>
                    <a:pt x="171" y="55"/>
                  </a:cubicBezTo>
                  <a:cubicBezTo>
                    <a:pt x="171" y="55"/>
                    <a:pt x="171" y="55"/>
                    <a:pt x="171" y="55"/>
                  </a:cubicBezTo>
                  <a:cubicBezTo>
                    <a:pt x="148" y="78"/>
                    <a:pt x="124" y="102"/>
                    <a:pt x="103" y="107"/>
                  </a:cubicBezTo>
                  <a:cubicBezTo>
                    <a:pt x="103" y="107"/>
                    <a:pt x="103" y="107"/>
                    <a:pt x="103" y="107"/>
                  </a:cubicBezTo>
                  <a:cubicBezTo>
                    <a:pt x="102" y="107"/>
                    <a:pt x="100" y="107"/>
                    <a:pt x="98" y="108"/>
                  </a:cubicBezTo>
                  <a:cubicBezTo>
                    <a:pt x="98" y="108"/>
                    <a:pt x="98" y="108"/>
                    <a:pt x="98" y="108"/>
                  </a:cubicBezTo>
                  <a:cubicBezTo>
                    <a:pt x="58" y="108"/>
                    <a:pt x="1" y="60"/>
                    <a:pt x="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
            <p:cNvSpPr>
              <a:spLocks noEditPoints="1"/>
            </p:cNvSpPr>
            <p:nvPr/>
          </p:nvSpPr>
          <p:spPr bwMode="auto">
            <a:xfrm>
              <a:off x="4883" y="1946"/>
              <a:ext cx="255" cy="133"/>
            </a:xfrm>
            <a:custGeom>
              <a:avLst/>
              <a:gdLst>
                <a:gd name="T0" fmla="*/ 3 w 217"/>
                <a:gd name="T1" fmla="*/ 65 h 113"/>
                <a:gd name="T2" fmla="*/ 0 w 217"/>
                <a:gd name="T3" fmla="*/ 65 h 113"/>
                <a:gd name="T4" fmla="*/ 14 w 217"/>
                <a:gd name="T5" fmla="*/ 49 h 113"/>
                <a:gd name="T6" fmla="*/ 15 w 217"/>
                <a:gd name="T7" fmla="*/ 49 h 113"/>
                <a:gd name="T8" fmla="*/ 15 w 217"/>
                <a:gd name="T9" fmla="*/ 50 h 113"/>
                <a:gd name="T10" fmla="*/ 15 w 217"/>
                <a:gd name="T11" fmla="*/ 50 h 113"/>
                <a:gd name="T12" fmla="*/ 15 w 217"/>
                <a:gd name="T13" fmla="*/ 50 h 113"/>
                <a:gd name="T14" fmla="*/ 15 w 217"/>
                <a:gd name="T15" fmla="*/ 50 h 113"/>
                <a:gd name="T16" fmla="*/ 16 w 217"/>
                <a:gd name="T17" fmla="*/ 50 h 113"/>
                <a:gd name="T18" fmla="*/ 17 w 217"/>
                <a:gd name="T19" fmla="*/ 52 h 113"/>
                <a:gd name="T20" fmla="*/ 24 w 217"/>
                <a:gd name="T21" fmla="*/ 57 h 113"/>
                <a:gd name="T22" fmla="*/ 48 w 217"/>
                <a:gd name="T23" fmla="*/ 72 h 113"/>
                <a:gd name="T24" fmla="*/ 101 w 217"/>
                <a:gd name="T25" fmla="*/ 93 h 113"/>
                <a:gd name="T26" fmla="*/ 101 w 217"/>
                <a:gd name="T27" fmla="*/ 93 h 113"/>
                <a:gd name="T28" fmla="*/ 104 w 217"/>
                <a:gd name="T29" fmla="*/ 93 h 113"/>
                <a:gd name="T30" fmla="*/ 162 w 217"/>
                <a:gd name="T31" fmla="*/ 46 h 113"/>
                <a:gd name="T32" fmla="*/ 200 w 217"/>
                <a:gd name="T33" fmla="*/ 1 h 113"/>
                <a:gd name="T34" fmla="*/ 201 w 217"/>
                <a:gd name="T35" fmla="*/ 1 h 113"/>
                <a:gd name="T36" fmla="*/ 217 w 217"/>
                <a:gd name="T37" fmla="*/ 12 h 113"/>
                <a:gd name="T38" fmla="*/ 215 w 217"/>
                <a:gd name="T39" fmla="*/ 13 h 113"/>
                <a:gd name="T40" fmla="*/ 215 w 217"/>
                <a:gd name="T41" fmla="*/ 14 h 113"/>
                <a:gd name="T42" fmla="*/ 215 w 217"/>
                <a:gd name="T43" fmla="*/ 14 h 113"/>
                <a:gd name="T44" fmla="*/ 212 w 217"/>
                <a:gd name="T45" fmla="*/ 17 h 113"/>
                <a:gd name="T46" fmla="*/ 204 w 217"/>
                <a:gd name="T47" fmla="*/ 27 h 113"/>
                <a:gd name="T48" fmla="*/ 176 w 217"/>
                <a:gd name="T49" fmla="*/ 59 h 113"/>
                <a:gd name="T50" fmla="*/ 108 w 217"/>
                <a:gd name="T51" fmla="*/ 112 h 113"/>
                <a:gd name="T52" fmla="*/ 102 w 217"/>
                <a:gd name="T53" fmla="*/ 113 h 113"/>
                <a:gd name="T54" fmla="*/ 8 w 217"/>
                <a:gd name="T55" fmla="*/ 64 h 113"/>
                <a:gd name="T56" fmla="*/ 15 w 217"/>
                <a:gd name="T57" fmla="*/ 69 h 113"/>
                <a:gd name="T58" fmla="*/ 40 w 217"/>
                <a:gd name="T59" fmla="*/ 85 h 113"/>
                <a:gd name="T60" fmla="*/ 101 w 217"/>
                <a:gd name="T61" fmla="*/ 109 h 113"/>
                <a:gd name="T62" fmla="*/ 107 w 217"/>
                <a:gd name="T63" fmla="*/ 108 h 113"/>
                <a:gd name="T64" fmla="*/ 173 w 217"/>
                <a:gd name="T65" fmla="*/ 56 h 113"/>
                <a:gd name="T66" fmla="*/ 211 w 217"/>
                <a:gd name="T67" fmla="*/ 12 h 113"/>
                <a:gd name="T68" fmla="*/ 200 w 217"/>
                <a:gd name="T69" fmla="*/ 8 h 113"/>
                <a:gd name="T70" fmla="*/ 192 w 217"/>
                <a:gd name="T71" fmla="*/ 18 h 113"/>
                <a:gd name="T72" fmla="*/ 165 w 217"/>
                <a:gd name="T73" fmla="*/ 49 h 113"/>
                <a:gd name="T74" fmla="*/ 105 w 217"/>
                <a:gd name="T75" fmla="*/ 97 h 113"/>
                <a:gd name="T76" fmla="*/ 101 w 217"/>
                <a:gd name="T77" fmla="*/ 97 h 113"/>
                <a:gd name="T78" fmla="*/ 101 w 217"/>
                <a:gd name="T79" fmla="*/ 97 h 113"/>
                <a:gd name="T80" fmla="*/ 46 w 217"/>
                <a:gd name="T81" fmla="*/ 76 h 113"/>
                <a:gd name="T82" fmla="*/ 14 w 217"/>
                <a:gd name="T83" fmla="*/ 54 h 113"/>
                <a:gd name="T84" fmla="*/ 7 w 217"/>
                <a:gd name="T85" fmla="*/ 63 h 113"/>
                <a:gd name="T86" fmla="*/ 6 w 217"/>
                <a:gd name="T87" fmla="*/ 64 h 113"/>
                <a:gd name="T88" fmla="*/ 4 w 217"/>
                <a:gd name="T89" fmla="*/ 63 h 113"/>
                <a:gd name="T90" fmla="*/ 6 w 217"/>
                <a:gd name="T91"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13">
                  <a:moveTo>
                    <a:pt x="38" y="89"/>
                  </a:moveTo>
                  <a:cubicBezTo>
                    <a:pt x="20" y="78"/>
                    <a:pt x="6" y="67"/>
                    <a:pt x="3" y="65"/>
                  </a:cubicBezTo>
                  <a:cubicBezTo>
                    <a:pt x="3" y="65"/>
                    <a:pt x="3" y="65"/>
                    <a:pt x="3" y="65"/>
                  </a:cubicBezTo>
                  <a:cubicBezTo>
                    <a:pt x="0" y="65"/>
                    <a:pt x="0" y="65"/>
                    <a:pt x="0" y="65"/>
                  </a:cubicBezTo>
                  <a:cubicBezTo>
                    <a:pt x="13" y="49"/>
                    <a:pt x="13" y="49"/>
                    <a:pt x="13" y="49"/>
                  </a:cubicBezTo>
                  <a:cubicBezTo>
                    <a:pt x="14" y="49"/>
                    <a:pt x="14" y="49"/>
                    <a:pt x="14" y="49"/>
                  </a:cubicBezTo>
                  <a:cubicBezTo>
                    <a:pt x="15" y="49"/>
                    <a:pt x="14" y="49"/>
                    <a:pt x="15" y="49"/>
                  </a:cubicBezTo>
                  <a:cubicBezTo>
                    <a:pt x="15" y="49"/>
                    <a:pt x="15" y="49"/>
                    <a:pt x="15" y="49"/>
                  </a:cubicBezTo>
                  <a:cubicBezTo>
                    <a:pt x="15" y="49"/>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5" y="50"/>
                    <a:pt x="16" y="50"/>
                  </a:cubicBezTo>
                  <a:cubicBezTo>
                    <a:pt x="16" y="50"/>
                    <a:pt x="16" y="50"/>
                    <a:pt x="16" y="50"/>
                  </a:cubicBezTo>
                  <a:cubicBezTo>
                    <a:pt x="16" y="50"/>
                    <a:pt x="17" y="51"/>
                    <a:pt x="17" y="52"/>
                  </a:cubicBezTo>
                  <a:cubicBezTo>
                    <a:pt x="17" y="52"/>
                    <a:pt x="17" y="52"/>
                    <a:pt x="17" y="52"/>
                  </a:cubicBezTo>
                  <a:cubicBezTo>
                    <a:pt x="19" y="53"/>
                    <a:pt x="21" y="55"/>
                    <a:pt x="24" y="57"/>
                  </a:cubicBezTo>
                  <a:cubicBezTo>
                    <a:pt x="24" y="57"/>
                    <a:pt x="24" y="57"/>
                    <a:pt x="24" y="57"/>
                  </a:cubicBezTo>
                  <a:cubicBezTo>
                    <a:pt x="30" y="61"/>
                    <a:pt x="38" y="67"/>
                    <a:pt x="48" y="72"/>
                  </a:cubicBezTo>
                  <a:cubicBezTo>
                    <a:pt x="48" y="72"/>
                    <a:pt x="48" y="72"/>
                    <a:pt x="48" y="72"/>
                  </a:cubicBezTo>
                  <a:cubicBezTo>
                    <a:pt x="65" y="83"/>
                    <a:pt x="88" y="94"/>
                    <a:pt x="101" y="93"/>
                  </a:cubicBezTo>
                  <a:cubicBezTo>
                    <a:pt x="101" y="93"/>
                    <a:pt x="101" y="93"/>
                    <a:pt x="101" y="93"/>
                  </a:cubicBezTo>
                  <a:cubicBezTo>
                    <a:pt x="101" y="93"/>
                    <a:pt x="101" y="93"/>
                    <a:pt x="101" y="93"/>
                  </a:cubicBezTo>
                  <a:cubicBezTo>
                    <a:pt x="101" y="93"/>
                    <a:pt x="101" y="93"/>
                    <a:pt x="101" y="93"/>
                  </a:cubicBezTo>
                  <a:cubicBezTo>
                    <a:pt x="102" y="93"/>
                    <a:pt x="103" y="93"/>
                    <a:pt x="104" y="93"/>
                  </a:cubicBezTo>
                  <a:cubicBezTo>
                    <a:pt x="104" y="93"/>
                    <a:pt x="104" y="93"/>
                    <a:pt x="104" y="93"/>
                  </a:cubicBezTo>
                  <a:cubicBezTo>
                    <a:pt x="114" y="92"/>
                    <a:pt x="142" y="68"/>
                    <a:pt x="162" y="46"/>
                  </a:cubicBezTo>
                  <a:cubicBezTo>
                    <a:pt x="162" y="46"/>
                    <a:pt x="162" y="46"/>
                    <a:pt x="162" y="46"/>
                  </a:cubicBezTo>
                  <a:cubicBezTo>
                    <a:pt x="183" y="23"/>
                    <a:pt x="200" y="2"/>
                    <a:pt x="200" y="1"/>
                  </a:cubicBezTo>
                  <a:cubicBezTo>
                    <a:pt x="200" y="1"/>
                    <a:pt x="200" y="1"/>
                    <a:pt x="200" y="1"/>
                  </a:cubicBezTo>
                  <a:cubicBezTo>
                    <a:pt x="200" y="1"/>
                    <a:pt x="200" y="1"/>
                    <a:pt x="201" y="1"/>
                  </a:cubicBezTo>
                  <a:cubicBezTo>
                    <a:pt x="201" y="1"/>
                    <a:pt x="201" y="1"/>
                    <a:pt x="201" y="1"/>
                  </a:cubicBezTo>
                  <a:cubicBezTo>
                    <a:pt x="202" y="0"/>
                    <a:pt x="202" y="0"/>
                    <a:pt x="202" y="0"/>
                  </a:cubicBezTo>
                  <a:cubicBezTo>
                    <a:pt x="217" y="12"/>
                    <a:pt x="217" y="12"/>
                    <a:pt x="217" y="12"/>
                  </a:cubicBezTo>
                  <a:cubicBezTo>
                    <a:pt x="215" y="13"/>
                    <a:pt x="215" y="13"/>
                    <a:pt x="215" y="13"/>
                  </a:cubicBezTo>
                  <a:cubicBezTo>
                    <a:pt x="215" y="13"/>
                    <a:pt x="215" y="13"/>
                    <a:pt x="215" y="13"/>
                  </a:cubicBezTo>
                  <a:cubicBezTo>
                    <a:pt x="215" y="13"/>
                    <a:pt x="215" y="13"/>
                    <a:pt x="215" y="14"/>
                  </a:cubicBezTo>
                  <a:cubicBezTo>
                    <a:pt x="215" y="14"/>
                    <a:pt x="215" y="14"/>
                    <a:pt x="215" y="14"/>
                  </a:cubicBezTo>
                  <a:cubicBezTo>
                    <a:pt x="215" y="14"/>
                    <a:pt x="215" y="14"/>
                    <a:pt x="215" y="14"/>
                  </a:cubicBezTo>
                  <a:cubicBezTo>
                    <a:pt x="215" y="14"/>
                    <a:pt x="215" y="14"/>
                    <a:pt x="215" y="14"/>
                  </a:cubicBezTo>
                  <a:cubicBezTo>
                    <a:pt x="214" y="15"/>
                    <a:pt x="213" y="16"/>
                    <a:pt x="212" y="17"/>
                  </a:cubicBezTo>
                  <a:cubicBezTo>
                    <a:pt x="212" y="17"/>
                    <a:pt x="212" y="17"/>
                    <a:pt x="212" y="17"/>
                  </a:cubicBezTo>
                  <a:cubicBezTo>
                    <a:pt x="210" y="20"/>
                    <a:pt x="207" y="23"/>
                    <a:pt x="204" y="27"/>
                  </a:cubicBezTo>
                  <a:cubicBezTo>
                    <a:pt x="204" y="27"/>
                    <a:pt x="204" y="27"/>
                    <a:pt x="204" y="27"/>
                  </a:cubicBezTo>
                  <a:cubicBezTo>
                    <a:pt x="197" y="36"/>
                    <a:pt x="187" y="47"/>
                    <a:pt x="176" y="59"/>
                  </a:cubicBezTo>
                  <a:cubicBezTo>
                    <a:pt x="176" y="59"/>
                    <a:pt x="176" y="59"/>
                    <a:pt x="176" y="59"/>
                  </a:cubicBezTo>
                  <a:cubicBezTo>
                    <a:pt x="154" y="82"/>
                    <a:pt x="130" y="107"/>
                    <a:pt x="108" y="112"/>
                  </a:cubicBezTo>
                  <a:cubicBezTo>
                    <a:pt x="108" y="112"/>
                    <a:pt x="108" y="112"/>
                    <a:pt x="108" y="112"/>
                  </a:cubicBezTo>
                  <a:cubicBezTo>
                    <a:pt x="106" y="112"/>
                    <a:pt x="104" y="112"/>
                    <a:pt x="102" y="113"/>
                  </a:cubicBezTo>
                  <a:cubicBezTo>
                    <a:pt x="102" y="113"/>
                    <a:pt x="102" y="113"/>
                    <a:pt x="102" y="113"/>
                  </a:cubicBezTo>
                  <a:cubicBezTo>
                    <a:pt x="81" y="113"/>
                    <a:pt x="58" y="101"/>
                    <a:pt x="38" y="89"/>
                  </a:cubicBezTo>
                  <a:close/>
                  <a:moveTo>
                    <a:pt x="8" y="64"/>
                  </a:moveTo>
                  <a:cubicBezTo>
                    <a:pt x="10" y="65"/>
                    <a:pt x="12" y="67"/>
                    <a:pt x="15" y="69"/>
                  </a:cubicBezTo>
                  <a:cubicBezTo>
                    <a:pt x="15" y="69"/>
                    <a:pt x="15" y="69"/>
                    <a:pt x="15" y="69"/>
                  </a:cubicBezTo>
                  <a:cubicBezTo>
                    <a:pt x="22" y="73"/>
                    <a:pt x="30" y="79"/>
                    <a:pt x="40" y="85"/>
                  </a:cubicBezTo>
                  <a:cubicBezTo>
                    <a:pt x="40" y="85"/>
                    <a:pt x="40" y="85"/>
                    <a:pt x="40" y="85"/>
                  </a:cubicBezTo>
                  <a:cubicBezTo>
                    <a:pt x="59" y="97"/>
                    <a:pt x="83" y="109"/>
                    <a:pt x="101" y="109"/>
                  </a:cubicBezTo>
                  <a:cubicBezTo>
                    <a:pt x="101" y="109"/>
                    <a:pt x="101" y="109"/>
                    <a:pt x="101" y="109"/>
                  </a:cubicBezTo>
                  <a:cubicBezTo>
                    <a:pt x="103" y="108"/>
                    <a:pt x="105" y="108"/>
                    <a:pt x="107" y="108"/>
                  </a:cubicBezTo>
                  <a:cubicBezTo>
                    <a:pt x="107" y="108"/>
                    <a:pt x="107" y="108"/>
                    <a:pt x="107" y="108"/>
                  </a:cubicBezTo>
                  <a:cubicBezTo>
                    <a:pt x="127" y="103"/>
                    <a:pt x="151" y="79"/>
                    <a:pt x="173" y="56"/>
                  </a:cubicBezTo>
                  <a:cubicBezTo>
                    <a:pt x="173" y="56"/>
                    <a:pt x="173" y="56"/>
                    <a:pt x="173" y="56"/>
                  </a:cubicBezTo>
                  <a:cubicBezTo>
                    <a:pt x="191" y="37"/>
                    <a:pt x="207" y="18"/>
                    <a:pt x="211" y="12"/>
                  </a:cubicBezTo>
                  <a:cubicBezTo>
                    <a:pt x="211" y="12"/>
                    <a:pt x="211" y="12"/>
                    <a:pt x="211" y="12"/>
                  </a:cubicBezTo>
                  <a:cubicBezTo>
                    <a:pt x="202" y="5"/>
                    <a:pt x="202" y="5"/>
                    <a:pt x="202" y="5"/>
                  </a:cubicBezTo>
                  <a:cubicBezTo>
                    <a:pt x="202" y="6"/>
                    <a:pt x="201" y="7"/>
                    <a:pt x="200" y="8"/>
                  </a:cubicBezTo>
                  <a:cubicBezTo>
                    <a:pt x="200" y="8"/>
                    <a:pt x="200" y="8"/>
                    <a:pt x="200" y="8"/>
                  </a:cubicBezTo>
                  <a:cubicBezTo>
                    <a:pt x="198" y="10"/>
                    <a:pt x="196" y="14"/>
                    <a:pt x="192" y="18"/>
                  </a:cubicBezTo>
                  <a:cubicBezTo>
                    <a:pt x="192" y="18"/>
                    <a:pt x="192" y="18"/>
                    <a:pt x="192" y="18"/>
                  </a:cubicBezTo>
                  <a:cubicBezTo>
                    <a:pt x="185" y="26"/>
                    <a:pt x="176" y="37"/>
                    <a:pt x="165" y="49"/>
                  </a:cubicBezTo>
                  <a:cubicBezTo>
                    <a:pt x="165" y="49"/>
                    <a:pt x="165" y="49"/>
                    <a:pt x="165" y="49"/>
                  </a:cubicBezTo>
                  <a:cubicBezTo>
                    <a:pt x="144" y="71"/>
                    <a:pt x="118" y="95"/>
                    <a:pt x="105" y="97"/>
                  </a:cubicBezTo>
                  <a:cubicBezTo>
                    <a:pt x="105" y="97"/>
                    <a:pt x="105" y="97"/>
                    <a:pt x="105" y="97"/>
                  </a:cubicBezTo>
                  <a:cubicBezTo>
                    <a:pt x="104" y="97"/>
                    <a:pt x="102" y="97"/>
                    <a:pt x="101" y="97"/>
                  </a:cubicBezTo>
                  <a:cubicBezTo>
                    <a:pt x="101" y="97"/>
                    <a:pt x="101" y="97"/>
                    <a:pt x="101" y="97"/>
                  </a:cubicBezTo>
                  <a:cubicBezTo>
                    <a:pt x="101" y="97"/>
                    <a:pt x="101" y="97"/>
                    <a:pt x="101" y="97"/>
                  </a:cubicBezTo>
                  <a:cubicBezTo>
                    <a:pt x="101" y="97"/>
                    <a:pt x="101" y="97"/>
                    <a:pt x="101" y="97"/>
                  </a:cubicBezTo>
                  <a:cubicBezTo>
                    <a:pt x="86" y="98"/>
                    <a:pt x="64" y="87"/>
                    <a:pt x="46" y="76"/>
                  </a:cubicBezTo>
                  <a:cubicBezTo>
                    <a:pt x="46" y="76"/>
                    <a:pt x="46" y="76"/>
                    <a:pt x="46" y="76"/>
                  </a:cubicBezTo>
                  <a:cubicBezTo>
                    <a:pt x="31" y="67"/>
                    <a:pt x="18" y="57"/>
                    <a:pt x="14" y="54"/>
                  </a:cubicBezTo>
                  <a:cubicBezTo>
                    <a:pt x="14" y="54"/>
                    <a:pt x="14" y="54"/>
                    <a:pt x="14" y="54"/>
                  </a:cubicBezTo>
                  <a:cubicBezTo>
                    <a:pt x="7" y="63"/>
                    <a:pt x="7" y="63"/>
                    <a:pt x="7" y="63"/>
                  </a:cubicBezTo>
                  <a:cubicBezTo>
                    <a:pt x="7" y="63"/>
                    <a:pt x="8" y="63"/>
                    <a:pt x="8" y="64"/>
                  </a:cubicBezTo>
                  <a:close/>
                  <a:moveTo>
                    <a:pt x="6" y="64"/>
                  </a:moveTo>
                  <a:cubicBezTo>
                    <a:pt x="4" y="63"/>
                    <a:pt x="4" y="63"/>
                    <a:pt x="4" y="63"/>
                  </a:cubicBezTo>
                  <a:cubicBezTo>
                    <a:pt x="4" y="63"/>
                    <a:pt x="4" y="63"/>
                    <a:pt x="4" y="63"/>
                  </a:cubicBezTo>
                  <a:cubicBezTo>
                    <a:pt x="4" y="63"/>
                    <a:pt x="4" y="63"/>
                    <a:pt x="4" y="63"/>
                  </a:cubicBezTo>
                  <a:cubicBezTo>
                    <a:pt x="6" y="64"/>
                    <a:pt x="6" y="64"/>
                    <a:pt x="6"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5"/>
            <p:cNvSpPr/>
            <p:nvPr/>
          </p:nvSpPr>
          <p:spPr bwMode="auto">
            <a:xfrm>
              <a:off x="4878" y="1994"/>
              <a:ext cx="31" cy="41"/>
            </a:xfrm>
            <a:custGeom>
              <a:avLst/>
              <a:gdLst>
                <a:gd name="T0" fmla="*/ 0 w 31"/>
                <a:gd name="T1" fmla="*/ 36 h 41"/>
                <a:gd name="T2" fmla="*/ 14 w 31"/>
                <a:gd name="T3" fmla="*/ 0 h 41"/>
                <a:gd name="T4" fmla="*/ 31 w 31"/>
                <a:gd name="T5" fmla="*/ 6 h 41"/>
                <a:gd name="T6" fmla="*/ 17 w 31"/>
                <a:gd name="T7" fmla="*/ 41 h 41"/>
                <a:gd name="T8" fmla="*/ 0 w 31"/>
                <a:gd name="T9" fmla="*/ 36 h 41"/>
                <a:gd name="T10" fmla="*/ 0 w 31"/>
                <a:gd name="T11" fmla="*/ 36 h 41"/>
              </a:gdLst>
              <a:ahLst/>
              <a:cxnLst>
                <a:cxn ang="0">
                  <a:pos x="T0" y="T1"/>
                </a:cxn>
                <a:cxn ang="0">
                  <a:pos x="T2" y="T3"/>
                </a:cxn>
                <a:cxn ang="0">
                  <a:pos x="T4" y="T5"/>
                </a:cxn>
                <a:cxn ang="0">
                  <a:pos x="T6" y="T7"/>
                </a:cxn>
                <a:cxn ang="0">
                  <a:pos x="T8" y="T9"/>
                </a:cxn>
                <a:cxn ang="0">
                  <a:pos x="T10" y="T11"/>
                </a:cxn>
              </a:cxnLst>
              <a:rect l="0" t="0" r="r" b="b"/>
              <a:pathLst>
                <a:path w="31" h="41">
                  <a:moveTo>
                    <a:pt x="0" y="36"/>
                  </a:moveTo>
                  <a:lnTo>
                    <a:pt x="14" y="0"/>
                  </a:lnTo>
                  <a:lnTo>
                    <a:pt x="31" y="6"/>
                  </a:lnTo>
                  <a:lnTo>
                    <a:pt x="17" y="41"/>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6"/>
            <p:cNvSpPr>
              <a:spLocks noEditPoints="1"/>
            </p:cNvSpPr>
            <p:nvPr/>
          </p:nvSpPr>
          <p:spPr bwMode="auto">
            <a:xfrm>
              <a:off x="4875" y="1991"/>
              <a:ext cx="37" cy="48"/>
            </a:xfrm>
            <a:custGeom>
              <a:avLst/>
              <a:gdLst>
                <a:gd name="T0" fmla="*/ 2 w 37"/>
                <a:gd name="T1" fmla="*/ 41 h 48"/>
                <a:gd name="T2" fmla="*/ 3 w 37"/>
                <a:gd name="T3" fmla="*/ 39 h 48"/>
                <a:gd name="T4" fmla="*/ 6 w 37"/>
                <a:gd name="T5" fmla="*/ 39 h 48"/>
                <a:gd name="T6" fmla="*/ 3 w 37"/>
                <a:gd name="T7" fmla="*/ 39 h 48"/>
                <a:gd name="T8" fmla="*/ 2 w 37"/>
                <a:gd name="T9" fmla="*/ 41 h 48"/>
                <a:gd name="T10" fmla="*/ 0 w 37"/>
                <a:gd name="T11" fmla="*/ 40 h 48"/>
                <a:gd name="T12" fmla="*/ 16 w 37"/>
                <a:gd name="T13" fmla="*/ 0 h 48"/>
                <a:gd name="T14" fmla="*/ 37 w 37"/>
                <a:gd name="T15" fmla="*/ 8 h 48"/>
                <a:gd name="T16" fmla="*/ 21 w 37"/>
                <a:gd name="T17" fmla="*/ 48 h 48"/>
                <a:gd name="T18" fmla="*/ 2 w 37"/>
                <a:gd name="T19" fmla="*/ 41 h 48"/>
                <a:gd name="T20" fmla="*/ 2 w 37"/>
                <a:gd name="T21" fmla="*/ 41 h 48"/>
                <a:gd name="T22" fmla="*/ 19 w 37"/>
                <a:gd name="T23" fmla="*/ 42 h 48"/>
                <a:gd name="T24" fmla="*/ 32 w 37"/>
                <a:gd name="T25" fmla="*/ 10 h 48"/>
                <a:gd name="T26" fmla="*/ 19 w 37"/>
                <a:gd name="T27" fmla="*/ 6 h 48"/>
                <a:gd name="T28" fmla="*/ 6 w 37"/>
                <a:gd name="T29" fmla="*/ 37 h 48"/>
                <a:gd name="T30" fmla="*/ 19 w 37"/>
                <a:gd name="T31" fmla="*/ 42 h 48"/>
                <a:gd name="T32" fmla="*/ 19 w 37"/>
                <a:gd name="T3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8">
                  <a:moveTo>
                    <a:pt x="2" y="41"/>
                  </a:moveTo>
                  <a:lnTo>
                    <a:pt x="3" y="39"/>
                  </a:lnTo>
                  <a:lnTo>
                    <a:pt x="6" y="39"/>
                  </a:lnTo>
                  <a:lnTo>
                    <a:pt x="3" y="39"/>
                  </a:lnTo>
                  <a:lnTo>
                    <a:pt x="2" y="41"/>
                  </a:lnTo>
                  <a:lnTo>
                    <a:pt x="0" y="40"/>
                  </a:lnTo>
                  <a:lnTo>
                    <a:pt x="16" y="0"/>
                  </a:lnTo>
                  <a:lnTo>
                    <a:pt x="37" y="8"/>
                  </a:lnTo>
                  <a:lnTo>
                    <a:pt x="21" y="48"/>
                  </a:lnTo>
                  <a:lnTo>
                    <a:pt x="2" y="41"/>
                  </a:lnTo>
                  <a:lnTo>
                    <a:pt x="2" y="41"/>
                  </a:lnTo>
                  <a:close/>
                  <a:moveTo>
                    <a:pt x="19" y="42"/>
                  </a:moveTo>
                  <a:lnTo>
                    <a:pt x="32" y="10"/>
                  </a:lnTo>
                  <a:lnTo>
                    <a:pt x="19" y="6"/>
                  </a:lnTo>
                  <a:lnTo>
                    <a:pt x="6" y="37"/>
                  </a:lnTo>
                  <a:lnTo>
                    <a:pt x="19" y="42"/>
                  </a:ln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7"/>
            <p:cNvSpPr/>
            <p:nvPr/>
          </p:nvSpPr>
          <p:spPr bwMode="auto">
            <a:xfrm>
              <a:off x="5088" y="1931"/>
              <a:ext cx="46" cy="48"/>
            </a:xfrm>
            <a:custGeom>
              <a:avLst/>
              <a:gdLst>
                <a:gd name="T0" fmla="*/ 0 w 46"/>
                <a:gd name="T1" fmla="*/ 12 h 48"/>
                <a:gd name="T2" fmla="*/ 13 w 46"/>
                <a:gd name="T3" fmla="*/ 0 h 48"/>
                <a:gd name="T4" fmla="*/ 46 w 46"/>
                <a:gd name="T5" fmla="*/ 36 h 48"/>
                <a:gd name="T6" fmla="*/ 33 w 46"/>
                <a:gd name="T7" fmla="*/ 48 h 48"/>
                <a:gd name="T8" fmla="*/ 0 w 46"/>
                <a:gd name="T9" fmla="*/ 12 h 48"/>
                <a:gd name="T10" fmla="*/ 0 w 46"/>
                <a:gd name="T11" fmla="*/ 12 h 48"/>
              </a:gdLst>
              <a:ahLst/>
              <a:cxnLst>
                <a:cxn ang="0">
                  <a:pos x="T0" y="T1"/>
                </a:cxn>
                <a:cxn ang="0">
                  <a:pos x="T2" y="T3"/>
                </a:cxn>
                <a:cxn ang="0">
                  <a:pos x="T4" y="T5"/>
                </a:cxn>
                <a:cxn ang="0">
                  <a:pos x="T6" y="T7"/>
                </a:cxn>
                <a:cxn ang="0">
                  <a:pos x="T8" y="T9"/>
                </a:cxn>
                <a:cxn ang="0">
                  <a:pos x="T10" y="T11"/>
                </a:cxn>
              </a:cxnLst>
              <a:rect l="0" t="0" r="r" b="b"/>
              <a:pathLst>
                <a:path w="46" h="48">
                  <a:moveTo>
                    <a:pt x="0" y="12"/>
                  </a:moveTo>
                  <a:lnTo>
                    <a:pt x="13" y="0"/>
                  </a:lnTo>
                  <a:lnTo>
                    <a:pt x="46" y="36"/>
                  </a:lnTo>
                  <a:lnTo>
                    <a:pt x="33" y="48"/>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8"/>
            <p:cNvSpPr>
              <a:spLocks noEditPoints="1"/>
            </p:cNvSpPr>
            <p:nvPr/>
          </p:nvSpPr>
          <p:spPr bwMode="auto">
            <a:xfrm>
              <a:off x="5085" y="1927"/>
              <a:ext cx="53" cy="56"/>
            </a:xfrm>
            <a:custGeom>
              <a:avLst/>
              <a:gdLst>
                <a:gd name="T0" fmla="*/ 1 w 53"/>
                <a:gd name="T1" fmla="*/ 17 h 56"/>
                <a:gd name="T2" fmla="*/ 3 w 53"/>
                <a:gd name="T3" fmla="*/ 16 h 56"/>
                <a:gd name="T4" fmla="*/ 5 w 53"/>
                <a:gd name="T5" fmla="*/ 18 h 56"/>
                <a:gd name="T6" fmla="*/ 3 w 53"/>
                <a:gd name="T7" fmla="*/ 16 h 56"/>
                <a:gd name="T8" fmla="*/ 1 w 53"/>
                <a:gd name="T9" fmla="*/ 17 h 56"/>
                <a:gd name="T10" fmla="*/ 0 w 53"/>
                <a:gd name="T11" fmla="*/ 16 h 56"/>
                <a:gd name="T12" fmla="*/ 16 w 53"/>
                <a:gd name="T13" fmla="*/ 0 h 56"/>
                <a:gd name="T14" fmla="*/ 53 w 53"/>
                <a:gd name="T15" fmla="*/ 42 h 56"/>
                <a:gd name="T16" fmla="*/ 36 w 53"/>
                <a:gd name="T17" fmla="*/ 56 h 56"/>
                <a:gd name="T18" fmla="*/ 1 w 53"/>
                <a:gd name="T19" fmla="*/ 17 h 56"/>
                <a:gd name="T20" fmla="*/ 1 w 53"/>
                <a:gd name="T21" fmla="*/ 17 h 56"/>
                <a:gd name="T22" fmla="*/ 36 w 53"/>
                <a:gd name="T23" fmla="*/ 50 h 56"/>
                <a:gd name="T24" fmla="*/ 46 w 53"/>
                <a:gd name="T25" fmla="*/ 40 h 56"/>
                <a:gd name="T26" fmla="*/ 16 w 53"/>
                <a:gd name="T27" fmla="*/ 8 h 56"/>
                <a:gd name="T28" fmla="*/ 7 w 53"/>
                <a:gd name="T29" fmla="*/ 16 h 56"/>
                <a:gd name="T30" fmla="*/ 36 w 53"/>
                <a:gd name="T31" fmla="*/ 50 h 56"/>
                <a:gd name="T32" fmla="*/ 36 w 53"/>
                <a:gd name="T33"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6">
                  <a:moveTo>
                    <a:pt x="1" y="17"/>
                  </a:moveTo>
                  <a:lnTo>
                    <a:pt x="3" y="16"/>
                  </a:lnTo>
                  <a:lnTo>
                    <a:pt x="5" y="18"/>
                  </a:lnTo>
                  <a:lnTo>
                    <a:pt x="3" y="16"/>
                  </a:lnTo>
                  <a:lnTo>
                    <a:pt x="1" y="17"/>
                  </a:lnTo>
                  <a:lnTo>
                    <a:pt x="0" y="16"/>
                  </a:lnTo>
                  <a:lnTo>
                    <a:pt x="16" y="0"/>
                  </a:lnTo>
                  <a:lnTo>
                    <a:pt x="53" y="42"/>
                  </a:lnTo>
                  <a:lnTo>
                    <a:pt x="36" y="56"/>
                  </a:lnTo>
                  <a:lnTo>
                    <a:pt x="1" y="17"/>
                  </a:lnTo>
                  <a:lnTo>
                    <a:pt x="1" y="17"/>
                  </a:lnTo>
                  <a:close/>
                  <a:moveTo>
                    <a:pt x="36" y="50"/>
                  </a:moveTo>
                  <a:lnTo>
                    <a:pt x="46" y="40"/>
                  </a:lnTo>
                  <a:lnTo>
                    <a:pt x="16" y="8"/>
                  </a:lnTo>
                  <a:lnTo>
                    <a:pt x="7" y="16"/>
                  </a:lnTo>
                  <a:lnTo>
                    <a:pt x="36" y="50"/>
                  </a:lnTo>
                  <a:lnTo>
                    <a:pt x="3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9"/>
            <p:cNvSpPr/>
            <p:nvPr/>
          </p:nvSpPr>
          <p:spPr bwMode="auto">
            <a:xfrm>
              <a:off x="4951" y="2254"/>
              <a:ext cx="147" cy="74"/>
            </a:xfrm>
            <a:custGeom>
              <a:avLst/>
              <a:gdLst>
                <a:gd name="T0" fmla="*/ 64 w 125"/>
                <a:gd name="T1" fmla="*/ 41 h 63"/>
                <a:gd name="T2" fmla="*/ 59 w 125"/>
                <a:gd name="T3" fmla="*/ 33 h 63"/>
                <a:gd name="T4" fmla="*/ 59 w 125"/>
                <a:gd name="T5" fmla="*/ 33 h 63"/>
                <a:gd name="T6" fmla="*/ 20 w 125"/>
                <a:gd name="T7" fmla="*/ 62 h 63"/>
                <a:gd name="T8" fmla="*/ 20 w 125"/>
                <a:gd name="T9" fmla="*/ 62 h 63"/>
                <a:gd name="T10" fmla="*/ 17 w 125"/>
                <a:gd name="T11" fmla="*/ 63 h 63"/>
                <a:gd name="T12" fmla="*/ 17 w 125"/>
                <a:gd name="T13" fmla="*/ 63 h 63"/>
                <a:gd name="T14" fmla="*/ 3 w 125"/>
                <a:gd name="T15" fmla="*/ 55 h 63"/>
                <a:gd name="T16" fmla="*/ 3 w 125"/>
                <a:gd name="T17" fmla="*/ 55 h 63"/>
                <a:gd name="T18" fmla="*/ 0 w 125"/>
                <a:gd name="T19" fmla="*/ 41 h 63"/>
                <a:gd name="T20" fmla="*/ 0 w 125"/>
                <a:gd name="T21" fmla="*/ 41 h 63"/>
                <a:gd name="T22" fmla="*/ 6 w 125"/>
                <a:gd name="T23" fmla="*/ 10 h 63"/>
                <a:gd name="T24" fmla="*/ 6 w 125"/>
                <a:gd name="T25" fmla="*/ 10 h 63"/>
                <a:gd name="T26" fmla="*/ 6 w 125"/>
                <a:gd name="T27" fmla="*/ 10 h 63"/>
                <a:gd name="T28" fmla="*/ 21 w 125"/>
                <a:gd name="T29" fmla="*/ 15 h 63"/>
                <a:gd name="T30" fmla="*/ 15 w 125"/>
                <a:gd name="T31" fmla="*/ 41 h 63"/>
                <a:gd name="T32" fmla="*/ 15 w 125"/>
                <a:gd name="T33" fmla="*/ 41 h 63"/>
                <a:gd name="T34" fmla="*/ 16 w 125"/>
                <a:gd name="T35" fmla="*/ 47 h 63"/>
                <a:gd name="T36" fmla="*/ 16 w 125"/>
                <a:gd name="T37" fmla="*/ 47 h 63"/>
                <a:gd name="T38" fmla="*/ 16 w 125"/>
                <a:gd name="T39" fmla="*/ 47 h 63"/>
                <a:gd name="T40" fmla="*/ 16 w 125"/>
                <a:gd name="T41" fmla="*/ 47 h 63"/>
                <a:gd name="T42" fmla="*/ 17 w 125"/>
                <a:gd name="T43" fmla="*/ 47 h 63"/>
                <a:gd name="T44" fmla="*/ 17 w 125"/>
                <a:gd name="T45" fmla="*/ 47 h 63"/>
                <a:gd name="T46" fmla="*/ 18 w 125"/>
                <a:gd name="T47" fmla="*/ 47 h 63"/>
                <a:gd name="T48" fmla="*/ 18 w 125"/>
                <a:gd name="T49" fmla="*/ 47 h 63"/>
                <a:gd name="T50" fmla="*/ 42 w 125"/>
                <a:gd name="T51" fmla="*/ 30 h 63"/>
                <a:gd name="T52" fmla="*/ 42 w 125"/>
                <a:gd name="T53" fmla="*/ 30 h 63"/>
                <a:gd name="T54" fmla="*/ 53 w 125"/>
                <a:gd name="T55" fmla="*/ 14 h 63"/>
                <a:gd name="T56" fmla="*/ 53 w 125"/>
                <a:gd name="T57" fmla="*/ 14 h 63"/>
                <a:gd name="T58" fmla="*/ 61 w 125"/>
                <a:gd name="T59" fmla="*/ 0 h 63"/>
                <a:gd name="T60" fmla="*/ 67 w 125"/>
                <a:gd name="T61" fmla="*/ 15 h 63"/>
                <a:gd name="T62" fmla="*/ 77 w 125"/>
                <a:gd name="T63" fmla="*/ 32 h 63"/>
                <a:gd name="T64" fmla="*/ 77 w 125"/>
                <a:gd name="T65" fmla="*/ 32 h 63"/>
                <a:gd name="T66" fmla="*/ 95 w 125"/>
                <a:gd name="T67" fmla="*/ 48 h 63"/>
                <a:gd name="T68" fmla="*/ 95 w 125"/>
                <a:gd name="T69" fmla="*/ 48 h 63"/>
                <a:gd name="T70" fmla="*/ 97 w 125"/>
                <a:gd name="T71" fmla="*/ 48 h 63"/>
                <a:gd name="T72" fmla="*/ 97 w 125"/>
                <a:gd name="T73" fmla="*/ 48 h 63"/>
                <a:gd name="T74" fmla="*/ 110 w 125"/>
                <a:gd name="T75" fmla="*/ 18 h 63"/>
                <a:gd name="T76" fmla="*/ 110 w 125"/>
                <a:gd name="T77" fmla="*/ 18 h 63"/>
                <a:gd name="T78" fmla="*/ 109 w 125"/>
                <a:gd name="T79" fmla="*/ 13 h 63"/>
                <a:gd name="T80" fmla="*/ 109 w 125"/>
                <a:gd name="T81" fmla="*/ 13 h 63"/>
                <a:gd name="T82" fmla="*/ 124 w 125"/>
                <a:gd name="T83" fmla="*/ 12 h 63"/>
                <a:gd name="T84" fmla="*/ 125 w 125"/>
                <a:gd name="T85" fmla="*/ 18 h 63"/>
                <a:gd name="T86" fmla="*/ 125 w 125"/>
                <a:gd name="T87" fmla="*/ 18 h 63"/>
                <a:gd name="T88" fmla="*/ 101 w 125"/>
                <a:gd name="T89" fmla="*/ 63 h 63"/>
                <a:gd name="T90" fmla="*/ 101 w 125"/>
                <a:gd name="T91" fmla="*/ 63 h 63"/>
                <a:gd name="T92" fmla="*/ 95 w 125"/>
                <a:gd name="T93" fmla="*/ 63 h 63"/>
                <a:gd name="T94" fmla="*/ 95 w 125"/>
                <a:gd name="T95" fmla="*/ 63 h 63"/>
                <a:gd name="T96" fmla="*/ 64 w 125"/>
                <a:gd name="T97"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63">
                  <a:moveTo>
                    <a:pt x="64" y="41"/>
                  </a:moveTo>
                  <a:cubicBezTo>
                    <a:pt x="62" y="38"/>
                    <a:pt x="61" y="35"/>
                    <a:pt x="59" y="33"/>
                  </a:cubicBezTo>
                  <a:cubicBezTo>
                    <a:pt x="59" y="33"/>
                    <a:pt x="59" y="33"/>
                    <a:pt x="59" y="33"/>
                  </a:cubicBezTo>
                  <a:cubicBezTo>
                    <a:pt x="51" y="44"/>
                    <a:pt x="38" y="59"/>
                    <a:pt x="20" y="62"/>
                  </a:cubicBezTo>
                  <a:cubicBezTo>
                    <a:pt x="20" y="62"/>
                    <a:pt x="20" y="62"/>
                    <a:pt x="20" y="62"/>
                  </a:cubicBezTo>
                  <a:cubicBezTo>
                    <a:pt x="19" y="63"/>
                    <a:pt x="18" y="63"/>
                    <a:pt x="17" y="63"/>
                  </a:cubicBezTo>
                  <a:cubicBezTo>
                    <a:pt x="17" y="63"/>
                    <a:pt x="17" y="63"/>
                    <a:pt x="17" y="63"/>
                  </a:cubicBezTo>
                  <a:cubicBezTo>
                    <a:pt x="11" y="63"/>
                    <a:pt x="5" y="59"/>
                    <a:pt x="3" y="55"/>
                  </a:cubicBezTo>
                  <a:cubicBezTo>
                    <a:pt x="3" y="55"/>
                    <a:pt x="3" y="55"/>
                    <a:pt x="3" y="55"/>
                  </a:cubicBezTo>
                  <a:cubicBezTo>
                    <a:pt x="1" y="50"/>
                    <a:pt x="0" y="46"/>
                    <a:pt x="0" y="41"/>
                  </a:cubicBezTo>
                  <a:cubicBezTo>
                    <a:pt x="0" y="41"/>
                    <a:pt x="0" y="41"/>
                    <a:pt x="0" y="41"/>
                  </a:cubicBezTo>
                  <a:cubicBezTo>
                    <a:pt x="0" y="27"/>
                    <a:pt x="6" y="10"/>
                    <a:pt x="6" y="10"/>
                  </a:cubicBezTo>
                  <a:cubicBezTo>
                    <a:pt x="6" y="10"/>
                    <a:pt x="6" y="10"/>
                    <a:pt x="6" y="10"/>
                  </a:cubicBezTo>
                  <a:cubicBezTo>
                    <a:pt x="6" y="10"/>
                    <a:pt x="6" y="10"/>
                    <a:pt x="6" y="10"/>
                  </a:cubicBezTo>
                  <a:cubicBezTo>
                    <a:pt x="21" y="15"/>
                    <a:pt x="21" y="15"/>
                    <a:pt x="21" y="15"/>
                  </a:cubicBezTo>
                  <a:cubicBezTo>
                    <a:pt x="21" y="15"/>
                    <a:pt x="15" y="31"/>
                    <a:pt x="15" y="41"/>
                  </a:cubicBezTo>
                  <a:cubicBezTo>
                    <a:pt x="15" y="41"/>
                    <a:pt x="15" y="41"/>
                    <a:pt x="15" y="41"/>
                  </a:cubicBezTo>
                  <a:cubicBezTo>
                    <a:pt x="15" y="44"/>
                    <a:pt x="16" y="47"/>
                    <a:pt x="16" y="47"/>
                  </a:cubicBezTo>
                  <a:cubicBezTo>
                    <a:pt x="16" y="47"/>
                    <a:pt x="16" y="47"/>
                    <a:pt x="16" y="47"/>
                  </a:cubicBezTo>
                  <a:cubicBezTo>
                    <a:pt x="16" y="47"/>
                    <a:pt x="16" y="47"/>
                    <a:pt x="16" y="47"/>
                  </a:cubicBezTo>
                  <a:cubicBezTo>
                    <a:pt x="16" y="47"/>
                    <a:pt x="16" y="47"/>
                    <a:pt x="16" y="47"/>
                  </a:cubicBezTo>
                  <a:cubicBezTo>
                    <a:pt x="16" y="47"/>
                    <a:pt x="17" y="47"/>
                    <a:pt x="17" y="47"/>
                  </a:cubicBezTo>
                  <a:cubicBezTo>
                    <a:pt x="17" y="47"/>
                    <a:pt x="17" y="47"/>
                    <a:pt x="17" y="47"/>
                  </a:cubicBezTo>
                  <a:cubicBezTo>
                    <a:pt x="17" y="47"/>
                    <a:pt x="18" y="47"/>
                    <a:pt x="18" y="47"/>
                  </a:cubicBezTo>
                  <a:cubicBezTo>
                    <a:pt x="18" y="47"/>
                    <a:pt x="18" y="47"/>
                    <a:pt x="18" y="47"/>
                  </a:cubicBezTo>
                  <a:cubicBezTo>
                    <a:pt x="26" y="46"/>
                    <a:pt x="35" y="38"/>
                    <a:pt x="42" y="30"/>
                  </a:cubicBezTo>
                  <a:cubicBezTo>
                    <a:pt x="42" y="30"/>
                    <a:pt x="42" y="30"/>
                    <a:pt x="42" y="30"/>
                  </a:cubicBezTo>
                  <a:cubicBezTo>
                    <a:pt x="49" y="22"/>
                    <a:pt x="53" y="14"/>
                    <a:pt x="53" y="14"/>
                  </a:cubicBezTo>
                  <a:cubicBezTo>
                    <a:pt x="53" y="14"/>
                    <a:pt x="53" y="14"/>
                    <a:pt x="53" y="14"/>
                  </a:cubicBezTo>
                  <a:cubicBezTo>
                    <a:pt x="61" y="0"/>
                    <a:pt x="61" y="0"/>
                    <a:pt x="61" y="0"/>
                  </a:cubicBezTo>
                  <a:cubicBezTo>
                    <a:pt x="67" y="15"/>
                    <a:pt x="67" y="15"/>
                    <a:pt x="67" y="15"/>
                  </a:cubicBezTo>
                  <a:cubicBezTo>
                    <a:pt x="67" y="15"/>
                    <a:pt x="71" y="24"/>
                    <a:pt x="77" y="32"/>
                  </a:cubicBezTo>
                  <a:cubicBezTo>
                    <a:pt x="77" y="32"/>
                    <a:pt x="77" y="32"/>
                    <a:pt x="77" y="32"/>
                  </a:cubicBezTo>
                  <a:cubicBezTo>
                    <a:pt x="82" y="41"/>
                    <a:pt x="91" y="49"/>
                    <a:pt x="95" y="48"/>
                  </a:cubicBezTo>
                  <a:cubicBezTo>
                    <a:pt x="95" y="48"/>
                    <a:pt x="95" y="48"/>
                    <a:pt x="95" y="48"/>
                  </a:cubicBezTo>
                  <a:cubicBezTo>
                    <a:pt x="96" y="48"/>
                    <a:pt x="97" y="48"/>
                    <a:pt x="97" y="48"/>
                  </a:cubicBezTo>
                  <a:cubicBezTo>
                    <a:pt x="97" y="48"/>
                    <a:pt x="97" y="48"/>
                    <a:pt x="97" y="48"/>
                  </a:cubicBezTo>
                  <a:cubicBezTo>
                    <a:pt x="106" y="47"/>
                    <a:pt x="110" y="29"/>
                    <a:pt x="110" y="18"/>
                  </a:cubicBezTo>
                  <a:cubicBezTo>
                    <a:pt x="110" y="18"/>
                    <a:pt x="110" y="18"/>
                    <a:pt x="110" y="18"/>
                  </a:cubicBezTo>
                  <a:cubicBezTo>
                    <a:pt x="110" y="15"/>
                    <a:pt x="109" y="13"/>
                    <a:pt x="109" y="13"/>
                  </a:cubicBezTo>
                  <a:cubicBezTo>
                    <a:pt x="109" y="13"/>
                    <a:pt x="109" y="13"/>
                    <a:pt x="109" y="13"/>
                  </a:cubicBezTo>
                  <a:cubicBezTo>
                    <a:pt x="124" y="12"/>
                    <a:pt x="124" y="12"/>
                    <a:pt x="124" y="12"/>
                  </a:cubicBezTo>
                  <a:cubicBezTo>
                    <a:pt x="124" y="12"/>
                    <a:pt x="125" y="14"/>
                    <a:pt x="125" y="18"/>
                  </a:cubicBezTo>
                  <a:cubicBezTo>
                    <a:pt x="125" y="18"/>
                    <a:pt x="125" y="18"/>
                    <a:pt x="125" y="18"/>
                  </a:cubicBezTo>
                  <a:cubicBezTo>
                    <a:pt x="124" y="29"/>
                    <a:pt x="124" y="55"/>
                    <a:pt x="101" y="63"/>
                  </a:cubicBezTo>
                  <a:cubicBezTo>
                    <a:pt x="101" y="63"/>
                    <a:pt x="101" y="63"/>
                    <a:pt x="101" y="63"/>
                  </a:cubicBezTo>
                  <a:cubicBezTo>
                    <a:pt x="99" y="63"/>
                    <a:pt x="97" y="63"/>
                    <a:pt x="95" y="63"/>
                  </a:cubicBezTo>
                  <a:cubicBezTo>
                    <a:pt x="95" y="63"/>
                    <a:pt x="95" y="63"/>
                    <a:pt x="95" y="63"/>
                  </a:cubicBezTo>
                  <a:cubicBezTo>
                    <a:pt x="80" y="63"/>
                    <a:pt x="71" y="5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0"/>
            <p:cNvSpPr>
              <a:spLocks noEditPoints="1"/>
            </p:cNvSpPr>
            <p:nvPr/>
          </p:nvSpPr>
          <p:spPr bwMode="auto">
            <a:xfrm>
              <a:off x="4949" y="2248"/>
              <a:ext cx="151" cy="82"/>
            </a:xfrm>
            <a:custGeom>
              <a:avLst/>
              <a:gdLst>
                <a:gd name="T0" fmla="*/ 61 w 129"/>
                <a:gd name="T1" fmla="*/ 42 h 70"/>
                <a:gd name="T2" fmla="*/ 19 w 129"/>
                <a:gd name="T3" fmla="*/ 70 h 70"/>
                <a:gd name="T4" fmla="*/ 3 w 129"/>
                <a:gd name="T5" fmla="*/ 61 h 70"/>
                <a:gd name="T6" fmla="*/ 6 w 129"/>
                <a:gd name="T7" fmla="*/ 14 h 70"/>
                <a:gd name="T8" fmla="*/ 9 w 129"/>
                <a:gd name="T9" fmla="*/ 13 h 70"/>
                <a:gd name="T10" fmla="*/ 24 w 129"/>
                <a:gd name="T11" fmla="*/ 18 h 70"/>
                <a:gd name="T12" fmla="*/ 24 w 129"/>
                <a:gd name="T13" fmla="*/ 18 h 70"/>
                <a:gd name="T14" fmla="*/ 24 w 129"/>
                <a:gd name="T15" fmla="*/ 18 h 70"/>
                <a:gd name="T16" fmla="*/ 24 w 129"/>
                <a:gd name="T17" fmla="*/ 18 h 70"/>
                <a:gd name="T18" fmla="*/ 24 w 129"/>
                <a:gd name="T19" fmla="*/ 19 h 70"/>
                <a:gd name="T20" fmla="*/ 25 w 129"/>
                <a:gd name="T21" fmla="*/ 19 h 70"/>
                <a:gd name="T22" fmla="*/ 25 w 129"/>
                <a:gd name="T23" fmla="*/ 19 h 70"/>
                <a:gd name="T24" fmla="*/ 25 w 129"/>
                <a:gd name="T25" fmla="*/ 21 h 70"/>
                <a:gd name="T26" fmla="*/ 24 w 129"/>
                <a:gd name="T27" fmla="*/ 23 h 70"/>
                <a:gd name="T28" fmla="*/ 19 w 129"/>
                <a:gd name="T29" fmla="*/ 46 h 70"/>
                <a:gd name="T30" fmla="*/ 19 w 129"/>
                <a:gd name="T31" fmla="*/ 47 h 70"/>
                <a:gd name="T32" fmla="*/ 20 w 129"/>
                <a:gd name="T33" fmla="*/ 50 h 70"/>
                <a:gd name="T34" fmla="*/ 53 w 129"/>
                <a:gd name="T35" fmla="*/ 18 h 70"/>
                <a:gd name="T36" fmla="*/ 71 w 129"/>
                <a:gd name="T37" fmla="*/ 19 h 70"/>
                <a:gd name="T38" fmla="*/ 71 w 129"/>
                <a:gd name="T39" fmla="*/ 19 h 70"/>
                <a:gd name="T40" fmla="*/ 73 w 129"/>
                <a:gd name="T41" fmla="*/ 24 h 70"/>
                <a:gd name="T42" fmla="*/ 97 w 129"/>
                <a:gd name="T43" fmla="*/ 51 h 70"/>
                <a:gd name="T44" fmla="*/ 99 w 129"/>
                <a:gd name="T45" fmla="*/ 51 h 70"/>
                <a:gd name="T46" fmla="*/ 107 w 129"/>
                <a:gd name="T47" fmla="*/ 42 h 70"/>
                <a:gd name="T48" fmla="*/ 110 w 129"/>
                <a:gd name="T49" fmla="*/ 23 h 70"/>
                <a:gd name="T50" fmla="*/ 128 w 129"/>
                <a:gd name="T51" fmla="*/ 14 h 70"/>
                <a:gd name="T52" fmla="*/ 103 w 129"/>
                <a:gd name="T53" fmla="*/ 69 h 70"/>
                <a:gd name="T54" fmla="*/ 64 w 129"/>
                <a:gd name="T55" fmla="*/ 47 h 70"/>
                <a:gd name="T56" fmla="*/ 125 w 129"/>
                <a:gd name="T57" fmla="*/ 23 h 70"/>
                <a:gd name="T58" fmla="*/ 113 w 129"/>
                <a:gd name="T59" fmla="*/ 20 h 70"/>
                <a:gd name="T60" fmla="*/ 114 w 129"/>
                <a:gd name="T61" fmla="*/ 25 h 70"/>
                <a:gd name="T62" fmla="*/ 100 w 129"/>
                <a:gd name="T63" fmla="*/ 55 h 70"/>
                <a:gd name="T64" fmla="*/ 97 w 129"/>
                <a:gd name="T65" fmla="*/ 55 h 70"/>
                <a:gd name="T66" fmla="*/ 67 w 129"/>
                <a:gd name="T67" fmla="*/ 21 h 70"/>
                <a:gd name="T68" fmla="*/ 67 w 129"/>
                <a:gd name="T69" fmla="*/ 20 h 70"/>
                <a:gd name="T70" fmla="*/ 57 w 129"/>
                <a:gd name="T71" fmla="*/ 20 h 70"/>
                <a:gd name="T72" fmla="*/ 57 w 129"/>
                <a:gd name="T73" fmla="*/ 20 h 70"/>
                <a:gd name="T74" fmla="*/ 56 w 129"/>
                <a:gd name="T75" fmla="*/ 21 h 70"/>
                <a:gd name="T76" fmla="*/ 46 w 129"/>
                <a:gd name="T77" fmla="*/ 36 h 70"/>
                <a:gd name="T78" fmla="*/ 20 w 129"/>
                <a:gd name="T79" fmla="*/ 54 h 70"/>
                <a:gd name="T80" fmla="*/ 18 w 129"/>
                <a:gd name="T81" fmla="*/ 54 h 70"/>
                <a:gd name="T82" fmla="*/ 17 w 129"/>
                <a:gd name="T83" fmla="*/ 53 h 70"/>
                <a:gd name="T84" fmla="*/ 15 w 129"/>
                <a:gd name="T85" fmla="*/ 46 h 70"/>
                <a:gd name="T86" fmla="*/ 20 w 129"/>
                <a:gd name="T87" fmla="*/ 21 h 70"/>
                <a:gd name="T88" fmla="*/ 7 w 129"/>
                <a:gd name="T89" fmla="*/ 26 h 70"/>
                <a:gd name="T90" fmla="*/ 7 w 129"/>
                <a:gd name="T91" fmla="*/ 59 h 70"/>
                <a:gd name="T92" fmla="*/ 19 w 129"/>
                <a:gd name="T93" fmla="*/ 66 h 70"/>
                <a:gd name="T94" fmla="*/ 60 w 129"/>
                <a:gd name="T95" fmla="*/ 37 h 70"/>
                <a:gd name="T96" fmla="*/ 68 w 129"/>
                <a:gd name="T97" fmla="*/ 45 h 70"/>
                <a:gd name="T98" fmla="*/ 68 w 129"/>
                <a:gd name="T99" fmla="*/ 21 h 70"/>
                <a:gd name="T100" fmla="*/ 68 w 129"/>
                <a:gd name="T101" fmla="*/ 21 h 70"/>
                <a:gd name="T102" fmla="*/ 67 w 129"/>
                <a:gd name="T103" fmla="*/ 21 h 70"/>
                <a:gd name="T104" fmla="*/ 67 w 129"/>
                <a:gd name="T105" fmla="*/ 20 h 70"/>
                <a:gd name="T106" fmla="*/ 25 w 129"/>
                <a:gd name="T107" fmla="*/ 20 h 70"/>
                <a:gd name="T108" fmla="*/ 25 w 129"/>
                <a:gd name="T109" fmla="*/ 19 h 70"/>
                <a:gd name="T110" fmla="*/ 24 w 129"/>
                <a:gd name="T111" fmla="*/ 19 h 70"/>
                <a:gd name="T112" fmla="*/ 24 w 129"/>
                <a:gd name="T113" fmla="*/ 19 h 70"/>
                <a:gd name="T114" fmla="*/ 24 w 129"/>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70">
                  <a:moveTo>
                    <a:pt x="64" y="47"/>
                  </a:moveTo>
                  <a:cubicBezTo>
                    <a:pt x="66" y="46"/>
                    <a:pt x="66" y="46"/>
                    <a:pt x="66" y="46"/>
                  </a:cubicBezTo>
                  <a:cubicBezTo>
                    <a:pt x="64" y="47"/>
                    <a:pt x="64" y="47"/>
                    <a:pt x="64" y="47"/>
                  </a:cubicBezTo>
                  <a:cubicBezTo>
                    <a:pt x="63" y="45"/>
                    <a:pt x="62" y="43"/>
                    <a:pt x="61" y="42"/>
                  </a:cubicBezTo>
                  <a:cubicBezTo>
                    <a:pt x="61" y="42"/>
                    <a:pt x="61" y="42"/>
                    <a:pt x="61" y="42"/>
                  </a:cubicBezTo>
                  <a:cubicBezTo>
                    <a:pt x="53" y="52"/>
                    <a:pt x="40" y="66"/>
                    <a:pt x="22" y="69"/>
                  </a:cubicBezTo>
                  <a:cubicBezTo>
                    <a:pt x="22" y="69"/>
                    <a:pt x="22" y="69"/>
                    <a:pt x="22" y="69"/>
                  </a:cubicBezTo>
                  <a:cubicBezTo>
                    <a:pt x="21" y="70"/>
                    <a:pt x="20" y="70"/>
                    <a:pt x="19" y="70"/>
                  </a:cubicBezTo>
                  <a:cubicBezTo>
                    <a:pt x="19" y="70"/>
                    <a:pt x="19" y="70"/>
                    <a:pt x="19" y="70"/>
                  </a:cubicBezTo>
                  <a:cubicBezTo>
                    <a:pt x="19" y="70"/>
                    <a:pt x="19" y="70"/>
                    <a:pt x="18" y="70"/>
                  </a:cubicBezTo>
                  <a:cubicBezTo>
                    <a:pt x="18" y="70"/>
                    <a:pt x="18" y="70"/>
                    <a:pt x="18" y="70"/>
                  </a:cubicBezTo>
                  <a:cubicBezTo>
                    <a:pt x="12" y="70"/>
                    <a:pt x="6" y="66"/>
                    <a:pt x="3" y="61"/>
                  </a:cubicBezTo>
                  <a:cubicBezTo>
                    <a:pt x="3" y="61"/>
                    <a:pt x="3" y="61"/>
                    <a:pt x="3" y="61"/>
                  </a:cubicBezTo>
                  <a:cubicBezTo>
                    <a:pt x="1" y="56"/>
                    <a:pt x="0" y="51"/>
                    <a:pt x="0" y="46"/>
                  </a:cubicBezTo>
                  <a:cubicBezTo>
                    <a:pt x="0" y="46"/>
                    <a:pt x="0" y="46"/>
                    <a:pt x="0" y="46"/>
                  </a:cubicBezTo>
                  <a:cubicBezTo>
                    <a:pt x="0" y="32"/>
                    <a:pt x="6" y="17"/>
                    <a:pt x="6" y="14"/>
                  </a:cubicBezTo>
                  <a:cubicBezTo>
                    <a:pt x="6" y="14"/>
                    <a:pt x="6" y="14"/>
                    <a:pt x="6" y="14"/>
                  </a:cubicBezTo>
                  <a:cubicBezTo>
                    <a:pt x="6" y="14"/>
                    <a:pt x="6" y="14"/>
                    <a:pt x="6" y="14"/>
                  </a:cubicBezTo>
                  <a:cubicBezTo>
                    <a:pt x="7" y="11"/>
                    <a:pt x="7" y="11"/>
                    <a:pt x="7" y="11"/>
                  </a:cubicBezTo>
                  <a:cubicBezTo>
                    <a:pt x="9" y="13"/>
                    <a:pt x="9" y="13"/>
                    <a:pt x="9" y="13"/>
                  </a:cubicBezTo>
                  <a:cubicBezTo>
                    <a:pt x="23" y="18"/>
                    <a:pt x="23" y="18"/>
                    <a:pt x="23" y="18"/>
                  </a:cubicBezTo>
                  <a:cubicBezTo>
                    <a:pt x="23"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20"/>
                    <a:pt x="25" y="20"/>
                    <a:pt x="25" y="20"/>
                  </a:cubicBezTo>
                  <a:cubicBezTo>
                    <a:pt x="25" y="20"/>
                    <a:pt x="25" y="20"/>
                    <a:pt x="25" y="20"/>
                  </a:cubicBezTo>
                  <a:cubicBezTo>
                    <a:pt x="25" y="21"/>
                    <a:pt x="25" y="20"/>
                    <a:pt x="25" y="21"/>
                  </a:cubicBezTo>
                  <a:cubicBezTo>
                    <a:pt x="25" y="21"/>
                    <a:pt x="25" y="21"/>
                    <a:pt x="25" y="21"/>
                  </a:cubicBezTo>
                  <a:cubicBezTo>
                    <a:pt x="25" y="21"/>
                    <a:pt x="24" y="21"/>
                    <a:pt x="24" y="21"/>
                  </a:cubicBezTo>
                  <a:cubicBezTo>
                    <a:pt x="24" y="21"/>
                    <a:pt x="24" y="21"/>
                    <a:pt x="24" y="21"/>
                  </a:cubicBezTo>
                  <a:cubicBezTo>
                    <a:pt x="24" y="22"/>
                    <a:pt x="24" y="22"/>
                    <a:pt x="24" y="23"/>
                  </a:cubicBezTo>
                  <a:cubicBezTo>
                    <a:pt x="24" y="23"/>
                    <a:pt x="24" y="23"/>
                    <a:pt x="24" y="23"/>
                  </a:cubicBezTo>
                  <a:cubicBezTo>
                    <a:pt x="23" y="25"/>
                    <a:pt x="23" y="27"/>
                    <a:pt x="22" y="30"/>
                  </a:cubicBezTo>
                  <a:cubicBezTo>
                    <a:pt x="22" y="30"/>
                    <a:pt x="22" y="30"/>
                    <a:pt x="22" y="30"/>
                  </a:cubicBezTo>
                  <a:cubicBezTo>
                    <a:pt x="21" y="35"/>
                    <a:pt x="19" y="41"/>
                    <a:pt x="19" y="46"/>
                  </a:cubicBezTo>
                  <a:cubicBezTo>
                    <a:pt x="19" y="46"/>
                    <a:pt x="19" y="46"/>
                    <a:pt x="19" y="46"/>
                  </a:cubicBezTo>
                  <a:cubicBezTo>
                    <a:pt x="19" y="46"/>
                    <a:pt x="19" y="46"/>
                    <a:pt x="19" y="46"/>
                  </a:cubicBezTo>
                  <a:cubicBezTo>
                    <a:pt x="19" y="46"/>
                    <a:pt x="19" y="46"/>
                    <a:pt x="19" y="46"/>
                  </a:cubicBezTo>
                  <a:cubicBezTo>
                    <a:pt x="19" y="46"/>
                    <a:pt x="19" y="47"/>
                    <a:pt x="19" y="47"/>
                  </a:cubicBezTo>
                  <a:cubicBezTo>
                    <a:pt x="19" y="47"/>
                    <a:pt x="19" y="47"/>
                    <a:pt x="19" y="47"/>
                  </a:cubicBezTo>
                  <a:cubicBezTo>
                    <a:pt x="19" y="48"/>
                    <a:pt x="19" y="50"/>
                    <a:pt x="20" y="50"/>
                  </a:cubicBezTo>
                  <a:cubicBezTo>
                    <a:pt x="20" y="50"/>
                    <a:pt x="20" y="50"/>
                    <a:pt x="20" y="50"/>
                  </a:cubicBezTo>
                  <a:cubicBezTo>
                    <a:pt x="20" y="50"/>
                    <a:pt x="20" y="50"/>
                    <a:pt x="20" y="50"/>
                  </a:cubicBezTo>
                  <a:cubicBezTo>
                    <a:pt x="20" y="50"/>
                    <a:pt x="20" y="50"/>
                    <a:pt x="20" y="50"/>
                  </a:cubicBezTo>
                  <a:cubicBezTo>
                    <a:pt x="26" y="50"/>
                    <a:pt x="36" y="42"/>
                    <a:pt x="43" y="34"/>
                  </a:cubicBezTo>
                  <a:cubicBezTo>
                    <a:pt x="43" y="34"/>
                    <a:pt x="43" y="34"/>
                    <a:pt x="43" y="34"/>
                  </a:cubicBezTo>
                  <a:cubicBezTo>
                    <a:pt x="48" y="27"/>
                    <a:pt x="52" y="20"/>
                    <a:pt x="53" y="18"/>
                  </a:cubicBezTo>
                  <a:cubicBezTo>
                    <a:pt x="53" y="18"/>
                    <a:pt x="53" y="18"/>
                    <a:pt x="53" y="18"/>
                  </a:cubicBezTo>
                  <a:cubicBezTo>
                    <a:pt x="53" y="18"/>
                    <a:pt x="53" y="18"/>
                    <a:pt x="53" y="18"/>
                  </a:cubicBezTo>
                  <a:cubicBezTo>
                    <a:pt x="63" y="0"/>
                    <a:pt x="63" y="0"/>
                    <a:pt x="63" y="0"/>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2" y="20"/>
                  </a:cubicBezTo>
                  <a:cubicBezTo>
                    <a:pt x="72" y="20"/>
                    <a:pt x="72" y="20"/>
                    <a:pt x="72" y="20"/>
                  </a:cubicBezTo>
                  <a:cubicBezTo>
                    <a:pt x="72" y="21"/>
                    <a:pt x="73" y="23"/>
                    <a:pt x="73" y="24"/>
                  </a:cubicBezTo>
                  <a:cubicBezTo>
                    <a:pt x="73" y="24"/>
                    <a:pt x="73" y="24"/>
                    <a:pt x="73" y="24"/>
                  </a:cubicBezTo>
                  <a:cubicBezTo>
                    <a:pt x="75" y="28"/>
                    <a:pt x="77" y="32"/>
                    <a:pt x="80" y="36"/>
                  </a:cubicBezTo>
                  <a:cubicBezTo>
                    <a:pt x="80" y="36"/>
                    <a:pt x="80" y="36"/>
                    <a:pt x="80" y="36"/>
                  </a:cubicBezTo>
                  <a:cubicBezTo>
                    <a:pt x="86" y="45"/>
                    <a:pt x="94" y="51"/>
                    <a:pt x="97" y="51"/>
                  </a:cubicBezTo>
                  <a:cubicBezTo>
                    <a:pt x="97" y="51"/>
                    <a:pt x="97" y="51"/>
                    <a:pt x="97" y="51"/>
                  </a:cubicBezTo>
                  <a:cubicBezTo>
                    <a:pt x="97" y="51"/>
                    <a:pt x="97" y="51"/>
                    <a:pt x="97" y="51"/>
                  </a:cubicBezTo>
                  <a:cubicBezTo>
                    <a:pt x="97" y="51"/>
                    <a:pt x="97" y="51"/>
                    <a:pt x="97" y="51"/>
                  </a:cubicBezTo>
                  <a:cubicBezTo>
                    <a:pt x="98" y="51"/>
                    <a:pt x="98" y="51"/>
                    <a:pt x="99" y="51"/>
                  </a:cubicBezTo>
                  <a:cubicBezTo>
                    <a:pt x="99" y="51"/>
                    <a:pt x="99" y="51"/>
                    <a:pt x="99" y="51"/>
                  </a:cubicBezTo>
                  <a:cubicBezTo>
                    <a:pt x="99" y="51"/>
                    <a:pt x="99" y="51"/>
                    <a:pt x="99" y="51"/>
                  </a:cubicBezTo>
                  <a:cubicBezTo>
                    <a:pt x="99" y="51"/>
                    <a:pt x="99" y="51"/>
                    <a:pt x="99" y="51"/>
                  </a:cubicBezTo>
                  <a:cubicBezTo>
                    <a:pt x="102" y="51"/>
                    <a:pt x="105" y="47"/>
                    <a:pt x="107" y="42"/>
                  </a:cubicBezTo>
                  <a:cubicBezTo>
                    <a:pt x="107" y="42"/>
                    <a:pt x="107" y="42"/>
                    <a:pt x="107" y="42"/>
                  </a:cubicBezTo>
                  <a:cubicBezTo>
                    <a:pt x="109" y="36"/>
                    <a:pt x="110" y="30"/>
                    <a:pt x="110" y="25"/>
                  </a:cubicBezTo>
                  <a:cubicBezTo>
                    <a:pt x="110" y="25"/>
                    <a:pt x="110" y="25"/>
                    <a:pt x="110" y="25"/>
                  </a:cubicBezTo>
                  <a:cubicBezTo>
                    <a:pt x="110" y="24"/>
                    <a:pt x="110" y="24"/>
                    <a:pt x="110" y="23"/>
                  </a:cubicBezTo>
                  <a:cubicBezTo>
                    <a:pt x="110" y="23"/>
                    <a:pt x="110" y="23"/>
                    <a:pt x="110" y="23"/>
                  </a:cubicBezTo>
                  <a:cubicBezTo>
                    <a:pt x="110" y="20"/>
                    <a:pt x="109" y="18"/>
                    <a:pt x="109" y="18"/>
                  </a:cubicBezTo>
                  <a:cubicBezTo>
                    <a:pt x="109" y="18"/>
                    <a:pt x="109" y="18"/>
                    <a:pt x="109" y="18"/>
                  </a:cubicBezTo>
                  <a:cubicBezTo>
                    <a:pt x="109" y="16"/>
                    <a:pt x="109" y="16"/>
                    <a:pt x="109" y="16"/>
                  </a:cubicBezTo>
                  <a:cubicBezTo>
                    <a:pt x="128" y="14"/>
                    <a:pt x="128" y="14"/>
                    <a:pt x="128" y="14"/>
                  </a:cubicBezTo>
                  <a:cubicBezTo>
                    <a:pt x="128" y="17"/>
                    <a:pt x="128" y="17"/>
                    <a:pt x="128" y="17"/>
                  </a:cubicBezTo>
                  <a:cubicBezTo>
                    <a:pt x="128" y="17"/>
                    <a:pt x="129" y="19"/>
                    <a:pt x="129" y="23"/>
                  </a:cubicBezTo>
                  <a:cubicBezTo>
                    <a:pt x="129" y="23"/>
                    <a:pt x="129" y="23"/>
                    <a:pt x="129" y="23"/>
                  </a:cubicBezTo>
                  <a:cubicBezTo>
                    <a:pt x="128" y="34"/>
                    <a:pt x="128" y="61"/>
                    <a:pt x="103" y="69"/>
                  </a:cubicBezTo>
                  <a:cubicBezTo>
                    <a:pt x="103" y="69"/>
                    <a:pt x="103" y="69"/>
                    <a:pt x="103" y="69"/>
                  </a:cubicBezTo>
                  <a:cubicBezTo>
                    <a:pt x="101" y="70"/>
                    <a:pt x="99" y="70"/>
                    <a:pt x="97" y="70"/>
                  </a:cubicBezTo>
                  <a:cubicBezTo>
                    <a:pt x="97" y="70"/>
                    <a:pt x="97" y="70"/>
                    <a:pt x="97" y="70"/>
                  </a:cubicBezTo>
                  <a:cubicBezTo>
                    <a:pt x="81" y="70"/>
                    <a:pt x="71" y="57"/>
                    <a:pt x="64" y="47"/>
                  </a:cubicBezTo>
                  <a:close/>
                  <a:moveTo>
                    <a:pt x="97" y="66"/>
                  </a:moveTo>
                  <a:cubicBezTo>
                    <a:pt x="99" y="66"/>
                    <a:pt x="101" y="66"/>
                    <a:pt x="102" y="66"/>
                  </a:cubicBezTo>
                  <a:cubicBezTo>
                    <a:pt x="102" y="66"/>
                    <a:pt x="102" y="66"/>
                    <a:pt x="102" y="66"/>
                  </a:cubicBezTo>
                  <a:cubicBezTo>
                    <a:pt x="124" y="59"/>
                    <a:pt x="124" y="34"/>
                    <a:pt x="125" y="23"/>
                  </a:cubicBezTo>
                  <a:cubicBezTo>
                    <a:pt x="125" y="23"/>
                    <a:pt x="125" y="23"/>
                    <a:pt x="125" y="23"/>
                  </a:cubicBezTo>
                  <a:cubicBezTo>
                    <a:pt x="125" y="21"/>
                    <a:pt x="125" y="20"/>
                    <a:pt x="125" y="19"/>
                  </a:cubicBezTo>
                  <a:cubicBezTo>
                    <a:pt x="125" y="19"/>
                    <a:pt x="125" y="19"/>
                    <a:pt x="125" y="19"/>
                  </a:cubicBezTo>
                  <a:cubicBezTo>
                    <a:pt x="113" y="20"/>
                    <a:pt x="113" y="20"/>
                    <a:pt x="113" y="20"/>
                  </a:cubicBezTo>
                  <a:cubicBezTo>
                    <a:pt x="113" y="21"/>
                    <a:pt x="114" y="22"/>
                    <a:pt x="114" y="23"/>
                  </a:cubicBezTo>
                  <a:cubicBezTo>
                    <a:pt x="114" y="23"/>
                    <a:pt x="114" y="23"/>
                    <a:pt x="114" y="23"/>
                  </a:cubicBezTo>
                  <a:cubicBezTo>
                    <a:pt x="114" y="24"/>
                    <a:pt x="114" y="24"/>
                    <a:pt x="114" y="25"/>
                  </a:cubicBezTo>
                  <a:cubicBezTo>
                    <a:pt x="114" y="25"/>
                    <a:pt x="114" y="25"/>
                    <a:pt x="114" y="25"/>
                  </a:cubicBezTo>
                  <a:cubicBezTo>
                    <a:pt x="114" y="30"/>
                    <a:pt x="113" y="37"/>
                    <a:pt x="110" y="43"/>
                  </a:cubicBezTo>
                  <a:cubicBezTo>
                    <a:pt x="110" y="43"/>
                    <a:pt x="110" y="43"/>
                    <a:pt x="110" y="43"/>
                  </a:cubicBezTo>
                  <a:cubicBezTo>
                    <a:pt x="108" y="49"/>
                    <a:pt x="105" y="54"/>
                    <a:pt x="100" y="55"/>
                  </a:cubicBezTo>
                  <a:cubicBezTo>
                    <a:pt x="100" y="55"/>
                    <a:pt x="100" y="55"/>
                    <a:pt x="100" y="55"/>
                  </a:cubicBezTo>
                  <a:cubicBezTo>
                    <a:pt x="99" y="55"/>
                    <a:pt x="98" y="55"/>
                    <a:pt x="97" y="55"/>
                  </a:cubicBezTo>
                  <a:cubicBezTo>
                    <a:pt x="97" y="55"/>
                    <a:pt x="97" y="55"/>
                    <a:pt x="97" y="55"/>
                  </a:cubicBezTo>
                  <a:cubicBezTo>
                    <a:pt x="97" y="55"/>
                    <a:pt x="97" y="55"/>
                    <a:pt x="97" y="55"/>
                  </a:cubicBezTo>
                  <a:cubicBezTo>
                    <a:pt x="97" y="55"/>
                    <a:pt x="97" y="55"/>
                    <a:pt x="97" y="55"/>
                  </a:cubicBezTo>
                  <a:cubicBezTo>
                    <a:pt x="90" y="55"/>
                    <a:pt x="83" y="47"/>
                    <a:pt x="77" y="38"/>
                  </a:cubicBezTo>
                  <a:cubicBezTo>
                    <a:pt x="77" y="38"/>
                    <a:pt x="77" y="38"/>
                    <a:pt x="77" y="38"/>
                  </a:cubicBezTo>
                  <a:cubicBezTo>
                    <a:pt x="71" y="30"/>
                    <a:pt x="68" y="22"/>
                    <a:pt x="67" y="21"/>
                  </a:cubicBezTo>
                  <a:cubicBezTo>
                    <a:pt x="67" y="21"/>
                    <a:pt x="67" y="21"/>
                    <a:pt x="67" y="21"/>
                  </a:cubicBezTo>
                  <a:cubicBezTo>
                    <a:pt x="67" y="21"/>
                    <a:pt x="67" y="21"/>
                    <a:pt x="67" y="21"/>
                  </a:cubicBezTo>
                  <a:cubicBezTo>
                    <a:pt x="67" y="21"/>
                    <a:pt x="67" y="21"/>
                    <a:pt x="67" y="21"/>
                  </a:cubicBezTo>
                  <a:cubicBezTo>
                    <a:pt x="67" y="21"/>
                    <a:pt x="67" y="20"/>
                    <a:pt x="67" y="20"/>
                  </a:cubicBezTo>
                  <a:cubicBezTo>
                    <a:pt x="67" y="20"/>
                    <a:pt x="67" y="20"/>
                    <a:pt x="67" y="20"/>
                  </a:cubicBezTo>
                  <a:cubicBezTo>
                    <a:pt x="67" y="20"/>
                    <a:pt x="67" y="20"/>
                    <a:pt x="67" y="20"/>
                  </a:cubicBezTo>
                  <a:cubicBezTo>
                    <a:pt x="63" y="10"/>
                    <a:pt x="63" y="10"/>
                    <a:pt x="63" y="1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1"/>
                    <a:pt x="56" y="21"/>
                  </a:cubicBezTo>
                  <a:cubicBezTo>
                    <a:pt x="56" y="21"/>
                    <a:pt x="56" y="21"/>
                    <a:pt x="56" y="21"/>
                  </a:cubicBezTo>
                  <a:cubicBezTo>
                    <a:pt x="56" y="22"/>
                    <a:pt x="55" y="23"/>
                    <a:pt x="54" y="25"/>
                  </a:cubicBezTo>
                  <a:cubicBezTo>
                    <a:pt x="54" y="25"/>
                    <a:pt x="54" y="25"/>
                    <a:pt x="54" y="25"/>
                  </a:cubicBezTo>
                  <a:cubicBezTo>
                    <a:pt x="52" y="28"/>
                    <a:pt x="49" y="32"/>
                    <a:pt x="46" y="36"/>
                  </a:cubicBezTo>
                  <a:cubicBezTo>
                    <a:pt x="46" y="36"/>
                    <a:pt x="46" y="36"/>
                    <a:pt x="46" y="36"/>
                  </a:cubicBezTo>
                  <a:cubicBezTo>
                    <a:pt x="39" y="45"/>
                    <a:pt x="29" y="53"/>
                    <a:pt x="20" y="54"/>
                  </a:cubicBezTo>
                  <a:cubicBezTo>
                    <a:pt x="20" y="54"/>
                    <a:pt x="20" y="54"/>
                    <a:pt x="20" y="54"/>
                  </a:cubicBezTo>
                  <a:cubicBezTo>
                    <a:pt x="20" y="54"/>
                    <a:pt x="20" y="54"/>
                    <a:pt x="20" y="54"/>
                  </a:cubicBezTo>
                  <a:cubicBezTo>
                    <a:pt x="20" y="54"/>
                    <a:pt x="20" y="54"/>
                    <a:pt x="20" y="54"/>
                  </a:cubicBezTo>
                  <a:cubicBezTo>
                    <a:pt x="20" y="54"/>
                    <a:pt x="19" y="54"/>
                    <a:pt x="19" y="54"/>
                  </a:cubicBezTo>
                  <a:cubicBezTo>
                    <a:pt x="19" y="54"/>
                    <a:pt x="19" y="54"/>
                    <a:pt x="19" y="54"/>
                  </a:cubicBezTo>
                  <a:cubicBezTo>
                    <a:pt x="18" y="54"/>
                    <a:pt x="18" y="54"/>
                    <a:pt x="18" y="54"/>
                  </a:cubicBezTo>
                  <a:cubicBezTo>
                    <a:pt x="18" y="54"/>
                    <a:pt x="18" y="54"/>
                    <a:pt x="18" y="54"/>
                  </a:cubicBezTo>
                  <a:cubicBezTo>
                    <a:pt x="17" y="54"/>
                    <a:pt x="17" y="54"/>
                    <a:pt x="17" y="54"/>
                  </a:cubicBezTo>
                  <a:cubicBezTo>
                    <a:pt x="17" y="54"/>
                    <a:pt x="17" y="54"/>
                    <a:pt x="17" y="54"/>
                  </a:cubicBezTo>
                  <a:cubicBezTo>
                    <a:pt x="17" y="54"/>
                    <a:pt x="17" y="54"/>
                    <a:pt x="17" y="54"/>
                  </a:cubicBezTo>
                  <a:cubicBezTo>
                    <a:pt x="17" y="53"/>
                    <a:pt x="17" y="53"/>
                    <a:pt x="17" y="53"/>
                  </a:cubicBezTo>
                  <a:cubicBezTo>
                    <a:pt x="16" y="52"/>
                    <a:pt x="15" y="50"/>
                    <a:pt x="15" y="47"/>
                  </a:cubicBezTo>
                  <a:cubicBezTo>
                    <a:pt x="15" y="47"/>
                    <a:pt x="15" y="47"/>
                    <a:pt x="15" y="47"/>
                  </a:cubicBezTo>
                  <a:cubicBezTo>
                    <a:pt x="15" y="46"/>
                    <a:pt x="15" y="46"/>
                    <a:pt x="15" y="46"/>
                  </a:cubicBezTo>
                  <a:cubicBezTo>
                    <a:pt x="15" y="46"/>
                    <a:pt x="15" y="46"/>
                    <a:pt x="15" y="46"/>
                  </a:cubicBezTo>
                  <a:cubicBezTo>
                    <a:pt x="15" y="46"/>
                    <a:pt x="15" y="46"/>
                    <a:pt x="15" y="46"/>
                  </a:cubicBezTo>
                  <a:cubicBezTo>
                    <a:pt x="15" y="46"/>
                    <a:pt x="15" y="46"/>
                    <a:pt x="15" y="46"/>
                  </a:cubicBezTo>
                  <a:cubicBezTo>
                    <a:pt x="15" y="37"/>
                    <a:pt x="19" y="25"/>
                    <a:pt x="20" y="21"/>
                  </a:cubicBezTo>
                  <a:cubicBezTo>
                    <a:pt x="20" y="21"/>
                    <a:pt x="20" y="21"/>
                    <a:pt x="20" y="21"/>
                  </a:cubicBezTo>
                  <a:cubicBezTo>
                    <a:pt x="10" y="17"/>
                    <a:pt x="10" y="17"/>
                    <a:pt x="10" y="17"/>
                  </a:cubicBezTo>
                  <a:cubicBezTo>
                    <a:pt x="10" y="18"/>
                    <a:pt x="9" y="18"/>
                    <a:pt x="9" y="18"/>
                  </a:cubicBezTo>
                  <a:cubicBezTo>
                    <a:pt x="9" y="18"/>
                    <a:pt x="9" y="18"/>
                    <a:pt x="9" y="18"/>
                  </a:cubicBezTo>
                  <a:cubicBezTo>
                    <a:pt x="9" y="20"/>
                    <a:pt x="8" y="23"/>
                    <a:pt x="7" y="26"/>
                  </a:cubicBezTo>
                  <a:cubicBezTo>
                    <a:pt x="7" y="26"/>
                    <a:pt x="7" y="26"/>
                    <a:pt x="7" y="26"/>
                  </a:cubicBezTo>
                  <a:cubicBezTo>
                    <a:pt x="6" y="32"/>
                    <a:pt x="4" y="39"/>
                    <a:pt x="4" y="46"/>
                  </a:cubicBezTo>
                  <a:cubicBezTo>
                    <a:pt x="4" y="46"/>
                    <a:pt x="4" y="46"/>
                    <a:pt x="4" y="46"/>
                  </a:cubicBezTo>
                  <a:cubicBezTo>
                    <a:pt x="4" y="51"/>
                    <a:pt x="5" y="55"/>
                    <a:pt x="7" y="59"/>
                  </a:cubicBezTo>
                  <a:cubicBezTo>
                    <a:pt x="7" y="59"/>
                    <a:pt x="7" y="59"/>
                    <a:pt x="7" y="59"/>
                  </a:cubicBezTo>
                  <a:cubicBezTo>
                    <a:pt x="9" y="63"/>
                    <a:pt x="14" y="66"/>
                    <a:pt x="18" y="66"/>
                  </a:cubicBezTo>
                  <a:cubicBezTo>
                    <a:pt x="18" y="66"/>
                    <a:pt x="18" y="66"/>
                    <a:pt x="18" y="66"/>
                  </a:cubicBezTo>
                  <a:cubicBezTo>
                    <a:pt x="18" y="66"/>
                    <a:pt x="19" y="66"/>
                    <a:pt x="19" y="66"/>
                  </a:cubicBezTo>
                  <a:cubicBezTo>
                    <a:pt x="19" y="66"/>
                    <a:pt x="19" y="66"/>
                    <a:pt x="19" y="66"/>
                  </a:cubicBezTo>
                  <a:cubicBezTo>
                    <a:pt x="20" y="66"/>
                    <a:pt x="21" y="66"/>
                    <a:pt x="22" y="65"/>
                  </a:cubicBezTo>
                  <a:cubicBezTo>
                    <a:pt x="22" y="65"/>
                    <a:pt x="22" y="65"/>
                    <a:pt x="22" y="65"/>
                  </a:cubicBezTo>
                  <a:cubicBezTo>
                    <a:pt x="39" y="62"/>
                    <a:pt x="52" y="47"/>
                    <a:pt x="60" y="37"/>
                  </a:cubicBezTo>
                  <a:cubicBezTo>
                    <a:pt x="60" y="37"/>
                    <a:pt x="60" y="37"/>
                    <a:pt x="60" y="37"/>
                  </a:cubicBezTo>
                  <a:cubicBezTo>
                    <a:pt x="61" y="34"/>
                    <a:pt x="61" y="34"/>
                    <a:pt x="61" y="34"/>
                  </a:cubicBezTo>
                  <a:cubicBezTo>
                    <a:pt x="63" y="37"/>
                    <a:pt x="63" y="37"/>
                    <a:pt x="63" y="37"/>
                  </a:cubicBezTo>
                  <a:cubicBezTo>
                    <a:pt x="64" y="39"/>
                    <a:pt x="66" y="42"/>
                    <a:pt x="68" y="45"/>
                  </a:cubicBezTo>
                  <a:cubicBezTo>
                    <a:pt x="68" y="45"/>
                    <a:pt x="68" y="45"/>
                    <a:pt x="68" y="45"/>
                  </a:cubicBezTo>
                  <a:cubicBezTo>
                    <a:pt x="68" y="45"/>
                    <a:pt x="68" y="45"/>
                    <a:pt x="68" y="45"/>
                  </a:cubicBezTo>
                  <a:cubicBezTo>
                    <a:pt x="75" y="55"/>
                    <a:pt x="84" y="66"/>
                    <a:pt x="97" y="66"/>
                  </a:cubicBezTo>
                  <a:close/>
                  <a:moveTo>
                    <a:pt x="68" y="21"/>
                  </a:moveTo>
                  <a:cubicBezTo>
                    <a:pt x="68" y="21"/>
                    <a:pt x="68" y="21"/>
                    <a:pt x="68" y="21"/>
                  </a:cubicBezTo>
                  <a:cubicBezTo>
                    <a:pt x="68" y="21"/>
                    <a:pt x="68" y="21"/>
                    <a:pt x="68" y="21"/>
                  </a:cubicBezTo>
                  <a:cubicBezTo>
                    <a:pt x="68" y="21"/>
                    <a:pt x="68" y="21"/>
                    <a:pt x="68" y="21"/>
                  </a:cubicBezTo>
                  <a:cubicBezTo>
                    <a:pt x="68" y="21"/>
                    <a:pt x="68" y="21"/>
                    <a:pt x="68" y="21"/>
                  </a:cubicBezTo>
                  <a:cubicBezTo>
                    <a:pt x="68" y="21"/>
                    <a:pt x="68" y="21"/>
                    <a:pt x="68" y="21"/>
                  </a:cubicBezTo>
                  <a:close/>
                  <a:moveTo>
                    <a:pt x="67" y="21"/>
                  </a:moveTo>
                  <a:cubicBezTo>
                    <a:pt x="67" y="21"/>
                    <a:pt x="67" y="21"/>
                    <a:pt x="67" y="21"/>
                  </a:cubicBezTo>
                  <a:cubicBezTo>
                    <a:pt x="67" y="21"/>
                    <a:pt x="67" y="21"/>
                    <a:pt x="67" y="21"/>
                  </a:cubicBezTo>
                  <a:close/>
                  <a:moveTo>
                    <a:pt x="67" y="20"/>
                  </a:moveTo>
                  <a:cubicBezTo>
                    <a:pt x="67" y="20"/>
                    <a:pt x="67" y="20"/>
                    <a:pt x="67" y="20"/>
                  </a:cubicBezTo>
                  <a:cubicBezTo>
                    <a:pt x="67" y="20"/>
                    <a:pt x="67" y="20"/>
                    <a:pt x="67" y="20"/>
                  </a:cubicBezTo>
                  <a:cubicBezTo>
                    <a:pt x="67" y="20"/>
                    <a:pt x="67" y="20"/>
                    <a:pt x="67" y="20"/>
                  </a:cubicBezTo>
                  <a:cubicBezTo>
                    <a:pt x="67" y="20"/>
                    <a:pt x="67" y="20"/>
                    <a:pt x="67" y="20"/>
                  </a:cubicBezTo>
                  <a:close/>
                  <a:moveTo>
                    <a:pt x="25" y="19"/>
                  </a:moveTo>
                  <a:cubicBezTo>
                    <a:pt x="25" y="20"/>
                    <a:pt x="25" y="20"/>
                    <a:pt x="25" y="20"/>
                  </a:cubicBezTo>
                  <a:cubicBezTo>
                    <a:pt x="25" y="20"/>
                    <a:pt x="25" y="20"/>
                    <a:pt x="25" y="20"/>
                  </a:cubicBezTo>
                  <a:cubicBezTo>
                    <a:pt x="25" y="20"/>
                    <a:pt x="25" y="20"/>
                    <a:pt x="25" y="19"/>
                  </a:cubicBezTo>
                  <a:close/>
                  <a:moveTo>
                    <a:pt x="25" y="19"/>
                  </a:moveTo>
                  <a:cubicBezTo>
                    <a:pt x="25" y="19"/>
                    <a:pt x="25" y="19"/>
                    <a:pt x="25" y="19"/>
                  </a:cubicBezTo>
                  <a:cubicBezTo>
                    <a:pt x="25" y="19"/>
                    <a:pt x="25" y="19"/>
                    <a:pt x="25" y="19"/>
                  </a:cubicBezTo>
                  <a:cubicBezTo>
                    <a:pt x="25" y="19"/>
                    <a:pt x="25" y="19"/>
                    <a:pt x="25" y="19"/>
                  </a:cubicBezTo>
                  <a:close/>
                  <a:moveTo>
                    <a:pt x="24" y="19"/>
                  </a:moveTo>
                  <a:cubicBezTo>
                    <a:pt x="24" y="19"/>
                    <a:pt x="24" y="19"/>
                    <a:pt x="24" y="19"/>
                  </a:cubicBezTo>
                  <a:cubicBezTo>
                    <a:pt x="24" y="19"/>
                    <a:pt x="24" y="19"/>
                    <a:pt x="24" y="19"/>
                  </a:cubicBezTo>
                  <a:cubicBezTo>
                    <a:pt x="24" y="19"/>
                    <a:pt x="24" y="19"/>
                    <a:pt x="24" y="19"/>
                  </a:cubicBezTo>
                  <a:close/>
                  <a:moveTo>
                    <a:pt x="24" y="18"/>
                  </a:moveTo>
                  <a:cubicBezTo>
                    <a:pt x="24" y="19"/>
                    <a:pt x="24" y="19"/>
                    <a:pt x="24" y="19"/>
                  </a:cubicBezTo>
                  <a:cubicBezTo>
                    <a:pt x="24" y="19"/>
                    <a:pt x="24" y="19"/>
                    <a:pt x="24" y="19"/>
                  </a:cubicBezTo>
                  <a:cubicBezTo>
                    <a:pt x="24" y="19"/>
                    <a:pt x="24" y="19"/>
                    <a:pt x="24" y="18"/>
                  </a:cubicBezTo>
                  <a:close/>
                  <a:moveTo>
                    <a:pt x="24" y="18"/>
                  </a:moveTo>
                  <a:cubicBezTo>
                    <a:pt x="24" y="18"/>
                    <a:pt x="24" y="18"/>
                    <a:pt x="24" y="18"/>
                  </a:cubicBezTo>
                  <a:cubicBezTo>
                    <a:pt x="24" y="18"/>
                    <a:pt x="24" y="18"/>
                    <a:pt x="24" y="18"/>
                  </a:cubicBezTo>
                  <a:cubicBezTo>
                    <a:pt x="24" y="18"/>
                    <a:pt x="24" y="18"/>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
            <p:cNvSpPr/>
            <p:nvPr/>
          </p:nvSpPr>
          <p:spPr bwMode="auto">
            <a:xfrm>
              <a:off x="5016" y="2219"/>
              <a:ext cx="17" cy="49"/>
            </a:xfrm>
            <a:custGeom>
              <a:avLst/>
              <a:gdLst>
                <a:gd name="T0" fmla="*/ 0 w 17"/>
                <a:gd name="T1" fmla="*/ 49 h 49"/>
                <a:gd name="T2" fmla="*/ 0 w 17"/>
                <a:gd name="T3" fmla="*/ 0 h 49"/>
                <a:gd name="T4" fmla="*/ 17 w 17"/>
                <a:gd name="T5" fmla="*/ 0 h 49"/>
                <a:gd name="T6" fmla="*/ 17 w 17"/>
                <a:gd name="T7" fmla="*/ 49 h 49"/>
                <a:gd name="T8" fmla="*/ 0 w 17"/>
                <a:gd name="T9" fmla="*/ 49 h 49"/>
                <a:gd name="T10" fmla="*/ 0 w 17"/>
                <a:gd name="T11" fmla="*/ 49 h 49"/>
              </a:gdLst>
              <a:ahLst/>
              <a:cxnLst>
                <a:cxn ang="0">
                  <a:pos x="T0" y="T1"/>
                </a:cxn>
                <a:cxn ang="0">
                  <a:pos x="T2" y="T3"/>
                </a:cxn>
                <a:cxn ang="0">
                  <a:pos x="T4" y="T5"/>
                </a:cxn>
                <a:cxn ang="0">
                  <a:pos x="T6" y="T7"/>
                </a:cxn>
                <a:cxn ang="0">
                  <a:pos x="T8" y="T9"/>
                </a:cxn>
                <a:cxn ang="0">
                  <a:pos x="T10" y="T11"/>
                </a:cxn>
              </a:cxnLst>
              <a:rect l="0" t="0" r="r" b="b"/>
              <a:pathLst>
                <a:path w="17" h="49">
                  <a:moveTo>
                    <a:pt x="0" y="49"/>
                  </a:moveTo>
                  <a:lnTo>
                    <a:pt x="0" y="0"/>
                  </a:lnTo>
                  <a:lnTo>
                    <a:pt x="17" y="0"/>
                  </a:lnTo>
                  <a:lnTo>
                    <a:pt x="17" y="49"/>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2"/>
            <p:cNvSpPr>
              <a:spLocks noEditPoints="1"/>
            </p:cNvSpPr>
            <p:nvPr/>
          </p:nvSpPr>
          <p:spPr bwMode="auto">
            <a:xfrm>
              <a:off x="5012" y="2216"/>
              <a:ext cx="24" cy="54"/>
            </a:xfrm>
            <a:custGeom>
              <a:avLst/>
              <a:gdLst>
                <a:gd name="T0" fmla="*/ 4 w 24"/>
                <a:gd name="T1" fmla="*/ 54 h 54"/>
                <a:gd name="T2" fmla="*/ 4 w 24"/>
                <a:gd name="T3" fmla="*/ 52 h 54"/>
                <a:gd name="T4" fmla="*/ 5 w 24"/>
                <a:gd name="T5" fmla="*/ 52 h 54"/>
                <a:gd name="T6" fmla="*/ 4 w 24"/>
                <a:gd name="T7" fmla="*/ 52 h 54"/>
                <a:gd name="T8" fmla="*/ 4 w 24"/>
                <a:gd name="T9" fmla="*/ 54 h 54"/>
                <a:gd name="T10" fmla="*/ 0 w 24"/>
                <a:gd name="T11" fmla="*/ 54 h 54"/>
                <a:gd name="T12" fmla="*/ 0 w 24"/>
                <a:gd name="T13" fmla="*/ 0 h 54"/>
                <a:gd name="T14" fmla="*/ 24 w 24"/>
                <a:gd name="T15" fmla="*/ 0 h 54"/>
                <a:gd name="T16" fmla="*/ 24 w 24"/>
                <a:gd name="T17" fmla="*/ 54 h 54"/>
                <a:gd name="T18" fmla="*/ 4 w 24"/>
                <a:gd name="T19" fmla="*/ 54 h 54"/>
                <a:gd name="T20" fmla="*/ 4 w 24"/>
                <a:gd name="T21" fmla="*/ 54 h 54"/>
                <a:gd name="T22" fmla="*/ 19 w 24"/>
                <a:gd name="T23" fmla="*/ 50 h 54"/>
                <a:gd name="T24" fmla="*/ 19 w 24"/>
                <a:gd name="T25" fmla="*/ 5 h 54"/>
                <a:gd name="T26" fmla="*/ 5 w 24"/>
                <a:gd name="T27" fmla="*/ 5 h 54"/>
                <a:gd name="T28" fmla="*/ 5 w 24"/>
                <a:gd name="T29" fmla="*/ 50 h 54"/>
                <a:gd name="T30" fmla="*/ 19 w 24"/>
                <a:gd name="T31" fmla="*/ 50 h 54"/>
                <a:gd name="T32" fmla="*/ 19 w 24"/>
                <a:gd name="T3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4" y="54"/>
                  </a:moveTo>
                  <a:lnTo>
                    <a:pt x="4" y="52"/>
                  </a:lnTo>
                  <a:lnTo>
                    <a:pt x="5" y="52"/>
                  </a:lnTo>
                  <a:lnTo>
                    <a:pt x="4" y="52"/>
                  </a:lnTo>
                  <a:lnTo>
                    <a:pt x="4" y="54"/>
                  </a:lnTo>
                  <a:lnTo>
                    <a:pt x="0" y="54"/>
                  </a:lnTo>
                  <a:lnTo>
                    <a:pt x="0" y="0"/>
                  </a:lnTo>
                  <a:lnTo>
                    <a:pt x="24" y="0"/>
                  </a:lnTo>
                  <a:lnTo>
                    <a:pt x="24" y="54"/>
                  </a:lnTo>
                  <a:lnTo>
                    <a:pt x="4" y="54"/>
                  </a:lnTo>
                  <a:lnTo>
                    <a:pt x="4" y="54"/>
                  </a:lnTo>
                  <a:close/>
                  <a:moveTo>
                    <a:pt x="19" y="50"/>
                  </a:moveTo>
                  <a:lnTo>
                    <a:pt x="19" y="5"/>
                  </a:lnTo>
                  <a:lnTo>
                    <a:pt x="5" y="5"/>
                  </a:lnTo>
                  <a:lnTo>
                    <a:pt x="5" y="50"/>
                  </a:lnTo>
                  <a:lnTo>
                    <a:pt x="19" y="50"/>
                  </a:lnTo>
                  <a:lnTo>
                    <a:pt x="1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3"/>
            <p:cNvSpPr>
              <a:spLocks noEditPoints="1"/>
            </p:cNvSpPr>
            <p:nvPr/>
          </p:nvSpPr>
          <p:spPr bwMode="auto">
            <a:xfrm>
              <a:off x="4984" y="2291"/>
              <a:ext cx="123" cy="451"/>
            </a:xfrm>
            <a:custGeom>
              <a:avLst/>
              <a:gdLst>
                <a:gd name="T0" fmla="*/ 2 w 123"/>
                <a:gd name="T1" fmla="*/ 350 h 451"/>
                <a:gd name="T2" fmla="*/ 0 w 123"/>
                <a:gd name="T3" fmla="*/ 350 h 451"/>
                <a:gd name="T4" fmla="*/ 27 w 123"/>
                <a:gd name="T5" fmla="*/ 2 h 451"/>
                <a:gd name="T6" fmla="*/ 45 w 123"/>
                <a:gd name="T7" fmla="*/ 0 h 451"/>
                <a:gd name="T8" fmla="*/ 123 w 123"/>
                <a:gd name="T9" fmla="*/ 332 h 451"/>
                <a:gd name="T10" fmla="*/ 70 w 123"/>
                <a:gd name="T11" fmla="*/ 451 h 451"/>
                <a:gd name="T12" fmla="*/ 2 w 123"/>
                <a:gd name="T13" fmla="*/ 350 h 451"/>
                <a:gd name="T14" fmla="*/ 2 w 123"/>
                <a:gd name="T15" fmla="*/ 350 h 451"/>
                <a:gd name="T16" fmla="*/ 67 w 123"/>
                <a:gd name="T17" fmla="*/ 415 h 451"/>
                <a:gd name="T18" fmla="*/ 104 w 123"/>
                <a:gd name="T19" fmla="*/ 330 h 451"/>
                <a:gd name="T20" fmla="*/ 40 w 123"/>
                <a:gd name="T21" fmla="*/ 60 h 451"/>
                <a:gd name="T22" fmla="*/ 18 w 123"/>
                <a:gd name="T23" fmla="*/ 342 h 451"/>
                <a:gd name="T24" fmla="*/ 67 w 123"/>
                <a:gd name="T25" fmla="*/ 415 h 451"/>
                <a:gd name="T26" fmla="*/ 67 w 123"/>
                <a:gd name="T27" fmla="*/ 41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451">
                  <a:moveTo>
                    <a:pt x="2" y="350"/>
                  </a:moveTo>
                  <a:lnTo>
                    <a:pt x="0" y="350"/>
                  </a:lnTo>
                  <a:lnTo>
                    <a:pt x="27" y="2"/>
                  </a:lnTo>
                  <a:lnTo>
                    <a:pt x="45" y="0"/>
                  </a:lnTo>
                  <a:lnTo>
                    <a:pt x="123" y="332"/>
                  </a:lnTo>
                  <a:lnTo>
                    <a:pt x="70" y="451"/>
                  </a:lnTo>
                  <a:lnTo>
                    <a:pt x="2" y="350"/>
                  </a:lnTo>
                  <a:lnTo>
                    <a:pt x="2" y="350"/>
                  </a:lnTo>
                  <a:close/>
                  <a:moveTo>
                    <a:pt x="67" y="415"/>
                  </a:moveTo>
                  <a:lnTo>
                    <a:pt x="104" y="330"/>
                  </a:lnTo>
                  <a:lnTo>
                    <a:pt x="40" y="60"/>
                  </a:lnTo>
                  <a:lnTo>
                    <a:pt x="18" y="342"/>
                  </a:lnTo>
                  <a:lnTo>
                    <a:pt x="67" y="415"/>
                  </a:lnTo>
                  <a:lnTo>
                    <a:pt x="67"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
            <p:cNvSpPr>
              <a:spLocks noEditPoints="1"/>
            </p:cNvSpPr>
            <p:nvPr/>
          </p:nvSpPr>
          <p:spPr bwMode="auto">
            <a:xfrm>
              <a:off x="4980" y="2289"/>
              <a:ext cx="130" cy="458"/>
            </a:xfrm>
            <a:custGeom>
              <a:avLst/>
              <a:gdLst>
                <a:gd name="T0" fmla="*/ 5 w 130"/>
                <a:gd name="T1" fmla="*/ 355 h 458"/>
                <a:gd name="T2" fmla="*/ 0 w 130"/>
                <a:gd name="T3" fmla="*/ 354 h 458"/>
                <a:gd name="T4" fmla="*/ 29 w 130"/>
                <a:gd name="T5" fmla="*/ 1 h 458"/>
                <a:gd name="T6" fmla="*/ 50 w 130"/>
                <a:gd name="T7" fmla="*/ 0 h 458"/>
                <a:gd name="T8" fmla="*/ 130 w 130"/>
                <a:gd name="T9" fmla="*/ 334 h 458"/>
                <a:gd name="T10" fmla="*/ 74 w 130"/>
                <a:gd name="T11" fmla="*/ 458 h 458"/>
                <a:gd name="T12" fmla="*/ 5 w 130"/>
                <a:gd name="T13" fmla="*/ 355 h 458"/>
                <a:gd name="T14" fmla="*/ 5 w 130"/>
                <a:gd name="T15" fmla="*/ 355 h 458"/>
                <a:gd name="T16" fmla="*/ 8 w 130"/>
                <a:gd name="T17" fmla="*/ 350 h 458"/>
                <a:gd name="T18" fmla="*/ 74 w 130"/>
                <a:gd name="T19" fmla="*/ 449 h 458"/>
                <a:gd name="T20" fmla="*/ 125 w 130"/>
                <a:gd name="T21" fmla="*/ 334 h 458"/>
                <a:gd name="T22" fmla="*/ 46 w 130"/>
                <a:gd name="T23" fmla="*/ 5 h 458"/>
                <a:gd name="T24" fmla="*/ 33 w 130"/>
                <a:gd name="T25" fmla="*/ 6 h 458"/>
                <a:gd name="T26" fmla="*/ 6 w 130"/>
                <a:gd name="T27" fmla="*/ 350 h 458"/>
                <a:gd name="T28" fmla="*/ 6 w 130"/>
                <a:gd name="T29" fmla="*/ 350 h 458"/>
                <a:gd name="T30" fmla="*/ 6 w 130"/>
                <a:gd name="T31" fmla="*/ 352 h 458"/>
                <a:gd name="T32" fmla="*/ 4 w 130"/>
                <a:gd name="T33" fmla="*/ 354 h 458"/>
                <a:gd name="T34" fmla="*/ 6 w 130"/>
                <a:gd name="T35" fmla="*/ 352 h 458"/>
                <a:gd name="T36" fmla="*/ 6 w 130"/>
                <a:gd name="T37" fmla="*/ 350 h 458"/>
                <a:gd name="T38" fmla="*/ 8 w 130"/>
                <a:gd name="T39" fmla="*/ 350 h 458"/>
                <a:gd name="T40" fmla="*/ 8 w 130"/>
                <a:gd name="T41" fmla="*/ 350 h 458"/>
                <a:gd name="T42" fmla="*/ 19 w 130"/>
                <a:gd name="T43" fmla="*/ 344 h 458"/>
                <a:gd name="T44" fmla="*/ 42 w 130"/>
                <a:gd name="T45" fmla="*/ 62 h 458"/>
                <a:gd name="T46" fmla="*/ 46 w 130"/>
                <a:gd name="T47" fmla="*/ 61 h 458"/>
                <a:gd name="T48" fmla="*/ 111 w 130"/>
                <a:gd name="T49" fmla="*/ 332 h 458"/>
                <a:gd name="T50" fmla="*/ 73 w 130"/>
                <a:gd name="T51" fmla="*/ 418 h 458"/>
                <a:gd name="T52" fmla="*/ 72 w 130"/>
                <a:gd name="T53" fmla="*/ 422 h 458"/>
                <a:gd name="T54" fmla="*/ 19 w 130"/>
                <a:gd name="T55" fmla="*/ 344 h 458"/>
                <a:gd name="T56" fmla="*/ 19 w 130"/>
                <a:gd name="T57" fmla="*/ 344 h 458"/>
                <a:gd name="T58" fmla="*/ 71 w 130"/>
                <a:gd name="T59" fmla="*/ 417 h 458"/>
                <a:gd name="T60" fmla="*/ 73 w 130"/>
                <a:gd name="T61" fmla="*/ 416 h 458"/>
                <a:gd name="T62" fmla="*/ 71 w 130"/>
                <a:gd name="T63" fmla="*/ 417 h 458"/>
                <a:gd name="T64" fmla="*/ 71 w 130"/>
                <a:gd name="T65" fmla="*/ 417 h 458"/>
                <a:gd name="T66" fmla="*/ 24 w 130"/>
                <a:gd name="T67" fmla="*/ 343 h 458"/>
                <a:gd name="T68" fmla="*/ 71 w 130"/>
                <a:gd name="T69" fmla="*/ 412 h 458"/>
                <a:gd name="T70" fmla="*/ 106 w 130"/>
                <a:gd name="T71" fmla="*/ 331 h 458"/>
                <a:gd name="T72" fmla="*/ 45 w 130"/>
                <a:gd name="T73" fmla="*/ 78 h 458"/>
                <a:gd name="T74" fmla="*/ 24 w 130"/>
                <a:gd name="T75" fmla="*/ 343 h 458"/>
                <a:gd name="T76" fmla="*/ 24 w 130"/>
                <a:gd name="T77" fmla="*/ 34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458">
                  <a:moveTo>
                    <a:pt x="5" y="355"/>
                  </a:moveTo>
                  <a:lnTo>
                    <a:pt x="0" y="354"/>
                  </a:lnTo>
                  <a:lnTo>
                    <a:pt x="29" y="1"/>
                  </a:lnTo>
                  <a:lnTo>
                    <a:pt x="50" y="0"/>
                  </a:lnTo>
                  <a:lnTo>
                    <a:pt x="130" y="334"/>
                  </a:lnTo>
                  <a:lnTo>
                    <a:pt x="74" y="458"/>
                  </a:lnTo>
                  <a:lnTo>
                    <a:pt x="5" y="355"/>
                  </a:lnTo>
                  <a:lnTo>
                    <a:pt x="5" y="355"/>
                  </a:lnTo>
                  <a:close/>
                  <a:moveTo>
                    <a:pt x="8" y="350"/>
                  </a:moveTo>
                  <a:lnTo>
                    <a:pt x="74" y="449"/>
                  </a:lnTo>
                  <a:lnTo>
                    <a:pt x="125" y="334"/>
                  </a:lnTo>
                  <a:lnTo>
                    <a:pt x="46" y="5"/>
                  </a:lnTo>
                  <a:lnTo>
                    <a:pt x="33" y="6"/>
                  </a:lnTo>
                  <a:lnTo>
                    <a:pt x="6" y="350"/>
                  </a:lnTo>
                  <a:lnTo>
                    <a:pt x="6" y="350"/>
                  </a:lnTo>
                  <a:lnTo>
                    <a:pt x="6" y="352"/>
                  </a:lnTo>
                  <a:lnTo>
                    <a:pt x="4" y="354"/>
                  </a:lnTo>
                  <a:lnTo>
                    <a:pt x="6" y="352"/>
                  </a:lnTo>
                  <a:lnTo>
                    <a:pt x="6" y="350"/>
                  </a:lnTo>
                  <a:lnTo>
                    <a:pt x="8" y="350"/>
                  </a:lnTo>
                  <a:lnTo>
                    <a:pt x="8" y="350"/>
                  </a:lnTo>
                  <a:close/>
                  <a:moveTo>
                    <a:pt x="19" y="344"/>
                  </a:moveTo>
                  <a:lnTo>
                    <a:pt x="42" y="62"/>
                  </a:lnTo>
                  <a:lnTo>
                    <a:pt x="46" y="61"/>
                  </a:lnTo>
                  <a:lnTo>
                    <a:pt x="111" y="332"/>
                  </a:lnTo>
                  <a:lnTo>
                    <a:pt x="73" y="418"/>
                  </a:lnTo>
                  <a:lnTo>
                    <a:pt x="72" y="422"/>
                  </a:lnTo>
                  <a:lnTo>
                    <a:pt x="19" y="344"/>
                  </a:lnTo>
                  <a:lnTo>
                    <a:pt x="19" y="344"/>
                  </a:lnTo>
                  <a:close/>
                  <a:moveTo>
                    <a:pt x="71" y="417"/>
                  </a:moveTo>
                  <a:lnTo>
                    <a:pt x="73" y="416"/>
                  </a:lnTo>
                  <a:lnTo>
                    <a:pt x="71" y="417"/>
                  </a:lnTo>
                  <a:lnTo>
                    <a:pt x="71" y="417"/>
                  </a:lnTo>
                  <a:close/>
                  <a:moveTo>
                    <a:pt x="24" y="343"/>
                  </a:moveTo>
                  <a:lnTo>
                    <a:pt x="71" y="412"/>
                  </a:lnTo>
                  <a:lnTo>
                    <a:pt x="106" y="331"/>
                  </a:lnTo>
                  <a:lnTo>
                    <a:pt x="45" y="78"/>
                  </a:lnTo>
                  <a:lnTo>
                    <a:pt x="24" y="343"/>
                  </a:lnTo>
                  <a:lnTo>
                    <a:pt x="24" y="3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5"/>
            <p:cNvSpPr>
              <a:spLocks noEditPoints="1"/>
            </p:cNvSpPr>
            <p:nvPr/>
          </p:nvSpPr>
          <p:spPr bwMode="auto">
            <a:xfrm>
              <a:off x="4840" y="2246"/>
              <a:ext cx="380" cy="611"/>
            </a:xfrm>
            <a:custGeom>
              <a:avLst/>
              <a:gdLst>
                <a:gd name="T0" fmla="*/ 47 w 324"/>
                <a:gd name="T1" fmla="*/ 413 h 521"/>
                <a:gd name="T2" fmla="*/ 0 w 324"/>
                <a:gd name="T3" fmla="*/ 198 h 521"/>
                <a:gd name="T4" fmla="*/ 0 w 324"/>
                <a:gd name="T5" fmla="*/ 198 h 521"/>
                <a:gd name="T6" fmla="*/ 49 w 324"/>
                <a:gd name="T7" fmla="*/ 43 h 521"/>
                <a:gd name="T8" fmla="*/ 49 w 324"/>
                <a:gd name="T9" fmla="*/ 43 h 521"/>
                <a:gd name="T10" fmla="*/ 157 w 324"/>
                <a:gd name="T11" fmla="*/ 0 h 521"/>
                <a:gd name="T12" fmla="*/ 157 w 324"/>
                <a:gd name="T13" fmla="*/ 0 h 521"/>
                <a:gd name="T14" fmla="*/ 270 w 324"/>
                <a:gd name="T15" fmla="*/ 41 h 521"/>
                <a:gd name="T16" fmla="*/ 270 w 324"/>
                <a:gd name="T17" fmla="*/ 41 h 521"/>
                <a:gd name="T18" fmla="*/ 324 w 324"/>
                <a:gd name="T19" fmla="*/ 194 h 521"/>
                <a:gd name="T20" fmla="*/ 324 w 324"/>
                <a:gd name="T21" fmla="*/ 194 h 521"/>
                <a:gd name="T22" fmla="*/ 271 w 324"/>
                <a:gd name="T23" fmla="*/ 412 h 521"/>
                <a:gd name="T24" fmla="*/ 271 w 324"/>
                <a:gd name="T25" fmla="*/ 412 h 521"/>
                <a:gd name="T26" fmla="*/ 157 w 324"/>
                <a:gd name="T27" fmla="*/ 521 h 521"/>
                <a:gd name="T28" fmla="*/ 157 w 324"/>
                <a:gd name="T29" fmla="*/ 521 h 521"/>
                <a:gd name="T30" fmla="*/ 47 w 324"/>
                <a:gd name="T31" fmla="*/ 413 h 521"/>
                <a:gd name="T32" fmla="*/ 258 w 324"/>
                <a:gd name="T33" fmla="*/ 405 h 521"/>
                <a:gd name="T34" fmla="*/ 309 w 324"/>
                <a:gd name="T35" fmla="*/ 194 h 521"/>
                <a:gd name="T36" fmla="*/ 309 w 324"/>
                <a:gd name="T37" fmla="*/ 194 h 521"/>
                <a:gd name="T38" fmla="*/ 157 w 324"/>
                <a:gd name="T39" fmla="*/ 15 h 521"/>
                <a:gd name="T40" fmla="*/ 157 w 324"/>
                <a:gd name="T41" fmla="*/ 15 h 521"/>
                <a:gd name="T42" fmla="*/ 15 w 324"/>
                <a:gd name="T43" fmla="*/ 198 h 521"/>
                <a:gd name="T44" fmla="*/ 15 w 324"/>
                <a:gd name="T45" fmla="*/ 198 h 521"/>
                <a:gd name="T46" fmla="*/ 61 w 324"/>
                <a:gd name="T47" fmla="*/ 407 h 521"/>
                <a:gd name="T48" fmla="*/ 61 w 324"/>
                <a:gd name="T49" fmla="*/ 407 h 521"/>
                <a:gd name="T50" fmla="*/ 157 w 324"/>
                <a:gd name="T51" fmla="*/ 506 h 521"/>
                <a:gd name="T52" fmla="*/ 157 w 324"/>
                <a:gd name="T53" fmla="*/ 506 h 521"/>
                <a:gd name="T54" fmla="*/ 258 w 324"/>
                <a:gd name="T55" fmla="*/ 40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 h="521">
                  <a:moveTo>
                    <a:pt x="47" y="413"/>
                  </a:moveTo>
                  <a:cubicBezTo>
                    <a:pt x="19" y="352"/>
                    <a:pt x="0" y="272"/>
                    <a:pt x="0" y="198"/>
                  </a:cubicBezTo>
                  <a:cubicBezTo>
                    <a:pt x="0" y="198"/>
                    <a:pt x="0" y="198"/>
                    <a:pt x="0" y="198"/>
                  </a:cubicBezTo>
                  <a:cubicBezTo>
                    <a:pt x="0" y="124"/>
                    <a:pt x="19" y="74"/>
                    <a:pt x="49" y="43"/>
                  </a:cubicBezTo>
                  <a:cubicBezTo>
                    <a:pt x="49" y="43"/>
                    <a:pt x="49" y="43"/>
                    <a:pt x="49" y="43"/>
                  </a:cubicBezTo>
                  <a:cubicBezTo>
                    <a:pt x="78" y="12"/>
                    <a:pt x="118" y="0"/>
                    <a:pt x="157" y="0"/>
                  </a:cubicBezTo>
                  <a:cubicBezTo>
                    <a:pt x="157" y="0"/>
                    <a:pt x="157" y="0"/>
                    <a:pt x="157" y="0"/>
                  </a:cubicBezTo>
                  <a:cubicBezTo>
                    <a:pt x="195" y="0"/>
                    <a:pt x="237" y="11"/>
                    <a:pt x="270" y="41"/>
                  </a:cubicBezTo>
                  <a:cubicBezTo>
                    <a:pt x="270" y="41"/>
                    <a:pt x="270" y="41"/>
                    <a:pt x="270" y="41"/>
                  </a:cubicBezTo>
                  <a:cubicBezTo>
                    <a:pt x="302" y="71"/>
                    <a:pt x="324" y="120"/>
                    <a:pt x="324" y="194"/>
                  </a:cubicBezTo>
                  <a:cubicBezTo>
                    <a:pt x="324" y="194"/>
                    <a:pt x="324" y="194"/>
                    <a:pt x="324" y="194"/>
                  </a:cubicBezTo>
                  <a:cubicBezTo>
                    <a:pt x="324" y="268"/>
                    <a:pt x="302" y="349"/>
                    <a:pt x="271" y="412"/>
                  </a:cubicBezTo>
                  <a:cubicBezTo>
                    <a:pt x="271" y="412"/>
                    <a:pt x="271" y="412"/>
                    <a:pt x="271" y="412"/>
                  </a:cubicBezTo>
                  <a:cubicBezTo>
                    <a:pt x="240" y="474"/>
                    <a:pt x="200" y="520"/>
                    <a:pt x="157" y="521"/>
                  </a:cubicBezTo>
                  <a:cubicBezTo>
                    <a:pt x="157" y="521"/>
                    <a:pt x="157" y="521"/>
                    <a:pt x="157" y="521"/>
                  </a:cubicBezTo>
                  <a:cubicBezTo>
                    <a:pt x="113" y="520"/>
                    <a:pt x="76" y="475"/>
                    <a:pt x="47" y="413"/>
                  </a:cubicBezTo>
                  <a:close/>
                  <a:moveTo>
                    <a:pt x="258" y="405"/>
                  </a:moveTo>
                  <a:cubicBezTo>
                    <a:pt x="288" y="344"/>
                    <a:pt x="309" y="265"/>
                    <a:pt x="309" y="194"/>
                  </a:cubicBezTo>
                  <a:cubicBezTo>
                    <a:pt x="309" y="194"/>
                    <a:pt x="309" y="194"/>
                    <a:pt x="309" y="194"/>
                  </a:cubicBezTo>
                  <a:cubicBezTo>
                    <a:pt x="308" y="52"/>
                    <a:pt x="228" y="16"/>
                    <a:pt x="157" y="15"/>
                  </a:cubicBezTo>
                  <a:cubicBezTo>
                    <a:pt x="157" y="15"/>
                    <a:pt x="157" y="15"/>
                    <a:pt x="157" y="15"/>
                  </a:cubicBezTo>
                  <a:cubicBezTo>
                    <a:pt x="86" y="16"/>
                    <a:pt x="16" y="55"/>
                    <a:pt x="15" y="198"/>
                  </a:cubicBezTo>
                  <a:cubicBezTo>
                    <a:pt x="15" y="198"/>
                    <a:pt x="15" y="198"/>
                    <a:pt x="15" y="198"/>
                  </a:cubicBezTo>
                  <a:cubicBezTo>
                    <a:pt x="15" y="269"/>
                    <a:pt x="33" y="347"/>
                    <a:pt x="61" y="407"/>
                  </a:cubicBezTo>
                  <a:cubicBezTo>
                    <a:pt x="61" y="407"/>
                    <a:pt x="61" y="407"/>
                    <a:pt x="61" y="407"/>
                  </a:cubicBezTo>
                  <a:cubicBezTo>
                    <a:pt x="88" y="467"/>
                    <a:pt x="126" y="507"/>
                    <a:pt x="157" y="506"/>
                  </a:cubicBezTo>
                  <a:cubicBezTo>
                    <a:pt x="157" y="506"/>
                    <a:pt x="157" y="506"/>
                    <a:pt x="157" y="506"/>
                  </a:cubicBezTo>
                  <a:cubicBezTo>
                    <a:pt x="188" y="507"/>
                    <a:pt x="228" y="466"/>
                    <a:pt x="258" y="4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6"/>
            <p:cNvSpPr>
              <a:spLocks noEditPoints="1"/>
            </p:cNvSpPr>
            <p:nvPr/>
          </p:nvSpPr>
          <p:spPr bwMode="auto">
            <a:xfrm>
              <a:off x="4837" y="2243"/>
              <a:ext cx="385" cy="617"/>
            </a:xfrm>
            <a:custGeom>
              <a:avLst/>
              <a:gdLst>
                <a:gd name="T0" fmla="*/ 49 w 328"/>
                <a:gd name="T1" fmla="*/ 415 h 525"/>
                <a:gd name="T2" fmla="*/ 0 w 328"/>
                <a:gd name="T3" fmla="*/ 200 h 525"/>
                <a:gd name="T4" fmla="*/ 0 w 328"/>
                <a:gd name="T5" fmla="*/ 200 h 525"/>
                <a:gd name="T6" fmla="*/ 49 w 328"/>
                <a:gd name="T7" fmla="*/ 44 h 525"/>
                <a:gd name="T8" fmla="*/ 158 w 328"/>
                <a:gd name="T9" fmla="*/ 0 h 525"/>
                <a:gd name="T10" fmla="*/ 159 w 328"/>
                <a:gd name="T11" fmla="*/ 0 h 525"/>
                <a:gd name="T12" fmla="*/ 159 w 328"/>
                <a:gd name="T13" fmla="*/ 0 h 525"/>
                <a:gd name="T14" fmla="*/ 273 w 328"/>
                <a:gd name="T15" fmla="*/ 41 h 525"/>
                <a:gd name="T16" fmla="*/ 328 w 328"/>
                <a:gd name="T17" fmla="*/ 196 h 525"/>
                <a:gd name="T18" fmla="*/ 328 w 328"/>
                <a:gd name="T19" fmla="*/ 196 h 525"/>
                <a:gd name="T20" fmla="*/ 275 w 328"/>
                <a:gd name="T21" fmla="*/ 415 h 525"/>
                <a:gd name="T22" fmla="*/ 159 w 328"/>
                <a:gd name="T23" fmla="*/ 525 h 525"/>
                <a:gd name="T24" fmla="*/ 47 w 328"/>
                <a:gd name="T25" fmla="*/ 416 h 525"/>
                <a:gd name="T26" fmla="*/ 271 w 328"/>
                <a:gd name="T27" fmla="*/ 413 h 525"/>
                <a:gd name="T28" fmla="*/ 324 w 328"/>
                <a:gd name="T29" fmla="*/ 196 h 525"/>
                <a:gd name="T30" fmla="*/ 324 w 328"/>
                <a:gd name="T31" fmla="*/ 196 h 525"/>
                <a:gd name="T32" fmla="*/ 270 w 328"/>
                <a:gd name="T33" fmla="*/ 44 h 525"/>
                <a:gd name="T34" fmla="*/ 159 w 328"/>
                <a:gd name="T35" fmla="*/ 4 h 525"/>
                <a:gd name="T36" fmla="*/ 159 w 328"/>
                <a:gd name="T37" fmla="*/ 4 h 525"/>
                <a:gd name="T38" fmla="*/ 158 w 328"/>
                <a:gd name="T39" fmla="*/ 4 h 525"/>
                <a:gd name="T40" fmla="*/ 52 w 328"/>
                <a:gd name="T41" fmla="*/ 47 h 525"/>
                <a:gd name="T42" fmla="*/ 4 w 328"/>
                <a:gd name="T43" fmla="*/ 200 h 525"/>
                <a:gd name="T44" fmla="*/ 4 w 328"/>
                <a:gd name="T45" fmla="*/ 200 h 525"/>
                <a:gd name="T46" fmla="*/ 51 w 328"/>
                <a:gd name="T47" fmla="*/ 414 h 525"/>
                <a:gd name="T48" fmla="*/ 51 w 328"/>
                <a:gd name="T49" fmla="*/ 414 h 525"/>
                <a:gd name="T50" fmla="*/ 61 w 328"/>
                <a:gd name="T51" fmla="*/ 410 h 525"/>
                <a:gd name="T52" fmla="*/ 15 w 328"/>
                <a:gd name="T53" fmla="*/ 200 h 525"/>
                <a:gd name="T54" fmla="*/ 15 w 328"/>
                <a:gd name="T55" fmla="*/ 200 h 525"/>
                <a:gd name="T56" fmla="*/ 159 w 328"/>
                <a:gd name="T57" fmla="*/ 15 h 525"/>
                <a:gd name="T58" fmla="*/ 313 w 328"/>
                <a:gd name="T59" fmla="*/ 196 h 525"/>
                <a:gd name="T60" fmla="*/ 313 w 328"/>
                <a:gd name="T61" fmla="*/ 196 h 525"/>
                <a:gd name="T62" fmla="*/ 261 w 328"/>
                <a:gd name="T63" fmla="*/ 408 h 525"/>
                <a:gd name="T64" fmla="*/ 261 w 328"/>
                <a:gd name="T65" fmla="*/ 408 h 525"/>
                <a:gd name="T66" fmla="*/ 160 w 328"/>
                <a:gd name="T67" fmla="*/ 510 h 525"/>
                <a:gd name="T68" fmla="*/ 159 w 328"/>
                <a:gd name="T69" fmla="*/ 510 h 525"/>
                <a:gd name="T70" fmla="*/ 158 w 328"/>
                <a:gd name="T71" fmla="*/ 510 h 525"/>
                <a:gd name="T72" fmla="*/ 160 w 328"/>
                <a:gd name="T73" fmla="*/ 506 h 525"/>
                <a:gd name="T74" fmla="*/ 258 w 328"/>
                <a:gd name="T75" fmla="*/ 406 h 525"/>
                <a:gd name="T76" fmla="*/ 258 w 328"/>
                <a:gd name="T77" fmla="*/ 406 h 525"/>
                <a:gd name="T78" fmla="*/ 309 w 328"/>
                <a:gd name="T79" fmla="*/ 196 h 525"/>
                <a:gd name="T80" fmla="*/ 309 w 328"/>
                <a:gd name="T81" fmla="*/ 196 h 525"/>
                <a:gd name="T82" fmla="*/ 159 w 328"/>
                <a:gd name="T83" fmla="*/ 19 h 525"/>
                <a:gd name="T84" fmla="*/ 19 w 328"/>
                <a:gd name="T85" fmla="*/ 200 h 525"/>
                <a:gd name="T86" fmla="*/ 65 w 328"/>
                <a:gd name="T87" fmla="*/ 408 h 525"/>
                <a:gd name="T88" fmla="*/ 158 w 328"/>
                <a:gd name="T89" fmla="*/ 506 h 525"/>
                <a:gd name="T90" fmla="*/ 159 w 328"/>
                <a:gd name="T91" fmla="*/ 506 h 525"/>
                <a:gd name="T92" fmla="*/ 160 w 328"/>
                <a:gd name="T93" fmla="*/ 50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525">
                  <a:moveTo>
                    <a:pt x="47" y="416"/>
                  </a:moveTo>
                  <a:cubicBezTo>
                    <a:pt x="49" y="415"/>
                    <a:pt x="49" y="415"/>
                    <a:pt x="49" y="415"/>
                  </a:cubicBezTo>
                  <a:cubicBezTo>
                    <a:pt x="47" y="416"/>
                    <a:pt x="47" y="416"/>
                    <a:pt x="47" y="416"/>
                  </a:cubicBezTo>
                  <a:cubicBezTo>
                    <a:pt x="19" y="354"/>
                    <a:pt x="0" y="274"/>
                    <a:pt x="0" y="200"/>
                  </a:cubicBezTo>
                  <a:cubicBezTo>
                    <a:pt x="0" y="200"/>
                    <a:pt x="0" y="200"/>
                    <a:pt x="0" y="200"/>
                  </a:cubicBezTo>
                  <a:cubicBezTo>
                    <a:pt x="0" y="200"/>
                    <a:pt x="0" y="200"/>
                    <a:pt x="0" y="200"/>
                  </a:cubicBezTo>
                  <a:cubicBezTo>
                    <a:pt x="0" y="200"/>
                    <a:pt x="0" y="200"/>
                    <a:pt x="0" y="200"/>
                  </a:cubicBezTo>
                  <a:cubicBezTo>
                    <a:pt x="0" y="126"/>
                    <a:pt x="19" y="75"/>
                    <a:pt x="49" y="44"/>
                  </a:cubicBezTo>
                  <a:cubicBezTo>
                    <a:pt x="49" y="44"/>
                    <a:pt x="49" y="44"/>
                    <a:pt x="49" y="44"/>
                  </a:cubicBezTo>
                  <a:cubicBezTo>
                    <a:pt x="79" y="12"/>
                    <a:pt x="120" y="0"/>
                    <a:pt x="158" y="0"/>
                  </a:cubicBezTo>
                  <a:cubicBezTo>
                    <a:pt x="158" y="0"/>
                    <a:pt x="158" y="0"/>
                    <a:pt x="158" y="0"/>
                  </a:cubicBezTo>
                  <a:cubicBezTo>
                    <a:pt x="158" y="0"/>
                    <a:pt x="159" y="0"/>
                    <a:pt x="159" y="0"/>
                  </a:cubicBezTo>
                  <a:cubicBezTo>
                    <a:pt x="159" y="0"/>
                    <a:pt x="159" y="0"/>
                    <a:pt x="159" y="0"/>
                  </a:cubicBezTo>
                  <a:cubicBezTo>
                    <a:pt x="159" y="0"/>
                    <a:pt x="159" y="0"/>
                    <a:pt x="159" y="0"/>
                  </a:cubicBezTo>
                  <a:cubicBezTo>
                    <a:pt x="159" y="0"/>
                    <a:pt x="159" y="0"/>
                    <a:pt x="159" y="0"/>
                  </a:cubicBezTo>
                  <a:cubicBezTo>
                    <a:pt x="198" y="0"/>
                    <a:pt x="240" y="11"/>
                    <a:pt x="273" y="41"/>
                  </a:cubicBezTo>
                  <a:cubicBezTo>
                    <a:pt x="273" y="41"/>
                    <a:pt x="273" y="41"/>
                    <a:pt x="273" y="41"/>
                  </a:cubicBezTo>
                  <a:cubicBezTo>
                    <a:pt x="306" y="72"/>
                    <a:pt x="328" y="122"/>
                    <a:pt x="328" y="196"/>
                  </a:cubicBezTo>
                  <a:cubicBezTo>
                    <a:pt x="328" y="196"/>
                    <a:pt x="328" y="196"/>
                    <a:pt x="328" y="196"/>
                  </a:cubicBezTo>
                  <a:cubicBezTo>
                    <a:pt x="328" y="196"/>
                    <a:pt x="328" y="196"/>
                    <a:pt x="328" y="196"/>
                  </a:cubicBezTo>
                  <a:cubicBezTo>
                    <a:pt x="328" y="196"/>
                    <a:pt x="328" y="196"/>
                    <a:pt x="328" y="196"/>
                  </a:cubicBezTo>
                  <a:cubicBezTo>
                    <a:pt x="328" y="271"/>
                    <a:pt x="306" y="351"/>
                    <a:pt x="275" y="415"/>
                  </a:cubicBezTo>
                  <a:cubicBezTo>
                    <a:pt x="275" y="415"/>
                    <a:pt x="275" y="415"/>
                    <a:pt x="275" y="415"/>
                  </a:cubicBezTo>
                  <a:cubicBezTo>
                    <a:pt x="243" y="477"/>
                    <a:pt x="204" y="524"/>
                    <a:pt x="159" y="525"/>
                  </a:cubicBezTo>
                  <a:cubicBezTo>
                    <a:pt x="159" y="525"/>
                    <a:pt x="159" y="525"/>
                    <a:pt x="159" y="525"/>
                  </a:cubicBezTo>
                  <a:cubicBezTo>
                    <a:pt x="114" y="524"/>
                    <a:pt x="76" y="478"/>
                    <a:pt x="47" y="416"/>
                  </a:cubicBezTo>
                  <a:close/>
                  <a:moveTo>
                    <a:pt x="159" y="521"/>
                  </a:moveTo>
                  <a:cubicBezTo>
                    <a:pt x="200" y="520"/>
                    <a:pt x="240" y="475"/>
                    <a:pt x="271" y="413"/>
                  </a:cubicBezTo>
                  <a:cubicBezTo>
                    <a:pt x="271" y="413"/>
                    <a:pt x="271" y="413"/>
                    <a:pt x="271" y="413"/>
                  </a:cubicBezTo>
                  <a:cubicBezTo>
                    <a:pt x="302" y="350"/>
                    <a:pt x="324" y="270"/>
                    <a:pt x="324" y="196"/>
                  </a:cubicBezTo>
                  <a:cubicBezTo>
                    <a:pt x="324" y="196"/>
                    <a:pt x="324" y="196"/>
                    <a:pt x="324" y="196"/>
                  </a:cubicBezTo>
                  <a:cubicBezTo>
                    <a:pt x="324" y="196"/>
                    <a:pt x="324" y="196"/>
                    <a:pt x="324" y="196"/>
                  </a:cubicBezTo>
                  <a:cubicBezTo>
                    <a:pt x="324" y="196"/>
                    <a:pt x="324" y="196"/>
                    <a:pt x="324" y="196"/>
                  </a:cubicBezTo>
                  <a:cubicBezTo>
                    <a:pt x="324" y="122"/>
                    <a:pt x="302" y="74"/>
                    <a:pt x="270" y="44"/>
                  </a:cubicBezTo>
                  <a:cubicBezTo>
                    <a:pt x="270" y="44"/>
                    <a:pt x="270" y="44"/>
                    <a:pt x="270" y="44"/>
                  </a:cubicBezTo>
                  <a:cubicBezTo>
                    <a:pt x="238" y="15"/>
                    <a:pt x="197" y="4"/>
                    <a:pt x="159" y="4"/>
                  </a:cubicBezTo>
                  <a:cubicBezTo>
                    <a:pt x="159" y="4"/>
                    <a:pt x="159" y="4"/>
                    <a:pt x="159" y="4"/>
                  </a:cubicBezTo>
                  <a:cubicBezTo>
                    <a:pt x="159" y="4"/>
                    <a:pt x="159" y="4"/>
                    <a:pt x="159" y="4"/>
                  </a:cubicBezTo>
                  <a:cubicBezTo>
                    <a:pt x="159" y="4"/>
                    <a:pt x="159" y="4"/>
                    <a:pt x="159" y="4"/>
                  </a:cubicBezTo>
                  <a:cubicBezTo>
                    <a:pt x="159" y="4"/>
                    <a:pt x="159" y="4"/>
                    <a:pt x="158" y="4"/>
                  </a:cubicBezTo>
                  <a:cubicBezTo>
                    <a:pt x="158" y="4"/>
                    <a:pt x="158" y="4"/>
                    <a:pt x="158" y="4"/>
                  </a:cubicBezTo>
                  <a:cubicBezTo>
                    <a:pt x="120" y="4"/>
                    <a:pt x="81" y="16"/>
                    <a:pt x="52" y="47"/>
                  </a:cubicBezTo>
                  <a:cubicBezTo>
                    <a:pt x="52" y="47"/>
                    <a:pt x="52" y="47"/>
                    <a:pt x="52" y="47"/>
                  </a:cubicBezTo>
                  <a:cubicBezTo>
                    <a:pt x="23" y="77"/>
                    <a:pt x="4" y="126"/>
                    <a:pt x="4" y="200"/>
                  </a:cubicBezTo>
                  <a:cubicBezTo>
                    <a:pt x="4" y="200"/>
                    <a:pt x="4" y="200"/>
                    <a:pt x="4" y="200"/>
                  </a:cubicBezTo>
                  <a:cubicBezTo>
                    <a:pt x="4" y="200"/>
                    <a:pt x="4" y="200"/>
                    <a:pt x="4" y="200"/>
                  </a:cubicBezTo>
                  <a:cubicBezTo>
                    <a:pt x="4" y="200"/>
                    <a:pt x="4" y="200"/>
                    <a:pt x="4" y="200"/>
                  </a:cubicBezTo>
                  <a:cubicBezTo>
                    <a:pt x="4" y="273"/>
                    <a:pt x="23" y="353"/>
                    <a:pt x="51" y="414"/>
                  </a:cubicBezTo>
                  <a:cubicBezTo>
                    <a:pt x="51" y="414"/>
                    <a:pt x="51" y="414"/>
                    <a:pt x="51" y="414"/>
                  </a:cubicBezTo>
                  <a:cubicBezTo>
                    <a:pt x="51" y="414"/>
                    <a:pt x="51" y="414"/>
                    <a:pt x="51" y="414"/>
                  </a:cubicBezTo>
                  <a:cubicBezTo>
                    <a:pt x="80" y="476"/>
                    <a:pt x="117" y="520"/>
                    <a:pt x="159" y="521"/>
                  </a:cubicBezTo>
                  <a:close/>
                  <a:moveTo>
                    <a:pt x="61" y="410"/>
                  </a:moveTo>
                  <a:cubicBezTo>
                    <a:pt x="33" y="350"/>
                    <a:pt x="15" y="272"/>
                    <a:pt x="15" y="200"/>
                  </a:cubicBezTo>
                  <a:cubicBezTo>
                    <a:pt x="15" y="200"/>
                    <a:pt x="15" y="200"/>
                    <a:pt x="15" y="200"/>
                  </a:cubicBezTo>
                  <a:cubicBezTo>
                    <a:pt x="15" y="200"/>
                    <a:pt x="15" y="200"/>
                    <a:pt x="15" y="200"/>
                  </a:cubicBezTo>
                  <a:cubicBezTo>
                    <a:pt x="15" y="200"/>
                    <a:pt x="15" y="200"/>
                    <a:pt x="15" y="200"/>
                  </a:cubicBezTo>
                  <a:cubicBezTo>
                    <a:pt x="15" y="57"/>
                    <a:pt x="87" y="16"/>
                    <a:pt x="159" y="15"/>
                  </a:cubicBezTo>
                  <a:cubicBezTo>
                    <a:pt x="159" y="15"/>
                    <a:pt x="159" y="15"/>
                    <a:pt x="159" y="15"/>
                  </a:cubicBezTo>
                  <a:cubicBezTo>
                    <a:pt x="231" y="16"/>
                    <a:pt x="312" y="53"/>
                    <a:pt x="313" y="196"/>
                  </a:cubicBezTo>
                  <a:cubicBezTo>
                    <a:pt x="313" y="196"/>
                    <a:pt x="313" y="196"/>
                    <a:pt x="313" y="196"/>
                  </a:cubicBezTo>
                  <a:cubicBezTo>
                    <a:pt x="313" y="196"/>
                    <a:pt x="313" y="196"/>
                    <a:pt x="313" y="196"/>
                  </a:cubicBezTo>
                  <a:cubicBezTo>
                    <a:pt x="313" y="196"/>
                    <a:pt x="313" y="196"/>
                    <a:pt x="313" y="196"/>
                  </a:cubicBezTo>
                  <a:cubicBezTo>
                    <a:pt x="313" y="196"/>
                    <a:pt x="313" y="196"/>
                    <a:pt x="313" y="196"/>
                  </a:cubicBezTo>
                  <a:cubicBezTo>
                    <a:pt x="313" y="268"/>
                    <a:pt x="292" y="347"/>
                    <a:pt x="261" y="408"/>
                  </a:cubicBezTo>
                  <a:cubicBezTo>
                    <a:pt x="261" y="408"/>
                    <a:pt x="261" y="408"/>
                    <a:pt x="261" y="408"/>
                  </a:cubicBezTo>
                  <a:cubicBezTo>
                    <a:pt x="261" y="408"/>
                    <a:pt x="261" y="408"/>
                    <a:pt x="261" y="408"/>
                  </a:cubicBezTo>
                  <a:cubicBezTo>
                    <a:pt x="231" y="468"/>
                    <a:pt x="192" y="510"/>
                    <a:pt x="160" y="510"/>
                  </a:cubicBezTo>
                  <a:cubicBezTo>
                    <a:pt x="160" y="510"/>
                    <a:pt x="160" y="510"/>
                    <a:pt x="160" y="510"/>
                  </a:cubicBezTo>
                  <a:cubicBezTo>
                    <a:pt x="159" y="510"/>
                    <a:pt x="159" y="510"/>
                    <a:pt x="159" y="510"/>
                  </a:cubicBezTo>
                  <a:cubicBezTo>
                    <a:pt x="159" y="510"/>
                    <a:pt x="159" y="510"/>
                    <a:pt x="159" y="510"/>
                  </a:cubicBezTo>
                  <a:cubicBezTo>
                    <a:pt x="158" y="510"/>
                    <a:pt x="158" y="510"/>
                    <a:pt x="158" y="510"/>
                  </a:cubicBezTo>
                  <a:cubicBezTo>
                    <a:pt x="158" y="510"/>
                    <a:pt x="158" y="510"/>
                    <a:pt x="158" y="510"/>
                  </a:cubicBezTo>
                  <a:cubicBezTo>
                    <a:pt x="125" y="510"/>
                    <a:pt x="89" y="469"/>
                    <a:pt x="61" y="410"/>
                  </a:cubicBezTo>
                  <a:close/>
                  <a:moveTo>
                    <a:pt x="160" y="506"/>
                  </a:moveTo>
                  <a:cubicBezTo>
                    <a:pt x="189" y="506"/>
                    <a:pt x="228" y="466"/>
                    <a:pt x="258" y="406"/>
                  </a:cubicBezTo>
                  <a:cubicBezTo>
                    <a:pt x="258" y="406"/>
                    <a:pt x="258" y="406"/>
                    <a:pt x="258" y="406"/>
                  </a:cubicBezTo>
                  <a:cubicBezTo>
                    <a:pt x="260" y="407"/>
                    <a:pt x="260" y="407"/>
                    <a:pt x="260" y="407"/>
                  </a:cubicBezTo>
                  <a:cubicBezTo>
                    <a:pt x="258" y="406"/>
                    <a:pt x="258" y="406"/>
                    <a:pt x="258" y="406"/>
                  </a:cubicBezTo>
                  <a:cubicBezTo>
                    <a:pt x="288" y="346"/>
                    <a:pt x="309" y="267"/>
                    <a:pt x="309" y="196"/>
                  </a:cubicBezTo>
                  <a:cubicBezTo>
                    <a:pt x="309" y="196"/>
                    <a:pt x="309" y="196"/>
                    <a:pt x="309" y="196"/>
                  </a:cubicBezTo>
                  <a:cubicBezTo>
                    <a:pt x="309" y="196"/>
                    <a:pt x="309" y="196"/>
                    <a:pt x="309" y="196"/>
                  </a:cubicBezTo>
                  <a:cubicBezTo>
                    <a:pt x="309" y="196"/>
                    <a:pt x="309" y="196"/>
                    <a:pt x="309" y="196"/>
                  </a:cubicBezTo>
                  <a:cubicBezTo>
                    <a:pt x="308" y="55"/>
                    <a:pt x="230" y="21"/>
                    <a:pt x="159" y="19"/>
                  </a:cubicBezTo>
                  <a:cubicBezTo>
                    <a:pt x="159" y="19"/>
                    <a:pt x="159" y="19"/>
                    <a:pt x="159" y="19"/>
                  </a:cubicBezTo>
                  <a:cubicBezTo>
                    <a:pt x="89" y="21"/>
                    <a:pt x="20" y="58"/>
                    <a:pt x="19" y="200"/>
                  </a:cubicBezTo>
                  <a:cubicBezTo>
                    <a:pt x="19" y="200"/>
                    <a:pt x="19" y="200"/>
                    <a:pt x="19" y="200"/>
                  </a:cubicBezTo>
                  <a:cubicBezTo>
                    <a:pt x="19" y="200"/>
                    <a:pt x="19" y="200"/>
                    <a:pt x="19" y="200"/>
                  </a:cubicBezTo>
                  <a:cubicBezTo>
                    <a:pt x="19" y="271"/>
                    <a:pt x="37" y="349"/>
                    <a:pt x="65" y="408"/>
                  </a:cubicBezTo>
                  <a:cubicBezTo>
                    <a:pt x="65" y="408"/>
                    <a:pt x="65" y="408"/>
                    <a:pt x="65" y="408"/>
                  </a:cubicBezTo>
                  <a:cubicBezTo>
                    <a:pt x="92" y="467"/>
                    <a:pt x="129" y="506"/>
                    <a:pt x="158" y="506"/>
                  </a:cubicBezTo>
                  <a:cubicBezTo>
                    <a:pt x="158" y="506"/>
                    <a:pt x="158" y="506"/>
                    <a:pt x="158" y="506"/>
                  </a:cubicBezTo>
                  <a:cubicBezTo>
                    <a:pt x="158" y="506"/>
                    <a:pt x="158" y="506"/>
                    <a:pt x="159" y="506"/>
                  </a:cubicBezTo>
                  <a:cubicBezTo>
                    <a:pt x="159" y="506"/>
                    <a:pt x="159" y="506"/>
                    <a:pt x="159" y="506"/>
                  </a:cubicBezTo>
                  <a:cubicBezTo>
                    <a:pt x="159" y="506"/>
                    <a:pt x="159" y="506"/>
                    <a:pt x="160" y="5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
            <p:cNvSpPr>
              <a:spLocks noEditPoints="1"/>
            </p:cNvSpPr>
            <p:nvPr/>
          </p:nvSpPr>
          <p:spPr bwMode="auto">
            <a:xfrm>
              <a:off x="4936" y="2853"/>
              <a:ext cx="89" cy="621"/>
            </a:xfrm>
            <a:custGeom>
              <a:avLst/>
              <a:gdLst>
                <a:gd name="T0" fmla="*/ 0 w 89"/>
                <a:gd name="T1" fmla="*/ 602 h 621"/>
                <a:gd name="T2" fmla="*/ 70 w 89"/>
                <a:gd name="T3" fmla="*/ 602 h 621"/>
                <a:gd name="T4" fmla="*/ 48 w 89"/>
                <a:gd name="T5" fmla="*/ 1 h 621"/>
                <a:gd name="T6" fmla="*/ 66 w 89"/>
                <a:gd name="T7" fmla="*/ 0 h 621"/>
                <a:gd name="T8" fmla="*/ 89 w 89"/>
                <a:gd name="T9" fmla="*/ 621 h 621"/>
                <a:gd name="T10" fmla="*/ 0 w 89"/>
                <a:gd name="T11" fmla="*/ 621 h 621"/>
                <a:gd name="T12" fmla="*/ 0 w 89"/>
                <a:gd name="T13" fmla="*/ 602 h 621"/>
                <a:gd name="T14" fmla="*/ 0 w 89"/>
                <a:gd name="T15" fmla="*/ 602 h 621"/>
                <a:gd name="T16" fmla="*/ 48 w 89"/>
                <a:gd name="T17" fmla="*/ 1 h 621"/>
                <a:gd name="T18" fmla="*/ 48 w 89"/>
                <a:gd name="T19" fmla="*/ 1 h 621"/>
                <a:gd name="T20" fmla="*/ 48 w 89"/>
                <a:gd name="T21" fmla="*/ 1 h 621"/>
                <a:gd name="T22" fmla="*/ 48 w 89"/>
                <a:gd name="T23" fmla="*/ 1 h 621"/>
                <a:gd name="T24" fmla="*/ 48 w 89"/>
                <a:gd name="T25" fmla="*/ 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621">
                  <a:moveTo>
                    <a:pt x="0" y="602"/>
                  </a:moveTo>
                  <a:lnTo>
                    <a:pt x="70" y="602"/>
                  </a:lnTo>
                  <a:lnTo>
                    <a:pt x="48" y="1"/>
                  </a:lnTo>
                  <a:lnTo>
                    <a:pt x="66" y="0"/>
                  </a:lnTo>
                  <a:lnTo>
                    <a:pt x="89" y="621"/>
                  </a:lnTo>
                  <a:lnTo>
                    <a:pt x="0" y="621"/>
                  </a:lnTo>
                  <a:lnTo>
                    <a:pt x="0" y="602"/>
                  </a:lnTo>
                  <a:lnTo>
                    <a:pt x="0" y="602"/>
                  </a:lnTo>
                  <a:close/>
                  <a:moveTo>
                    <a:pt x="48" y="1"/>
                  </a:moveTo>
                  <a:lnTo>
                    <a:pt x="48" y="1"/>
                  </a:lnTo>
                  <a:lnTo>
                    <a:pt x="48" y="1"/>
                  </a:lnTo>
                  <a:lnTo>
                    <a:pt x="48" y="1"/>
                  </a:lnTo>
                  <a:lnTo>
                    <a:pt x="4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
            <p:cNvSpPr>
              <a:spLocks noEditPoints="1"/>
            </p:cNvSpPr>
            <p:nvPr/>
          </p:nvSpPr>
          <p:spPr bwMode="auto">
            <a:xfrm>
              <a:off x="4934" y="2850"/>
              <a:ext cx="93" cy="626"/>
            </a:xfrm>
            <a:custGeom>
              <a:avLst/>
              <a:gdLst>
                <a:gd name="T0" fmla="*/ 0 w 93"/>
                <a:gd name="T1" fmla="*/ 605 h 626"/>
                <a:gd name="T2" fmla="*/ 0 w 93"/>
                <a:gd name="T3" fmla="*/ 603 h 626"/>
                <a:gd name="T4" fmla="*/ 70 w 93"/>
                <a:gd name="T5" fmla="*/ 603 h 626"/>
                <a:gd name="T6" fmla="*/ 48 w 93"/>
                <a:gd name="T7" fmla="*/ 2 h 626"/>
                <a:gd name="T8" fmla="*/ 70 w 93"/>
                <a:gd name="T9" fmla="*/ 0 h 626"/>
                <a:gd name="T10" fmla="*/ 93 w 93"/>
                <a:gd name="T11" fmla="*/ 626 h 626"/>
                <a:gd name="T12" fmla="*/ 0 w 93"/>
                <a:gd name="T13" fmla="*/ 626 h 626"/>
                <a:gd name="T14" fmla="*/ 0 w 93"/>
                <a:gd name="T15" fmla="*/ 605 h 626"/>
                <a:gd name="T16" fmla="*/ 0 w 93"/>
                <a:gd name="T17" fmla="*/ 605 h 626"/>
                <a:gd name="T18" fmla="*/ 4 w 93"/>
                <a:gd name="T19" fmla="*/ 621 h 626"/>
                <a:gd name="T20" fmla="*/ 89 w 93"/>
                <a:gd name="T21" fmla="*/ 621 h 626"/>
                <a:gd name="T22" fmla="*/ 65 w 93"/>
                <a:gd name="T23" fmla="*/ 5 h 626"/>
                <a:gd name="T24" fmla="*/ 52 w 93"/>
                <a:gd name="T25" fmla="*/ 5 h 626"/>
                <a:gd name="T26" fmla="*/ 76 w 93"/>
                <a:gd name="T27" fmla="*/ 607 h 626"/>
                <a:gd name="T28" fmla="*/ 4 w 93"/>
                <a:gd name="T29" fmla="*/ 607 h 626"/>
                <a:gd name="T30" fmla="*/ 4 w 93"/>
                <a:gd name="T31" fmla="*/ 621 h 626"/>
                <a:gd name="T32" fmla="*/ 4 w 93"/>
                <a:gd name="T33" fmla="*/ 62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626">
                  <a:moveTo>
                    <a:pt x="0" y="605"/>
                  </a:moveTo>
                  <a:lnTo>
                    <a:pt x="0" y="603"/>
                  </a:lnTo>
                  <a:lnTo>
                    <a:pt x="70" y="603"/>
                  </a:lnTo>
                  <a:lnTo>
                    <a:pt x="48" y="2"/>
                  </a:lnTo>
                  <a:lnTo>
                    <a:pt x="70" y="0"/>
                  </a:lnTo>
                  <a:lnTo>
                    <a:pt x="93" y="626"/>
                  </a:lnTo>
                  <a:lnTo>
                    <a:pt x="0" y="626"/>
                  </a:lnTo>
                  <a:lnTo>
                    <a:pt x="0" y="605"/>
                  </a:lnTo>
                  <a:lnTo>
                    <a:pt x="0" y="605"/>
                  </a:lnTo>
                  <a:close/>
                  <a:moveTo>
                    <a:pt x="4" y="621"/>
                  </a:moveTo>
                  <a:lnTo>
                    <a:pt x="89" y="621"/>
                  </a:lnTo>
                  <a:lnTo>
                    <a:pt x="65" y="5"/>
                  </a:lnTo>
                  <a:lnTo>
                    <a:pt x="52" y="5"/>
                  </a:lnTo>
                  <a:lnTo>
                    <a:pt x="76" y="607"/>
                  </a:lnTo>
                  <a:lnTo>
                    <a:pt x="4" y="607"/>
                  </a:lnTo>
                  <a:lnTo>
                    <a:pt x="4" y="621"/>
                  </a:lnTo>
                  <a:lnTo>
                    <a:pt x="4" y="6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
            <p:cNvSpPr>
              <a:spLocks noEditPoints="1"/>
            </p:cNvSpPr>
            <p:nvPr/>
          </p:nvSpPr>
          <p:spPr bwMode="auto">
            <a:xfrm>
              <a:off x="5088" y="2810"/>
              <a:ext cx="133" cy="656"/>
            </a:xfrm>
            <a:custGeom>
              <a:avLst/>
              <a:gdLst>
                <a:gd name="T0" fmla="*/ 0 w 133"/>
                <a:gd name="T1" fmla="*/ 2 h 656"/>
                <a:gd name="T2" fmla="*/ 19 w 133"/>
                <a:gd name="T3" fmla="*/ 0 h 656"/>
                <a:gd name="T4" fmla="*/ 44 w 133"/>
                <a:gd name="T5" fmla="*/ 637 h 656"/>
                <a:gd name="T6" fmla="*/ 131 w 133"/>
                <a:gd name="T7" fmla="*/ 631 h 656"/>
                <a:gd name="T8" fmla="*/ 133 w 133"/>
                <a:gd name="T9" fmla="*/ 647 h 656"/>
                <a:gd name="T10" fmla="*/ 26 w 133"/>
                <a:gd name="T11" fmla="*/ 656 h 656"/>
                <a:gd name="T12" fmla="*/ 0 w 133"/>
                <a:gd name="T13" fmla="*/ 2 h 656"/>
                <a:gd name="T14" fmla="*/ 0 w 133"/>
                <a:gd name="T15" fmla="*/ 2 h 656"/>
                <a:gd name="T16" fmla="*/ 0 w 133"/>
                <a:gd name="T17" fmla="*/ 2 h 656"/>
                <a:gd name="T18" fmla="*/ 0 w 133"/>
                <a:gd name="T19" fmla="*/ 2 h 656"/>
                <a:gd name="T20" fmla="*/ 0 w 133"/>
                <a:gd name="T21" fmla="*/ 2 h 656"/>
                <a:gd name="T22" fmla="*/ 0 w 133"/>
                <a:gd name="T23" fmla="*/ 2 h 656"/>
                <a:gd name="T24" fmla="*/ 0 w 133"/>
                <a:gd name="T25" fmla="*/ 2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656">
                  <a:moveTo>
                    <a:pt x="0" y="2"/>
                  </a:moveTo>
                  <a:lnTo>
                    <a:pt x="19" y="0"/>
                  </a:lnTo>
                  <a:lnTo>
                    <a:pt x="44" y="637"/>
                  </a:lnTo>
                  <a:lnTo>
                    <a:pt x="131" y="631"/>
                  </a:lnTo>
                  <a:lnTo>
                    <a:pt x="133" y="647"/>
                  </a:lnTo>
                  <a:lnTo>
                    <a:pt x="26" y="656"/>
                  </a:lnTo>
                  <a:lnTo>
                    <a:pt x="0" y="2"/>
                  </a:lnTo>
                  <a:lnTo>
                    <a:pt x="0" y="2"/>
                  </a:lnTo>
                  <a:close/>
                  <a:moveTo>
                    <a:pt x="0" y="2"/>
                  </a:moveTo>
                  <a:lnTo>
                    <a:pt x="0"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0"/>
            <p:cNvSpPr>
              <a:spLocks noEditPoints="1"/>
            </p:cNvSpPr>
            <p:nvPr/>
          </p:nvSpPr>
          <p:spPr bwMode="auto">
            <a:xfrm>
              <a:off x="5086" y="2808"/>
              <a:ext cx="138" cy="660"/>
            </a:xfrm>
            <a:custGeom>
              <a:avLst/>
              <a:gdLst>
                <a:gd name="T0" fmla="*/ 0 w 138"/>
                <a:gd name="T1" fmla="*/ 4 h 660"/>
                <a:gd name="T2" fmla="*/ 2 w 138"/>
                <a:gd name="T3" fmla="*/ 4 h 660"/>
                <a:gd name="T4" fmla="*/ 2 w 138"/>
                <a:gd name="T5" fmla="*/ 6 h 660"/>
                <a:gd name="T6" fmla="*/ 2 w 138"/>
                <a:gd name="T7" fmla="*/ 4 h 660"/>
                <a:gd name="T8" fmla="*/ 0 w 138"/>
                <a:gd name="T9" fmla="*/ 4 h 660"/>
                <a:gd name="T10" fmla="*/ 0 w 138"/>
                <a:gd name="T11" fmla="*/ 1 h 660"/>
                <a:gd name="T12" fmla="*/ 22 w 138"/>
                <a:gd name="T13" fmla="*/ 0 h 660"/>
                <a:gd name="T14" fmla="*/ 48 w 138"/>
                <a:gd name="T15" fmla="*/ 636 h 660"/>
                <a:gd name="T16" fmla="*/ 135 w 138"/>
                <a:gd name="T17" fmla="*/ 631 h 660"/>
                <a:gd name="T18" fmla="*/ 138 w 138"/>
                <a:gd name="T19" fmla="*/ 652 h 660"/>
                <a:gd name="T20" fmla="*/ 26 w 138"/>
                <a:gd name="T21" fmla="*/ 660 h 660"/>
                <a:gd name="T22" fmla="*/ 0 w 138"/>
                <a:gd name="T23" fmla="*/ 4 h 660"/>
                <a:gd name="T24" fmla="*/ 0 w 138"/>
                <a:gd name="T25" fmla="*/ 4 h 660"/>
                <a:gd name="T26" fmla="*/ 31 w 138"/>
                <a:gd name="T27" fmla="*/ 655 h 660"/>
                <a:gd name="T28" fmla="*/ 132 w 138"/>
                <a:gd name="T29" fmla="*/ 647 h 660"/>
                <a:gd name="T30" fmla="*/ 132 w 138"/>
                <a:gd name="T31" fmla="*/ 635 h 660"/>
                <a:gd name="T32" fmla="*/ 44 w 138"/>
                <a:gd name="T33" fmla="*/ 641 h 660"/>
                <a:gd name="T34" fmla="*/ 19 w 138"/>
                <a:gd name="T35" fmla="*/ 5 h 660"/>
                <a:gd name="T36" fmla="*/ 5 w 138"/>
                <a:gd name="T37" fmla="*/ 6 h 660"/>
                <a:gd name="T38" fmla="*/ 31 w 138"/>
                <a:gd name="T39" fmla="*/ 655 h 660"/>
                <a:gd name="T40" fmla="*/ 31 w 138"/>
                <a:gd name="T41" fmla="*/ 6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660">
                  <a:moveTo>
                    <a:pt x="0" y="4"/>
                  </a:moveTo>
                  <a:lnTo>
                    <a:pt x="2" y="4"/>
                  </a:lnTo>
                  <a:lnTo>
                    <a:pt x="2" y="6"/>
                  </a:lnTo>
                  <a:lnTo>
                    <a:pt x="2" y="4"/>
                  </a:lnTo>
                  <a:lnTo>
                    <a:pt x="0" y="4"/>
                  </a:lnTo>
                  <a:lnTo>
                    <a:pt x="0" y="1"/>
                  </a:lnTo>
                  <a:lnTo>
                    <a:pt x="22" y="0"/>
                  </a:lnTo>
                  <a:lnTo>
                    <a:pt x="48" y="636"/>
                  </a:lnTo>
                  <a:lnTo>
                    <a:pt x="135" y="631"/>
                  </a:lnTo>
                  <a:lnTo>
                    <a:pt x="138" y="652"/>
                  </a:lnTo>
                  <a:lnTo>
                    <a:pt x="26" y="660"/>
                  </a:lnTo>
                  <a:lnTo>
                    <a:pt x="0" y="4"/>
                  </a:lnTo>
                  <a:lnTo>
                    <a:pt x="0" y="4"/>
                  </a:lnTo>
                  <a:close/>
                  <a:moveTo>
                    <a:pt x="31" y="655"/>
                  </a:moveTo>
                  <a:lnTo>
                    <a:pt x="132" y="647"/>
                  </a:lnTo>
                  <a:lnTo>
                    <a:pt x="132" y="635"/>
                  </a:lnTo>
                  <a:lnTo>
                    <a:pt x="44" y="641"/>
                  </a:lnTo>
                  <a:lnTo>
                    <a:pt x="19" y="5"/>
                  </a:lnTo>
                  <a:lnTo>
                    <a:pt x="5" y="6"/>
                  </a:lnTo>
                  <a:lnTo>
                    <a:pt x="31" y="655"/>
                  </a:lnTo>
                  <a:lnTo>
                    <a:pt x="31" y="6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1"/>
            <p:cNvSpPr/>
            <p:nvPr/>
          </p:nvSpPr>
          <p:spPr bwMode="auto">
            <a:xfrm>
              <a:off x="4848" y="1423"/>
              <a:ext cx="130" cy="261"/>
            </a:xfrm>
            <a:custGeom>
              <a:avLst/>
              <a:gdLst>
                <a:gd name="T0" fmla="*/ 0 w 111"/>
                <a:gd name="T1" fmla="*/ 88 h 223"/>
                <a:gd name="T2" fmla="*/ 5 w 111"/>
                <a:gd name="T3" fmla="*/ 66 h 223"/>
                <a:gd name="T4" fmla="*/ 5 w 111"/>
                <a:gd name="T5" fmla="*/ 66 h 223"/>
                <a:gd name="T6" fmla="*/ 75 w 111"/>
                <a:gd name="T7" fmla="*/ 0 h 223"/>
                <a:gd name="T8" fmla="*/ 75 w 111"/>
                <a:gd name="T9" fmla="*/ 0 h 223"/>
                <a:gd name="T10" fmla="*/ 91 w 111"/>
                <a:gd name="T11" fmla="*/ 7 h 223"/>
                <a:gd name="T12" fmla="*/ 91 w 111"/>
                <a:gd name="T13" fmla="*/ 7 h 223"/>
                <a:gd name="T14" fmla="*/ 111 w 111"/>
                <a:gd name="T15" fmla="*/ 54 h 223"/>
                <a:gd name="T16" fmla="*/ 111 w 111"/>
                <a:gd name="T17" fmla="*/ 54 h 223"/>
                <a:gd name="T18" fmla="*/ 92 w 111"/>
                <a:gd name="T19" fmla="*/ 57 h 223"/>
                <a:gd name="T20" fmla="*/ 89 w 111"/>
                <a:gd name="T21" fmla="*/ 42 h 223"/>
                <a:gd name="T22" fmla="*/ 89 w 111"/>
                <a:gd name="T23" fmla="*/ 42 h 223"/>
                <a:gd name="T24" fmla="*/ 77 w 111"/>
                <a:gd name="T25" fmla="*/ 20 h 223"/>
                <a:gd name="T26" fmla="*/ 77 w 111"/>
                <a:gd name="T27" fmla="*/ 20 h 223"/>
                <a:gd name="T28" fmla="*/ 75 w 111"/>
                <a:gd name="T29" fmla="*/ 19 h 223"/>
                <a:gd name="T30" fmla="*/ 75 w 111"/>
                <a:gd name="T31" fmla="*/ 19 h 223"/>
                <a:gd name="T32" fmla="*/ 22 w 111"/>
                <a:gd name="T33" fmla="*/ 76 h 223"/>
                <a:gd name="T34" fmla="*/ 22 w 111"/>
                <a:gd name="T35" fmla="*/ 76 h 223"/>
                <a:gd name="T36" fmla="*/ 18 w 111"/>
                <a:gd name="T37" fmla="*/ 88 h 223"/>
                <a:gd name="T38" fmla="*/ 18 w 111"/>
                <a:gd name="T39" fmla="*/ 88 h 223"/>
                <a:gd name="T40" fmla="*/ 62 w 111"/>
                <a:gd name="T41" fmla="*/ 165 h 223"/>
                <a:gd name="T42" fmla="*/ 62 w 111"/>
                <a:gd name="T43" fmla="*/ 165 h 223"/>
                <a:gd name="T44" fmla="*/ 108 w 111"/>
                <a:gd name="T45" fmla="*/ 208 h 223"/>
                <a:gd name="T46" fmla="*/ 108 w 111"/>
                <a:gd name="T47" fmla="*/ 208 h 223"/>
                <a:gd name="T48" fmla="*/ 108 w 111"/>
                <a:gd name="T49" fmla="*/ 208 h 223"/>
                <a:gd name="T50" fmla="*/ 96 w 111"/>
                <a:gd name="T51" fmla="*/ 223 h 223"/>
                <a:gd name="T52" fmla="*/ 0 w 111"/>
                <a:gd name="T53" fmla="*/ 8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23">
                  <a:moveTo>
                    <a:pt x="0" y="88"/>
                  </a:moveTo>
                  <a:cubicBezTo>
                    <a:pt x="0" y="81"/>
                    <a:pt x="1" y="73"/>
                    <a:pt x="5" y="66"/>
                  </a:cubicBezTo>
                  <a:cubicBezTo>
                    <a:pt x="5" y="66"/>
                    <a:pt x="5" y="66"/>
                    <a:pt x="5" y="66"/>
                  </a:cubicBezTo>
                  <a:cubicBezTo>
                    <a:pt x="30" y="26"/>
                    <a:pt x="52" y="2"/>
                    <a:pt x="75" y="0"/>
                  </a:cubicBezTo>
                  <a:cubicBezTo>
                    <a:pt x="75" y="0"/>
                    <a:pt x="75" y="0"/>
                    <a:pt x="75" y="0"/>
                  </a:cubicBezTo>
                  <a:cubicBezTo>
                    <a:pt x="81" y="0"/>
                    <a:pt x="87" y="3"/>
                    <a:pt x="91" y="7"/>
                  </a:cubicBezTo>
                  <a:cubicBezTo>
                    <a:pt x="91" y="7"/>
                    <a:pt x="91" y="7"/>
                    <a:pt x="91" y="7"/>
                  </a:cubicBezTo>
                  <a:cubicBezTo>
                    <a:pt x="107" y="24"/>
                    <a:pt x="111" y="53"/>
                    <a:pt x="111" y="54"/>
                  </a:cubicBezTo>
                  <a:cubicBezTo>
                    <a:pt x="111" y="54"/>
                    <a:pt x="111" y="54"/>
                    <a:pt x="111" y="54"/>
                  </a:cubicBezTo>
                  <a:cubicBezTo>
                    <a:pt x="92" y="57"/>
                    <a:pt x="92" y="57"/>
                    <a:pt x="92" y="57"/>
                  </a:cubicBezTo>
                  <a:cubicBezTo>
                    <a:pt x="92" y="57"/>
                    <a:pt x="91" y="50"/>
                    <a:pt x="89" y="42"/>
                  </a:cubicBezTo>
                  <a:cubicBezTo>
                    <a:pt x="89" y="42"/>
                    <a:pt x="89" y="42"/>
                    <a:pt x="89" y="42"/>
                  </a:cubicBezTo>
                  <a:cubicBezTo>
                    <a:pt x="86" y="34"/>
                    <a:pt x="82" y="24"/>
                    <a:pt x="77" y="20"/>
                  </a:cubicBezTo>
                  <a:cubicBezTo>
                    <a:pt x="77" y="20"/>
                    <a:pt x="77" y="20"/>
                    <a:pt x="77" y="20"/>
                  </a:cubicBezTo>
                  <a:cubicBezTo>
                    <a:pt x="77" y="19"/>
                    <a:pt x="77" y="19"/>
                    <a:pt x="75" y="19"/>
                  </a:cubicBezTo>
                  <a:cubicBezTo>
                    <a:pt x="75" y="19"/>
                    <a:pt x="75" y="19"/>
                    <a:pt x="75" y="19"/>
                  </a:cubicBezTo>
                  <a:cubicBezTo>
                    <a:pt x="69" y="18"/>
                    <a:pt x="44" y="37"/>
                    <a:pt x="22" y="76"/>
                  </a:cubicBezTo>
                  <a:cubicBezTo>
                    <a:pt x="22" y="76"/>
                    <a:pt x="22" y="76"/>
                    <a:pt x="22" y="76"/>
                  </a:cubicBezTo>
                  <a:cubicBezTo>
                    <a:pt x="19" y="80"/>
                    <a:pt x="18" y="84"/>
                    <a:pt x="18" y="88"/>
                  </a:cubicBezTo>
                  <a:cubicBezTo>
                    <a:pt x="18" y="88"/>
                    <a:pt x="18" y="88"/>
                    <a:pt x="18" y="88"/>
                  </a:cubicBezTo>
                  <a:cubicBezTo>
                    <a:pt x="18" y="108"/>
                    <a:pt x="39" y="140"/>
                    <a:pt x="62" y="165"/>
                  </a:cubicBezTo>
                  <a:cubicBezTo>
                    <a:pt x="62" y="165"/>
                    <a:pt x="62" y="165"/>
                    <a:pt x="62" y="165"/>
                  </a:cubicBezTo>
                  <a:cubicBezTo>
                    <a:pt x="85" y="189"/>
                    <a:pt x="108" y="208"/>
                    <a:pt x="108" y="208"/>
                  </a:cubicBezTo>
                  <a:cubicBezTo>
                    <a:pt x="108" y="208"/>
                    <a:pt x="108" y="208"/>
                    <a:pt x="108" y="208"/>
                  </a:cubicBezTo>
                  <a:cubicBezTo>
                    <a:pt x="108" y="208"/>
                    <a:pt x="108" y="208"/>
                    <a:pt x="108" y="208"/>
                  </a:cubicBezTo>
                  <a:cubicBezTo>
                    <a:pt x="96" y="223"/>
                    <a:pt x="96" y="223"/>
                    <a:pt x="96" y="223"/>
                  </a:cubicBezTo>
                  <a:cubicBezTo>
                    <a:pt x="96" y="221"/>
                    <a:pt x="2" y="148"/>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4926" y="1517"/>
              <a:ext cx="141" cy="165"/>
            </a:xfrm>
            <a:custGeom>
              <a:avLst/>
              <a:gdLst>
                <a:gd name="T0" fmla="*/ 0 w 120"/>
                <a:gd name="T1" fmla="*/ 47 h 141"/>
                <a:gd name="T2" fmla="*/ 13 w 120"/>
                <a:gd name="T3" fmla="*/ 24 h 141"/>
                <a:gd name="T4" fmla="*/ 13 w 120"/>
                <a:gd name="T5" fmla="*/ 24 h 141"/>
                <a:gd name="T6" fmla="*/ 74 w 120"/>
                <a:gd name="T7" fmla="*/ 0 h 141"/>
                <a:gd name="T8" fmla="*/ 74 w 120"/>
                <a:gd name="T9" fmla="*/ 0 h 141"/>
                <a:gd name="T10" fmla="*/ 93 w 120"/>
                <a:gd name="T11" fmla="*/ 6 h 141"/>
                <a:gd name="T12" fmla="*/ 93 w 120"/>
                <a:gd name="T13" fmla="*/ 6 h 141"/>
                <a:gd name="T14" fmla="*/ 120 w 120"/>
                <a:gd name="T15" fmla="*/ 72 h 141"/>
                <a:gd name="T16" fmla="*/ 120 w 120"/>
                <a:gd name="T17" fmla="*/ 72 h 141"/>
                <a:gd name="T18" fmla="*/ 101 w 120"/>
                <a:gd name="T19" fmla="*/ 73 h 141"/>
                <a:gd name="T20" fmla="*/ 97 w 120"/>
                <a:gd name="T21" fmla="*/ 50 h 141"/>
                <a:gd name="T22" fmla="*/ 97 w 120"/>
                <a:gd name="T23" fmla="*/ 50 h 141"/>
                <a:gd name="T24" fmla="*/ 82 w 120"/>
                <a:gd name="T25" fmla="*/ 21 h 141"/>
                <a:gd name="T26" fmla="*/ 82 w 120"/>
                <a:gd name="T27" fmla="*/ 21 h 141"/>
                <a:gd name="T28" fmla="*/ 74 w 120"/>
                <a:gd name="T29" fmla="*/ 19 h 141"/>
                <a:gd name="T30" fmla="*/ 74 w 120"/>
                <a:gd name="T31" fmla="*/ 19 h 141"/>
                <a:gd name="T32" fmla="*/ 21 w 120"/>
                <a:gd name="T33" fmla="*/ 41 h 141"/>
                <a:gd name="T34" fmla="*/ 21 w 120"/>
                <a:gd name="T35" fmla="*/ 41 h 141"/>
                <a:gd name="T36" fmla="*/ 19 w 120"/>
                <a:gd name="T37" fmla="*/ 47 h 141"/>
                <a:gd name="T38" fmla="*/ 19 w 120"/>
                <a:gd name="T39" fmla="*/ 47 h 141"/>
                <a:gd name="T40" fmla="*/ 37 w 120"/>
                <a:gd name="T41" fmla="*/ 98 h 141"/>
                <a:gd name="T42" fmla="*/ 37 w 120"/>
                <a:gd name="T43" fmla="*/ 98 h 141"/>
                <a:gd name="T44" fmla="*/ 57 w 120"/>
                <a:gd name="T45" fmla="*/ 130 h 141"/>
                <a:gd name="T46" fmla="*/ 57 w 120"/>
                <a:gd name="T47" fmla="*/ 130 h 141"/>
                <a:gd name="T48" fmla="*/ 57 w 120"/>
                <a:gd name="T49" fmla="*/ 130 h 141"/>
                <a:gd name="T50" fmla="*/ 41 w 120"/>
                <a:gd name="T51" fmla="*/ 141 h 141"/>
                <a:gd name="T52" fmla="*/ 0 w 120"/>
                <a:gd name="T5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41">
                  <a:moveTo>
                    <a:pt x="0" y="47"/>
                  </a:moveTo>
                  <a:cubicBezTo>
                    <a:pt x="0" y="39"/>
                    <a:pt x="3" y="28"/>
                    <a:pt x="13" y="24"/>
                  </a:cubicBezTo>
                  <a:cubicBezTo>
                    <a:pt x="13" y="24"/>
                    <a:pt x="13" y="24"/>
                    <a:pt x="13" y="24"/>
                  </a:cubicBezTo>
                  <a:cubicBezTo>
                    <a:pt x="35" y="15"/>
                    <a:pt x="52" y="0"/>
                    <a:pt x="74" y="0"/>
                  </a:cubicBezTo>
                  <a:cubicBezTo>
                    <a:pt x="74" y="0"/>
                    <a:pt x="74" y="0"/>
                    <a:pt x="74" y="0"/>
                  </a:cubicBezTo>
                  <a:cubicBezTo>
                    <a:pt x="80" y="0"/>
                    <a:pt x="87" y="2"/>
                    <a:pt x="93" y="6"/>
                  </a:cubicBezTo>
                  <a:cubicBezTo>
                    <a:pt x="93" y="6"/>
                    <a:pt x="93" y="6"/>
                    <a:pt x="93" y="6"/>
                  </a:cubicBezTo>
                  <a:cubicBezTo>
                    <a:pt x="118" y="25"/>
                    <a:pt x="119" y="71"/>
                    <a:pt x="120" y="72"/>
                  </a:cubicBezTo>
                  <a:cubicBezTo>
                    <a:pt x="120" y="72"/>
                    <a:pt x="120" y="72"/>
                    <a:pt x="120" y="72"/>
                  </a:cubicBezTo>
                  <a:cubicBezTo>
                    <a:pt x="101" y="73"/>
                    <a:pt x="101" y="73"/>
                    <a:pt x="101" y="73"/>
                  </a:cubicBezTo>
                  <a:cubicBezTo>
                    <a:pt x="101" y="73"/>
                    <a:pt x="100" y="62"/>
                    <a:pt x="97" y="50"/>
                  </a:cubicBezTo>
                  <a:cubicBezTo>
                    <a:pt x="97" y="50"/>
                    <a:pt x="97" y="50"/>
                    <a:pt x="97" y="50"/>
                  </a:cubicBezTo>
                  <a:cubicBezTo>
                    <a:pt x="94" y="38"/>
                    <a:pt x="88" y="25"/>
                    <a:pt x="82" y="21"/>
                  </a:cubicBezTo>
                  <a:cubicBezTo>
                    <a:pt x="82" y="21"/>
                    <a:pt x="82" y="21"/>
                    <a:pt x="82" y="21"/>
                  </a:cubicBezTo>
                  <a:cubicBezTo>
                    <a:pt x="79" y="19"/>
                    <a:pt x="77" y="19"/>
                    <a:pt x="74" y="19"/>
                  </a:cubicBezTo>
                  <a:cubicBezTo>
                    <a:pt x="74" y="19"/>
                    <a:pt x="74" y="19"/>
                    <a:pt x="74" y="19"/>
                  </a:cubicBezTo>
                  <a:cubicBezTo>
                    <a:pt x="63" y="18"/>
                    <a:pt x="44" y="31"/>
                    <a:pt x="21" y="41"/>
                  </a:cubicBezTo>
                  <a:cubicBezTo>
                    <a:pt x="21" y="41"/>
                    <a:pt x="21" y="41"/>
                    <a:pt x="21" y="41"/>
                  </a:cubicBezTo>
                  <a:cubicBezTo>
                    <a:pt x="20" y="42"/>
                    <a:pt x="19" y="42"/>
                    <a:pt x="19" y="47"/>
                  </a:cubicBezTo>
                  <a:cubicBezTo>
                    <a:pt x="19" y="47"/>
                    <a:pt x="19" y="47"/>
                    <a:pt x="19" y="47"/>
                  </a:cubicBezTo>
                  <a:cubicBezTo>
                    <a:pt x="18" y="58"/>
                    <a:pt x="28" y="80"/>
                    <a:pt x="37" y="98"/>
                  </a:cubicBezTo>
                  <a:cubicBezTo>
                    <a:pt x="37" y="98"/>
                    <a:pt x="37" y="98"/>
                    <a:pt x="37" y="98"/>
                  </a:cubicBezTo>
                  <a:cubicBezTo>
                    <a:pt x="47" y="116"/>
                    <a:pt x="57" y="130"/>
                    <a:pt x="57" y="130"/>
                  </a:cubicBezTo>
                  <a:cubicBezTo>
                    <a:pt x="57" y="130"/>
                    <a:pt x="57" y="130"/>
                    <a:pt x="57" y="130"/>
                  </a:cubicBezTo>
                  <a:cubicBezTo>
                    <a:pt x="57" y="130"/>
                    <a:pt x="57" y="130"/>
                    <a:pt x="57" y="130"/>
                  </a:cubicBezTo>
                  <a:cubicBezTo>
                    <a:pt x="41" y="141"/>
                    <a:pt x="41" y="141"/>
                    <a:pt x="41" y="141"/>
                  </a:cubicBezTo>
                  <a:cubicBezTo>
                    <a:pt x="41" y="140"/>
                    <a:pt x="1" y="83"/>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3"/>
            <p:cNvSpPr>
              <a:spLocks noEditPoints="1"/>
            </p:cNvSpPr>
            <p:nvPr/>
          </p:nvSpPr>
          <p:spPr bwMode="auto">
            <a:xfrm>
              <a:off x="4820" y="1738"/>
              <a:ext cx="163" cy="162"/>
            </a:xfrm>
            <a:custGeom>
              <a:avLst/>
              <a:gdLst>
                <a:gd name="T0" fmla="*/ 0 w 139"/>
                <a:gd name="T1" fmla="*/ 69 h 138"/>
                <a:gd name="T2" fmla="*/ 70 w 139"/>
                <a:gd name="T3" fmla="*/ 0 h 138"/>
                <a:gd name="T4" fmla="*/ 70 w 139"/>
                <a:gd name="T5" fmla="*/ 0 h 138"/>
                <a:gd name="T6" fmla="*/ 139 w 139"/>
                <a:gd name="T7" fmla="*/ 69 h 138"/>
                <a:gd name="T8" fmla="*/ 139 w 139"/>
                <a:gd name="T9" fmla="*/ 69 h 138"/>
                <a:gd name="T10" fmla="*/ 70 w 139"/>
                <a:gd name="T11" fmla="*/ 138 h 138"/>
                <a:gd name="T12" fmla="*/ 70 w 139"/>
                <a:gd name="T13" fmla="*/ 138 h 138"/>
                <a:gd name="T14" fmla="*/ 0 w 139"/>
                <a:gd name="T15" fmla="*/ 69 h 138"/>
                <a:gd name="T16" fmla="*/ 16 w 139"/>
                <a:gd name="T17" fmla="*/ 69 h 138"/>
                <a:gd name="T18" fmla="*/ 70 w 139"/>
                <a:gd name="T19" fmla="*/ 122 h 138"/>
                <a:gd name="T20" fmla="*/ 70 w 139"/>
                <a:gd name="T21" fmla="*/ 122 h 138"/>
                <a:gd name="T22" fmla="*/ 123 w 139"/>
                <a:gd name="T23" fmla="*/ 69 h 138"/>
                <a:gd name="T24" fmla="*/ 123 w 139"/>
                <a:gd name="T25" fmla="*/ 69 h 138"/>
                <a:gd name="T26" fmla="*/ 70 w 139"/>
                <a:gd name="T27" fmla="*/ 16 h 138"/>
                <a:gd name="T28" fmla="*/ 70 w 139"/>
                <a:gd name="T29" fmla="*/ 16 h 138"/>
                <a:gd name="T30" fmla="*/ 16 w 139"/>
                <a:gd name="T31"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38">
                  <a:moveTo>
                    <a:pt x="0" y="69"/>
                  </a:moveTo>
                  <a:cubicBezTo>
                    <a:pt x="0" y="31"/>
                    <a:pt x="31" y="0"/>
                    <a:pt x="70" y="0"/>
                  </a:cubicBezTo>
                  <a:cubicBezTo>
                    <a:pt x="70" y="0"/>
                    <a:pt x="70" y="0"/>
                    <a:pt x="70" y="0"/>
                  </a:cubicBezTo>
                  <a:cubicBezTo>
                    <a:pt x="108" y="0"/>
                    <a:pt x="139" y="31"/>
                    <a:pt x="139" y="69"/>
                  </a:cubicBezTo>
                  <a:cubicBezTo>
                    <a:pt x="139" y="69"/>
                    <a:pt x="139" y="69"/>
                    <a:pt x="139" y="69"/>
                  </a:cubicBezTo>
                  <a:cubicBezTo>
                    <a:pt x="139" y="107"/>
                    <a:pt x="108" y="138"/>
                    <a:pt x="70" y="138"/>
                  </a:cubicBezTo>
                  <a:cubicBezTo>
                    <a:pt x="70" y="138"/>
                    <a:pt x="70" y="138"/>
                    <a:pt x="70" y="138"/>
                  </a:cubicBezTo>
                  <a:cubicBezTo>
                    <a:pt x="31" y="138"/>
                    <a:pt x="0" y="107"/>
                    <a:pt x="0" y="69"/>
                  </a:cubicBezTo>
                  <a:close/>
                  <a:moveTo>
                    <a:pt x="16" y="69"/>
                  </a:moveTo>
                  <a:cubicBezTo>
                    <a:pt x="17" y="98"/>
                    <a:pt x="40" y="122"/>
                    <a:pt x="70" y="122"/>
                  </a:cubicBezTo>
                  <a:cubicBezTo>
                    <a:pt x="70" y="122"/>
                    <a:pt x="70" y="122"/>
                    <a:pt x="70" y="122"/>
                  </a:cubicBezTo>
                  <a:cubicBezTo>
                    <a:pt x="99" y="122"/>
                    <a:pt x="123" y="98"/>
                    <a:pt x="123" y="69"/>
                  </a:cubicBezTo>
                  <a:cubicBezTo>
                    <a:pt x="123" y="69"/>
                    <a:pt x="123" y="69"/>
                    <a:pt x="123" y="69"/>
                  </a:cubicBezTo>
                  <a:cubicBezTo>
                    <a:pt x="123" y="39"/>
                    <a:pt x="99" y="16"/>
                    <a:pt x="70" y="16"/>
                  </a:cubicBezTo>
                  <a:cubicBezTo>
                    <a:pt x="70" y="16"/>
                    <a:pt x="70" y="16"/>
                    <a:pt x="70" y="16"/>
                  </a:cubicBezTo>
                  <a:cubicBezTo>
                    <a:pt x="40" y="16"/>
                    <a:pt x="17" y="39"/>
                    <a:pt x="16"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4"/>
            <p:cNvSpPr>
              <a:spLocks noEditPoints="1"/>
            </p:cNvSpPr>
            <p:nvPr/>
          </p:nvSpPr>
          <p:spPr bwMode="auto">
            <a:xfrm>
              <a:off x="5020" y="1738"/>
              <a:ext cx="164" cy="162"/>
            </a:xfrm>
            <a:custGeom>
              <a:avLst/>
              <a:gdLst>
                <a:gd name="T0" fmla="*/ 0 w 139"/>
                <a:gd name="T1" fmla="*/ 69 h 138"/>
                <a:gd name="T2" fmla="*/ 69 w 139"/>
                <a:gd name="T3" fmla="*/ 0 h 138"/>
                <a:gd name="T4" fmla="*/ 69 w 139"/>
                <a:gd name="T5" fmla="*/ 0 h 138"/>
                <a:gd name="T6" fmla="*/ 139 w 139"/>
                <a:gd name="T7" fmla="*/ 69 h 138"/>
                <a:gd name="T8" fmla="*/ 139 w 139"/>
                <a:gd name="T9" fmla="*/ 69 h 138"/>
                <a:gd name="T10" fmla="*/ 69 w 139"/>
                <a:gd name="T11" fmla="*/ 138 h 138"/>
                <a:gd name="T12" fmla="*/ 69 w 139"/>
                <a:gd name="T13" fmla="*/ 138 h 138"/>
                <a:gd name="T14" fmla="*/ 0 w 139"/>
                <a:gd name="T15" fmla="*/ 69 h 138"/>
                <a:gd name="T16" fmla="*/ 16 w 139"/>
                <a:gd name="T17" fmla="*/ 69 h 138"/>
                <a:gd name="T18" fmla="*/ 69 w 139"/>
                <a:gd name="T19" fmla="*/ 122 h 138"/>
                <a:gd name="T20" fmla="*/ 69 w 139"/>
                <a:gd name="T21" fmla="*/ 122 h 138"/>
                <a:gd name="T22" fmla="*/ 123 w 139"/>
                <a:gd name="T23" fmla="*/ 69 h 138"/>
                <a:gd name="T24" fmla="*/ 123 w 139"/>
                <a:gd name="T25" fmla="*/ 69 h 138"/>
                <a:gd name="T26" fmla="*/ 69 w 139"/>
                <a:gd name="T27" fmla="*/ 16 h 138"/>
                <a:gd name="T28" fmla="*/ 69 w 139"/>
                <a:gd name="T29" fmla="*/ 16 h 138"/>
                <a:gd name="T30" fmla="*/ 16 w 139"/>
                <a:gd name="T31"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38">
                  <a:moveTo>
                    <a:pt x="0" y="69"/>
                  </a:moveTo>
                  <a:cubicBezTo>
                    <a:pt x="0" y="31"/>
                    <a:pt x="31" y="0"/>
                    <a:pt x="69" y="0"/>
                  </a:cubicBezTo>
                  <a:cubicBezTo>
                    <a:pt x="69" y="0"/>
                    <a:pt x="69" y="0"/>
                    <a:pt x="69" y="0"/>
                  </a:cubicBezTo>
                  <a:cubicBezTo>
                    <a:pt x="108" y="0"/>
                    <a:pt x="139" y="31"/>
                    <a:pt x="139" y="69"/>
                  </a:cubicBezTo>
                  <a:cubicBezTo>
                    <a:pt x="139" y="69"/>
                    <a:pt x="139" y="69"/>
                    <a:pt x="139" y="69"/>
                  </a:cubicBezTo>
                  <a:cubicBezTo>
                    <a:pt x="139" y="107"/>
                    <a:pt x="108" y="138"/>
                    <a:pt x="69" y="138"/>
                  </a:cubicBezTo>
                  <a:cubicBezTo>
                    <a:pt x="69" y="138"/>
                    <a:pt x="69" y="138"/>
                    <a:pt x="69" y="138"/>
                  </a:cubicBezTo>
                  <a:cubicBezTo>
                    <a:pt x="31" y="138"/>
                    <a:pt x="0" y="107"/>
                    <a:pt x="0" y="69"/>
                  </a:cubicBezTo>
                  <a:close/>
                  <a:moveTo>
                    <a:pt x="16" y="69"/>
                  </a:moveTo>
                  <a:cubicBezTo>
                    <a:pt x="16" y="98"/>
                    <a:pt x="40" y="122"/>
                    <a:pt x="69" y="122"/>
                  </a:cubicBezTo>
                  <a:cubicBezTo>
                    <a:pt x="69" y="122"/>
                    <a:pt x="69" y="122"/>
                    <a:pt x="69" y="122"/>
                  </a:cubicBezTo>
                  <a:cubicBezTo>
                    <a:pt x="99" y="122"/>
                    <a:pt x="122" y="98"/>
                    <a:pt x="123" y="69"/>
                  </a:cubicBezTo>
                  <a:cubicBezTo>
                    <a:pt x="123" y="69"/>
                    <a:pt x="123" y="69"/>
                    <a:pt x="123" y="69"/>
                  </a:cubicBezTo>
                  <a:cubicBezTo>
                    <a:pt x="122" y="39"/>
                    <a:pt x="99" y="16"/>
                    <a:pt x="69" y="16"/>
                  </a:cubicBezTo>
                  <a:cubicBezTo>
                    <a:pt x="69" y="16"/>
                    <a:pt x="69" y="16"/>
                    <a:pt x="69" y="16"/>
                  </a:cubicBezTo>
                  <a:cubicBezTo>
                    <a:pt x="40" y="16"/>
                    <a:pt x="16" y="39"/>
                    <a:pt x="16"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5"/>
            <p:cNvSpPr/>
            <p:nvPr/>
          </p:nvSpPr>
          <p:spPr bwMode="auto">
            <a:xfrm>
              <a:off x="4969" y="1798"/>
              <a:ext cx="71" cy="30"/>
            </a:xfrm>
            <a:custGeom>
              <a:avLst/>
              <a:gdLst>
                <a:gd name="T0" fmla="*/ 0 w 61"/>
                <a:gd name="T1" fmla="*/ 10 h 25"/>
                <a:gd name="T2" fmla="*/ 40 w 61"/>
                <a:gd name="T3" fmla="*/ 0 h 25"/>
                <a:gd name="T4" fmla="*/ 40 w 61"/>
                <a:gd name="T5" fmla="*/ 0 h 25"/>
                <a:gd name="T6" fmla="*/ 53 w 61"/>
                <a:gd name="T7" fmla="*/ 4 h 25"/>
                <a:gd name="T8" fmla="*/ 53 w 61"/>
                <a:gd name="T9" fmla="*/ 4 h 25"/>
                <a:gd name="T10" fmla="*/ 60 w 61"/>
                <a:gd name="T11" fmla="*/ 18 h 25"/>
                <a:gd name="T12" fmla="*/ 60 w 61"/>
                <a:gd name="T13" fmla="*/ 18 h 25"/>
                <a:gd name="T14" fmla="*/ 44 w 61"/>
                <a:gd name="T15" fmla="*/ 18 h 25"/>
                <a:gd name="T16" fmla="*/ 44 w 61"/>
                <a:gd name="T17" fmla="*/ 17 h 25"/>
                <a:gd name="T18" fmla="*/ 44 w 61"/>
                <a:gd name="T19" fmla="*/ 17 h 25"/>
                <a:gd name="T20" fmla="*/ 40 w 61"/>
                <a:gd name="T21" fmla="*/ 16 h 25"/>
                <a:gd name="T22" fmla="*/ 40 w 61"/>
                <a:gd name="T23" fmla="*/ 16 h 25"/>
                <a:gd name="T24" fmla="*/ 10 w 61"/>
                <a:gd name="T25" fmla="*/ 24 h 25"/>
                <a:gd name="T26" fmla="*/ 10 w 61"/>
                <a:gd name="T27" fmla="*/ 24 h 25"/>
                <a:gd name="T28" fmla="*/ 7 w 61"/>
                <a:gd name="T29" fmla="*/ 25 h 25"/>
                <a:gd name="T30" fmla="*/ 7 w 61"/>
                <a:gd name="T31" fmla="*/ 25 h 25"/>
                <a:gd name="T32" fmla="*/ 0 w 61"/>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25">
                  <a:moveTo>
                    <a:pt x="0" y="10"/>
                  </a:moveTo>
                  <a:cubicBezTo>
                    <a:pt x="1" y="10"/>
                    <a:pt x="22" y="0"/>
                    <a:pt x="40" y="0"/>
                  </a:cubicBezTo>
                  <a:cubicBezTo>
                    <a:pt x="40" y="0"/>
                    <a:pt x="40" y="0"/>
                    <a:pt x="40" y="0"/>
                  </a:cubicBezTo>
                  <a:cubicBezTo>
                    <a:pt x="44" y="0"/>
                    <a:pt x="49" y="1"/>
                    <a:pt x="53" y="4"/>
                  </a:cubicBezTo>
                  <a:cubicBezTo>
                    <a:pt x="53" y="4"/>
                    <a:pt x="53" y="4"/>
                    <a:pt x="53" y="4"/>
                  </a:cubicBezTo>
                  <a:cubicBezTo>
                    <a:pt x="58" y="6"/>
                    <a:pt x="61" y="12"/>
                    <a:pt x="60" y="18"/>
                  </a:cubicBezTo>
                  <a:cubicBezTo>
                    <a:pt x="60" y="18"/>
                    <a:pt x="60" y="18"/>
                    <a:pt x="60" y="18"/>
                  </a:cubicBezTo>
                  <a:cubicBezTo>
                    <a:pt x="44" y="18"/>
                    <a:pt x="44" y="18"/>
                    <a:pt x="44" y="18"/>
                  </a:cubicBezTo>
                  <a:cubicBezTo>
                    <a:pt x="44" y="17"/>
                    <a:pt x="44" y="17"/>
                    <a:pt x="44" y="17"/>
                  </a:cubicBezTo>
                  <a:cubicBezTo>
                    <a:pt x="44" y="17"/>
                    <a:pt x="44" y="17"/>
                    <a:pt x="44" y="17"/>
                  </a:cubicBezTo>
                  <a:cubicBezTo>
                    <a:pt x="44" y="17"/>
                    <a:pt x="42" y="16"/>
                    <a:pt x="40" y="16"/>
                  </a:cubicBezTo>
                  <a:cubicBezTo>
                    <a:pt x="40" y="16"/>
                    <a:pt x="40" y="16"/>
                    <a:pt x="40" y="16"/>
                  </a:cubicBezTo>
                  <a:cubicBezTo>
                    <a:pt x="31" y="16"/>
                    <a:pt x="16" y="21"/>
                    <a:pt x="10" y="24"/>
                  </a:cubicBezTo>
                  <a:cubicBezTo>
                    <a:pt x="10" y="24"/>
                    <a:pt x="10" y="24"/>
                    <a:pt x="10" y="24"/>
                  </a:cubicBezTo>
                  <a:cubicBezTo>
                    <a:pt x="8" y="25"/>
                    <a:pt x="7" y="25"/>
                    <a:pt x="7" y="25"/>
                  </a:cubicBezTo>
                  <a:cubicBezTo>
                    <a:pt x="7" y="25"/>
                    <a:pt x="7" y="25"/>
                    <a:pt x="7" y="25"/>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6"/>
            <p:cNvSpPr/>
            <p:nvPr/>
          </p:nvSpPr>
          <p:spPr bwMode="auto">
            <a:xfrm>
              <a:off x="4736" y="1810"/>
              <a:ext cx="97" cy="51"/>
            </a:xfrm>
            <a:custGeom>
              <a:avLst/>
              <a:gdLst>
                <a:gd name="T0" fmla="*/ 0 w 97"/>
                <a:gd name="T1" fmla="*/ 33 h 51"/>
                <a:gd name="T2" fmla="*/ 91 w 97"/>
                <a:gd name="T3" fmla="*/ 0 h 51"/>
                <a:gd name="T4" fmla="*/ 97 w 97"/>
                <a:gd name="T5" fmla="*/ 18 h 51"/>
                <a:gd name="T6" fmla="*/ 7 w 97"/>
                <a:gd name="T7" fmla="*/ 51 h 51"/>
                <a:gd name="T8" fmla="*/ 0 w 97"/>
                <a:gd name="T9" fmla="*/ 33 h 51"/>
                <a:gd name="T10" fmla="*/ 0 w 97"/>
                <a:gd name="T11" fmla="*/ 33 h 51"/>
              </a:gdLst>
              <a:ahLst/>
              <a:cxnLst>
                <a:cxn ang="0">
                  <a:pos x="T0" y="T1"/>
                </a:cxn>
                <a:cxn ang="0">
                  <a:pos x="T2" y="T3"/>
                </a:cxn>
                <a:cxn ang="0">
                  <a:pos x="T4" y="T5"/>
                </a:cxn>
                <a:cxn ang="0">
                  <a:pos x="T6" y="T7"/>
                </a:cxn>
                <a:cxn ang="0">
                  <a:pos x="T8" y="T9"/>
                </a:cxn>
                <a:cxn ang="0">
                  <a:pos x="T10" y="T11"/>
                </a:cxn>
              </a:cxnLst>
              <a:rect l="0" t="0" r="r" b="b"/>
              <a:pathLst>
                <a:path w="97" h="51">
                  <a:moveTo>
                    <a:pt x="0" y="33"/>
                  </a:moveTo>
                  <a:lnTo>
                    <a:pt x="91" y="0"/>
                  </a:lnTo>
                  <a:lnTo>
                    <a:pt x="97" y="18"/>
                  </a:lnTo>
                  <a:lnTo>
                    <a:pt x="7" y="51"/>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
            <p:cNvSpPr/>
            <p:nvPr/>
          </p:nvSpPr>
          <p:spPr bwMode="auto">
            <a:xfrm>
              <a:off x="5168" y="1811"/>
              <a:ext cx="71" cy="52"/>
            </a:xfrm>
            <a:custGeom>
              <a:avLst/>
              <a:gdLst>
                <a:gd name="T0" fmla="*/ 0 w 71"/>
                <a:gd name="T1" fmla="*/ 17 h 52"/>
                <a:gd name="T2" fmla="*/ 11 w 71"/>
                <a:gd name="T3" fmla="*/ 0 h 52"/>
                <a:gd name="T4" fmla="*/ 71 w 71"/>
                <a:gd name="T5" fmla="*/ 35 h 52"/>
                <a:gd name="T6" fmla="*/ 61 w 71"/>
                <a:gd name="T7" fmla="*/ 52 h 52"/>
                <a:gd name="T8" fmla="*/ 0 w 71"/>
                <a:gd name="T9" fmla="*/ 17 h 52"/>
                <a:gd name="T10" fmla="*/ 0 w 71"/>
                <a:gd name="T11" fmla="*/ 17 h 52"/>
              </a:gdLst>
              <a:ahLst/>
              <a:cxnLst>
                <a:cxn ang="0">
                  <a:pos x="T0" y="T1"/>
                </a:cxn>
                <a:cxn ang="0">
                  <a:pos x="T2" y="T3"/>
                </a:cxn>
                <a:cxn ang="0">
                  <a:pos x="T4" y="T5"/>
                </a:cxn>
                <a:cxn ang="0">
                  <a:pos x="T6" y="T7"/>
                </a:cxn>
                <a:cxn ang="0">
                  <a:pos x="T8" y="T9"/>
                </a:cxn>
                <a:cxn ang="0">
                  <a:pos x="T10" y="T11"/>
                </a:cxn>
              </a:cxnLst>
              <a:rect l="0" t="0" r="r" b="b"/>
              <a:pathLst>
                <a:path w="71" h="52">
                  <a:moveTo>
                    <a:pt x="0" y="17"/>
                  </a:moveTo>
                  <a:lnTo>
                    <a:pt x="11" y="0"/>
                  </a:lnTo>
                  <a:lnTo>
                    <a:pt x="71" y="35"/>
                  </a:lnTo>
                  <a:lnTo>
                    <a:pt x="61" y="52"/>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
            <p:cNvSpPr/>
            <p:nvPr/>
          </p:nvSpPr>
          <p:spPr bwMode="auto">
            <a:xfrm>
              <a:off x="5157" y="1916"/>
              <a:ext cx="432" cy="422"/>
            </a:xfrm>
            <a:custGeom>
              <a:avLst/>
              <a:gdLst>
                <a:gd name="T0" fmla="*/ 368 w 368"/>
                <a:gd name="T1" fmla="*/ 12 h 360"/>
                <a:gd name="T2" fmla="*/ 13 w 368"/>
                <a:gd name="T3" fmla="*/ 360 h 360"/>
                <a:gd name="T4" fmla="*/ 0 w 368"/>
                <a:gd name="T5" fmla="*/ 346 h 360"/>
                <a:gd name="T6" fmla="*/ 352 w 368"/>
                <a:gd name="T7" fmla="*/ 0 h 360"/>
                <a:gd name="T8" fmla="*/ 368 w 368"/>
                <a:gd name="T9" fmla="*/ 12 h 360"/>
              </a:gdLst>
              <a:ahLst/>
              <a:cxnLst>
                <a:cxn ang="0">
                  <a:pos x="T0" y="T1"/>
                </a:cxn>
                <a:cxn ang="0">
                  <a:pos x="T2" y="T3"/>
                </a:cxn>
                <a:cxn ang="0">
                  <a:pos x="T4" y="T5"/>
                </a:cxn>
                <a:cxn ang="0">
                  <a:pos x="T6" y="T7"/>
                </a:cxn>
                <a:cxn ang="0">
                  <a:pos x="T8" y="T9"/>
                </a:cxn>
              </a:cxnLst>
              <a:rect l="0" t="0" r="r" b="b"/>
              <a:pathLst>
                <a:path w="368" h="360">
                  <a:moveTo>
                    <a:pt x="368" y="12"/>
                  </a:moveTo>
                  <a:cubicBezTo>
                    <a:pt x="13" y="360"/>
                    <a:pt x="13" y="360"/>
                    <a:pt x="13" y="360"/>
                  </a:cubicBezTo>
                  <a:cubicBezTo>
                    <a:pt x="0" y="346"/>
                    <a:pt x="0" y="346"/>
                    <a:pt x="0" y="346"/>
                  </a:cubicBezTo>
                  <a:cubicBezTo>
                    <a:pt x="352" y="0"/>
                    <a:pt x="352" y="0"/>
                    <a:pt x="352" y="0"/>
                  </a:cubicBezTo>
                  <a:cubicBezTo>
                    <a:pt x="355" y="6"/>
                    <a:pt x="360" y="10"/>
                    <a:pt x="3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
            <p:cNvSpPr/>
            <p:nvPr/>
          </p:nvSpPr>
          <p:spPr bwMode="auto">
            <a:xfrm>
              <a:off x="5499" y="1805"/>
              <a:ext cx="214" cy="140"/>
            </a:xfrm>
            <a:custGeom>
              <a:avLst/>
              <a:gdLst>
                <a:gd name="T0" fmla="*/ 177 w 182"/>
                <a:gd name="T1" fmla="*/ 100 h 119"/>
                <a:gd name="T2" fmla="*/ 50 w 182"/>
                <a:gd name="T3" fmla="*/ 111 h 119"/>
                <a:gd name="T4" fmla="*/ 50 w 182"/>
                <a:gd name="T5" fmla="*/ 111 h 119"/>
                <a:gd name="T6" fmla="*/ 19 w 182"/>
                <a:gd name="T7" fmla="*/ 118 h 119"/>
                <a:gd name="T8" fmla="*/ 19 w 182"/>
                <a:gd name="T9" fmla="*/ 118 h 119"/>
                <a:gd name="T10" fmla="*/ 14 w 182"/>
                <a:gd name="T11" fmla="*/ 119 h 119"/>
                <a:gd name="T12" fmla="*/ 14 w 182"/>
                <a:gd name="T13" fmla="*/ 119 h 119"/>
                <a:gd name="T14" fmla="*/ 4 w 182"/>
                <a:gd name="T15" fmla="*/ 104 h 119"/>
                <a:gd name="T16" fmla="*/ 4 w 182"/>
                <a:gd name="T17" fmla="*/ 104 h 119"/>
                <a:gd name="T18" fmla="*/ 1 w 182"/>
                <a:gd name="T19" fmla="*/ 77 h 119"/>
                <a:gd name="T20" fmla="*/ 1 w 182"/>
                <a:gd name="T21" fmla="*/ 77 h 119"/>
                <a:gd name="T22" fmla="*/ 1 w 182"/>
                <a:gd name="T23" fmla="*/ 21 h 119"/>
                <a:gd name="T24" fmla="*/ 1 w 182"/>
                <a:gd name="T25" fmla="*/ 21 h 119"/>
                <a:gd name="T26" fmla="*/ 1 w 182"/>
                <a:gd name="T27" fmla="*/ 13 h 119"/>
                <a:gd name="T28" fmla="*/ 1 w 182"/>
                <a:gd name="T29" fmla="*/ 13 h 119"/>
                <a:gd name="T30" fmla="*/ 6 w 182"/>
                <a:gd name="T31" fmla="*/ 9 h 119"/>
                <a:gd name="T32" fmla="*/ 6 w 182"/>
                <a:gd name="T33" fmla="*/ 9 h 119"/>
                <a:gd name="T34" fmla="*/ 10 w 182"/>
                <a:gd name="T35" fmla="*/ 13 h 119"/>
                <a:gd name="T36" fmla="*/ 10 w 182"/>
                <a:gd name="T37" fmla="*/ 13 h 119"/>
                <a:gd name="T38" fmla="*/ 9 w 182"/>
                <a:gd name="T39" fmla="*/ 21 h 119"/>
                <a:gd name="T40" fmla="*/ 9 w 182"/>
                <a:gd name="T41" fmla="*/ 21 h 119"/>
                <a:gd name="T42" fmla="*/ 11 w 182"/>
                <a:gd name="T43" fmla="*/ 99 h 119"/>
                <a:gd name="T44" fmla="*/ 11 w 182"/>
                <a:gd name="T45" fmla="*/ 99 h 119"/>
                <a:gd name="T46" fmla="*/ 15 w 182"/>
                <a:gd name="T47" fmla="*/ 110 h 119"/>
                <a:gd name="T48" fmla="*/ 15 w 182"/>
                <a:gd name="T49" fmla="*/ 110 h 119"/>
                <a:gd name="T50" fmla="*/ 49 w 182"/>
                <a:gd name="T51" fmla="*/ 102 h 119"/>
                <a:gd name="T52" fmla="*/ 49 w 182"/>
                <a:gd name="T53" fmla="*/ 102 h 119"/>
                <a:gd name="T54" fmla="*/ 103 w 182"/>
                <a:gd name="T55" fmla="*/ 97 h 119"/>
                <a:gd name="T56" fmla="*/ 103 w 182"/>
                <a:gd name="T57" fmla="*/ 97 h 119"/>
                <a:gd name="T58" fmla="*/ 172 w 182"/>
                <a:gd name="T59" fmla="*/ 92 h 119"/>
                <a:gd name="T60" fmla="*/ 172 w 182"/>
                <a:gd name="T61" fmla="*/ 92 h 119"/>
                <a:gd name="T62" fmla="*/ 159 w 182"/>
                <a:gd name="T63" fmla="*/ 6 h 119"/>
                <a:gd name="T64" fmla="*/ 159 w 182"/>
                <a:gd name="T65" fmla="*/ 6 h 119"/>
                <a:gd name="T66" fmla="*/ 162 w 182"/>
                <a:gd name="T67" fmla="*/ 1 h 119"/>
                <a:gd name="T68" fmla="*/ 162 w 182"/>
                <a:gd name="T69" fmla="*/ 1 h 119"/>
                <a:gd name="T70" fmla="*/ 167 w 182"/>
                <a:gd name="T71" fmla="*/ 4 h 119"/>
                <a:gd name="T72" fmla="*/ 167 w 182"/>
                <a:gd name="T73" fmla="*/ 4 h 119"/>
                <a:gd name="T74" fmla="*/ 182 w 182"/>
                <a:gd name="T75" fmla="*/ 100 h 119"/>
                <a:gd name="T76" fmla="*/ 177 w 182"/>
                <a:gd name="T77"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19">
                  <a:moveTo>
                    <a:pt x="177" y="100"/>
                  </a:moveTo>
                  <a:cubicBezTo>
                    <a:pt x="177" y="100"/>
                    <a:pt x="97" y="104"/>
                    <a:pt x="50" y="111"/>
                  </a:cubicBezTo>
                  <a:cubicBezTo>
                    <a:pt x="50" y="111"/>
                    <a:pt x="50" y="111"/>
                    <a:pt x="50" y="111"/>
                  </a:cubicBezTo>
                  <a:cubicBezTo>
                    <a:pt x="34" y="113"/>
                    <a:pt x="22" y="116"/>
                    <a:pt x="19" y="118"/>
                  </a:cubicBezTo>
                  <a:cubicBezTo>
                    <a:pt x="19" y="118"/>
                    <a:pt x="19" y="118"/>
                    <a:pt x="19" y="118"/>
                  </a:cubicBezTo>
                  <a:cubicBezTo>
                    <a:pt x="18" y="119"/>
                    <a:pt x="16" y="119"/>
                    <a:pt x="14" y="119"/>
                  </a:cubicBezTo>
                  <a:cubicBezTo>
                    <a:pt x="14" y="119"/>
                    <a:pt x="14" y="119"/>
                    <a:pt x="14" y="119"/>
                  </a:cubicBezTo>
                  <a:cubicBezTo>
                    <a:pt x="7" y="118"/>
                    <a:pt x="6" y="111"/>
                    <a:pt x="4" y="104"/>
                  </a:cubicBezTo>
                  <a:cubicBezTo>
                    <a:pt x="4" y="104"/>
                    <a:pt x="4" y="104"/>
                    <a:pt x="4" y="104"/>
                  </a:cubicBezTo>
                  <a:cubicBezTo>
                    <a:pt x="2" y="97"/>
                    <a:pt x="1" y="87"/>
                    <a:pt x="1" y="77"/>
                  </a:cubicBezTo>
                  <a:cubicBezTo>
                    <a:pt x="1" y="77"/>
                    <a:pt x="1" y="77"/>
                    <a:pt x="1" y="77"/>
                  </a:cubicBezTo>
                  <a:cubicBezTo>
                    <a:pt x="0" y="57"/>
                    <a:pt x="0" y="33"/>
                    <a:pt x="1" y="21"/>
                  </a:cubicBezTo>
                  <a:cubicBezTo>
                    <a:pt x="1" y="21"/>
                    <a:pt x="1" y="21"/>
                    <a:pt x="1" y="21"/>
                  </a:cubicBezTo>
                  <a:cubicBezTo>
                    <a:pt x="1" y="16"/>
                    <a:pt x="1" y="13"/>
                    <a:pt x="1" y="13"/>
                  </a:cubicBezTo>
                  <a:cubicBezTo>
                    <a:pt x="1" y="13"/>
                    <a:pt x="1" y="13"/>
                    <a:pt x="1" y="13"/>
                  </a:cubicBezTo>
                  <a:cubicBezTo>
                    <a:pt x="1" y="10"/>
                    <a:pt x="3" y="9"/>
                    <a:pt x="6" y="9"/>
                  </a:cubicBezTo>
                  <a:cubicBezTo>
                    <a:pt x="6" y="9"/>
                    <a:pt x="6" y="9"/>
                    <a:pt x="6" y="9"/>
                  </a:cubicBezTo>
                  <a:cubicBezTo>
                    <a:pt x="8" y="9"/>
                    <a:pt x="10" y="11"/>
                    <a:pt x="10" y="13"/>
                  </a:cubicBezTo>
                  <a:cubicBezTo>
                    <a:pt x="10" y="13"/>
                    <a:pt x="10" y="13"/>
                    <a:pt x="10" y="13"/>
                  </a:cubicBezTo>
                  <a:cubicBezTo>
                    <a:pt x="10" y="13"/>
                    <a:pt x="9" y="16"/>
                    <a:pt x="9" y="21"/>
                  </a:cubicBezTo>
                  <a:cubicBezTo>
                    <a:pt x="9" y="21"/>
                    <a:pt x="9" y="21"/>
                    <a:pt x="9" y="21"/>
                  </a:cubicBezTo>
                  <a:cubicBezTo>
                    <a:pt x="9" y="38"/>
                    <a:pt x="8" y="77"/>
                    <a:pt x="11" y="99"/>
                  </a:cubicBezTo>
                  <a:cubicBezTo>
                    <a:pt x="11" y="99"/>
                    <a:pt x="11" y="99"/>
                    <a:pt x="11" y="99"/>
                  </a:cubicBezTo>
                  <a:cubicBezTo>
                    <a:pt x="12" y="104"/>
                    <a:pt x="14" y="109"/>
                    <a:pt x="15" y="110"/>
                  </a:cubicBezTo>
                  <a:cubicBezTo>
                    <a:pt x="15" y="110"/>
                    <a:pt x="15" y="110"/>
                    <a:pt x="15" y="110"/>
                  </a:cubicBezTo>
                  <a:cubicBezTo>
                    <a:pt x="21" y="107"/>
                    <a:pt x="33" y="105"/>
                    <a:pt x="49" y="102"/>
                  </a:cubicBezTo>
                  <a:cubicBezTo>
                    <a:pt x="49" y="102"/>
                    <a:pt x="49" y="102"/>
                    <a:pt x="49" y="102"/>
                  </a:cubicBezTo>
                  <a:cubicBezTo>
                    <a:pt x="64" y="100"/>
                    <a:pt x="84" y="98"/>
                    <a:pt x="103" y="97"/>
                  </a:cubicBezTo>
                  <a:cubicBezTo>
                    <a:pt x="103" y="97"/>
                    <a:pt x="103" y="97"/>
                    <a:pt x="103" y="97"/>
                  </a:cubicBezTo>
                  <a:cubicBezTo>
                    <a:pt x="133" y="94"/>
                    <a:pt x="161" y="92"/>
                    <a:pt x="172" y="92"/>
                  </a:cubicBezTo>
                  <a:cubicBezTo>
                    <a:pt x="172" y="92"/>
                    <a:pt x="172" y="92"/>
                    <a:pt x="172" y="92"/>
                  </a:cubicBezTo>
                  <a:cubicBezTo>
                    <a:pt x="159" y="6"/>
                    <a:pt x="159" y="6"/>
                    <a:pt x="159" y="6"/>
                  </a:cubicBezTo>
                  <a:cubicBezTo>
                    <a:pt x="159" y="6"/>
                    <a:pt x="159" y="6"/>
                    <a:pt x="159" y="6"/>
                  </a:cubicBezTo>
                  <a:cubicBezTo>
                    <a:pt x="158" y="3"/>
                    <a:pt x="160" y="1"/>
                    <a:pt x="162" y="1"/>
                  </a:cubicBezTo>
                  <a:cubicBezTo>
                    <a:pt x="162" y="1"/>
                    <a:pt x="162" y="1"/>
                    <a:pt x="162" y="1"/>
                  </a:cubicBezTo>
                  <a:cubicBezTo>
                    <a:pt x="165" y="0"/>
                    <a:pt x="167" y="2"/>
                    <a:pt x="167" y="4"/>
                  </a:cubicBezTo>
                  <a:cubicBezTo>
                    <a:pt x="167" y="4"/>
                    <a:pt x="167" y="4"/>
                    <a:pt x="167" y="4"/>
                  </a:cubicBezTo>
                  <a:cubicBezTo>
                    <a:pt x="182" y="100"/>
                    <a:pt x="182" y="100"/>
                    <a:pt x="182" y="100"/>
                  </a:cubicBezTo>
                  <a:cubicBezTo>
                    <a:pt x="177" y="100"/>
                    <a:pt x="177" y="100"/>
                    <a:pt x="17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
            <p:cNvSpPr>
              <a:spLocks noEditPoints="1"/>
            </p:cNvSpPr>
            <p:nvPr/>
          </p:nvSpPr>
          <p:spPr bwMode="auto">
            <a:xfrm>
              <a:off x="5498" y="1805"/>
              <a:ext cx="216" cy="141"/>
            </a:xfrm>
            <a:custGeom>
              <a:avLst/>
              <a:gdLst>
                <a:gd name="T0" fmla="*/ 178 w 184"/>
                <a:gd name="T1" fmla="*/ 101 h 120"/>
                <a:gd name="T2" fmla="*/ 51 w 184"/>
                <a:gd name="T3" fmla="*/ 112 h 120"/>
                <a:gd name="T4" fmla="*/ 21 w 184"/>
                <a:gd name="T5" fmla="*/ 118 h 120"/>
                <a:gd name="T6" fmla="*/ 15 w 184"/>
                <a:gd name="T7" fmla="*/ 120 h 120"/>
                <a:gd name="T8" fmla="*/ 10 w 184"/>
                <a:gd name="T9" fmla="*/ 117 h 120"/>
                <a:gd name="T10" fmla="*/ 4 w 184"/>
                <a:gd name="T11" fmla="*/ 105 h 120"/>
                <a:gd name="T12" fmla="*/ 1 w 184"/>
                <a:gd name="T13" fmla="*/ 77 h 120"/>
                <a:gd name="T14" fmla="*/ 1 w 184"/>
                <a:gd name="T15" fmla="*/ 21 h 120"/>
                <a:gd name="T16" fmla="*/ 1 w 184"/>
                <a:gd name="T17" fmla="*/ 13 h 120"/>
                <a:gd name="T18" fmla="*/ 2 w 184"/>
                <a:gd name="T19" fmla="*/ 10 h 120"/>
                <a:gd name="T20" fmla="*/ 7 w 184"/>
                <a:gd name="T21" fmla="*/ 8 h 120"/>
                <a:gd name="T22" fmla="*/ 10 w 184"/>
                <a:gd name="T23" fmla="*/ 9 h 120"/>
                <a:gd name="T24" fmla="*/ 11 w 184"/>
                <a:gd name="T25" fmla="*/ 13 h 120"/>
                <a:gd name="T26" fmla="*/ 11 w 184"/>
                <a:gd name="T27" fmla="*/ 21 h 120"/>
                <a:gd name="T28" fmla="*/ 13 w 184"/>
                <a:gd name="T29" fmla="*/ 98 h 120"/>
                <a:gd name="T30" fmla="*/ 16 w 184"/>
                <a:gd name="T31" fmla="*/ 109 h 120"/>
                <a:gd name="T32" fmla="*/ 49 w 184"/>
                <a:gd name="T33" fmla="*/ 101 h 120"/>
                <a:gd name="T34" fmla="*/ 104 w 184"/>
                <a:gd name="T35" fmla="*/ 96 h 120"/>
                <a:gd name="T36" fmla="*/ 172 w 184"/>
                <a:gd name="T37" fmla="*/ 91 h 120"/>
                <a:gd name="T38" fmla="*/ 159 w 184"/>
                <a:gd name="T39" fmla="*/ 5 h 120"/>
                <a:gd name="T40" fmla="*/ 160 w 184"/>
                <a:gd name="T41" fmla="*/ 2 h 120"/>
                <a:gd name="T42" fmla="*/ 163 w 184"/>
                <a:gd name="T43" fmla="*/ 0 h 120"/>
                <a:gd name="T44" fmla="*/ 168 w 184"/>
                <a:gd name="T45" fmla="*/ 1 h 120"/>
                <a:gd name="T46" fmla="*/ 169 w 184"/>
                <a:gd name="T47" fmla="*/ 4 h 120"/>
                <a:gd name="T48" fmla="*/ 178 w 184"/>
                <a:gd name="T49" fmla="*/ 101 h 120"/>
                <a:gd name="T50" fmla="*/ 168 w 184"/>
                <a:gd name="T51" fmla="*/ 4 h 120"/>
                <a:gd name="T52" fmla="*/ 166 w 184"/>
                <a:gd name="T53" fmla="*/ 2 h 120"/>
                <a:gd name="T54" fmla="*/ 164 w 184"/>
                <a:gd name="T55" fmla="*/ 2 h 120"/>
                <a:gd name="T56" fmla="*/ 162 w 184"/>
                <a:gd name="T57" fmla="*/ 3 h 120"/>
                <a:gd name="T58" fmla="*/ 161 w 184"/>
                <a:gd name="T59" fmla="*/ 6 h 120"/>
                <a:gd name="T60" fmla="*/ 161 w 184"/>
                <a:gd name="T61" fmla="*/ 7 h 120"/>
                <a:gd name="T62" fmla="*/ 173 w 184"/>
                <a:gd name="T63" fmla="*/ 93 h 120"/>
                <a:gd name="T64" fmla="*/ 104 w 184"/>
                <a:gd name="T65" fmla="*/ 97 h 120"/>
                <a:gd name="T66" fmla="*/ 50 w 184"/>
                <a:gd name="T67" fmla="*/ 103 h 120"/>
                <a:gd name="T68" fmla="*/ 16 w 184"/>
                <a:gd name="T69" fmla="*/ 111 h 120"/>
                <a:gd name="T70" fmla="*/ 15 w 184"/>
                <a:gd name="T71" fmla="*/ 111 h 120"/>
                <a:gd name="T72" fmla="*/ 12 w 184"/>
                <a:gd name="T73" fmla="*/ 99 h 120"/>
                <a:gd name="T74" fmla="*/ 9 w 184"/>
                <a:gd name="T75" fmla="*/ 21 h 120"/>
                <a:gd name="T76" fmla="*/ 10 w 184"/>
                <a:gd name="T77" fmla="*/ 13 h 120"/>
                <a:gd name="T78" fmla="*/ 9 w 184"/>
                <a:gd name="T79" fmla="*/ 10 h 120"/>
                <a:gd name="T80" fmla="*/ 6 w 184"/>
                <a:gd name="T81" fmla="*/ 10 h 120"/>
                <a:gd name="T82" fmla="*/ 4 w 184"/>
                <a:gd name="T83" fmla="*/ 11 h 120"/>
                <a:gd name="T84" fmla="*/ 3 w 184"/>
                <a:gd name="T85" fmla="*/ 13 h 120"/>
                <a:gd name="T86" fmla="*/ 2 w 184"/>
                <a:gd name="T87" fmla="*/ 21 h 120"/>
                <a:gd name="T88" fmla="*/ 3 w 184"/>
                <a:gd name="T89" fmla="*/ 77 h 120"/>
                <a:gd name="T90" fmla="*/ 6 w 184"/>
                <a:gd name="T91" fmla="*/ 104 h 120"/>
                <a:gd name="T92" fmla="*/ 11 w 184"/>
                <a:gd name="T93" fmla="*/ 116 h 120"/>
                <a:gd name="T94" fmla="*/ 15 w 184"/>
                <a:gd name="T95" fmla="*/ 118 h 120"/>
                <a:gd name="T96" fmla="*/ 20 w 184"/>
                <a:gd name="T97" fmla="*/ 117 h 120"/>
                <a:gd name="T98" fmla="*/ 51 w 184"/>
                <a:gd name="T99" fmla="*/ 110 h 120"/>
                <a:gd name="T100" fmla="*/ 178 w 184"/>
                <a:gd name="T101" fmla="*/ 99 h 120"/>
                <a:gd name="T102" fmla="*/ 178 w 184"/>
                <a:gd name="T103" fmla="*/ 100 h 120"/>
                <a:gd name="T104" fmla="*/ 178 w 184"/>
                <a:gd name="T105"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20">
                  <a:moveTo>
                    <a:pt x="178" y="101"/>
                  </a:moveTo>
                  <a:cubicBezTo>
                    <a:pt x="178" y="101"/>
                    <a:pt x="178" y="101"/>
                    <a:pt x="178" y="101"/>
                  </a:cubicBezTo>
                  <a:cubicBezTo>
                    <a:pt x="174" y="101"/>
                    <a:pt x="97" y="105"/>
                    <a:pt x="51" y="112"/>
                  </a:cubicBezTo>
                  <a:cubicBezTo>
                    <a:pt x="51" y="112"/>
                    <a:pt x="51" y="112"/>
                    <a:pt x="51" y="112"/>
                  </a:cubicBezTo>
                  <a:cubicBezTo>
                    <a:pt x="35" y="114"/>
                    <a:pt x="23" y="117"/>
                    <a:pt x="21" y="118"/>
                  </a:cubicBezTo>
                  <a:cubicBezTo>
                    <a:pt x="21" y="118"/>
                    <a:pt x="21" y="118"/>
                    <a:pt x="21" y="118"/>
                  </a:cubicBezTo>
                  <a:cubicBezTo>
                    <a:pt x="19" y="119"/>
                    <a:pt x="17" y="120"/>
                    <a:pt x="15" y="120"/>
                  </a:cubicBezTo>
                  <a:cubicBezTo>
                    <a:pt x="15" y="120"/>
                    <a:pt x="15" y="120"/>
                    <a:pt x="15" y="120"/>
                  </a:cubicBezTo>
                  <a:cubicBezTo>
                    <a:pt x="13" y="120"/>
                    <a:pt x="11" y="119"/>
                    <a:pt x="10" y="117"/>
                  </a:cubicBezTo>
                  <a:cubicBezTo>
                    <a:pt x="10" y="117"/>
                    <a:pt x="10" y="117"/>
                    <a:pt x="10" y="117"/>
                  </a:cubicBezTo>
                  <a:cubicBezTo>
                    <a:pt x="6" y="114"/>
                    <a:pt x="5" y="109"/>
                    <a:pt x="4" y="105"/>
                  </a:cubicBezTo>
                  <a:cubicBezTo>
                    <a:pt x="4" y="105"/>
                    <a:pt x="4" y="105"/>
                    <a:pt x="4" y="105"/>
                  </a:cubicBezTo>
                  <a:cubicBezTo>
                    <a:pt x="2" y="97"/>
                    <a:pt x="1" y="88"/>
                    <a:pt x="1" y="77"/>
                  </a:cubicBezTo>
                  <a:cubicBezTo>
                    <a:pt x="1" y="77"/>
                    <a:pt x="1" y="77"/>
                    <a:pt x="1" y="77"/>
                  </a:cubicBezTo>
                  <a:cubicBezTo>
                    <a:pt x="0" y="57"/>
                    <a:pt x="0" y="33"/>
                    <a:pt x="1" y="21"/>
                  </a:cubicBezTo>
                  <a:cubicBezTo>
                    <a:pt x="1" y="21"/>
                    <a:pt x="1" y="21"/>
                    <a:pt x="1" y="21"/>
                  </a:cubicBezTo>
                  <a:cubicBezTo>
                    <a:pt x="1" y="16"/>
                    <a:pt x="1" y="13"/>
                    <a:pt x="1" y="13"/>
                  </a:cubicBezTo>
                  <a:cubicBezTo>
                    <a:pt x="1" y="13"/>
                    <a:pt x="1" y="13"/>
                    <a:pt x="1" y="13"/>
                  </a:cubicBezTo>
                  <a:cubicBezTo>
                    <a:pt x="1" y="12"/>
                    <a:pt x="2" y="10"/>
                    <a:pt x="2" y="10"/>
                  </a:cubicBezTo>
                  <a:cubicBezTo>
                    <a:pt x="2" y="10"/>
                    <a:pt x="2" y="10"/>
                    <a:pt x="2" y="10"/>
                  </a:cubicBezTo>
                  <a:cubicBezTo>
                    <a:pt x="3" y="9"/>
                    <a:pt x="5" y="8"/>
                    <a:pt x="7" y="8"/>
                  </a:cubicBezTo>
                  <a:cubicBezTo>
                    <a:pt x="7" y="8"/>
                    <a:pt x="7" y="8"/>
                    <a:pt x="7" y="8"/>
                  </a:cubicBezTo>
                  <a:cubicBezTo>
                    <a:pt x="8" y="8"/>
                    <a:pt x="9" y="8"/>
                    <a:pt x="10" y="9"/>
                  </a:cubicBezTo>
                  <a:cubicBezTo>
                    <a:pt x="10" y="9"/>
                    <a:pt x="10" y="9"/>
                    <a:pt x="10" y="9"/>
                  </a:cubicBezTo>
                  <a:cubicBezTo>
                    <a:pt x="11" y="10"/>
                    <a:pt x="12" y="12"/>
                    <a:pt x="11" y="13"/>
                  </a:cubicBezTo>
                  <a:cubicBezTo>
                    <a:pt x="11" y="13"/>
                    <a:pt x="11" y="13"/>
                    <a:pt x="11" y="13"/>
                  </a:cubicBezTo>
                  <a:cubicBezTo>
                    <a:pt x="11" y="13"/>
                    <a:pt x="11" y="16"/>
                    <a:pt x="11" y="21"/>
                  </a:cubicBezTo>
                  <a:cubicBezTo>
                    <a:pt x="11" y="21"/>
                    <a:pt x="11" y="21"/>
                    <a:pt x="11" y="21"/>
                  </a:cubicBezTo>
                  <a:cubicBezTo>
                    <a:pt x="10" y="38"/>
                    <a:pt x="10" y="78"/>
                    <a:pt x="13" y="98"/>
                  </a:cubicBezTo>
                  <a:cubicBezTo>
                    <a:pt x="13" y="98"/>
                    <a:pt x="13" y="98"/>
                    <a:pt x="13" y="98"/>
                  </a:cubicBezTo>
                  <a:cubicBezTo>
                    <a:pt x="14" y="103"/>
                    <a:pt x="15" y="107"/>
                    <a:pt x="16" y="109"/>
                  </a:cubicBezTo>
                  <a:cubicBezTo>
                    <a:pt x="16" y="109"/>
                    <a:pt x="16" y="109"/>
                    <a:pt x="16" y="109"/>
                  </a:cubicBezTo>
                  <a:cubicBezTo>
                    <a:pt x="23" y="106"/>
                    <a:pt x="34" y="104"/>
                    <a:pt x="49" y="101"/>
                  </a:cubicBezTo>
                  <a:cubicBezTo>
                    <a:pt x="49" y="101"/>
                    <a:pt x="49" y="101"/>
                    <a:pt x="49" y="101"/>
                  </a:cubicBezTo>
                  <a:cubicBezTo>
                    <a:pt x="65" y="99"/>
                    <a:pt x="85" y="97"/>
                    <a:pt x="104" y="96"/>
                  </a:cubicBezTo>
                  <a:cubicBezTo>
                    <a:pt x="104" y="96"/>
                    <a:pt x="104" y="96"/>
                    <a:pt x="104" y="96"/>
                  </a:cubicBezTo>
                  <a:cubicBezTo>
                    <a:pt x="133" y="93"/>
                    <a:pt x="160" y="92"/>
                    <a:pt x="172" y="91"/>
                  </a:cubicBezTo>
                  <a:cubicBezTo>
                    <a:pt x="172" y="91"/>
                    <a:pt x="172" y="91"/>
                    <a:pt x="172" y="91"/>
                  </a:cubicBezTo>
                  <a:cubicBezTo>
                    <a:pt x="159" y="5"/>
                    <a:pt x="159" y="5"/>
                    <a:pt x="159" y="5"/>
                  </a:cubicBezTo>
                  <a:cubicBezTo>
                    <a:pt x="159" y="5"/>
                    <a:pt x="159" y="5"/>
                    <a:pt x="159" y="5"/>
                  </a:cubicBezTo>
                  <a:cubicBezTo>
                    <a:pt x="159" y="4"/>
                    <a:pt x="160" y="2"/>
                    <a:pt x="160" y="2"/>
                  </a:cubicBezTo>
                  <a:cubicBezTo>
                    <a:pt x="160" y="2"/>
                    <a:pt x="160" y="2"/>
                    <a:pt x="160" y="2"/>
                  </a:cubicBezTo>
                  <a:cubicBezTo>
                    <a:pt x="161" y="1"/>
                    <a:pt x="162" y="0"/>
                    <a:pt x="163" y="0"/>
                  </a:cubicBezTo>
                  <a:cubicBezTo>
                    <a:pt x="163" y="0"/>
                    <a:pt x="163" y="0"/>
                    <a:pt x="163" y="0"/>
                  </a:cubicBezTo>
                  <a:cubicBezTo>
                    <a:pt x="165" y="0"/>
                    <a:pt x="166" y="0"/>
                    <a:pt x="168" y="1"/>
                  </a:cubicBezTo>
                  <a:cubicBezTo>
                    <a:pt x="168" y="1"/>
                    <a:pt x="168" y="1"/>
                    <a:pt x="168" y="1"/>
                  </a:cubicBezTo>
                  <a:cubicBezTo>
                    <a:pt x="168" y="2"/>
                    <a:pt x="169" y="3"/>
                    <a:pt x="169" y="4"/>
                  </a:cubicBezTo>
                  <a:cubicBezTo>
                    <a:pt x="169" y="4"/>
                    <a:pt x="169" y="4"/>
                    <a:pt x="169" y="4"/>
                  </a:cubicBezTo>
                  <a:cubicBezTo>
                    <a:pt x="184" y="101"/>
                    <a:pt x="184" y="101"/>
                    <a:pt x="184" y="101"/>
                  </a:cubicBezTo>
                  <a:cubicBezTo>
                    <a:pt x="178" y="101"/>
                    <a:pt x="178" y="101"/>
                    <a:pt x="178" y="101"/>
                  </a:cubicBezTo>
                  <a:close/>
                  <a:moveTo>
                    <a:pt x="182" y="99"/>
                  </a:moveTo>
                  <a:cubicBezTo>
                    <a:pt x="168" y="4"/>
                    <a:pt x="168" y="4"/>
                    <a:pt x="168" y="4"/>
                  </a:cubicBezTo>
                  <a:cubicBezTo>
                    <a:pt x="167" y="4"/>
                    <a:pt x="167" y="3"/>
                    <a:pt x="166" y="2"/>
                  </a:cubicBezTo>
                  <a:cubicBezTo>
                    <a:pt x="166" y="2"/>
                    <a:pt x="166" y="2"/>
                    <a:pt x="166" y="2"/>
                  </a:cubicBezTo>
                  <a:cubicBezTo>
                    <a:pt x="166" y="2"/>
                    <a:pt x="165" y="1"/>
                    <a:pt x="164" y="2"/>
                  </a:cubicBezTo>
                  <a:cubicBezTo>
                    <a:pt x="164" y="2"/>
                    <a:pt x="164" y="2"/>
                    <a:pt x="164" y="2"/>
                  </a:cubicBezTo>
                  <a:cubicBezTo>
                    <a:pt x="163" y="2"/>
                    <a:pt x="162" y="2"/>
                    <a:pt x="162" y="3"/>
                  </a:cubicBezTo>
                  <a:cubicBezTo>
                    <a:pt x="162" y="3"/>
                    <a:pt x="162" y="3"/>
                    <a:pt x="162" y="3"/>
                  </a:cubicBezTo>
                  <a:cubicBezTo>
                    <a:pt x="161" y="3"/>
                    <a:pt x="160" y="4"/>
                    <a:pt x="161" y="6"/>
                  </a:cubicBezTo>
                  <a:cubicBezTo>
                    <a:pt x="161" y="6"/>
                    <a:pt x="161" y="6"/>
                    <a:pt x="161" y="6"/>
                  </a:cubicBezTo>
                  <a:cubicBezTo>
                    <a:pt x="161" y="7"/>
                    <a:pt x="161" y="7"/>
                    <a:pt x="161" y="7"/>
                  </a:cubicBezTo>
                  <a:cubicBezTo>
                    <a:pt x="161" y="7"/>
                    <a:pt x="161" y="7"/>
                    <a:pt x="161" y="7"/>
                  </a:cubicBezTo>
                  <a:cubicBezTo>
                    <a:pt x="174" y="93"/>
                    <a:pt x="174" y="93"/>
                    <a:pt x="174" y="93"/>
                  </a:cubicBezTo>
                  <a:cubicBezTo>
                    <a:pt x="173" y="93"/>
                    <a:pt x="173" y="93"/>
                    <a:pt x="173" y="93"/>
                  </a:cubicBezTo>
                  <a:cubicBezTo>
                    <a:pt x="162" y="93"/>
                    <a:pt x="134" y="95"/>
                    <a:pt x="104" y="97"/>
                  </a:cubicBezTo>
                  <a:cubicBezTo>
                    <a:pt x="104" y="97"/>
                    <a:pt x="104" y="97"/>
                    <a:pt x="104" y="97"/>
                  </a:cubicBezTo>
                  <a:cubicBezTo>
                    <a:pt x="85" y="99"/>
                    <a:pt x="66" y="101"/>
                    <a:pt x="50" y="103"/>
                  </a:cubicBezTo>
                  <a:cubicBezTo>
                    <a:pt x="50" y="103"/>
                    <a:pt x="50" y="103"/>
                    <a:pt x="50" y="103"/>
                  </a:cubicBezTo>
                  <a:cubicBezTo>
                    <a:pt x="34" y="105"/>
                    <a:pt x="22" y="107"/>
                    <a:pt x="16" y="111"/>
                  </a:cubicBezTo>
                  <a:cubicBezTo>
                    <a:pt x="16" y="111"/>
                    <a:pt x="16" y="111"/>
                    <a:pt x="16" y="111"/>
                  </a:cubicBezTo>
                  <a:cubicBezTo>
                    <a:pt x="16" y="111"/>
                    <a:pt x="16" y="111"/>
                    <a:pt x="16" y="111"/>
                  </a:cubicBezTo>
                  <a:cubicBezTo>
                    <a:pt x="15" y="111"/>
                    <a:pt x="15" y="111"/>
                    <a:pt x="15" y="111"/>
                  </a:cubicBezTo>
                  <a:cubicBezTo>
                    <a:pt x="14" y="109"/>
                    <a:pt x="13" y="105"/>
                    <a:pt x="12" y="99"/>
                  </a:cubicBezTo>
                  <a:cubicBezTo>
                    <a:pt x="12" y="99"/>
                    <a:pt x="12" y="99"/>
                    <a:pt x="12" y="99"/>
                  </a:cubicBezTo>
                  <a:cubicBezTo>
                    <a:pt x="8" y="77"/>
                    <a:pt x="9" y="38"/>
                    <a:pt x="9" y="21"/>
                  </a:cubicBezTo>
                  <a:cubicBezTo>
                    <a:pt x="9" y="21"/>
                    <a:pt x="9" y="21"/>
                    <a:pt x="9" y="21"/>
                  </a:cubicBezTo>
                  <a:cubicBezTo>
                    <a:pt x="10" y="16"/>
                    <a:pt x="10" y="13"/>
                    <a:pt x="10" y="13"/>
                  </a:cubicBezTo>
                  <a:cubicBezTo>
                    <a:pt x="10" y="13"/>
                    <a:pt x="10" y="13"/>
                    <a:pt x="10" y="13"/>
                  </a:cubicBezTo>
                  <a:cubicBezTo>
                    <a:pt x="10" y="12"/>
                    <a:pt x="9" y="11"/>
                    <a:pt x="9" y="10"/>
                  </a:cubicBezTo>
                  <a:cubicBezTo>
                    <a:pt x="9" y="10"/>
                    <a:pt x="9" y="10"/>
                    <a:pt x="9" y="10"/>
                  </a:cubicBezTo>
                  <a:cubicBezTo>
                    <a:pt x="8" y="10"/>
                    <a:pt x="7" y="10"/>
                    <a:pt x="6" y="10"/>
                  </a:cubicBezTo>
                  <a:cubicBezTo>
                    <a:pt x="6" y="10"/>
                    <a:pt x="6" y="10"/>
                    <a:pt x="6" y="10"/>
                  </a:cubicBezTo>
                  <a:cubicBezTo>
                    <a:pt x="5" y="9"/>
                    <a:pt x="4" y="10"/>
                    <a:pt x="4" y="11"/>
                  </a:cubicBezTo>
                  <a:cubicBezTo>
                    <a:pt x="4" y="11"/>
                    <a:pt x="4" y="11"/>
                    <a:pt x="4" y="11"/>
                  </a:cubicBezTo>
                  <a:cubicBezTo>
                    <a:pt x="3" y="11"/>
                    <a:pt x="3" y="12"/>
                    <a:pt x="3" y="13"/>
                  </a:cubicBezTo>
                  <a:cubicBezTo>
                    <a:pt x="3" y="13"/>
                    <a:pt x="3" y="13"/>
                    <a:pt x="3" y="13"/>
                  </a:cubicBezTo>
                  <a:cubicBezTo>
                    <a:pt x="3" y="13"/>
                    <a:pt x="3" y="16"/>
                    <a:pt x="2" y="21"/>
                  </a:cubicBezTo>
                  <a:cubicBezTo>
                    <a:pt x="2" y="21"/>
                    <a:pt x="2" y="21"/>
                    <a:pt x="2" y="21"/>
                  </a:cubicBezTo>
                  <a:cubicBezTo>
                    <a:pt x="2" y="33"/>
                    <a:pt x="1" y="57"/>
                    <a:pt x="3" y="77"/>
                  </a:cubicBezTo>
                  <a:cubicBezTo>
                    <a:pt x="3" y="77"/>
                    <a:pt x="3" y="77"/>
                    <a:pt x="3" y="77"/>
                  </a:cubicBezTo>
                  <a:cubicBezTo>
                    <a:pt x="3" y="87"/>
                    <a:pt x="4" y="97"/>
                    <a:pt x="6" y="104"/>
                  </a:cubicBezTo>
                  <a:cubicBezTo>
                    <a:pt x="6" y="104"/>
                    <a:pt x="6" y="104"/>
                    <a:pt x="6" y="104"/>
                  </a:cubicBezTo>
                  <a:cubicBezTo>
                    <a:pt x="7" y="109"/>
                    <a:pt x="8" y="114"/>
                    <a:pt x="11" y="116"/>
                  </a:cubicBezTo>
                  <a:cubicBezTo>
                    <a:pt x="11" y="116"/>
                    <a:pt x="11" y="116"/>
                    <a:pt x="11" y="116"/>
                  </a:cubicBezTo>
                  <a:cubicBezTo>
                    <a:pt x="12" y="117"/>
                    <a:pt x="13" y="118"/>
                    <a:pt x="15" y="118"/>
                  </a:cubicBezTo>
                  <a:cubicBezTo>
                    <a:pt x="15" y="118"/>
                    <a:pt x="15" y="118"/>
                    <a:pt x="15" y="118"/>
                  </a:cubicBezTo>
                  <a:cubicBezTo>
                    <a:pt x="17" y="118"/>
                    <a:pt x="19" y="118"/>
                    <a:pt x="20" y="117"/>
                  </a:cubicBezTo>
                  <a:cubicBezTo>
                    <a:pt x="20" y="117"/>
                    <a:pt x="20" y="117"/>
                    <a:pt x="20" y="117"/>
                  </a:cubicBezTo>
                  <a:cubicBezTo>
                    <a:pt x="23" y="115"/>
                    <a:pt x="35" y="112"/>
                    <a:pt x="51" y="110"/>
                  </a:cubicBezTo>
                  <a:cubicBezTo>
                    <a:pt x="51" y="110"/>
                    <a:pt x="51" y="110"/>
                    <a:pt x="51" y="110"/>
                  </a:cubicBezTo>
                  <a:cubicBezTo>
                    <a:pt x="97" y="103"/>
                    <a:pt x="177" y="100"/>
                    <a:pt x="178" y="99"/>
                  </a:cubicBezTo>
                  <a:cubicBezTo>
                    <a:pt x="178" y="99"/>
                    <a:pt x="178" y="99"/>
                    <a:pt x="178" y="99"/>
                  </a:cubicBezTo>
                  <a:cubicBezTo>
                    <a:pt x="178" y="100"/>
                    <a:pt x="178" y="100"/>
                    <a:pt x="178" y="100"/>
                  </a:cubicBezTo>
                  <a:cubicBezTo>
                    <a:pt x="178" y="100"/>
                    <a:pt x="178" y="100"/>
                    <a:pt x="178" y="100"/>
                  </a:cubicBezTo>
                  <a:cubicBezTo>
                    <a:pt x="178" y="100"/>
                    <a:pt x="178" y="100"/>
                    <a:pt x="178" y="100"/>
                  </a:cubicBezTo>
                  <a:cubicBezTo>
                    <a:pt x="178" y="99"/>
                    <a:pt x="178" y="99"/>
                    <a:pt x="178" y="99"/>
                  </a:cubicBezTo>
                  <a:cubicBezTo>
                    <a:pt x="182" y="99"/>
                    <a:pt x="182" y="99"/>
                    <a:pt x="18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
            <p:cNvSpPr>
              <a:spLocks noEditPoints="1"/>
            </p:cNvSpPr>
            <p:nvPr/>
          </p:nvSpPr>
          <p:spPr bwMode="auto">
            <a:xfrm>
              <a:off x="5215" y="1464"/>
              <a:ext cx="611" cy="346"/>
            </a:xfrm>
            <a:custGeom>
              <a:avLst/>
              <a:gdLst>
                <a:gd name="T0" fmla="*/ 444 w 520"/>
                <a:gd name="T1" fmla="*/ 286 h 295"/>
                <a:gd name="T2" fmla="*/ 342 w 520"/>
                <a:gd name="T3" fmla="*/ 293 h 295"/>
                <a:gd name="T4" fmla="*/ 332 w 520"/>
                <a:gd name="T5" fmla="*/ 290 h 295"/>
                <a:gd name="T6" fmla="*/ 322 w 520"/>
                <a:gd name="T7" fmla="*/ 291 h 295"/>
                <a:gd name="T8" fmla="*/ 319 w 520"/>
                <a:gd name="T9" fmla="*/ 292 h 295"/>
                <a:gd name="T10" fmla="*/ 277 w 520"/>
                <a:gd name="T11" fmla="*/ 293 h 295"/>
                <a:gd name="T12" fmla="*/ 195 w 520"/>
                <a:gd name="T13" fmla="*/ 273 h 295"/>
                <a:gd name="T14" fmla="*/ 87 w 520"/>
                <a:gd name="T15" fmla="*/ 122 h 295"/>
                <a:gd name="T16" fmla="*/ 1 w 520"/>
                <a:gd name="T17" fmla="*/ 80 h 295"/>
                <a:gd name="T18" fmla="*/ 69 w 520"/>
                <a:gd name="T19" fmla="*/ 2 h 295"/>
                <a:gd name="T20" fmla="*/ 95 w 520"/>
                <a:gd name="T21" fmla="*/ 0 h 295"/>
                <a:gd name="T22" fmla="*/ 207 w 520"/>
                <a:gd name="T23" fmla="*/ 82 h 295"/>
                <a:gd name="T24" fmla="*/ 208 w 520"/>
                <a:gd name="T25" fmla="*/ 80 h 295"/>
                <a:gd name="T26" fmla="*/ 256 w 520"/>
                <a:gd name="T27" fmla="*/ 65 h 295"/>
                <a:gd name="T28" fmla="*/ 310 w 520"/>
                <a:gd name="T29" fmla="*/ 92 h 295"/>
                <a:gd name="T30" fmla="*/ 328 w 520"/>
                <a:gd name="T31" fmla="*/ 114 h 295"/>
                <a:gd name="T32" fmla="*/ 328 w 520"/>
                <a:gd name="T33" fmla="*/ 124 h 295"/>
                <a:gd name="T34" fmla="*/ 328 w 520"/>
                <a:gd name="T35" fmla="*/ 125 h 295"/>
                <a:gd name="T36" fmla="*/ 328 w 520"/>
                <a:gd name="T37" fmla="*/ 125 h 295"/>
                <a:gd name="T38" fmla="*/ 328 w 520"/>
                <a:gd name="T39" fmla="*/ 125 h 295"/>
                <a:gd name="T40" fmla="*/ 330 w 520"/>
                <a:gd name="T41" fmla="*/ 125 h 295"/>
                <a:gd name="T42" fmla="*/ 363 w 520"/>
                <a:gd name="T43" fmla="*/ 97 h 295"/>
                <a:gd name="T44" fmla="*/ 369 w 520"/>
                <a:gd name="T45" fmla="*/ 98 h 295"/>
                <a:gd name="T46" fmla="*/ 349 w 520"/>
                <a:gd name="T47" fmla="*/ 121 h 295"/>
                <a:gd name="T48" fmla="*/ 345 w 520"/>
                <a:gd name="T49" fmla="*/ 129 h 295"/>
                <a:gd name="T50" fmla="*/ 330 w 520"/>
                <a:gd name="T51" fmla="*/ 134 h 295"/>
                <a:gd name="T52" fmla="*/ 323 w 520"/>
                <a:gd name="T53" fmla="*/ 132 h 295"/>
                <a:gd name="T54" fmla="*/ 319 w 520"/>
                <a:gd name="T55" fmla="*/ 124 h 295"/>
                <a:gd name="T56" fmla="*/ 303 w 520"/>
                <a:gd name="T57" fmla="*/ 98 h 295"/>
                <a:gd name="T58" fmla="*/ 248 w 520"/>
                <a:gd name="T59" fmla="*/ 74 h 295"/>
                <a:gd name="T60" fmla="*/ 215 w 520"/>
                <a:gd name="T61" fmla="*/ 85 h 295"/>
                <a:gd name="T62" fmla="*/ 210 w 520"/>
                <a:gd name="T63" fmla="*/ 95 h 295"/>
                <a:gd name="T64" fmla="*/ 173 w 520"/>
                <a:gd name="T65" fmla="*/ 45 h 295"/>
                <a:gd name="T66" fmla="*/ 94 w 520"/>
                <a:gd name="T67" fmla="*/ 9 h 295"/>
                <a:gd name="T68" fmla="*/ 8 w 520"/>
                <a:gd name="T69" fmla="*/ 71 h 295"/>
                <a:gd name="T70" fmla="*/ 9 w 520"/>
                <a:gd name="T71" fmla="*/ 76 h 295"/>
                <a:gd name="T72" fmla="*/ 163 w 520"/>
                <a:gd name="T73" fmla="*/ 190 h 295"/>
                <a:gd name="T74" fmla="*/ 202 w 520"/>
                <a:gd name="T75" fmla="*/ 268 h 295"/>
                <a:gd name="T76" fmla="*/ 315 w 520"/>
                <a:gd name="T77" fmla="*/ 284 h 295"/>
                <a:gd name="T78" fmla="*/ 329 w 520"/>
                <a:gd name="T79" fmla="*/ 281 h 295"/>
                <a:gd name="T80" fmla="*/ 338 w 520"/>
                <a:gd name="T81" fmla="*/ 284 h 295"/>
                <a:gd name="T82" fmla="*/ 343 w 520"/>
                <a:gd name="T83" fmla="*/ 285 h 295"/>
                <a:gd name="T84" fmla="*/ 358 w 520"/>
                <a:gd name="T85" fmla="*/ 286 h 295"/>
                <a:gd name="T86" fmla="*/ 503 w 520"/>
                <a:gd name="T87" fmla="*/ 246 h 295"/>
                <a:gd name="T88" fmla="*/ 511 w 520"/>
                <a:gd name="T89" fmla="*/ 218 h 295"/>
                <a:gd name="T90" fmla="*/ 508 w 520"/>
                <a:gd name="T91" fmla="*/ 150 h 295"/>
                <a:gd name="T92" fmla="*/ 513 w 520"/>
                <a:gd name="T93" fmla="*/ 153 h 295"/>
                <a:gd name="T94" fmla="*/ 508 w 520"/>
                <a:gd name="T95" fmla="*/ 253 h 295"/>
                <a:gd name="T96" fmla="*/ 328 w 520"/>
                <a:gd name="T97" fmla="*/ 124 h 295"/>
                <a:gd name="T98" fmla="*/ 328 w 520"/>
                <a:gd name="T99"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295">
                  <a:moveTo>
                    <a:pt x="508" y="253"/>
                  </a:moveTo>
                  <a:cubicBezTo>
                    <a:pt x="489" y="268"/>
                    <a:pt x="465" y="277"/>
                    <a:pt x="444" y="286"/>
                  </a:cubicBezTo>
                  <a:cubicBezTo>
                    <a:pt x="444" y="286"/>
                    <a:pt x="444" y="286"/>
                    <a:pt x="444" y="286"/>
                  </a:cubicBezTo>
                  <a:cubicBezTo>
                    <a:pt x="428" y="293"/>
                    <a:pt x="386" y="295"/>
                    <a:pt x="358" y="294"/>
                  </a:cubicBezTo>
                  <a:cubicBezTo>
                    <a:pt x="358" y="294"/>
                    <a:pt x="358" y="294"/>
                    <a:pt x="358" y="294"/>
                  </a:cubicBezTo>
                  <a:cubicBezTo>
                    <a:pt x="352" y="294"/>
                    <a:pt x="347" y="294"/>
                    <a:pt x="342" y="293"/>
                  </a:cubicBezTo>
                  <a:cubicBezTo>
                    <a:pt x="342" y="293"/>
                    <a:pt x="342" y="293"/>
                    <a:pt x="342" y="293"/>
                  </a:cubicBezTo>
                  <a:cubicBezTo>
                    <a:pt x="338" y="293"/>
                    <a:pt x="335" y="292"/>
                    <a:pt x="332" y="290"/>
                  </a:cubicBezTo>
                  <a:cubicBezTo>
                    <a:pt x="332" y="290"/>
                    <a:pt x="332" y="290"/>
                    <a:pt x="332" y="290"/>
                  </a:cubicBezTo>
                  <a:cubicBezTo>
                    <a:pt x="332" y="290"/>
                    <a:pt x="331" y="289"/>
                    <a:pt x="329" y="289"/>
                  </a:cubicBezTo>
                  <a:cubicBezTo>
                    <a:pt x="329" y="289"/>
                    <a:pt x="329" y="289"/>
                    <a:pt x="329" y="289"/>
                  </a:cubicBezTo>
                  <a:cubicBezTo>
                    <a:pt x="327" y="289"/>
                    <a:pt x="324" y="290"/>
                    <a:pt x="322" y="291"/>
                  </a:cubicBezTo>
                  <a:cubicBezTo>
                    <a:pt x="322" y="291"/>
                    <a:pt x="322" y="291"/>
                    <a:pt x="322" y="291"/>
                  </a:cubicBezTo>
                  <a:cubicBezTo>
                    <a:pt x="320" y="292"/>
                    <a:pt x="319" y="292"/>
                    <a:pt x="319" y="292"/>
                  </a:cubicBezTo>
                  <a:cubicBezTo>
                    <a:pt x="319" y="292"/>
                    <a:pt x="319" y="292"/>
                    <a:pt x="319" y="292"/>
                  </a:cubicBezTo>
                  <a:cubicBezTo>
                    <a:pt x="318" y="293"/>
                    <a:pt x="318" y="293"/>
                    <a:pt x="318" y="293"/>
                  </a:cubicBezTo>
                  <a:cubicBezTo>
                    <a:pt x="317" y="293"/>
                    <a:pt x="317" y="293"/>
                    <a:pt x="317" y="293"/>
                  </a:cubicBezTo>
                  <a:cubicBezTo>
                    <a:pt x="317" y="293"/>
                    <a:pt x="299" y="294"/>
                    <a:pt x="277" y="293"/>
                  </a:cubicBezTo>
                  <a:cubicBezTo>
                    <a:pt x="277" y="293"/>
                    <a:pt x="277" y="293"/>
                    <a:pt x="277" y="293"/>
                  </a:cubicBezTo>
                  <a:cubicBezTo>
                    <a:pt x="246" y="291"/>
                    <a:pt x="207" y="289"/>
                    <a:pt x="195" y="273"/>
                  </a:cubicBezTo>
                  <a:cubicBezTo>
                    <a:pt x="195" y="273"/>
                    <a:pt x="195" y="273"/>
                    <a:pt x="195" y="273"/>
                  </a:cubicBezTo>
                  <a:cubicBezTo>
                    <a:pt x="180" y="252"/>
                    <a:pt x="156" y="237"/>
                    <a:pt x="155" y="191"/>
                  </a:cubicBezTo>
                  <a:cubicBezTo>
                    <a:pt x="155" y="191"/>
                    <a:pt x="155" y="191"/>
                    <a:pt x="155" y="191"/>
                  </a:cubicBezTo>
                  <a:cubicBezTo>
                    <a:pt x="152" y="147"/>
                    <a:pt x="136" y="134"/>
                    <a:pt x="87" y="122"/>
                  </a:cubicBezTo>
                  <a:cubicBezTo>
                    <a:pt x="87" y="122"/>
                    <a:pt x="87" y="122"/>
                    <a:pt x="87" y="122"/>
                  </a:cubicBezTo>
                  <a:cubicBezTo>
                    <a:pt x="37" y="110"/>
                    <a:pt x="11" y="99"/>
                    <a:pt x="1" y="80"/>
                  </a:cubicBezTo>
                  <a:cubicBezTo>
                    <a:pt x="1" y="80"/>
                    <a:pt x="1" y="80"/>
                    <a:pt x="1" y="80"/>
                  </a:cubicBezTo>
                  <a:cubicBezTo>
                    <a:pt x="0" y="77"/>
                    <a:pt x="0" y="74"/>
                    <a:pt x="0" y="71"/>
                  </a:cubicBezTo>
                  <a:cubicBezTo>
                    <a:pt x="0" y="71"/>
                    <a:pt x="0" y="71"/>
                    <a:pt x="0" y="71"/>
                  </a:cubicBezTo>
                  <a:cubicBezTo>
                    <a:pt x="1" y="47"/>
                    <a:pt x="29" y="9"/>
                    <a:pt x="69" y="2"/>
                  </a:cubicBezTo>
                  <a:cubicBezTo>
                    <a:pt x="69" y="2"/>
                    <a:pt x="69" y="2"/>
                    <a:pt x="69" y="2"/>
                  </a:cubicBezTo>
                  <a:cubicBezTo>
                    <a:pt x="78" y="1"/>
                    <a:pt x="86" y="0"/>
                    <a:pt x="95" y="0"/>
                  </a:cubicBezTo>
                  <a:cubicBezTo>
                    <a:pt x="95" y="0"/>
                    <a:pt x="95" y="0"/>
                    <a:pt x="95" y="0"/>
                  </a:cubicBezTo>
                  <a:cubicBezTo>
                    <a:pt x="128" y="2"/>
                    <a:pt x="159" y="16"/>
                    <a:pt x="179" y="39"/>
                  </a:cubicBezTo>
                  <a:cubicBezTo>
                    <a:pt x="179" y="39"/>
                    <a:pt x="179" y="39"/>
                    <a:pt x="179" y="39"/>
                  </a:cubicBezTo>
                  <a:cubicBezTo>
                    <a:pt x="197" y="60"/>
                    <a:pt x="203" y="70"/>
                    <a:pt x="207" y="82"/>
                  </a:cubicBezTo>
                  <a:cubicBezTo>
                    <a:pt x="207" y="82"/>
                    <a:pt x="207" y="82"/>
                    <a:pt x="207" y="82"/>
                  </a:cubicBezTo>
                  <a:cubicBezTo>
                    <a:pt x="207" y="81"/>
                    <a:pt x="208" y="81"/>
                    <a:pt x="208" y="80"/>
                  </a:cubicBezTo>
                  <a:cubicBezTo>
                    <a:pt x="208" y="80"/>
                    <a:pt x="208" y="80"/>
                    <a:pt x="208" y="80"/>
                  </a:cubicBezTo>
                  <a:cubicBezTo>
                    <a:pt x="215" y="72"/>
                    <a:pt x="227" y="64"/>
                    <a:pt x="249" y="65"/>
                  </a:cubicBezTo>
                  <a:cubicBezTo>
                    <a:pt x="249" y="65"/>
                    <a:pt x="249" y="65"/>
                    <a:pt x="249" y="65"/>
                  </a:cubicBezTo>
                  <a:cubicBezTo>
                    <a:pt x="251" y="65"/>
                    <a:pt x="253" y="65"/>
                    <a:pt x="256" y="65"/>
                  </a:cubicBezTo>
                  <a:cubicBezTo>
                    <a:pt x="256" y="65"/>
                    <a:pt x="256" y="65"/>
                    <a:pt x="256" y="65"/>
                  </a:cubicBezTo>
                  <a:cubicBezTo>
                    <a:pt x="279" y="68"/>
                    <a:pt x="298" y="80"/>
                    <a:pt x="310" y="92"/>
                  </a:cubicBezTo>
                  <a:cubicBezTo>
                    <a:pt x="310" y="92"/>
                    <a:pt x="310" y="92"/>
                    <a:pt x="310" y="92"/>
                  </a:cubicBezTo>
                  <a:cubicBezTo>
                    <a:pt x="318" y="101"/>
                    <a:pt x="324" y="109"/>
                    <a:pt x="326" y="116"/>
                  </a:cubicBezTo>
                  <a:cubicBezTo>
                    <a:pt x="326" y="116"/>
                    <a:pt x="326" y="116"/>
                    <a:pt x="326" y="116"/>
                  </a:cubicBezTo>
                  <a:cubicBezTo>
                    <a:pt x="328" y="114"/>
                    <a:pt x="328" y="114"/>
                    <a:pt x="328" y="114"/>
                  </a:cubicBezTo>
                  <a:cubicBezTo>
                    <a:pt x="328" y="124"/>
                    <a:pt x="328" y="124"/>
                    <a:pt x="328" y="124"/>
                  </a:cubicBezTo>
                  <a:cubicBezTo>
                    <a:pt x="328" y="124"/>
                    <a:pt x="328" y="124"/>
                    <a:pt x="328" y="124"/>
                  </a:cubicBezTo>
                  <a:cubicBezTo>
                    <a:pt x="328" y="124"/>
                    <a:pt x="328" y="124"/>
                    <a:pt x="328" y="124"/>
                  </a:cubicBezTo>
                  <a:cubicBezTo>
                    <a:pt x="328" y="124"/>
                    <a:pt x="328" y="124"/>
                    <a:pt x="328" y="124"/>
                  </a:cubicBezTo>
                  <a:cubicBezTo>
                    <a:pt x="328" y="124"/>
                    <a:pt x="328" y="124"/>
                    <a:pt x="328" y="124"/>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9" y="125"/>
                    <a:pt x="330" y="125"/>
                  </a:cubicBezTo>
                  <a:cubicBezTo>
                    <a:pt x="330" y="125"/>
                    <a:pt x="330" y="125"/>
                    <a:pt x="330" y="125"/>
                  </a:cubicBezTo>
                  <a:cubicBezTo>
                    <a:pt x="332" y="126"/>
                    <a:pt x="335" y="125"/>
                    <a:pt x="337" y="124"/>
                  </a:cubicBezTo>
                  <a:cubicBezTo>
                    <a:pt x="337" y="124"/>
                    <a:pt x="337" y="124"/>
                    <a:pt x="337" y="124"/>
                  </a:cubicBezTo>
                  <a:cubicBezTo>
                    <a:pt x="339" y="119"/>
                    <a:pt x="346" y="107"/>
                    <a:pt x="363" y="97"/>
                  </a:cubicBezTo>
                  <a:cubicBezTo>
                    <a:pt x="363" y="97"/>
                    <a:pt x="363" y="97"/>
                    <a:pt x="363" y="97"/>
                  </a:cubicBezTo>
                  <a:cubicBezTo>
                    <a:pt x="365" y="95"/>
                    <a:pt x="367" y="96"/>
                    <a:pt x="369" y="98"/>
                  </a:cubicBezTo>
                  <a:cubicBezTo>
                    <a:pt x="369" y="98"/>
                    <a:pt x="369" y="98"/>
                    <a:pt x="369" y="98"/>
                  </a:cubicBezTo>
                  <a:cubicBezTo>
                    <a:pt x="370" y="100"/>
                    <a:pt x="369" y="103"/>
                    <a:pt x="367" y="104"/>
                  </a:cubicBezTo>
                  <a:cubicBezTo>
                    <a:pt x="367" y="104"/>
                    <a:pt x="367" y="104"/>
                    <a:pt x="367" y="104"/>
                  </a:cubicBezTo>
                  <a:cubicBezTo>
                    <a:pt x="357" y="110"/>
                    <a:pt x="352" y="116"/>
                    <a:pt x="349" y="121"/>
                  </a:cubicBezTo>
                  <a:cubicBezTo>
                    <a:pt x="349" y="121"/>
                    <a:pt x="349" y="121"/>
                    <a:pt x="349" y="121"/>
                  </a:cubicBezTo>
                  <a:cubicBezTo>
                    <a:pt x="345" y="126"/>
                    <a:pt x="345" y="129"/>
                    <a:pt x="345" y="129"/>
                  </a:cubicBezTo>
                  <a:cubicBezTo>
                    <a:pt x="345" y="129"/>
                    <a:pt x="345" y="129"/>
                    <a:pt x="345" y="129"/>
                  </a:cubicBezTo>
                  <a:cubicBezTo>
                    <a:pt x="344" y="131"/>
                    <a:pt x="344" y="131"/>
                    <a:pt x="344" y="131"/>
                  </a:cubicBezTo>
                  <a:cubicBezTo>
                    <a:pt x="342" y="132"/>
                    <a:pt x="342" y="132"/>
                    <a:pt x="342" y="132"/>
                  </a:cubicBezTo>
                  <a:cubicBezTo>
                    <a:pt x="342" y="132"/>
                    <a:pt x="336" y="134"/>
                    <a:pt x="330" y="134"/>
                  </a:cubicBezTo>
                  <a:cubicBezTo>
                    <a:pt x="330" y="134"/>
                    <a:pt x="330" y="134"/>
                    <a:pt x="330" y="134"/>
                  </a:cubicBezTo>
                  <a:cubicBezTo>
                    <a:pt x="328" y="134"/>
                    <a:pt x="325" y="134"/>
                    <a:pt x="323" y="132"/>
                  </a:cubicBezTo>
                  <a:cubicBezTo>
                    <a:pt x="323" y="132"/>
                    <a:pt x="323" y="132"/>
                    <a:pt x="323" y="132"/>
                  </a:cubicBezTo>
                  <a:cubicBezTo>
                    <a:pt x="321" y="130"/>
                    <a:pt x="319" y="127"/>
                    <a:pt x="319" y="124"/>
                  </a:cubicBezTo>
                  <a:cubicBezTo>
                    <a:pt x="319" y="124"/>
                    <a:pt x="319" y="124"/>
                    <a:pt x="319" y="124"/>
                  </a:cubicBezTo>
                  <a:cubicBezTo>
                    <a:pt x="319" y="124"/>
                    <a:pt x="319" y="124"/>
                    <a:pt x="319" y="124"/>
                  </a:cubicBezTo>
                  <a:cubicBezTo>
                    <a:pt x="319" y="124"/>
                    <a:pt x="319" y="124"/>
                    <a:pt x="319" y="124"/>
                  </a:cubicBezTo>
                  <a:cubicBezTo>
                    <a:pt x="320" y="122"/>
                    <a:pt x="315" y="109"/>
                    <a:pt x="303" y="98"/>
                  </a:cubicBezTo>
                  <a:cubicBezTo>
                    <a:pt x="303" y="98"/>
                    <a:pt x="303" y="98"/>
                    <a:pt x="303" y="98"/>
                  </a:cubicBezTo>
                  <a:cubicBezTo>
                    <a:pt x="292" y="87"/>
                    <a:pt x="276" y="76"/>
                    <a:pt x="255" y="74"/>
                  </a:cubicBezTo>
                  <a:cubicBezTo>
                    <a:pt x="255" y="74"/>
                    <a:pt x="255" y="74"/>
                    <a:pt x="255" y="74"/>
                  </a:cubicBezTo>
                  <a:cubicBezTo>
                    <a:pt x="252" y="74"/>
                    <a:pt x="250" y="74"/>
                    <a:pt x="248" y="74"/>
                  </a:cubicBezTo>
                  <a:cubicBezTo>
                    <a:pt x="248" y="74"/>
                    <a:pt x="248" y="74"/>
                    <a:pt x="248" y="74"/>
                  </a:cubicBezTo>
                  <a:cubicBezTo>
                    <a:pt x="229" y="73"/>
                    <a:pt x="220" y="79"/>
                    <a:pt x="215" y="85"/>
                  </a:cubicBezTo>
                  <a:cubicBezTo>
                    <a:pt x="215" y="85"/>
                    <a:pt x="215" y="85"/>
                    <a:pt x="215" y="85"/>
                  </a:cubicBezTo>
                  <a:cubicBezTo>
                    <a:pt x="213" y="88"/>
                    <a:pt x="212" y="91"/>
                    <a:pt x="211" y="93"/>
                  </a:cubicBezTo>
                  <a:cubicBezTo>
                    <a:pt x="211" y="93"/>
                    <a:pt x="211" y="93"/>
                    <a:pt x="211" y="93"/>
                  </a:cubicBezTo>
                  <a:cubicBezTo>
                    <a:pt x="210" y="94"/>
                    <a:pt x="210" y="95"/>
                    <a:pt x="210" y="95"/>
                  </a:cubicBezTo>
                  <a:cubicBezTo>
                    <a:pt x="210" y="95"/>
                    <a:pt x="210" y="95"/>
                    <a:pt x="210" y="95"/>
                  </a:cubicBezTo>
                  <a:cubicBezTo>
                    <a:pt x="202" y="96"/>
                    <a:pt x="202" y="96"/>
                    <a:pt x="202" y="96"/>
                  </a:cubicBezTo>
                  <a:cubicBezTo>
                    <a:pt x="197" y="77"/>
                    <a:pt x="197" y="72"/>
                    <a:pt x="173" y="45"/>
                  </a:cubicBezTo>
                  <a:cubicBezTo>
                    <a:pt x="173" y="45"/>
                    <a:pt x="173" y="45"/>
                    <a:pt x="173" y="45"/>
                  </a:cubicBezTo>
                  <a:cubicBezTo>
                    <a:pt x="154" y="24"/>
                    <a:pt x="126" y="10"/>
                    <a:pt x="94" y="9"/>
                  </a:cubicBezTo>
                  <a:cubicBezTo>
                    <a:pt x="94" y="9"/>
                    <a:pt x="94" y="9"/>
                    <a:pt x="94" y="9"/>
                  </a:cubicBezTo>
                  <a:cubicBezTo>
                    <a:pt x="87" y="9"/>
                    <a:pt x="79" y="9"/>
                    <a:pt x="70" y="11"/>
                  </a:cubicBezTo>
                  <a:cubicBezTo>
                    <a:pt x="70" y="11"/>
                    <a:pt x="70" y="11"/>
                    <a:pt x="70" y="11"/>
                  </a:cubicBezTo>
                  <a:cubicBezTo>
                    <a:pt x="36" y="16"/>
                    <a:pt x="9" y="53"/>
                    <a:pt x="8" y="71"/>
                  </a:cubicBezTo>
                  <a:cubicBezTo>
                    <a:pt x="8" y="71"/>
                    <a:pt x="8" y="71"/>
                    <a:pt x="8" y="71"/>
                  </a:cubicBezTo>
                  <a:cubicBezTo>
                    <a:pt x="8" y="73"/>
                    <a:pt x="9" y="75"/>
                    <a:pt x="9" y="76"/>
                  </a:cubicBezTo>
                  <a:cubicBezTo>
                    <a:pt x="9" y="76"/>
                    <a:pt x="9" y="76"/>
                    <a:pt x="9" y="76"/>
                  </a:cubicBezTo>
                  <a:cubicBezTo>
                    <a:pt x="15" y="91"/>
                    <a:pt x="39" y="102"/>
                    <a:pt x="89" y="113"/>
                  </a:cubicBezTo>
                  <a:cubicBezTo>
                    <a:pt x="89" y="113"/>
                    <a:pt x="89" y="113"/>
                    <a:pt x="89" y="113"/>
                  </a:cubicBezTo>
                  <a:cubicBezTo>
                    <a:pt x="139" y="125"/>
                    <a:pt x="162" y="143"/>
                    <a:pt x="163" y="190"/>
                  </a:cubicBezTo>
                  <a:cubicBezTo>
                    <a:pt x="163" y="190"/>
                    <a:pt x="163" y="190"/>
                    <a:pt x="163" y="190"/>
                  </a:cubicBezTo>
                  <a:cubicBezTo>
                    <a:pt x="165" y="234"/>
                    <a:pt x="185" y="245"/>
                    <a:pt x="202" y="268"/>
                  </a:cubicBezTo>
                  <a:cubicBezTo>
                    <a:pt x="202" y="268"/>
                    <a:pt x="202" y="268"/>
                    <a:pt x="202" y="268"/>
                  </a:cubicBezTo>
                  <a:cubicBezTo>
                    <a:pt x="208" y="278"/>
                    <a:pt x="247" y="284"/>
                    <a:pt x="277" y="284"/>
                  </a:cubicBezTo>
                  <a:cubicBezTo>
                    <a:pt x="277" y="284"/>
                    <a:pt x="277" y="284"/>
                    <a:pt x="277" y="284"/>
                  </a:cubicBezTo>
                  <a:cubicBezTo>
                    <a:pt x="296" y="285"/>
                    <a:pt x="311" y="284"/>
                    <a:pt x="315" y="284"/>
                  </a:cubicBezTo>
                  <a:cubicBezTo>
                    <a:pt x="315" y="284"/>
                    <a:pt x="315" y="284"/>
                    <a:pt x="315" y="284"/>
                  </a:cubicBezTo>
                  <a:cubicBezTo>
                    <a:pt x="318" y="283"/>
                    <a:pt x="323" y="281"/>
                    <a:pt x="329" y="281"/>
                  </a:cubicBezTo>
                  <a:cubicBezTo>
                    <a:pt x="329" y="281"/>
                    <a:pt x="329" y="281"/>
                    <a:pt x="329" y="281"/>
                  </a:cubicBezTo>
                  <a:cubicBezTo>
                    <a:pt x="332" y="281"/>
                    <a:pt x="335" y="281"/>
                    <a:pt x="338" y="284"/>
                  </a:cubicBezTo>
                  <a:cubicBezTo>
                    <a:pt x="338" y="284"/>
                    <a:pt x="338" y="284"/>
                    <a:pt x="338" y="284"/>
                  </a:cubicBezTo>
                  <a:cubicBezTo>
                    <a:pt x="338" y="284"/>
                    <a:pt x="338" y="284"/>
                    <a:pt x="338" y="284"/>
                  </a:cubicBezTo>
                  <a:cubicBezTo>
                    <a:pt x="338" y="284"/>
                    <a:pt x="338" y="284"/>
                    <a:pt x="339" y="284"/>
                  </a:cubicBezTo>
                  <a:cubicBezTo>
                    <a:pt x="339" y="284"/>
                    <a:pt x="339" y="284"/>
                    <a:pt x="339" y="284"/>
                  </a:cubicBezTo>
                  <a:cubicBezTo>
                    <a:pt x="340" y="284"/>
                    <a:pt x="341" y="284"/>
                    <a:pt x="343" y="285"/>
                  </a:cubicBezTo>
                  <a:cubicBezTo>
                    <a:pt x="343" y="285"/>
                    <a:pt x="343" y="285"/>
                    <a:pt x="343" y="285"/>
                  </a:cubicBezTo>
                  <a:cubicBezTo>
                    <a:pt x="347" y="285"/>
                    <a:pt x="352" y="286"/>
                    <a:pt x="358" y="286"/>
                  </a:cubicBezTo>
                  <a:cubicBezTo>
                    <a:pt x="358" y="286"/>
                    <a:pt x="358" y="286"/>
                    <a:pt x="358" y="286"/>
                  </a:cubicBezTo>
                  <a:cubicBezTo>
                    <a:pt x="385" y="287"/>
                    <a:pt x="429" y="284"/>
                    <a:pt x="441" y="278"/>
                  </a:cubicBezTo>
                  <a:cubicBezTo>
                    <a:pt x="441" y="278"/>
                    <a:pt x="441" y="278"/>
                    <a:pt x="441" y="278"/>
                  </a:cubicBezTo>
                  <a:cubicBezTo>
                    <a:pt x="461" y="269"/>
                    <a:pt x="485" y="260"/>
                    <a:pt x="503" y="246"/>
                  </a:cubicBezTo>
                  <a:cubicBezTo>
                    <a:pt x="503" y="246"/>
                    <a:pt x="503" y="246"/>
                    <a:pt x="503" y="246"/>
                  </a:cubicBezTo>
                  <a:cubicBezTo>
                    <a:pt x="507" y="243"/>
                    <a:pt x="510" y="232"/>
                    <a:pt x="511" y="218"/>
                  </a:cubicBezTo>
                  <a:cubicBezTo>
                    <a:pt x="511" y="218"/>
                    <a:pt x="511" y="218"/>
                    <a:pt x="511" y="218"/>
                  </a:cubicBezTo>
                  <a:cubicBezTo>
                    <a:pt x="511" y="190"/>
                    <a:pt x="505" y="155"/>
                    <a:pt x="505" y="155"/>
                  </a:cubicBezTo>
                  <a:cubicBezTo>
                    <a:pt x="505" y="155"/>
                    <a:pt x="505" y="155"/>
                    <a:pt x="505" y="155"/>
                  </a:cubicBezTo>
                  <a:cubicBezTo>
                    <a:pt x="504" y="152"/>
                    <a:pt x="506" y="150"/>
                    <a:pt x="508" y="150"/>
                  </a:cubicBezTo>
                  <a:cubicBezTo>
                    <a:pt x="508" y="150"/>
                    <a:pt x="508" y="150"/>
                    <a:pt x="508" y="150"/>
                  </a:cubicBezTo>
                  <a:cubicBezTo>
                    <a:pt x="510" y="149"/>
                    <a:pt x="513" y="151"/>
                    <a:pt x="513" y="153"/>
                  </a:cubicBezTo>
                  <a:cubicBezTo>
                    <a:pt x="513" y="153"/>
                    <a:pt x="513" y="153"/>
                    <a:pt x="513" y="153"/>
                  </a:cubicBezTo>
                  <a:cubicBezTo>
                    <a:pt x="513" y="153"/>
                    <a:pt x="520" y="189"/>
                    <a:pt x="519" y="218"/>
                  </a:cubicBezTo>
                  <a:cubicBezTo>
                    <a:pt x="519" y="218"/>
                    <a:pt x="519" y="218"/>
                    <a:pt x="519" y="218"/>
                  </a:cubicBezTo>
                  <a:cubicBezTo>
                    <a:pt x="518" y="233"/>
                    <a:pt x="517" y="246"/>
                    <a:pt x="508" y="253"/>
                  </a:cubicBezTo>
                  <a:close/>
                  <a:moveTo>
                    <a:pt x="328" y="125"/>
                  </a:moveTo>
                  <a:cubicBezTo>
                    <a:pt x="328" y="125"/>
                    <a:pt x="328" y="124"/>
                    <a:pt x="328" y="124"/>
                  </a:cubicBezTo>
                  <a:cubicBezTo>
                    <a:pt x="328" y="124"/>
                    <a:pt x="328" y="124"/>
                    <a:pt x="328" y="124"/>
                  </a:cubicBezTo>
                  <a:cubicBezTo>
                    <a:pt x="328" y="124"/>
                    <a:pt x="328" y="124"/>
                    <a:pt x="328" y="124"/>
                  </a:cubicBezTo>
                  <a:cubicBezTo>
                    <a:pt x="328" y="124"/>
                    <a:pt x="328" y="124"/>
                    <a:pt x="328" y="125"/>
                  </a:cubicBezTo>
                  <a:cubicBezTo>
                    <a:pt x="328" y="125"/>
                    <a:pt x="328" y="125"/>
                    <a:pt x="328" y="125"/>
                  </a:cubicBezTo>
                  <a:cubicBezTo>
                    <a:pt x="328" y="125"/>
                    <a:pt x="328" y="125"/>
                    <a:pt x="3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
            <p:cNvSpPr>
              <a:spLocks noEditPoints="1"/>
            </p:cNvSpPr>
            <p:nvPr/>
          </p:nvSpPr>
          <p:spPr bwMode="auto">
            <a:xfrm>
              <a:off x="5214" y="1463"/>
              <a:ext cx="612" cy="348"/>
            </a:xfrm>
            <a:custGeom>
              <a:avLst/>
              <a:gdLst>
                <a:gd name="T0" fmla="*/ 359 w 521"/>
                <a:gd name="T1" fmla="*/ 296 h 297"/>
                <a:gd name="T2" fmla="*/ 323 w 521"/>
                <a:gd name="T3" fmla="*/ 293 h 297"/>
                <a:gd name="T4" fmla="*/ 278 w 521"/>
                <a:gd name="T5" fmla="*/ 295 h 297"/>
                <a:gd name="T6" fmla="*/ 155 w 521"/>
                <a:gd name="T7" fmla="*/ 192 h 297"/>
                <a:gd name="T8" fmla="*/ 2 w 521"/>
                <a:gd name="T9" fmla="*/ 81 h 297"/>
                <a:gd name="T10" fmla="*/ 70 w 521"/>
                <a:gd name="T11" fmla="*/ 2 h 297"/>
                <a:gd name="T12" fmla="*/ 208 w 521"/>
                <a:gd name="T13" fmla="*/ 81 h 297"/>
                <a:gd name="T14" fmla="*/ 250 w 521"/>
                <a:gd name="T15" fmla="*/ 65 h 297"/>
                <a:gd name="T16" fmla="*/ 328 w 521"/>
                <a:gd name="T17" fmla="*/ 115 h 297"/>
                <a:gd name="T18" fmla="*/ 330 w 521"/>
                <a:gd name="T19" fmla="*/ 125 h 297"/>
                <a:gd name="T20" fmla="*/ 363 w 521"/>
                <a:gd name="T21" fmla="*/ 97 h 297"/>
                <a:gd name="T22" fmla="*/ 370 w 521"/>
                <a:gd name="T23" fmla="*/ 105 h 297"/>
                <a:gd name="T24" fmla="*/ 346 w 521"/>
                <a:gd name="T25" fmla="*/ 130 h 297"/>
                <a:gd name="T26" fmla="*/ 324 w 521"/>
                <a:gd name="T27" fmla="*/ 134 h 297"/>
                <a:gd name="T28" fmla="*/ 320 w 521"/>
                <a:gd name="T29" fmla="*/ 125 h 297"/>
                <a:gd name="T30" fmla="*/ 249 w 521"/>
                <a:gd name="T31" fmla="*/ 75 h 297"/>
                <a:gd name="T32" fmla="*/ 213 w 521"/>
                <a:gd name="T33" fmla="*/ 94 h 297"/>
                <a:gd name="T34" fmla="*/ 173 w 521"/>
                <a:gd name="T35" fmla="*/ 46 h 297"/>
                <a:gd name="T36" fmla="*/ 28 w 521"/>
                <a:gd name="T37" fmla="*/ 38 h 297"/>
                <a:gd name="T38" fmla="*/ 18 w 521"/>
                <a:gd name="T39" fmla="*/ 86 h 297"/>
                <a:gd name="T40" fmla="*/ 203 w 521"/>
                <a:gd name="T41" fmla="*/ 269 h 297"/>
                <a:gd name="T42" fmla="*/ 316 w 521"/>
                <a:gd name="T43" fmla="*/ 285 h 297"/>
                <a:gd name="T44" fmla="*/ 344 w 521"/>
                <a:gd name="T45" fmla="*/ 285 h 297"/>
                <a:gd name="T46" fmla="*/ 504 w 521"/>
                <a:gd name="T47" fmla="*/ 246 h 297"/>
                <a:gd name="T48" fmla="*/ 505 w 521"/>
                <a:gd name="T49" fmla="*/ 156 h 297"/>
                <a:gd name="T50" fmla="*/ 513 w 521"/>
                <a:gd name="T51" fmla="*/ 151 h 297"/>
                <a:gd name="T52" fmla="*/ 515 w 521"/>
                <a:gd name="T53" fmla="*/ 155 h 297"/>
                <a:gd name="T54" fmla="*/ 512 w 521"/>
                <a:gd name="T55" fmla="*/ 252 h 297"/>
                <a:gd name="T56" fmla="*/ 519 w 521"/>
                <a:gd name="T57" fmla="*/ 219 h 297"/>
                <a:gd name="T58" fmla="*/ 507 w 521"/>
                <a:gd name="T59" fmla="*/ 152 h 297"/>
                <a:gd name="T60" fmla="*/ 506 w 521"/>
                <a:gd name="T61" fmla="*/ 156 h 297"/>
                <a:gd name="T62" fmla="*/ 510 w 521"/>
                <a:gd name="T63" fmla="*/ 177 h 297"/>
                <a:gd name="T64" fmla="*/ 442 w 521"/>
                <a:gd name="T65" fmla="*/ 280 h 297"/>
                <a:gd name="T66" fmla="*/ 340 w 521"/>
                <a:gd name="T67" fmla="*/ 286 h 297"/>
                <a:gd name="T68" fmla="*/ 317 w 521"/>
                <a:gd name="T69" fmla="*/ 286 h 297"/>
                <a:gd name="T70" fmla="*/ 204 w 521"/>
                <a:gd name="T71" fmla="*/ 272 h 297"/>
                <a:gd name="T72" fmla="*/ 90 w 521"/>
                <a:gd name="T73" fmla="*/ 115 h 297"/>
                <a:gd name="T74" fmla="*/ 9 w 521"/>
                <a:gd name="T75" fmla="*/ 72 h 297"/>
                <a:gd name="T76" fmla="*/ 166 w 521"/>
                <a:gd name="T77" fmla="*/ 37 h 297"/>
                <a:gd name="T78" fmla="*/ 211 w 521"/>
                <a:gd name="T79" fmla="*/ 93 h 297"/>
                <a:gd name="T80" fmla="*/ 249 w 521"/>
                <a:gd name="T81" fmla="*/ 74 h 297"/>
                <a:gd name="T82" fmla="*/ 321 w 521"/>
                <a:gd name="T83" fmla="*/ 125 h 297"/>
                <a:gd name="T84" fmla="*/ 325 w 521"/>
                <a:gd name="T85" fmla="*/ 132 h 297"/>
                <a:gd name="T86" fmla="*/ 345 w 521"/>
                <a:gd name="T87" fmla="*/ 130 h 297"/>
                <a:gd name="T88" fmla="*/ 368 w 521"/>
                <a:gd name="T89" fmla="*/ 104 h 297"/>
                <a:gd name="T90" fmla="*/ 364 w 521"/>
                <a:gd name="T91" fmla="*/ 98 h 297"/>
                <a:gd name="T92" fmla="*/ 331 w 521"/>
                <a:gd name="T93" fmla="*/ 127 h 297"/>
                <a:gd name="T94" fmla="*/ 329 w 521"/>
                <a:gd name="T95" fmla="*/ 126 h 297"/>
                <a:gd name="T96" fmla="*/ 328 w 521"/>
                <a:gd name="T97" fmla="*/ 126 h 297"/>
                <a:gd name="T98" fmla="*/ 329 w 521"/>
                <a:gd name="T99" fmla="*/ 125 h 297"/>
                <a:gd name="T100" fmla="*/ 306 w 521"/>
                <a:gd name="T101" fmla="*/ 90 h 297"/>
                <a:gd name="T102" fmla="*/ 211 w 521"/>
                <a:gd name="T103" fmla="*/ 80 h 297"/>
                <a:gd name="T104" fmla="*/ 179 w 521"/>
                <a:gd name="T105" fmla="*/ 41 h 297"/>
                <a:gd name="T106" fmla="*/ 70 w 521"/>
                <a:gd name="T107" fmla="*/ 4 h 297"/>
                <a:gd name="T108" fmla="*/ 12 w 521"/>
                <a:gd name="T109" fmla="*/ 93 h 297"/>
                <a:gd name="T110" fmla="*/ 156 w 521"/>
                <a:gd name="T111" fmla="*/ 192 h 297"/>
                <a:gd name="T112" fmla="*/ 318 w 521"/>
                <a:gd name="T113" fmla="*/ 293 h 297"/>
                <a:gd name="T114" fmla="*/ 330 w 521"/>
                <a:gd name="T115" fmla="*/ 289 h 297"/>
                <a:gd name="T116" fmla="*/ 445 w 521"/>
                <a:gd name="T117" fmla="*/ 28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1" h="297">
                  <a:moveTo>
                    <a:pt x="510" y="254"/>
                  </a:moveTo>
                  <a:cubicBezTo>
                    <a:pt x="509" y="254"/>
                    <a:pt x="509" y="254"/>
                    <a:pt x="509" y="254"/>
                  </a:cubicBezTo>
                  <a:cubicBezTo>
                    <a:pt x="510" y="254"/>
                    <a:pt x="510" y="254"/>
                    <a:pt x="510" y="254"/>
                  </a:cubicBezTo>
                  <a:cubicBezTo>
                    <a:pt x="490" y="269"/>
                    <a:pt x="466" y="279"/>
                    <a:pt x="446" y="288"/>
                  </a:cubicBezTo>
                  <a:cubicBezTo>
                    <a:pt x="446" y="288"/>
                    <a:pt x="446" y="288"/>
                    <a:pt x="446" y="288"/>
                  </a:cubicBezTo>
                  <a:cubicBezTo>
                    <a:pt x="429" y="295"/>
                    <a:pt x="387" y="297"/>
                    <a:pt x="359" y="296"/>
                  </a:cubicBezTo>
                  <a:cubicBezTo>
                    <a:pt x="359" y="296"/>
                    <a:pt x="359" y="296"/>
                    <a:pt x="359" y="296"/>
                  </a:cubicBezTo>
                  <a:cubicBezTo>
                    <a:pt x="353" y="296"/>
                    <a:pt x="347" y="296"/>
                    <a:pt x="343" y="295"/>
                  </a:cubicBezTo>
                  <a:cubicBezTo>
                    <a:pt x="343" y="295"/>
                    <a:pt x="343" y="295"/>
                    <a:pt x="343" y="295"/>
                  </a:cubicBezTo>
                  <a:cubicBezTo>
                    <a:pt x="339" y="294"/>
                    <a:pt x="336" y="294"/>
                    <a:pt x="333" y="292"/>
                  </a:cubicBezTo>
                  <a:cubicBezTo>
                    <a:pt x="333" y="292"/>
                    <a:pt x="333" y="292"/>
                    <a:pt x="333" y="292"/>
                  </a:cubicBezTo>
                  <a:cubicBezTo>
                    <a:pt x="332" y="291"/>
                    <a:pt x="331" y="291"/>
                    <a:pt x="330" y="291"/>
                  </a:cubicBezTo>
                  <a:cubicBezTo>
                    <a:pt x="330" y="291"/>
                    <a:pt x="330" y="291"/>
                    <a:pt x="330" y="291"/>
                  </a:cubicBezTo>
                  <a:cubicBezTo>
                    <a:pt x="328" y="291"/>
                    <a:pt x="325" y="292"/>
                    <a:pt x="323" y="293"/>
                  </a:cubicBezTo>
                  <a:cubicBezTo>
                    <a:pt x="323" y="293"/>
                    <a:pt x="323" y="293"/>
                    <a:pt x="323" y="293"/>
                  </a:cubicBezTo>
                  <a:cubicBezTo>
                    <a:pt x="321" y="293"/>
                    <a:pt x="320" y="294"/>
                    <a:pt x="320" y="294"/>
                  </a:cubicBezTo>
                  <a:cubicBezTo>
                    <a:pt x="320" y="294"/>
                    <a:pt x="320" y="294"/>
                    <a:pt x="320" y="294"/>
                  </a:cubicBezTo>
                  <a:cubicBezTo>
                    <a:pt x="319" y="295"/>
                    <a:pt x="319" y="295"/>
                    <a:pt x="319" y="295"/>
                  </a:cubicBezTo>
                  <a:cubicBezTo>
                    <a:pt x="319" y="295"/>
                    <a:pt x="319" y="295"/>
                    <a:pt x="319" y="295"/>
                  </a:cubicBezTo>
                  <a:cubicBezTo>
                    <a:pt x="318" y="295"/>
                    <a:pt x="318" y="295"/>
                    <a:pt x="318" y="295"/>
                  </a:cubicBezTo>
                  <a:cubicBezTo>
                    <a:pt x="318" y="295"/>
                    <a:pt x="300" y="295"/>
                    <a:pt x="278" y="295"/>
                  </a:cubicBezTo>
                  <a:cubicBezTo>
                    <a:pt x="278" y="295"/>
                    <a:pt x="278" y="295"/>
                    <a:pt x="278" y="295"/>
                  </a:cubicBezTo>
                  <a:cubicBezTo>
                    <a:pt x="249" y="293"/>
                    <a:pt x="213" y="291"/>
                    <a:pt x="198" y="278"/>
                  </a:cubicBezTo>
                  <a:cubicBezTo>
                    <a:pt x="198" y="278"/>
                    <a:pt x="198" y="278"/>
                    <a:pt x="198" y="278"/>
                  </a:cubicBezTo>
                  <a:cubicBezTo>
                    <a:pt x="197" y="277"/>
                    <a:pt x="196" y="276"/>
                    <a:pt x="195" y="275"/>
                  </a:cubicBezTo>
                  <a:cubicBezTo>
                    <a:pt x="195" y="275"/>
                    <a:pt x="195" y="275"/>
                    <a:pt x="195" y="275"/>
                  </a:cubicBezTo>
                  <a:cubicBezTo>
                    <a:pt x="180" y="254"/>
                    <a:pt x="157" y="239"/>
                    <a:pt x="155" y="192"/>
                  </a:cubicBezTo>
                  <a:cubicBezTo>
                    <a:pt x="155" y="192"/>
                    <a:pt x="155" y="192"/>
                    <a:pt x="155" y="192"/>
                  </a:cubicBezTo>
                  <a:cubicBezTo>
                    <a:pt x="154" y="169"/>
                    <a:pt x="149" y="155"/>
                    <a:pt x="138" y="145"/>
                  </a:cubicBezTo>
                  <a:cubicBezTo>
                    <a:pt x="138" y="145"/>
                    <a:pt x="138" y="145"/>
                    <a:pt x="138" y="145"/>
                  </a:cubicBezTo>
                  <a:cubicBezTo>
                    <a:pt x="127" y="136"/>
                    <a:pt x="111" y="130"/>
                    <a:pt x="88" y="124"/>
                  </a:cubicBezTo>
                  <a:cubicBezTo>
                    <a:pt x="88" y="124"/>
                    <a:pt x="88" y="124"/>
                    <a:pt x="88" y="124"/>
                  </a:cubicBezTo>
                  <a:cubicBezTo>
                    <a:pt x="49" y="114"/>
                    <a:pt x="25" y="106"/>
                    <a:pt x="11" y="94"/>
                  </a:cubicBezTo>
                  <a:cubicBezTo>
                    <a:pt x="11" y="94"/>
                    <a:pt x="11" y="94"/>
                    <a:pt x="11" y="94"/>
                  </a:cubicBezTo>
                  <a:cubicBezTo>
                    <a:pt x="7" y="90"/>
                    <a:pt x="4" y="86"/>
                    <a:pt x="2" y="81"/>
                  </a:cubicBezTo>
                  <a:cubicBezTo>
                    <a:pt x="2" y="81"/>
                    <a:pt x="2" y="81"/>
                    <a:pt x="2" y="81"/>
                  </a:cubicBezTo>
                  <a:cubicBezTo>
                    <a:pt x="0" y="78"/>
                    <a:pt x="0" y="75"/>
                    <a:pt x="0" y="72"/>
                  </a:cubicBezTo>
                  <a:cubicBezTo>
                    <a:pt x="0" y="72"/>
                    <a:pt x="0" y="72"/>
                    <a:pt x="0" y="72"/>
                  </a:cubicBezTo>
                  <a:cubicBezTo>
                    <a:pt x="1" y="60"/>
                    <a:pt x="8" y="45"/>
                    <a:pt x="20" y="31"/>
                  </a:cubicBezTo>
                  <a:cubicBezTo>
                    <a:pt x="20" y="31"/>
                    <a:pt x="20" y="31"/>
                    <a:pt x="20" y="31"/>
                  </a:cubicBezTo>
                  <a:cubicBezTo>
                    <a:pt x="32" y="18"/>
                    <a:pt x="50" y="6"/>
                    <a:pt x="70" y="2"/>
                  </a:cubicBezTo>
                  <a:cubicBezTo>
                    <a:pt x="70" y="2"/>
                    <a:pt x="70" y="2"/>
                    <a:pt x="70" y="2"/>
                  </a:cubicBezTo>
                  <a:cubicBezTo>
                    <a:pt x="79" y="1"/>
                    <a:pt x="87" y="0"/>
                    <a:pt x="96" y="1"/>
                  </a:cubicBezTo>
                  <a:cubicBezTo>
                    <a:pt x="96" y="1"/>
                    <a:pt x="96" y="1"/>
                    <a:pt x="96" y="1"/>
                  </a:cubicBezTo>
                  <a:cubicBezTo>
                    <a:pt x="125" y="2"/>
                    <a:pt x="152" y="13"/>
                    <a:pt x="172" y="31"/>
                  </a:cubicBezTo>
                  <a:cubicBezTo>
                    <a:pt x="172" y="31"/>
                    <a:pt x="172" y="31"/>
                    <a:pt x="172" y="31"/>
                  </a:cubicBezTo>
                  <a:cubicBezTo>
                    <a:pt x="175" y="33"/>
                    <a:pt x="178" y="36"/>
                    <a:pt x="181" y="39"/>
                  </a:cubicBezTo>
                  <a:cubicBezTo>
                    <a:pt x="181" y="39"/>
                    <a:pt x="181" y="39"/>
                    <a:pt x="181" y="39"/>
                  </a:cubicBezTo>
                  <a:cubicBezTo>
                    <a:pt x="198" y="59"/>
                    <a:pt x="205" y="70"/>
                    <a:pt x="208" y="81"/>
                  </a:cubicBezTo>
                  <a:cubicBezTo>
                    <a:pt x="208" y="81"/>
                    <a:pt x="208" y="81"/>
                    <a:pt x="208" y="81"/>
                  </a:cubicBezTo>
                  <a:cubicBezTo>
                    <a:pt x="208" y="81"/>
                    <a:pt x="208" y="81"/>
                    <a:pt x="209" y="80"/>
                  </a:cubicBezTo>
                  <a:cubicBezTo>
                    <a:pt x="209" y="80"/>
                    <a:pt x="209" y="80"/>
                    <a:pt x="209" y="80"/>
                  </a:cubicBezTo>
                  <a:cubicBezTo>
                    <a:pt x="209" y="80"/>
                    <a:pt x="209" y="79"/>
                    <a:pt x="210" y="79"/>
                  </a:cubicBezTo>
                  <a:cubicBezTo>
                    <a:pt x="210" y="79"/>
                    <a:pt x="210" y="79"/>
                    <a:pt x="210" y="79"/>
                  </a:cubicBezTo>
                  <a:cubicBezTo>
                    <a:pt x="217" y="71"/>
                    <a:pt x="229" y="64"/>
                    <a:pt x="250" y="65"/>
                  </a:cubicBezTo>
                  <a:cubicBezTo>
                    <a:pt x="250" y="65"/>
                    <a:pt x="250" y="65"/>
                    <a:pt x="250" y="65"/>
                  </a:cubicBezTo>
                  <a:cubicBezTo>
                    <a:pt x="252" y="65"/>
                    <a:pt x="254" y="65"/>
                    <a:pt x="257" y="66"/>
                  </a:cubicBezTo>
                  <a:cubicBezTo>
                    <a:pt x="257" y="66"/>
                    <a:pt x="257" y="66"/>
                    <a:pt x="257" y="66"/>
                  </a:cubicBezTo>
                  <a:cubicBezTo>
                    <a:pt x="278" y="68"/>
                    <a:pt x="295" y="78"/>
                    <a:pt x="307" y="88"/>
                  </a:cubicBezTo>
                  <a:cubicBezTo>
                    <a:pt x="307" y="88"/>
                    <a:pt x="307" y="88"/>
                    <a:pt x="307" y="88"/>
                  </a:cubicBezTo>
                  <a:cubicBezTo>
                    <a:pt x="309" y="90"/>
                    <a:pt x="310" y="91"/>
                    <a:pt x="311" y="92"/>
                  </a:cubicBezTo>
                  <a:cubicBezTo>
                    <a:pt x="311" y="92"/>
                    <a:pt x="311" y="92"/>
                    <a:pt x="311" y="92"/>
                  </a:cubicBezTo>
                  <a:cubicBezTo>
                    <a:pt x="319" y="101"/>
                    <a:pt x="325" y="109"/>
                    <a:pt x="328" y="115"/>
                  </a:cubicBezTo>
                  <a:cubicBezTo>
                    <a:pt x="328" y="115"/>
                    <a:pt x="328" y="115"/>
                    <a:pt x="328" y="115"/>
                  </a:cubicBezTo>
                  <a:cubicBezTo>
                    <a:pt x="330" y="113"/>
                    <a:pt x="330" y="113"/>
                    <a:pt x="330" y="113"/>
                  </a:cubicBezTo>
                  <a:cubicBezTo>
                    <a:pt x="330" y="125"/>
                    <a:pt x="330" y="125"/>
                    <a:pt x="330" y="125"/>
                  </a:cubicBezTo>
                  <a:cubicBezTo>
                    <a:pt x="330" y="125"/>
                    <a:pt x="330" y="125"/>
                    <a:pt x="330" y="125"/>
                  </a:cubicBezTo>
                  <a:cubicBezTo>
                    <a:pt x="330" y="125"/>
                    <a:pt x="330" y="125"/>
                    <a:pt x="330" y="125"/>
                  </a:cubicBezTo>
                  <a:cubicBezTo>
                    <a:pt x="330" y="125"/>
                    <a:pt x="330" y="125"/>
                    <a:pt x="330" y="125"/>
                  </a:cubicBezTo>
                  <a:cubicBezTo>
                    <a:pt x="330" y="125"/>
                    <a:pt x="330" y="125"/>
                    <a:pt x="330" y="125"/>
                  </a:cubicBezTo>
                  <a:cubicBezTo>
                    <a:pt x="330" y="126"/>
                    <a:pt x="331" y="126"/>
                    <a:pt x="331" y="126"/>
                  </a:cubicBezTo>
                  <a:cubicBezTo>
                    <a:pt x="331" y="126"/>
                    <a:pt x="331" y="126"/>
                    <a:pt x="331" y="126"/>
                  </a:cubicBezTo>
                  <a:cubicBezTo>
                    <a:pt x="333" y="126"/>
                    <a:pt x="336" y="125"/>
                    <a:pt x="337" y="125"/>
                  </a:cubicBezTo>
                  <a:cubicBezTo>
                    <a:pt x="337" y="125"/>
                    <a:pt x="337" y="125"/>
                    <a:pt x="337" y="125"/>
                  </a:cubicBezTo>
                  <a:cubicBezTo>
                    <a:pt x="339" y="122"/>
                    <a:pt x="342" y="116"/>
                    <a:pt x="347" y="110"/>
                  </a:cubicBezTo>
                  <a:cubicBezTo>
                    <a:pt x="347" y="110"/>
                    <a:pt x="347" y="110"/>
                    <a:pt x="347" y="110"/>
                  </a:cubicBezTo>
                  <a:cubicBezTo>
                    <a:pt x="351" y="106"/>
                    <a:pt x="356" y="101"/>
                    <a:pt x="363" y="97"/>
                  </a:cubicBezTo>
                  <a:cubicBezTo>
                    <a:pt x="363" y="97"/>
                    <a:pt x="363" y="97"/>
                    <a:pt x="363" y="97"/>
                  </a:cubicBezTo>
                  <a:cubicBezTo>
                    <a:pt x="365" y="96"/>
                    <a:pt x="368" y="96"/>
                    <a:pt x="369" y="97"/>
                  </a:cubicBezTo>
                  <a:cubicBezTo>
                    <a:pt x="369" y="97"/>
                    <a:pt x="369" y="97"/>
                    <a:pt x="369" y="97"/>
                  </a:cubicBezTo>
                  <a:cubicBezTo>
                    <a:pt x="370" y="98"/>
                    <a:pt x="370" y="98"/>
                    <a:pt x="370" y="99"/>
                  </a:cubicBezTo>
                  <a:cubicBezTo>
                    <a:pt x="370" y="99"/>
                    <a:pt x="370" y="99"/>
                    <a:pt x="370" y="99"/>
                  </a:cubicBezTo>
                  <a:cubicBezTo>
                    <a:pt x="371" y="101"/>
                    <a:pt x="371" y="103"/>
                    <a:pt x="370" y="105"/>
                  </a:cubicBezTo>
                  <a:cubicBezTo>
                    <a:pt x="370" y="105"/>
                    <a:pt x="370" y="105"/>
                    <a:pt x="370" y="105"/>
                  </a:cubicBezTo>
                  <a:cubicBezTo>
                    <a:pt x="369" y="105"/>
                    <a:pt x="369" y="105"/>
                    <a:pt x="369" y="106"/>
                  </a:cubicBezTo>
                  <a:cubicBezTo>
                    <a:pt x="369" y="106"/>
                    <a:pt x="369" y="106"/>
                    <a:pt x="369" y="106"/>
                  </a:cubicBezTo>
                  <a:cubicBezTo>
                    <a:pt x="362" y="109"/>
                    <a:pt x="358" y="113"/>
                    <a:pt x="355" y="117"/>
                  </a:cubicBezTo>
                  <a:cubicBezTo>
                    <a:pt x="355" y="117"/>
                    <a:pt x="355" y="117"/>
                    <a:pt x="355" y="117"/>
                  </a:cubicBezTo>
                  <a:cubicBezTo>
                    <a:pt x="353" y="119"/>
                    <a:pt x="351" y="121"/>
                    <a:pt x="350" y="123"/>
                  </a:cubicBezTo>
                  <a:cubicBezTo>
                    <a:pt x="350" y="123"/>
                    <a:pt x="350" y="123"/>
                    <a:pt x="350" y="123"/>
                  </a:cubicBezTo>
                  <a:cubicBezTo>
                    <a:pt x="347" y="127"/>
                    <a:pt x="346" y="130"/>
                    <a:pt x="346" y="130"/>
                  </a:cubicBezTo>
                  <a:cubicBezTo>
                    <a:pt x="346" y="130"/>
                    <a:pt x="346" y="130"/>
                    <a:pt x="346" y="130"/>
                  </a:cubicBezTo>
                  <a:cubicBezTo>
                    <a:pt x="346" y="133"/>
                    <a:pt x="346" y="133"/>
                    <a:pt x="346" y="133"/>
                  </a:cubicBezTo>
                  <a:cubicBezTo>
                    <a:pt x="345" y="133"/>
                    <a:pt x="345" y="133"/>
                    <a:pt x="345" y="133"/>
                  </a:cubicBezTo>
                  <a:cubicBezTo>
                    <a:pt x="343" y="134"/>
                    <a:pt x="343" y="134"/>
                    <a:pt x="343" y="134"/>
                  </a:cubicBezTo>
                  <a:cubicBezTo>
                    <a:pt x="343" y="134"/>
                    <a:pt x="337" y="136"/>
                    <a:pt x="331" y="136"/>
                  </a:cubicBezTo>
                  <a:cubicBezTo>
                    <a:pt x="331" y="136"/>
                    <a:pt x="331" y="136"/>
                    <a:pt x="331" y="136"/>
                  </a:cubicBezTo>
                  <a:cubicBezTo>
                    <a:pt x="329" y="136"/>
                    <a:pt x="326" y="135"/>
                    <a:pt x="324" y="134"/>
                  </a:cubicBezTo>
                  <a:cubicBezTo>
                    <a:pt x="324" y="134"/>
                    <a:pt x="324" y="134"/>
                    <a:pt x="324" y="134"/>
                  </a:cubicBezTo>
                  <a:cubicBezTo>
                    <a:pt x="323" y="133"/>
                    <a:pt x="323" y="133"/>
                    <a:pt x="323" y="133"/>
                  </a:cubicBezTo>
                  <a:cubicBezTo>
                    <a:pt x="323" y="133"/>
                    <a:pt x="323" y="133"/>
                    <a:pt x="323" y="133"/>
                  </a:cubicBezTo>
                  <a:cubicBezTo>
                    <a:pt x="321" y="131"/>
                    <a:pt x="320" y="128"/>
                    <a:pt x="320" y="125"/>
                  </a:cubicBezTo>
                  <a:cubicBezTo>
                    <a:pt x="320" y="125"/>
                    <a:pt x="320" y="125"/>
                    <a:pt x="320" y="125"/>
                  </a:cubicBezTo>
                  <a:cubicBezTo>
                    <a:pt x="320" y="125"/>
                    <a:pt x="320" y="125"/>
                    <a:pt x="320" y="125"/>
                  </a:cubicBezTo>
                  <a:cubicBezTo>
                    <a:pt x="320" y="125"/>
                    <a:pt x="320" y="125"/>
                    <a:pt x="320" y="125"/>
                  </a:cubicBezTo>
                  <a:cubicBezTo>
                    <a:pt x="320" y="123"/>
                    <a:pt x="315" y="110"/>
                    <a:pt x="304" y="100"/>
                  </a:cubicBezTo>
                  <a:cubicBezTo>
                    <a:pt x="304" y="100"/>
                    <a:pt x="304" y="100"/>
                    <a:pt x="304" y="100"/>
                  </a:cubicBezTo>
                  <a:cubicBezTo>
                    <a:pt x="303" y="98"/>
                    <a:pt x="302" y="97"/>
                    <a:pt x="300" y="96"/>
                  </a:cubicBezTo>
                  <a:cubicBezTo>
                    <a:pt x="300" y="96"/>
                    <a:pt x="300" y="96"/>
                    <a:pt x="300" y="96"/>
                  </a:cubicBezTo>
                  <a:cubicBezTo>
                    <a:pt x="290" y="86"/>
                    <a:pt x="275" y="78"/>
                    <a:pt x="256" y="76"/>
                  </a:cubicBezTo>
                  <a:cubicBezTo>
                    <a:pt x="256" y="76"/>
                    <a:pt x="256" y="76"/>
                    <a:pt x="256" y="76"/>
                  </a:cubicBezTo>
                  <a:cubicBezTo>
                    <a:pt x="253" y="76"/>
                    <a:pt x="251" y="75"/>
                    <a:pt x="249" y="75"/>
                  </a:cubicBezTo>
                  <a:cubicBezTo>
                    <a:pt x="249" y="75"/>
                    <a:pt x="249" y="75"/>
                    <a:pt x="249" y="75"/>
                  </a:cubicBezTo>
                  <a:cubicBezTo>
                    <a:pt x="231" y="75"/>
                    <a:pt x="222" y="80"/>
                    <a:pt x="218" y="86"/>
                  </a:cubicBezTo>
                  <a:cubicBezTo>
                    <a:pt x="218" y="86"/>
                    <a:pt x="218" y="86"/>
                    <a:pt x="218" y="86"/>
                  </a:cubicBezTo>
                  <a:cubicBezTo>
                    <a:pt x="217" y="86"/>
                    <a:pt x="217" y="87"/>
                    <a:pt x="217" y="87"/>
                  </a:cubicBezTo>
                  <a:cubicBezTo>
                    <a:pt x="217" y="87"/>
                    <a:pt x="217" y="87"/>
                    <a:pt x="217" y="87"/>
                  </a:cubicBezTo>
                  <a:cubicBezTo>
                    <a:pt x="215" y="89"/>
                    <a:pt x="213" y="92"/>
                    <a:pt x="213" y="94"/>
                  </a:cubicBezTo>
                  <a:cubicBezTo>
                    <a:pt x="213" y="94"/>
                    <a:pt x="213" y="94"/>
                    <a:pt x="213" y="94"/>
                  </a:cubicBezTo>
                  <a:cubicBezTo>
                    <a:pt x="212" y="96"/>
                    <a:pt x="212" y="97"/>
                    <a:pt x="212" y="97"/>
                  </a:cubicBezTo>
                  <a:cubicBezTo>
                    <a:pt x="212" y="97"/>
                    <a:pt x="212" y="97"/>
                    <a:pt x="212" y="97"/>
                  </a:cubicBezTo>
                  <a:cubicBezTo>
                    <a:pt x="212" y="97"/>
                    <a:pt x="212" y="97"/>
                    <a:pt x="212" y="97"/>
                  </a:cubicBezTo>
                  <a:cubicBezTo>
                    <a:pt x="202" y="98"/>
                    <a:pt x="202" y="98"/>
                    <a:pt x="202" y="98"/>
                  </a:cubicBezTo>
                  <a:cubicBezTo>
                    <a:pt x="202" y="97"/>
                    <a:pt x="202" y="97"/>
                    <a:pt x="202" y="97"/>
                  </a:cubicBezTo>
                  <a:cubicBezTo>
                    <a:pt x="197" y="78"/>
                    <a:pt x="197" y="74"/>
                    <a:pt x="173" y="46"/>
                  </a:cubicBezTo>
                  <a:cubicBezTo>
                    <a:pt x="173" y="46"/>
                    <a:pt x="173" y="46"/>
                    <a:pt x="173" y="46"/>
                  </a:cubicBezTo>
                  <a:cubicBezTo>
                    <a:pt x="170" y="43"/>
                    <a:pt x="168" y="41"/>
                    <a:pt x="165" y="38"/>
                  </a:cubicBezTo>
                  <a:cubicBezTo>
                    <a:pt x="165" y="38"/>
                    <a:pt x="165" y="38"/>
                    <a:pt x="165" y="38"/>
                  </a:cubicBezTo>
                  <a:cubicBezTo>
                    <a:pt x="147" y="22"/>
                    <a:pt x="122" y="12"/>
                    <a:pt x="95" y="11"/>
                  </a:cubicBezTo>
                  <a:cubicBezTo>
                    <a:pt x="95" y="11"/>
                    <a:pt x="95" y="11"/>
                    <a:pt x="95" y="11"/>
                  </a:cubicBezTo>
                  <a:cubicBezTo>
                    <a:pt x="88" y="11"/>
                    <a:pt x="80" y="11"/>
                    <a:pt x="72" y="12"/>
                  </a:cubicBezTo>
                  <a:cubicBezTo>
                    <a:pt x="72" y="12"/>
                    <a:pt x="72" y="12"/>
                    <a:pt x="72" y="12"/>
                  </a:cubicBezTo>
                  <a:cubicBezTo>
                    <a:pt x="54" y="15"/>
                    <a:pt x="39" y="26"/>
                    <a:pt x="28" y="38"/>
                  </a:cubicBezTo>
                  <a:cubicBezTo>
                    <a:pt x="28" y="38"/>
                    <a:pt x="28" y="38"/>
                    <a:pt x="28" y="38"/>
                  </a:cubicBezTo>
                  <a:cubicBezTo>
                    <a:pt x="17" y="50"/>
                    <a:pt x="10" y="64"/>
                    <a:pt x="10" y="72"/>
                  </a:cubicBezTo>
                  <a:cubicBezTo>
                    <a:pt x="10" y="72"/>
                    <a:pt x="10" y="72"/>
                    <a:pt x="10" y="72"/>
                  </a:cubicBezTo>
                  <a:cubicBezTo>
                    <a:pt x="10" y="74"/>
                    <a:pt x="10" y="76"/>
                    <a:pt x="11" y="77"/>
                  </a:cubicBezTo>
                  <a:cubicBezTo>
                    <a:pt x="11" y="77"/>
                    <a:pt x="11" y="77"/>
                    <a:pt x="11" y="77"/>
                  </a:cubicBezTo>
                  <a:cubicBezTo>
                    <a:pt x="12" y="80"/>
                    <a:pt x="15" y="83"/>
                    <a:pt x="18" y="86"/>
                  </a:cubicBezTo>
                  <a:cubicBezTo>
                    <a:pt x="18" y="86"/>
                    <a:pt x="18" y="86"/>
                    <a:pt x="18" y="86"/>
                  </a:cubicBezTo>
                  <a:cubicBezTo>
                    <a:pt x="29" y="96"/>
                    <a:pt x="52" y="105"/>
                    <a:pt x="90" y="114"/>
                  </a:cubicBezTo>
                  <a:cubicBezTo>
                    <a:pt x="90" y="114"/>
                    <a:pt x="90" y="114"/>
                    <a:pt x="90" y="114"/>
                  </a:cubicBezTo>
                  <a:cubicBezTo>
                    <a:pt x="114" y="119"/>
                    <a:pt x="132" y="126"/>
                    <a:pt x="144" y="137"/>
                  </a:cubicBezTo>
                  <a:cubicBezTo>
                    <a:pt x="144" y="137"/>
                    <a:pt x="144" y="137"/>
                    <a:pt x="144" y="137"/>
                  </a:cubicBezTo>
                  <a:cubicBezTo>
                    <a:pt x="158" y="149"/>
                    <a:pt x="164" y="167"/>
                    <a:pt x="165" y="191"/>
                  </a:cubicBezTo>
                  <a:cubicBezTo>
                    <a:pt x="165" y="191"/>
                    <a:pt x="165" y="191"/>
                    <a:pt x="165" y="191"/>
                  </a:cubicBezTo>
                  <a:cubicBezTo>
                    <a:pt x="167" y="235"/>
                    <a:pt x="186" y="245"/>
                    <a:pt x="203" y="269"/>
                  </a:cubicBezTo>
                  <a:cubicBezTo>
                    <a:pt x="203" y="269"/>
                    <a:pt x="203" y="269"/>
                    <a:pt x="203" y="269"/>
                  </a:cubicBezTo>
                  <a:cubicBezTo>
                    <a:pt x="204" y="269"/>
                    <a:pt x="204" y="270"/>
                    <a:pt x="205" y="270"/>
                  </a:cubicBezTo>
                  <a:cubicBezTo>
                    <a:pt x="205" y="270"/>
                    <a:pt x="205" y="270"/>
                    <a:pt x="205" y="270"/>
                  </a:cubicBezTo>
                  <a:cubicBezTo>
                    <a:pt x="214" y="279"/>
                    <a:pt x="250" y="284"/>
                    <a:pt x="278" y="284"/>
                  </a:cubicBezTo>
                  <a:cubicBezTo>
                    <a:pt x="278" y="284"/>
                    <a:pt x="278" y="284"/>
                    <a:pt x="278" y="284"/>
                  </a:cubicBezTo>
                  <a:cubicBezTo>
                    <a:pt x="297" y="285"/>
                    <a:pt x="312" y="285"/>
                    <a:pt x="316" y="285"/>
                  </a:cubicBezTo>
                  <a:cubicBezTo>
                    <a:pt x="316" y="285"/>
                    <a:pt x="316" y="285"/>
                    <a:pt x="316" y="285"/>
                  </a:cubicBezTo>
                  <a:cubicBezTo>
                    <a:pt x="319" y="283"/>
                    <a:pt x="324" y="281"/>
                    <a:pt x="330" y="281"/>
                  </a:cubicBezTo>
                  <a:cubicBezTo>
                    <a:pt x="330" y="281"/>
                    <a:pt x="330" y="281"/>
                    <a:pt x="330" y="281"/>
                  </a:cubicBezTo>
                  <a:cubicBezTo>
                    <a:pt x="333" y="281"/>
                    <a:pt x="336" y="282"/>
                    <a:pt x="339" y="284"/>
                  </a:cubicBezTo>
                  <a:cubicBezTo>
                    <a:pt x="339" y="284"/>
                    <a:pt x="339" y="284"/>
                    <a:pt x="339" y="284"/>
                  </a:cubicBezTo>
                  <a:cubicBezTo>
                    <a:pt x="339" y="284"/>
                    <a:pt x="340" y="284"/>
                    <a:pt x="340" y="284"/>
                  </a:cubicBezTo>
                  <a:cubicBezTo>
                    <a:pt x="340" y="284"/>
                    <a:pt x="340" y="284"/>
                    <a:pt x="340" y="284"/>
                  </a:cubicBezTo>
                  <a:cubicBezTo>
                    <a:pt x="341" y="284"/>
                    <a:pt x="343" y="285"/>
                    <a:pt x="344" y="285"/>
                  </a:cubicBezTo>
                  <a:cubicBezTo>
                    <a:pt x="344" y="285"/>
                    <a:pt x="344" y="285"/>
                    <a:pt x="344" y="285"/>
                  </a:cubicBezTo>
                  <a:cubicBezTo>
                    <a:pt x="348" y="285"/>
                    <a:pt x="354" y="286"/>
                    <a:pt x="360" y="286"/>
                  </a:cubicBezTo>
                  <a:cubicBezTo>
                    <a:pt x="360" y="286"/>
                    <a:pt x="360" y="286"/>
                    <a:pt x="360" y="286"/>
                  </a:cubicBezTo>
                  <a:cubicBezTo>
                    <a:pt x="386" y="287"/>
                    <a:pt x="430" y="284"/>
                    <a:pt x="441" y="279"/>
                  </a:cubicBezTo>
                  <a:cubicBezTo>
                    <a:pt x="441" y="279"/>
                    <a:pt x="441" y="279"/>
                    <a:pt x="441" y="279"/>
                  </a:cubicBezTo>
                  <a:cubicBezTo>
                    <a:pt x="462" y="269"/>
                    <a:pt x="485" y="260"/>
                    <a:pt x="504" y="246"/>
                  </a:cubicBezTo>
                  <a:cubicBezTo>
                    <a:pt x="504" y="246"/>
                    <a:pt x="504" y="246"/>
                    <a:pt x="504" y="246"/>
                  </a:cubicBezTo>
                  <a:cubicBezTo>
                    <a:pt x="504" y="246"/>
                    <a:pt x="504" y="246"/>
                    <a:pt x="505" y="245"/>
                  </a:cubicBezTo>
                  <a:cubicBezTo>
                    <a:pt x="505" y="245"/>
                    <a:pt x="505" y="245"/>
                    <a:pt x="505" y="245"/>
                  </a:cubicBezTo>
                  <a:cubicBezTo>
                    <a:pt x="508" y="242"/>
                    <a:pt x="510" y="231"/>
                    <a:pt x="511" y="219"/>
                  </a:cubicBezTo>
                  <a:cubicBezTo>
                    <a:pt x="511" y="219"/>
                    <a:pt x="511" y="219"/>
                    <a:pt x="511" y="219"/>
                  </a:cubicBezTo>
                  <a:cubicBezTo>
                    <a:pt x="512" y="192"/>
                    <a:pt x="505" y="158"/>
                    <a:pt x="505" y="156"/>
                  </a:cubicBezTo>
                  <a:cubicBezTo>
                    <a:pt x="505" y="156"/>
                    <a:pt x="505" y="156"/>
                    <a:pt x="505" y="156"/>
                  </a:cubicBezTo>
                  <a:cubicBezTo>
                    <a:pt x="505" y="156"/>
                    <a:pt x="505" y="156"/>
                    <a:pt x="505" y="156"/>
                  </a:cubicBezTo>
                  <a:cubicBezTo>
                    <a:pt x="505" y="156"/>
                    <a:pt x="505" y="156"/>
                    <a:pt x="505" y="156"/>
                  </a:cubicBezTo>
                  <a:cubicBezTo>
                    <a:pt x="504" y="154"/>
                    <a:pt x="505" y="152"/>
                    <a:pt x="506" y="151"/>
                  </a:cubicBezTo>
                  <a:cubicBezTo>
                    <a:pt x="506" y="151"/>
                    <a:pt x="506" y="151"/>
                    <a:pt x="506" y="151"/>
                  </a:cubicBezTo>
                  <a:cubicBezTo>
                    <a:pt x="507" y="151"/>
                    <a:pt x="508" y="150"/>
                    <a:pt x="509" y="150"/>
                  </a:cubicBezTo>
                  <a:cubicBezTo>
                    <a:pt x="509" y="150"/>
                    <a:pt x="509" y="150"/>
                    <a:pt x="509" y="150"/>
                  </a:cubicBezTo>
                  <a:cubicBezTo>
                    <a:pt x="511" y="149"/>
                    <a:pt x="512" y="150"/>
                    <a:pt x="513" y="151"/>
                  </a:cubicBezTo>
                  <a:cubicBezTo>
                    <a:pt x="513" y="151"/>
                    <a:pt x="513" y="151"/>
                    <a:pt x="513" y="151"/>
                  </a:cubicBezTo>
                  <a:cubicBezTo>
                    <a:pt x="514" y="152"/>
                    <a:pt x="515" y="153"/>
                    <a:pt x="515" y="154"/>
                  </a:cubicBezTo>
                  <a:cubicBezTo>
                    <a:pt x="515" y="154"/>
                    <a:pt x="515" y="154"/>
                    <a:pt x="515" y="154"/>
                  </a:cubicBezTo>
                  <a:cubicBezTo>
                    <a:pt x="515" y="154"/>
                    <a:pt x="515" y="154"/>
                    <a:pt x="515" y="154"/>
                  </a:cubicBezTo>
                  <a:cubicBezTo>
                    <a:pt x="515" y="154"/>
                    <a:pt x="515" y="154"/>
                    <a:pt x="515" y="154"/>
                  </a:cubicBezTo>
                  <a:cubicBezTo>
                    <a:pt x="515" y="154"/>
                    <a:pt x="515" y="154"/>
                    <a:pt x="515" y="154"/>
                  </a:cubicBezTo>
                  <a:cubicBezTo>
                    <a:pt x="515" y="155"/>
                    <a:pt x="515" y="155"/>
                    <a:pt x="515" y="155"/>
                  </a:cubicBezTo>
                  <a:cubicBezTo>
                    <a:pt x="515" y="155"/>
                    <a:pt x="515" y="155"/>
                    <a:pt x="515" y="155"/>
                  </a:cubicBezTo>
                  <a:cubicBezTo>
                    <a:pt x="515" y="157"/>
                    <a:pt x="516" y="158"/>
                    <a:pt x="516" y="160"/>
                  </a:cubicBezTo>
                  <a:cubicBezTo>
                    <a:pt x="516" y="160"/>
                    <a:pt x="516" y="160"/>
                    <a:pt x="516" y="160"/>
                  </a:cubicBezTo>
                  <a:cubicBezTo>
                    <a:pt x="517" y="164"/>
                    <a:pt x="517" y="169"/>
                    <a:pt x="518" y="176"/>
                  </a:cubicBezTo>
                  <a:cubicBezTo>
                    <a:pt x="518" y="176"/>
                    <a:pt x="518" y="176"/>
                    <a:pt x="518" y="176"/>
                  </a:cubicBezTo>
                  <a:cubicBezTo>
                    <a:pt x="520" y="188"/>
                    <a:pt x="521" y="205"/>
                    <a:pt x="521" y="219"/>
                  </a:cubicBezTo>
                  <a:cubicBezTo>
                    <a:pt x="521" y="219"/>
                    <a:pt x="521" y="219"/>
                    <a:pt x="521" y="219"/>
                  </a:cubicBezTo>
                  <a:cubicBezTo>
                    <a:pt x="520" y="232"/>
                    <a:pt x="519" y="244"/>
                    <a:pt x="512" y="252"/>
                  </a:cubicBezTo>
                  <a:cubicBezTo>
                    <a:pt x="512" y="252"/>
                    <a:pt x="512" y="252"/>
                    <a:pt x="512" y="252"/>
                  </a:cubicBezTo>
                  <a:cubicBezTo>
                    <a:pt x="512" y="252"/>
                    <a:pt x="512" y="252"/>
                    <a:pt x="512" y="252"/>
                  </a:cubicBezTo>
                  <a:cubicBezTo>
                    <a:pt x="512" y="252"/>
                    <a:pt x="512" y="252"/>
                    <a:pt x="512" y="252"/>
                  </a:cubicBezTo>
                  <a:cubicBezTo>
                    <a:pt x="511" y="253"/>
                    <a:pt x="511" y="254"/>
                    <a:pt x="510" y="254"/>
                  </a:cubicBezTo>
                  <a:close/>
                  <a:moveTo>
                    <a:pt x="511" y="251"/>
                  </a:moveTo>
                  <a:cubicBezTo>
                    <a:pt x="517" y="244"/>
                    <a:pt x="519" y="232"/>
                    <a:pt x="519" y="219"/>
                  </a:cubicBezTo>
                  <a:cubicBezTo>
                    <a:pt x="519" y="219"/>
                    <a:pt x="519" y="219"/>
                    <a:pt x="519" y="219"/>
                  </a:cubicBezTo>
                  <a:cubicBezTo>
                    <a:pt x="520" y="190"/>
                    <a:pt x="513" y="154"/>
                    <a:pt x="513" y="154"/>
                  </a:cubicBezTo>
                  <a:cubicBezTo>
                    <a:pt x="513" y="154"/>
                    <a:pt x="513" y="154"/>
                    <a:pt x="513" y="154"/>
                  </a:cubicBezTo>
                  <a:cubicBezTo>
                    <a:pt x="513" y="153"/>
                    <a:pt x="513" y="153"/>
                    <a:pt x="512" y="152"/>
                  </a:cubicBezTo>
                  <a:cubicBezTo>
                    <a:pt x="512" y="152"/>
                    <a:pt x="512" y="152"/>
                    <a:pt x="512" y="152"/>
                  </a:cubicBezTo>
                  <a:cubicBezTo>
                    <a:pt x="511" y="151"/>
                    <a:pt x="510" y="151"/>
                    <a:pt x="509" y="151"/>
                  </a:cubicBezTo>
                  <a:cubicBezTo>
                    <a:pt x="509" y="151"/>
                    <a:pt x="509" y="151"/>
                    <a:pt x="509" y="151"/>
                  </a:cubicBezTo>
                  <a:cubicBezTo>
                    <a:pt x="508" y="151"/>
                    <a:pt x="508" y="152"/>
                    <a:pt x="507" y="152"/>
                  </a:cubicBezTo>
                  <a:cubicBezTo>
                    <a:pt x="507" y="152"/>
                    <a:pt x="507" y="152"/>
                    <a:pt x="507" y="152"/>
                  </a:cubicBezTo>
                  <a:cubicBezTo>
                    <a:pt x="507" y="153"/>
                    <a:pt x="506" y="154"/>
                    <a:pt x="506" y="155"/>
                  </a:cubicBezTo>
                  <a:cubicBezTo>
                    <a:pt x="506" y="155"/>
                    <a:pt x="506" y="155"/>
                    <a:pt x="506" y="155"/>
                  </a:cubicBezTo>
                  <a:cubicBezTo>
                    <a:pt x="506" y="155"/>
                    <a:pt x="506" y="155"/>
                    <a:pt x="506" y="155"/>
                  </a:cubicBezTo>
                  <a:cubicBezTo>
                    <a:pt x="506" y="155"/>
                    <a:pt x="506" y="155"/>
                    <a:pt x="506" y="156"/>
                  </a:cubicBezTo>
                  <a:cubicBezTo>
                    <a:pt x="506" y="156"/>
                    <a:pt x="506" y="156"/>
                    <a:pt x="506" y="156"/>
                  </a:cubicBezTo>
                  <a:cubicBezTo>
                    <a:pt x="506" y="156"/>
                    <a:pt x="506" y="156"/>
                    <a:pt x="506" y="156"/>
                  </a:cubicBezTo>
                  <a:cubicBezTo>
                    <a:pt x="506" y="156"/>
                    <a:pt x="506" y="156"/>
                    <a:pt x="506" y="156"/>
                  </a:cubicBezTo>
                  <a:cubicBezTo>
                    <a:pt x="507" y="156"/>
                    <a:pt x="507" y="157"/>
                    <a:pt x="507" y="157"/>
                  </a:cubicBezTo>
                  <a:cubicBezTo>
                    <a:pt x="507" y="157"/>
                    <a:pt x="507" y="157"/>
                    <a:pt x="507" y="157"/>
                  </a:cubicBezTo>
                  <a:cubicBezTo>
                    <a:pt x="507" y="158"/>
                    <a:pt x="507" y="160"/>
                    <a:pt x="507" y="161"/>
                  </a:cubicBezTo>
                  <a:cubicBezTo>
                    <a:pt x="507" y="161"/>
                    <a:pt x="507" y="161"/>
                    <a:pt x="507" y="161"/>
                  </a:cubicBezTo>
                  <a:cubicBezTo>
                    <a:pt x="508" y="165"/>
                    <a:pt x="509" y="171"/>
                    <a:pt x="510" y="177"/>
                  </a:cubicBezTo>
                  <a:cubicBezTo>
                    <a:pt x="510" y="177"/>
                    <a:pt x="510" y="177"/>
                    <a:pt x="510" y="177"/>
                  </a:cubicBezTo>
                  <a:cubicBezTo>
                    <a:pt x="511" y="189"/>
                    <a:pt x="513" y="205"/>
                    <a:pt x="512" y="219"/>
                  </a:cubicBezTo>
                  <a:cubicBezTo>
                    <a:pt x="512" y="219"/>
                    <a:pt x="512" y="219"/>
                    <a:pt x="512" y="219"/>
                  </a:cubicBezTo>
                  <a:cubicBezTo>
                    <a:pt x="512" y="231"/>
                    <a:pt x="510" y="242"/>
                    <a:pt x="506" y="246"/>
                  </a:cubicBezTo>
                  <a:cubicBezTo>
                    <a:pt x="506" y="246"/>
                    <a:pt x="506" y="246"/>
                    <a:pt x="506" y="246"/>
                  </a:cubicBezTo>
                  <a:cubicBezTo>
                    <a:pt x="505" y="247"/>
                    <a:pt x="505" y="247"/>
                    <a:pt x="504" y="247"/>
                  </a:cubicBezTo>
                  <a:cubicBezTo>
                    <a:pt x="504" y="247"/>
                    <a:pt x="504" y="247"/>
                    <a:pt x="504" y="247"/>
                  </a:cubicBezTo>
                  <a:cubicBezTo>
                    <a:pt x="486" y="261"/>
                    <a:pt x="463" y="271"/>
                    <a:pt x="442" y="280"/>
                  </a:cubicBezTo>
                  <a:cubicBezTo>
                    <a:pt x="442" y="280"/>
                    <a:pt x="442" y="280"/>
                    <a:pt x="442" y="280"/>
                  </a:cubicBezTo>
                  <a:cubicBezTo>
                    <a:pt x="429" y="286"/>
                    <a:pt x="386" y="289"/>
                    <a:pt x="359" y="288"/>
                  </a:cubicBezTo>
                  <a:cubicBezTo>
                    <a:pt x="359" y="288"/>
                    <a:pt x="359" y="288"/>
                    <a:pt x="359" y="288"/>
                  </a:cubicBezTo>
                  <a:cubicBezTo>
                    <a:pt x="353" y="287"/>
                    <a:pt x="348" y="287"/>
                    <a:pt x="344" y="286"/>
                  </a:cubicBezTo>
                  <a:cubicBezTo>
                    <a:pt x="344" y="286"/>
                    <a:pt x="344" y="286"/>
                    <a:pt x="344" y="286"/>
                  </a:cubicBezTo>
                  <a:cubicBezTo>
                    <a:pt x="342" y="286"/>
                    <a:pt x="341" y="286"/>
                    <a:pt x="340" y="286"/>
                  </a:cubicBezTo>
                  <a:cubicBezTo>
                    <a:pt x="340" y="286"/>
                    <a:pt x="340" y="286"/>
                    <a:pt x="340" y="286"/>
                  </a:cubicBezTo>
                  <a:cubicBezTo>
                    <a:pt x="340" y="286"/>
                    <a:pt x="340" y="286"/>
                    <a:pt x="339" y="286"/>
                  </a:cubicBezTo>
                  <a:cubicBezTo>
                    <a:pt x="339" y="286"/>
                    <a:pt x="339" y="286"/>
                    <a:pt x="339" y="286"/>
                  </a:cubicBezTo>
                  <a:cubicBezTo>
                    <a:pt x="339" y="286"/>
                    <a:pt x="339" y="286"/>
                    <a:pt x="339" y="286"/>
                  </a:cubicBezTo>
                  <a:cubicBezTo>
                    <a:pt x="338" y="285"/>
                    <a:pt x="338" y="285"/>
                    <a:pt x="338" y="285"/>
                  </a:cubicBezTo>
                  <a:cubicBezTo>
                    <a:pt x="336" y="283"/>
                    <a:pt x="333" y="283"/>
                    <a:pt x="330" y="282"/>
                  </a:cubicBezTo>
                  <a:cubicBezTo>
                    <a:pt x="330" y="282"/>
                    <a:pt x="330" y="282"/>
                    <a:pt x="330" y="282"/>
                  </a:cubicBezTo>
                  <a:cubicBezTo>
                    <a:pt x="324" y="282"/>
                    <a:pt x="319" y="285"/>
                    <a:pt x="317" y="286"/>
                  </a:cubicBezTo>
                  <a:cubicBezTo>
                    <a:pt x="317" y="286"/>
                    <a:pt x="317" y="286"/>
                    <a:pt x="317" y="286"/>
                  </a:cubicBezTo>
                  <a:cubicBezTo>
                    <a:pt x="317" y="286"/>
                    <a:pt x="317" y="286"/>
                    <a:pt x="317" y="286"/>
                  </a:cubicBezTo>
                  <a:cubicBezTo>
                    <a:pt x="316" y="286"/>
                    <a:pt x="316" y="286"/>
                    <a:pt x="316" y="286"/>
                  </a:cubicBezTo>
                  <a:cubicBezTo>
                    <a:pt x="312" y="286"/>
                    <a:pt x="297" y="287"/>
                    <a:pt x="278" y="286"/>
                  </a:cubicBezTo>
                  <a:cubicBezTo>
                    <a:pt x="278" y="286"/>
                    <a:pt x="278" y="286"/>
                    <a:pt x="278" y="286"/>
                  </a:cubicBezTo>
                  <a:cubicBezTo>
                    <a:pt x="250" y="286"/>
                    <a:pt x="214" y="281"/>
                    <a:pt x="204" y="272"/>
                  </a:cubicBezTo>
                  <a:cubicBezTo>
                    <a:pt x="204" y="272"/>
                    <a:pt x="204" y="272"/>
                    <a:pt x="204" y="272"/>
                  </a:cubicBezTo>
                  <a:cubicBezTo>
                    <a:pt x="203" y="271"/>
                    <a:pt x="202" y="270"/>
                    <a:pt x="202" y="269"/>
                  </a:cubicBezTo>
                  <a:cubicBezTo>
                    <a:pt x="202" y="269"/>
                    <a:pt x="202" y="269"/>
                    <a:pt x="202" y="269"/>
                  </a:cubicBezTo>
                  <a:cubicBezTo>
                    <a:pt x="185" y="246"/>
                    <a:pt x="165" y="235"/>
                    <a:pt x="164" y="191"/>
                  </a:cubicBezTo>
                  <a:cubicBezTo>
                    <a:pt x="164" y="191"/>
                    <a:pt x="164" y="191"/>
                    <a:pt x="164" y="191"/>
                  </a:cubicBezTo>
                  <a:cubicBezTo>
                    <a:pt x="163" y="167"/>
                    <a:pt x="156" y="150"/>
                    <a:pt x="143" y="138"/>
                  </a:cubicBezTo>
                  <a:cubicBezTo>
                    <a:pt x="143" y="138"/>
                    <a:pt x="143" y="138"/>
                    <a:pt x="143" y="138"/>
                  </a:cubicBezTo>
                  <a:cubicBezTo>
                    <a:pt x="131" y="128"/>
                    <a:pt x="113" y="121"/>
                    <a:pt x="90" y="115"/>
                  </a:cubicBezTo>
                  <a:cubicBezTo>
                    <a:pt x="90" y="115"/>
                    <a:pt x="90" y="115"/>
                    <a:pt x="90" y="115"/>
                  </a:cubicBezTo>
                  <a:cubicBezTo>
                    <a:pt x="51" y="106"/>
                    <a:pt x="28" y="98"/>
                    <a:pt x="17" y="87"/>
                  </a:cubicBezTo>
                  <a:cubicBezTo>
                    <a:pt x="17" y="87"/>
                    <a:pt x="17" y="87"/>
                    <a:pt x="17" y="87"/>
                  </a:cubicBezTo>
                  <a:cubicBezTo>
                    <a:pt x="13" y="84"/>
                    <a:pt x="11" y="81"/>
                    <a:pt x="10" y="77"/>
                  </a:cubicBezTo>
                  <a:cubicBezTo>
                    <a:pt x="10" y="77"/>
                    <a:pt x="10" y="77"/>
                    <a:pt x="10" y="77"/>
                  </a:cubicBezTo>
                  <a:cubicBezTo>
                    <a:pt x="9" y="76"/>
                    <a:pt x="9" y="74"/>
                    <a:pt x="9" y="72"/>
                  </a:cubicBezTo>
                  <a:cubicBezTo>
                    <a:pt x="9" y="72"/>
                    <a:pt x="9" y="72"/>
                    <a:pt x="9" y="72"/>
                  </a:cubicBezTo>
                  <a:cubicBezTo>
                    <a:pt x="9" y="63"/>
                    <a:pt x="15" y="49"/>
                    <a:pt x="26" y="37"/>
                  </a:cubicBezTo>
                  <a:cubicBezTo>
                    <a:pt x="26" y="37"/>
                    <a:pt x="26" y="37"/>
                    <a:pt x="26" y="37"/>
                  </a:cubicBezTo>
                  <a:cubicBezTo>
                    <a:pt x="38" y="25"/>
                    <a:pt x="53" y="14"/>
                    <a:pt x="71" y="11"/>
                  </a:cubicBezTo>
                  <a:cubicBezTo>
                    <a:pt x="71" y="11"/>
                    <a:pt x="71" y="11"/>
                    <a:pt x="71" y="11"/>
                  </a:cubicBezTo>
                  <a:cubicBezTo>
                    <a:pt x="80" y="10"/>
                    <a:pt x="88" y="9"/>
                    <a:pt x="95" y="9"/>
                  </a:cubicBezTo>
                  <a:cubicBezTo>
                    <a:pt x="95" y="9"/>
                    <a:pt x="95" y="9"/>
                    <a:pt x="95" y="9"/>
                  </a:cubicBezTo>
                  <a:cubicBezTo>
                    <a:pt x="123" y="10"/>
                    <a:pt x="148" y="20"/>
                    <a:pt x="166" y="37"/>
                  </a:cubicBezTo>
                  <a:cubicBezTo>
                    <a:pt x="166" y="37"/>
                    <a:pt x="166" y="37"/>
                    <a:pt x="166" y="37"/>
                  </a:cubicBezTo>
                  <a:cubicBezTo>
                    <a:pt x="169" y="40"/>
                    <a:pt x="172" y="42"/>
                    <a:pt x="174" y="45"/>
                  </a:cubicBezTo>
                  <a:cubicBezTo>
                    <a:pt x="174" y="45"/>
                    <a:pt x="174" y="45"/>
                    <a:pt x="174" y="45"/>
                  </a:cubicBezTo>
                  <a:cubicBezTo>
                    <a:pt x="198" y="73"/>
                    <a:pt x="199" y="78"/>
                    <a:pt x="203" y="96"/>
                  </a:cubicBezTo>
                  <a:cubicBezTo>
                    <a:pt x="203" y="96"/>
                    <a:pt x="203" y="96"/>
                    <a:pt x="203" y="96"/>
                  </a:cubicBezTo>
                  <a:cubicBezTo>
                    <a:pt x="210" y="96"/>
                    <a:pt x="210" y="96"/>
                    <a:pt x="210" y="96"/>
                  </a:cubicBezTo>
                  <a:cubicBezTo>
                    <a:pt x="211" y="95"/>
                    <a:pt x="211" y="94"/>
                    <a:pt x="211" y="93"/>
                  </a:cubicBezTo>
                  <a:cubicBezTo>
                    <a:pt x="211" y="93"/>
                    <a:pt x="211" y="93"/>
                    <a:pt x="211" y="93"/>
                  </a:cubicBezTo>
                  <a:cubicBezTo>
                    <a:pt x="212" y="91"/>
                    <a:pt x="213" y="89"/>
                    <a:pt x="215" y="86"/>
                  </a:cubicBezTo>
                  <a:cubicBezTo>
                    <a:pt x="215" y="86"/>
                    <a:pt x="215" y="86"/>
                    <a:pt x="215" y="86"/>
                  </a:cubicBezTo>
                  <a:cubicBezTo>
                    <a:pt x="216" y="85"/>
                    <a:pt x="216" y="85"/>
                    <a:pt x="216" y="85"/>
                  </a:cubicBezTo>
                  <a:cubicBezTo>
                    <a:pt x="216" y="85"/>
                    <a:pt x="216" y="85"/>
                    <a:pt x="216" y="85"/>
                  </a:cubicBezTo>
                  <a:cubicBezTo>
                    <a:pt x="222" y="79"/>
                    <a:pt x="231" y="73"/>
                    <a:pt x="249" y="74"/>
                  </a:cubicBezTo>
                  <a:cubicBezTo>
                    <a:pt x="249" y="74"/>
                    <a:pt x="249" y="74"/>
                    <a:pt x="249" y="74"/>
                  </a:cubicBezTo>
                  <a:cubicBezTo>
                    <a:pt x="251" y="74"/>
                    <a:pt x="254" y="74"/>
                    <a:pt x="256" y="74"/>
                  </a:cubicBezTo>
                  <a:cubicBezTo>
                    <a:pt x="256" y="74"/>
                    <a:pt x="256" y="74"/>
                    <a:pt x="256" y="74"/>
                  </a:cubicBezTo>
                  <a:cubicBezTo>
                    <a:pt x="275" y="76"/>
                    <a:pt x="290" y="85"/>
                    <a:pt x="301" y="95"/>
                  </a:cubicBezTo>
                  <a:cubicBezTo>
                    <a:pt x="301" y="95"/>
                    <a:pt x="301" y="95"/>
                    <a:pt x="301" y="95"/>
                  </a:cubicBezTo>
                  <a:cubicBezTo>
                    <a:pt x="303" y="96"/>
                    <a:pt x="304" y="97"/>
                    <a:pt x="305" y="98"/>
                  </a:cubicBezTo>
                  <a:cubicBezTo>
                    <a:pt x="305" y="98"/>
                    <a:pt x="305" y="98"/>
                    <a:pt x="305" y="98"/>
                  </a:cubicBezTo>
                  <a:cubicBezTo>
                    <a:pt x="316" y="109"/>
                    <a:pt x="322" y="122"/>
                    <a:pt x="321" y="125"/>
                  </a:cubicBezTo>
                  <a:cubicBezTo>
                    <a:pt x="321" y="125"/>
                    <a:pt x="321" y="125"/>
                    <a:pt x="321" y="125"/>
                  </a:cubicBezTo>
                  <a:cubicBezTo>
                    <a:pt x="321" y="125"/>
                    <a:pt x="321" y="125"/>
                    <a:pt x="321" y="125"/>
                  </a:cubicBezTo>
                  <a:cubicBezTo>
                    <a:pt x="321" y="125"/>
                    <a:pt x="321" y="125"/>
                    <a:pt x="321" y="125"/>
                  </a:cubicBezTo>
                  <a:cubicBezTo>
                    <a:pt x="321" y="125"/>
                    <a:pt x="321" y="125"/>
                    <a:pt x="321" y="125"/>
                  </a:cubicBezTo>
                  <a:cubicBezTo>
                    <a:pt x="321" y="128"/>
                    <a:pt x="322" y="130"/>
                    <a:pt x="324" y="132"/>
                  </a:cubicBezTo>
                  <a:cubicBezTo>
                    <a:pt x="324" y="132"/>
                    <a:pt x="324" y="132"/>
                    <a:pt x="324" y="132"/>
                  </a:cubicBezTo>
                  <a:cubicBezTo>
                    <a:pt x="324" y="132"/>
                    <a:pt x="324" y="132"/>
                    <a:pt x="325" y="132"/>
                  </a:cubicBezTo>
                  <a:cubicBezTo>
                    <a:pt x="325" y="132"/>
                    <a:pt x="325" y="132"/>
                    <a:pt x="325" y="132"/>
                  </a:cubicBezTo>
                  <a:cubicBezTo>
                    <a:pt x="327" y="134"/>
                    <a:pt x="329" y="134"/>
                    <a:pt x="331" y="134"/>
                  </a:cubicBezTo>
                  <a:cubicBezTo>
                    <a:pt x="331" y="134"/>
                    <a:pt x="331" y="134"/>
                    <a:pt x="331" y="134"/>
                  </a:cubicBezTo>
                  <a:cubicBezTo>
                    <a:pt x="337" y="134"/>
                    <a:pt x="342" y="132"/>
                    <a:pt x="343" y="132"/>
                  </a:cubicBezTo>
                  <a:cubicBezTo>
                    <a:pt x="343" y="132"/>
                    <a:pt x="343" y="132"/>
                    <a:pt x="343" y="132"/>
                  </a:cubicBezTo>
                  <a:cubicBezTo>
                    <a:pt x="344" y="132"/>
                    <a:pt x="344" y="132"/>
                    <a:pt x="344" y="132"/>
                  </a:cubicBezTo>
                  <a:cubicBezTo>
                    <a:pt x="345" y="130"/>
                    <a:pt x="345" y="130"/>
                    <a:pt x="345" y="130"/>
                  </a:cubicBezTo>
                  <a:cubicBezTo>
                    <a:pt x="345" y="130"/>
                    <a:pt x="346" y="127"/>
                    <a:pt x="349" y="122"/>
                  </a:cubicBezTo>
                  <a:cubicBezTo>
                    <a:pt x="349" y="122"/>
                    <a:pt x="349" y="122"/>
                    <a:pt x="349" y="122"/>
                  </a:cubicBezTo>
                  <a:cubicBezTo>
                    <a:pt x="350" y="120"/>
                    <a:pt x="352" y="118"/>
                    <a:pt x="353" y="116"/>
                  </a:cubicBezTo>
                  <a:cubicBezTo>
                    <a:pt x="353" y="116"/>
                    <a:pt x="353" y="116"/>
                    <a:pt x="353" y="116"/>
                  </a:cubicBezTo>
                  <a:cubicBezTo>
                    <a:pt x="357" y="112"/>
                    <a:pt x="361" y="108"/>
                    <a:pt x="368" y="104"/>
                  </a:cubicBezTo>
                  <a:cubicBezTo>
                    <a:pt x="368" y="104"/>
                    <a:pt x="368" y="104"/>
                    <a:pt x="368" y="104"/>
                  </a:cubicBezTo>
                  <a:cubicBezTo>
                    <a:pt x="368" y="104"/>
                    <a:pt x="368" y="104"/>
                    <a:pt x="368" y="104"/>
                  </a:cubicBezTo>
                  <a:cubicBezTo>
                    <a:pt x="368" y="104"/>
                    <a:pt x="368" y="104"/>
                    <a:pt x="368" y="104"/>
                  </a:cubicBezTo>
                  <a:cubicBezTo>
                    <a:pt x="369" y="102"/>
                    <a:pt x="370" y="101"/>
                    <a:pt x="369" y="99"/>
                  </a:cubicBezTo>
                  <a:cubicBezTo>
                    <a:pt x="369" y="99"/>
                    <a:pt x="369" y="99"/>
                    <a:pt x="369" y="99"/>
                  </a:cubicBezTo>
                  <a:cubicBezTo>
                    <a:pt x="369" y="99"/>
                    <a:pt x="368" y="99"/>
                    <a:pt x="368" y="99"/>
                  </a:cubicBezTo>
                  <a:cubicBezTo>
                    <a:pt x="368" y="99"/>
                    <a:pt x="368" y="99"/>
                    <a:pt x="368" y="99"/>
                  </a:cubicBezTo>
                  <a:cubicBezTo>
                    <a:pt x="367" y="98"/>
                    <a:pt x="365" y="97"/>
                    <a:pt x="364" y="98"/>
                  </a:cubicBezTo>
                  <a:cubicBezTo>
                    <a:pt x="364" y="98"/>
                    <a:pt x="364" y="98"/>
                    <a:pt x="364" y="98"/>
                  </a:cubicBezTo>
                  <a:cubicBezTo>
                    <a:pt x="357" y="102"/>
                    <a:pt x="352" y="107"/>
                    <a:pt x="348" y="111"/>
                  </a:cubicBezTo>
                  <a:cubicBezTo>
                    <a:pt x="348" y="111"/>
                    <a:pt x="348" y="111"/>
                    <a:pt x="348" y="111"/>
                  </a:cubicBezTo>
                  <a:cubicBezTo>
                    <a:pt x="343" y="117"/>
                    <a:pt x="340" y="123"/>
                    <a:pt x="339" y="126"/>
                  </a:cubicBezTo>
                  <a:cubicBezTo>
                    <a:pt x="339" y="126"/>
                    <a:pt x="339" y="126"/>
                    <a:pt x="339" y="126"/>
                  </a:cubicBezTo>
                  <a:cubicBezTo>
                    <a:pt x="339" y="126"/>
                    <a:pt x="339" y="126"/>
                    <a:pt x="339" y="126"/>
                  </a:cubicBezTo>
                  <a:cubicBezTo>
                    <a:pt x="338" y="126"/>
                    <a:pt x="338" y="126"/>
                    <a:pt x="338" y="126"/>
                  </a:cubicBezTo>
                  <a:cubicBezTo>
                    <a:pt x="336" y="127"/>
                    <a:pt x="334" y="127"/>
                    <a:pt x="331" y="127"/>
                  </a:cubicBezTo>
                  <a:cubicBezTo>
                    <a:pt x="331" y="127"/>
                    <a:pt x="331" y="127"/>
                    <a:pt x="331" y="127"/>
                  </a:cubicBezTo>
                  <a:cubicBezTo>
                    <a:pt x="330" y="127"/>
                    <a:pt x="329" y="127"/>
                    <a:pt x="329" y="127"/>
                  </a:cubicBezTo>
                  <a:cubicBezTo>
                    <a:pt x="329" y="127"/>
                    <a:pt x="329" y="127"/>
                    <a:pt x="329" y="127"/>
                  </a:cubicBezTo>
                  <a:cubicBezTo>
                    <a:pt x="329" y="127"/>
                    <a:pt x="329" y="127"/>
                    <a:pt x="329" y="126"/>
                  </a:cubicBezTo>
                  <a:cubicBezTo>
                    <a:pt x="329" y="126"/>
                    <a:pt x="329" y="126"/>
                    <a:pt x="329" y="126"/>
                  </a:cubicBezTo>
                  <a:cubicBezTo>
                    <a:pt x="329" y="126"/>
                    <a:pt x="329" y="126"/>
                    <a:pt x="329" y="126"/>
                  </a:cubicBezTo>
                  <a:cubicBezTo>
                    <a:pt x="329" y="126"/>
                    <a:pt x="329" y="126"/>
                    <a:pt x="329" y="126"/>
                  </a:cubicBezTo>
                  <a:cubicBezTo>
                    <a:pt x="329" y="126"/>
                    <a:pt x="329" y="126"/>
                    <a:pt x="329" y="126"/>
                  </a:cubicBezTo>
                  <a:cubicBezTo>
                    <a:pt x="329" y="126"/>
                    <a:pt x="329"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6"/>
                  </a:cubicBezTo>
                  <a:cubicBezTo>
                    <a:pt x="328" y="126"/>
                    <a:pt x="328" y="126"/>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8" y="125"/>
                    <a:pt x="328" y="125"/>
                    <a:pt x="328" y="125"/>
                  </a:cubicBezTo>
                  <a:cubicBezTo>
                    <a:pt x="329" y="125"/>
                    <a:pt x="329" y="125"/>
                    <a:pt x="329" y="125"/>
                  </a:cubicBezTo>
                  <a:cubicBezTo>
                    <a:pt x="328" y="125"/>
                    <a:pt x="328" y="125"/>
                    <a:pt x="328" y="125"/>
                  </a:cubicBezTo>
                  <a:cubicBezTo>
                    <a:pt x="329" y="117"/>
                    <a:pt x="329" y="117"/>
                    <a:pt x="329" y="117"/>
                  </a:cubicBezTo>
                  <a:cubicBezTo>
                    <a:pt x="327" y="118"/>
                    <a:pt x="327" y="118"/>
                    <a:pt x="327" y="118"/>
                  </a:cubicBezTo>
                  <a:cubicBezTo>
                    <a:pt x="327" y="117"/>
                    <a:pt x="327" y="117"/>
                    <a:pt x="327" y="117"/>
                  </a:cubicBezTo>
                  <a:cubicBezTo>
                    <a:pt x="324" y="110"/>
                    <a:pt x="318" y="102"/>
                    <a:pt x="310" y="93"/>
                  </a:cubicBezTo>
                  <a:cubicBezTo>
                    <a:pt x="310" y="93"/>
                    <a:pt x="310" y="93"/>
                    <a:pt x="310" y="93"/>
                  </a:cubicBezTo>
                  <a:cubicBezTo>
                    <a:pt x="309" y="92"/>
                    <a:pt x="308" y="91"/>
                    <a:pt x="306" y="90"/>
                  </a:cubicBezTo>
                  <a:cubicBezTo>
                    <a:pt x="306" y="90"/>
                    <a:pt x="306" y="90"/>
                    <a:pt x="306" y="90"/>
                  </a:cubicBezTo>
                  <a:cubicBezTo>
                    <a:pt x="294" y="79"/>
                    <a:pt x="278" y="69"/>
                    <a:pt x="257" y="67"/>
                  </a:cubicBezTo>
                  <a:cubicBezTo>
                    <a:pt x="257" y="67"/>
                    <a:pt x="257" y="67"/>
                    <a:pt x="257" y="67"/>
                  </a:cubicBezTo>
                  <a:cubicBezTo>
                    <a:pt x="254" y="67"/>
                    <a:pt x="252" y="67"/>
                    <a:pt x="250" y="67"/>
                  </a:cubicBezTo>
                  <a:cubicBezTo>
                    <a:pt x="250" y="67"/>
                    <a:pt x="250" y="67"/>
                    <a:pt x="250" y="67"/>
                  </a:cubicBezTo>
                  <a:cubicBezTo>
                    <a:pt x="230" y="66"/>
                    <a:pt x="218" y="73"/>
                    <a:pt x="211" y="80"/>
                  </a:cubicBezTo>
                  <a:cubicBezTo>
                    <a:pt x="211" y="80"/>
                    <a:pt x="211" y="80"/>
                    <a:pt x="211" y="80"/>
                  </a:cubicBezTo>
                  <a:cubicBezTo>
                    <a:pt x="211" y="80"/>
                    <a:pt x="210" y="81"/>
                    <a:pt x="210" y="81"/>
                  </a:cubicBezTo>
                  <a:cubicBezTo>
                    <a:pt x="210" y="81"/>
                    <a:pt x="210" y="81"/>
                    <a:pt x="210" y="81"/>
                  </a:cubicBezTo>
                  <a:cubicBezTo>
                    <a:pt x="209" y="82"/>
                    <a:pt x="209" y="83"/>
                    <a:pt x="209" y="83"/>
                  </a:cubicBezTo>
                  <a:cubicBezTo>
                    <a:pt x="209" y="83"/>
                    <a:pt x="209" y="83"/>
                    <a:pt x="209" y="83"/>
                  </a:cubicBezTo>
                  <a:cubicBezTo>
                    <a:pt x="208" y="85"/>
                    <a:pt x="208" y="85"/>
                    <a:pt x="208" y="85"/>
                  </a:cubicBezTo>
                  <a:cubicBezTo>
                    <a:pt x="207" y="83"/>
                    <a:pt x="207" y="83"/>
                    <a:pt x="207" y="83"/>
                  </a:cubicBezTo>
                  <a:cubicBezTo>
                    <a:pt x="204" y="71"/>
                    <a:pt x="198" y="61"/>
                    <a:pt x="179" y="41"/>
                  </a:cubicBezTo>
                  <a:cubicBezTo>
                    <a:pt x="179" y="41"/>
                    <a:pt x="179" y="41"/>
                    <a:pt x="179" y="41"/>
                  </a:cubicBezTo>
                  <a:cubicBezTo>
                    <a:pt x="177" y="37"/>
                    <a:pt x="174" y="35"/>
                    <a:pt x="171" y="32"/>
                  </a:cubicBezTo>
                  <a:cubicBezTo>
                    <a:pt x="171" y="32"/>
                    <a:pt x="171" y="32"/>
                    <a:pt x="171" y="32"/>
                  </a:cubicBezTo>
                  <a:cubicBezTo>
                    <a:pt x="151" y="14"/>
                    <a:pt x="125" y="3"/>
                    <a:pt x="96" y="2"/>
                  </a:cubicBezTo>
                  <a:cubicBezTo>
                    <a:pt x="96" y="2"/>
                    <a:pt x="96" y="2"/>
                    <a:pt x="96" y="2"/>
                  </a:cubicBezTo>
                  <a:cubicBezTo>
                    <a:pt x="87" y="2"/>
                    <a:pt x="79" y="3"/>
                    <a:pt x="70" y="4"/>
                  </a:cubicBezTo>
                  <a:cubicBezTo>
                    <a:pt x="70" y="4"/>
                    <a:pt x="70" y="4"/>
                    <a:pt x="70" y="4"/>
                  </a:cubicBezTo>
                  <a:cubicBezTo>
                    <a:pt x="50" y="7"/>
                    <a:pt x="33" y="19"/>
                    <a:pt x="21" y="32"/>
                  </a:cubicBezTo>
                  <a:cubicBezTo>
                    <a:pt x="21" y="32"/>
                    <a:pt x="21" y="32"/>
                    <a:pt x="21" y="32"/>
                  </a:cubicBezTo>
                  <a:cubicBezTo>
                    <a:pt x="9" y="45"/>
                    <a:pt x="2" y="60"/>
                    <a:pt x="2" y="72"/>
                  </a:cubicBezTo>
                  <a:cubicBezTo>
                    <a:pt x="2" y="72"/>
                    <a:pt x="2" y="72"/>
                    <a:pt x="2" y="72"/>
                  </a:cubicBezTo>
                  <a:cubicBezTo>
                    <a:pt x="1" y="75"/>
                    <a:pt x="2" y="78"/>
                    <a:pt x="3" y="80"/>
                  </a:cubicBezTo>
                  <a:cubicBezTo>
                    <a:pt x="3" y="80"/>
                    <a:pt x="3" y="80"/>
                    <a:pt x="3" y="80"/>
                  </a:cubicBezTo>
                  <a:cubicBezTo>
                    <a:pt x="5" y="85"/>
                    <a:pt x="8" y="89"/>
                    <a:pt x="12" y="93"/>
                  </a:cubicBezTo>
                  <a:cubicBezTo>
                    <a:pt x="12" y="93"/>
                    <a:pt x="12" y="93"/>
                    <a:pt x="12" y="93"/>
                  </a:cubicBezTo>
                  <a:cubicBezTo>
                    <a:pt x="26" y="105"/>
                    <a:pt x="50" y="113"/>
                    <a:pt x="88" y="122"/>
                  </a:cubicBezTo>
                  <a:cubicBezTo>
                    <a:pt x="88" y="122"/>
                    <a:pt x="88" y="122"/>
                    <a:pt x="88" y="122"/>
                  </a:cubicBezTo>
                  <a:cubicBezTo>
                    <a:pt x="112" y="128"/>
                    <a:pt x="128" y="134"/>
                    <a:pt x="139" y="144"/>
                  </a:cubicBezTo>
                  <a:cubicBezTo>
                    <a:pt x="139" y="144"/>
                    <a:pt x="139" y="144"/>
                    <a:pt x="139" y="144"/>
                  </a:cubicBezTo>
                  <a:cubicBezTo>
                    <a:pt x="150" y="154"/>
                    <a:pt x="155" y="169"/>
                    <a:pt x="156" y="192"/>
                  </a:cubicBezTo>
                  <a:cubicBezTo>
                    <a:pt x="156" y="192"/>
                    <a:pt x="156" y="192"/>
                    <a:pt x="156" y="192"/>
                  </a:cubicBezTo>
                  <a:cubicBezTo>
                    <a:pt x="158" y="238"/>
                    <a:pt x="181" y="252"/>
                    <a:pt x="196" y="274"/>
                  </a:cubicBezTo>
                  <a:cubicBezTo>
                    <a:pt x="196" y="274"/>
                    <a:pt x="196" y="274"/>
                    <a:pt x="196" y="274"/>
                  </a:cubicBezTo>
                  <a:cubicBezTo>
                    <a:pt x="197" y="275"/>
                    <a:pt x="198" y="275"/>
                    <a:pt x="199" y="276"/>
                  </a:cubicBezTo>
                  <a:cubicBezTo>
                    <a:pt x="199" y="276"/>
                    <a:pt x="199" y="276"/>
                    <a:pt x="199" y="276"/>
                  </a:cubicBezTo>
                  <a:cubicBezTo>
                    <a:pt x="213" y="289"/>
                    <a:pt x="249" y="292"/>
                    <a:pt x="278" y="293"/>
                  </a:cubicBezTo>
                  <a:cubicBezTo>
                    <a:pt x="278" y="293"/>
                    <a:pt x="278" y="293"/>
                    <a:pt x="278" y="293"/>
                  </a:cubicBezTo>
                  <a:cubicBezTo>
                    <a:pt x="300" y="294"/>
                    <a:pt x="318" y="293"/>
                    <a:pt x="318" y="293"/>
                  </a:cubicBezTo>
                  <a:cubicBezTo>
                    <a:pt x="318" y="293"/>
                    <a:pt x="318" y="293"/>
                    <a:pt x="318" y="293"/>
                  </a:cubicBezTo>
                  <a:cubicBezTo>
                    <a:pt x="319" y="293"/>
                    <a:pt x="319" y="293"/>
                    <a:pt x="319" y="293"/>
                  </a:cubicBezTo>
                  <a:cubicBezTo>
                    <a:pt x="319" y="293"/>
                    <a:pt x="319" y="293"/>
                    <a:pt x="319" y="293"/>
                  </a:cubicBezTo>
                  <a:cubicBezTo>
                    <a:pt x="319" y="293"/>
                    <a:pt x="321" y="292"/>
                    <a:pt x="323" y="291"/>
                  </a:cubicBezTo>
                  <a:cubicBezTo>
                    <a:pt x="323" y="291"/>
                    <a:pt x="323" y="291"/>
                    <a:pt x="323" y="291"/>
                  </a:cubicBezTo>
                  <a:cubicBezTo>
                    <a:pt x="325" y="290"/>
                    <a:pt x="328" y="289"/>
                    <a:pt x="330" y="289"/>
                  </a:cubicBezTo>
                  <a:cubicBezTo>
                    <a:pt x="330" y="289"/>
                    <a:pt x="330" y="289"/>
                    <a:pt x="330" y="289"/>
                  </a:cubicBezTo>
                  <a:cubicBezTo>
                    <a:pt x="332" y="290"/>
                    <a:pt x="333" y="290"/>
                    <a:pt x="334" y="291"/>
                  </a:cubicBezTo>
                  <a:cubicBezTo>
                    <a:pt x="334" y="291"/>
                    <a:pt x="334" y="291"/>
                    <a:pt x="334" y="291"/>
                  </a:cubicBezTo>
                  <a:cubicBezTo>
                    <a:pt x="336" y="293"/>
                    <a:pt x="339" y="293"/>
                    <a:pt x="343" y="293"/>
                  </a:cubicBezTo>
                  <a:cubicBezTo>
                    <a:pt x="343" y="293"/>
                    <a:pt x="343" y="293"/>
                    <a:pt x="343" y="293"/>
                  </a:cubicBezTo>
                  <a:cubicBezTo>
                    <a:pt x="348" y="294"/>
                    <a:pt x="353" y="294"/>
                    <a:pt x="359" y="295"/>
                  </a:cubicBezTo>
                  <a:cubicBezTo>
                    <a:pt x="359" y="295"/>
                    <a:pt x="359" y="295"/>
                    <a:pt x="359" y="295"/>
                  </a:cubicBezTo>
                  <a:cubicBezTo>
                    <a:pt x="387" y="295"/>
                    <a:pt x="429" y="293"/>
                    <a:pt x="445" y="286"/>
                  </a:cubicBezTo>
                  <a:cubicBezTo>
                    <a:pt x="445" y="286"/>
                    <a:pt x="445" y="286"/>
                    <a:pt x="445" y="286"/>
                  </a:cubicBezTo>
                  <a:cubicBezTo>
                    <a:pt x="465" y="277"/>
                    <a:pt x="489" y="268"/>
                    <a:pt x="509" y="253"/>
                  </a:cubicBezTo>
                  <a:cubicBezTo>
                    <a:pt x="509" y="253"/>
                    <a:pt x="509" y="253"/>
                    <a:pt x="509" y="253"/>
                  </a:cubicBezTo>
                  <a:cubicBezTo>
                    <a:pt x="509" y="253"/>
                    <a:pt x="509" y="253"/>
                    <a:pt x="509" y="253"/>
                  </a:cubicBezTo>
                  <a:cubicBezTo>
                    <a:pt x="509" y="252"/>
                    <a:pt x="510" y="252"/>
                    <a:pt x="511"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
            <p:cNvSpPr/>
            <p:nvPr/>
          </p:nvSpPr>
          <p:spPr bwMode="auto">
            <a:xfrm>
              <a:off x="5406" y="1189"/>
              <a:ext cx="186" cy="377"/>
            </a:xfrm>
            <a:custGeom>
              <a:avLst/>
              <a:gdLst>
                <a:gd name="T0" fmla="*/ 157 w 159"/>
                <a:gd name="T1" fmla="*/ 170 h 321"/>
                <a:gd name="T2" fmla="*/ 157 w 159"/>
                <a:gd name="T3" fmla="*/ 171 h 321"/>
                <a:gd name="T4" fmla="*/ 157 w 159"/>
                <a:gd name="T5" fmla="*/ 171 h 321"/>
                <a:gd name="T6" fmla="*/ 154 w 159"/>
                <a:gd name="T7" fmla="*/ 176 h 321"/>
                <a:gd name="T8" fmla="*/ 154 w 159"/>
                <a:gd name="T9" fmla="*/ 176 h 321"/>
                <a:gd name="T10" fmla="*/ 149 w 159"/>
                <a:gd name="T11" fmla="*/ 172 h 321"/>
                <a:gd name="T12" fmla="*/ 149 w 159"/>
                <a:gd name="T13" fmla="*/ 172 h 321"/>
                <a:gd name="T14" fmla="*/ 149 w 159"/>
                <a:gd name="T15" fmla="*/ 170 h 321"/>
                <a:gd name="T16" fmla="*/ 149 w 159"/>
                <a:gd name="T17" fmla="*/ 170 h 321"/>
                <a:gd name="T18" fmla="*/ 150 w 159"/>
                <a:gd name="T19" fmla="*/ 159 h 321"/>
                <a:gd name="T20" fmla="*/ 150 w 159"/>
                <a:gd name="T21" fmla="*/ 159 h 321"/>
                <a:gd name="T22" fmla="*/ 105 w 159"/>
                <a:gd name="T23" fmla="*/ 50 h 321"/>
                <a:gd name="T24" fmla="*/ 105 w 159"/>
                <a:gd name="T25" fmla="*/ 50 h 321"/>
                <a:gd name="T26" fmla="*/ 53 w 159"/>
                <a:gd name="T27" fmla="*/ 9 h 321"/>
                <a:gd name="T28" fmla="*/ 53 w 159"/>
                <a:gd name="T29" fmla="*/ 9 h 321"/>
                <a:gd name="T30" fmla="*/ 22 w 159"/>
                <a:gd name="T31" fmla="*/ 25 h 321"/>
                <a:gd name="T32" fmla="*/ 22 w 159"/>
                <a:gd name="T33" fmla="*/ 25 h 321"/>
                <a:gd name="T34" fmla="*/ 9 w 159"/>
                <a:gd name="T35" fmla="*/ 54 h 321"/>
                <a:gd name="T36" fmla="*/ 9 w 159"/>
                <a:gd name="T37" fmla="*/ 54 h 321"/>
                <a:gd name="T38" fmla="*/ 10 w 159"/>
                <a:gd name="T39" fmla="*/ 61 h 321"/>
                <a:gd name="T40" fmla="*/ 10 w 159"/>
                <a:gd name="T41" fmla="*/ 61 h 321"/>
                <a:gd name="T42" fmla="*/ 45 w 159"/>
                <a:gd name="T43" fmla="*/ 168 h 321"/>
                <a:gd name="T44" fmla="*/ 45 w 159"/>
                <a:gd name="T45" fmla="*/ 168 h 321"/>
                <a:gd name="T46" fmla="*/ 54 w 159"/>
                <a:gd name="T47" fmla="*/ 315 h 321"/>
                <a:gd name="T48" fmla="*/ 54 w 159"/>
                <a:gd name="T49" fmla="*/ 315 h 321"/>
                <a:gd name="T50" fmla="*/ 54 w 159"/>
                <a:gd name="T51" fmla="*/ 317 h 321"/>
                <a:gd name="T52" fmla="*/ 54 w 159"/>
                <a:gd name="T53" fmla="*/ 317 h 321"/>
                <a:gd name="T54" fmla="*/ 49 w 159"/>
                <a:gd name="T55" fmla="*/ 321 h 321"/>
                <a:gd name="T56" fmla="*/ 49 w 159"/>
                <a:gd name="T57" fmla="*/ 321 h 321"/>
                <a:gd name="T58" fmla="*/ 45 w 159"/>
                <a:gd name="T59" fmla="*/ 317 h 321"/>
                <a:gd name="T60" fmla="*/ 45 w 159"/>
                <a:gd name="T61" fmla="*/ 317 h 321"/>
                <a:gd name="T62" fmla="*/ 45 w 159"/>
                <a:gd name="T63" fmla="*/ 315 h 321"/>
                <a:gd name="T64" fmla="*/ 45 w 159"/>
                <a:gd name="T65" fmla="*/ 315 h 321"/>
                <a:gd name="T66" fmla="*/ 36 w 159"/>
                <a:gd name="T67" fmla="*/ 171 h 321"/>
                <a:gd name="T68" fmla="*/ 36 w 159"/>
                <a:gd name="T69" fmla="*/ 171 h 321"/>
                <a:gd name="T70" fmla="*/ 2 w 159"/>
                <a:gd name="T71" fmla="*/ 64 h 321"/>
                <a:gd name="T72" fmla="*/ 2 w 159"/>
                <a:gd name="T73" fmla="*/ 64 h 321"/>
                <a:gd name="T74" fmla="*/ 0 w 159"/>
                <a:gd name="T75" fmla="*/ 54 h 321"/>
                <a:gd name="T76" fmla="*/ 0 w 159"/>
                <a:gd name="T77" fmla="*/ 54 h 321"/>
                <a:gd name="T78" fmla="*/ 53 w 159"/>
                <a:gd name="T79" fmla="*/ 1 h 321"/>
                <a:gd name="T80" fmla="*/ 53 w 159"/>
                <a:gd name="T81" fmla="*/ 1 h 321"/>
                <a:gd name="T82" fmla="*/ 112 w 159"/>
                <a:gd name="T83" fmla="*/ 45 h 321"/>
                <a:gd name="T84" fmla="*/ 112 w 159"/>
                <a:gd name="T85" fmla="*/ 45 h 321"/>
                <a:gd name="T86" fmla="*/ 158 w 159"/>
                <a:gd name="T87" fmla="*/ 159 h 321"/>
                <a:gd name="T88" fmla="*/ 158 w 159"/>
                <a:gd name="T89" fmla="*/ 159 h 321"/>
                <a:gd name="T90" fmla="*/ 157 w 159"/>
                <a:gd name="T91" fmla="*/ 17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321">
                  <a:moveTo>
                    <a:pt x="157" y="170"/>
                  </a:moveTo>
                  <a:cubicBezTo>
                    <a:pt x="157" y="171"/>
                    <a:pt x="157" y="171"/>
                    <a:pt x="157" y="171"/>
                  </a:cubicBezTo>
                  <a:cubicBezTo>
                    <a:pt x="157" y="171"/>
                    <a:pt x="157" y="171"/>
                    <a:pt x="157" y="171"/>
                  </a:cubicBezTo>
                  <a:cubicBezTo>
                    <a:pt x="158" y="173"/>
                    <a:pt x="156" y="175"/>
                    <a:pt x="154" y="176"/>
                  </a:cubicBezTo>
                  <a:cubicBezTo>
                    <a:pt x="154" y="176"/>
                    <a:pt x="154" y="176"/>
                    <a:pt x="154" y="176"/>
                  </a:cubicBezTo>
                  <a:cubicBezTo>
                    <a:pt x="152" y="176"/>
                    <a:pt x="149" y="175"/>
                    <a:pt x="149" y="172"/>
                  </a:cubicBezTo>
                  <a:cubicBezTo>
                    <a:pt x="149" y="172"/>
                    <a:pt x="149" y="172"/>
                    <a:pt x="149" y="172"/>
                  </a:cubicBezTo>
                  <a:cubicBezTo>
                    <a:pt x="149" y="172"/>
                    <a:pt x="149" y="171"/>
                    <a:pt x="149" y="170"/>
                  </a:cubicBezTo>
                  <a:cubicBezTo>
                    <a:pt x="149" y="170"/>
                    <a:pt x="149" y="170"/>
                    <a:pt x="149" y="170"/>
                  </a:cubicBezTo>
                  <a:cubicBezTo>
                    <a:pt x="149" y="167"/>
                    <a:pt x="150" y="164"/>
                    <a:pt x="150" y="159"/>
                  </a:cubicBezTo>
                  <a:cubicBezTo>
                    <a:pt x="150" y="159"/>
                    <a:pt x="150" y="159"/>
                    <a:pt x="150" y="159"/>
                  </a:cubicBezTo>
                  <a:cubicBezTo>
                    <a:pt x="150" y="145"/>
                    <a:pt x="146" y="115"/>
                    <a:pt x="105" y="50"/>
                  </a:cubicBezTo>
                  <a:cubicBezTo>
                    <a:pt x="105" y="50"/>
                    <a:pt x="105" y="50"/>
                    <a:pt x="105" y="50"/>
                  </a:cubicBezTo>
                  <a:cubicBezTo>
                    <a:pt x="86" y="20"/>
                    <a:pt x="68" y="10"/>
                    <a:pt x="53" y="9"/>
                  </a:cubicBezTo>
                  <a:cubicBezTo>
                    <a:pt x="53" y="9"/>
                    <a:pt x="53" y="9"/>
                    <a:pt x="53" y="9"/>
                  </a:cubicBezTo>
                  <a:cubicBezTo>
                    <a:pt x="41" y="9"/>
                    <a:pt x="30" y="15"/>
                    <a:pt x="22" y="25"/>
                  </a:cubicBezTo>
                  <a:cubicBezTo>
                    <a:pt x="22" y="25"/>
                    <a:pt x="22" y="25"/>
                    <a:pt x="22" y="25"/>
                  </a:cubicBezTo>
                  <a:cubicBezTo>
                    <a:pt x="14" y="34"/>
                    <a:pt x="9" y="46"/>
                    <a:pt x="9" y="54"/>
                  </a:cubicBezTo>
                  <a:cubicBezTo>
                    <a:pt x="9" y="54"/>
                    <a:pt x="9" y="54"/>
                    <a:pt x="9" y="54"/>
                  </a:cubicBezTo>
                  <a:cubicBezTo>
                    <a:pt x="9" y="57"/>
                    <a:pt x="9" y="59"/>
                    <a:pt x="10" y="61"/>
                  </a:cubicBezTo>
                  <a:cubicBezTo>
                    <a:pt x="10" y="61"/>
                    <a:pt x="10" y="61"/>
                    <a:pt x="10" y="61"/>
                  </a:cubicBezTo>
                  <a:cubicBezTo>
                    <a:pt x="21" y="87"/>
                    <a:pt x="32" y="118"/>
                    <a:pt x="45" y="168"/>
                  </a:cubicBezTo>
                  <a:cubicBezTo>
                    <a:pt x="45" y="168"/>
                    <a:pt x="45" y="168"/>
                    <a:pt x="45" y="168"/>
                  </a:cubicBezTo>
                  <a:cubicBezTo>
                    <a:pt x="57" y="216"/>
                    <a:pt x="54" y="302"/>
                    <a:pt x="54" y="315"/>
                  </a:cubicBezTo>
                  <a:cubicBezTo>
                    <a:pt x="54" y="315"/>
                    <a:pt x="54" y="315"/>
                    <a:pt x="54" y="315"/>
                  </a:cubicBezTo>
                  <a:cubicBezTo>
                    <a:pt x="54" y="316"/>
                    <a:pt x="54" y="317"/>
                    <a:pt x="54" y="317"/>
                  </a:cubicBezTo>
                  <a:cubicBezTo>
                    <a:pt x="54" y="317"/>
                    <a:pt x="54" y="317"/>
                    <a:pt x="54" y="317"/>
                  </a:cubicBezTo>
                  <a:cubicBezTo>
                    <a:pt x="54" y="319"/>
                    <a:pt x="52" y="321"/>
                    <a:pt x="49" y="321"/>
                  </a:cubicBezTo>
                  <a:cubicBezTo>
                    <a:pt x="49" y="321"/>
                    <a:pt x="49" y="321"/>
                    <a:pt x="49" y="321"/>
                  </a:cubicBezTo>
                  <a:cubicBezTo>
                    <a:pt x="47" y="321"/>
                    <a:pt x="45" y="319"/>
                    <a:pt x="45" y="317"/>
                  </a:cubicBezTo>
                  <a:cubicBezTo>
                    <a:pt x="45" y="317"/>
                    <a:pt x="45" y="317"/>
                    <a:pt x="45" y="317"/>
                  </a:cubicBezTo>
                  <a:cubicBezTo>
                    <a:pt x="45" y="317"/>
                    <a:pt x="45" y="316"/>
                    <a:pt x="45" y="315"/>
                  </a:cubicBezTo>
                  <a:cubicBezTo>
                    <a:pt x="45" y="315"/>
                    <a:pt x="45" y="315"/>
                    <a:pt x="45" y="315"/>
                  </a:cubicBezTo>
                  <a:cubicBezTo>
                    <a:pt x="46" y="302"/>
                    <a:pt x="48" y="216"/>
                    <a:pt x="36" y="171"/>
                  </a:cubicBezTo>
                  <a:cubicBezTo>
                    <a:pt x="36" y="171"/>
                    <a:pt x="36" y="171"/>
                    <a:pt x="36" y="171"/>
                  </a:cubicBezTo>
                  <a:cubicBezTo>
                    <a:pt x="23" y="120"/>
                    <a:pt x="13" y="90"/>
                    <a:pt x="2" y="64"/>
                  </a:cubicBezTo>
                  <a:cubicBezTo>
                    <a:pt x="2" y="64"/>
                    <a:pt x="2" y="64"/>
                    <a:pt x="2" y="64"/>
                  </a:cubicBezTo>
                  <a:cubicBezTo>
                    <a:pt x="1" y="61"/>
                    <a:pt x="0" y="58"/>
                    <a:pt x="0" y="54"/>
                  </a:cubicBezTo>
                  <a:cubicBezTo>
                    <a:pt x="0" y="54"/>
                    <a:pt x="0" y="54"/>
                    <a:pt x="0" y="54"/>
                  </a:cubicBezTo>
                  <a:cubicBezTo>
                    <a:pt x="1" y="32"/>
                    <a:pt x="22" y="0"/>
                    <a:pt x="53" y="1"/>
                  </a:cubicBezTo>
                  <a:cubicBezTo>
                    <a:pt x="53" y="1"/>
                    <a:pt x="53" y="1"/>
                    <a:pt x="53" y="1"/>
                  </a:cubicBezTo>
                  <a:cubicBezTo>
                    <a:pt x="72" y="1"/>
                    <a:pt x="92" y="14"/>
                    <a:pt x="112" y="45"/>
                  </a:cubicBezTo>
                  <a:cubicBezTo>
                    <a:pt x="112" y="45"/>
                    <a:pt x="112" y="45"/>
                    <a:pt x="112" y="45"/>
                  </a:cubicBezTo>
                  <a:cubicBezTo>
                    <a:pt x="154" y="111"/>
                    <a:pt x="159" y="142"/>
                    <a:pt x="158" y="159"/>
                  </a:cubicBezTo>
                  <a:cubicBezTo>
                    <a:pt x="158" y="159"/>
                    <a:pt x="158" y="159"/>
                    <a:pt x="158" y="159"/>
                  </a:cubicBezTo>
                  <a:cubicBezTo>
                    <a:pt x="158" y="165"/>
                    <a:pt x="157" y="168"/>
                    <a:pt x="15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
            <p:cNvSpPr>
              <a:spLocks noEditPoints="1"/>
            </p:cNvSpPr>
            <p:nvPr/>
          </p:nvSpPr>
          <p:spPr bwMode="auto">
            <a:xfrm>
              <a:off x="5404" y="1189"/>
              <a:ext cx="189" cy="378"/>
            </a:xfrm>
            <a:custGeom>
              <a:avLst/>
              <a:gdLst>
                <a:gd name="T0" fmla="*/ 47 w 161"/>
                <a:gd name="T1" fmla="*/ 320 h 322"/>
                <a:gd name="T2" fmla="*/ 46 w 161"/>
                <a:gd name="T3" fmla="*/ 317 h 322"/>
                <a:gd name="T4" fmla="*/ 46 w 161"/>
                <a:gd name="T5" fmla="*/ 317 h 322"/>
                <a:gd name="T6" fmla="*/ 45 w 161"/>
                <a:gd name="T7" fmla="*/ 316 h 322"/>
                <a:gd name="T8" fmla="*/ 46 w 161"/>
                <a:gd name="T9" fmla="*/ 316 h 322"/>
                <a:gd name="T10" fmla="*/ 37 w 161"/>
                <a:gd name="T11" fmla="*/ 171 h 322"/>
                <a:gd name="T12" fmla="*/ 2 w 161"/>
                <a:gd name="T13" fmla="*/ 65 h 322"/>
                <a:gd name="T14" fmla="*/ 17 w 161"/>
                <a:gd name="T15" fmla="*/ 17 h 322"/>
                <a:gd name="T16" fmla="*/ 55 w 161"/>
                <a:gd name="T17" fmla="*/ 0 h 322"/>
                <a:gd name="T18" fmla="*/ 114 w 161"/>
                <a:gd name="T19" fmla="*/ 45 h 322"/>
                <a:gd name="T20" fmla="*/ 160 w 161"/>
                <a:gd name="T21" fmla="*/ 159 h 322"/>
                <a:gd name="T22" fmla="*/ 158 w 161"/>
                <a:gd name="T23" fmla="*/ 170 h 322"/>
                <a:gd name="T24" fmla="*/ 159 w 161"/>
                <a:gd name="T25" fmla="*/ 171 h 322"/>
                <a:gd name="T26" fmla="*/ 158 w 161"/>
                <a:gd name="T27" fmla="*/ 175 h 322"/>
                <a:gd name="T28" fmla="*/ 155 w 161"/>
                <a:gd name="T29" fmla="*/ 177 h 322"/>
                <a:gd name="T30" fmla="*/ 149 w 161"/>
                <a:gd name="T31" fmla="*/ 173 h 322"/>
                <a:gd name="T32" fmla="*/ 149 w 161"/>
                <a:gd name="T33" fmla="*/ 170 h 322"/>
                <a:gd name="T34" fmla="*/ 105 w 161"/>
                <a:gd name="T35" fmla="*/ 51 h 322"/>
                <a:gd name="T36" fmla="*/ 84 w 161"/>
                <a:gd name="T37" fmla="*/ 24 h 322"/>
                <a:gd name="T38" fmla="*/ 24 w 161"/>
                <a:gd name="T39" fmla="*/ 24 h 322"/>
                <a:gd name="T40" fmla="*/ 24 w 161"/>
                <a:gd name="T41" fmla="*/ 25 h 322"/>
                <a:gd name="T42" fmla="*/ 12 w 161"/>
                <a:gd name="T43" fmla="*/ 61 h 322"/>
                <a:gd name="T44" fmla="*/ 47 w 161"/>
                <a:gd name="T45" fmla="*/ 168 h 322"/>
                <a:gd name="T46" fmla="*/ 56 w 161"/>
                <a:gd name="T47" fmla="*/ 317 h 322"/>
                <a:gd name="T48" fmla="*/ 54 w 161"/>
                <a:gd name="T49" fmla="*/ 320 h 322"/>
                <a:gd name="T50" fmla="*/ 47 w 161"/>
                <a:gd name="T51" fmla="*/ 317 h 322"/>
                <a:gd name="T52" fmla="*/ 51 w 161"/>
                <a:gd name="T53" fmla="*/ 320 h 322"/>
                <a:gd name="T54" fmla="*/ 53 w 161"/>
                <a:gd name="T55" fmla="*/ 319 h 322"/>
                <a:gd name="T56" fmla="*/ 54 w 161"/>
                <a:gd name="T57" fmla="*/ 315 h 322"/>
                <a:gd name="T58" fmla="*/ 45 w 161"/>
                <a:gd name="T59" fmla="*/ 169 h 322"/>
                <a:gd name="T60" fmla="*/ 9 w 161"/>
                <a:gd name="T61" fmla="*/ 54 h 322"/>
                <a:gd name="T62" fmla="*/ 22 w 161"/>
                <a:gd name="T63" fmla="*/ 24 h 322"/>
                <a:gd name="T64" fmla="*/ 54 w 161"/>
                <a:gd name="T65" fmla="*/ 8 h 322"/>
                <a:gd name="T66" fmla="*/ 85 w 161"/>
                <a:gd name="T67" fmla="*/ 23 h 322"/>
                <a:gd name="T68" fmla="*/ 151 w 161"/>
                <a:gd name="T69" fmla="*/ 159 h 322"/>
                <a:gd name="T70" fmla="*/ 150 w 161"/>
                <a:gd name="T71" fmla="*/ 170 h 322"/>
                <a:gd name="T72" fmla="*/ 152 w 161"/>
                <a:gd name="T73" fmla="*/ 174 h 322"/>
                <a:gd name="T74" fmla="*/ 155 w 161"/>
                <a:gd name="T75" fmla="*/ 175 h 322"/>
                <a:gd name="T76" fmla="*/ 158 w 161"/>
                <a:gd name="T77" fmla="*/ 171 h 322"/>
                <a:gd name="T78" fmla="*/ 157 w 161"/>
                <a:gd name="T79" fmla="*/ 170 h 322"/>
                <a:gd name="T80" fmla="*/ 158 w 161"/>
                <a:gd name="T81" fmla="*/ 159 h 322"/>
                <a:gd name="T82" fmla="*/ 90 w 161"/>
                <a:gd name="T83" fmla="*/ 18 h 322"/>
                <a:gd name="T84" fmla="*/ 54 w 161"/>
                <a:gd name="T85" fmla="*/ 1 h 322"/>
                <a:gd name="T86" fmla="*/ 2 w 161"/>
                <a:gd name="T87" fmla="*/ 54 h 322"/>
                <a:gd name="T88" fmla="*/ 4 w 161"/>
                <a:gd name="T89" fmla="*/ 64 h 322"/>
                <a:gd name="T90" fmla="*/ 47 w 161"/>
                <a:gd name="T91" fmla="*/ 315 h 322"/>
                <a:gd name="T92" fmla="*/ 47 w 161"/>
                <a:gd name="T93" fmla="*/ 3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322">
                  <a:moveTo>
                    <a:pt x="50" y="322"/>
                  </a:moveTo>
                  <a:cubicBezTo>
                    <a:pt x="49" y="322"/>
                    <a:pt x="48" y="321"/>
                    <a:pt x="47" y="320"/>
                  </a:cubicBezTo>
                  <a:cubicBezTo>
                    <a:pt x="47" y="320"/>
                    <a:pt x="47" y="320"/>
                    <a:pt x="47" y="320"/>
                  </a:cubicBezTo>
                  <a:cubicBezTo>
                    <a:pt x="46" y="320"/>
                    <a:pt x="46" y="318"/>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7"/>
                    <a:pt x="46" y="317"/>
                    <a:pt x="46" y="317"/>
                  </a:cubicBezTo>
                  <a:cubicBezTo>
                    <a:pt x="46" y="316"/>
                    <a:pt x="46" y="316"/>
                    <a:pt x="45" y="316"/>
                  </a:cubicBezTo>
                  <a:cubicBezTo>
                    <a:pt x="45" y="316"/>
                    <a:pt x="45" y="316"/>
                    <a:pt x="45" y="316"/>
                  </a:cubicBezTo>
                  <a:cubicBezTo>
                    <a:pt x="45" y="316"/>
                    <a:pt x="45" y="316"/>
                    <a:pt x="46" y="316"/>
                  </a:cubicBezTo>
                  <a:cubicBezTo>
                    <a:pt x="46" y="316"/>
                    <a:pt x="46" y="316"/>
                    <a:pt x="46" y="316"/>
                  </a:cubicBezTo>
                  <a:cubicBezTo>
                    <a:pt x="46" y="316"/>
                    <a:pt x="46" y="315"/>
                    <a:pt x="46" y="315"/>
                  </a:cubicBezTo>
                  <a:cubicBezTo>
                    <a:pt x="46" y="315"/>
                    <a:pt x="46" y="315"/>
                    <a:pt x="46" y="315"/>
                  </a:cubicBezTo>
                  <a:cubicBezTo>
                    <a:pt x="46" y="302"/>
                    <a:pt x="48" y="216"/>
                    <a:pt x="37" y="171"/>
                  </a:cubicBezTo>
                  <a:cubicBezTo>
                    <a:pt x="37" y="171"/>
                    <a:pt x="37" y="171"/>
                    <a:pt x="37" y="171"/>
                  </a:cubicBezTo>
                  <a:cubicBezTo>
                    <a:pt x="24" y="120"/>
                    <a:pt x="13" y="90"/>
                    <a:pt x="2" y="65"/>
                  </a:cubicBezTo>
                  <a:cubicBezTo>
                    <a:pt x="2" y="65"/>
                    <a:pt x="2" y="65"/>
                    <a:pt x="2" y="65"/>
                  </a:cubicBezTo>
                  <a:cubicBezTo>
                    <a:pt x="1" y="61"/>
                    <a:pt x="0" y="58"/>
                    <a:pt x="0" y="54"/>
                  </a:cubicBezTo>
                  <a:cubicBezTo>
                    <a:pt x="0" y="54"/>
                    <a:pt x="0" y="54"/>
                    <a:pt x="0" y="54"/>
                  </a:cubicBezTo>
                  <a:cubicBezTo>
                    <a:pt x="1" y="42"/>
                    <a:pt x="7" y="28"/>
                    <a:pt x="17" y="17"/>
                  </a:cubicBezTo>
                  <a:cubicBezTo>
                    <a:pt x="17" y="17"/>
                    <a:pt x="17" y="17"/>
                    <a:pt x="17" y="17"/>
                  </a:cubicBezTo>
                  <a:cubicBezTo>
                    <a:pt x="26" y="7"/>
                    <a:pt x="39" y="0"/>
                    <a:pt x="55" y="0"/>
                  </a:cubicBezTo>
                  <a:cubicBezTo>
                    <a:pt x="55" y="0"/>
                    <a:pt x="55" y="0"/>
                    <a:pt x="55" y="0"/>
                  </a:cubicBezTo>
                  <a:cubicBezTo>
                    <a:pt x="66" y="0"/>
                    <a:pt x="78" y="5"/>
                    <a:pt x="91" y="16"/>
                  </a:cubicBezTo>
                  <a:cubicBezTo>
                    <a:pt x="91" y="16"/>
                    <a:pt x="91" y="16"/>
                    <a:pt x="91" y="16"/>
                  </a:cubicBezTo>
                  <a:cubicBezTo>
                    <a:pt x="98" y="23"/>
                    <a:pt x="106" y="33"/>
                    <a:pt x="114" y="45"/>
                  </a:cubicBezTo>
                  <a:cubicBezTo>
                    <a:pt x="114" y="45"/>
                    <a:pt x="114" y="45"/>
                    <a:pt x="114" y="45"/>
                  </a:cubicBezTo>
                  <a:cubicBezTo>
                    <a:pt x="156" y="110"/>
                    <a:pt x="161" y="142"/>
                    <a:pt x="160" y="159"/>
                  </a:cubicBezTo>
                  <a:cubicBezTo>
                    <a:pt x="160" y="159"/>
                    <a:pt x="160" y="159"/>
                    <a:pt x="160" y="159"/>
                  </a:cubicBezTo>
                  <a:cubicBezTo>
                    <a:pt x="160" y="165"/>
                    <a:pt x="159" y="169"/>
                    <a:pt x="159" y="170"/>
                  </a:cubicBezTo>
                  <a:cubicBezTo>
                    <a:pt x="159" y="170"/>
                    <a:pt x="159" y="170"/>
                    <a:pt x="159" y="170"/>
                  </a:cubicBezTo>
                  <a:cubicBezTo>
                    <a:pt x="158" y="170"/>
                    <a:pt x="158" y="170"/>
                    <a:pt x="158" y="170"/>
                  </a:cubicBezTo>
                  <a:cubicBezTo>
                    <a:pt x="159" y="170"/>
                    <a:pt x="159" y="170"/>
                    <a:pt x="159" y="170"/>
                  </a:cubicBezTo>
                  <a:cubicBezTo>
                    <a:pt x="159" y="170"/>
                    <a:pt x="159" y="170"/>
                    <a:pt x="159" y="171"/>
                  </a:cubicBezTo>
                  <a:cubicBezTo>
                    <a:pt x="159" y="171"/>
                    <a:pt x="159" y="171"/>
                    <a:pt x="159" y="171"/>
                  </a:cubicBezTo>
                  <a:cubicBezTo>
                    <a:pt x="159" y="171"/>
                    <a:pt x="159" y="171"/>
                    <a:pt x="159" y="171"/>
                  </a:cubicBezTo>
                  <a:cubicBezTo>
                    <a:pt x="159" y="171"/>
                    <a:pt x="159" y="171"/>
                    <a:pt x="159" y="171"/>
                  </a:cubicBezTo>
                  <a:cubicBezTo>
                    <a:pt x="159" y="172"/>
                    <a:pt x="159" y="174"/>
                    <a:pt x="158" y="175"/>
                  </a:cubicBezTo>
                  <a:cubicBezTo>
                    <a:pt x="158" y="175"/>
                    <a:pt x="158" y="175"/>
                    <a:pt x="158" y="175"/>
                  </a:cubicBezTo>
                  <a:cubicBezTo>
                    <a:pt x="157" y="176"/>
                    <a:pt x="156" y="177"/>
                    <a:pt x="155" y="177"/>
                  </a:cubicBezTo>
                  <a:cubicBezTo>
                    <a:pt x="155" y="177"/>
                    <a:pt x="155" y="177"/>
                    <a:pt x="155" y="177"/>
                  </a:cubicBezTo>
                  <a:cubicBezTo>
                    <a:pt x="153" y="177"/>
                    <a:pt x="152" y="177"/>
                    <a:pt x="151" y="175"/>
                  </a:cubicBezTo>
                  <a:cubicBezTo>
                    <a:pt x="151" y="175"/>
                    <a:pt x="151" y="175"/>
                    <a:pt x="151" y="175"/>
                  </a:cubicBezTo>
                  <a:cubicBezTo>
                    <a:pt x="150" y="175"/>
                    <a:pt x="149" y="174"/>
                    <a:pt x="149" y="173"/>
                  </a:cubicBezTo>
                  <a:cubicBezTo>
                    <a:pt x="149" y="173"/>
                    <a:pt x="149" y="173"/>
                    <a:pt x="149" y="173"/>
                  </a:cubicBezTo>
                  <a:cubicBezTo>
                    <a:pt x="149" y="172"/>
                    <a:pt x="149" y="171"/>
                    <a:pt x="149" y="170"/>
                  </a:cubicBezTo>
                  <a:cubicBezTo>
                    <a:pt x="149" y="170"/>
                    <a:pt x="149" y="170"/>
                    <a:pt x="149" y="170"/>
                  </a:cubicBezTo>
                  <a:cubicBezTo>
                    <a:pt x="149" y="167"/>
                    <a:pt x="150" y="163"/>
                    <a:pt x="150" y="159"/>
                  </a:cubicBezTo>
                  <a:cubicBezTo>
                    <a:pt x="150" y="159"/>
                    <a:pt x="150" y="159"/>
                    <a:pt x="150" y="159"/>
                  </a:cubicBezTo>
                  <a:cubicBezTo>
                    <a:pt x="150" y="145"/>
                    <a:pt x="146" y="115"/>
                    <a:pt x="105" y="51"/>
                  </a:cubicBezTo>
                  <a:cubicBezTo>
                    <a:pt x="105" y="51"/>
                    <a:pt x="105" y="51"/>
                    <a:pt x="105" y="51"/>
                  </a:cubicBezTo>
                  <a:cubicBezTo>
                    <a:pt x="98" y="39"/>
                    <a:pt x="91" y="30"/>
                    <a:pt x="84" y="24"/>
                  </a:cubicBezTo>
                  <a:cubicBezTo>
                    <a:pt x="84" y="24"/>
                    <a:pt x="84" y="24"/>
                    <a:pt x="84" y="24"/>
                  </a:cubicBezTo>
                  <a:cubicBezTo>
                    <a:pt x="73" y="14"/>
                    <a:pt x="63" y="10"/>
                    <a:pt x="54" y="10"/>
                  </a:cubicBezTo>
                  <a:cubicBezTo>
                    <a:pt x="54" y="10"/>
                    <a:pt x="54" y="10"/>
                    <a:pt x="54" y="10"/>
                  </a:cubicBezTo>
                  <a:cubicBezTo>
                    <a:pt x="43" y="10"/>
                    <a:pt x="32" y="16"/>
                    <a:pt x="24" y="24"/>
                  </a:cubicBezTo>
                  <a:cubicBezTo>
                    <a:pt x="24" y="24"/>
                    <a:pt x="24" y="24"/>
                    <a:pt x="24" y="24"/>
                  </a:cubicBezTo>
                  <a:cubicBezTo>
                    <a:pt x="24" y="25"/>
                    <a:pt x="24" y="25"/>
                    <a:pt x="24" y="25"/>
                  </a:cubicBezTo>
                  <a:cubicBezTo>
                    <a:pt x="24" y="25"/>
                    <a:pt x="24" y="25"/>
                    <a:pt x="24" y="25"/>
                  </a:cubicBezTo>
                  <a:cubicBezTo>
                    <a:pt x="16" y="34"/>
                    <a:pt x="11" y="46"/>
                    <a:pt x="11" y="54"/>
                  </a:cubicBezTo>
                  <a:cubicBezTo>
                    <a:pt x="11" y="54"/>
                    <a:pt x="11" y="54"/>
                    <a:pt x="11" y="54"/>
                  </a:cubicBezTo>
                  <a:cubicBezTo>
                    <a:pt x="11" y="57"/>
                    <a:pt x="11" y="59"/>
                    <a:pt x="12" y="61"/>
                  </a:cubicBezTo>
                  <a:cubicBezTo>
                    <a:pt x="12" y="61"/>
                    <a:pt x="12" y="61"/>
                    <a:pt x="12" y="61"/>
                  </a:cubicBezTo>
                  <a:cubicBezTo>
                    <a:pt x="23" y="86"/>
                    <a:pt x="33" y="117"/>
                    <a:pt x="47" y="168"/>
                  </a:cubicBezTo>
                  <a:cubicBezTo>
                    <a:pt x="47" y="168"/>
                    <a:pt x="47" y="168"/>
                    <a:pt x="47" y="168"/>
                  </a:cubicBezTo>
                  <a:cubicBezTo>
                    <a:pt x="59" y="216"/>
                    <a:pt x="56" y="302"/>
                    <a:pt x="56" y="315"/>
                  </a:cubicBezTo>
                  <a:cubicBezTo>
                    <a:pt x="56" y="315"/>
                    <a:pt x="56" y="315"/>
                    <a:pt x="56" y="315"/>
                  </a:cubicBezTo>
                  <a:cubicBezTo>
                    <a:pt x="56" y="316"/>
                    <a:pt x="56" y="317"/>
                    <a:pt x="56" y="317"/>
                  </a:cubicBezTo>
                  <a:cubicBezTo>
                    <a:pt x="56" y="317"/>
                    <a:pt x="56" y="317"/>
                    <a:pt x="56" y="317"/>
                  </a:cubicBezTo>
                  <a:cubicBezTo>
                    <a:pt x="56" y="318"/>
                    <a:pt x="55" y="319"/>
                    <a:pt x="54" y="320"/>
                  </a:cubicBezTo>
                  <a:cubicBezTo>
                    <a:pt x="54" y="320"/>
                    <a:pt x="54" y="320"/>
                    <a:pt x="54" y="320"/>
                  </a:cubicBezTo>
                  <a:cubicBezTo>
                    <a:pt x="53" y="321"/>
                    <a:pt x="52" y="322"/>
                    <a:pt x="50" y="322"/>
                  </a:cubicBezTo>
                  <a:close/>
                  <a:moveTo>
                    <a:pt x="47" y="316"/>
                  </a:moveTo>
                  <a:cubicBezTo>
                    <a:pt x="47" y="317"/>
                    <a:pt x="47" y="317"/>
                    <a:pt x="47" y="317"/>
                  </a:cubicBezTo>
                  <a:cubicBezTo>
                    <a:pt x="47" y="318"/>
                    <a:pt x="48" y="319"/>
                    <a:pt x="48" y="319"/>
                  </a:cubicBezTo>
                  <a:cubicBezTo>
                    <a:pt x="48" y="319"/>
                    <a:pt x="48" y="319"/>
                    <a:pt x="48" y="319"/>
                  </a:cubicBezTo>
                  <a:cubicBezTo>
                    <a:pt x="49" y="320"/>
                    <a:pt x="50" y="320"/>
                    <a:pt x="51" y="320"/>
                  </a:cubicBezTo>
                  <a:cubicBezTo>
                    <a:pt x="51" y="320"/>
                    <a:pt x="51" y="320"/>
                    <a:pt x="51" y="320"/>
                  </a:cubicBezTo>
                  <a:cubicBezTo>
                    <a:pt x="52" y="320"/>
                    <a:pt x="53" y="320"/>
                    <a:pt x="53" y="319"/>
                  </a:cubicBezTo>
                  <a:cubicBezTo>
                    <a:pt x="53" y="319"/>
                    <a:pt x="53" y="319"/>
                    <a:pt x="53" y="319"/>
                  </a:cubicBezTo>
                  <a:cubicBezTo>
                    <a:pt x="54" y="318"/>
                    <a:pt x="54" y="318"/>
                    <a:pt x="54" y="317"/>
                  </a:cubicBezTo>
                  <a:cubicBezTo>
                    <a:pt x="54" y="317"/>
                    <a:pt x="54" y="317"/>
                    <a:pt x="54" y="317"/>
                  </a:cubicBezTo>
                  <a:cubicBezTo>
                    <a:pt x="54" y="317"/>
                    <a:pt x="54" y="316"/>
                    <a:pt x="54" y="315"/>
                  </a:cubicBezTo>
                  <a:cubicBezTo>
                    <a:pt x="54" y="315"/>
                    <a:pt x="54" y="315"/>
                    <a:pt x="54" y="315"/>
                  </a:cubicBezTo>
                  <a:cubicBezTo>
                    <a:pt x="55" y="302"/>
                    <a:pt x="57" y="216"/>
                    <a:pt x="45" y="169"/>
                  </a:cubicBezTo>
                  <a:cubicBezTo>
                    <a:pt x="45" y="169"/>
                    <a:pt x="45" y="169"/>
                    <a:pt x="45" y="169"/>
                  </a:cubicBezTo>
                  <a:cubicBezTo>
                    <a:pt x="32" y="118"/>
                    <a:pt x="21" y="87"/>
                    <a:pt x="10" y="61"/>
                  </a:cubicBezTo>
                  <a:cubicBezTo>
                    <a:pt x="10" y="61"/>
                    <a:pt x="10" y="61"/>
                    <a:pt x="10" y="61"/>
                  </a:cubicBezTo>
                  <a:cubicBezTo>
                    <a:pt x="9" y="60"/>
                    <a:pt x="9" y="57"/>
                    <a:pt x="9" y="54"/>
                  </a:cubicBezTo>
                  <a:cubicBezTo>
                    <a:pt x="9" y="54"/>
                    <a:pt x="9" y="54"/>
                    <a:pt x="9" y="54"/>
                  </a:cubicBezTo>
                  <a:cubicBezTo>
                    <a:pt x="9" y="46"/>
                    <a:pt x="14" y="34"/>
                    <a:pt x="22" y="24"/>
                  </a:cubicBezTo>
                  <a:cubicBezTo>
                    <a:pt x="22" y="24"/>
                    <a:pt x="22" y="24"/>
                    <a:pt x="22" y="24"/>
                  </a:cubicBezTo>
                  <a:cubicBezTo>
                    <a:pt x="23" y="24"/>
                    <a:pt x="23" y="24"/>
                    <a:pt x="23" y="23"/>
                  </a:cubicBezTo>
                  <a:cubicBezTo>
                    <a:pt x="23" y="23"/>
                    <a:pt x="23" y="23"/>
                    <a:pt x="23" y="23"/>
                  </a:cubicBezTo>
                  <a:cubicBezTo>
                    <a:pt x="31" y="14"/>
                    <a:pt x="42" y="8"/>
                    <a:pt x="54" y="8"/>
                  </a:cubicBezTo>
                  <a:cubicBezTo>
                    <a:pt x="54" y="8"/>
                    <a:pt x="54" y="8"/>
                    <a:pt x="54" y="8"/>
                  </a:cubicBezTo>
                  <a:cubicBezTo>
                    <a:pt x="63" y="9"/>
                    <a:pt x="74" y="13"/>
                    <a:pt x="85" y="23"/>
                  </a:cubicBezTo>
                  <a:cubicBezTo>
                    <a:pt x="85" y="23"/>
                    <a:pt x="85" y="23"/>
                    <a:pt x="85" y="23"/>
                  </a:cubicBezTo>
                  <a:cubicBezTo>
                    <a:pt x="92" y="29"/>
                    <a:pt x="99" y="38"/>
                    <a:pt x="107" y="50"/>
                  </a:cubicBezTo>
                  <a:cubicBezTo>
                    <a:pt x="107" y="50"/>
                    <a:pt x="107" y="50"/>
                    <a:pt x="107" y="50"/>
                  </a:cubicBezTo>
                  <a:cubicBezTo>
                    <a:pt x="148" y="114"/>
                    <a:pt x="152" y="144"/>
                    <a:pt x="151" y="159"/>
                  </a:cubicBezTo>
                  <a:cubicBezTo>
                    <a:pt x="151" y="159"/>
                    <a:pt x="151" y="159"/>
                    <a:pt x="151" y="159"/>
                  </a:cubicBezTo>
                  <a:cubicBezTo>
                    <a:pt x="151" y="164"/>
                    <a:pt x="151" y="167"/>
                    <a:pt x="150" y="170"/>
                  </a:cubicBezTo>
                  <a:cubicBezTo>
                    <a:pt x="150" y="170"/>
                    <a:pt x="150" y="170"/>
                    <a:pt x="150" y="170"/>
                  </a:cubicBezTo>
                  <a:cubicBezTo>
                    <a:pt x="150" y="171"/>
                    <a:pt x="150" y="171"/>
                    <a:pt x="151" y="172"/>
                  </a:cubicBezTo>
                  <a:cubicBezTo>
                    <a:pt x="151" y="172"/>
                    <a:pt x="151" y="172"/>
                    <a:pt x="151" y="172"/>
                  </a:cubicBezTo>
                  <a:cubicBezTo>
                    <a:pt x="151" y="173"/>
                    <a:pt x="151" y="174"/>
                    <a:pt x="152" y="174"/>
                  </a:cubicBezTo>
                  <a:cubicBezTo>
                    <a:pt x="152" y="174"/>
                    <a:pt x="152" y="174"/>
                    <a:pt x="152" y="174"/>
                  </a:cubicBezTo>
                  <a:cubicBezTo>
                    <a:pt x="153" y="175"/>
                    <a:pt x="154" y="175"/>
                    <a:pt x="155" y="175"/>
                  </a:cubicBezTo>
                  <a:cubicBezTo>
                    <a:pt x="155" y="175"/>
                    <a:pt x="155" y="175"/>
                    <a:pt x="155" y="175"/>
                  </a:cubicBezTo>
                  <a:cubicBezTo>
                    <a:pt x="156" y="175"/>
                    <a:pt x="156" y="175"/>
                    <a:pt x="157" y="174"/>
                  </a:cubicBezTo>
                  <a:cubicBezTo>
                    <a:pt x="157" y="174"/>
                    <a:pt x="157" y="174"/>
                    <a:pt x="157" y="174"/>
                  </a:cubicBezTo>
                  <a:cubicBezTo>
                    <a:pt x="157" y="173"/>
                    <a:pt x="158" y="172"/>
                    <a:pt x="158" y="171"/>
                  </a:cubicBezTo>
                  <a:cubicBezTo>
                    <a:pt x="158" y="171"/>
                    <a:pt x="158" y="171"/>
                    <a:pt x="158" y="171"/>
                  </a:cubicBezTo>
                  <a:cubicBezTo>
                    <a:pt x="157" y="171"/>
                    <a:pt x="157" y="171"/>
                    <a:pt x="157" y="170"/>
                  </a:cubicBezTo>
                  <a:cubicBezTo>
                    <a:pt x="157" y="170"/>
                    <a:pt x="157" y="170"/>
                    <a:pt x="157" y="170"/>
                  </a:cubicBezTo>
                  <a:cubicBezTo>
                    <a:pt x="157" y="170"/>
                    <a:pt x="157" y="170"/>
                    <a:pt x="157" y="170"/>
                  </a:cubicBezTo>
                  <a:cubicBezTo>
                    <a:pt x="158" y="168"/>
                    <a:pt x="158" y="164"/>
                    <a:pt x="158" y="159"/>
                  </a:cubicBezTo>
                  <a:cubicBezTo>
                    <a:pt x="158" y="159"/>
                    <a:pt x="158" y="159"/>
                    <a:pt x="158" y="159"/>
                  </a:cubicBezTo>
                  <a:cubicBezTo>
                    <a:pt x="159" y="143"/>
                    <a:pt x="154" y="111"/>
                    <a:pt x="113" y="46"/>
                  </a:cubicBezTo>
                  <a:cubicBezTo>
                    <a:pt x="113" y="46"/>
                    <a:pt x="113" y="46"/>
                    <a:pt x="113" y="46"/>
                  </a:cubicBezTo>
                  <a:cubicBezTo>
                    <a:pt x="105" y="34"/>
                    <a:pt x="97" y="24"/>
                    <a:pt x="90" y="18"/>
                  </a:cubicBezTo>
                  <a:cubicBezTo>
                    <a:pt x="90" y="18"/>
                    <a:pt x="90" y="18"/>
                    <a:pt x="90" y="18"/>
                  </a:cubicBezTo>
                  <a:cubicBezTo>
                    <a:pt x="77" y="7"/>
                    <a:pt x="66" y="2"/>
                    <a:pt x="54" y="1"/>
                  </a:cubicBezTo>
                  <a:cubicBezTo>
                    <a:pt x="54" y="1"/>
                    <a:pt x="54" y="1"/>
                    <a:pt x="54" y="1"/>
                  </a:cubicBezTo>
                  <a:cubicBezTo>
                    <a:pt x="39" y="1"/>
                    <a:pt x="27" y="8"/>
                    <a:pt x="18" y="18"/>
                  </a:cubicBezTo>
                  <a:cubicBezTo>
                    <a:pt x="18" y="18"/>
                    <a:pt x="18" y="18"/>
                    <a:pt x="18" y="18"/>
                  </a:cubicBezTo>
                  <a:cubicBezTo>
                    <a:pt x="8" y="29"/>
                    <a:pt x="3" y="43"/>
                    <a:pt x="2" y="54"/>
                  </a:cubicBezTo>
                  <a:cubicBezTo>
                    <a:pt x="2" y="54"/>
                    <a:pt x="2" y="54"/>
                    <a:pt x="2" y="54"/>
                  </a:cubicBezTo>
                  <a:cubicBezTo>
                    <a:pt x="2" y="58"/>
                    <a:pt x="2" y="61"/>
                    <a:pt x="4" y="64"/>
                  </a:cubicBezTo>
                  <a:cubicBezTo>
                    <a:pt x="4" y="64"/>
                    <a:pt x="4" y="64"/>
                    <a:pt x="4" y="64"/>
                  </a:cubicBezTo>
                  <a:cubicBezTo>
                    <a:pt x="14" y="89"/>
                    <a:pt x="25" y="120"/>
                    <a:pt x="38" y="170"/>
                  </a:cubicBezTo>
                  <a:cubicBezTo>
                    <a:pt x="38" y="170"/>
                    <a:pt x="38" y="170"/>
                    <a:pt x="38" y="170"/>
                  </a:cubicBezTo>
                  <a:cubicBezTo>
                    <a:pt x="50" y="216"/>
                    <a:pt x="48" y="302"/>
                    <a:pt x="47" y="315"/>
                  </a:cubicBezTo>
                  <a:cubicBezTo>
                    <a:pt x="47" y="315"/>
                    <a:pt x="47" y="315"/>
                    <a:pt x="47" y="315"/>
                  </a:cubicBezTo>
                  <a:cubicBezTo>
                    <a:pt x="47" y="315"/>
                    <a:pt x="47" y="316"/>
                    <a:pt x="47" y="316"/>
                  </a:cubicBezTo>
                  <a:cubicBezTo>
                    <a:pt x="47" y="316"/>
                    <a:pt x="47" y="316"/>
                    <a:pt x="47" y="316"/>
                  </a:cubicBezTo>
                  <a:cubicBezTo>
                    <a:pt x="47" y="316"/>
                    <a:pt x="47" y="316"/>
                    <a:pt x="47"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
            <p:cNvSpPr>
              <a:spLocks noEditPoints="1"/>
            </p:cNvSpPr>
            <p:nvPr/>
          </p:nvSpPr>
          <p:spPr bwMode="auto">
            <a:xfrm>
              <a:off x="5576" y="1386"/>
              <a:ext cx="110" cy="187"/>
            </a:xfrm>
            <a:custGeom>
              <a:avLst/>
              <a:gdLst>
                <a:gd name="T0" fmla="*/ 89 w 94"/>
                <a:gd name="T1" fmla="*/ 140 h 159"/>
                <a:gd name="T2" fmla="*/ 62 w 94"/>
                <a:gd name="T3" fmla="*/ 158 h 159"/>
                <a:gd name="T4" fmla="*/ 62 w 94"/>
                <a:gd name="T5" fmla="*/ 158 h 159"/>
                <a:gd name="T6" fmla="*/ 60 w 94"/>
                <a:gd name="T7" fmla="*/ 158 h 159"/>
                <a:gd name="T8" fmla="*/ 60 w 94"/>
                <a:gd name="T9" fmla="*/ 158 h 159"/>
                <a:gd name="T10" fmla="*/ 16 w 94"/>
                <a:gd name="T11" fmla="*/ 131 h 159"/>
                <a:gd name="T12" fmla="*/ 16 w 94"/>
                <a:gd name="T13" fmla="*/ 131 h 159"/>
                <a:gd name="T14" fmla="*/ 15 w 94"/>
                <a:gd name="T15" fmla="*/ 130 h 159"/>
                <a:gd name="T16" fmla="*/ 15 w 94"/>
                <a:gd name="T17" fmla="*/ 129 h 159"/>
                <a:gd name="T18" fmla="*/ 1 w 94"/>
                <a:gd name="T19" fmla="*/ 32 h 159"/>
                <a:gd name="T20" fmla="*/ 1 w 94"/>
                <a:gd name="T21" fmla="*/ 32 h 159"/>
                <a:gd name="T22" fmla="*/ 5 w 94"/>
                <a:gd name="T23" fmla="*/ 18 h 159"/>
                <a:gd name="T24" fmla="*/ 5 w 94"/>
                <a:gd name="T25" fmla="*/ 18 h 159"/>
                <a:gd name="T26" fmla="*/ 45 w 94"/>
                <a:gd name="T27" fmla="*/ 0 h 159"/>
                <a:gd name="T28" fmla="*/ 45 w 94"/>
                <a:gd name="T29" fmla="*/ 0 h 159"/>
                <a:gd name="T30" fmla="*/ 49 w 94"/>
                <a:gd name="T31" fmla="*/ 1 h 159"/>
                <a:gd name="T32" fmla="*/ 49 w 94"/>
                <a:gd name="T33" fmla="*/ 1 h 159"/>
                <a:gd name="T34" fmla="*/ 83 w 94"/>
                <a:gd name="T35" fmla="*/ 26 h 159"/>
                <a:gd name="T36" fmla="*/ 83 w 94"/>
                <a:gd name="T37" fmla="*/ 26 h 159"/>
                <a:gd name="T38" fmla="*/ 92 w 94"/>
                <a:gd name="T39" fmla="*/ 90 h 159"/>
                <a:gd name="T40" fmla="*/ 92 w 94"/>
                <a:gd name="T41" fmla="*/ 90 h 159"/>
                <a:gd name="T42" fmla="*/ 94 w 94"/>
                <a:gd name="T43" fmla="*/ 126 h 159"/>
                <a:gd name="T44" fmla="*/ 94 w 94"/>
                <a:gd name="T45" fmla="*/ 126 h 159"/>
                <a:gd name="T46" fmla="*/ 94 w 94"/>
                <a:gd name="T47" fmla="*/ 126 h 159"/>
                <a:gd name="T48" fmla="*/ 94 w 94"/>
                <a:gd name="T49" fmla="*/ 126 h 159"/>
                <a:gd name="T50" fmla="*/ 89 w 94"/>
                <a:gd name="T51" fmla="*/ 140 h 159"/>
                <a:gd name="T52" fmla="*/ 36 w 94"/>
                <a:gd name="T53" fmla="*/ 137 h 159"/>
                <a:gd name="T54" fmla="*/ 60 w 94"/>
                <a:gd name="T55" fmla="*/ 150 h 159"/>
                <a:gd name="T56" fmla="*/ 60 w 94"/>
                <a:gd name="T57" fmla="*/ 150 h 159"/>
                <a:gd name="T58" fmla="*/ 62 w 94"/>
                <a:gd name="T59" fmla="*/ 150 h 159"/>
                <a:gd name="T60" fmla="*/ 62 w 94"/>
                <a:gd name="T61" fmla="*/ 150 h 159"/>
                <a:gd name="T62" fmla="*/ 82 w 94"/>
                <a:gd name="T63" fmla="*/ 134 h 159"/>
                <a:gd name="T64" fmla="*/ 82 w 94"/>
                <a:gd name="T65" fmla="*/ 134 h 159"/>
                <a:gd name="T66" fmla="*/ 85 w 94"/>
                <a:gd name="T67" fmla="*/ 126 h 159"/>
                <a:gd name="T68" fmla="*/ 85 w 94"/>
                <a:gd name="T69" fmla="*/ 126 h 159"/>
                <a:gd name="T70" fmla="*/ 83 w 94"/>
                <a:gd name="T71" fmla="*/ 90 h 159"/>
                <a:gd name="T72" fmla="*/ 83 w 94"/>
                <a:gd name="T73" fmla="*/ 90 h 159"/>
                <a:gd name="T74" fmla="*/ 75 w 94"/>
                <a:gd name="T75" fmla="*/ 29 h 159"/>
                <a:gd name="T76" fmla="*/ 75 w 94"/>
                <a:gd name="T77" fmla="*/ 29 h 159"/>
                <a:gd name="T78" fmla="*/ 48 w 94"/>
                <a:gd name="T79" fmla="*/ 9 h 159"/>
                <a:gd name="T80" fmla="*/ 48 w 94"/>
                <a:gd name="T81" fmla="*/ 9 h 159"/>
                <a:gd name="T82" fmla="*/ 44 w 94"/>
                <a:gd name="T83" fmla="*/ 9 h 159"/>
                <a:gd name="T84" fmla="*/ 44 w 94"/>
                <a:gd name="T85" fmla="*/ 9 h 159"/>
                <a:gd name="T86" fmla="*/ 11 w 94"/>
                <a:gd name="T87" fmla="*/ 23 h 159"/>
                <a:gd name="T88" fmla="*/ 11 w 94"/>
                <a:gd name="T89" fmla="*/ 23 h 159"/>
                <a:gd name="T90" fmla="*/ 10 w 94"/>
                <a:gd name="T91" fmla="*/ 32 h 159"/>
                <a:gd name="T92" fmla="*/ 10 w 94"/>
                <a:gd name="T93" fmla="*/ 32 h 159"/>
                <a:gd name="T94" fmla="*/ 23 w 94"/>
                <a:gd name="T95" fmla="*/ 126 h 159"/>
                <a:gd name="T96" fmla="*/ 23 w 94"/>
                <a:gd name="T97" fmla="*/ 126 h 159"/>
                <a:gd name="T98" fmla="*/ 36 w 94"/>
                <a:gd name="T9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159">
                  <a:moveTo>
                    <a:pt x="89" y="140"/>
                  </a:moveTo>
                  <a:cubicBezTo>
                    <a:pt x="84" y="146"/>
                    <a:pt x="79" y="159"/>
                    <a:pt x="62" y="158"/>
                  </a:cubicBezTo>
                  <a:cubicBezTo>
                    <a:pt x="62" y="158"/>
                    <a:pt x="62" y="158"/>
                    <a:pt x="62" y="158"/>
                  </a:cubicBezTo>
                  <a:cubicBezTo>
                    <a:pt x="61" y="158"/>
                    <a:pt x="60" y="158"/>
                    <a:pt x="60" y="158"/>
                  </a:cubicBezTo>
                  <a:cubicBezTo>
                    <a:pt x="60" y="158"/>
                    <a:pt x="60" y="158"/>
                    <a:pt x="60" y="158"/>
                  </a:cubicBezTo>
                  <a:cubicBezTo>
                    <a:pt x="40" y="156"/>
                    <a:pt x="16" y="131"/>
                    <a:pt x="16" y="131"/>
                  </a:cubicBezTo>
                  <a:cubicBezTo>
                    <a:pt x="16" y="131"/>
                    <a:pt x="16" y="131"/>
                    <a:pt x="16" y="131"/>
                  </a:cubicBezTo>
                  <a:cubicBezTo>
                    <a:pt x="15" y="130"/>
                    <a:pt x="15" y="130"/>
                    <a:pt x="15" y="130"/>
                  </a:cubicBezTo>
                  <a:cubicBezTo>
                    <a:pt x="15" y="129"/>
                    <a:pt x="15" y="129"/>
                    <a:pt x="15" y="129"/>
                  </a:cubicBezTo>
                  <a:cubicBezTo>
                    <a:pt x="15" y="129"/>
                    <a:pt x="0" y="62"/>
                    <a:pt x="1" y="32"/>
                  </a:cubicBezTo>
                  <a:cubicBezTo>
                    <a:pt x="1" y="32"/>
                    <a:pt x="1" y="32"/>
                    <a:pt x="1" y="32"/>
                  </a:cubicBezTo>
                  <a:cubicBezTo>
                    <a:pt x="1" y="26"/>
                    <a:pt x="2" y="21"/>
                    <a:pt x="5" y="18"/>
                  </a:cubicBezTo>
                  <a:cubicBezTo>
                    <a:pt x="5" y="18"/>
                    <a:pt x="5" y="18"/>
                    <a:pt x="5" y="18"/>
                  </a:cubicBezTo>
                  <a:cubicBezTo>
                    <a:pt x="15" y="6"/>
                    <a:pt x="32" y="0"/>
                    <a:pt x="45" y="0"/>
                  </a:cubicBezTo>
                  <a:cubicBezTo>
                    <a:pt x="45" y="0"/>
                    <a:pt x="45" y="0"/>
                    <a:pt x="45" y="0"/>
                  </a:cubicBezTo>
                  <a:cubicBezTo>
                    <a:pt x="46" y="0"/>
                    <a:pt x="48" y="1"/>
                    <a:pt x="49" y="1"/>
                  </a:cubicBezTo>
                  <a:cubicBezTo>
                    <a:pt x="49" y="1"/>
                    <a:pt x="49" y="1"/>
                    <a:pt x="49" y="1"/>
                  </a:cubicBezTo>
                  <a:cubicBezTo>
                    <a:pt x="60" y="2"/>
                    <a:pt x="75" y="4"/>
                    <a:pt x="83" y="26"/>
                  </a:cubicBezTo>
                  <a:cubicBezTo>
                    <a:pt x="83" y="26"/>
                    <a:pt x="83" y="26"/>
                    <a:pt x="83" y="26"/>
                  </a:cubicBezTo>
                  <a:cubicBezTo>
                    <a:pt x="91" y="47"/>
                    <a:pt x="91" y="62"/>
                    <a:pt x="92" y="90"/>
                  </a:cubicBezTo>
                  <a:cubicBezTo>
                    <a:pt x="92" y="90"/>
                    <a:pt x="92" y="90"/>
                    <a:pt x="92" y="90"/>
                  </a:cubicBezTo>
                  <a:cubicBezTo>
                    <a:pt x="92" y="108"/>
                    <a:pt x="94" y="118"/>
                    <a:pt x="94" y="126"/>
                  </a:cubicBezTo>
                  <a:cubicBezTo>
                    <a:pt x="94" y="126"/>
                    <a:pt x="94" y="126"/>
                    <a:pt x="94" y="126"/>
                  </a:cubicBezTo>
                  <a:cubicBezTo>
                    <a:pt x="94" y="126"/>
                    <a:pt x="94" y="126"/>
                    <a:pt x="94" y="126"/>
                  </a:cubicBezTo>
                  <a:cubicBezTo>
                    <a:pt x="94" y="126"/>
                    <a:pt x="94" y="126"/>
                    <a:pt x="94" y="126"/>
                  </a:cubicBezTo>
                  <a:cubicBezTo>
                    <a:pt x="94" y="131"/>
                    <a:pt x="92" y="136"/>
                    <a:pt x="89" y="140"/>
                  </a:cubicBezTo>
                  <a:close/>
                  <a:moveTo>
                    <a:pt x="36" y="137"/>
                  </a:moveTo>
                  <a:cubicBezTo>
                    <a:pt x="44" y="143"/>
                    <a:pt x="54" y="149"/>
                    <a:pt x="60" y="150"/>
                  </a:cubicBezTo>
                  <a:cubicBezTo>
                    <a:pt x="60" y="150"/>
                    <a:pt x="60" y="150"/>
                    <a:pt x="60" y="150"/>
                  </a:cubicBezTo>
                  <a:cubicBezTo>
                    <a:pt x="61" y="150"/>
                    <a:pt x="62" y="150"/>
                    <a:pt x="62" y="150"/>
                  </a:cubicBezTo>
                  <a:cubicBezTo>
                    <a:pt x="62" y="150"/>
                    <a:pt x="62" y="150"/>
                    <a:pt x="62" y="150"/>
                  </a:cubicBezTo>
                  <a:cubicBezTo>
                    <a:pt x="74" y="150"/>
                    <a:pt x="75" y="144"/>
                    <a:pt x="82" y="134"/>
                  </a:cubicBezTo>
                  <a:cubicBezTo>
                    <a:pt x="82" y="134"/>
                    <a:pt x="82" y="134"/>
                    <a:pt x="82" y="134"/>
                  </a:cubicBezTo>
                  <a:cubicBezTo>
                    <a:pt x="84" y="132"/>
                    <a:pt x="85" y="130"/>
                    <a:pt x="85" y="126"/>
                  </a:cubicBezTo>
                  <a:cubicBezTo>
                    <a:pt x="85" y="126"/>
                    <a:pt x="85" y="126"/>
                    <a:pt x="85" y="126"/>
                  </a:cubicBezTo>
                  <a:cubicBezTo>
                    <a:pt x="85" y="119"/>
                    <a:pt x="83" y="108"/>
                    <a:pt x="83" y="90"/>
                  </a:cubicBezTo>
                  <a:cubicBezTo>
                    <a:pt x="83" y="90"/>
                    <a:pt x="83" y="90"/>
                    <a:pt x="83" y="90"/>
                  </a:cubicBezTo>
                  <a:cubicBezTo>
                    <a:pt x="82" y="61"/>
                    <a:pt x="83" y="49"/>
                    <a:pt x="75" y="29"/>
                  </a:cubicBezTo>
                  <a:cubicBezTo>
                    <a:pt x="75" y="29"/>
                    <a:pt x="75" y="29"/>
                    <a:pt x="75" y="29"/>
                  </a:cubicBezTo>
                  <a:cubicBezTo>
                    <a:pt x="68" y="11"/>
                    <a:pt x="60" y="12"/>
                    <a:pt x="48" y="9"/>
                  </a:cubicBezTo>
                  <a:cubicBezTo>
                    <a:pt x="48" y="9"/>
                    <a:pt x="48" y="9"/>
                    <a:pt x="48" y="9"/>
                  </a:cubicBezTo>
                  <a:cubicBezTo>
                    <a:pt x="47" y="9"/>
                    <a:pt x="45" y="9"/>
                    <a:pt x="44" y="9"/>
                  </a:cubicBezTo>
                  <a:cubicBezTo>
                    <a:pt x="44" y="9"/>
                    <a:pt x="44" y="9"/>
                    <a:pt x="44" y="9"/>
                  </a:cubicBezTo>
                  <a:cubicBezTo>
                    <a:pt x="34" y="9"/>
                    <a:pt x="19" y="14"/>
                    <a:pt x="11" y="23"/>
                  </a:cubicBezTo>
                  <a:cubicBezTo>
                    <a:pt x="11" y="23"/>
                    <a:pt x="11" y="23"/>
                    <a:pt x="11" y="23"/>
                  </a:cubicBezTo>
                  <a:cubicBezTo>
                    <a:pt x="11" y="23"/>
                    <a:pt x="10" y="27"/>
                    <a:pt x="10" y="32"/>
                  </a:cubicBezTo>
                  <a:cubicBezTo>
                    <a:pt x="10" y="32"/>
                    <a:pt x="10" y="32"/>
                    <a:pt x="10" y="32"/>
                  </a:cubicBezTo>
                  <a:cubicBezTo>
                    <a:pt x="9" y="58"/>
                    <a:pt x="21" y="116"/>
                    <a:pt x="23" y="126"/>
                  </a:cubicBezTo>
                  <a:cubicBezTo>
                    <a:pt x="23" y="126"/>
                    <a:pt x="23" y="126"/>
                    <a:pt x="23" y="126"/>
                  </a:cubicBezTo>
                  <a:cubicBezTo>
                    <a:pt x="25" y="128"/>
                    <a:pt x="30" y="132"/>
                    <a:pt x="36"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
            <p:cNvSpPr>
              <a:spLocks noEditPoints="1"/>
            </p:cNvSpPr>
            <p:nvPr/>
          </p:nvSpPr>
          <p:spPr bwMode="auto">
            <a:xfrm>
              <a:off x="5576" y="1385"/>
              <a:ext cx="111" cy="189"/>
            </a:xfrm>
            <a:custGeom>
              <a:avLst/>
              <a:gdLst>
                <a:gd name="T0" fmla="*/ 59 w 95"/>
                <a:gd name="T1" fmla="*/ 160 h 161"/>
                <a:gd name="T2" fmla="*/ 16 w 95"/>
                <a:gd name="T3" fmla="*/ 133 h 161"/>
                <a:gd name="T4" fmla="*/ 15 w 95"/>
                <a:gd name="T5" fmla="*/ 133 h 161"/>
                <a:gd name="T6" fmla="*/ 14 w 95"/>
                <a:gd name="T7" fmla="*/ 132 h 161"/>
                <a:gd name="T8" fmla="*/ 14 w 95"/>
                <a:gd name="T9" fmla="*/ 130 h 161"/>
                <a:gd name="T10" fmla="*/ 14 w 95"/>
                <a:gd name="T11" fmla="*/ 130 h 161"/>
                <a:gd name="T12" fmla="*/ 14 w 95"/>
                <a:gd name="T13" fmla="*/ 130 h 161"/>
                <a:gd name="T14" fmla="*/ 13 w 95"/>
                <a:gd name="T15" fmla="*/ 127 h 161"/>
                <a:gd name="T16" fmla="*/ 12 w 95"/>
                <a:gd name="T17" fmla="*/ 119 h 161"/>
                <a:gd name="T18" fmla="*/ 0 w 95"/>
                <a:gd name="T19" fmla="*/ 33 h 161"/>
                <a:gd name="T20" fmla="*/ 4 w 95"/>
                <a:gd name="T21" fmla="*/ 18 h 161"/>
                <a:gd name="T22" fmla="*/ 45 w 95"/>
                <a:gd name="T23" fmla="*/ 1 h 161"/>
                <a:gd name="T24" fmla="*/ 49 w 95"/>
                <a:gd name="T25" fmla="*/ 1 h 161"/>
                <a:gd name="T26" fmla="*/ 84 w 95"/>
                <a:gd name="T27" fmla="*/ 27 h 161"/>
                <a:gd name="T28" fmla="*/ 92 w 95"/>
                <a:gd name="T29" fmla="*/ 91 h 161"/>
                <a:gd name="T30" fmla="*/ 95 w 95"/>
                <a:gd name="T31" fmla="*/ 127 h 161"/>
                <a:gd name="T32" fmla="*/ 90 w 95"/>
                <a:gd name="T33" fmla="*/ 141 h 161"/>
                <a:gd name="T34" fmla="*/ 81 w 95"/>
                <a:gd name="T35" fmla="*/ 152 h 161"/>
                <a:gd name="T36" fmla="*/ 81 w 95"/>
                <a:gd name="T37" fmla="*/ 152 h 161"/>
                <a:gd name="T38" fmla="*/ 22 w 95"/>
                <a:gd name="T39" fmla="*/ 137 h 161"/>
                <a:gd name="T40" fmla="*/ 60 w 95"/>
                <a:gd name="T41" fmla="*/ 158 h 161"/>
                <a:gd name="T42" fmla="*/ 80 w 95"/>
                <a:gd name="T43" fmla="*/ 151 h 161"/>
                <a:gd name="T44" fmla="*/ 88 w 95"/>
                <a:gd name="T45" fmla="*/ 140 h 161"/>
                <a:gd name="T46" fmla="*/ 93 w 95"/>
                <a:gd name="T47" fmla="*/ 127 h 161"/>
                <a:gd name="T48" fmla="*/ 91 w 95"/>
                <a:gd name="T49" fmla="*/ 91 h 161"/>
                <a:gd name="T50" fmla="*/ 83 w 95"/>
                <a:gd name="T51" fmla="*/ 28 h 161"/>
                <a:gd name="T52" fmla="*/ 49 w 95"/>
                <a:gd name="T53" fmla="*/ 3 h 161"/>
                <a:gd name="T54" fmla="*/ 45 w 95"/>
                <a:gd name="T55" fmla="*/ 2 h 161"/>
                <a:gd name="T56" fmla="*/ 5 w 95"/>
                <a:gd name="T57" fmla="*/ 19 h 161"/>
                <a:gd name="T58" fmla="*/ 2 w 95"/>
                <a:gd name="T59" fmla="*/ 33 h 161"/>
                <a:gd name="T60" fmla="*/ 16 w 95"/>
                <a:gd name="T61" fmla="*/ 131 h 161"/>
                <a:gd name="T62" fmla="*/ 62 w 95"/>
                <a:gd name="T63" fmla="*/ 152 h 161"/>
                <a:gd name="T64" fmla="*/ 35 w 95"/>
                <a:gd name="T65" fmla="*/ 139 h 161"/>
                <a:gd name="T66" fmla="*/ 26 w 95"/>
                <a:gd name="T67" fmla="*/ 131 h 161"/>
                <a:gd name="T68" fmla="*/ 22 w 95"/>
                <a:gd name="T69" fmla="*/ 127 h 161"/>
                <a:gd name="T70" fmla="*/ 9 w 95"/>
                <a:gd name="T71" fmla="*/ 33 h 161"/>
                <a:gd name="T72" fmla="*/ 11 w 95"/>
                <a:gd name="T73" fmla="*/ 24 h 161"/>
                <a:gd name="T74" fmla="*/ 11 w 95"/>
                <a:gd name="T75" fmla="*/ 23 h 161"/>
                <a:gd name="T76" fmla="*/ 44 w 95"/>
                <a:gd name="T77" fmla="*/ 9 h 161"/>
                <a:gd name="T78" fmla="*/ 67 w 95"/>
                <a:gd name="T79" fmla="*/ 16 h 161"/>
                <a:gd name="T80" fmla="*/ 76 w 95"/>
                <a:gd name="T81" fmla="*/ 30 h 161"/>
                <a:gd name="T82" fmla="*/ 86 w 95"/>
                <a:gd name="T83" fmla="*/ 127 h 161"/>
                <a:gd name="T84" fmla="*/ 83 w 95"/>
                <a:gd name="T85" fmla="*/ 136 h 161"/>
                <a:gd name="T86" fmla="*/ 74 w 95"/>
                <a:gd name="T87" fmla="*/ 147 h 161"/>
                <a:gd name="T88" fmla="*/ 60 w 95"/>
                <a:gd name="T89" fmla="*/ 150 h 161"/>
                <a:gd name="T90" fmla="*/ 73 w 95"/>
                <a:gd name="T91" fmla="*/ 146 h 161"/>
                <a:gd name="T92" fmla="*/ 82 w 95"/>
                <a:gd name="T93" fmla="*/ 135 h 161"/>
                <a:gd name="T94" fmla="*/ 82 w 95"/>
                <a:gd name="T95" fmla="*/ 91 h 161"/>
                <a:gd name="T96" fmla="*/ 75 w 95"/>
                <a:gd name="T97" fmla="*/ 31 h 161"/>
                <a:gd name="T98" fmla="*/ 47 w 95"/>
                <a:gd name="T99" fmla="*/ 11 h 161"/>
                <a:gd name="T100" fmla="*/ 44 w 95"/>
                <a:gd name="T101" fmla="*/ 11 h 161"/>
                <a:gd name="T102" fmla="*/ 12 w 95"/>
                <a:gd name="T103" fmla="*/ 25 h 161"/>
                <a:gd name="T104" fmla="*/ 12 w 95"/>
                <a:gd name="T105" fmla="*/ 25 h 161"/>
                <a:gd name="T106" fmla="*/ 11 w 95"/>
                <a:gd name="T107" fmla="*/ 27 h 161"/>
                <a:gd name="T108" fmla="*/ 24 w 95"/>
                <a:gd name="T109" fmla="*/ 126 h 161"/>
                <a:gd name="T110" fmla="*/ 27 w 95"/>
                <a:gd name="T111" fmla="*/ 129 h 161"/>
                <a:gd name="T112" fmla="*/ 36 w 95"/>
                <a:gd name="T11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161">
                  <a:moveTo>
                    <a:pt x="62" y="160"/>
                  </a:moveTo>
                  <a:cubicBezTo>
                    <a:pt x="61" y="160"/>
                    <a:pt x="60" y="160"/>
                    <a:pt x="59" y="160"/>
                  </a:cubicBezTo>
                  <a:cubicBezTo>
                    <a:pt x="59" y="160"/>
                    <a:pt x="59" y="160"/>
                    <a:pt x="59" y="160"/>
                  </a:cubicBezTo>
                  <a:cubicBezTo>
                    <a:pt x="45" y="158"/>
                    <a:pt x="29" y="145"/>
                    <a:pt x="21" y="138"/>
                  </a:cubicBezTo>
                  <a:cubicBezTo>
                    <a:pt x="21" y="138"/>
                    <a:pt x="21" y="138"/>
                    <a:pt x="21" y="138"/>
                  </a:cubicBezTo>
                  <a:cubicBezTo>
                    <a:pt x="18" y="135"/>
                    <a:pt x="16" y="134"/>
                    <a:pt x="16" y="133"/>
                  </a:cubicBezTo>
                  <a:cubicBezTo>
                    <a:pt x="16" y="133"/>
                    <a:pt x="16" y="133"/>
                    <a:pt x="16" y="133"/>
                  </a:cubicBezTo>
                  <a:cubicBezTo>
                    <a:pt x="16" y="133"/>
                    <a:pt x="15" y="133"/>
                    <a:pt x="15" y="133"/>
                  </a:cubicBezTo>
                  <a:cubicBezTo>
                    <a:pt x="15" y="133"/>
                    <a:pt x="15" y="133"/>
                    <a:pt x="15" y="133"/>
                  </a:cubicBezTo>
                  <a:cubicBezTo>
                    <a:pt x="15" y="133"/>
                    <a:pt x="15" y="133"/>
                    <a:pt x="15" y="133"/>
                  </a:cubicBezTo>
                  <a:cubicBezTo>
                    <a:pt x="15" y="133"/>
                    <a:pt x="15" y="133"/>
                    <a:pt x="15" y="133"/>
                  </a:cubicBezTo>
                  <a:cubicBezTo>
                    <a:pt x="14" y="132"/>
                    <a:pt x="14" y="132"/>
                    <a:pt x="14" y="132"/>
                  </a:cubicBezTo>
                  <a:cubicBezTo>
                    <a:pt x="14" y="131"/>
                    <a:pt x="14" y="131"/>
                    <a:pt x="14" y="131"/>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30"/>
                  </a:cubicBezTo>
                  <a:cubicBezTo>
                    <a:pt x="14" y="130"/>
                    <a:pt x="14" y="130"/>
                    <a:pt x="14" y="129"/>
                  </a:cubicBezTo>
                  <a:cubicBezTo>
                    <a:pt x="14" y="129"/>
                    <a:pt x="14" y="129"/>
                    <a:pt x="14" y="129"/>
                  </a:cubicBezTo>
                  <a:cubicBezTo>
                    <a:pt x="14" y="129"/>
                    <a:pt x="13" y="128"/>
                    <a:pt x="13" y="127"/>
                  </a:cubicBezTo>
                  <a:cubicBezTo>
                    <a:pt x="13" y="127"/>
                    <a:pt x="13" y="127"/>
                    <a:pt x="13" y="127"/>
                  </a:cubicBezTo>
                  <a:cubicBezTo>
                    <a:pt x="13" y="125"/>
                    <a:pt x="12" y="123"/>
                    <a:pt x="12" y="119"/>
                  </a:cubicBezTo>
                  <a:cubicBezTo>
                    <a:pt x="12" y="119"/>
                    <a:pt x="12" y="119"/>
                    <a:pt x="12" y="119"/>
                  </a:cubicBezTo>
                  <a:cubicBezTo>
                    <a:pt x="10" y="112"/>
                    <a:pt x="8" y="103"/>
                    <a:pt x="7" y="93"/>
                  </a:cubicBezTo>
                  <a:cubicBezTo>
                    <a:pt x="7" y="93"/>
                    <a:pt x="7" y="93"/>
                    <a:pt x="7" y="93"/>
                  </a:cubicBezTo>
                  <a:cubicBezTo>
                    <a:pt x="3" y="72"/>
                    <a:pt x="0" y="48"/>
                    <a:pt x="0" y="33"/>
                  </a:cubicBezTo>
                  <a:cubicBezTo>
                    <a:pt x="0" y="33"/>
                    <a:pt x="0" y="33"/>
                    <a:pt x="0" y="33"/>
                  </a:cubicBezTo>
                  <a:cubicBezTo>
                    <a:pt x="1" y="27"/>
                    <a:pt x="1" y="22"/>
                    <a:pt x="4" y="18"/>
                  </a:cubicBezTo>
                  <a:cubicBezTo>
                    <a:pt x="4" y="18"/>
                    <a:pt x="4" y="18"/>
                    <a:pt x="4" y="18"/>
                  </a:cubicBezTo>
                  <a:cubicBezTo>
                    <a:pt x="4" y="18"/>
                    <a:pt x="4" y="18"/>
                    <a:pt x="4" y="18"/>
                  </a:cubicBezTo>
                  <a:cubicBezTo>
                    <a:pt x="4" y="18"/>
                    <a:pt x="4" y="18"/>
                    <a:pt x="4" y="18"/>
                  </a:cubicBezTo>
                  <a:cubicBezTo>
                    <a:pt x="15" y="6"/>
                    <a:pt x="31" y="0"/>
                    <a:pt x="45" y="1"/>
                  </a:cubicBezTo>
                  <a:cubicBezTo>
                    <a:pt x="45" y="1"/>
                    <a:pt x="45" y="1"/>
                    <a:pt x="45" y="1"/>
                  </a:cubicBezTo>
                  <a:cubicBezTo>
                    <a:pt x="46" y="1"/>
                    <a:pt x="48" y="1"/>
                    <a:pt x="49" y="1"/>
                  </a:cubicBezTo>
                  <a:cubicBezTo>
                    <a:pt x="49" y="1"/>
                    <a:pt x="49" y="1"/>
                    <a:pt x="49" y="1"/>
                  </a:cubicBezTo>
                  <a:cubicBezTo>
                    <a:pt x="56" y="2"/>
                    <a:pt x="66" y="3"/>
                    <a:pt x="74" y="10"/>
                  </a:cubicBezTo>
                  <a:cubicBezTo>
                    <a:pt x="74" y="10"/>
                    <a:pt x="74" y="10"/>
                    <a:pt x="74" y="10"/>
                  </a:cubicBezTo>
                  <a:cubicBezTo>
                    <a:pt x="78" y="14"/>
                    <a:pt x="81" y="19"/>
                    <a:pt x="84" y="27"/>
                  </a:cubicBezTo>
                  <a:cubicBezTo>
                    <a:pt x="84" y="27"/>
                    <a:pt x="84" y="27"/>
                    <a:pt x="84" y="27"/>
                  </a:cubicBezTo>
                  <a:cubicBezTo>
                    <a:pt x="92" y="48"/>
                    <a:pt x="92" y="63"/>
                    <a:pt x="92" y="91"/>
                  </a:cubicBezTo>
                  <a:cubicBezTo>
                    <a:pt x="92" y="91"/>
                    <a:pt x="92" y="91"/>
                    <a:pt x="92" y="91"/>
                  </a:cubicBezTo>
                  <a:cubicBezTo>
                    <a:pt x="93" y="109"/>
                    <a:pt x="95" y="119"/>
                    <a:pt x="95" y="127"/>
                  </a:cubicBezTo>
                  <a:cubicBezTo>
                    <a:pt x="95" y="127"/>
                    <a:pt x="95" y="127"/>
                    <a:pt x="95" y="127"/>
                  </a:cubicBezTo>
                  <a:cubicBezTo>
                    <a:pt x="95" y="127"/>
                    <a:pt x="95" y="127"/>
                    <a:pt x="95" y="127"/>
                  </a:cubicBezTo>
                  <a:cubicBezTo>
                    <a:pt x="95" y="127"/>
                    <a:pt x="95" y="127"/>
                    <a:pt x="95" y="127"/>
                  </a:cubicBezTo>
                  <a:cubicBezTo>
                    <a:pt x="94" y="133"/>
                    <a:pt x="93" y="137"/>
                    <a:pt x="90" y="141"/>
                  </a:cubicBezTo>
                  <a:cubicBezTo>
                    <a:pt x="90" y="141"/>
                    <a:pt x="90" y="141"/>
                    <a:pt x="90" y="141"/>
                  </a:cubicBezTo>
                  <a:cubicBezTo>
                    <a:pt x="89" y="141"/>
                    <a:pt x="89" y="141"/>
                    <a:pt x="89" y="141"/>
                  </a:cubicBezTo>
                  <a:cubicBezTo>
                    <a:pt x="90" y="141"/>
                    <a:pt x="90" y="141"/>
                    <a:pt x="90" y="141"/>
                  </a:cubicBezTo>
                  <a:cubicBezTo>
                    <a:pt x="87" y="144"/>
                    <a:pt x="85" y="149"/>
                    <a:pt x="81" y="152"/>
                  </a:cubicBezTo>
                  <a:cubicBezTo>
                    <a:pt x="81" y="152"/>
                    <a:pt x="81" y="152"/>
                    <a:pt x="81" y="152"/>
                  </a:cubicBezTo>
                  <a:cubicBezTo>
                    <a:pt x="81" y="152"/>
                    <a:pt x="81" y="152"/>
                    <a:pt x="81" y="152"/>
                  </a:cubicBezTo>
                  <a:cubicBezTo>
                    <a:pt x="81" y="152"/>
                    <a:pt x="81" y="152"/>
                    <a:pt x="81" y="152"/>
                  </a:cubicBezTo>
                  <a:cubicBezTo>
                    <a:pt x="77" y="157"/>
                    <a:pt x="71" y="161"/>
                    <a:pt x="62" y="160"/>
                  </a:cubicBezTo>
                  <a:close/>
                  <a:moveTo>
                    <a:pt x="17" y="132"/>
                  </a:moveTo>
                  <a:cubicBezTo>
                    <a:pt x="17" y="132"/>
                    <a:pt x="19" y="134"/>
                    <a:pt x="22" y="137"/>
                  </a:cubicBezTo>
                  <a:cubicBezTo>
                    <a:pt x="22" y="137"/>
                    <a:pt x="22" y="137"/>
                    <a:pt x="22" y="137"/>
                  </a:cubicBezTo>
                  <a:cubicBezTo>
                    <a:pt x="30" y="144"/>
                    <a:pt x="46" y="157"/>
                    <a:pt x="60" y="158"/>
                  </a:cubicBezTo>
                  <a:cubicBezTo>
                    <a:pt x="60" y="158"/>
                    <a:pt x="60" y="158"/>
                    <a:pt x="60" y="158"/>
                  </a:cubicBezTo>
                  <a:cubicBezTo>
                    <a:pt x="60" y="159"/>
                    <a:pt x="61" y="159"/>
                    <a:pt x="62" y="159"/>
                  </a:cubicBezTo>
                  <a:cubicBezTo>
                    <a:pt x="62" y="159"/>
                    <a:pt x="62" y="159"/>
                    <a:pt x="62" y="159"/>
                  </a:cubicBezTo>
                  <a:cubicBezTo>
                    <a:pt x="71" y="159"/>
                    <a:pt x="76" y="156"/>
                    <a:pt x="80" y="151"/>
                  </a:cubicBezTo>
                  <a:cubicBezTo>
                    <a:pt x="80" y="151"/>
                    <a:pt x="80" y="151"/>
                    <a:pt x="80" y="151"/>
                  </a:cubicBezTo>
                  <a:cubicBezTo>
                    <a:pt x="83" y="148"/>
                    <a:pt x="86" y="143"/>
                    <a:pt x="88" y="140"/>
                  </a:cubicBezTo>
                  <a:cubicBezTo>
                    <a:pt x="88" y="140"/>
                    <a:pt x="88" y="140"/>
                    <a:pt x="88" y="140"/>
                  </a:cubicBezTo>
                  <a:cubicBezTo>
                    <a:pt x="88" y="140"/>
                    <a:pt x="88" y="140"/>
                    <a:pt x="88" y="140"/>
                  </a:cubicBezTo>
                  <a:cubicBezTo>
                    <a:pt x="92" y="137"/>
                    <a:pt x="93" y="132"/>
                    <a:pt x="93" y="127"/>
                  </a:cubicBezTo>
                  <a:cubicBezTo>
                    <a:pt x="93" y="127"/>
                    <a:pt x="93" y="127"/>
                    <a:pt x="93" y="127"/>
                  </a:cubicBezTo>
                  <a:cubicBezTo>
                    <a:pt x="93" y="127"/>
                    <a:pt x="93" y="127"/>
                    <a:pt x="93" y="127"/>
                  </a:cubicBezTo>
                  <a:cubicBezTo>
                    <a:pt x="93" y="127"/>
                    <a:pt x="93" y="127"/>
                    <a:pt x="93" y="127"/>
                  </a:cubicBezTo>
                  <a:cubicBezTo>
                    <a:pt x="93" y="119"/>
                    <a:pt x="91" y="109"/>
                    <a:pt x="91" y="91"/>
                  </a:cubicBezTo>
                  <a:cubicBezTo>
                    <a:pt x="91" y="91"/>
                    <a:pt x="91" y="91"/>
                    <a:pt x="91" y="91"/>
                  </a:cubicBezTo>
                  <a:cubicBezTo>
                    <a:pt x="90" y="63"/>
                    <a:pt x="91" y="49"/>
                    <a:pt x="83" y="28"/>
                  </a:cubicBezTo>
                  <a:cubicBezTo>
                    <a:pt x="83" y="28"/>
                    <a:pt x="83" y="28"/>
                    <a:pt x="83" y="28"/>
                  </a:cubicBezTo>
                  <a:cubicBezTo>
                    <a:pt x="80" y="20"/>
                    <a:pt x="76" y="15"/>
                    <a:pt x="72" y="12"/>
                  </a:cubicBezTo>
                  <a:cubicBezTo>
                    <a:pt x="72" y="12"/>
                    <a:pt x="72" y="12"/>
                    <a:pt x="72" y="12"/>
                  </a:cubicBezTo>
                  <a:cubicBezTo>
                    <a:pt x="65" y="5"/>
                    <a:pt x="56" y="4"/>
                    <a:pt x="49" y="3"/>
                  </a:cubicBezTo>
                  <a:cubicBezTo>
                    <a:pt x="49" y="3"/>
                    <a:pt x="49" y="3"/>
                    <a:pt x="49" y="3"/>
                  </a:cubicBezTo>
                  <a:cubicBezTo>
                    <a:pt x="47" y="2"/>
                    <a:pt x="46" y="2"/>
                    <a:pt x="45" y="2"/>
                  </a:cubicBezTo>
                  <a:cubicBezTo>
                    <a:pt x="45" y="2"/>
                    <a:pt x="45" y="2"/>
                    <a:pt x="45" y="2"/>
                  </a:cubicBezTo>
                  <a:cubicBezTo>
                    <a:pt x="32" y="2"/>
                    <a:pt x="15" y="8"/>
                    <a:pt x="6" y="19"/>
                  </a:cubicBezTo>
                  <a:cubicBezTo>
                    <a:pt x="6" y="19"/>
                    <a:pt x="6" y="19"/>
                    <a:pt x="6" y="19"/>
                  </a:cubicBezTo>
                  <a:cubicBezTo>
                    <a:pt x="5" y="19"/>
                    <a:pt x="5" y="19"/>
                    <a:pt x="5" y="19"/>
                  </a:cubicBezTo>
                  <a:cubicBezTo>
                    <a:pt x="5" y="19"/>
                    <a:pt x="5" y="19"/>
                    <a:pt x="5" y="19"/>
                  </a:cubicBezTo>
                  <a:cubicBezTo>
                    <a:pt x="3" y="23"/>
                    <a:pt x="2" y="27"/>
                    <a:pt x="2" y="33"/>
                  </a:cubicBezTo>
                  <a:cubicBezTo>
                    <a:pt x="2" y="33"/>
                    <a:pt x="2" y="33"/>
                    <a:pt x="2" y="33"/>
                  </a:cubicBezTo>
                  <a:cubicBezTo>
                    <a:pt x="1" y="63"/>
                    <a:pt x="15" y="129"/>
                    <a:pt x="15" y="130"/>
                  </a:cubicBezTo>
                  <a:cubicBezTo>
                    <a:pt x="15" y="130"/>
                    <a:pt x="15" y="130"/>
                    <a:pt x="15" y="130"/>
                  </a:cubicBezTo>
                  <a:cubicBezTo>
                    <a:pt x="16" y="131"/>
                    <a:pt x="16" y="131"/>
                    <a:pt x="16" y="131"/>
                  </a:cubicBezTo>
                  <a:cubicBezTo>
                    <a:pt x="16" y="132"/>
                    <a:pt x="16" y="132"/>
                    <a:pt x="16" y="132"/>
                  </a:cubicBezTo>
                  <a:cubicBezTo>
                    <a:pt x="17" y="132"/>
                    <a:pt x="16" y="132"/>
                    <a:pt x="17" y="132"/>
                  </a:cubicBezTo>
                  <a:close/>
                  <a:moveTo>
                    <a:pt x="62" y="152"/>
                  </a:moveTo>
                  <a:cubicBezTo>
                    <a:pt x="62" y="152"/>
                    <a:pt x="61" y="152"/>
                    <a:pt x="60" y="151"/>
                  </a:cubicBezTo>
                  <a:cubicBezTo>
                    <a:pt x="60" y="151"/>
                    <a:pt x="60" y="151"/>
                    <a:pt x="60" y="151"/>
                  </a:cubicBezTo>
                  <a:cubicBezTo>
                    <a:pt x="53" y="151"/>
                    <a:pt x="43" y="145"/>
                    <a:pt x="35" y="139"/>
                  </a:cubicBezTo>
                  <a:cubicBezTo>
                    <a:pt x="35" y="139"/>
                    <a:pt x="35" y="139"/>
                    <a:pt x="35" y="139"/>
                  </a:cubicBezTo>
                  <a:cubicBezTo>
                    <a:pt x="35" y="139"/>
                    <a:pt x="35" y="139"/>
                    <a:pt x="35" y="139"/>
                  </a:cubicBezTo>
                  <a:cubicBezTo>
                    <a:pt x="32" y="136"/>
                    <a:pt x="28" y="133"/>
                    <a:pt x="26" y="131"/>
                  </a:cubicBezTo>
                  <a:cubicBezTo>
                    <a:pt x="26" y="131"/>
                    <a:pt x="26" y="131"/>
                    <a:pt x="26" y="131"/>
                  </a:cubicBezTo>
                  <a:cubicBezTo>
                    <a:pt x="24" y="129"/>
                    <a:pt x="23" y="128"/>
                    <a:pt x="22" y="127"/>
                  </a:cubicBezTo>
                  <a:cubicBezTo>
                    <a:pt x="22" y="127"/>
                    <a:pt x="22" y="127"/>
                    <a:pt x="22" y="127"/>
                  </a:cubicBezTo>
                  <a:cubicBezTo>
                    <a:pt x="22" y="127"/>
                    <a:pt x="22" y="127"/>
                    <a:pt x="22" y="127"/>
                  </a:cubicBezTo>
                  <a:cubicBezTo>
                    <a:pt x="22" y="127"/>
                    <a:pt x="22" y="127"/>
                    <a:pt x="22" y="127"/>
                  </a:cubicBezTo>
                  <a:cubicBezTo>
                    <a:pt x="20" y="118"/>
                    <a:pt x="8" y="59"/>
                    <a:pt x="9" y="33"/>
                  </a:cubicBezTo>
                  <a:cubicBezTo>
                    <a:pt x="9" y="33"/>
                    <a:pt x="9" y="33"/>
                    <a:pt x="9" y="33"/>
                  </a:cubicBezTo>
                  <a:cubicBezTo>
                    <a:pt x="9" y="28"/>
                    <a:pt x="10" y="25"/>
                    <a:pt x="11" y="24"/>
                  </a:cubicBezTo>
                  <a:cubicBezTo>
                    <a:pt x="11" y="24"/>
                    <a:pt x="11" y="24"/>
                    <a:pt x="11" y="24"/>
                  </a:cubicBezTo>
                  <a:cubicBezTo>
                    <a:pt x="11" y="24"/>
                    <a:pt x="11" y="24"/>
                    <a:pt x="11" y="24"/>
                  </a:cubicBezTo>
                  <a:cubicBezTo>
                    <a:pt x="11" y="24"/>
                    <a:pt x="11" y="24"/>
                    <a:pt x="11" y="24"/>
                  </a:cubicBezTo>
                  <a:cubicBezTo>
                    <a:pt x="11" y="23"/>
                    <a:pt x="11" y="23"/>
                    <a:pt x="11" y="23"/>
                  </a:cubicBezTo>
                  <a:cubicBezTo>
                    <a:pt x="11" y="23"/>
                    <a:pt x="11" y="23"/>
                    <a:pt x="11" y="23"/>
                  </a:cubicBezTo>
                  <a:cubicBezTo>
                    <a:pt x="19" y="14"/>
                    <a:pt x="34" y="9"/>
                    <a:pt x="44" y="9"/>
                  </a:cubicBezTo>
                  <a:cubicBezTo>
                    <a:pt x="44" y="9"/>
                    <a:pt x="44" y="9"/>
                    <a:pt x="44" y="9"/>
                  </a:cubicBezTo>
                  <a:cubicBezTo>
                    <a:pt x="46" y="9"/>
                    <a:pt x="47" y="9"/>
                    <a:pt x="48" y="10"/>
                  </a:cubicBezTo>
                  <a:cubicBezTo>
                    <a:pt x="48" y="10"/>
                    <a:pt x="48" y="10"/>
                    <a:pt x="48" y="10"/>
                  </a:cubicBezTo>
                  <a:cubicBezTo>
                    <a:pt x="55" y="11"/>
                    <a:pt x="62" y="11"/>
                    <a:pt x="67" y="16"/>
                  </a:cubicBezTo>
                  <a:cubicBezTo>
                    <a:pt x="67" y="16"/>
                    <a:pt x="67" y="16"/>
                    <a:pt x="67" y="16"/>
                  </a:cubicBezTo>
                  <a:cubicBezTo>
                    <a:pt x="70" y="19"/>
                    <a:pt x="73" y="23"/>
                    <a:pt x="76" y="30"/>
                  </a:cubicBezTo>
                  <a:cubicBezTo>
                    <a:pt x="76" y="30"/>
                    <a:pt x="76" y="30"/>
                    <a:pt x="76" y="30"/>
                  </a:cubicBezTo>
                  <a:cubicBezTo>
                    <a:pt x="83" y="50"/>
                    <a:pt x="83" y="63"/>
                    <a:pt x="84" y="91"/>
                  </a:cubicBezTo>
                  <a:cubicBezTo>
                    <a:pt x="84" y="91"/>
                    <a:pt x="84" y="91"/>
                    <a:pt x="84" y="91"/>
                  </a:cubicBezTo>
                  <a:cubicBezTo>
                    <a:pt x="84" y="109"/>
                    <a:pt x="86" y="120"/>
                    <a:pt x="86" y="127"/>
                  </a:cubicBezTo>
                  <a:cubicBezTo>
                    <a:pt x="86" y="127"/>
                    <a:pt x="86" y="127"/>
                    <a:pt x="86" y="127"/>
                  </a:cubicBezTo>
                  <a:cubicBezTo>
                    <a:pt x="86" y="131"/>
                    <a:pt x="85" y="133"/>
                    <a:pt x="83" y="136"/>
                  </a:cubicBezTo>
                  <a:cubicBezTo>
                    <a:pt x="83" y="136"/>
                    <a:pt x="83" y="136"/>
                    <a:pt x="83" y="136"/>
                  </a:cubicBezTo>
                  <a:cubicBezTo>
                    <a:pt x="79" y="140"/>
                    <a:pt x="77" y="144"/>
                    <a:pt x="75" y="147"/>
                  </a:cubicBezTo>
                  <a:cubicBezTo>
                    <a:pt x="75" y="147"/>
                    <a:pt x="75" y="147"/>
                    <a:pt x="75" y="147"/>
                  </a:cubicBezTo>
                  <a:cubicBezTo>
                    <a:pt x="75" y="147"/>
                    <a:pt x="75" y="147"/>
                    <a:pt x="74" y="147"/>
                  </a:cubicBezTo>
                  <a:cubicBezTo>
                    <a:pt x="74" y="147"/>
                    <a:pt x="74" y="147"/>
                    <a:pt x="74" y="147"/>
                  </a:cubicBezTo>
                  <a:cubicBezTo>
                    <a:pt x="72" y="150"/>
                    <a:pt x="68" y="152"/>
                    <a:pt x="62" y="152"/>
                  </a:cubicBezTo>
                  <a:close/>
                  <a:moveTo>
                    <a:pt x="60" y="150"/>
                  </a:moveTo>
                  <a:cubicBezTo>
                    <a:pt x="61" y="150"/>
                    <a:pt x="62" y="150"/>
                    <a:pt x="62" y="150"/>
                  </a:cubicBezTo>
                  <a:cubicBezTo>
                    <a:pt x="62" y="150"/>
                    <a:pt x="62" y="150"/>
                    <a:pt x="62" y="150"/>
                  </a:cubicBezTo>
                  <a:cubicBezTo>
                    <a:pt x="68" y="150"/>
                    <a:pt x="71" y="149"/>
                    <a:pt x="73" y="146"/>
                  </a:cubicBezTo>
                  <a:cubicBezTo>
                    <a:pt x="73" y="146"/>
                    <a:pt x="73" y="146"/>
                    <a:pt x="73" y="146"/>
                  </a:cubicBezTo>
                  <a:cubicBezTo>
                    <a:pt x="76" y="143"/>
                    <a:pt x="78" y="139"/>
                    <a:pt x="82" y="135"/>
                  </a:cubicBezTo>
                  <a:cubicBezTo>
                    <a:pt x="82" y="135"/>
                    <a:pt x="82" y="135"/>
                    <a:pt x="82" y="135"/>
                  </a:cubicBezTo>
                  <a:cubicBezTo>
                    <a:pt x="84" y="133"/>
                    <a:pt x="84" y="131"/>
                    <a:pt x="84" y="127"/>
                  </a:cubicBezTo>
                  <a:cubicBezTo>
                    <a:pt x="84" y="127"/>
                    <a:pt x="84" y="127"/>
                    <a:pt x="84" y="127"/>
                  </a:cubicBezTo>
                  <a:cubicBezTo>
                    <a:pt x="85" y="120"/>
                    <a:pt x="83" y="109"/>
                    <a:pt x="82" y="91"/>
                  </a:cubicBezTo>
                  <a:cubicBezTo>
                    <a:pt x="82" y="91"/>
                    <a:pt x="82" y="91"/>
                    <a:pt x="82" y="91"/>
                  </a:cubicBezTo>
                  <a:cubicBezTo>
                    <a:pt x="81" y="62"/>
                    <a:pt x="82" y="50"/>
                    <a:pt x="75" y="31"/>
                  </a:cubicBezTo>
                  <a:cubicBezTo>
                    <a:pt x="75" y="31"/>
                    <a:pt x="75" y="31"/>
                    <a:pt x="75" y="31"/>
                  </a:cubicBezTo>
                  <a:cubicBezTo>
                    <a:pt x="72" y="24"/>
                    <a:pt x="69" y="20"/>
                    <a:pt x="66" y="17"/>
                  </a:cubicBezTo>
                  <a:cubicBezTo>
                    <a:pt x="66" y="17"/>
                    <a:pt x="66" y="17"/>
                    <a:pt x="66" y="17"/>
                  </a:cubicBezTo>
                  <a:cubicBezTo>
                    <a:pt x="61" y="13"/>
                    <a:pt x="55" y="13"/>
                    <a:pt x="47" y="11"/>
                  </a:cubicBezTo>
                  <a:cubicBezTo>
                    <a:pt x="47" y="11"/>
                    <a:pt x="47" y="11"/>
                    <a:pt x="47" y="11"/>
                  </a:cubicBezTo>
                  <a:cubicBezTo>
                    <a:pt x="46" y="11"/>
                    <a:pt x="45" y="11"/>
                    <a:pt x="44" y="11"/>
                  </a:cubicBezTo>
                  <a:cubicBezTo>
                    <a:pt x="44" y="11"/>
                    <a:pt x="44" y="11"/>
                    <a:pt x="44" y="11"/>
                  </a:cubicBezTo>
                  <a:cubicBezTo>
                    <a:pt x="35" y="10"/>
                    <a:pt x="20" y="16"/>
                    <a:pt x="12" y="24"/>
                  </a:cubicBezTo>
                  <a:cubicBezTo>
                    <a:pt x="12" y="24"/>
                    <a:pt x="12" y="24"/>
                    <a:pt x="12" y="24"/>
                  </a:cubicBezTo>
                  <a:cubicBezTo>
                    <a:pt x="12" y="24"/>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1" y="26"/>
                    <a:pt x="11" y="26"/>
                    <a:pt x="11" y="27"/>
                  </a:cubicBezTo>
                  <a:cubicBezTo>
                    <a:pt x="11" y="27"/>
                    <a:pt x="11" y="27"/>
                    <a:pt x="11" y="27"/>
                  </a:cubicBezTo>
                  <a:cubicBezTo>
                    <a:pt x="11" y="29"/>
                    <a:pt x="10" y="31"/>
                    <a:pt x="10" y="33"/>
                  </a:cubicBezTo>
                  <a:cubicBezTo>
                    <a:pt x="10" y="33"/>
                    <a:pt x="10" y="33"/>
                    <a:pt x="10" y="33"/>
                  </a:cubicBezTo>
                  <a:cubicBezTo>
                    <a:pt x="10" y="58"/>
                    <a:pt x="21" y="116"/>
                    <a:pt x="24" y="126"/>
                  </a:cubicBezTo>
                  <a:cubicBezTo>
                    <a:pt x="24" y="126"/>
                    <a:pt x="24" y="126"/>
                    <a:pt x="24" y="126"/>
                  </a:cubicBezTo>
                  <a:cubicBezTo>
                    <a:pt x="24" y="127"/>
                    <a:pt x="25" y="128"/>
                    <a:pt x="27" y="129"/>
                  </a:cubicBezTo>
                  <a:cubicBezTo>
                    <a:pt x="27" y="129"/>
                    <a:pt x="27" y="129"/>
                    <a:pt x="27" y="129"/>
                  </a:cubicBezTo>
                  <a:cubicBezTo>
                    <a:pt x="29" y="132"/>
                    <a:pt x="33" y="134"/>
                    <a:pt x="36" y="137"/>
                  </a:cubicBezTo>
                  <a:cubicBezTo>
                    <a:pt x="36" y="137"/>
                    <a:pt x="36" y="137"/>
                    <a:pt x="36" y="137"/>
                  </a:cubicBezTo>
                  <a:cubicBezTo>
                    <a:pt x="36" y="138"/>
                    <a:pt x="36" y="138"/>
                    <a:pt x="36" y="138"/>
                  </a:cubicBezTo>
                  <a:cubicBezTo>
                    <a:pt x="36" y="137"/>
                    <a:pt x="36" y="137"/>
                    <a:pt x="36" y="137"/>
                  </a:cubicBezTo>
                  <a:cubicBezTo>
                    <a:pt x="44" y="143"/>
                    <a:pt x="54" y="149"/>
                    <a:pt x="6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7"/>
            <p:cNvSpPr>
              <a:spLocks noEditPoints="1"/>
            </p:cNvSpPr>
            <p:nvPr/>
          </p:nvSpPr>
          <p:spPr bwMode="auto">
            <a:xfrm>
              <a:off x="5674" y="1419"/>
              <a:ext cx="107" cy="170"/>
            </a:xfrm>
            <a:custGeom>
              <a:avLst/>
              <a:gdLst>
                <a:gd name="T0" fmla="*/ 88 w 91"/>
                <a:gd name="T1" fmla="*/ 110 h 145"/>
                <a:gd name="T2" fmla="*/ 67 w 91"/>
                <a:gd name="T3" fmla="*/ 133 h 145"/>
                <a:gd name="T4" fmla="*/ 67 w 91"/>
                <a:gd name="T5" fmla="*/ 133 h 145"/>
                <a:gd name="T6" fmla="*/ 58 w 91"/>
                <a:gd name="T7" fmla="*/ 140 h 145"/>
                <a:gd name="T8" fmla="*/ 58 w 91"/>
                <a:gd name="T9" fmla="*/ 140 h 145"/>
                <a:gd name="T10" fmla="*/ 47 w 91"/>
                <a:gd name="T11" fmla="*/ 144 h 145"/>
                <a:gd name="T12" fmla="*/ 47 w 91"/>
                <a:gd name="T13" fmla="*/ 144 h 145"/>
                <a:gd name="T14" fmla="*/ 37 w 91"/>
                <a:gd name="T15" fmla="*/ 143 h 145"/>
                <a:gd name="T16" fmla="*/ 37 w 91"/>
                <a:gd name="T17" fmla="*/ 143 h 145"/>
                <a:gd name="T18" fmla="*/ 2 w 91"/>
                <a:gd name="T19" fmla="*/ 115 h 145"/>
                <a:gd name="T20" fmla="*/ 2 w 91"/>
                <a:gd name="T21" fmla="*/ 115 h 145"/>
                <a:gd name="T22" fmla="*/ 2 w 91"/>
                <a:gd name="T23" fmla="*/ 109 h 145"/>
                <a:gd name="T24" fmla="*/ 2 w 91"/>
                <a:gd name="T25" fmla="*/ 109 h 145"/>
                <a:gd name="T26" fmla="*/ 8 w 91"/>
                <a:gd name="T27" fmla="*/ 110 h 145"/>
                <a:gd name="T28" fmla="*/ 8 w 91"/>
                <a:gd name="T29" fmla="*/ 110 h 145"/>
                <a:gd name="T30" fmla="*/ 38 w 91"/>
                <a:gd name="T31" fmla="*/ 134 h 145"/>
                <a:gd name="T32" fmla="*/ 38 w 91"/>
                <a:gd name="T33" fmla="*/ 134 h 145"/>
                <a:gd name="T34" fmla="*/ 48 w 91"/>
                <a:gd name="T35" fmla="*/ 136 h 145"/>
                <a:gd name="T36" fmla="*/ 48 w 91"/>
                <a:gd name="T37" fmla="*/ 136 h 145"/>
                <a:gd name="T38" fmla="*/ 51 w 91"/>
                <a:gd name="T39" fmla="*/ 134 h 145"/>
                <a:gd name="T40" fmla="*/ 51 w 91"/>
                <a:gd name="T41" fmla="*/ 134 h 145"/>
                <a:gd name="T42" fmla="*/ 63 w 91"/>
                <a:gd name="T43" fmla="*/ 125 h 145"/>
                <a:gd name="T44" fmla="*/ 63 w 91"/>
                <a:gd name="T45" fmla="*/ 125 h 145"/>
                <a:gd name="T46" fmla="*/ 80 w 91"/>
                <a:gd name="T47" fmla="*/ 107 h 145"/>
                <a:gd name="T48" fmla="*/ 80 w 91"/>
                <a:gd name="T49" fmla="*/ 107 h 145"/>
                <a:gd name="T50" fmla="*/ 82 w 91"/>
                <a:gd name="T51" fmla="*/ 90 h 145"/>
                <a:gd name="T52" fmla="*/ 82 w 91"/>
                <a:gd name="T53" fmla="*/ 90 h 145"/>
                <a:gd name="T54" fmla="*/ 82 w 91"/>
                <a:gd name="T55" fmla="*/ 41 h 145"/>
                <a:gd name="T56" fmla="*/ 82 w 91"/>
                <a:gd name="T57" fmla="*/ 41 h 145"/>
                <a:gd name="T58" fmla="*/ 42 w 91"/>
                <a:gd name="T59" fmla="*/ 11 h 145"/>
                <a:gd name="T60" fmla="*/ 42 w 91"/>
                <a:gd name="T61" fmla="*/ 11 h 145"/>
                <a:gd name="T62" fmla="*/ 21 w 91"/>
                <a:gd name="T63" fmla="*/ 9 h 145"/>
                <a:gd name="T64" fmla="*/ 21 w 91"/>
                <a:gd name="T65" fmla="*/ 9 h 145"/>
                <a:gd name="T66" fmla="*/ 10 w 91"/>
                <a:gd name="T67" fmla="*/ 10 h 145"/>
                <a:gd name="T68" fmla="*/ 10 w 91"/>
                <a:gd name="T69" fmla="*/ 10 h 145"/>
                <a:gd name="T70" fmla="*/ 10 w 91"/>
                <a:gd name="T71" fmla="*/ 10 h 145"/>
                <a:gd name="T72" fmla="*/ 4 w 91"/>
                <a:gd name="T73" fmla="*/ 7 h 145"/>
                <a:gd name="T74" fmla="*/ 4 w 91"/>
                <a:gd name="T75" fmla="*/ 7 h 145"/>
                <a:gd name="T76" fmla="*/ 7 w 91"/>
                <a:gd name="T77" fmla="*/ 1 h 145"/>
                <a:gd name="T78" fmla="*/ 7 w 91"/>
                <a:gd name="T79" fmla="*/ 1 h 145"/>
                <a:gd name="T80" fmla="*/ 21 w 91"/>
                <a:gd name="T81" fmla="*/ 1 h 145"/>
                <a:gd name="T82" fmla="*/ 21 w 91"/>
                <a:gd name="T83" fmla="*/ 1 h 145"/>
                <a:gd name="T84" fmla="*/ 42 w 91"/>
                <a:gd name="T85" fmla="*/ 2 h 145"/>
                <a:gd name="T86" fmla="*/ 42 w 91"/>
                <a:gd name="T87" fmla="*/ 2 h 145"/>
                <a:gd name="T88" fmla="*/ 90 w 91"/>
                <a:gd name="T89" fmla="*/ 42 h 145"/>
                <a:gd name="T90" fmla="*/ 90 w 91"/>
                <a:gd name="T91" fmla="*/ 42 h 145"/>
                <a:gd name="T92" fmla="*/ 90 w 91"/>
                <a:gd name="T93" fmla="*/ 91 h 145"/>
                <a:gd name="T94" fmla="*/ 90 w 91"/>
                <a:gd name="T95" fmla="*/ 91 h 145"/>
                <a:gd name="T96" fmla="*/ 88 w 91"/>
                <a:gd name="T97" fmla="*/ 110 h 145"/>
                <a:gd name="T98" fmla="*/ 10 w 91"/>
                <a:gd name="T99" fmla="*/ 9 h 145"/>
                <a:gd name="T100" fmla="*/ 10 w 91"/>
                <a:gd name="T101" fmla="*/ 9 h 145"/>
                <a:gd name="T102" fmla="*/ 10 w 91"/>
                <a:gd name="T103" fmla="*/ 9 h 145"/>
                <a:gd name="T104" fmla="*/ 10 w 91"/>
                <a:gd name="T105" fmla="*/ 10 h 145"/>
                <a:gd name="T106" fmla="*/ 10 w 91"/>
                <a:gd name="T107" fmla="*/ 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45">
                  <a:moveTo>
                    <a:pt x="88" y="110"/>
                  </a:moveTo>
                  <a:cubicBezTo>
                    <a:pt x="85" y="118"/>
                    <a:pt x="83" y="125"/>
                    <a:pt x="67" y="133"/>
                  </a:cubicBezTo>
                  <a:cubicBezTo>
                    <a:pt x="67" y="133"/>
                    <a:pt x="67" y="133"/>
                    <a:pt x="67" y="133"/>
                  </a:cubicBezTo>
                  <a:cubicBezTo>
                    <a:pt x="61" y="136"/>
                    <a:pt x="60" y="138"/>
                    <a:pt x="58" y="140"/>
                  </a:cubicBezTo>
                  <a:cubicBezTo>
                    <a:pt x="58" y="140"/>
                    <a:pt x="58" y="140"/>
                    <a:pt x="58" y="140"/>
                  </a:cubicBezTo>
                  <a:cubicBezTo>
                    <a:pt x="57" y="142"/>
                    <a:pt x="52" y="145"/>
                    <a:pt x="47" y="144"/>
                  </a:cubicBezTo>
                  <a:cubicBezTo>
                    <a:pt x="47" y="144"/>
                    <a:pt x="47" y="144"/>
                    <a:pt x="47" y="144"/>
                  </a:cubicBezTo>
                  <a:cubicBezTo>
                    <a:pt x="45" y="144"/>
                    <a:pt x="41" y="144"/>
                    <a:pt x="37" y="143"/>
                  </a:cubicBezTo>
                  <a:cubicBezTo>
                    <a:pt x="37" y="143"/>
                    <a:pt x="37" y="143"/>
                    <a:pt x="37" y="143"/>
                  </a:cubicBezTo>
                  <a:cubicBezTo>
                    <a:pt x="13" y="139"/>
                    <a:pt x="4" y="117"/>
                    <a:pt x="2" y="115"/>
                  </a:cubicBezTo>
                  <a:cubicBezTo>
                    <a:pt x="2" y="115"/>
                    <a:pt x="2" y="115"/>
                    <a:pt x="2" y="115"/>
                  </a:cubicBezTo>
                  <a:cubicBezTo>
                    <a:pt x="0" y="114"/>
                    <a:pt x="0" y="111"/>
                    <a:pt x="2" y="109"/>
                  </a:cubicBezTo>
                  <a:cubicBezTo>
                    <a:pt x="2" y="109"/>
                    <a:pt x="2" y="109"/>
                    <a:pt x="2" y="109"/>
                  </a:cubicBezTo>
                  <a:cubicBezTo>
                    <a:pt x="4" y="108"/>
                    <a:pt x="6" y="108"/>
                    <a:pt x="8" y="110"/>
                  </a:cubicBezTo>
                  <a:cubicBezTo>
                    <a:pt x="8" y="110"/>
                    <a:pt x="8" y="110"/>
                    <a:pt x="8" y="110"/>
                  </a:cubicBezTo>
                  <a:cubicBezTo>
                    <a:pt x="13" y="115"/>
                    <a:pt x="19" y="131"/>
                    <a:pt x="38" y="134"/>
                  </a:cubicBezTo>
                  <a:cubicBezTo>
                    <a:pt x="38" y="134"/>
                    <a:pt x="38" y="134"/>
                    <a:pt x="38" y="134"/>
                  </a:cubicBezTo>
                  <a:cubicBezTo>
                    <a:pt x="43" y="135"/>
                    <a:pt x="46" y="136"/>
                    <a:pt x="48" y="136"/>
                  </a:cubicBezTo>
                  <a:cubicBezTo>
                    <a:pt x="48" y="136"/>
                    <a:pt x="48" y="136"/>
                    <a:pt x="48" y="136"/>
                  </a:cubicBezTo>
                  <a:cubicBezTo>
                    <a:pt x="51" y="136"/>
                    <a:pt x="50" y="136"/>
                    <a:pt x="51" y="134"/>
                  </a:cubicBezTo>
                  <a:cubicBezTo>
                    <a:pt x="51" y="134"/>
                    <a:pt x="51" y="134"/>
                    <a:pt x="51" y="134"/>
                  </a:cubicBezTo>
                  <a:cubicBezTo>
                    <a:pt x="53" y="132"/>
                    <a:pt x="56" y="129"/>
                    <a:pt x="63" y="125"/>
                  </a:cubicBezTo>
                  <a:cubicBezTo>
                    <a:pt x="63" y="125"/>
                    <a:pt x="63" y="125"/>
                    <a:pt x="63" y="125"/>
                  </a:cubicBezTo>
                  <a:cubicBezTo>
                    <a:pt x="78" y="117"/>
                    <a:pt x="76" y="116"/>
                    <a:pt x="80" y="107"/>
                  </a:cubicBezTo>
                  <a:cubicBezTo>
                    <a:pt x="80" y="107"/>
                    <a:pt x="80" y="107"/>
                    <a:pt x="80" y="107"/>
                  </a:cubicBezTo>
                  <a:cubicBezTo>
                    <a:pt x="80" y="106"/>
                    <a:pt x="81" y="98"/>
                    <a:pt x="82" y="90"/>
                  </a:cubicBezTo>
                  <a:cubicBezTo>
                    <a:pt x="82" y="90"/>
                    <a:pt x="82" y="90"/>
                    <a:pt x="82" y="90"/>
                  </a:cubicBezTo>
                  <a:cubicBezTo>
                    <a:pt x="82" y="74"/>
                    <a:pt x="81" y="51"/>
                    <a:pt x="82" y="41"/>
                  </a:cubicBezTo>
                  <a:cubicBezTo>
                    <a:pt x="82" y="41"/>
                    <a:pt x="82" y="41"/>
                    <a:pt x="82" y="41"/>
                  </a:cubicBezTo>
                  <a:cubicBezTo>
                    <a:pt x="82" y="31"/>
                    <a:pt x="68" y="13"/>
                    <a:pt x="42" y="11"/>
                  </a:cubicBezTo>
                  <a:cubicBezTo>
                    <a:pt x="42" y="11"/>
                    <a:pt x="42" y="11"/>
                    <a:pt x="42" y="11"/>
                  </a:cubicBezTo>
                  <a:cubicBezTo>
                    <a:pt x="32" y="10"/>
                    <a:pt x="25" y="10"/>
                    <a:pt x="21" y="9"/>
                  </a:cubicBezTo>
                  <a:cubicBezTo>
                    <a:pt x="21" y="9"/>
                    <a:pt x="21" y="9"/>
                    <a:pt x="21" y="9"/>
                  </a:cubicBezTo>
                  <a:cubicBezTo>
                    <a:pt x="13" y="9"/>
                    <a:pt x="10" y="9"/>
                    <a:pt x="10" y="10"/>
                  </a:cubicBezTo>
                  <a:cubicBezTo>
                    <a:pt x="10" y="10"/>
                    <a:pt x="10" y="10"/>
                    <a:pt x="10" y="10"/>
                  </a:cubicBezTo>
                  <a:cubicBezTo>
                    <a:pt x="10" y="10"/>
                    <a:pt x="10" y="10"/>
                    <a:pt x="10" y="10"/>
                  </a:cubicBezTo>
                  <a:cubicBezTo>
                    <a:pt x="7" y="10"/>
                    <a:pt x="5" y="9"/>
                    <a:pt x="4" y="7"/>
                  </a:cubicBezTo>
                  <a:cubicBezTo>
                    <a:pt x="4" y="7"/>
                    <a:pt x="4" y="7"/>
                    <a:pt x="4" y="7"/>
                  </a:cubicBezTo>
                  <a:cubicBezTo>
                    <a:pt x="4" y="4"/>
                    <a:pt x="5" y="2"/>
                    <a:pt x="7" y="1"/>
                  </a:cubicBezTo>
                  <a:cubicBezTo>
                    <a:pt x="7" y="1"/>
                    <a:pt x="7" y="1"/>
                    <a:pt x="7" y="1"/>
                  </a:cubicBezTo>
                  <a:cubicBezTo>
                    <a:pt x="8" y="1"/>
                    <a:pt x="11" y="0"/>
                    <a:pt x="21" y="1"/>
                  </a:cubicBezTo>
                  <a:cubicBezTo>
                    <a:pt x="21" y="1"/>
                    <a:pt x="21" y="1"/>
                    <a:pt x="21" y="1"/>
                  </a:cubicBezTo>
                  <a:cubicBezTo>
                    <a:pt x="26" y="1"/>
                    <a:pt x="33" y="1"/>
                    <a:pt x="42" y="2"/>
                  </a:cubicBezTo>
                  <a:cubicBezTo>
                    <a:pt x="42" y="2"/>
                    <a:pt x="42" y="2"/>
                    <a:pt x="42" y="2"/>
                  </a:cubicBezTo>
                  <a:cubicBezTo>
                    <a:pt x="73" y="5"/>
                    <a:pt x="91" y="25"/>
                    <a:pt x="90" y="42"/>
                  </a:cubicBezTo>
                  <a:cubicBezTo>
                    <a:pt x="90" y="42"/>
                    <a:pt x="90" y="42"/>
                    <a:pt x="90" y="42"/>
                  </a:cubicBezTo>
                  <a:cubicBezTo>
                    <a:pt x="90" y="50"/>
                    <a:pt x="91" y="74"/>
                    <a:pt x="90" y="91"/>
                  </a:cubicBezTo>
                  <a:cubicBezTo>
                    <a:pt x="90" y="91"/>
                    <a:pt x="90" y="91"/>
                    <a:pt x="90" y="91"/>
                  </a:cubicBezTo>
                  <a:cubicBezTo>
                    <a:pt x="90" y="99"/>
                    <a:pt x="89" y="106"/>
                    <a:pt x="88" y="110"/>
                  </a:cubicBezTo>
                  <a:close/>
                  <a:moveTo>
                    <a:pt x="10" y="9"/>
                  </a:moveTo>
                  <a:cubicBezTo>
                    <a:pt x="10" y="9"/>
                    <a:pt x="10" y="9"/>
                    <a:pt x="10" y="9"/>
                  </a:cubicBezTo>
                  <a:cubicBezTo>
                    <a:pt x="10" y="9"/>
                    <a:pt x="10" y="9"/>
                    <a:pt x="10" y="9"/>
                  </a:cubicBezTo>
                  <a:cubicBezTo>
                    <a:pt x="10" y="10"/>
                    <a:pt x="10" y="10"/>
                    <a:pt x="10" y="10"/>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8"/>
            <p:cNvSpPr>
              <a:spLocks noEditPoints="1"/>
            </p:cNvSpPr>
            <p:nvPr/>
          </p:nvSpPr>
          <p:spPr bwMode="auto">
            <a:xfrm>
              <a:off x="5673" y="1419"/>
              <a:ext cx="109" cy="171"/>
            </a:xfrm>
            <a:custGeom>
              <a:avLst/>
              <a:gdLst>
                <a:gd name="T0" fmla="*/ 61 w 93"/>
                <a:gd name="T1" fmla="*/ 139 h 146"/>
                <a:gd name="T2" fmla="*/ 59 w 93"/>
                <a:gd name="T3" fmla="*/ 141 h 146"/>
                <a:gd name="T4" fmla="*/ 48 w 93"/>
                <a:gd name="T5" fmla="*/ 145 h 146"/>
                <a:gd name="T6" fmla="*/ 15 w 93"/>
                <a:gd name="T7" fmla="*/ 133 h 146"/>
                <a:gd name="T8" fmla="*/ 2 w 93"/>
                <a:gd name="T9" fmla="*/ 116 h 146"/>
                <a:gd name="T10" fmla="*/ 2 w 93"/>
                <a:gd name="T11" fmla="*/ 116 h 146"/>
                <a:gd name="T12" fmla="*/ 2 w 93"/>
                <a:gd name="T13" fmla="*/ 109 h 146"/>
                <a:gd name="T14" fmla="*/ 9 w 93"/>
                <a:gd name="T15" fmla="*/ 109 h 146"/>
                <a:gd name="T16" fmla="*/ 22 w 93"/>
                <a:gd name="T17" fmla="*/ 125 h 146"/>
                <a:gd name="T18" fmla="*/ 39 w 93"/>
                <a:gd name="T19" fmla="*/ 134 h 146"/>
                <a:gd name="T20" fmla="*/ 51 w 93"/>
                <a:gd name="T21" fmla="*/ 135 h 146"/>
                <a:gd name="T22" fmla="*/ 51 w 93"/>
                <a:gd name="T23" fmla="*/ 134 h 146"/>
                <a:gd name="T24" fmla="*/ 53 w 93"/>
                <a:gd name="T25" fmla="*/ 132 h 146"/>
                <a:gd name="T26" fmla="*/ 63 w 93"/>
                <a:gd name="T27" fmla="*/ 125 h 146"/>
                <a:gd name="T28" fmla="*/ 80 w 93"/>
                <a:gd name="T29" fmla="*/ 106 h 146"/>
                <a:gd name="T30" fmla="*/ 82 w 93"/>
                <a:gd name="T31" fmla="*/ 90 h 146"/>
                <a:gd name="T32" fmla="*/ 72 w 93"/>
                <a:gd name="T33" fmla="*/ 24 h 146"/>
                <a:gd name="T34" fmla="*/ 43 w 93"/>
                <a:gd name="T35" fmla="*/ 12 h 146"/>
                <a:gd name="T36" fmla="*/ 11 w 93"/>
                <a:gd name="T37" fmla="*/ 10 h 146"/>
                <a:gd name="T38" fmla="*/ 10 w 93"/>
                <a:gd name="T39" fmla="*/ 10 h 146"/>
                <a:gd name="T40" fmla="*/ 5 w 93"/>
                <a:gd name="T41" fmla="*/ 7 h 146"/>
                <a:gd name="T42" fmla="*/ 6 w 93"/>
                <a:gd name="T43" fmla="*/ 2 h 146"/>
                <a:gd name="T44" fmla="*/ 22 w 93"/>
                <a:gd name="T45" fmla="*/ 0 h 146"/>
                <a:gd name="T46" fmla="*/ 44 w 93"/>
                <a:gd name="T47" fmla="*/ 1 h 146"/>
                <a:gd name="T48" fmla="*/ 92 w 93"/>
                <a:gd name="T49" fmla="*/ 42 h 146"/>
                <a:gd name="T50" fmla="*/ 92 w 93"/>
                <a:gd name="T51" fmla="*/ 91 h 146"/>
                <a:gd name="T52" fmla="*/ 82 w 93"/>
                <a:gd name="T53" fmla="*/ 123 h 146"/>
                <a:gd name="T54" fmla="*/ 67 w 93"/>
                <a:gd name="T55" fmla="*/ 132 h 146"/>
                <a:gd name="T56" fmla="*/ 88 w 93"/>
                <a:gd name="T57" fmla="*/ 110 h 146"/>
                <a:gd name="T58" fmla="*/ 90 w 93"/>
                <a:gd name="T59" fmla="*/ 91 h 146"/>
                <a:gd name="T60" fmla="*/ 91 w 93"/>
                <a:gd name="T61" fmla="*/ 42 h 146"/>
                <a:gd name="T62" fmla="*/ 43 w 93"/>
                <a:gd name="T63" fmla="*/ 3 h 146"/>
                <a:gd name="T64" fmla="*/ 22 w 93"/>
                <a:gd name="T65" fmla="*/ 2 h 146"/>
                <a:gd name="T66" fmla="*/ 7 w 93"/>
                <a:gd name="T67" fmla="*/ 3 h 146"/>
                <a:gd name="T68" fmla="*/ 6 w 93"/>
                <a:gd name="T69" fmla="*/ 6 h 146"/>
                <a:gd name="T70" fmla="*/ 10 w 93"/>
                <a:gd name="T71" fmla="*/ 9 h 146"/>
                <a:gd name="T72" fmla="*/ 12 w 93"/>
                <a:gd name="T73" fmla="*/ 9 h 146"/>
                <a:gd name="T74" fmla="*/ 43 w 93"/>
                <a:gd name="T75" fmla="*/ 10 h 146"/>
                <a:gd name="T76" fmla="*/ 74 w 93"/>
                <a:gd name="T77" fmla="*/ 23 h 146"/>
                <a:gd name="T78" fmla="*/ 83 w 93"/>
                <a:gd name="T79" fmla="*/ 90 h 146"/>
                <a:gd name="T80" fmla="*/ 82 w 93"/>
                <a:gd name="T81" fmla="*/ 107 h 146"/>
                <a:gd name="T82" fmla="*/ 64 w 93"/>
                <a:gd name="T83" fmla="*/ 126 h 146"/>
                <a:gd name="T84" fmla="*/ 55 w 93"/>
                <a:gd name="T85" fmla="*/ 133 h 146"/>
                <a:gd name="T86" fmla="*/ 52 w 93"/>
                <a:gd name="T87" fmla="*/ 136 h 146"/>
                <a:gd name="T88" fmla="*/ 52 w 93"/>
                <a:gd name="T89" fmla="*/ 136 h 146"/>
                <a:gd name="T90" fmla="*/ 49 w 93"/>
                <a:gd name="T91" fmla="*/ 137 h 146"/>
                <a:gd name="T92" fmla="*/ 39 w 93"/>
                <a:gd name="T93" fmla="*/ 135 h 146"/>
                <a:gd name="T94" fmla="*/ 9 w 93"/>
                <a:gd name="T95" fmla="*/ 110 h 146"/>
                <a:gd name="T96" fmla="*/ 8 w 93"/>
                <a:gd name="T97" fmla="*/ 110 h 146"/>
                <a:gd name="T98" fmla="*/ 3 w 93"/>
                <a:gd name="T99" fmla="*/ 110 h 146"/>
                <a:gd name="T100" fmla="*/ 3 w 93"/>
                <a:gd name="T101" fmla="*/ 115 h 146"/>
                <a:gd name="T102" fmla="*/ 17 w 93"/>
                <a:gd name="T103" fmla="*/ 132 h 146"/>
                <a:gd name="T104" fmla="*/ 38 w 93"/>
                <a:gd name="T105" fmla="*/ 142 h 146"/>
                <a:gd name="T106" fmla="*/ 58 w 93"/>
                <a:gd name="T107" fmla="*/ 140 h 146"/>
                <a:gd name="T108" fmla="*/ 58 w 93"/>
                <a:gd name="T109" fmla="*/ 139 h 146"/>
                <a:gd name="T110" fmla="*/ 67 w 93"/>
                <a:gd name="T111" fmla="*/ 1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46">
                  <a:moveTo>
                    <a:pt x="68" y="134"/>
                  </a:moveTo>
                  <a:cubicBezTo>
                    <a:pt x="64" y="136"/>
                    <a:pt x="63" y="137"/>
                    <a:pt x="61" y="139"/>
                  </a:cubicBezTo>
                  <a:cubicBezTo>
                    <a:pt x="61" y="139"/>
                    <a:pt x="61" y="139"/>
                    <a:pt x="61" y="139"/>
                  </a:cubicBezTo>
                  <a:cubicBezTo>
                    <a:pt x="61" y="139"/>
                    <a:pt x="60" y="140"/>
                    <a:pt x="60" y="140"/>
                  </a:cubicBezTo>
                  <a:cubicBezTo>
                    <a:pt x="60" y="140"/>
                    <a:pt x="60" y="140"/>
                    <a:pt x="60" y="140"/>
                  </a:cubicBezTo>
                  <a:cubicBezTo>
                    <a:pt x="60" y="141"/>
                    <a:pt x="59" y="141"/>
                    <a:pt x="59" y="141"/>
                  </a:cubicBezTo>
                  <a:cubicBezTo>
                    <a:pt x="59" y="141"/>
                    <a:pt x="59" y="141"/>
                    <a:pt x="59" y="141"/>
                  </a:cubicBezTo>
                  <a:cubicBezTo>
                    <a:pt x="57" y="144"/>
                    <a:pt x="53" y="146"/>
                    <a:pt x="48" y="145"/>
                  </a:cubicBezTo>
                  <a:cubicBezTo>
                    <a:pt x="48" y="145"/>
                    <a:pt x="48" y="145"/>
                    <a:pt x="48" y="145"/>
                  </a:cubicBezTo>
                  <a:cubicBezTo>
                    <a:pt x="46" y="145"/>
                    <a:pt x="42" y="145"/>
                    <a:pt x="38" y="144"/>
                  </a:cubicBezTo>
                  <a:cubicBezTo>
                    <a:pt x="38" y="144"/>
                    <a:pt x="38" y="144"/>
                    <a:pt x="38" y="144"/>
                  </a:cubicBezTo>
                  <a:cubicBezTo>
                    <a:pt x="28" y="142"/>
                    <a:pt x="21" y="138"/>
                    <a:pt x="15" y="133"/>
                  </a:cubicBezTo>
                  <a:cubicBezTo>
                    <a:pt x="15" y="133"/>
                    <a:pt x="15" y="133"/>
                    <a:pt x="15" y="133"/>
                  </a:cubicBezTo>
                  <a:cubicBezTo>
                    <a:pt x="7" y="125"/>
                    <a:pt x="3" y="117"/>
                    <a:pt x="2" y="116"/>
                  </a:cubicBezTo>
                  <a:cubicBezTo>
                    <a:pt x="2" y="116"/>
                    <a:pt x="2" y="116"/>
                    <a:pt x="2" y="116"/>
                  </a:cubicBezTo>
                  <a:cubicBezTo>
                    <a:pt x="2" y="116"/>
                    <a:pt x="2" y="116"/>
                    <a:pt x="2" y="116"/>
                  </a:cubicBezTo>
                  <a:cubicBezTo>
                    <a:pt x="2" y="116"/>
                    <a:pt x="2" y="116"/>
                    <a:pt x="2" y="116"/>
                  </a:cubicBezTo>
                  <a:cubicBezTo>
                    <a:pt x="2" y="116"/>
                    <a:pt x="2" y="116"/>
                    <a:pt x="2" y="116"/>
                  </a:cubicBezTo>
                  <a:cubicBezTo>
                    <a:pt x="0" y="114"/>
                    <a:pt x="0" y="111"/>
                    <a:pt x="2" y="109"/>
                  </a:cubicBezTo>
                  <a:cubicBezTo>
                    <a:pt x="2" y="109"/>
                    <a:pt x="2" y="109"/>
                    <a:pt x="2" y="109"/>
                  </a:cubicBezTo>
                  <a:cubicBezTo>
                    <a:pt x="2" y="109"/>
                    <a:pt x="2" y="109"/>
                    <a:pt x="2" y="109"/>
                  </a:cubicBezTo>
                  <a:cubicBezTo>
                    <a:pt x="2" y="109"/>
                    <a:pt x="2" y="109"/>
                    <a:pt x="2" y="109"/>
                  </a:cubicBezTo>
                  <a:cubicBezTo>
                    <a:pt x="4" y="107"/>
                    <a:pt x="7" y="107"/>
                    <a:pt x="9" y="109"/>
                  </a:cubicBezTo>
                  <a:cubicBezTo>
                    <a:pt x="9" y="109"/>
                    <a:pt x="9" y="109"/>
                    <a:pt x="9" y="109"/>
                  </a:cubicBezTo>
                  <a:cubicBezTo>
                    <a:pt x="9" y="109"/>
                    <a:pt x="10" y="109"/>
                    <a:pt x="10" y="109"/>
                  </a:cubicBezTo>
                  <a:cubicBezTo>
                    <a:pt x="10" y="109"/>
                    <a:pt x="10" y="109"/>
                    <a:pt x="10" y="109"/>
                  </a:cubicBezTo>
                  <a:cubicBezTo>
                    <a:pt x="13" y="112"/>
                    <a:pt x="16" y="119"/>
                    <a:pt x="22" y="125"/>
                  </a:cubicBezTo>
                  <a:cubicBezTo>
                    <a:pt x="22" y="125"/>
                    <a:pt x="22" y="125"/>
                    <a:pt x="22" y="125"/>
                  </a:cubicBezTo>
                  <a:cubicBezTo>
                    <a:pt x="27" y="129"/>
                    <a:pt x="32" y="132"/>
                    <a:pt x="39" y="134"/>
                  </a:cubicBezTo>
                  <a:cubicBezTo>
                    <a:pt x="39" y="134"/>
                    <a:pt x="39" y="134"/>
                    <a:pt x="39" y="134"/>
                  </a:cubicBezTo>
                  <a:cubicBezTo>
                    <a:pt x="44" y="135"/>
                    <a:pt x="47" y="135"/>
                    <a:pt x="49" y="135"/>
                  </a:cubicBezTo>
                  <a:cubicBezTo>
                    <a:pt x="49" y="135"/>
                    <a:pt x="49" y="135"/>
                    <a:pt x="49" y="135"/>
                  </a:cubicBezTo>
                  <a:cubicBezTo>
                    <a:pt x="50" y="135"/>
                    <a:pt x="51" y="135"/>
                    <a:pt x="51" y="135"/>
                  </a:cubicBezTo>
                  <a:cubicBezTo>
                    <a:pt x="51" y="135"/>
                    <a:pt x="51" y="135"/>
                    <a:pt x="51" y="135"/>
                  </a:cubicBezTo>
                  <a:cubicBezTo>
                    <a:pt x="51" y="135"/>
                    <a:pt x="51" y="135"/>
                    <a:pt x="51" y="134"/>
                  </a:cubicBezTo>
                  <a:cubicBezTo>
                    <a:pt x="51" y="134"/>
                    <a:pt x="51" y="134"/>
                    <a:pt x="51" y="134"/>
                  </a:cubicBezTo>
                  <a:cubicBezTo>
                    <a:pt x="51" y="134"/>
                    <a:pt x="52" y="134"/>
                    <a:pt x="52" y="134"/>
                  </a:cubicBezTo>
                  <a:cubicBezTo>
                    <a:pt x="52" y="134"/>
                    <a:pt x="52" y="134"/>
                    <a:pt x="52" y="134"/>
                  </a:cubicBezTo>
                  <a:cubicBezTo>
                    <a:pt x="52" y="133"/>
                    <a:pt x="53" y="133"/>
                    <a:pt x="53" y="132"/>
                  </a:cubicBezTo>
                  <a:cubicBezTo>
                    <a:pt x="53" y="132"/>
                    <a:pt x="53" y="132"/>
                    <a:pt x="53" y="132"/>
                  </a:cubicBezTo>
                  <a:cubicBezTo>
                    <a:pt x="55" y="130"/>
                    <a:pt x="58" y="127"/>
                    <a:pt x="63" y="125"/>
                  </a:cubicBezTo>
                  <a:cubicBezTo>
                    <a:pt x="63" y="125"/>
                    <a:pt x="63" y="125"/>
                    <a:pt x="63" y="125"/>
                  </a:cubicBezTo>
                  <a:cubicBezTo>
                    <a:pt x="70" y="121"/>
                    <a:pt x="73" y="118"/>
                    <a:pt x="75" y="116"/>
                  </a:cubicBezTo>
                  <a:cubicBezTo>
                    <a:pt x="75" y="116"/>
                    <a:pt x="75" y="116"/>
                    <a:pt x="75" y="116"/>
                  </a:cubicBezTo>
                  <a:cubicBezTo>
                    <a:pt x="77" y="114"/>
                    <a:pt x="78" y="111"/>
                    <a:pt x="80" y="106"/>
                  </a:cubicBezTo>
                  <a:cubicBezTo>
                    <a:pt x="80" y="106"/>
                    <a:pt x="80" y="106"/>
                    <a:pt x="80" y="106"/>
                  </a:cubicBezTo>
                  <a:cubicBezTo>
                    <a:pt x="81" y="106"/>
                    <a:pt x="82" y="98"/>
                    <a:pt x="82" y="90"/>
                  </a:cubicBezTo>
                  <a:cubicBezTo>
                    <a:pt x="82" y="90"/>
                    <a:pt x="82" y="90"/>
                    <a:pt x="82" y="90"/>
                  </a:cubicBezTo>
                  <a:cubicBezTo>
                    <a:pt x="82" y="74"/>
                    <a:pt x="82" y="51"/>
                    <a:pt x="82" y="41"/>
                  </a:cubicBezTo>
                  <a:cubicBezTo>
                    <a:pt x="82" y="41"/>
                    <a:pt x="82" y="41"/>
                    <a:pt x="82" y="41"/>
                  </a:cubicBezTo>
                  <a:cubicBezTo>
                    <a:pt x="82" y="37"/>
                    <a:pt x="79" y="30"/>
                    <a:pt x="72" y="24"/>
                  </a:cubicBezTo>
                  <a:cubicBezTo>
                    <a:pt x="72" y="24"/>
                    <a:pt x="72" y="24"/>
                    <a:pt x="72" y="24"/>
                  </a:cubicBezTo>
                  <a:cubicBezTo>
                    <a:pt x="66" y="18"/>
                    <a:pt x="56" y="13"/>
                    <a:pt x="43" y="12"/>
                  </a:cubicBezTo>
                  <a:cubicBezTo>
                    <a:pt x="43" y="12"/>
                    <a:pt x="43" y="12"/>
                    <a:pt x="43" y="12"/>
                  </a:cubicBezTo>
                  <a:cubicBezTo>
                    <a:pt x="33" y="11"/>
                    <a:pt x="26" y="10"/>
                    <a:pt x="22" y="10"/>
                  </a:cubicBezTo>
                  <a:cubicBezTo>
                    <a:pt x="22" y="10"/>
                    <a:pt x="22" y="10"/>
                    <a:pt x="22" y="10"/>
                  </a:cubicBezTo>
                  <a:cubicBezTo>
                    <a:pt x="14" y="10"/>
                    <a:pt x="11" y="10"/>
                    <a:pt x="11" y="10"/>
                  </a:cubicBezTo>
                  <a:cubicBezTo>
                    <a:pt x="11" y="10"/>
                    <a:pt x="11" y="10"/>
                    <a:pt x="11" y="10"/>
                  </a:cubicBezTo>
                  <a:cubicBezTo>
                    <a:pt x="10" y="10"/>
                    <a:pt x="10" y="10"/>
                    <a:pt x="10" y="10"/>
                  </a:cubicBezTo>
                  <a:cubicBezTo>
                    <a:pt x="10" y="10"/>
                    <a:pt x="10" y="10"/>
                    <a:pt x="10" y="10"/>
                  </a:cubicBezTo>
                  <a:cubicBezTo>
                    <a:pt x="9" y="11"/>
                    <a:pt x="7" y="10"/>
                    <a:pt x="6" y="9"/>
                  </a:cubicBezTo>
                  <a:cubicBezTo>
                    <a:pt x="6" y="9"/>
                    <a:pt x="6" y="9"/>
                    <a:pt x="6" y="9"/>
                  </a:cubicBezTo>
                  <a:cubicBezTo>
                    <a:pt x="5" y="9"/>
                    <a:pt x="5" y="8"/>
                    <a:pt x="5" y="7"/>
                  </a:cubicBezTo>
                  <a:cubicBezTo>
                    <a:pt x="5" y="7"/>
                    <a:pt x="5" y="7"/>
                    <a:pt x="5" y="7"/>
                  </a:cubicBezTo>
                  <a:cubicBezTo>
                    <a:pt x="4" y="5"/>
                    <a:pt x="5" y="3"/>
                    <a:pt x="6" y="2"/>
                  </a:cubicBezTo>
                  <a:cubicBezTo>
                    <a:pt x="6" y="2"/>
                    <a:pt x="6" y="2"/>
                    <a:pt x="6" y="2"/>
                  </a:cubicBezTo>
                  <a:cubicBezTo>
                    <a:pt x="6" y="1"/>
                    <a:pt x="7" y="1"/>
                    <a:pt x="8" y="0"/>
                  </a:cubicBezTo>
                  <a:cubicBezTo>
                    <a:pt x="8" y="0"/>
                    <a:pt x="8" y="0"/>
                    <a:pt x="8" y="0"/>
                  </a:cubicBezTo>
                  <a:cubicBezTo>
                    <a:pt x="9" y="0"/>
                    <a:pt x="12" y="0"/>
                    <a:pt x="22" y="0"/>
                  </a:cubicBezTo>
                  <a:cubicBezTo>
                    <a:pt x="22" y="0"/>
                    <a:pt x="22" y="0"/>
                    <a:pt x="22" y="0"/>
                  </a:cubicBezTo>
                  <a:cubicBezTo>
                    <a:pt x="27" y="0"/>
                    <a:pt x="34" y="0"/>
                    <a:pt x="44" y="1"/>
                  </a:cubicBezTo>
                  <a:cubicBezTo>
                    <a:pt x="44" y="1"/>
                    <a:pt x="44" y="1"/>
                    <a:pt x="44" y="1"/>
                  </a:cubicBezTo>
                  <a:cubicBezTo>
                    <a:pt x="59" y="3"/>
                    <a:pt x="71" y="9"/>
                    <a:pt x="79" y="16"/>
                  </a:cubicBezTo>
                  <a:cubicBezTo>
                    <a:pt x="79" y="16"/>
                    <a:pt x="79" y="16"/>
                    <a:pt x="79" y="16"/>
                  </a:cubicBezTo>
                  <a:cubicBezTo>
                    <a:pt x="88" y="24"/>
                    <a:pt x="92" y="33"/>
                    <a:pt x="92" y="42"/>
                  </a:cubicBezTo>
                  <a:cubicBezTo>
                    <a:pt x="92" y="42"/>
                    <a:pt x="92" y="42"/>
                    <a:pt x="92" y="42"/>
                  </a:cubicBezTo>
                  <a:cubicBezTo>
                    <a:pt x="92" y="50"/>
                    <a:pt x="93" y="73"/>
                    <a:pt x="92" y="91"/>
                  </a:cubicBezTo>
                  <a:cubicBezTo>
                    <a:pt x="92" y="91"/>
                    <a:pt x="92" y="91"/>
                    <a:pt x="92" y="91"/>
                  </a:cubicBezTo>
                  <a:cubicBezTo>
                    <a:pt x="92" y="99"/>
                    <a:pt x="91" y="106"/>
                    <a:pt x="89" y="111"/>
                  </a:cubicBezTo>
                  <a:cubicBezTo>
                    <a:pt x="89" y="111"/>
                    <a:pt x="89" y="111"/>
                    <a:pt x="89" y="111"/>
                  </a:cubicBezTo>
                  <a:cubicBezTo>
                    <a:pt x="88" y="115"/>
                    <a:pt x="86" y="119"/>
                    <a:pt x="82" y="123"/>
                  </a:cubicBezTo>
                  <a:cubicBezTo>
                    <a:pt x="82" y="123"/>
                    <a:pt x="82" y="123"/>
                    <a:pt x="82" y="123"/>
                  </a:cubicBezTo>
                  <a:cubicBezTo>
                    <a:pt x="79" y="127"/>
                    <a:pt x="75" y="130"/>
                    <a:pt x="68" y="134"/>
                  </a:cubicBezTo>
                  <a:close/>
                  <a:moveTo>
                    <a:pt x="67" y="132"/>
                  </a:moveTo>
                  <a:cubicBezTo>
                    <a:pt x="74" y="129"/>
                    <a:pt x="78" y="125"/>
                    <a:pt x="81" y="122"/>
                  </a:cubicBezTo>
                  <a:cubicBezTo>
                    <a:pt x="81" y="122"/>
                    <a:pt x="81" y="122"/>
                    <a:pt x="81" y="122"/>
                  </a:cubicBezTo>
                  <a:cubicBezTo>
                    <a:pt x="85" y="118"/>
                    <a:pt x="86" y="114"/>
                    <a:pt x="88" y="110"/>
                  </a:cubicBezTo>
                  <a:cubicBezTo>
                    <a:pt x="88" y="110"/>
                    <a:pt x="88" y="110"/>
                    <a:pt x="88" y="110"/>
                  </a:cubicBezTo>
                  <a:cubicBezTo>
                    <a:pt x="88" y="110"/>
                    <a:pt x="88" y="110"/>
                    <a:pt x="88" y="110"/>
                  </a:cubicBezTo>
                  <a:cubicBezTo>
                    <a:pt x="90" y="106"/>
                    <a:pt x="90" y="99"/>
                    <a:pt x="90" y="91"/>
                  </a:cubicBezTo>
                  <a:cubicBezTo>
                    <a:pt x="90" y="91"/>
                    <a:pt x="90" y="91"/>
                    <a:pt x="90" y="91"/>
                  </a:cubicBezTo>
                  <a:cubicBezTo>
                    <a:pt x="91" y="74"/>
                    <a:pt x="90" y="50"/>
                    <a:pt x="91" y="42"/>
                  </a:cubicBezTo>
                  <a:cubicBezTo>
                    <a:pt x="91" y="42"/>
                    <a:pt x="91" y="42"/>
                    <a:pt x="91" y="42"/>
                  </a:cubicBezTo>
                  <a:cubicBezTo>
                    <a:pt x="91" y="34"/>
                    <a:pt x="86" y="25"/>
                    <a:pt x="78" y="17"/>
                  </a:cubicBezTo>
                  <a:cubicBezTo>
                    <a:pt x="78" y="17"/>
                    <a:pt x="78" y="17"/>
                    <a:pt x="78" y="17"/>
                  </a:cubicBezTo>
                  <a:cubicBezTo>
                    <a:pt x="70" y="10"/>
                    <a:pt x="58" y="4"/>
                    <a:pt x="43" y="3"/>
                  </a:cubicBezTo>
                  <a:cubicBezTo>
                    <a:pt x="43" y="3"/>
                    <a:pt x="43" y="3"/>
                    <a:pt x="43" y="3"/>
                  </a:cubicBezTo>
                  <a:cubicBezTo>
                    <a:pt x="34" y="2"/>
                    <a:pt x="27" y="2"/>
                    <a:pt x="22" y="2"/>
                  </a:cubicBezTo>
                  <a:cubicBezTo>
                    <a:pt x="22" y="2"/>
                    <a:pt x="22" y="2"/>
                    <a:pt x="22" y="2"/>
                  </a:cubicBezTo>
                  <a:cubicBezTo>
                    <a:pt x="12" y="1"/>
                    <a:pt x="9" y="2"/>
                    <a:pt x="9" y="2"/>
                  </a:cubicBezTo>
                  <a:cubicBezTo>
                    <a:pt x="9" y="2"/>
                    <a:pt x="9" y="2"/>
                    <a:pt x="9" y="2"/>
                  </a:cubicBezTo>
                  <a:cubicBezTo>
                    <a:pt x="8" y="2"/>
                    <a:pt x="7" y="3"/>
                    <a:pt x="7" y="3"/>
                  </a:cubicBezTo>
                  <a:cubicBezTo>
                    <a:pt x="7" y="3"/>
                    <a:pt x="7" y="3"/>
                    <a:pt x="7" y="3"/>
                  </a:cubicBezTo>
                  <a:cubicBezTo>
                    <a:pt x="6" y="4"/>
                    <a:pt x="6" y="5"/>
                    <a:pt x="6" y="6"/>
                  </a:cubicBezTo>
                  <a:cubicBezTo>
                    <a:pt x="6" y="6"/>
                    <a:pt x="6" y="6"/>
                    <a:pt x="6" y="6"/>
                  </a:cubicBezTo>
                  <a:cubicBezTo>
                    <a:pt x="6" y="7"/>
                    <a:pt x="7" y="8"/>
                    <a:pt x="7" y="8"/>
                  </a:cubicBezTo>
                  <a:cubicBezTo>
                    <a:pt x="7" y="8"/>
                    <a:pt x="7" y="8"/>
                    <a:pt x="7" y="8"/>
                  </a:cubicBezTo>
                  <a:cubicBezTo>
                    <a:pt x="8" y="9"/>
                    <a:pt x="9" y="9"/>
                    <a:pt x="10" y="9"/>
                  </a:cubicBezTo>
                  <a:cubicBezTo>
                    <a:pt x="10" y="9"/>
                    <a:pt x="10" y="9"/>
                    <a:pt x="10" y="9"/>
                  </a:cubicBezTo>
                  <a:cubicBezTo>
                    <a:pt x="12" y="7"/>
                    <a:pt x="12" y="7"/>
                    <a:pt x="12" y="7"/>
                  </a:cubicBezTo>
                  <a:cubicBezTo>
                    <a:pt x="12" y="9"/>
                    <a:pt x="12" y="9"/>
                    <a:pt x="12" y="9"/>
                  </a:cubicBezTo>
                  <a:cubicBezTo>
                    <a:pt x="13" y="8"/>
                    <a:pt x="16" y="8"/>
                    <a:pt x="22" y="9"/>
                  </a:cubicBezTo>
                  <a:cubicBezTo>
                    <a:pt x="22" y="9"/>
                    <a:pt x="22" y="9"/>
                    <a:pt x="22" y="9"/>
                  </a:cubicBezTo>
                  <a:cubicBezTo>
                    <a:pt x="26" y="9"/>
                    <a:pt x="33" y="9"/>
                    <a:pt x="43" y="10"/>
                  </a:cubicBezTo>
                  <a:cubicBezTo>
                    <a:pt x="43" y="10"/>
                    <a:pt x="43" y="10"/>
                    <a:pt x="43" y="10"/>
                  </a:cubicBezTo>
                  <a:cubicBezTo>
                    <a:pt x="56" y="11"/>
                    <a:pt x="67" y="16"/>
                    <a:pt x="74" y="23"/>
                  </a:cubicBezTo>
                  <a:cubicBezTo>
                    <a:pt x="74" y="23"/>
                    <a:pt x="74" y="23"/>
                    <a:pt x="74" y="23"/>
                  </a:cubicBezTo>
                  <a:cubicBezTo>
                    <a:pt x="80" y="29"/>
                    <a:pt x="84" y="36"/>
                    <a:pt x="84" y="41"/>
                  </a:cubicBezTo>
                  <a:cubicBezTo>
                    <a:pt x="84" y="41"/>
                    <a:pt x="84" y="41"/>
                    <a:pt x="84" y="41"/>
                  </a:cubicBezTo>
                  <a:cubicBezTo>
                    <a:pt x="83" y="51"/>
                    <a:pt x="84" y="74"/>
                    <a:pt x="83" y="90"/>
                  </a:cubicBezTo>
                  <a:cubicBezTo>
                    <a:pt x="83" y="90"/>
                    <a:pt x="83" y="90"/>
                    <a:pt x="83" y="90"/>
                  </a:cubicBezTo>
                  <a:cubicBezTo>
                    <a:pt x="83" y="99"/>
                    <a:pt x="82" y="105"/>
                    <a:pt x="82" y="107"/>
                  </a:cubicBezTo>
                  <a:cubicBezTo>
                    <a:pt x="82" y="107"/>
                    <a:pt x="82" y="107"/>
                    <a:pt x="82" y="107"/>
                  </a:cubicBezTo>
                  <a:cubicBezTo>
                    <a:pt x="79" y="112"/>
                    <a:pt x="79" y="114"/>
                    <a:pt x="76" y="117"/>
                  </a:cubicBezTo>
                  <a:cubicBezTo>
                    <a:pt x="76" y="117"/>
                    <a:pt x="76" y="117"/>
                    <a:pt x="76" y="117"/>
                  </a:cubicBezTo>
                  <a:cubicBezTo>
                    <a:pt x="74" y="120"/>
                    <a:pt x="71" y="122"/>
                    <a:pt x="64" y="126"/>
                  </a:cubicBezTo>
                  <a:cubicBezTo>
                    <a:pt x="64" y="126"/>
                    <a:pt x="64" y="126"/>
                    <a:pt x="64" y="126"/>
                  </a:cubicBezTo>
                  <a:cubicBezTo>
                    <a:pt x="59" y="129"/>
                    <a:pt x="56" y="131"/>
                    <a:pt x="55" y="133"/>
                  </a:cubicBezTo>
                  <a:cubicBezTo>
                    <a:pt x="55" y="133"/>
                    <a:pt x="55" y="133"/>
                    <a:pt x="55" y="133"/>
                  </a:cubicBezTo>
                  <a:cubicBezTo>
                    <a:pt x="54" y="134"/>
                    <a:pt x="53" y="134"/>
                    <a:pt x="53" y="135"/>
                  </a:cubicBezTo>
                  <a:cubicBezTo>
                    <a:pt x="53" y="135"/>
                    <a:pt x="53" y="135"/>
                    <a:pt x="53" y="135"/>
                  </a:cubicBezTo>
                  <a:cubicBezTo>
                    <a:pt x="53" y="135"/>
                    <a:pt x="53" y="135"/>
                    <a:pt x="52" y="136"/>
                  </a:cubicBezTo>
                  <a:cubicBezTo>
                    <a:pt x="52" y="136"/>
                    <a:pt x="52" y="136"/>
                    <a:pt x="52" y="136"/>
                  </a:cubicBezTo>
                  <a:cubicBezTo>
                    <a:pt x="52" y="136"/>
                    <a:pt x="52" y="136"/>
                    <a:pt x="52" y="136"/>
                  </a:cubicBezTo>
                  <a:cubicBezTo>
                    <a:pt x="52" y="136"/>
                    <a:pt x="52" y="136"/>
                    <a:pt x="52" y="136"/>
                  </a:cubicBezTo>
                  <a:cubicBezTo>
                    <a:pt x="52" y="136"/>
                    <a:pt x="51" y="137"/>
                    <a:pt x="51" y="136"/>
                  </a:cubicBezTo>
                  <a:cubicBezTo>
                    <a:pt x="51" y="136"/>
                    <a:pt x="51" y="136"/>
                    <a:pt x="51" y="136"/>
                  </a:cubicBezTo>
                  <a:cubicBezTo>
                    <a:pt x="51" y="137"/>
                    <a:pt x="50" y="137"/>
                    <a:pt x="49" y="137"/>
                  </a:cubicBezTo>
                  <a:cubicBezTo>
                    <a:pt x="49" y="137"/>
                    <a:pt x="49" y="137"/>
                    <a:pt x="49" y="137"/>
                  </a:cubicBezTo>
                  <a:cubicBezTo>
                    <a:pt x="47" y="137"/>
                    <a:pt x="44" y="136"/>
                    <a:pt x="39" y="135"/>
                  </a:cubicBezTo>
                  <a:cubicBezTo>
                    <a:pt x="39" y="135"/>
                    <a:pt x="39" y="135"/>
                    <a:pt x="39" y="135"/>
                  </a:cubicBezTo>
                  <a:cubicBezTo>
                    <a:pt x="31" y="134"/>
                    <a:pt x="26" y="130"/>
                    <a:pt x="21" y="126"/>
                  </a:cubicBezTo>
                  <a:cubicBezTo>
                    <a:pt x="21" y="126"/>
                    <a:pt x="21" y="126"/>
                    <a:pt x="21" y="126"/>
                  </a:cubicBezTo>
                  <a:cubicBezTo>
                    <a:pt x="15" y="120"/>
                    <a:pt x="11" y="113"/>
                    <a:pt x="9" y="110"/>
                  </a:cubicBezTo>
                  <a:cubicBezTo>
                    <a:pt x="9" y="110"/>
                    <a:pt x="9" y="110"/>
                    <a:pt x="9" y="110"/>
                  </a:cubicBezTo>
                  <a:cubicBezTo>
                    <a:pt x="8" y="110"/>
                    <a:pt x="8" y="110"/>
                    <a:pt x="8" y="110"/>
                  </a:cubicBezTo>
                  <a:cubicBezTo>
                    <a:pt x="8" y="110"/>
                    <a:pt x="8" y="110"/>
                    <a:pt x="8" y="110"/>
                  </a:cubicBezTo>
                  <a:cubicBezTo>
                    <a:pt x="7" y="109"/>
                    <a:pt x="5" y="109"/>
                    <a:pt x="3" y="110"/>
                  </a:cubicBezTo>
                  <a:cubicBezTo>
                    <a:pt x="3" y="110"/>
                    <a:pt x="3" y="110"/>
                    <a:pt x="3" y="110"/>
                  </a:cubicBezTo>
                  <a:cubicBezTo>
                    <a:pt x="3" y="110"/>
                    <a:pt x="3" y="110"/>
                    <a:pt x="3" y="110"/>
                  </a:cubicBezTo>
                  <a:cubicBezTo>
                    <a:pt x="3" y="110"/>
                    <a:pt x="3" y="110"/>
                    <a:pt x="3" y="110"/>
                  </a:cubicBezTo>
                  <a:cubicBezTo>
                    <a:pt x="2" y="111"/>
                    <a:pt x="2" y="114"/>
                    <a:pt x="3" y="115"/>
                  </a:cubicBezTo>
                  <a:cubicBezTo>
                    <a:pt x="3" y="115"/>
                    <a:pt x="3" y="115"/>
                    <a:pt x="3" y="115"/>
                  </a:cubicBezTo>
                  <a:cubicBezTo>
                    <a:pt x="4" y="115"/>
                    <a:pt x="4" y="115"/>
                    <a:pt x="4" y="115"/>
                  </a:cubicBezTo>
                  <a:cubicBezTo>
                    <a:pt x="4" y="115"/>
                    <a:pt x="4" y="115"/>
                    <a:pt x="4" y="115"/>
                  </a:cubicBezTo>
                  <a:cubicBezTo>
                    <a:pt x="5" y="117"/>
                    <a:pt x="9" y="125"/>
                    <a:pt x="17" y="132"/>
                  </a:cubicBezTo>
                  <a:cubicBezTo>
                    <a:pt x="17" y="132"/>
                    <a:pt x="17" y="132"/>
                    <a:pt x="17" y="132"/>
                  </a:cubicBezTo>
                  <a:cubicBezTo>
                    <a:pt x="22" y="136"/>
                    <a:pt x="29" y="141"/>
                    <a:pt x="38" y="142"/>
                  </a:cubicBezTo>
                  <a:cubicBezTo>
                    <a:pt x="38" y="142"/>
                    <a:pt x="38" y="142"/>
                    <a:pt x="38" y="142"/>
                  </a:cubicBezTo>
                  <a:cubicBezTo>
                    <a:pt x="43" y="143"/>
                    <a:pt x="46" y="144"/>
                    <a:pt x="49" y="144"/>
                  </a:cubicBezTo>
                  <a:cubicBezTo>
                    <a:pt x="49" y="144"/>
                    <a:pt x="49" y="144"/>
                    <a:pt x="49" y="144"/>
                  </a:cubicBezTo>
                  <a:cubicBezTo>
                    <a:pt x="53" y="144"/>
                    <a:pt x="56" y="142"/>
                    <a:pt x="58" y="140"/>
                  </a:cubicBezTo>
                  <a:cubicBezTo>
                    <a:pt x="58" y="140"/>
                    <a:pt x="58" y="140"/>
                    <a:pt x="58" y="140"/>
                  </a:cubicBezTo>
                  <a:cubicBezTo>
                    <a:pt x="58" y="140"/>
                    <a:pt x="58" y="140"/>
                    <a:pt x="58" y="139"/>
                  </a:cubicBezTo>
                  <a:cubicBezTo>
                    <a:pt x="58" y="139"/>
                    <a:pt x="58" y="139"/>
                    <a:pt x="58" y="139"/>
                  </a:cubicBezTo>
                  <a:cubicBezTo>
                    <a:pt x="59" y="139"/>
                    <a:pt x="59" y="138"/>
                    <a:pt x="60" y="138"/>
                  </a:cubicBezTo>
                  <a:cubicBezTo>
                    <a:pt x="60" y="138"/>
                    <a:pt x="60" y="138"/>
                    <a:pt x="60" y="138"/>
                  </a:cubicBezTo>
                  <a:cubicBezTo>
                    <a:pt x="61" y="136"/>
                    <a:pt x="63" y="134"/>
                    <a:pt x="67"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9"/>
            <p:cNvSpPr/>
            <p:nvPr/>
          </p:nvSpPr>
          <p:spPr bwMode="auto">
            <a:xfrm>
              <a:off x="5745" y="1464"/>
              <a:ext cx="115" cy="188"/>
            </a:xfrm>
            <a:custGeom>
              <a:avLst/>
              <a:gdLst>
                <a:gd name="T0" fmla="*/ 84 w 98"/>
                <a:gd name="T1" fmla="*/ 147 h 160"/>
                <a:gd name="T2" fmla="*/ 77 w 98"/>
                <a:gd name="T3" fmla="*/ 157 h 160"/>
                <a:gd name="T4" fmla="*/ 77 w 98"/>
                <a:gd name="T5" fmla="*/ 157 h 160"/>
                <a:gd name="T6" fmla="*/ 71 w 98"/>
                <a:gd name="T7" fmla="*/ 160 h 160"/>
                <a:gd name="T8" fmla="*/ 71 w 98"/>
                <a:gd name="T9" fmla="*/ 160 h 160"/>
                <a:gd name="T10" fmla="*/ 55 w 98"/>
                <a:gd name="T11" fmla="*/ 152 h 160"/>
                <a:gd name="T12" fmla="*/ 55 w 98"/>
                <a:gd name="T13" fmla="*/ 152 h 160"/>
                <a:gd name="T14" fmla="*/ 35 w 98"/>
                <a:gd name="T15" fmla="*/ 143 h 160"/>
                <a:gd name="T16" fmla="*/ 35 w 98"/>
                <a:gd name="T17" fmla="*/ 143 h 160"/>
                <a:gd name="T18" fmla="*/ 20 w 98"/>
                <a:gd name="T19" fmla="*/ 124 h 160"/>
                <a:gd name="T20" fmla="*/ 20 w 98"/>
                <a:gd name="T21" fmla="*/ 124 h 160"/>
                <a:gd name="T22" fmla="*/ 6 w 98"/>
                <a:gd name="T23" fmla="*/ 100 h 160"/>
                <a:gd name="T24" fmla="*/ 6 w 98"/>
                <a:gd name="T25" fmla="*/ 100 h 160"/>
                <a:gd name="T26" fmla="*/ 1 w 98"/>
                <a:gd name="T27" fmla="*/ 94 h 160"/>
                <a:gd name="T28" fmla="*/ 1 w 98"/>
                <a:gd name="T29" fmla="*/ 94 h 160"/>
                <a:gd name="T30" fmla="*/ 2 w 98"/>
                <a:gd name="T31" fmla="*/ 88 h 160"/>
                <a:gd name="T32" fmla="*/ 2 w 98"/>
                <a:gd name="T33" fmla="*/ 88 h 160"/>
                <a:gd name="T34" fmla="*/ 8 w 98"/>
                <a:gd name="T35" fmla="*/ 88 h 160"/>
                <a:gd name="T36" fmla="*/ 8 w 98"/>
                <a:gd name="T37" fmla="*/ 88 h 160"/>
                <a:gd name="T38" fmla="*/ 27 w 98"/>
                <a:gd name="T39" fmla="*/ 120 h 160"/>
                <a:gd name="T40" fmla="*/ 27 w 98"/>
                <a:gd name="T41" fmla="*/ 120 h 160"/>
                <a:gd name="T42" fmla="*/ 38 w 98"/>
                <a:gd name="T43" fmla="*/ 135 h 160"/>
                <a:gd name="T44" fmla="*/ 38 w 98"/>
                <a:gd name="T45" fmla="*/ 135 h 160"/>
                <a:gd name="T46" fmla="*/ 60 w 98"/>
                <a:gd name="T47" fmla="*/ 145 h 160"/>
                <a:gd name="T48" fmla="*/ 60 w 98"/>
                <a:gd name="T49" fmla="*/ 145 h 160"/>
                <a:gd name="T50" fmla="*/ 70 w 98"/>
                <a:gd name="T51" fmla="*/ 151 h 160"/>
                <a:gd name="T52" fmla="*/ 70 w 98"/>
                <a:gd name="T53" fmla="*/ 151 h 160"/>
                <a:gd name="T54" fmla="*/ 70 w 98"/>
                <a:gd name="T55" fmla="*/ 149 h 160"/>
                <a:gd name="T56" fmla="*/ 70 w 98"/>
                <a:gd name="T57" fmla="*/ 149 h 160"/>
                <a:gd name="T58" fmla="*/ 80 w 98"/>
                <a:gd name="T59" fmla="*/ 139 h 160"/>
                <a:gd name="T60" fmla="*/ 80 w 98"/>
                <a:gd name="T61" fmla="*/ 139 h 160"/>
                <a:gd name="T62" fmla="*/ 90 w 98"/>
                <a:gd name="T63" fmla="*/ 112 h 160"/>
                <a:gd name="T64" fmla="*/ 90 w 98"/>
                <a:gd name="T65" fmla="*/ 112 h 160"/>
                <a:gd name="T66" fmla="*/ 89 w 98"/>
                <a:gd name="T67" fmla="*/ 94 h 160"/>
                <a:gd name="T68" fmla="*/ 89 w 98"/>
                <a:gd name="T69" fmla="*/ 94 h 160"/>
                <a:gd name="T70" fmla="*/ 68 w 98"/>
                <a:gd name="T71" fmla="*/ 15 h 160"/>
                <a:gd name="T72" fmla="*/ 68 w 98"/>
                <a:gd name="T73" fmla="*/ 15 h 160"/>
                <a:gd name="T74" fmla="*/ 54 w 98"/>
                <a:gd name="T75" fmla="*/ 9 h 160"/>
                <a:gd name="T76" fmla="*/ 54 w 98"/>
                <a:gd name="T77" fmla="*/ 9 h 160"/>
                <a:gd name="T78" fmla="*/ 29 w 98"/>
                <a:gd name="T79" fmla="*/ 14 h 160"/>
                <a:gd name="T80" fmla="*/ 29 w 98"/>
                <a:gd name="T81" fmla="*/ 14 h 160"/>
                <a:gd name="T82" fmla="*/ 23 w 98"/>
                <a:gd name="T83" fmla="*/ 12 h 160"/>
                <a:gd name="T84" fmla="*/ 23 w 98"/>
                <a:gd name="T85" fmla="*/ 12 h 160"/>
                <a:gd name="T86" fmla="*/ 26 w 98"/>
                <a:gd name="T87" fmla="*/ 6 h 160"/>
                <a:gd name="T88" fmla="*/ 26 w 98"/>
                <a:gd name="T89" fmla="*/ 6 h 160"/>
                <a:gd name="T90" fmla="*/ 54 w 98"/>
                <a:gd name="T91" fmla="*/ 0 h 160"/>
                <a:gd name="T92" fmla="*/ 54 w 98"/>
                <a:gd name="T93" fmla="*/ 0 h 160"/>
                <a:gd name="T94" fmla="*/ 74 w 98"/>
                <a:gd name="T95" fmla="*/ 9 h 160"/>
                <a:gd name="T96" fmla="*/ 74 w 98"/>
                <a:gd name="T97" fmla="*/ 9 h 160"/>
                <a:gd name="T98" fmla="*/ 98 w 98"/>
                <a:gd name="T99" fmla="*/ 94 h 160"/>
                <a:gd name="T100" fmla="*/ 98 w 98"/>
                <a:gd name="T101" fmla="*/ 94 h 160"/>
                <a:gd name="T102" fmla="*/ 98 w 98"/>
                <a:gd name="T103" fmla="*/ 112 h 160"/>
                <a:gd name="T104" fmla="*/ 98 w 98"/>
                <a:gd name="T105" fmla="*/ 112 h 160"/>
                <a:gd name="T106" fmla="*/ 84 w 98"/>
                <a:gd name="T10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160">
                  <a:moveTo>
                    <a:pt x="84" y="147"/>
                  </a:moveTo>
                  <a:cubicBezTo>
                    <a:pt x="78" y="150"/>
                    <a:pt x="79" y="152"/>
                    <a:pt x="77" y="157"/>
                  </a:cubicBezTo>
                  <a:cubicBezTo>
                    <a:pt x="77" y="157"/>
                    <a:pt x="77" y="157"/>
                    <a:pt x="77" y="157"/>
                  </a:cubicBezTo>
                  <a:cubicBezTo>
                    <a:pt x="76" y="158"/>
                    <a:pt x="73" y="160"/>
                    <a:pt x="71" y="160"/>
                  </a:cubicBezTo>
                  <a:cubicBezTo>
                    <a:pt x="71" y="160"/>
                    <a:pt x="71" y="160"/>
                    <a:pt x="71" y="160"/>
                  </a:cubicBezTo>
                  <a:cubicBezTo>
                    <a:pt x="66" y="159"/>
                    <a:pt x="63" y="157"/>
                    <a:pt x="55" y="152"/>
                  </a:cubicBezTo>
                  <a:cubicBezTo>
                    <a:pt x="55" y="152"/>
                    <a:pt x="55" y="152"/>
                    <a:pt x="55" y="152"/>
                  </a:cubicBezTo>
                  <a:cubicBezTo>
                    <a:pt x="44" y="146"/>
                    <a:pt x="40" y="145"/>
                    <a:pt x="35" y="143"/>
                  </a:cubicBezTo>
                  <a:cubicBezTo>
                    <a:pt x="35" y="143"/>
                    <a:pt x="35" y="143"/>
                    <a:pt x="35" y="143"/>
                  </a:cubicBezTo>
                  <a:cubicBezTo>
                    <a:pt x="30" y="141"/>
                    <a:pt x="26" y="136"/>
                    <a:pt x="20" y="124"/>
                  </a:cubicBezTo>
                  <a:cubicBezTo>
                    <a:pt x="20" y="124"/>
                    <a:pt x="20" y="124"/>
                    <a:pt x="20" y="124"/>
                  </a:cubicBezTo>
                  <a:cubicBezTo>
                    <a:pt x="14" y="113"/>
                    <a:pt x="9" y="105"/>
                    <a:pt x="6" y="100"/>
                  </a:cubicBezTo>
                  <a:cubicBezTo>
                    <a:pt x="6" y="100"/>
                    <a:pt x="6" y="100"/>
                    <a:pt x="6" y="100"/>
                  </a:cubicBezTo>
                  <a:cubicBezTo>
                    <a:pt x="3" y="95"/>
                    <a:pt x="1" y="94"/>
                    <a:pt x="1" y="94"/>
                  </a:cubicBezTo>
                  <a:cubicBezTo>
                    <a:pt x="1" y="94"/>
                    <a:pt x="1" y="94"/>
                    <a:pt x="1" y="94"/>
                  </a:cubicBezTo>
                  <a:cubicBezTo>
                    <a:pt x="0" y="92"/>
                    <a:pt x="0" y="89"/>
                    <a:pt x="2" y="88"/>
                  </a:cubicBezTo>
                  <a:cubicBezTo>
                    <a:pt x="2" y="88"/>
                    <a:pt x="2" y="88"/>
                    <a:pt x="2" y="88"/>
                  </a:cubicBezTo>
                  <a:cubicBezTo>
                    <a:pt x="4" y="86"/>
                    <a:pt x="6" y="86"/>
                    <a:pt x="8" y="88"/>
                  </a:cubicBezTo>
                  <a:cubicBezTo>
                    <a:pt x="8" y="88"/>
                    <a:pt x="8" y="88"/>
                    <a:pt x="8" y="88"/>
                  </a:cubicBezTo>
                  <a:cubicBezTo>
                    <a:pt x="8" y="89"/>
                    <a:pt x="15" y="96"/>
                    <a:pt x="27" y="120"/>
                  </a:cubicBezTo>
                  <a:cubicBezTo>
                    <a:pt x="27" y="120"/>
                    <a:pt x="27" y="120"/>
                    <a:pt x="27" y="120"/>
                  </a:cubicBezTo>
                  <a:cubicBezTo>
                    <a:pt x="34" y="132"/>
                    <a:pt x="36" y="134"/>
                    <a:pt x="38" y="135"/>
                  </a:cubicBezTo>
                  <a:cubicBezTo>
                    <a:pt x="38" y="135"/>
                    <a:pt x="38" y="135"/>
                    <a:pt x="38" y="135"/>
                  </a:cubicBezTo>
                  <a:cubicBezTo>
                    <a:pt x="42" y="137"/>
                    <a:pt x="48" y="138"/>
                    <a:pt x="60" y="145"/>
                  </a:cubicBezTo>
                  <a:cubicBezTo>
                    <a:pt x="60" y="145"/>
                    <a:pt x="60" y="145"/>
                    <a:pt x="60" y="145"/>
                  </a:cubicBezTo>
                  <a:cubicBezTo>
                    <a:pt x="65" y="148"/>
                    <a:pt x="68" y="150"/>
                    <a:pt x="70" y="151"/>
                  </a:cubicBezTo>
                  <a:cubicBezTo>
                    <a:pt x="70" y="151"/>
                    <a:pt x="70" y="151"/>
                    <a:pt x="70" y="151"/>
                  </a:cubicBezTo>
                  <a:cubicBezTo>
                    <a:pt x="70" y="150"/>
                    <a:pt x="70" y="150"/>
                    <a:pt x="70" y="149"/>
                  </a:cubicBezTo>
                  <a:cubicBezTo>
                    <a:pt x="70" y="149"/>
                    <a:pt x="70" y="149"/>
                    <a:pt x="70" y="149"/>
                  </a:cubicBezTo>
                  <a:cubicBezTo>
                    <a:pt x="72" y="147"/>
                    <a:pt x="74" y="142"/>
                    <a:pt x="80" y="139"/>
                  </a:cubicBezTo>
                  <a:cubicBezTo>
                    <a:pt x="80" y="139"/>
                    <a:pt x="80" y="139"/>
                    <a:pt x="80" y="139"/>
                  </a:cubicBezTo>
                  <a:cubicBezTo>
                    <a:pt x="86" y="136"/>
                    <a:pt x="89" y="124"/>
                    <a:pt x="90" y="112"/>
                  </a:cubicBezTo>
                  <a:cubicBezTo>
                    <a:pt x="90" y="112"/>
                    <a:pt x="90" y="112"/>
                    <a:pt x="90" y="112"/>
                  </a:cubicBezTo>
                  <a:cubicBezTo>
                    <a:pt x="90" y="106"/>
                    <a:pt x="89" y="100"/>
                    <a:pt x="89" y="94"/>
                  </a:cubicBezTo>
                  <a:cubicBezTo>
                    <a:pt x="89" y="94"/>
                    <a:pt x="89" y="94"/>
                    <a:pt x="89" y="94"/>
                  </a:cubicBezTo>
                  <a:cubicBezTo>
                    <a:pt x="88" y="79"/>
                    <a:pt x="79" y="28"/>
                    <a:pt x="68" y="15"/>
                  </a:cubicBezTo>
                  <a:cubicBezTo>
                    <a:pt x="68" y="15"/>
                    <a:pt x="68" y="15"/>
                    <a:pt x="68" y="15"/>
                  </a:cubicBezTo>
                  <a:cubicBezTo>
                    <a:pt x="64" y="11"/>
                    <a:pt x="59" y="9"/>
                    <a:pt x="54" y="9"/>
                  </a:cubicBezTo>
                  <a:cubicBezTo>
                    <a:pt x="54" y="9"/>
                    <a:pt x="54" y="9"/>
                    <a:pt x="54" y="9"/>
                  </a:cubicBezTo>
                  <a:cubicBezTo>
                    <a:pt x="42" y="8"/>
                    <a:pt x="29" y="14"/>
                    <a:pt x="29" y="14"/>
                  </a:cubicBezTo>
                  <a:cubicBezTo>
                    <a:pt x="29" y="14"/>
                    <a:pt x="29" y="14"/>
                    <a:pt x="29" y="14"/>
                  </a:cubicBezTo>
                  <a:cubicBezTo>
                    <a:pt x="27" y="15"/>
                    <a:pt x="24" y="14"/>
                    <a:pt x="23" y="12"/>
                  </a:cubicBezTo>
                  <a:cubicBezTo>
                    <a:pt x="23" y="12"/>
                    <a:pt x="23" y="12"/>
                    <a:pt x="23" y="12"/>
                  </a:cubicBezTo>
                  <a:cubicBezTo>
                    <a:pt x="22" y="10"/>
                    <a:pt x="23" y="7"/>
                    <a:pt x="26" y="6"/>
                  </a:cubicBezTo>
                  <a:cubicBezTo>
                    <a:pt x="26" y="6"/>
                    <a:pt x="26" y="6"/>
                    <a:pt x="26" y="6"/>
                  </a:cubicBezTo>
                  <a:cubicBezTo>
                    <a:pt x="26" y="6"/>
                    <a:pt x="40" y="0"/>
                    <a:pt x="54" y="0"/>
                  </a:cubicBezTo>
                  <a:cubicBezTo>
                    <a:pt x="54" y="0"/>
                    <a:pt x="54" y="0"/>
                    <a:pt x="54" y="0"/>
                  </a:cubicBezTo>
                  <a:cubicBezTo>
                    <a:pt x="61" y="0"/>
                    <a:pt x="69" y="3"/>
                    <a:pt x="74" y="9"/>
                  </a:cubicBezTo>
                  <a:cubicBezTo>
                    <a:pt x="74" y="9"/>
                    <a:pt x="74" y="9"/>
                    <a:pt x="74" y="9"/>
                  </a:cubicBezTo>
                  <a:cubicBezTo>
                    <a:pt x="89" y="27"/>
                    <a:pt x="96" y="77"/>
                    <a:pt x="98" y="94"/>
                  </a:cubicBezTo>
                  <a:cubicBezTo>
                    <a:pt x="98" y="94"/>
                    <a:pt x="98" y="94"/>
                    <a:pt x="98" y="94"/>
                  </a:cubicBezTo>
                  <a:cubicBezTo>
                    <a:pt x="98" y="99"/>
                    <a:pt x="98" y="105"/>
                    <a:pt x="98" y="112"/>
                  </a:cubicBezTo>
                  <a:cubicBezTo>
                    <a:pt x="98" y="112"/>
                    <a:pt x="98" y="112"/>
                    <a:pt x="98" y="112"/>
                  </a:cubicBezTo>
                  <a:cubicBezTo>
                    <a:pt x="98" y="125"/>
                    <a:pt x="95" y="140"/>
                    <a:pt x="8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0"/>
            <p:cNvSpPr>
              <a:spLocks noEditPoints="1"/>
            </p:cNvSpPr>
            <p:nvPr/>
          </p:nvSpPr>
          <p:spPr bwMode="auto">
            <a:xfrm>
              <a:off x="5744" y="1463"/>
              <a:ext cx="117" cy="190"/>
            </a:xfrm>
            <a:custGeom>
              <a:avLst/>
              <a:gdLst>
                <a:gd name="T0" fmla="*/ 36 w 100"/>
                <a:gd name="T1" fmla="*/ 145 h 162"/>
                <a:gd name="T2" fmla="*/ 20 w 100"/>
                <a:gd name="T3" fmla="*/ 126 h 162"/>
                <a:gd name="T4" fmla="*/ 2 w 100"/>
                <a:gd name="T5" fmla="*/ 95 h 162"/>
                <a:gd name="T6" fmla="*/ 2 w 100"/>
                <a:gd name="T7" fmla="*/ 88 h 162"/>
                <a:gd name="T8" fmla="*/ 10 w 100"/>
                <a:gd name="T9" fmla="*/ 89 h 162"/>
                <a:gd name="T10" fmla="*/ 37 w 100"/>
                <a:gd name="T11" fmla="*/ 134 h 162"/>
                <a:gd name="T12" fmla="*/ 61 w 100"/>
                <a:gd name="T13" fmla="*/ 145 h 162"/>
                <a:gd name="T14" fmla="*/ 71 w 100"/>
                <a:gd name="T15" fmla="*/ 150 h 162"/>
                <a:gd name="T16" fmla="*/ 80 w 100"/>
                <a:gd name="T17" fmla="*/ 139 h 162"/>
                <a:gd name="T18" fmla="*/ 90 w 100"/>
                <a:gd name="T19" fmla="*/ 113 h 162"/>
                <a:gd name="T20" fmla="*/ 68 w 100"/>
                <a:gd name="T21" fmla="*/ 16 h 162"/>
                <a:gd name="T22" fmla="*/ 55 w 100"/>
                <a:gd name="T23" fmla="*/ 11 h 162"/>
                <a:gd name="T24" fmla="*/ 31 w 100"/>
                <a:gd name="T25" fmla="*/ 16 h 162"/>
                <a:gd name="T26" fmla="*/ 30 w 100"/>
                <a:gd name="T27" fmla="*/ 16 h 162"/>
                <a:gd name="T28" fmla="*/ 24 w 100"/>
                <a:gd name="T29" fmla="*/ 13 h 162"/>
                <a:gd name="T30" fmla="*/ 26 w 100"/>
                <a:gd name="T31" fmla="*/ 7 h 162"/>
                <a:gd name="T32" fmla="*/ 74 w 100"/>
                <a:gd name="T33" fmla="*/ 7 h 162"/>
                <a:gd name="T34" fmla="*/ 100 w 100"/>
                <a:gd name="T35" fmla="*/ 95 h 162"/>
                <a:gd name="T36" fmla="*/ 91 w 100"/>
                <a:gd name="T37" fmla="*/ 144 h 162"/>
                <a:gd name="T38" fmla="*/ 85 w 100"/>
                <a:gd name="T39" fmla="*/ 148 h 162"/>
                <a:gd name="T40" fmla="*/ 98 w 100"/>
                <a:gd name="T41" fmla="*/ 113 h 162"/>
                <a:gd name="T42" fmla="*/ 75 w 100"/>
                <a:gd name="T43" fmla="*/ 10 h 162"/>
                <a:gd name="T44" fmla="*/ 55 w 100"/>
                <a:gd name="T45" fmla="*/ 2 h 162"/>
                <a:gd name="T46" fmla="*/ 26 w 100"/>
                <a:gd name="T47" fmla="*/ 9 h 162"/>
                <a:gd name="T48" fmla="*/ 26 w 100"/>
                <a:gd name="T49" fmla="*/ 14 h 162"/>
                <a:gd name="T50" fmla="*/ 30 w 100"/>
                <a:gd name="T51" fmla="*/ 14 h 162"/>
                <a:gd name="T52" fmla="*/ 38 w 100"/>
                <a:gd name="T53" fmla="*/ 12 h 162"/>
                <a:gd name="T54" fmla="*/ 68 w 100"/>
                <a:gd name="T55" fmla="*/ 14 h 162"/>
                <a:gd name="T56" fmla="*/ 91 w 100"/>
                <a:gd name="T57" fmla="*/ 95 h 162"/>
                <a:gd name="T58" fmla="*/ 84 w 100"/>
                <a:gd name="T59" fmla="*/ 138 h 162"/>
                <a:gd name="T60" fmla="*/ 76 w 100"/>
                <a:gd name="T61" fmla="*/ 145 h 162"/>
                <a:gd name="T62" fmla="*/ 72 w 100"/>
                <a:gd name="T63" fmla="*/ 152 h 162"/>
                <a:gd name="T64" fmla="*/ 61 w 100"/>
                <a:gd name="T65" fmla="*/ 147 h 162"/>
                <a:gd name="T66" fmla="*/ 36 w 100"/>
                <a:gd name="T67" fmla="*/ 135 h 162"/>
                <a:gd name="T68" fmla="*/ 8 w 100"/>
                <a:gd name="T69" fmla="*/ 90 h 162"/>
                <a:gd name="T70" fmla="*/ 3 w 100"/>
                <a:gd name="T71" fmla="*/ 89 h 162"/>
                <a:gd name="T72" fmla="*/ 3 w 100"/>
                <a:gd name="T73" fmla="*/ 94 h 162"/>
                <a:gd name="T74" fmla="*/ 21 w 100"/>
                <a:gd name="T75" fmla="*/ 125 h 162"/>
                <a:gd name="T76" fmla="*/ 36 w 100"/>
                <a:gd name="T77" fmla="*/ 143 h 162"/>
                <a:gd name="T78" fmla="*/ 72 w 100"/>
                <a:gd name="T79" fmla="*/ 160 h 162"/>
                <a:gd name="T80" fmla="*/ 77 w 100"/>
                <a:gd name="T81" fmla="*/ 157 h 162"/>
                <a:gd name="T82" fmla="*/ 84 w 100"/>
                <a:gd name="T83" fmla="*/ 147 h 162"/>
                <a:gd name="T84" fmla="*/ 82 w 100"/>
                <a:gd name="T85" fmla="*/ 151 h 162"/>
                <a:gd name="T86" fmla="*/ 78 w 100"/>
                <a:gd name="T87" fmla="*/ 159 h 162"/>
                <a:gd name="T88" fmla="*/ 30 w 100"/>
                <a:gd name="T89" fmla="*/ 14 h 162"/>
                <a:gd name="T90" fmla="*/ 30 w 100"/>
                <a:gd name="T91" fmla="*/ 14 h 162"/>
                <a:gd name="T92" fmla="*/ 31 w 100"/>
                <a:gd name="T93" fmla="*/ 16 h 162"/>
                <a:gd name="T94" fmla="*/ 31 w 100"/>
                <a:gd name="T95" fmla="*/ 16 h 162"/>
                <a:gd name="T96" fmla="*/ 31 w 100"/>
                <a:gd name="T97" fmla="*/ 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162">
                  <a:moveTo>
                    <a:pt x="72" y="161"/>
                  </a:moveTo>
                  <a:cubicBezTo>
                    <a:pt x="67" y="161"/>
                    <a:pt x="64" y="159"/>
                    <a:pt x="56" y="154"/>
                  </a:cubicBezTo>
                  <a:cubicBezTo>
                    <a:pt x="56" y="154"/>
                    <a:pt x="56" y="154"/>
                    <a:pt x="56" y="154"/>
                  </a:cubicBezTo>
                  <a:cubicBezTo>
                    <a:pt x="45" y="147"/>
                    <a:pt x="41" y="147"/>
                    <a:pt x="36" y="145"/>
                  </a:cubicBezTo>
                  <a:cubicBezTo>
                    <a:pt x="36" y="145"/>
                    <a:pt x="36" y="145"/>
                    <a:pt x="36" y="145"/>
                  </a:cubicBezTo>
                  <a:cubicBezTo>
                    <a:pt x="34" y="144"/>
                    <a:pt x="32" y="143"/>
                    <a:pt x="30" y="142"/>
                  </a:cubicBezTo>
                  <a:cubicBezTo>
                    <a:pt x="30" y="142"/>
                    <a:pt x="30" y="142"/>
                    <a:pt x="30" y="142"/>
                  </a:cubicBezTo>
                  <a:cubicBezTo>
                    <a:pt x="27" y="139"/>
                    <a:pt x="24" y="134"/>
                    <a:pt x="20" y="126"/>
                  </a:cubicBezTo>
                  <a:cubicBezTo>
                    <a:pt x="20" y="126"/>
                    <a:pt x="20" y="126"/>
                    <a:pt x="20" y="126"/>
                  </a:cubicBezTo>
                  <a:cubicBezTo>
                    <a:pt x="14" y="114"/>
                    <a:pt x="9" y="106"/>
                    <a:pt x="6" y="102"/>
                  </a:cubicBezTo>
                  <a:cubicBezTo>
                    <a:pt x="6" y="102"/>
                    <a:pt x="6" y="102"/>
                    <a:pt x="6" y="102"/>
                  </a:cubicBezTo>
                  <a:cubicBezTo>
                    <a:pt x="3" y="97"/>
                    <a:pt x="2" y="95"/>
                    <a:pt x="2" y="95"/>
                  </a:cubicBezTo>
                  <a:cubicBezTo>
                    <a:pt x="2" y="95"/>
                    <a:pt x="2" y="95"/>
                    <a:pt x="2" y="95"/>
                  </a:cubicBezTo>
                  <a:cubicBezTo>
                    <a:pt x="0" y="93"/>
                    <a:pt x="0" y="90"/>
                    <a:pt x="2" y="89"/>
                  </a:cubicBezTo>
                  <a:cubicBezTo>
                    <a:pt x="2" y="89"/>
                    <a:pt x="2" y="89"/>
                    <a:pt x="2" y="89"/>
                  </a:cubicBezTo>
                  <a:cubicBezTo>
                    <a:pt x="2" y="88"/>
                    <a:pt x="2" y="88"/>
                    <a:pt x="2" y="88"/>
                  </a:cubicBezTo>
                  <a:cubicBezTo>
                    <a:pt x="2" y="88"/>
                    <a:pt x="2" y="88"/>
                    <a:pt x="2" y="88"/>
                  </a:cubicBezTo>
                  <a:cubicBezTo>
                    <a:pt x="4" y="86"/>
                    <a:pt x="7" y="87"/>
                    <a:pt x="9" y="88"/>
                  </a:cubicBezTo>
                  <a:cubicBezTo>
                    <a:pt x="9" y="88"/>
                    <a:pt x="9" y="88"/>
                    <a:pt x="9" y="88"/>
                  </a:cubicBezTo>
                  <a:cubicBezTo>
                    <a:pt x="9" y="88"/>
                    <a:pt x="9" y="89"/>
                    <a:pt x="10" y="89"/>
                  </a:cubicBezTo>
                  <a:cubicBezTo>
                    <a:pt x="10" y="89"/>
                    <a:pt x="10" y="89"/>
                    <a:pt x="10" y="89"/>
                  </a:cubicBezTo>
                  <a:cubicBezTo>
                    <a:pt x="10" y="89"/>
                    <a:pt x="17" y="97"/>
                    <a:pt x="29" y="121"/>
                  </a:cubicBezTo>
                  <a:cubicBezTo>
                    <a:pt x="29" y="121"/>
                    <a:pt x="29" y="121"/>
                    <a:pt x="29" y="121"/>
                  </a:cubicBezTo>
                  <a:cubicBezTo>
                    <a:pt x="33" y="129"/>
                    <a:pt x="36" y="132"/>
                    <a:pt x="37" y="134"/>
                  </a:cubicBezTo>
                  <a:cubicBezTo>
                    <a:pt x="37" y="134"/>
                    <a:pt x="37" y="134"/>
                    <a:pt x="37" y="134"/>
                  </a:cubicBezTo>
                  <a:cubicBezTo>
                    <a:pt x="38" y="135"/>
                    <a:pt x="39" y="135"/>
                    <a:pt x="40" y="136"/>
                  </a:cubicBezTo>
                  <a:cubicBezTo>
                    <a:pt x="40" y="136"/>
                    <a:pt x="40" y="136"/>
                    <a:pt x="40" y="136"/>
                  </a:cubicBezTo>
                  <a:cubicBezTo>
                    <a:pt x="43" y="137"/>
                    <a:pt x="50" y="138"/>
                    <a:pt x="61" y="145"/>
                  </a:cubicBezTo>
                  <a:cubicBezTo>
                    <a:pt x="61" y="145"/>
                    <a:pt x="61" y="145"/>
                    <a:pt x="61" y="145"/>
                  </a:cubicBezTo>
                  <a:cubicBezTo>
                    <a:pt x="66" y="148"/>
                    <a:pt x="69" y="150"/>
                    <a:pt x="70" y="151"/>
                  </a:cubicBezTo>
                  <a:cubicBezTo>
                    <a:pt x="70" y="151"/>
                    <a:pt x="70" y="151"/>
                    <a:pt x="70" y="151"/>
                  </a:cubicBezTo>
                  <a:cubicBezTo>
                    <a:pt x="70" y="150"/>
                    <a:pt x="71" y="150"/>
                    <a:pt x="71" y="150"/>
                  </a:cubicBezTo>
                  <a:cubicBezTo>
                    <a:pt x="71" y="150"/>
                    <a:pt x="71" y="150"/>
                    <a:pt x="71" y="150"/>
                  </a:cubicBezTo>
                  <a:cubicBezTo>
                    <a:pt x="71" y="148"/>
                    <a:pt x="72" y="146"/>
                    <a:pt x="75" y="144"/>
                  </a:cubicBezTo>
                  <a:cubicBezTo>
                    <a:pt x="75" y="144"/>
                    <a:pt x="75" y="144"/>
                    <a:pt x="75" y="144"/>
                  </a:cubicBezTo>
                  <a:cubicBezTo>
                    <a:pt x="76" y="142"/>
                    <a:pt x="78" y="141"/>
                    <a:pt x="80" y="139"/>
                  </a:cubicBezTo>
                  <a:cubicBezTo>
                    <a:pt x="80" y="139"/>
                    <a:pt x="80" y="139"/>
                    <a:pt x="80" y="139"/>
                  </a:cubicBezTo>
                  <a:cubicBezTo>
                    <a:pt x="81" y="139"/>
                    <a:pt x="82" y="138"/>
                    <a:pt x="83" y="137"/>
                  </a:cubicBezTo>
                  <a:cubicBezTo>
                    <a:pt x="83" y="137"/>
                    <a:pt x="83" y="137"/>
                    <a:pt x="83" y="137"/>
                  </a:cubicBezTo>
                  <a:cubicBezTo>
                    <a:pt x="87" y="132"/>
                    <a:pt x="90" y="123"/>
                    <a:pt x="90" y="113"/>
                  </a:cubicBezTo>
                  <a:cubicBezTo>
                    <a:pt x="90" y="113"/>
                    <a:pt x="90" y="113"/>
                    <a:pt x="90" y="113"/>
                  </a:cubicBezTo>
                  <a:cubicBezTo>
                    <a:pt x="90" y="107"/>
                    <a:pt x="90" y="101"/>
                    <a:pt x="89" y="95"/>
                  </a:cubicBezTo>
                  <a:cubicBezTo>
                    <a:pt x="89" y="95"/>
                    <a:pt x="89" y="95"/>
                    <a:pt x="89" y="95"/>
                  </a:cubicBezTo>
                  <a:cubicBezTo>
                    <a:pt x="88" y="81"/>
                    <a:pt x="79" y="29"/>
                    <a:pt x="68" y="16"/>
                  </a:cubicBezTo>
                  <a:cubicBezTo>
                    <a:pt x="68" y="16"/>
                    <a:pt x="68" y="16"/>
                    <a:pt x="68" y="16"/>
                  </a:cubicBezTo>
                  <a:cubicBezTo>
                    <a:pt x="68" y="16"/>
                    <a:pt x="67" y="15"/>
                    <a:pt x="67" y="15"/>
                  </a:cubicBezTo>
                  <a:cubicBezTo>
                    <a:pt x="67" y="15"/>
                    <a:pt x="67" y="15"/>
                    <a:pt x="67" y="15"/>
                  </a:cubicBezTo>
                  <a:cubicBezTo>
                    <a:pt x="64" y="12"/>
                    <a:pt x="59" y="11"/>
                    <a:pt x="55" y="11"/>
                  </a:cubicBezTo>
                  <a:cubicBezTo>
                    <a:pt x="55" y="11"/>
                    <a:pt x="55" y="11"/>
                    <a:pt x="55" y="11"/>
                  </a:cubicBezTo>
                  <a:cubicBezTo>
                    <a:pt x="44" y="10"/>
                    <a:pt x="32" y="15"/>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29" y="17"/>
                    <a:pt x="26" y="16"/>
                    <a:pt x="25" y="15"/>
                  </a:cubicBezTo>
                  <a:cubicBezTo>
                    <a:pt x="25" y="15"/>
                    <a:pt x="25" y="15"/>
                    <a:pt x="25" y="15"/>
                  </a:cubicBezTo>
                  <a:cubicBezTo>
                    <a:pt x="24" y="15"/>
                    <a:pt x="24" y="14"/>
                    <a:pt x="24" y="13"/>
                  </a:cubicBezTo>
                  <a:cubicBezTo>
                    <a:pt x="24" y="13"/>
                    <a:pt x="24" y="13"/>
                    <a:pt x="24" y="13"/>
                  </a:cubicBezTo>
                  <a:cubicBezTo>
                    <a:pt x="23" y="11"/>
                    <a:pt x="23" y="9"/>
                    <a:pt x="25" y="8"/>
                  </a:cubicBezTo>
                  <a:cubicBezTo>
                    <a:pt x="25" y="8"/>
                    <a:pt x="25" y="8"/>
                    <a:pt x="25" y="8"/>
                  </a:cubicBezTo>
                  <a:cubicBezTo>
                    <a:pt x="25" y="7"/>
                    <a:pt x="26" y="7"/>
                    <a:pt x="26" y="7"/>
                  </a:cubicBezTo>
                  <a:cubicBezTo>
                    <a:pt x="26" y="7"/>
                    <a:pt x="26" y="7"/>
                    <a:pt x="26" y="7"/>
                  </a:cubicBezTo>
                  <a:cubicBezTo>
                    <a:pt x="26" y="7"/>
                    <a:pt x="40" y="0"/>
                    <a:pt x="55" y="0"/>
                  </a:cubicBezTo>
                  <a:cubicBezTo>
                    <a:pt x="55" y="0"/>
                    <a:pt x="55" y="0"/>
                    <a:pt x="55" y="0"/>
                  </a:cubicBezTo>
                  <a:cubicBezTo>
                    <a:pt x="61" y="1"/>
                    <a:pt x="68" y="2"/>
                    <a:pt x="74" y="7"/>
                  </a:cubicBezTo>
                  <a:cubicBezTo>
                    <a:pt x="74" y="7"/>
                    <a:pt x="74" y="7"/>
                    <a:pt x="74" y="7"/>
                  </a:cubicBezTo>
                  <a:cubicBezTo>
                    <a:pt x="74" y="8"/>
                    <a:pt x="75" y="9"/>
                    <a:pt x="76" y="9"/>
                  </a:cubicBezTo>
                  <a:cubicBezTo>
                    <a:pt x="76" y="9"/>
                    <a:pt x="76" y="9"/>
                    <a:pt x="76" y="9"/>
                  </a:cubicBezTo>
                  <a:cubicBezTo>
                    <a:pt x="91" y="28"/>
                    <a:pt x="98" y="78"/>
                    <a:pt x="100" y="95"/>
                  </a:cubicBezTo>
                  <a:cubicBezTo>
                    <a:pt x="100" y="95"/>
                    <a:pt x="100" y="95"/>
                    <a:pt x="100" y="95"/>
                  </a:cubicBezTo>
                  <a:cubicBezTo>
                    <a:pt x="100" y="100"/>
                    <a:pt x="100" y="106"/>
                    <a:pt x="100" y="113"/>
                  </a:cubicBezTo>
                  <a:cubicBezTo>
                    <a:pt x="100" y="113"/>
                    <a:pt x="100" y="113"/>
                    <a:pt x="100" y="113"/>
                  </a:cubicBezTo>
                  <a:cubicBezTo>
                    <a:pt x="100" y="124"/>
                    <a:pt x="98" y="136"/>
                    <a:pt x="91" y="144"/>
                  </a:cubicBezTo>
                  <a:cubicBezTo>
                    <a:pt x="91" y="144"/>
                    <a:pt x="91" y="144"/>
                    <a:pt x="91" y="144"/>
                  </a:cubicBezTo>
                  <a:cubicBezTo>
                    <a:pt x="89" y="145"/>
                    <a:pt x="87" y="147"/>
                    <a:pt x="85" y="148"/>
                  </a:cubicBezTo>
                  <a:cubicBezTo>
                    <a:pt x="85" y="148"/>
                    <a:pt x="85" y="148"/>
                    <a:pt x="85" y="148"/>
                  </a:cubicBezTo>
                  <a:cubicBezTo>
                    <a:pt x="85" y="148"/>
                    <a:pt x="85" y="148"/>
                    <a:pt x="85" y="148"/>
                  </a:cubicBezTo>
                  <a:cubicBezTo>
                    <a:pt x="84" y="147"/>
                    <a:pt x="84" y="147"/>
                    <a:pt x="84" y="147"/>
                  </a:cubicBezTo>
                  <a:cubicBezTo>
                    <a:pt x="86" y="146"/>
                    <a:pt x="88" y="144"/>
                    <a:pt x="90" y="143"/>
                  </a:cubicBezTo>
                  <a:cubicBezTo>
                    <a:pt x="90" y="143"/>
                    <a:pt x="90" y="143"/>
                    <a:pt x="90" y="143"/>
                  </a:cubicBezTo>
                  <a:cubicBezTo>
                    <a:pt x="96" y="135"/>
                    <a:pt x="98" y="124"/>
                    <a:pt x="98" y="113"/>
                  </a:cubicBezTo>
                  <a:cubicBezTo>
                    <a:pt x="98" y="113"/>
                    <a:pt x="98" y="113"/>
                    <a:pt x="98" y="113"/>
                  </a:cubicBezTo>
                  <a:cubicBezTo>
                    <a:pt x="99" y="106"/>
                    <a:pt x="98" y="100"/>
                    <a:pt x="98" y="95"/>
                  </a:cubicBezTo>
                  <a:cubicBezTo>
                    <a:pt x="98" y="95"/>
                    <a:pt x="98" y="95"/>
                    <a:pt x="98" y="95"/>
                  </a:cubicBezTo>
                  <a:cubicBezTo>
                    <a:pt x="97" y="78"/>
                    <a:pt x="89" y="28"/>
                    <a:pt x="75" y="10"/>
                  </a:cubicBezTo>
                  <a:cubicBezTo>
                    <a:pt x="75" y="10"/>
                    <a:pt x="75" y="10"/>
                    <a:pt x="75" y="10"/>
                  </a:cubicBezTo>
                  <a:cubicBezTo>
                    <a:pt x="74" y="10"/>
                    <a:pt x="73" y="9"/>
                    <a:pt x="72" y="8"/>
                  </a:cubicBezTo>
                  <a:cubicBezTo>
                    <a:pt x="72" y="8"/>
                    <a:pt x="72" y="8"/>
                    <a:pt x="72" y="8"/>
                  </a:cubicBezTo>
                  <a:cubicBezTo>
                    <a:pt x="67" y="4"/>
                    <a:pt x="61" y="2"/>
                    <a:pt x="55" y="2"/>
                  </a:cubicBezTo>
                  <a:cubicBezTo>
                    <a:pt x="55" y="2"/>
                    <a:pt x="55" y="2"/>
                    <a:pt x="55" y="2"/>
                  </a:cubicBezTo>
                  <a:cubicBezTo>
                    <a:pt x="41" y="2"/>
                    <a:pt x="27" y="8"/>
                    <a:pt x="27" y="8"/>
                  </a:cubicBezTo>
                  <a:cubicBezTo>
                    <a:pt x="27" y="8"/>
                    <a:pt x="27" y="8"/>
                    <a:pt x="27" y="8"/>
                  </a:cubicBezTo>
                  <a:cubicBezTo>
                    <a:pt x="26" y="8"/>
                    <a:pt x="26" y="9"/>
                    <a:pt x="26" y="9"/>
                  </a:cubicBezTo>
                  <a:cubicBezTo>
                    <a:pt x="26" y="9"/>
                    <a:pt x="26" y="9"/>
                    <a:pt x="26" y="9"/>
                  </a:cubicBezTo>
                  <a:cubicBezTo>
                    <a:pt x="25" y="10"/>
                    <a:pt x="25" y="11"/>
                    <a:pt x="25" y="13"/>
                  </a:cubicBezTo>
                  <a:cubicBezTo>
                    <a:pt x="25" y="13"/>
                    <a:pt x="25" y="13"/>
                    <a:pt x="25" y="13"/>
                  </a:cubicBezTo>
                  <a:cubicBezTo>
                    <a:pt x="25" y="13"/>
                    <a:pt x="26" y="14"/>
                    <a:pt x="26" y="14"/>
                  </a:cubicBezTo>
                  <a:cubicBezTo>
                    <a:pt x="26" y="14"/>
                    <a:pt x="26" y="14"/>
                    <a:pt x="26" y="14"/>
                  </a:cubicBezTo>
                  <a:cubicBezTo>
                    <a:pt x="27" y="15"/>
                    <a:pt x="28" y="15"/>
                    <a:pt x="30" y="14"/>
                  </a:cubicBezTo>
                  <a:cubicBezTo>
                    <a:pt x="30" y="14"/>
                    <a:pt x="30" y="14"/>
                    <a:pt x="30" y="14"/>
                  </a:cubicBezTo>
                  <a:cubicBezTo>
                    <a:pt x="30" y="14"/>
                    <a:pt x="30" y="14"/>
                    <a:pt x="30" y="14"/>
                  </a:cubicBezTo>
                  <a:cubicBezTo>
                    <a:pt x="30" y="14"/>
                    <a:pt x="30" y="14"/>
                    <a:pt x="30" y="14"/>
                  </a:cubicBezTo>
                  <a:cubicBezTo>
                    <a:pt x="31" y="14"/>
                    <a:pt x="31" y="14"/>
                    <a:pt x="32" y="13"/>
                  </a:cubicBezTo>
                  <a:cubicBezTo>
                    <a:pt x="32" y="13"/>
                    <a:pt x="32" y="13"/>
                    <a:pt x="32" y="13"/>
                  </a:cubicBezTo>
                  <a:cubicBezTo>
                    <a:pt x="33" y="13"/>
                    <a:pt x="36" y="12"/>
                    <a:pt x="38" y="12"/>
                  </a:cubicBezTo>
                  <a:cubicBezTo>
                    <a:pt x="38" y="12"/>
                    <a:pt x="38" y="12"/>
                    <a:pt x="38" y="12"/>
                  </a:cubicBezTo>
                  <a:cubicBezTo>
                    <a:pt x="43" y="10"/>
                    <a:pt x="49" y="9"/>
                    <a:pt x="55" y="9"/>
                  </a:cubicBezTo>
                  <a:cubicBezTo>
                    <a:pt x="55" y="9"/>
                    <a:pt x="55" y="9"/>
                    <a:pt x="55" y="9"/>
                  </a:cubicBezTo>
                  <a:cubicBezTo>
                    <a:pt x="60" y="9"/>
                    <a:pt x="64" y="10"/>
                    <a:pt x="68" y="14"/>
                  </a:cubicBezTo>
                  <a:cubicBezTo>
                    <a:pt x="68" y="14"/>
                    <a:pt x="68" y="14"/>
                    <a:pt x="68" y="14"/>
                  </a:cubicBezTo>
                  <a:cubicBezTo>
                    <a:pt x="68" y="14"/>
                    <a:pt x="69" y="14"/>
                    <a:pt x="69" y="15"/>
                  </a:cubicBezTo>
                  <a:cubicBezTo>
                    <a:pt x="69" y="15"/>
                    <a:pt x="69" y="15"/>
                    <a:pt x="69" y="15"/>
                  </a:cubicBezTo>
                  <a:cubicBezTo>
                    <a:pt x="81" y="29"/>
                    <a:pt x="90" y="80"/>
                    <a:pt x="91" y="95"/>
                  </a:cubicBezTo>
                  <a:cubicBezTo>
                    <a:pt x="91" y="95"/>
                    <a:pt x="91" y="95"/>
                    <a:pt x="91" y="95"/>
                  </a:cubicBezTo>
                  <a:cubicBezTo>
                    <a:pt x="91" y="100"/>
                    <a:pt x="92" y="107"/>
                    <a:pt x="91" y="113"/>
                  </a:cubicBezTo>
                  <a:cubicBezTo>
                    <a:pt x="91" y="113"/>
                    <a:pt x="91" y="113"/>
                    <a:pt x="91" y="113"/>
                  </a:cubicBezTo>
                  <a:cubicBezTo>
                    <a:pt x="91" y="123"/>
                    <a:pt x="89" y="133"/>
                    <a:pt x="84" y="138"/>
                  </a:cubicBezTo>
                  <a:cubicBezTo>
                    <a:pt x="84" y="138"/>
                    <a:pt x="84" y="138"/>
                    <a:pt x="84" y="138"/>
                  </a:cubicBezTo>
                  <a:cubicBezTo>
                    <a:pt x="83" y="139"/>
                    <a:pt x="82" y="140"/>
                    <a:pt x="81" y="141"/>
                  </a:cubicBezTo>
                  <a:cubicBezTo>
                    <a:pt x="81" y="141"/>
                    <a:pt x="81" y="141"/>
                    <a:pt x="81" y="141"/>
                  </a:cubicBezTo>
                  <a:cubicBezTo>
                    <a:pt x="79" y="142"/>
                    <a:pt x="77" y="143"/>
                    <a:pt x="76" y="145"/>
                  </a:cubicBezTo>
                  <a:cubicBezTo>
                    <a:pt x="76" y="145"/>
                    <a:pt x="76" y="145"/>
                    <a:pt x="76" y="145"/>
                  </a:cubicBezTo>
                  <a:cubicBezTo>
                    <a:pt x="74" y="147"/>
                    <a:pt x="73" y="149"/>
                    <a:pt x="72" y="151"/>
                  </a:cubicBezTo>
                  <a:cubicBezTo>
                    <a:pt x="72" y="151"/>
                    <a:pt x="72" y="151"/>
                    <a:pt x="72" y="151"/>
                  </a:cubicBezTo>
                  <a:cubicBezTo>
                    <a:pt x="72" y="151"/>
                    <a:pt x="72" y="152"/>
                    <a:pt x="72" y="152"/>
                  </a:cubicBezTo>
                  <a:cubicBezTo>
                    <a:pt x="72" y="152"/>
                    <a:pt x="72" y="152"/>
                    <a:pt x="72" y="152"/>
                  </a:cubicBezTo>
                  <a:cubicBezTo>
                    <a:pt x="71" y="153"/>
                    <a:pt x="71" y="153"/>
                    <a:pt x="71" y="153"/>
                  </a:cubicBezTo>
                  <a:cubicBezTo>
                    <a:pt x="71" y="152"/>
                    <a:pt x="71" y="152"/>
                    <a:pt x="71" y="152"/>
                  </a:cubicBezTo>
                  <a:cubicBezTo>
                    <a:pt x="69" y="152"/>
                    <a:pt x="66" y="150"/>
                    <a:pt x="61" y="147"/>
                  </a:cubicBezTo>
                  <a:cubicBezTo>
                    <a:pt x="61" y="147"/>
                    <a:pt x="61" y="147"/>
                    <a:pt x="61" y="147"/>
                  </a:cubicBezTo>
                  <a:cubicBezTo>
                    <a:pt x="49" y="139"/>
                    <a:pt x="43" y="139"/>
                    <a:pt x="39" y="137"/>
                  </a:cubicBezTo>
                  <a:cubicBezTo>
                    <a:pt x="39" y="137"/>
                    <a:pt x="39" y="137"/>
                    <a:pt x="39" y="137"/>
                  </a:cubicBezTo>
                  <a:cubicBezTo>
                    <a:pt x="38" y="137"/>
                    <a:pt x="37" y="136"/>
                    <a:pt x="36" y="135"/>
                  </a:cubicBezTo>
                  <a:cubicBezTo>
                    <a:pt x="36" y="135"/>
                    <a:pt x="36" y="135"/>
                    <a:pt x="36" y="135"/>
                  </a:cubicBezTo>
                  <a:cubicBezTo>
                    <a:pt x="34" y="133"/>
                    <a:pt x="32" y="130"/>
                    <a:pt x="28" y="122"/>
                  </a:cubicBezTo>
                  <a:cubicBezTo>
                    <a:pt x="28" y="122"/>
                    <a:pt x="28" y="122"/>
                    <a:pt x="28" y="122"/>
                  </a:cubicBezTo>
                  <a:cubicBezTo>
                    <a:pt x="15" y="98"/>
                    <a:pt x="9" y="90"/>
                    <a:pt x="8" y="90"/>
                  </a:cubicBezTo>
                  <a:cubicBezTo>
                    <a:pt x="8" y="90"/>
                    <a:pt x="8" y="90"/>
                    <a:pt x="8" y="90"/>
                  </a:cubicBezTo>
                  <a:cubicBezTo>
                    <a:pt x="8" y="90"/>
                    <a:pt x="8" y="90"/>
                    <a:pt x="8" y="89"/>
                  </a:cubicBezTo>
                  <a:cubicBezTo>
                    <a:pt x="8" y="89"/>
                    <a:pt x="8" y="89"/>
                    <a:pt x="8" y="89"/>
                  </a:cubicBezTo>
                  <a:cubicBezTo>
                    <a:pt x="7" y="88"/>
                    <a:pt x="5" y="88"/>
                    <a:pt x="3" y="89"/>
                  </a:cubicBezTo>
                  <a:cubicBezTo>
                    <a:pt x="3" y="89"/>
                    <a:pt x="3" y="89"/>
                    <a:pt x="3" y="89"/>
                  </a:cubicBezTo>
                  <a:cubicBezTo>
                    <a:pt x="3" y="89"/>
                    <a:pt x="3" y="90"/>
                    <a:pt x="3" y="90"/>
                  </a:cubicBezTo>
                  <a:cubicBezTo>
                    <a:pt x="3" y="90"/>
                    <a:pt x="3" y="90"/>
                    <a:pt x="3" y="90"/>
                  </a:cubicBezTo>
                  <a:cubicBezTo>
                    <a:pt x="2" y="91"/>
                    <a:pt x="2" y="93"/>
                    <a:pt x="3" y="94"/>
                  </a:cubicBezTo>
                  <a:cubicBezTo>
                    <a:pt x="3" y="94"/>
                    <a:pt x="3" y="94"/>
                    <a:pt x="3" y="94"/>
                  </a:cubicBezTo>
                  <a:cubicBezTo>
                    <a:pt x="3" y="94"/>
                    <a:pt x="4" y="96"/>
                    <a:pt x="7" y="101"/>
                  </a:cubicBezTo>
                  <a:cubicBezTo>
                    <a:pt x="7" y="101"/>
                    <a:pt x="7" y="101"/>
                    <a:pt x="7" y="101"/>
                  </a:cubicBezTo>
                  <a:cubicBezTo>
                    <a:pt x="11" y="105"/>
                    <a:pt x="15" y="113"/>
                    <a:pt x="21" y="125"/>
                  </a:cubicBezTo>
                  <a:cubicBezTo>
                    <a:pt x="21" y="125"/>
                    <a:pt x="21" y="125"/>
                    <a:pt x="21" y="125"/>
                  </a:cubicBezTo>
                  <a:cubicBezTo>
                    <a:pt x="25" y="133"/>
                    <a:pt x="28" y="138"/>
                    <a:pt x="32" y="140"/>
                  </a:cubicBezTo>
                  <a:cubicBezTo>
                    <a:pt x="32" y="140"/>
                    <a:pt x="32" y="140"/>
                    <a:pt x="32" y="140"/>
                  </a:cubicBezTo>
                  <a:cubicBezTo>
                    <a:pt x="33" y="142"/>
                    <a:pt x="35" y="143"/>
                    <a:pt x="36" y="143"/>
                  </a:cubicBezTo>
                  <a:cubicBezTo>
                    <a:pt x="36" y="143"/>
                    <a:pt x="36" y="143"/>
                    <a:pt x="36" y="143"/>
                  </a:cubicBezTo>
                  <a:cubicBezTo>
                    <a:pt x="41" y="146"/>
                    <a:pt x="46" y="146"/>
                    <a:pt x="57" y="153"/>
                  </a:cubicBezTo>
                  <a:cubicBezTo>
                    <a:pt x="57" y="153"/>
                    <a:pt x="57" y="153"/>
                    <a:pt x="57" y="153"/>
                  </a:cubicBezTo>
                  <a:cubicBezTo>
                    <a:pt x="64" y="157"/>
                    <a:pt x="68" y="159"/>
                    <a:pt x="72" y="160"/>
                  </a:cubicBezTo>
                  <a:cubicBezTo>
                    <a:pt x="72" y="160"/>
                    <a:pt x="72" y="160"/>
                    <a:pt x="72" y="160"/>
                  </a:cubicBezTo>
                  <a:cubicBezTo>
                    <a:pt x="73" y="160"/>
                    <a:pt x="75" y="159"/>
                    <a:pt x="76" y="158"/>
                  </a:cubicBezTo>
                  <a:cubicBezTo>
                    <a:pt x="76" y="158"/>
                    <a:pt x="76" y="158"/>
                    <a:pt x="76" y="158"/>
                  </a:cubicBezTo>
                  <a:cubicBezTo>
                    <a:pt x="77" y="158"/>
                    <a:pt x="77" y="157"/>
                    <a:pt x="77" y="157"/>
                  </a:cubicBezTo>
                  <a:cubicBezTo>
                    <a:pt x="77" y="157"/>
                    <a:pt x="77" y="157"/>
                    <a:pt x="77" y="157"/>
                  </a:cubicBezTo>
                  <a:cubicBezTo>
                    <a:pt x="79" y="154"/>
                    <a:pt x="79" y="152"/>
                    <a:pt x="81" y="150"/>
                  </a:cubicBezTo>
                  <a:cubicBezTo>
                    <a:pt x="81" y="150"/>
                    <a:pt x="81" y="150"/>
                    <a:pt x="81" y="150"/>
                  </a:cubicBezTo>
                  <a:cubicBezTo>
                    <a:pt x="82" y="149"/>
                    <a:pt x="83" y="148"/>
                    <a:pt x="84" y="147"/>
                  </a:cubicBezTo>
                  <a:cubicBezTo>
                    <a:pt x="84" y="147"/>
                    <a:pt x="84" y="147"/>
                    <a:pt x="84" y="147"/>
                  </a:cubicBezTo>
                  <a:cubicBezTo>
                    <a:pt x="85" y="148"/>
                    <a:pt x="85" y="148"/>
                    <a:pt x="85" y="148"/>
                  </a:cubicBezTo>
                  <a:cubicBezTo>
                    <a:pt x="85" y="148"/>
                    <a:pt x="85" y="148"/>
                    <a:pt x="85" y="148"/>
                  </a:cubicBezTo>
                  <a:cubicBezTo>
                    <a:pt x="84" y="149"/>
                    <a:pt x="83" y="150"/>
                    <a:pt x="82" y="151"/>
                  </a:cubicBezTo>
                  <a:cubicBezTo>
                    <a:pt x="82" y="151"/>
                    <a:pt x="82" y="151"/>
                    <a:pt x="82" y="151"/>
                  </a:cubicBezTo>
                  <a:cubicBezTo>
                    <a:pt x="80" y="153"/>
                    <a:pt x="80" y="155"/>
                    <a:pt x="78" y="158"/>
                  </a:cubicBezTo>
                  <a:cubicBezTo>
                    <a:pt x="78" y="158"/>
                    <a:pt x="78" y="158"/>
                    <a:pt x="78" y="158"/>
                  </a:cubicBezTo>
                  <a:cubicBezTo>
                    <a:pt x="78" y="158"/>
                    <a:pt x="78" y="159"/>
                    <a:pt x="78" y="159"/>
                  </a:cubicBezTo>
                  <a:cubicBezTo>
                    <a:pt x="78" y="159"/>
                    <a:pt x="78" y="159"/>
                    <a:pt x="78" y="159"/>
                  </a:cubicBezTo>
                  <a:cubicBezTo>
                    <a:pt x="76" y="160"/>
                    <a:pt x="74" y="162"/>
                    <a:pt x="72" y="161"/>
                  </a:cubicBezTo>
                  <a:close/>
                  <a:moveTo>
                    <a:pt x="31" y="15"/>
                  </a:moveTo>
                  <a:cubicBezTo>
                    <a:pt x="31" y="15"/>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5"/>
                    <a:pt x="30" y="15"/>
                    <a:pt x="30" y="15"/>
                  </a:cubicBezTo>
                  <a:cubicBezTo>
                    <a:pt x="31" y="16"/>
                    <a:pt x="31" y="16"/>
                    <a:pt x="31" y="16"/>
                  </a:cubicBezTo>
                  <a:cubicBezTo>
                    <a:pt x="31" y="16"/>
                    <a:pt x="31" y="16"/>
                    <a:pt x="31" y="16"/>
                  </a:cubicBezTo>
                  <a:cubicBezTo>
                    <a:pt x="31" y="16"/>
                    <a:pt x="31" y="16"/>
                    <a:pt x="31" y="16"/>
                  </a:cubicBezTo>
                  <a:cubicBezTo>
                    <a:pt x="31" y="16"/>
                    <a:pt x="31" y="16"/>
                    <a:pt x="31" y="15"/>
                  </a:cubicBezTo>
                  <a:close/>
                  <a:moveTo>
                    <a:pt x="31" y="16"/>
                  </a:move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
            <p:cNvSpPr/>
            <p:nvPr/>
          </p:nvSpPr>
          <p:spPr bwMode="auto">
            <a:xfrm>
              <a:off x="5637" y="1872"/>
              <a:ext cx="23" cy="11"/>
            </a:xfrm>
            <a:custGeom>
              <a:avLst/>
              <a:gdLst>
                <a:gd name="T0" fmla="*/ 16 w 20"/>
                <a:gd name="T1" fmla="*/ 9 h 9"/>
                <a:gd name="T2" fmla="*/ 4 w 20"/>
                <a:gd name="T3" fmla="*/ 8 h 9"/>
                <a:gd name="T4" fmla="*/ 0 w 20"/>
                <a:gd name="T5" fmla="*/ 4 h 9"/>
                <a:gd name="T6" fmla="*/ 0 w 20"/>
                <a:gd name="T7" fmla="*/ 4 h 9"/>
                <a:gd name="T8" fmla="*/ 4 w 20"/>
                <a:gd name="T9" fmla="*/ 0 h 9"/>
                <a:gd name="T10" fmla="*/ 4 w 20"/>
                <a:gd name="T11" fmla="*/ 0 h 9"/>
                <a:gd name="T12" fmla="*/ 16 w 20"/>
                <a:gd name="T13" fmla="*/ 0 h 9"/>
                <a:gd name="T14" fmla="*/ 20 w 20"/>
                <a:gd name="T15" fmla="*/ 5 h 9"/>
                <a:gd name="T16" fmla="*/ 20 w 20"/>
                <a:gd name="T17" fmla="*/ 5 h 9"/>
                <a:gd name="T18" fmla="*/ 16 w 20"/>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16" y="9"/>
                  </a:moveTo>
                  <a:cubicBezTo>
                    <a:pt x="4" y="8"/>
                    <a:pt x="4" y="8"/>
                    <a:pt x="4" y="8"/>
                  </a:cubicBezTo>
                  <a:cubicBezTo>
                    <a:pt x="1" y="8"/>
                    <a:pt x="0" y="6"/>
                    <a:pt x="0" y="4"/>
                  </a:cubicBezTo>
                  <a:cubicBezTo>
                    <a:pt x="0" y="4"/>
                    <a:pt x="0" y="4"/>
                    <a:pt x="0" y="4"/>
                  </a:cubicBezTo>
                  <a:cubicBezTo>
                    <a:pt x="0" y="1"/>
                    <a:pt x="2" y="0"/>
                    <a:pt x="4" y="0"/>
                  </a:cubicBezTo>
                  <a:cubicBezTo>
                    <a:pt x="4" y="0"/>
                    <a:pt x="4" y="0"/>
                    <a:pt x="4" y="0"/>
                  </a:cubicBezTo>
                  <a:cubicBezTo>
                    <a:pt x="16" y="0"/>
                    <a:pt x="16" y="0"/>
                    <a:pt x="16" y="0"/>
                  </a:cubicBezTo>
                  <a:cubicBezTo>
                    <a:pt x="18" y="0"/>
                    <a:pt x="20" y="2"/>
                    <a:pt x="20" y="5"/>
                  </a:cubicBezTo>
                  <a:cubicBezTo>
                    <a:pt x="20" y="5"/>
                    <a:pt x="20" y="5"/>
                    <a:pt x="20" y="5"/>
                  </a:cubicBezTo>
                  <a:cubicBezTo>
                    <a:pt x="20" y="7"/>
                    <a:pt x="18"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2"/>
            <p:cNvSpPr>
              <a:spLocks noEditPoints="1"/>
            </p:cNvSpPr>
            <p:nvPr/>
          </p:nvSpPr>
          <p:spPr bwMode="auto">
            <a:xfrm>
              <a:off x="5636" y="1871"/>
              <a:ext cx="25" cy="13"/>
            </a:xfrm>
            <a:custGeom>
              <a:avLst/>
              <a:gdLst>
                <a:gd name="T0" fmla="*/ 17 w 22"/>
                <a:gd name="T1" fmla="*/ 11 h 11"/>
                <a:gd name="T2" fmla="*/ 17 w 22"/>
                <a:gd name="T3" fmla="*/ 10 h 11"/>
                <a:gd name="T4" fmla="*/ 17 w 22"/>
                <a:gd name="T5" fmla="*/ 11 h 11"/>
                <a:gd name="T6" fmla="*/ 5 w 22"/>
                <a:gd name="T7" fmla="*/ 10 h 11"/>
                <a:gd name="T8" fmla="*/ 2 w 22"/>
                <a:gd name="T9" fmla="*/ 9 h 11"/>
                <a:gd name="T10" fmla="*/ 2 w 22"/>
                <a:gd name="T11" fmla="*/ 9 h 11"/>
                <a:gd name="T12" fmla="*/ 0 w 22"/>
                <a:gd name="T13" fmla="*/ 5 h 11"/>
                <a:gd name="T14" fmla="*/ 0 w 22"/>
                <a:gd name="T15" fmla="*/ 5 h 11"/>
                <a:gd name="T16" fmla="*/ 1 w 22"/>
                <a:gd name="T17" fmla="*/ 2 h 11"/>
                <a:gd name="T18" fmla="*/ 1 w 22"/>
                <a:gd name="T19" fmla="*/ 2 h 11"/>
                <a:gd name="T20" fmla="*/ 5 w 22"/>
                <a:gd name="T21" fmla="*/ 0 h 11"/>
                <a:gd name="T22" fmla="*/ 5 w 22"/>
                <a:gd name="T23" fmla="*/ 0 h 11"/>
                <a:gd name="T24" fmla="*/ 17 w 22"/>
                <a:gd name="T25" fmla="*/ 0 h 11"/>
                <a:gd name="T26" fmla="*/ 20 w 22"/>
                <a:gd name="T27" fmla="*/ 2 h 11"/>
                <a:gd name="T28" fmla="*/ 20 w 22"/>
                <a:gd name="T29" fmla="*/ 2 h 11"/>
                <a:gd name="T30" fmla="*/ 22 w 22"/>
                <a:gd name="T31" fmla="*/ 6 h 11"/>
                <a:gd name="T32" fmla="*/ 22 w 22"/>
                <a:gd name="T33" fmla="*/ 6 h 11"/>
                <a:gd name="T34" fmla="*/ 21 w 22"/>
                <a:gd name="T35" fmla="*/ 9 h 11"/>
                <a:gd name="T36" fmla="*/ 21 w 22"/>
                <a:gd name="T37" fmla="*/ 9 h 11"/>
                <a:gd name="T38" fmla="*/ 17 w 22"/>
                <a:gd name="T39" fmla="*/ 11 h 11"/>
                <a:gd name="T40" fmla="*/ 19 w 22"/>
                <a:gd name="T41" fmla="*/ 8 h 11"/>
                <a:gd name="T42" fmla="*/ 20 w 22"/>
                <a:gd name="T43" fmla="*/ 6 h 11"/>
                <a:gd name="T44" fmla="*/ 20 w 22"/>
                <a:gd name="T45" fmla="*/ 6 h 11"/>
                <a:gd name="T46" fmla="*/ 19 w 22"/>
                <a:gd name="T47" fmla="*/ 3 h 11"/>
                <a:gd name="T48" fmla="*/ 19 w 22"/>
                <a:gd name="T49" fmla="*/ 3 h 11"/>
                <a:gd name="T50" fmla="*/ 17 w 22"/>
                <a:gd name="T51" fmla="*/ 2 h 11"/>
                <a:gd name="T52" fmla="*/ 17 w 22"/>
                <a:gd name="T53" fmla="*/ 2 h 11"/>
                <a:gd name="T54" fmla="*/ 5 w 22"/>
                <a:gd name="T55" fmla="*/ 1 h 11"/>
                <a:gd name="T56" fmla="*/ 2 w 22"/>
                <a:gd name="T57" fmla="*/ 3 h 11"/>
                <a:gd name="T58" fmla="*/ 2 w 22"/>
                <a:gd name="T59" fmla="*/ 3 h 11"/>
                <a:gd name="T60" fmla="*/ 1 w 22"/>
                <a:gd name="T61" fmla="*/ 5 h 11"/>
                <a:gd name="T62" fmla="*/ 1 w 22"/>
                <a:gd name="T63" fmla="*/ 5 h 11"/>
                <a:gd name="T64" fmla="*/ 3 w 22"/>
                <a:gd name="T65" fmla="*/ 8 h 11"/>
                <a:gd name="T66" fmla="*/ 3 w 22"/>
                <a:gd name="T67" fmla="*/ 8 h 11"/>
                <a:gd name="T68" fmla="*/ 5 w 22"/>
                <a:gd name="T69" fmla="*/ 9 h 11"/>
                <a:gd name="T70" fmla="*/ 5 w 22"/>
                <a:gd name="T71" fmla="*/ 9 h 11"/>
                <a:gd name="T72" fmla="*/ 17 w 22"/>
                <a:gd name="T73" fmla="*/ 9 h 11"/>
                <a:gd name="T74" fmla="*/ 17 w 22"/>
                <a:gd name="T75" fmla="*/ 9 h 11"/>
                <a:gd name="T76" fmla="*/ 19 w 22"/>
                <a:gd name="T7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1">
                  <a:moveTo>
                    <a:pt x="17" y="11"/>
                  </a:moveTo>
                  <a:cubicBezTo>
                    <a:pt x="17" y="10"/>
                    <a:pt x="17" y="10"/>
                    <a:pt x="17" y="10"/>
                  </a:cubicBezTo>
                  <a:cubicBezTo>
                    <a:pt x="17" y="11"/>
                    <a:pt x="17" y="11"/>
                    <a:pt x="17" y="11"/>
                  </a:cubicBezTo>
                  <a:cubicBezTo>
                    <a:pt x="5" y="10"/>
                    <a:pt x="5" y="10"/>
                    <a:pt x="5" y="10"/>
                  </a:cubicBezTo>
                  <a:cubicBezTo>
                    <a:pt x="4" y="10"/>
                    <a:pt x="2" y="10"/>
                    <a:pt x="2" y="9"/>
                  </a:cubicBezTo>
                  <a:cubicBezTo>
                    <a:pt x="2" y="9"/>
                    <a:pt x="2" y="9"/>
                    <a:pt x="2" y="9"/>
                  </a:cubicBezTo>
                  <a:cubicBezTo>
                    <a:pt x="0" y="8"/>
                    <a:pt x="0" y="6"/>
                    <a:pt x="0" y="5"/>
                  </a:cubicBezTo>
                  <a:cubicBezTo>
                    <a:pt x="0" y="5"/>
                    <a:pt x="0" y="5"/>
                    <a:pt x="0" y="5"/>
                  </a:cubicBezTo>
                  <a:cubicBezTo>
                    <a:pt x="0" y="4"/>
                    <a:pt x="0" y="2"/>
                    <a:pt x="1" y="2"/>
                  </a:cubicBezTo>
                  <a:cubicBezTo>
                    <a:pt x="1" y="2"/>
                    <a:pt x="1" y="2"/>
                    <a:pt x="1" y="2"/>
                  </a:cubicBezTo>
                  <a:cubicBezTo>
                    <a:pt x="2" y="0"/>
                    <a:pt x="4" y="0"/>
                    <a:pt x="5" y="0"/>
                  </a:cubicBezTo>
                  <a:cubicBezTo>
                    <a:pt x="5" y="0"/>
                    <a:pt x="5" y="0"/>
                    <a:pt x="5" y="0"/>
                  </a:cubicBezTo>
                  <a:cubicBezTo>
                    <a:pt x="17" y="0"/>
                    <a:pt x="17" y="0"/>
                    <a:pt x="17" y="0"/>
                  </a:cubicBezTo>
                  <a:cubicBezTo>
                    <a:pt x="18" y="0"/>
                    <a:pt x="19" y="1"/>
                    <a:pt x="20" y="2"/>
                  </a:cubicBezTo>
                  <a:cubicBezTo>
                    <a:pt x="20" y="2"/>
                    <a:pt x="20" y="2"/>
                    <a:pt x="20" y="2"/>
                  </a:cubicBezTo>
                  <a:cubicBezTo>
                    <a:pt x="21" y="3"/>
                    <a:pt x="22" y="4"/>
                    <a:pt x="22" y="6"/>
                  </a:cubicBezTo>
                  <a:cubicBezTo>
                    <a:pt x="22" y="6"/>
                    <a:pt x="22" y="6"/>
                    <a:pt x="22" y="6"/>
                  </a:cubicBezTo>
                  <a:cubicBezTo>
                    <a:pt x="22" y="7"/>
                    <a:pt x="21" y="8"/>
                    <a:pt x="21" y="9"/>
                  </a:cubicBezTo>
                  <a:cubicBezTo>
                    <a:pt x="21" y="9"/>
                    <a:pt x="21" y="9"/>
                    <a:pt x="21" y="9"/>
                  </a:cubicBezTo>
                  <a:cubicBezTo>
                    <a:pt x="20" y="10"/>
                    <a:pt x="18" y="11"/>
                    <a:pt x="17" y="11"/>
                  </a:cubicBezTo>
                  <a:close/>
                  <a:moveTo>
                    <a:pt x="19" y="8"/>
                  </a:moveTo>
                  <a:cubicBezTo>
                    <a:pt x="20" y="7"/>
                    <a:pt x="20" y="6"/>
                    <a:pt x="20" y="6"/>
                  </a:cubicBezTo>
                  <a:cubicBezTo>
                    <a:pt x="20" y="6"/>
                    <a:pt x="20" y="6"/>
                    <a:pt x="20" y="6"/>
                  </a:cubicBezTo>
                  <a:cubicBezTo>
                    <a:pt x="20" y="4"/>
                    <a:pt x="20" y="3"/>
                    <a:pt x="19" y="3"/>
                  </a:cubicBezTo>
                  <a:cubicBezTo>
                    <a:pt x="19" y="3"/>
                    <a:pt x="19" y="3"/>
                    <a:pt x="19" y="3"/>
                  </a:cubicBezTo>
                  <a:cubicBezTo>
                    <a:pt x="18" y="2"/>
                    <a:pt x="18" y="2"/>
                    <a:pt x="17" y="2"/>
                  </a:cubicBezTo>
                  <a:cubicBezTo>
                    <a:pt x="17" y="2"/>
                    <a:pt x="17" y="2"/>
                    <a:pt x="17" y="2"/>
                  </a:cubicBezTo>
                  <a:cubicBezTo>
                    <a:pt x="5" y="1"/>
                    <a:pt x="5" y="1"/>
                    <a:pt x="5" y="1"/>
                  </a:cubicBezTo>
                  <a:cubicBezTo>
                    <a:pt x="4" y="1"/>
                    <a:pt x="3" y="2"/>
                    <a:pt x="2" y="3"/>
                  </a:cubicBezTo>
                  <a:cubicBezTo>
                    <a:pt x="2" y="3"/>
                    <a:pt x="2" y="3"/>
                    <a:pt x="2" y="3"/>
                  </a:cubicBezTo>
                  <a:cubicBezTo>
                    <a:pt x="2" y="3"/>
                    <a:pt x="2" y="4"/>
                    <a:pt x="1" y="5"/>
                  </a:cubicBezTo>
                  <a:cubicBezTo>
                    <a:pt x="1" y="5"/>
                    <a:pt x="1" y="5"/>
                    <a:pt x="1" y="5"/>
                  </a:cubicBezTo>
                  <a:cubicBezTo>
                    <a:pt x="1" y="6"/>
                    <a:pt x="2" y="7"/>
                    <a:pt x="3" y="8"/>
                  </a:cubicBezTo>
                  <a:cubicBezTo>
                    <a:pt x="3" y="8"/>
                    <a:pt x="3" y="8"/>
                    <a:pt x="3" y="8"/>
                  </a:cubicBezTo>
                  <a:cubicBezTo>
                    <a:pt x="3" y="8"/>
                    <a:pt x="4" y="8"/>
                    <a:pt x="5" y="9"/>
                  </a:cubicBezTo>
                  <a:cubicBezTo>
                    <a:pt x="5" y="9"/>
                    <a:pt x="5" y="9"/>
                    <a:pt x="5" y="9"/>
                  </a:cubicBezTo>
                  <a:cubicBezTo>
                    <a:pt x="17" y="9"/>
                    <a:pt x="17" y="9"/>
                    <a:pt x="17" y="9"/>
                  </a:cubicBezTo>
                  <a:cubicBezTo>
                    <a:pt x="17" y="9"/>
                    <a:pt x="17" y="9"/>
                    <a:pt x="17" y="9"/>
                  </a:cubicBezTo>
                  <a:cubicBezTo>
                    <a:pt x="18" y="9"/>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3"/>
            <p:cNvSpPr/>
            <p:nvPr/>
          </p:nvSpPr>
          <p:spPr bwMode="auto">
            <a:xfrm>
              <a:off x="4518" y="1974"/>
              <a:ext cx="53" cy="56"/>
            </a:xfrm>
            <a:custGeom>
              <a:avLst/>
              <a:gdLst>
                <a:gd name="T0" fmla="*/ 32 w 45"/>
                <a:gd name="T1" fmla="*/ 5 h 47"/>
                <a:gd name="T2" fmla="*/ 45 w 45"/>
                <a:gd name="T3" fmla="*/ 40 h 47"/>
                <a:gd name="T4" fmla="*/ 34 w 45"/>
                <a:gd name="T5" fmla="*/ 47 h 47"/>
                <a:gd name="T6" fmla="*/ 3 w 45"/>
                <a:gd name="T7" fmla="*/ 19 h 47"/>
                <a:gd name="T8" fmla="*/ 3 w 45"/>
                <a:gd name="T9" fmla="*/ 10 h 47"/>
                <a:gd name="T10" fmla="*/ 3 w 45"/>
                <a:gd name="T11" fmla="*/ 10 h 47"/>
                <a:gd name="T12" fmla="*/ 12 w 45"/>
                <a:gd name="T13" fmla="*/ 9 h 47"/>
                <a:gd name="T14" fmla="*/ 12 w 45"/>
                <a:gd name="T15" fmla="*/ 9 h 47"/>
                <a:gd name="T16" fmla="*/ 23 w 45"/>
                <a:gd name="T17" fmla="*/ 19 h 47"/>
                <a:gd name="T18" fmla="*/ 19 w 45"/>
                <a:gd name="T19" fmla="*/ 10 h 47"/>
                <a:gd name="T20" fmla="*/ 24 w 45"/>
                <a:gd name="T21" fmla="*/ 1 h 47"/>
                <a:gd name="T22" fmla="*/ 24 w 45"/>
                <a:gd name="T23" fmla="*/ 1 h 47"/>
                <a:gd name="T24" fmla="*/ 32 w 45"/>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7">
                  <a:moveTo>
                    <a:pt x="32" y="5"/>
                  </a:moveTo>
                  <a:cubicBezTo>
                    <a:pt x="45" y="40"/>
                    <a:pt x="45" y="40"/>
                    <a:pt x="45" y="40"/>
                  </a:cubicBezTo>
                  <a:cubicBezTo>
                    <a:pt x="34" y="47"/>
                    <a:pt x="34" y="47"/>
                    <a:pt x="34" y="47"/>
                  </a:cubicBezTo>
                  <a:cubicBezTo>
                    <a:pt x="3" y="19"/>
                    <a:pt x="3" y="19"/>
                    <a:pt x="3" y="19"/>
                  </a:cubicBezTo>
                  <a:cubicBezTo>
                    <a:pt x="0" y="17"/>
                    <a:pt x="0" y="12"/>
                    <a:pt x="3" y="10"/>
                  </a:cubicBezTo>
                  <a:cubicBezTo>
                    <a:pt x="3" y="10"/>
                    <a:pt x="3" y="10"/>
                    <a:pt x="3" y="10"/>
                  </a:cubicBezTo>
                  <a:cubicBezTo>
                    <a:pt x="5" y="7"/>
                    <a:pt x="10" y="7"/>
                    <a:pt x="12" y="9"/>
                  </a:cubicBezTo>
                  <a:cubicBezTo>
                    <a:pt x="12" y="9"/>
                    <a:pt x="12" y="9"/>
                    <a:pt x="12" y="9"/>
                  </a:cubicBezTo>
                  <a:cubicBezTo>
                    <a:pt x="23" y="19"/>
                    <a:pt x="23" y="19"/>
                    <a:pt x="23" y="19"/>
                  </a:cubicBezTo>
                  <a:cubicBezTo>
                    <a:pt x="19" y="10"/>
                    <a:pt x="19" y="10"/>
                    <a:pt x="19" y="10"/>
                  </a:cubicBezTo>
                  <a:cubicBezTo>
                    <a:pt x="18" y="7"/>
                    <a:pt x="20" y="3"/>
                    <a:pt x="24" y="1"/>
                  </a:cubicBezTo>
                  <a:cubicBezTo>
                    <a:pt x="24" y="1"/>
                    <a:pt x="24" y="1"/>
                    <a:pt x="24" y="1"/>
                  </a:cubicBezTo>
                  <a:cubicBezTo>
                    <a:pt x="27" y="0"/>
                    <a:pt x="31" y="2"/>
                    <a:pt x="3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4"/>
            <p:cNvSpPr/>
            <p:nvPr/>
          </p:nvSpPr>
          <p:spPr bwMode="auto">
            <a:xfrm>
              <a:off x="4503" y="1996"/>
              <a:ext cx="55" cy="47"/>
            </a:xfrm>
            <a:custGeom>
              <a:avLst/>
              <a:gdLst>
                <a:gd name="T0" fmla="*/ 6 w 47"/>
                <a:gd name="T1" fmla="*/ 33 h 40"/>
                <a:gd name="T2" fmla="*/ 42 w 47"/>
                <a:gd name="T3" fmla="*/ 40 h 40"/>
                <a:gd name="T4" fmla="*/ 47 w 47"/>
                <a:gd name="T5" fmla="*/ 28 h 40"/>
                <a:gd name="T6" fmla="*/ 15 w 47"/>
                <a:gd name="T7" fmla="*/ 2 h 40"/>
                <a:gd name="T8" fmla="*/ 6 w 47"/>
                <a:gd name="T9" fmla="*/ 3 h 40"/>
                <a:gd name="T10" fmla="*/ 6 w 47"/>
                <a:gd name="T11" fmla="*/ 3 h 40"/>
                <a:gd name="T12" fmla="*/ 7 w 47"/>
                <a:gd name="T13" fmla="*/ 13 h 40"/>
                <a:gd name="T14" fmla="*/ 7 w 47"/>
                <a:gd name="T15" fmla="*/ 13 h 40"/>
                <a:gd name="T16" fmla="*/ 17 w 47"/>
                <a:gd name="T17" fmla="*/ 21 h 40"/>
                <a:gd name="T18" fmla="*/ 8 w 47"/>
                <a:gd name="T19" fmla="*/ 20 h 40"/>
                <a:gd name="T20" fmla="*/ 0 w 47"/>
                <a:gd name="T21" fmla="*/ 25 h 40"/>
                <a:gd name="T22" fmla="*/ 0 w 47"/>
                <a:gd name="T23" fmla="*/ 25 h 40"/>
                <a:gd name="T24" fmla="*/ 6 w 47"/>
                <a:gd name="T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0">
                  <a:moveTo>
                    <a:pt x="6" y="33"/>
                  </a:moveTo>
                  <a:cubicBezTo>
                    <a:pt x="42" y="40"/>
                    <a:pt x="42" y="40"/>
                    <a:pt x="42" y="40"/>
                  </a:cubicBezTo>
                  <a:cubicBezTo>
                    <a:pt x="47" y="28"/>
                    <a:pt x="47" y="28"/>
                    <a:pt x="47" y="28"/>
                  </a:cubicBezTo>
                  <a:cubicBezTo>
                    <a:pt x="15" y="2"/>
                    <a:pt x="15" y="2"/>
                    <a:pt x="15" y="2"/>
                  </a:cubicBezTo>
                  <a:cubicBezTo>
                    <a:pt x="12" y="0"/>
                    <a:pt x="8" y="0"/>
                    <a:pt x="6" y="3"/>
                  </a:cubicBezTo>
                  <a:cubicBezTo>
                    <a:pt x="6" y="3"/>
                    <a:pt x="6" y="3"/>
                    <a:pt x="6" y="3"/>
                  </a:cubicBezTo>
                  <a:cubicBezTo>
                    <a:pt x="3" y="6"/>
                    <a:pt x="4" y="10"/>
                    <a:pt x="7" y="13"/>
                  </a:cubicBezTo>
                  <a:cubicBezTo>
                    <a:pt x="7" y="13"/>
                    <a:pt x="7" y="13"/>
                    <a:pt x="7" y="13"/>
                  </a:cubicBezTo>
                  <a:cubicBezTo>
                    <a:pt x="17" y="21"/>
                    <a:pt x="17" y="21"/>
                    <a:pt x="17" y="21"/>
                  </a:cubicBezTo>
                  <a:cubicBezTo>
                    <a:pt x="8" y="20"/>
                    <a:pt x="8" y="20"/>
                    <a:pt x="8" y="20"/>
                  </a:cubicBezTo>
                  <a:cubicBezTo>
                    <a:pt x="5" y="19"/>
                    <a:pt x="1" y="21"/>
                    <a:pt x="0" y="25"/>
                  </a:cubicBezTo>
                  <a:cubicBezTo>
                    <a:pt x="0" y="25"/>
                    <a:pt x="0" y="25"/>
                    <a:pt x="0" y="25"/>
                  </a:cubicBezTo>
                  <a:cubicBezTo>
                    <a:pt x="0" y="29"/>
                    <a:pt x="2" y="32"/>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5"/>
            <p:cNvSpPr>
              <a:spLocks noEditPoints="1"/>
            </p:cNvSpPr>
            <p:nvPr/>
          </p:nvSpPr>
          <p:spPr bwMode="auto">
            <a:xfrm>
              <a:off x="3778" y="1317"/>
              <a:ext cx="811" cy="796"/>
            </a:xfrm>
            <a:custGeom>
              <a:avLst/>
              <a:gdLst>
                <a:gd name="T0" fmla="*/ 293 w 691"/>
                <a:gd name="T1" fmla="*/ 675 h 678"/>
                <a:gd name="T2" fmla="*/ 46 w 691"/>
                <a:gd name="T3" fmla="*/ 535 h 678"/>
                <a:gd name="T4" fmla="*/ 0 w 691"/>
                <a:gd name="T5" fmla="*/ 356 h 678"/>
                <a:gd name="T6" fmla="*/ 1 w 691"/>
                <a:gd name="T7" fmla="*/ 327 h 678"/>
                <a:gd name="T8" fmla="*/ 124 w 691"/>
                <a:gd name="T9" fmla="*/ 82 h 678"/>
                <a:gd name="T10" fmla="*/ 242 w 691"/>
                <a:gd name="T11" fmla="*/ 32 h 678"/>
                <a:gd name="T12" fmla="*/ 268 w 691"/>
                <a:gd name="T13" fmla="*/ 25 h 678"/>
                <a:gd name="T14" fmla="*/ 147 w 691"/>
                <a:gd name="T15" fmla="*/ 63 h 678"/>
                <a:gd name="T16" fmla="*/ 133 w 691"/>
                <a:gd name="T17" fmla="*/ 59 h 678"/>
                <a:gd name="T18" fmla="*/ 137 w 691"/>
                <a:gd name="T19" fmla="*/ 45 h 678"/>
                <a:gd name="T20" fmla="*/ 324 w 691"/>
                <a:gd name="T21" fmla="*/ 0 h 678"/>
                <a:gd name="T22" fmla="*/ 367 w 691"/>
                <a:gd name="T23" fmla="*/ 3 h 678"/>
                <a:gd name="T24" fmla="*/ 642 w 691"/>
                <a:gd name="T25" fmla="*/ 163 h 678"/>
                <a:gd name="T26" fmla="*/ 691 w 691"/>
                <a:gd name="T27" fmla="*/ 326 h 678"/>
                <a:gd name="T28" fmla="*/ 647 w 691"/>
                <a:gd name="T29" fmla="*/ 517 h 678"/>
                <a:gd name="T30" fmla="*/ 352 w 691"/>
                <a:gd name="T31" fmla="*/ 678 h 678"/>
                <a:gd name="T32" fmla="*/ 352 w 691"/>
                <a:gd name="T33" fmla="*/ 678 h 678"/>
                <a:gd name="T34" fmla="*/ 629 w 691"/>
                <a:gd name="T35" fmla="*/ 508 h 678"/>
                <a:gd name="T36" fmla="*/ 650 w 691"/>
                <a:gd name="T37" fmla="*/ 454 h 678"/>
                <a:gd name="T38" fmla="*/ 671 w 691"/>
                <a:gd name="T39" fmla="*/ 326 h 678"/>
                <a:gd name="T40" fmla="*/ 625 w 691"/>
                <a:gd name="T41" fmla="*/ 174 h 678"/>
                <a:gd name="T42" fmla="*/ 610 w 691"/>
                <a:gd name="T43" fmla="*/ 154 h 678"/>
                <a:gd name="T44" fmla="*/ 561 w 691"/>
                <a:gd name="T45" fmla="*/ 107 h 678"/>
                <a:gd name="T46" fmla="*/ 365 w 691"/>
                <a:gd name="T47" fmla="*/ 23 h 678"/>
                <a:gd name="T48" fmla="*/ 353 w 691"/>
                <a:gd name="T49" fmla="*/ 22 h 678"/>
                <a:gd name="T50" fmla="*/ 351 w 691"/>
                <a:gd name="T51" fmla="*/ 22 h 678"/>
                <a:gd name="T52" fmla="*/ 432 w 691"/>
                <a:gd name="T53" fmla="*/ 68 h 678"/>
                <a:gd name="T54" fmla="*/ 432 w 691"/>
                <a:gd name="T55" fmla="*/ 68 h 678"/>
                <a:gd name="T56" fmla="*/ 429 w 691"/>
                <a:gd name="T57" fmla="*/ 83 h 678"/>
                <a:gd name="T58" fmla="*/ 415 w 691"/>
                <a:gd name="T59" fmla="*/ 80 h 678"/>
                <a:gd name="T60" fmla="*/ 414 w 691"/>
                <a:gd name="T61" fmla="*/ 79 h 678"/>
                <a:gd name="T62" fmla="*/ 410 w 691"/>
                <a:gd name="T63" fmla="*/ 75 h 678"/>
                <a:gd name="T64" fmla="*/ 392 w 691"/>
                <a:gd name="T65" fmla="*/ 60 h 678"/>
                <a:gd name="T66" fmla="*/ 317 w 691"/>
                <a:gd name="T67" fmla="*/ 39 h 678"/>
                <a:gd name="T68" fmla="*/ 248 w 691"/>
                <a:gd name="T69" fmla="*/ 52 h 678"/>
                <a:gd name="T70" fmla="*/ 246 w 691"/>
                <a:gd name="T71" fmla="*/ 53 h 678"/>
                <a:gd name="T72" fmla="*/ 237 w 691"/>
                <a:gd name="T73" fmla="*/ 54 h 678"/>
                <a:gd name="T74" fmla="*/ 212 w 691"/>
                <a:gd name="T75" fmla="*/ 61 h 678"/>
                <a:gd name="T76" fmla="*/ 136 w 691"/>
                <a:gd name="T77" fmla="*/ 99 h 678"/>
                <a:gd name="T78" fmla="*/ 22 w 691"/>
                <a:gd name="T79" fmla="*/ 328 h 678"/>
                <a:gd name="T80" fmla="*/ 22 w 691"/>
                <a:gd name="T81" fmla="*/ 329 h 678"/>
                <a:gd name="T82" fmla="*/ 21 w 691"/>
                <a:gd name="T83" fmla="*/ 356 h 678"/>
                <a:gd name="T84" fmla="*/ 64 w 691"/>
                <a:gd name="T85" fmla="*/ 524 h 678"/>
                <a:gd name="T86" fmla="*/ 296 w 691"/>
                <a:gd name="T87" fmla="*/ 654 h 678"/>
                <a:gd name="T88" fmla="*/ 296 w 691"/>
                <a:gd name="T89" fmla="*/ 65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1" h="678">
                  <a:moveTo>
                    <a:pt x="352" y="678"/>
                  </a:moveTo>
                  <a:cubicBezTo>
                    <a:pt x="316" y="678"/>
                    <a:pt x="293" y="675"/>
                    <a:pt x="293" y="675"/>
                  </a:cubicBezTo>
                  <a:cubicBezTo>
                    <a:pt x="293" y="675"/>
                    <a:pt x="293" y="675"/>
                    <a:pt x="293" y="675"/>
                  </a:cubicBezTo>
                  <a:cubicBezTo>
                    <a:pt x="161" y="662"/>
                    <a:pt x="86" y="602"/>
                    <a:pt x="46" y="535"/>
                  </a:cubicBezTo>
                  <a:cubicBezTo>
                    <a:pt x="46" y="535"/>
                    <a:pt x="46" y="535"/>
                    <a:pt x="46" y="535"/>
                  </a:cubicBezTo>
                  <a:cubicBezTo>
                    <a:pt x="6" y="468"/>
                    <a:pt x="0" y="396"/>
                    <a:pt x="0" y="356"/>
                  </a:cubicBezTo>
                  <a:cubicBezTo>
                    <a:pt x="0" y="356"/>
                    <a:pt x="0" y="356"/>
                    <a:pt x="0" y="356"/>
                  </a:cubicBezTo>
                  <a:cubicBezTo>
                    <a:pt x="0" y="340"/>
                    <a:pt x="1" y="329"/>
                    <a:pt x="1" y="327"/>
                  </a:cubicBezTo>
                  <a:cubicBezTo>
                    <a:pt x="1" y="327"/>
                    <a:pt x="1" y="327"/>
                    <a:pt x="1" y="327"/>
                  </a:cubicBezTo>
                  <a:cubicBezTo>
                    <a:pt x="4" y="198"/>
                    <a:pt x="65" y="123"/>
                    <a:pt x="124" y="82"/>
                  </a:cubicBezTo>
                  <a:cubicBezTo>
                    <a:pt x="124" y="82"/>
                    <a:pt x="124" y="82"/>
                    <a:pt x="124" y="82"/>
                  </a:cubicBezTo>
                  <a:cubicBezTo>
                    <a:pt x="180" y="44"/>
                    <a:pt x="234" y="34"/>
                    <a:pt x="242" y="32"/>
                  </a:cubicBezTo>
                  <a:cubicBezTo>
                    <a:pt x="242" y="32"/>
                    <a:pt x="242" y="32"/>
                    <a:pt x="242" y="32"/>
                  </a:cubicBezTo>
                  <a:cubicBezTo>
                    <a:pt x="251" y="29"/>
                    <a:pt x="260" y="27"/>
                    <a:pt x="268" y="25"/>
                  </a:cubicBezTo>
                  <a:cubicBezTo>
                    <a:pt x="268" y="25"/>
                    <a:pt x="268" y="25"/>
                    <a:pt x="268" y="25"/>
                  </a:cubicBezTo>
                  <a:cubicBezTo>
                    <a:pt x="231" y="30"/>
                    <a:pt x="188" y="41"/>
                    <a:pt x="147" y="63"/>
                  </a:cubicBezTo>
                  <a:cubicBezTo>
                    <a:pt x="147" y="63"/>
                    <a:pt x="147" y="63"/>
                    <a:pt x="147" y="63"/>
                  </a:cubicBezTo>
                  <a:cubicBezTo>
                    <a:pt x="142" y="66"/>
                    <a:pt x="136" y="64"/>
                    <a:pt x="133" y="59"/>
                  </a:cubicBezTo>
                  <a:cubicBezTo>
                    <a:pt x="133" y="59"/>
                    <a:pt x="133" y="59"/>
                    <a:pt x="133" y="59"/>
                  </a:cubicBezTo>
                  <a:cubicBezTo>
                    <a:pt x="130" y="54"/>
                    <a:pt x="132" y="48"/>
                    <a:pt x="137" y="45"/>
                  </a:cubicBezTo>
                  <a:cubicBezTo>
                    <a:pt x="137" y="45"/>
                    <a:pt x="137" y="45"/>
                    <a:pt x="137" y="45"/>
                  </a:cubicBezTo>
                  <a:cubicBezTo>
                    <a:pt x="206" y="7"/>
                    <a:pt x="279" y="0"/>
                    <a:pt x="324" y="0"/>
                  </a:cubicBezTo>
                  <a:cubicBezTo>
                    <a:pt x="324" y="0"/>
                    <a:pt x="324" y="0"/>
                    <a:pt x="324" y="0"/>
                  </a:cubicBezTo>
                  <a:cubicBezTo>
                    <a:pt x="350" y="0"/>
                    <a:pt x="367" y="3"/>
                    <a:pt x="367" y="3"/>
                  </a:cubicBezTo>
                  <a:cubicBezTo>
                    <a:pt x="367" y="3"/>
                    <a:pt x="367" y="3"/>
                    <a:pt x="367" y="3"/>
                  </a:cubicBezTo>
                  <a:cubicBezTo>
                    <a:pt x="553" y="25"/>
                    <a:pt x="642" y="162"/>
                    <a:pt x="642" y="163"/>
                  </a:cubicBezTo>
                  <a:cubicBezTo>
                    <a:pt x="642" y="163"/>
                    <a:pt x="642" y="163"/>
                    <a:pt x="642" y="163"/>
                  </a:cubicBezTo>
                  <a:cubicBezTo>
                    <a:pt x="679" y="214"/>
                    <a:pt x="691" y="272"/>
                    <a:pt x="691" y="326"/>
                  </a:cubicBezTo>
                  <a:cubicBezTo>
                    <a:pt x="691" y="326"/>
                    <a:pt x="691" y="326"/>
                    <a:pt x="691" y="326"/>
                  </a:cubicBezTo>
                  <a:cubicBezTo>
                    <a:pt x="691" y="429"/>
                    <a:pt x="647" y="516"/>
                    <a:pt x="647" y="517"/>
                  </a:cubicBezTo>
                  <a:cubicBezTo>
                    <a:pt x="647" y="517"/>
                    <a:pt x="647" y="517"/>
                    <a:pt x="647" y="517"/>
                  </a:cubicBezTo>
                  <a:cubicBezTo>
                    <a:pt x="584" y="658"/>
                    <a:pt x="434" y="678"/>
                    <a:pt x="352" y="678"/>
                  </a:cubicBezTo>
                  <a:cubicBezTo>
                    <a:pt x="352" y="678"/>
                    <a:pt x="352" y="678"/>
                    <a:pt x="352" y="678"/>
                  </a:cubicBezTo>
                  <a:cubicBezTo>
                    <a:pt x="352" y="678"/>
                    <a:pt x="352" y="678"/>
                    <a:pt x="352" y="678"/>
                  </a:cubicBezTo>
                  <a:close/>
                  <a:moveTo>
                    <a:pt x="352" y="658"/>
                  </a:moveTo>
                  <a:cubicBezTo>
                    <a:pt x="432" y="658"/>
                    <a:pt x="571" y="638"/>
                    <a:pt x="629" y="508"/>
                  </a:cubicBezTo>
                  <a:cubicBezTo>
                    <a:pt x="629" y="508"/>
                    <a:pt x="629" y="508"/>
                    <a:pt x="629" y="508"/>
                  </a:cubicBezTo>
                  <a:cubicBezTo>
                    <a:pt x="628" y="508"/>
                    <a:pt x="639" y="487"/>
                    <a:pt x="650" y="454"/>
                  </a:cubicBezTo>
                  <a:cubicBezTo>
                    <a:pt x="650" y="454"/>
                    <a:pt x="650" y="454"/>
                    <a:pt x="650" y="454"/>
                  </a:cubicBezTo>
                  <a:cubicBezTo>
                    <a:pt x="660" y="420"/>
                    <a:pt x="671" y="374"/>
                    <a:pt x="671" y="326"/>
                  </a:cubicBezTo>
                  <a:cubicBezTo>
                    <a:pt x="671" y="326"/>
                    <a:pt x="671" y="326"/>
                    <a:pt x="671" y="326"/>
                  </a:cubicBezTo>
                  <a:cubicBezTo>
                    <a:pt x="671" y="275"/>
                    <a:pt x="659" y="222"/>
                    <a:pt x="625" y="174"/>
                  </a:cubicBezTo>
                  <a:cubicBezTo>
                    <a:pt x="625" y="174"/>
                    <a:pt x="625" y="174"/>
                    <a:pt x="625" y="174"/>
                  </a:cubicBezTo>
                  <a:cubicBezTo>
                    <a:pt x="625" y="174"/>
                    <a:pt x="620" y="167"/>
                    <a:pt x="610" y="154"/>
                  </a:cubicBezTo>
                  <a:cubicBezTo>
                    <a:pt x="610" y="154"/>
                    <a:pt x="610" y="154"/>
                    <a:pt x="610" y="154"/>
                  </a:cubicBezTo>
                  <a:cubicBezTo>
                    <a:pt x="599" y="142"/>
                    <a:pt x="583" y="125"/>
                    <a:pt x="561" y="107"/>
                  </a:cubicBezTo>
                  <a:cubicBezTo>
                    <a:pt x="561" y="107"/>
                    <a:pt x="561" y="107"/>
                    <a:pt x="561" y="107"/>
                  </a:cubicBezTo>
                  <a:cubicBezTo>
                    <a:pt x="518" y="72"/>
                    <a:pt x="453" y="34"/>
                    <a:pt x="365" y="23"/>
                  </a:cubicBezTo>
                  <a:cubicBezTo>
                    <a:pt x="365" y="23"/>
                    <a:pt x="365" y="23"/>
                    <a:pt x="365" y="23"/>
                  </a:cubicBezTo>
                  <a:cubicBezTo>
                    <a:pt x="365" y="23"/>
                    <a:pt x="361" y="23"/>
                    <a:pt x="353" y="22"/>
                  </a:cubicBezTo>
                  <a:cubicBezTo>
                    <a:pt x="353" y="22"/>
                    <a:pt x="353" y="22"/>
                    <a:pt x="353" y="22"/>
                  </a:cubicBezTo>
                  <a:cubicBezTo>
                    <a:pt x="353" y="22"/>
                    <a:pt x="352" y="22"/>
                    <a:pt x="351" y="22"/>
                  </a:cubicBezTo>
                  <a:cubicBezTo>
                    <a:pt x="351" y="22"/>
                    <a:pt x="351" y="22"/>
                    <a:pt x="351" y="22"/>
                  </a:cubicBezTo>
                  <a:cubicBezTo>
                    <a:pt x="405" y="33"/>
                    <a:pt x="431" y="67"/>
                    <a:pt x="432" y="68"/>
                  </a:cubicBezTo>
                  <a:cubicBezTo>
                    <a:pt x="432" y="68"/>
                    <a:pt x="432" y="68"/>
                    <a:pt x="432" y="68"/>
                  </a:cubicBezTo>
                  <a:cubicBezTo>
                    <a:pt x="432" y="68"/>
                    <a:pt x="432" y="68"/>
                    <a:pt x="432" y="68"/>
                  </a:cubicBezTo>
                  <a:cubicBezTo>
                    <a:pt x="435" y="73"/>
                    <a:pt x="434" y="79"/>
                    <a:pt x="429" y="83"/>
                  </a:cubicBezTo>
                  <a:cubicBezTo>
                    <a:pt x="429" y="83"/>
                    <a:pt x="429" y="83"/>
                    <a:pt x="429" y="83"/>
                  </a:cubicBezTo>
                  <a:cubicBezTo>
                    <a:pt x="425" y="86"/>
                    <a:pt x="418" y="85"/>
                    <a:pt x="415" y="80"/>
                  </a:cubicBezTo>
                  <a:cubicBezTo>
                    <a:pt x="415" y="80"/>
                    <a:pt x="415" y="80"/>
                    <a:pt x="415" y="80"/>
                  </a:cubicBezTo>
                  <a:cubicBezTo>
                    <a:pt x="415" y="80"/>
                    <a:pt x="415" y="80"/>
                    <a:pt x="414" y="79"/>
                  </a:cubicBezTo>
                  <a:cubicBezTo>
                    <a:pt x="414" y="79"/>
                    <a:pt x="414" y="79"/>
                    <a:pt x="414" y="79"/>
                  </a:cubicBezTo>
                  <a:cubicBezTo>
                    <a:pt x="413" y="78"/>
                    <a:pt x="412" y="76"/>
                    <a:pt x="410" y="75"/>
                  </a:cubicBezTo>
                  <a:cubicBezTo>
                    <a:pt x="410" y="75"/>
                    <a:pt x="410" y="75"/>
                    <a:pt x="410" y="75"/>
                  </a:cubicBezTo>
                  <a:cubicBezTo>
                    <a:pt x="406" y="71"/>
                    <a:pt x="400" y="66"/>
                    <a:pt x="392" y="60"/>
                  </a:cubicBezTo>
                  <a:cubicBezTo>
                    <a:pt x="392" y="60"/>
                    <a:pt x="392" y="60"/>
                    <a:pt x="392" y="60"/>
                  </a:cubicBezTo>
                  <a:cubicBezTo>
                    <a:pt x="376" y="50"/>
                    <a:pt x="352" y="40"/>
                    <a:pt x="317" y="39"/>
                  </a:cubicBezTo>
                  <a:cubicBezTo>
                    <a:pt x="317" y="39"/>
                    <a:pt x="317" y="39"/>
                    <a:pt x="317" y="39"/>
                  </a:cubicBezTo>
                  <a:cubicBezTo>
                    <a:pt x="298" y="39"/>
                    <a:pt x="275" y="43"/>
                    <a:pt x="248" y="52"/>
                  </a:cubicBezTo>
                  <a:cubicBezTo>
                    <a:pt x="248" y="52"/>
                    <a:pt x="248" y="52"/>
                    <a:pt x="248" y="52"/>
                  </a:cubicBezTo>
                  <a:cubicBezTo>
                    <a:pt x="247" y="52"/>
                    <a:pt x="247" y="52"/>
                    <a:pt x="247" y="52"/>
                  </a:cubicBezTo>
                  <a:cubicBezTo>
                    <a:pt x="246" y="53"/>
                    <a:pt x="246" y="53"/>
                    <a:pt x="246" y="53"/>
                  </a:cubicBezTo>
                  <a:cubicBezTo>
                    <a:pt x="246" y="53"/>
                    <a:pt x="243" y="53"/>
                    <a:pt x="237" y="54"/>
                  </a:cubicBezTo>
                  <a:cubicBezTo>
                    <a:pt x="237" y="54"/>
                    <a:pt x="237" y="54"/>
                    <a:pt x="237" y="54"/>
                  </a:cubicBezTo>
                  <a:cubicBezTo>
                    <a:pt x="231" y="56"/>
                    <a:pt x="223" y="58"/>
                    <a:pt x="212" y="61"/>
                  </a:cubicBezTo>
                  <a:cubicBezTo>
                    <a:pt x="212" y="61"/>
                    <a:pt x="212" y="61"/>
                    <a:pt x="212" y="61"/>
                  </a:cubicBezTo>
                  <a:cubicBezTo>
                    <a:pt x="192" y="68"/>
                    <a:pt x="164" y="80"/>
                    <a:pt x="136" y="99"/>
                  </a:cubicBezTo>
                  <a:cubicBezTo>
                    <a:pt x="136" y="99"/>
                    <a:pt x="136" y="99"/>
                    <a:pt x="136" y="99"/>
                  </a:cubicBezTo>
                  <a:cubicBezTo>
                    <a:pt x="81" y="138"/>
                    <a:pt x="25" y="205"/>
                    <a:pt x="22" y="328"/>
                  </a:cubicBezTo>
                  <a:cubicBezTo>
                    <a:pt x="22" y="328"/>
                    <a:pt x="22" y="328"/>
                    <a:pt x="22" y="328"/>
                  </a:cubicBezTo>
                  <a:cubicBezTo>
                    <a:pt x="22" y="328"/>
                    <a:pt x="22" y="328"/>
                    <a:pt x="22" y="328"/>
                  </a:cubicBezTo>
                  <a:cubicBezTo>
                    <a:pt x="22" y="329"/>
                    <a:pt x="22" y="329"/>
                    <a:pt x="22" y="329"/>
                  </a:cubicBezTo>
                  <a:cubicBezTo>
                    <a:pt x="22" y="329"/>
                    <a:pt x="21" y="339"/>
                    <a:pt x="21" y="356"/>
                  </a:cubicBezTo>
                  <a:cubicBezTo>
                    <a:pt x="21" y="356"/>
                    <a:pt x="21" y="356"/>
                    <a:pt x="21" y="356"/>
                  </a:cubicBezTo>
                  <a:cubicBezTo>
                    <a:pt x="21" y="394"/>
                    <a:pt x="27" y="462"/>
                    <a:pt x="64" y="524"/>
                  </a:cubicBezTo>
                  <a:cubicBezTo>
                    <a:pt x="64" y="524"/>
                    <a:pt x="64" y="524"/>
                    <a:pt x="64" y="524"/>
                  </a:cubicBezTo>
                  <a:cubicBezTo>
                    <a:pt x="101" y="586"/>
                    <a:pt x="168" y="641"/>
                    <a:pt x="296" y="654"/>
                  </a:cubicBezTo>
                  <a:cubicBezTo>
                    <a:pt x="296" y="654"/>
                    <a:pt x="296" y="654"/>
                    <a:pt x="296" y="654"/>
                  </a:cubicBezTo>
                  <a:cubicBezTo>
                    <a:pt x="296" y="654"/>
                    <a:pt x="296" y="654"/>
                    <a:pt x="296" y="654"/>
                  </a:cubicBezTo>
                  <a:cubicBezTo>
                    <a:pt x="296" y="654"/>
                    <a:pt x="296" y="654"/>
                    <a:pt x="296" y="654"/>
                  </a:cubicBezTo>
                  <a:cubicBezTo>
                    <a:pt x="296" y="654"/>
                    <a:pt x="318" y="658"/>
                    <a:pt x="352" y="6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6"/>
            <p:cNvSpPr/>
            <p:nvPr/>
          </p:nvSpPr>
          <p:spPr bwMode="auto">
            <a:xfrm>
              <a:off x="3737" y="1284"/>
              <a:ext cx="895" cy="868"/>
            </a:xfrm>
            <a:custGeom>
              <a:avLst/>
              <a:gdLst>
                <a:gd name="T0" fmla="*/ 214 w 762"/>
                <a:gd name="T1" fmla="*/ 714 h 739"/>
                <a:gd name="T2" fmla="*/ 38 w 762"/>
                <a:gd name="T3" fmla="*/ 592 h 739"/>
                <a:gd name="T4" fmla="*/ 8 w 762"/>
                <a:gd name="T5" fmla="*/ 475 h 739"/>
                <a:gd name="T6" fmla="*/ 8 w 762"/>
                <a:gd name="T7" fmla="*/ 469 h 739"/>
                <a:gd name="T8" fmla="*/ 0 w 762"/>
                <a:gd name="T9" fmla="*/ 375 h 739"/>
                <a:gd name="T10" fmla="*/ 132 w 762"/>
                <a:gd name="T11" fmla="*/ 93 h 739"/>
                <a:gd name="T12" fmla="*/ 132 w 762"/>
                <a:gd name="T13" fmla="*/ 93 h 739"/>
                <a:gd name="T14" fmla="*/ 146 w 762"/>
                <a:gd name="T15" fmla="*/ 97 h 739"/>
                <a:gd name="T16" fmla="*/ 143 w 762"/>
                <a:gd name="T17" fmla="*/ 111 h 739"/>
                <a:gd name="T18" fmla="*/ 138 w 762"/>
                <a:gd name="T19" fmla="*/ 114 h 739"/>
                <a:gd name="T20" fmla="*/ 124 w 762"/>
                <a:gd name="T21" fmla="*/ 125 h 739"/>
                <a:gd name="T22" fmla="*/ 82 w 762"/>
                <a:gd name="T23" fmla="*/ 170 h 739"/>
                <a:gd name="T24" fmla="*/ 20 w 762"/>
                <a:gd name="T25" fmla="*/ 375 h 739"/>
                <a:gd name="T26" fmla="*/ 29 w 762"/>
                <a:gd name="T27" fmla="*/ 467 h 739"/>
                <a:gd name="T28" fmla="*/ 29 w 762"/>
                <a:gd name="T29" fmla="*/ 469 h 739"/>
                <a:gd name="T30" fmla="*/ 29 w 762"/>
                <a:gd name="T31" fmla="*/ 475 h 739"/>
                <a:gd name="T32" fmla="*/ 56 w 762"/>
                <a:gd name="T33" fmla="*/ 582 h 739"/>
                <a:gd name="T34" fmla="*/ 219 w 762"/>
                <a:gd name="T35" fmla="*/ 694 h 739"/>
                <a:gd name="T36" fmla="*/ 221 w 762"/>
                <a:gd name="T37" fmla="*/ 695 h 739"/>
                <a:gd name="T38" fmla="*/ 261 w 762"/>
                <a:gd name="T39" fmla="*/ 707 h 739"/>
                <a:gd name="T40" fmla="*/ 365 w 762"/>
                <a:gd name="T41" fmla="*/ 719 h 739"/>
                <a:gd name="T42" fmla="*/ 642 w 762"/>
                <a:gd name="T43" fmla="*/ 617 h 739"/>
                <a:gd name="T44" fmla="*/ 657 w 762"/>
                <a:gd name="T45" fmla="*/ 600 h 739"/>
                <a:gd name="T46" fmla="*/ 691 w 762"/>
                <a:gd name="T47" fmla="*/ 552 h 739"/>
                <a:gd name="T48" fmla="*/ 741 w 762"/>
                <a:gd name="T49" fmla="*/ 373 h 739"/>
                <a:gd name="T50" fmla="*/ 735 w 762"/>
                <a:gd name="T51" fmla="*/ 307 h 739"/>
                <a:gd name="T52" fmla="*/ 727 w 762"/>
                <a:gd name="T53" fmla="*/ 279 h 739"/>
                <a:gd name="T54" fmla="*/ 703 w 762"/>
                <a:gd name="T55" fmla="*/ 214 h 739"/>
                <a:gd name="T56" fmla="*/ 598 w 762"/>
                <a:gd name="T57" fmla="*/ 86 h 739"/>
                <a:gd name="T58" fmla="*/ 597 w 762"/>
                <a:gd name="T59" fmla="*/ 86 h 739"/>
                <a:gd name="T60" fmla="*/ 578 w 762"/>
                <a:gd name="T61" fmla="*/ 76 h 739"/>
                <a:gd name="T62" fmla="*/ 524 w 762"/>
                <a:gd name="T63" fmla="*/ 54 h 739"/>
                <a:gd name="T64" fmla="*/ 348 w 762"/>
                <a:gd name="T65" fmla="*/ 21 h 739"/>
                <a:gd name="T66" fmla="*/ 139 w 762"/>
                <a:gd name="T67" fmla="*/ 84 h 739"/>
                <a:gd name="T68" fmla="*/ 125 w 762"/>
                <a:gd name="T69" fmla="*/ 82 h 739"/>
                <a:gd name="T70" fmla="*/ 127 w 762"/>
                <a:gd name="T71" fmla="*/ 67 h 739"/>
                <a:gd name="T72" fmla="*/ 348 w 762"/>
                <a:gd name="T73" fmla="*/ 0 h 739"/>
                <a:gd name="T74" fmla="*/ 607 w 762"/>
                <a:gd name="T75" fmla="*/ 68 h 739"/>
                <a:gd name="T76" fmla="*/ 755 w 762"/>
                <a:gd name="T77" fmla="*/ 303 h 739"/>
                <a:gd name="T78" fmla="*/ 762 w 762"/>
                <a:gd name="T79" fmla="*/ 373 h 739"/>
                <a:gd name="T80" fmla="*/ 656 w 762"/>
                <a:gd name="T81" fmla="*/ 632 h 739"/>
                <a:gd name="T82" fmla="*/ 365 w 762"/>
                <a:gd name="T83"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2" h="739">
                  <a:moveTo>
                    <a:pt x="365" y="739"/>
                  </a:moveTo>
                  <a:cubicBezTo>
                    <a:pt x="281" y="739"/>
                    <a:pt x="222" y="717"/>
                    <a:pt x="214" y="714"/>
                  </a:cubicBezTo>
                  <a:cubicBezTo>
                    <a:pt x="214" y="714"/>
                    <a:pt x="214" y="714"/>
                    <a:pt x="214" y="714"/>
                  </a:cubicBezTo>
                  <a:cubicBezTo>
                    <a:pt x="118" y="693"/>
                    <a:pt x="65" y="642"/>
                    <a:pt x="38" y="592"/>
                  </a:cubicBezTo>
                  <a:cubicBezTo>
                    <a:pt x="38" y="592"/>
                    <a:pt x="38" y="592"/>
                    <a:pt x="38" y="592"/>
                  </a:cubicBezTo>
                  <a:cubicBezTo>
                    <a:pt x="11" y="542"/>
                    <a:pt x="8" y="493"/>
                    <a:pt x="8" y="475"/>
                  </a:cubicBezTo>
                  <a:cubicBezTo>
                    <a:pt x="8" y="475"/>
                    <a:pt x="8" y="475"/>
                    <a:pt x="8" y="475"/>
                  </a:cubicBezTo>
                  <a:cubicBezTo>
                    <a:pt x="8" y="472"/>
                    <a:pt x="8" y="470"/>
                    <a:pt x="8" y="469"/>
                  </a:cubicBezTo>
                  <a:cubicBezTo>
                    <a:pt x="8" y="469"/>
                    <a:pt x="8" y="469"/>
                    <a:pt x="8" y="469"/>
                  </a:cubicBezTo>
                  <a:cubicBezTo>
                    <a:pt x="2" y="435"/>
                    <a:pt x="0" y="404"/>
                    <a:pt x="0" y="375"/>
                  </a:cubicBezTo>
                  <a:cubicBezTo>
                    <a:pt x="0" y="375"/>
                    <a:pt x="0" y="375"/>
                    <a:pt x="0" y="375"/>
                  </a:cubicBezTo>
                  <a:cubicBezTo>
                    <a:pt x="0" y="172"/>
                    <a:pt x="131" y="94"/>
                    <a:pt x="132" y="93"/>
                  </a:cubicBezTo>
                  <a:cubicBezTo>
                    <a:pt x="132" y="93"/>
                    <a:pt x="132" y="93"/>
                    <a:pt x="132" y="93"/>
                  </a:cubicBezTo>
                  <a:cubicBezTo>
                    <a:pt x="132" y="93"/>
                    <a:pt x="132" y="93"/>
                    <a:pt x="132" y="93"/>
                  </a:cubicBezTo>
                  <a:cubicBezTo>
                    <a:pt x="137" y="90"/>
                    <a:pt x="143" y="92"/>
                    <a:pt x="146" y="97"/>
                  </a:cubicBezTo>
                  <a:cubicBezTo>
                    <a:pt x="146" y="97"/>
                    <a:pt x="146" y="97"/>
                    <a:pt x="146" y="97"/>
                  </a:cubicBezTo>
                  <a:cubicBezTo>
                    <a:pt x="149" y="102"/>
                    <a:pt x="147" y="108"/>
                    <a:pt x="143" y="111"/>
                  </a:cubicBezTo>
                  <a:cubicBezTo>
                    <a:pt x="143" y="111"/>
                    <a:pt x="143" y="111"/>
                    <a:pt x="143" y="111"/>
                  </a:cubicBezTo>
                  <a:cubicBezTo>
                    <a:pt x="143" y="111"/>
                    <a:pt x="141" y="112"/>
                    <a:pt x="138" y="114"/>
                  </a:cubicBezTo>
                  <a:cubicBezTo>
                    <a:pt x="138" y="114"/>
                    <a:pt x="138" y="114"/>
                    <a:pt x="138" y="114"/>
                  </a:cubicBezTo>
                  <a:cubicBezTo>
                    <a:pt x="135" y="117"/>
                    <a:pt x="130" y="120"/>
                    <a:pt x="124" y="125"/>
                  </a:cubicBezTo>
                  <a:cubicBezTo>
                    <a:pt x="124" y="125"/>
                    <a:pt x="124" y="125"/>
                    <a:pt x="124" y="125"/>
                  </a:cubicBezTo>
                  <a:cubicBezTo>
                    <a:pt x="113" y="135"/>
                    <a:pt x="97" y="149"/>
                    <a:pt x="82" y="170"/>
                  </a:cubicBezTo>
                  <a:cubicBezTo>
                    <a:pt x="82" y="170"/>
                    <a:pt x="82" y="170"/>
                    <a:pt x="82" y="170"/>
                  </a:cubicBezTo>
                  <a:cubicBezTo>
                    <a:pt x="51" y="212"/>
                    <a:pt x="20" y="278"/>
                    <a:pt x="20" y="375"/>
                  </a:cubicBezTo>
                  <a:cubicBezTo>
                    <a:pt x="20" y="375"/>
                    <a:pt x="20" y="375"/>
                    <a:pt x="20" y="375"/>
                  </a:cubicBezTo>
                  <a:cubicBezTo>
                    <a:pt x="20" y="403"/>
                    <a:pt x="23" y="433"/>
                    <a:pt x="29" y="467"/>
                  </a:cubicBezTo>
                  <a:cubicBezTo>
                    <a:pt x="29" y="467"/>
                    <a:pt x="29" y="467"/>
                    <a:pt x="29" y="467"/>
                  </a:cubicBezTo>
                  <a:cubicBezTo>
                    <a:pt x="29" y="468"/>
                    <a:pt x="29" y="468"/>
                    <a:pt x="29" y="468"/>
                  </a:cubicBezTo>
                  <a:cubicBezTo>
                    <a:pt x="29" y="469"/>
                    <a:pt x="29" y="469"/>
                    <a:pt x="29" y="469"/>
                  </a:cubicBezTo>
                  <a:cubicBezTo>
                    <a:pt x="29" y="469"/>
                    <a:pt x="29" y="471"/>
                    <a:pt x="29" y="475"/>
                  </a:cubicBezTo>
                  <a:cubicBezTo>
                    <a:pt x="29" y="475"/>
                    <a:pt x="29" y="475"/>
                    <a:pt x="29" y="475"/>
                  </a:cubicBezTo>
                  <a:cubicBezTo>
                    <a:pt x="29" y="491"/>
                    <a:pt x="31" y="536"/>
                    <a:pt x="56" y="582"/>
                  </a:cubicBezTo>
                  <a:cubicBezTo>
                    <a:pt x="56" y="582"/>
                    <a:pt x="56" y="582"/>
                    <a:pt x="56" y="582"/>
                  </a:cubicBezTo>
                  <a:cubicBezTo>
                    <a:pt x="81" y="628"/>
                    <a:pt x="128" y="674"/>
                    <a:pt x="219" y="694"/>
                  </a:cubicBezTo>
                  <a:cubicBezTo>
                    <a:pt x="219" y="694"/>
                    <a:pt x="219" y="694"/>
                    <a:pt x="219" y="694"/>
                  </a:cubicBezTo>
                  <a:cubicBezTo>
                    <a:pt x="220" y="694"/>
                    <a:pt x="220" y="694"/>
                    <a:pt x="220" y="694"/>
                  </a:cubicBezTo>
                  <a:cubicBezTo>
                    <a:pt x="221" y="695"/>
                    <a:pt x="221" y="695"/>
                    <a:pt x="221" y="695"/>
                  </a:cubicBezTo>
                  <a:cubicBezTo>
                    <a:pt x="221" y="695"/>
                    <a:pt x="235" y="701"/>
                    <a:pt x="261" y="707"/>
                  </a:cubicBezTo>
                  <a:cubicBezTo>
                    <a:pt x="261" y="707"/>
                    <a:pt x="261" y="707"/>
                    <a:pt x="261" y="707"/>
                  </a:cubicBezTo>
                  <a:cubicBezTo>
                    <a:pt x="286" y="713"/>
                    <a:pt x="322" y="719"/>
                    <a:pt x="365" y="719"/>
                  </a:cubicBezTo>
                  <a:cubicBezTo>
                    <a:pt x="365" y="719"/>
                    <a:pt x="365" y="719"/>
                    <a:pt x="365" y="719"/>
                  </a:cubicBezTo>
                  <a:cubicBezTo>
                    <a:pt x="444" y="718"/>
                    <a:pt x="545" y="698"/>
                    <a:pt x="642" y="617"/>
                  </a:cubicBezTo>
                  <a:cubicBezTo>
                    <a:pt x="642" y="617"/>
                    <a:pt x="642" y="617"/>
                    <a:pt x="642" y="617"/>
                  </a:cubicBezTo>
                  <a:cubicBezTo>
                    <a:pt x="642" y="617"/>
                    <a:pt x="648" y="611"/>
                    <a:pt x="657" y="600"/>
                  </a:cubicBezTo>
                  <a:cubicBezTo>
                    <a:pt x="657" y="600"/>
                    <a:pt x="657" y="600"/>
                    <a:pt x="657" y="600"/>
                  </a:cubicBezTo>
                  <a:cubicBezTo>
                    <a:pt x="666" y="589"/>
                    <a:pt x="679" y="573"/>
                    <a:pt x="691" y="552"/>
                  </a:cubicBezTo>
                  <a:cubicBezTo>
                    <a:pt x="691" y="552"/>
                    <a:pt x="691" y="552"/>
                    <a:pt x="691" y="552"/>
                  </a:cubicBezTo>
                  <a:cubicBezTo>
                    <a:pt x="716" y="509"/>
                    <a:pt x="741" y="448"/>
                    <a:pt x="741" y="373"/>
                  </a:cubicBezTo>
                  <a:cubicBezTo>
                    <a:pt x="741" y="373"/>
                    <a:pt x="741" y="373"/>
                    <a:pt x="741" y="373"/>
                  </a:cubicBezTo>
                  <a:cubicBezTo>
                    <a:pt x="741" y="352"/>
                    <a:pt x="739" y="330"/>
                    <a:pt x="735" y="307"/>
                  </a:cubicBezTo>
                  <a:cubicBezTo>
                    <a:pt x="735" y="307"/>
                    <a:pt x="735" y="307"/>
                    <a:pt x="735" y="307"/>
                  </a:cubicBezTo>
                  <a:cubicBezTo>
                    <a:pt x="735" y="307"/>
                    <a:pt x="732" y="296"/>
                    <a:pt x="727" y="279"/>
                  </a:cubicBezTo>
                  <a:cubicBezTo>
                    <a:pt x="727" y="279"/>
                    <a:pt x="727" y="279"/>
                    <a:pt x="727" y="279"/>
                  </a:cubicBezTo>
                  <a:cubicBezTo>
                    <a:pt x="722" y="262"/>
                    <a:pt x="714" y="239"/>
                    <a:pt x="703" y="214"/>
                  </a:cubicBezTo>
                  <a:cubicBezTo>
                    <a:pt x="703" y="214"/>
                    <a:pt x="703" y="214"/>
                    <a:pt x="703" y="214"/>
                  </a:cubicBezTo>
                  <a:cubicBezTo>
                    <a:pt x="682" y="164"/>
                    <a:pt x="646" y="110"/>
                    <a:pt x="598" y="86"/>
                  </a:cubicBezTo>
                  <a:cubicBezTo>
                    <a:pt x="598" y="86"/>
                    <a:pt x="598" y="86"/>
                    <a:pt x="598" y="86"/>
                  </a:cubicBezTo>
                  <a:cubicBezTo>
                    <a:pt x="597" y="86"/>
                    <a:pt x="597" y="86"/>
                    <a:pt x="597" y="86"/>
                  </a:cubicBezTo>
                  <a:cubicBezTo>
                    <a:pt x="597" y="86"/>
                    <a:pt x="597" y="86"/>
                    <a:pt x="597" y="86"/>
                  </a:cubicBezTo>
                  <a:cubicBezTo>
                    <a:pt x="597" y="86"/>
                    <a:pt x="590" y="82"/>
                    <a:pt x="578" y="76"/>
                  </a:cubicBezTo>
                  <a:cubicBezTo>
                    <a:pt x="578" y="76"/>
                    <a:pt x="578" y="76"/>
                    <a:pt x="578" y="76"/>
                  </a:cubicBezTo>
                  <a:cubicBezTo>
                    <a:pt x="565" y="70"/>
                    <a:pt x="546" y="62"/>
                    <a:pt x="524" y="54"/>
                  </a:cubicBezTo>
                  <a:cubicBezTo>
                    <a:pt x="524" y="54"/>
                    <a:pt x="524" y="54"/>
                    <a:pt x="524" y="54"/>
                  </a:cubicBezTo>
                  <a:cubicBezTo>
                    <a:pt x="478" y="37"/>
                    <a:pt x="416" y="21"/>
                    <a:pt x="348" y="21"/>
                  </a:cubicBezTo>
                  <a:cubicBezTo>
                    <a:pt x="348" y="21"/>
                    <a:pt x="348" y="21"/>
                    <a:pt x="348" y="21"/>
                  </a:cubicBezTo>
                  <a:cubicBezTo>
                    <a:pt x="280" y="21"/>
                    <a:pt x="207" y="37"/>
                    <a:pt x="139" y="84"/>
                  </a:cubicBezTo>
                  <a:cubicBezTo>
                    <a:pt x="139" y="84"/>
                    <a:pt x="139" y="84"/>
                    <a:pt x="139" y="84"/>
                  </a:cubicBezTo>
                  <a:cubicBezTo>
                    <a:pt x="134" y="87"/>
                    <a:pt x="128" y="86"/>
                    <a:pt x="125" y="82"/>
                  </a:cubicBezTo>
                  <a:cubicBezTo>
                    <a:pt x="125" y="82"/>
                    <a:pt x="125" y="82"/>
                    <a:pt x="125" y="82"/>
                  </a:cubicBezTo>
                  <a:cubicBezTo>
                    <a:pt x="121" y="77"/>
                    <a:pt x="123" y="70"/>
                    <a:pt x="127" y="67"/>
                  </a:cubicBezTo>
                  <a:cubicBezTo>
                    <a:pt x="127" y="67"/>
                    <a:pt x="127" y="67"/>
                    <a:pt x="127" y="67"/>
                  </a:cubicBezTo>
                  <a:cubicBezTo>
                    <a:pt x="200" y="17"/>
                    <a:pt x="277" y="0"/>
                    <a:pt x="348" y="0"/>
                  </a:cubicBezTo>
                  <a:cubicBezTo>
                    <a:pt x="348" y="0"/>
                    <a:pt x="348" y="0"/>
                    <a:pt x="348" y="0"/>
                  </a:cubicBezTo>
                  <a:cubicBezTo>
                    <a:pt x="487" y="1"/>
                    <a:pt x="601" y="64"/>
                    <a:pt x="607" y="68"/>
                  </a:cubicBezTo>
                  <a:cubicBezTo>
                    <a:pt x="607" y="68"/>
                    <a:pt x="607" y="68"/>
                    <a:pt x="607" y="68"/>
                  </a:cubicBezTo>
                  <a:cubicBezTo>
                    <a:pt x="719" y="123"/>
                    <a:pt x="754" y="302"/>
                    <a:pt x="755" y="303"/>
                  </a:cubicBezTo>
                  <a:cubicBezTo>
                    <a:pt x="755" y="303"/>
                    <a:pt x="755" y="303"/>
                    <a:pt x="755" y="303"/>
                  </a:cubicBezTo>
                  <a:cubicBezTo>
                    <a:pt x="760" y="327"/>
                    <a:pt x="762" y="351"/>
                    <a:pt x="762" y="373"/>
                  </a:cubicBezTo>
                  <a:cubicBezTo>
                    <a:pt x="762" y="373"/>
                    <a:pt x="762" y="373"/>
                    <a:pt x="762" y="373"/>
                  </a:cubicBezTo>
                  <a:cubicBezTo>
                    <a:pt x="762" y="533"/>
                    <a:pt x="657" y="631"/>
                    <a:pt x="656" y="632"/>
                  </a:cubicBezTo>
                  <a:cubicBezTo>
                    <a:pt x="656" y="632"/>
                    <a:pt x="656" y="632"/>
                    <a:pt x="656" y="632"/>
                  </a:cubicBezTo>
                  <a:cubicBezTo>
                    <a:pt x="554" y="717"/>
                    <a:pt x="448" y="739"/>
                    <a:pt x="365" y="739"/>
                  </a:cubicBezTo>
                  <a:cubicBezTo>
                    <a:pt x="365" y="739"/>
                    <a:pt x="365" y="739"/>
                    <a:pt x="365" y="739"/>
                  </a:cubicBezTo>
                  <a:cubicBezTo>
                    <a:pt x="365" y="739"/>
                    <a:pt x="365" y="739"/>
                    <a:pt x="365" y="7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7"/>
            <p:cNvSpPr/>
            <p:nvPr/>
          </p:nvSpPr>
          <p:spPr bwMode="auto">
            <a:xfrm>
              <a:off x="4127" y="1481"/>
              <a:ext cx="142" cy="288"/>
            </a:xfrm>
            <a:custGeom>
              <a:avLst/>
              <a:gdLst>
                <a:gd name="T0" fmla="*/ 40 w 121"/>
                <a:gd name="T1" fmla="*/ 239 h 245"/>
                <a:gd name="T2" fmla="*/ 41 w 121"/>
                <a:gd name="T3" fmla="*/ 229 h 245"/>
                <a:gd name="T4" fmla="*/ 41 w 121"/>
                <a:gd name="T5" fmla="*/ 229 h 245"/>
                <a:gd name="T6" fmla="*/ 22 w 121"/>
                <a:gd name="T7" fmla="*/ 101 h 245"/>
                <a:gd name="T8" fmla="*/ 22 w 121"/>
                <a:gd name="T9" fmla="*/ 101 h 245"/>
                <a:gd name="T10" fmla="*/ 2 w 121"/>
                <a:gd name="T11" fmla="*/ 14 h 245"/>
                <a:gd name="T12" fmla="*/ 2 w 121"/>
                <a:gd name="T13" fmla="*/ 14 h 245"/>
                <a:gd name="T14" fmla="*/ 2 w 121"/>
                <a:gd name="T15" fmla="*/ 14 h 245"/>
                <a:gd name="T16" fmla="*/ 9 w 121"/>
                <a:gd name="T17" fmla="*/ 1 h 245"/>
                <a:gd name="T18" fmla="*/ 9 w 121"/>
                <a:gd name="T19" fmla="*/ 1 h 245"/>
                <a:gd name="T20" fmla="*/ 22 w 121"/>
                <a:gd name="T21" fmla="*/ 9 h 245"/>
                <a:gd name="T22" fmla="*/ 22 w 121"/>
                <a:gd name="T23" fmla="*/ 9 h 245"/>
                <a:gd name="T24" fmla="*/ 59 w 121"/>
                <a:gd name="T25" fmla="*/ 191 h 245"/>
                <a:gd name="T26" fmla="*/ 59 w 121"/>
                <a:gd name="T27" fmla="*/ 191 h 245"/>
                <a:gd name="T28" fmla="*/ 81 w 121"/>
                <a:gd name="T29" fmla="*/ 142 h 245"/>
                <a:gd name="T30" fmla="*/ 81 w 121"/>
                <a:gd name="T31" fmla="*/ 142 h 245"/>
                <a:gd name="T32" fmla="*/ 104 w 121"/>
                <a:gd name="T33" fmla="*/ 114 h 245"/>
                <a:gd name="T34" fmla="*/ 104 w 121"/>
                <a:gd name="T35" fmla="*/ 114 h 245"/>
                <a:gd name="T36" fmla="*/ 118 w 121"/>
                <a:gd name="T37" fmla="*/ 118 h 245"/>
                <a:gd name="T38" fmla="*/ 118 w 121"/>
                <a:gd name="T39" fmla="*/ 118 h 245"/>
                <a:gd name="T40" fmla="*/ 114 w 121"/>
                <a:gd name="T41" fmla="*/ 132 h 245"/>
                <a:gd name="T42" fmla="*/ 114 w 121"/>
                <a:gd name="T43" fmla="*/ 132 h 245"/>
                <a:gd name="T44" fmla="*/ 100 w 121"/>
                <a:gd name="T45" fmla="*/ 152 h 245"/>
                <a:gd name="T46" fmla="*/ 100 w 121"/>
                <a:gd name="T47" fmla="*/ 152 h 245"/>
                <a:gd name="T48" fmla="*/ 81 w 121"/>
                <a:gd name="T49" fmla="*/ 192 h 245"/>
                <a:gd name="T50" fmla="*/ 81 w 121"/>
                <a:gd name="T51" fmla="*/ 192 h 245"/>
                <a:gd name="T52" fmla="*/ 60 w 121"/>
                <a:gd name="T53" fmla="*/ 245 h 245"/>
                <a:gd name="T54" fmla="*/ 60 w 121"/>
                <a:gd name="T55" fmla="*/ 245 h 245"/>
                <a:gd name="T56" fmla="*/ 40 w 121"/>
                <a:gd name="T57"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245">
                  <a:moveTo>
                    <a:pt x="40" y="239"/>
                  </a:moveTo>
                  <a:cubicBezTo>
                    <a:pt x="41" y="238"/>
                    <a:pt x="41" y="234"/>
                    <a:pt x="41" y="229"/>
                  </a:cubicBezTo>
                  <a:cubicBezTo>
                    <a:pt x="41" y="229"/>
                    <a:pt x="41" y="229"/>
                    <a:pt x="41" y="229"/>
                  </a:cubicBezTo>
                  <a:cubicBezTo>
                    <a:pt x="41" y="202"/>
                    <a:pt x="31" y="148"/>
                    <a:pt x="22" y="101"/>
                  </a:cubicBezTo>
                  <a:cubicBezTo>
                    <a:pt x="22" y="101"/>
                    <a:pt x="22" y="101"/>
                    <a:pt x="22" y="101"/>
                  </a:cubicBezTo>
                  <a:cubicBezTo>
                    <a:pt x="12" y="54"/>
                    <a:pt x="2" y="14"/>
                    <a:pt x="2" y="14"/>
                  </a:cubicBezTo>
                  <a:cubicBezTo>
                    <a:pt x="2" y="14"/>
                    <a:pt x="2" y="14"/>
                    <a:pt x="2" y="14"/>
                  </a:cubicBezTo>
                  <a:cubicBezTo>
                    <a:pt x="2" y="14"/>
                    <a:pt x="2" y="14"/>
                    <a:pt x="2" y="14"/>
                  </a:cubicBezTo>
                  <a:cubicBezTo>
                    <a:pt x="0" y="8"/>
                    <a:pt x="4" y="3"/>
                    <a:pt x="9" y="1"/>
                  </a:cubicBezTo>
                  <a:cubicBezTo>
                    <a:pt x="9" y="1"/>
                    <a:pt x="9" y="1"/>
                    <a:pt x="9" y="1"/>
                  </a:cubicBezTo>
                  <a:cubicBezTo>
                    <a:pt x="15" y="0"/>
                    <a:pt x="20" y="3"/>
                    <a:pt x="22" y="9"/>
                  </a:cubicBezTo>
                  <a:cubicBezTo>
                    <a:pt x="22" y="9"/>
                    <a:pt x="22" y="9"/>
                    <a:pt x="22" y="9"/>
                  </a:cubicBezTo>
                  <a:cubicBezTo>
                    <a:pt x="22" y="9"/>
                    <a:pt x="49" y="119"/>
                    <a:pt x="59" y="191"/>
                  </a:cubicBezTo>
                  <a:cubicBezTo>
                    <a:pt x="59" y="191"/>
                    <a:pt x="59" y="191"/>
                    <a:pt x="59" y="191"/>
                  </a:cubicBezTo>
                  <a:cubicBezTo>
                    <a:pt x="66" y="174"/>
                    <a:pt x="73" y="157"/>
                    <a:pt x="81" y="142"/>
                  </a:cubicBezTo>
                  <a:cubicBezTo>
                    <a:pt x="81" y="142"/>
                    <a:pt x="81" y="142"/>
                    <a:pt x="81" y="142"/>
                  </a:cubicBezTo>
                  <a:cubicBezTo>
                    <a:pt x="88" y="130"/>
                    <a:pt x="95" y="120"/>
                    <a:pt x="104" y="114"/>
                  </a:cubicBezTo>
                  <a:cubicBezTo>
                    <a:pt x="104" y="114"/>
                    <a:pt x="104" y="114"/>
                    <a:pt x="104" y="114"/>
                  </a:cubicBezTo>
                  <a:cubicBezTo>
                    <a:pt x="108" y="111"/>
                    <a:pt x="115" y="113"/>
                    <a:pt x="118" y="118"/>
                  </a:cubicBezTo>
                  <a:cubicBezTo>
                    <a:pt x="118" y="118"/>
                    <a:pt x="118" y="118"/>
                    <a:pt x="118" y="118"/>
                  </a:cubicBezTo>
                  <a:cubicBezTo>
                    <a:pt x="121" y="122"/>
                    <a:pt x="119" y="129"/>
                    <a:pt x="114" y="132"/>
                  </a:cubicBezTo>
                  <a:cubicBezTo>
                    <a:pt x="114" y="132"/>
                    <a:pt x="114" y="132"/>
                    <a:pt x="114" y="132"/>
                  </a:cubicBezTo>
                  <a:cubicBezTo>
                    <a:pt x="112" y="133"/>
                    <a:pt x="106" y="141"/>
                    <a:pt x="100" y="152"/>
                  </a:cubicBezTo>
                  <a:cubicBezTo>
                    <a:pt x="100" y="152"/>
                    <a:pt x="100" y="152"/>
                    <a:pt x="100" y="152"/>
                  </a:cubicBezTo>
                  <a:cubicBezTo>
                    <a:pt x="93" y="164"/>
                    <a:pt x="87" y="178"/>
                    <a:pt x="81" y="192"/>
                  </a:cubicBezTo>
                  <a:cubicBezTo>
                    <a:pt x="81" y="192"/>
                    <a:pt x="81" y="192"/>
                    <a:pt x="81" y="192"/>
                  </a:cubicBezTo>
                  <a:cubicBezTo>
                    <a:pt x="69" y="219"/>
                    <a:pt x="60" y="245"/>
                    <a:pt x="60" y="245"/>
                  </a:cubicBezTo>
                  <a:cubicBezTo>
                    <a:pt x="60" y="245"/>
                    <a:pt x="60" y="245"/>
                    <a:pt x="60" y="245"/>
                  </a:cubicBezTo>
                  <a:cubicBezTo>
                    <a:pt x="40" y="239"/>
                    <a:pt x="40" y="239"/>
                    <a:pt x="40"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8"/>
            <p:cNvSpPr>
              <a:spLocks noEditPoints="1"/>
            </p:cNvSpPr>
            <p:nvPr/>
          </p:nvSpPr>
          <p:spPr bwMode="auto">
            <a:xfrm>
              <a:off x="4163" y="1713"/>
              <a:ext cx="68" cy="72"/>
            </a:xfrm>
            <a:custGeom>
              <a:avLst/>
              <a:gdLst>
                <a:gd name="T0" fmla="*/ 0 w 58"/>
                <a:gd name="T1" fmla="*/ 31 h 62"/>
                <a:gd name="T2" fmla="*/ 29 w 58"/>
                <a:gd name="T3" fmla="*/ 0 h 62"/>
                <a:gd name="T4" fmla="*/ 29 w 58"/>
                <a:gd name="T5" fmla="*/ 0 h 62"/>
                <a:gd name="T6" fmla="*/ 58 w 58"/>
                <a:gd name="T7" fmla="*/ 31 h 62"/>
                <a:gd name="T8" fmla="*/ 58 w 58"/>
                <a:gd name="T9" fmla="*/ 31 h 62"/>
                <a:gd name="T10" fmla="*/ 29 w 58"/>
                <a:gd name="T11" fmla="*/ 62 h 62"/>
                <a:gd name="T12" fmla="*/ 29 w 58"/>
                <a:gd name="T13" fmla="*/ 62 h 62"/>
                <a:gd name="T14" fmla="*/ 0 w 58"/>
                <a:gd name="T15" fmla="*/ 31 h 62"/>
                <a:gd name="T16" fmla="*/ 20 w 58"/>
                <a:gd name="T17" fmla="*/ 31 h 62"/>
                <a:gd name="T18" fmla="*/ 29 w 58"/>
                <a:gd name="T19" fmla="*/ 41 h 62"/>
                <a:gd name="T20" fmla="*/ 29 w 58"/>
                <a:gd name="T21" fmla="*/ 41 h 62"/>
                <a:gd name="T22" fmla="*/ 37 w 58"/>
                <a:gd name="T23" fmla="*/ 31 h 62"/>
                <a:gd name="T24" fmla="*/ 37 w 58"/>
                <a:gd name="T25" fmla="*/ 31 h 62"/>
                <a:gd name="T26" fmla="*/ 29 w 58"/>
                <a:gd name="T27" fmla="*/ 21 h 62"/>
                <a:gd name="T28" fmla="*/ 29 w 58"/>
                <a:gd name="T29" fmla="*/ 21 h 62"/>
                <a:gd name="T30" fmla="*/ 20 w 58"/>
                <a:gd name="T31"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2">
                  <a:moveTo>
                    <a:pt x="0" y="31"/>
                  </a:moveTo>
                  <a:cubicBezTo>
                    <a:pt x="0" y="15"/>
                    <a:pt x="12" y="0"/>
                    <a:pt x="29" y="0"/>
                  </a:cubicBezTo>
                  <a:cubicBezTo>
                    <a:pt x="29" y="0"/>
                    <a:pt x="29" y="0"/>
                    <a:pt x="29" y="0"/>
                  </a:cubicBezTo>
                  <a:cubicBezTo>
                    <a:pt x="46" y="0"/>
                    <a:pt x="58" y="15"/>
                    <a:pt x="58" y="31"/>
                  </a:cubicBezTo>
                  <a:cubicBezTo>
                    <a:pt x="58" y="31"/>
                    <a:pt x="58" y="31"/>
                    <a:pt x="58" y="31"/>
                  </a:cubicBezTo>
                  <a:cubicBezTo>
                    <a:pt x="58" y="47"/>
                    <a:pt x="46" y="62"/>
                    <a:pt x="29" y="62"/>
                  </a:cubicBezTo>
                  <a:cubicBezTo>
                    <a:pt x="29" y="62"/>
                    <a:pt x="29" y="62"/>
                    <a:pt x="29" y="62"/>
                  </a:cubicBezTo>
                  <a:cubicBezTo>
                    <a:pt x="12" y="62"/>
                    <a:pt x="0" y="47"/>
                    <a:pt x="0" y="31"/>
                  </a:cubicBezTo>
                  <a:close/>
                  <a:moveTo>
                    <a:pt x="20" y="31"/>
                  </a:moveTo>
                  <a:cubicBezTo>
                    <a:pt x="21" y="37"/>
                    <a:pt x="25" y="41"/>
                    <a:pt x="29" y="41"/>
                  </a:cubicBezTo>
                  <a:cubicBezTo>
                    <a:pt x="29" y="41"/>
                    <a:pt x="29" y="41"/>
                    <a:pt x="29" y="41"/>
                  </a:cubicBezTo>
                  <a:cubicBezTo>
                    <a:pt x="32" y="41"/>
                    <a:pt x="37" y="37"/>
                    <a:pt x="37" y="31"/>
                  </a:cubicBezTo>
                  <a:cubicBezTo>
                    <a:pt x="37" y="31"/>
                    <a:pt x="37" y="31"/>
                    <a:pt x="37" y="31"/>
                  </a:cubicBezTo>
                  <a:cubicBezTo>
                    <a:pt x="37" y="25"/>
                    <a:pt x="32" y="21"/>
                    <a:pt x="29" y="21"/>
                  </a:cubicBezTo>
                  <a:cubicBezTo>
                    <a:pt x="29" y="21"/>
                    <a:pt x="29" y="21"/>
                    <a:pt x="29" y="21"/>
                  </a:cubicBezTo>
                  <a:cubicBezTo>
                    <a:pt x="25" y="21"/>
                    <a:pt x="21" y="25"/>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9"/>
            <p:cNvSpPr>
              <a:spLocks noEditPoints="1"/>
            </p:cNvSpPr>
            <p:nvPr/>
          </p:nvSpPr>
          <p:spPr bwMode="auto">
            <a:xfrm>
              <a:off x="4102" y="1364"/>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1" y="0"/>
                    <a:pt x="25" y="0"/>
                  </a:cubicBezTo>
                  <a:cubicBezTo>
                    <a:pt x="25" y="0"/>
                    <a:pt x="25" y="0"/>
                    <a:pt x="25" y="0"/>
                  </a:cubicBezTo>
                  <a:cubicBezTo>
                    <a:pt x="38" y="0"/>
                    <a:pt x="49" y="11"/>
                    <a:pt x="49" y="24"/>
                  </a:cubicBezTo>
                  <a:cubicBezTo>
                    <a:pt x="49" y="24"/>
                    <a:pt x="49" y="24"/>
                    <a:pt x="49" y="24"/>
                  </a:cubicBezTo>
                  <a:cubicBezTo>
                    <a:pt x="49" y="37"/>
                    <a:pt x="38" y="48"/>
                    <a:pt x="25" y="48"/>
                  </a:cubicBezTo>
                  <a:cubicBezTo>
                    <a:pt x="25" y="48"/>
                    <a:pt x="25" y="48"/>
                    <a:pt x="25" y="48"/>
                  </a:cubicBezTo>
                  <a:cubicBezTo>
                    <a:pt x="11" y="48"/>
                    <a:pt x="0"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0"/>
            <p:cNvSpPr>
              <a:spLocks noEditPoints="1"/>
            </p:cNvSpPr>
            <p:nvPr/>
          </p:nvSpPr>
          <p:spPr bwMode="auto">
            <a:xfrm>
              <a:off x="4480" y="1576"/>
              <a:ext cx="58" cy="56"/>
            </a:xfrm>
            <a:custGeom>
              <a:avLst/>
              <a:gdLst>
                <a:gd name="T0" fmla="*/ 0 w 49"/>
                <a:gd name="T1" fmla="*/ 24 h 47"/>
                <a:gd name="T2" fmla="*/ 25 w 49"/>
                <a:gd name="T3" fmla="*/ 0 h 47"/>
                <a:gd name="T4" fmla="*/ 25 w 49"/>
                <a:gd name="T5" fmla="*/ 0 h 47"/>
                <a:gd name="T6" fmla="*/ 49 w 49"/>
                <a:gd name="T7" fmla="*/ 24 h 47"/>
                <a:gd name="T8" fmla="*/ 49 w 49"/>
                <a:gd name="T9" fmla="*/ 24 h 47"/>
                <a:gd name="T10" fmla="*/ 25 w 49"/>
                <a:gd name="T11" fmla="*/ 47 h 47"/>
                <a:gd name="T12" fmla="*/ 25 w 49"/>
                <a:gd name="T13" fmla="*/ 47 h 47"/>
                <a:gd name="T14" fmla="*/ 0 w 49"/>
                <a:gd name="T15" fmla="*/ 24 h 47"/>
                <a:gd name="T16" fmla="*/ 21 w 49"/>
                <a:gd name="T17" fmla="*/ 24 h 47"/>
                <a:gd name="T18" fmla="*/ 25 w 49"/>
                <a:gd name="T19" fmla="*/ 27 h 47"/>
                <a:gd name="T20" fmla="*/ 25 w 49"/>
                <a:gd name="T21" fmla="*/ 27 h 47"/>
                <a:gd name="T22" fmla="*/ 28 w 49"/>
                <a:gd name="T23" fmla="*/ 24 h 47"/>
                <a:gd name="T24" fmla="*/ 28 w 49"/>
                <a:gd name="T25" fmla="*/ 24 h 47"/>
                <a:gd name="T26" fmla="*/ 25 w 49"/>
                <a:gd name="T27" fmla="*/ 21 h 47"/>
                <a:gd name="T28" fmla="*/ 25 w 49"/>
                <a:gd name="T29" fmla="*/ 21 h 47"/>
                <a:gd name="T30" fmla="*/ 21 w 49"/>
                <a:gd name="T31"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4"/>
                  </a:moveTo>
                  <a:cubicBezTo>
                    <a:pt x="0" y="10"/>
                    <a:pt x="11" y="0"/>
                    <a:pt x="25" y="0"/>
                  </a:cubicBezTo>
                  <a:cubicBezTo>
                    <a:pt x="25" y="0"/>
                    <a:pt x="25" y="0"/>
                    <a:pt x="25" y="0"/>
                  </a:cubicBezTo>
                  <a:cubicBezTo>
                    <a:pt x="38" y="0"/>
                    <a:pt x="49" y="10"/>
                    <a:pt x="49" y="24"/>
                  </a:cubicBezTo>
                  <a:cubicBezTo>
                    <a:pt x="49" y="24"/>
                    <a:pt x="49" y="24"/>
                    <a:pt x="49" y="24"/>
                  </a:cubicBezTo>
                  <a:cubicBezTo>
                    <a:pt x="49" y="37"/>
                    <a:pt x="38" y="47"/>
                    <a:pt x="25" y="47"/>
                  </a:cubicBezTo>
                  <a:cubicBezTo>
                    <a:pt x="25" y="47"/>
                    <a:pt x="25" y="47"/>
                    <a:pt x="25" y="47"/>
                  </a:cubicBezTo>
                  <a:cubicBezTo>
                    <a:pt x="11" y="47"/>
                    <a:pt x="0"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a:spLocks noEditPoints="1"/>
            </p:cNvSpPr>
            <p:nvPr/>
          </p:nvSpPr>
          <p:spPr bwMode="auto">
            <a:xfrm>
              <a:off x="4500" y="1718"/>
              <a:ext cx="58" cy="57"/>
            </a:xfrm>
            <a:custGeom>
              <a:avLst/>
              <a:gdLst>
                <a:gd name="T0" fmla="*/ 0 w 49"/>
                <a:gd name="T1" fmla="*/ 24 h 48"/>
                <a:gd name="T2" fmla="*/ 24 w 49"/>
                <a:gd name="T3" fmla="*/ 0 h 48"/>
                <a:gd name="T4" fmla="*/ 24 w 49"/>
                <a:gd name="T5" fmla="*/ 0 h 48"/>
                <a:gd name="T6" fmla="*/ 49 w 49"/>
                <a:gd name="T7" fmla="*/ 24 h 48"/>
                <a:gd name="T8" fmla="*/ 49 w 49"/>
                <a:gd name="T9" fmla="*/ 24 h 48"/>
                <a:gd name="T10" fmla="*/ 24 w 49"/>
                <a:gd name="T11" fmla="*/ 48 h 48"/>
                <a:gd name="T12" fmla="*/ 24 w 49"/>
                <a:gd name="T13" fmla="*/ 48 h 48"/>
                <a:gd name="T14" fmla="*/ 0 w 49"/>
                <a:gd name="T15" fmla="*/ 24 h 48"/>
                <a:gd name="T16" fmla="*/ 21 w 49"/>
                <a:gd name="T17" fmla="*/ 24 h 48"/>
                <a:gd name="T18" fmla="*/ 24 w 49"/>
                <a:gd name="T19" fmla="*/ 27 h 48"/>
                <a:gd name="T20" fmla="*/ 24 w 49"/>
                <a:gd name="T21" fmla="*/ 27 h 48"/>
                <a:gd name="T22" fmla="*/ 28 w 49"/>
                <a:gd name="T23" fmla="*/ 24 h 48"/>
                <a:gd name="T24" fmla="*/ 28 w 49"/>
                <a:gd name="T25" fmla="*/ 24 h 48"/>
                <a:gd name="T26" fmla="*/ 24 w 49"/>
                <a:gd name="T27" fmla="*/ 21 h 48"/>
                <a:gd name="T28" fmla="*/ 24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0"/>
                    <a:pt x="11" y="0"/>
                    <a:pt x="24" y="0"/>
                  </a:cubicBezTo>
                  <a:cubicBezTo>
                    <a:pt x="24" y="0"/>
                    <a:pt x="24" y="0"/>
                    <a:pt x="24" y="0"/>
                  </a:cubicBezTo>
                  <a:cubicBezTo>
                    <a:pt x="37" y="0"/>
                    <a:pt x="48" y="10"/>
                    <a:pt x="49" y="24"/>
                  </a:cubicBezTo>
                  <a:cubicBezTo>
                    <a:pt x="49" y="24"/>
                    <a:pt x="49" y="24"/>
                    <a:pt x="49" y="24"/>
                  </a:cubicBezTo>
                  <a:cubicBezTo>
                    <a:pt x="48" y="37"/>
                    <a:pt x="37" y="48"/>
                    <a:pt x="24" y="48"/>
                  </a:cubicBezTo>
                  <a:cubicBezTo>
                    <a:pt x="24" y="48"/>
                    <a:pt x="24" y="48"/>
                    <a:pt x="24" y="48"/>
                  </a:cubicBezTo>
                  <a:cubicBezTo>
                    <a:pt x="11" y="48"/>
                    <a:pt x="0" y="37"/>
                    <a:pt x="0" y="24"/>
                  </a:cubicBezTo>
                  <a:close/>
                  <a:moveTo>
                    <a:pt x="21" y="24"/>
                  </a:moveTo>
                  <a:cubicBezTo>
                    <a:pt x="21" y="25"/>
                    <a:pt x="22" y="27"/>
                    <a:pt x="24" y="27"/>
                  </a:cubicBezTo>
                  <a:cubicBezTo>
                    <a:pt x="24" y="27"/>
                    <a:pt x="24" y="27"/>
                    <a:pt x="24" y="27"/>
                  </a:cubicBezTo>
                  <a:cubicBezTo>
                    <a:pt x="27" y="27"/>
                    <a:pt x="28" y="25"/>
                    <a:pt x="28" y="24"/>
                  </a:cubicBezTo>
                  <a:cubicBezTo>
                    <a:pt x="28" y="24"/>
                    <a:pt x="28" y="24"/>
                    <a:pt x="28" y="24"/>
                  </a:cubicBezTo>
                  <a:cubicBezTo>
                    <a:pt x="28" y="23"/>
                    <a:pt x="27" y="21"/>
                    <a:pt x="24" y="21"/>
                  </a:cubicBezTo>
                  <a:cubicBezTo>
                    <a:pt x="24" y="21"/>
                    <a:pt x="24" y="21"/>
                    <a:pt x="24"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2"/>
            <p:cNvSpPr>
              <a:spLocks noEditPoints="1"/>
            </p:cNvSpPr>
            <p:nvPr/>
          </p:nvSpPr>
          <p:spPr bwMode="auto">
            <a:xfrm>
              <a:off x="4446" y="1850"/>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1" y="10"/>
                    <a:pt x="12" y="0"/>
                    <a:pt x="25" y="0"/>
                  </a:cubicBezTo>
                  <a:cubicBezTo>
                    <a:pt x="25" y="0"/>
                    <a:pt x="25" y="0"/>
                    <a:pt x="25" y="0"/>
                  </a:cubicBezTo>
                  <a:cubicBezTo>
                    <a:pt x="38" y="0"/>
                    <a:pt x="49" y="10"/>
                    <a:pt x="49" y="24"/>
                  </a:cubicBezTo>
                  <a:cubicBezTo>
                    <a:pt x="49" y="24"/>
                    <a:pt x="49" y="24"/>
                    <a:pt x="49" y="24"/>
                  </a:cubicBezTo>
                  <a:cubicBezTo>
                    <a:pt x="49" y="37"/>
                    <a:pt x="38" y="48"/>
                    <a:pt x="25" y="48"/>
                  </a:cubicBezTo>
                  <a:cubicBezTo>
                    <a:pt x="25" y="48"/>
                    <a:pt x="25" y="48"/>
                    <a:pt x="25" y="48"/>
                  </a:cubicBezTo>
                  <a:cubicBezTo>
                    <a:pt x="12" y="48"/>
                    <a:pt x="1" y="37"/>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3"/>
            <p:cNvSpPr>
              <a:spLocks noEditPoints="1"/>
            </p:cNvSpPr>
            <p:nvPr/>
          </p:nvSpPr>
          <p:spPr bwMode="auto">
            <a:xfrm>
              <a:off x="4351" y="1964"/>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2" y="0"/>
                    <a:pt x="25" y="0"/>
                  </a:cubicBezTo>
                  <a:cubicBezTo>
                    <a:pt x="25" y="0"/>
                    <a:pt x="25" y="0"/>
                    <a:pt x="25" y="0"/>
                  </a:cubicBezTo>
                  <a:cubicBezTo>
                    <a:pt x="38" y="0"/>
                    <a:pt x="49" y="11"/>
                    <a:pt x="49" y="24"/>
                  </a:cubicBezTo>
                  <a:cubicBezTo>
                    <a:pt x="49" y="24"/>
                    <a:pt x="49" y="24"/>
                    <a:pt x="49" y="24"/>
                  </a:cubicBezTo>
                  <a:cubicBezTo>
                    <a:pt x="49" y="38"/>
                    <a:pt x="38" y="48"/>
                    <a:pt x="25" y="48"/>
                  </a:cubicBezTo>
                  <a:cubicBezTo>
                    <a:pt x="25" y="48"/>
                    <a:pt x="25" y="48"/>
                    <a:pt x="25" y="48"/>
                  </a:cubicBezTo>
                  <a:cubicBezTo>
                    <a:pt x="12" y="48"/>
                    <a:pt x="0" y="38"/>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4"/>
            <p:cNvSpPr>
              <a:spLocks noEditPoints="1"/>
            </p:cNvSpPr>
            <p:nvPr/>
          </p:nvSpPr>
          <p:spPr bwMode="auto">
            <a:xfrm>
              <a:off x="4196" y="2025"/>
              <a:ext cx="58" cy="56"/>
            </a:xfrm>
            <a:custGeom>
              <a:avLst/>
              <a:gdLst>
                <a:gd name="T0" fmla="*/ 0 w 49"/>
                <a:gd name="T1" fmla="*/ 24 h 48"/>
                <a:gd name="T2" fmla="*/ 25 w 49"/>
                <a:gd name="T3" fmla="*/ 0 h 48"/>
                <a:gd name="T4" fmla="*/ 25 w 49"/>
                <a:gd name="T5" fmla="*/ 0 h 48"/>
                <a:gd name="T6" fmla="*/ 49 w 49"/>
                <a:gd name="T7" fmla="*/ 24 h 48"/>
                <a:gd name="T8" fmla="*/ 49 w 49"/>
                <a:gd name="T9" fmla="*/ 24 h 48"/>
                <a:gd name="T10" fmla="*/ 25 w 49"/>
                <a:gd name="T11" fmla="*/ 48 h 48"/>
                <a:gd name="T12" fmla="*/ 25 w 49"/>
                <a:gd name="T13" fmla="*/ 48 h 48"/>
                <a:gd name="T14" fmla="*/ 0 w 49"/>
                <a:gd name="T15" fmla="*/ 24 h 48"/>
                <a:gd name="T16" fmla="*/ 21 w 49"/>
                <a:gd name="T17" fmla="*/ 24 h 48"/>
                <a:gd name="T18" fmla="*/ 25 w 49"/>
                <a:gd name="T19" fmla="*/ 27 h 48"/>
                <a:gd name="T20" fmla="*/ 25 w 49"/>
                <a:gd name="T21" fmla="*/ 27 h 48"/>
                <a:gd name="T22" fmla="*/ 28 w 49"/>
                <a:gd name="T23" fmla="*/ 24 h 48"/>
                <a:gd name="T24" fmla="*/ 28 w 49"/>
                <a:gd name="T25" fmla="*/ 24 h 48"/>
                <a:gd name="T26" fmla="*/ 25 w 49"/>
                <a:gd name="T27" fmla="*/ 21 h 48"/>
                <a:gd name="T28" fmla="*/ 25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2" y="0"/>
                    <a:pt x="25" y="0"/>
                  </a:cubicBezTo>
                  <a:cubicBezTo>
                    <a:pt x="25" y="0"/>
                    <a:pt x="25" y="0"/>
                    <a:pt x="25" y="0"/>
                  </a:cubicBezTo>
                  <a:cubicBezTo>
                    <a:pt x="38" y="0"/>
                    <a:pt x="49" y="11"/>
                    <a:pt x="49" y="24"/>
                  </a:cubicBezTo>
                  <a:cubicBezTo>
                    <a:pt x="49" y="24"/>
                    <a:pt x="49" y="24"/>
                    <a:pt x="49" y="24"/>
                  </a:cubicBezTo>
                  <a:cubicBezTo>
                    <a:pt x="49" y="38"/>
                    <a:pt x="38" y="48"/>
                    <a:pt x="25" y="48"/>
                  </a:cubicBezTo>
                  <a:cubicBezTo>
                    <a:pt x="25" y="48"/>
                    <a:pt x="25" y="48"/>
                    <a:pt x="25" y="48"/>
                  </a:cubicBezTo>
                  <a:cubicBezTo>
                    <a:pt x="12" y="48"/>
                    <a:pt x="0" y="38"/>
                    <a:pt x="0" y="24"/>
                  </a:cubicBezTo>
                  <a:close/>
                  <a:moveTo>
                    <a:pt x="21" y="24"/>
                  </a:moveTo>
                  <a:cubicBezTo>
                    <a:pt x="21" y="25"/>
                    <a:pt x="22" y="27"/>
                    <a:pt x="25" y="27"/>
                  </a:cubicBezTo>
                  <a:cubicBezTo>
                    <a:pt x="25" y="27"/>
                    <a:pt x="25" y="27"/>
                    <a:pt x="25" y="27"/>
                  </a:cubicBezTo>
                  <a:cubicBezTo>
                    <a:pt x="27" y="27"/>
                    <a:pt x="28" y="25"/>
                    <a:pt x="28" y="24"/>
                  </a:cubicBezTo>
                  <a:cubicBezTo>
                    <a:pt x="28" y="24"/>
                    <a:pt x="28" y="24"/>
                    <a:pt x="28" y="24"/>
                  </a:cubicBezTo>
                  <a:cubicBezTo>
                    <a:pt x="28" y="23"/>
                    <a:pt x="27" y="21"/>
                    <a:pt x="25" y="21"/>
                  </a:cubicBezTo>
                  <a:cubicBezTo>
                    <a:pt x="25" y="21"/>
                    <a:pt x="25" y="21"/>
                    <a:pt x="25"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5"/>
            <p:cNvSpPr>
              <a:spLocks noEditPoints="1"/>
            </p:cNvSpPr>
            <p:nvPr/>
          </p:nvSpPr>
          <p:spPr bwMode="auto">
            <a:xfrm>
              <a:off x="4021" y="1990"/>
              <a:ext cx="58" cy="55"/>
            </a:xfrm>
            <a:custGeom>
              <a:avLst/>
              <a:gdLst>
                <a:gd name="T0" fmla="*/ 0 w 49"/>
                <a:gd name="T1" fmla="*/ 23 h 47"/>
                <a:gd name="T2" fmla="*/ 25 w 49"/>
                <a:gd name="T3" fmla="*/ 0 h 47"/>
                <a:gd name="T4" fmla="*/ 25 w 49"/>
                <a:gd name="T5" fmla="*/ 0 h 47"/>
                <a:gd name="T6" fmla="*/ 49 w 49"/>
                <a:gd name="T7" fmla="*/ 23 h 47"/>
                <a:gd name="T8" fmla="*/ 49 w 49"/>
                <a:gd name="T9" fmla="*/ 23 h 47"/>
                <a:gd name="T10" fmla="*/ 25 w 49"/>
                <a:gd name="T11" fmla="*/ 47 h 47"/>
                <a:gd name="T12" fmla="*/ 25 w 49"/>
                <a:gd name="T13" fmla="*/ 47 h 47"/>
                <a:gd name="T14" fmla="*/ 0 w 49"/>
                <a:gd name="T15" fmla="*/ 23 h 47"/>
                <a:gd name="T16" fmla="*/ 21 w 49"/>
                <a:gd name="T17" fmla="*/ 23 h 47"/>
                <a:gd name="T18" fmla="*/ 25 w 49"/>
                <a:gd name="T19" fmla="*/ 26 h 47"/>
                <a:gd name="T20" fmla="*/ 25 w 49"/>
                <a:gd name="T21" fmla="*/ 26 h 47"/>
                <a:gd name="T22" fmla="*/ 28 w 49"/>
                <a:gd name="T23" fmla="*/ 23 h 47"/>
                <a:gd name="T24" fmla="*/ 28 w 49"/>
                <a:gd name="T25" fmla="*/ 23 h 47"/>
                <a:gd name="T26" fmla="*/ 25 w 49"/>
                <a:gd name="T27" fmla="*/ 21 h 47"/>
                <a:gd name="T28" fmla="*/ 25 w 49"/>
                <a:gd name="T29" fmla="*/ 21 h 47"/>
                <a:gd name="T30" fmla="*/ 21 w 49"/>
                <a:gd name="T31"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3"/>
                  </a:moveTo>
                  <a:cubicBezTo>
                    <a:pt x="0" y="10"/>
                    <a:pt x="11" y="0"/>
                    <a:pt x="25" y="0"/>
                  </a:cubicBezTo>
                  <a:cubicBezTo>
                    <a:pt x="25" y="0"/>
                    <a:pt x="25" y="0"/>
                    <a:pt x="25" y="0"/>
                  </a:cubicBezTo>
                  <a:cubicBezTo>
                    <a:pt x="38" y="0"/>
                    <a:pt x="49" y="10"/>
                    <a:pt x="49" y="23"/>
                  </a:cubicBezTo>
                  <a:cubicBezTo>
                    <a:pt x="49" y="23"/>
                    <a:pt x="49" y="23"/>
                    <a:pt x="49" y="23"/>
                  </a:cubicBezTo>
                  <a:cubicBezTo>
                    <a:pt x="49" y="37"/>
                    <a:pt x="38" y="47"/>
                    <a:pt x="25" y="47"/>
                  </a:cubicBezTo>
                  <a:cubicBezTo>
                    <a:pt x="25" y="47"/>
                    <a:pt x="25" y="47"/>
                    <a:pt x="25" y="47"/>
                  </a:cubicBezTo>
                  <a:cubicBezTo>
                    <a:pt x="11" y="47"/>
                    <a:pt x="0" y="37"/>
                    <a:pt x="0" y="23"/>
                  </a:cubicBezTo>
                  <a:close/>
                  <a:moveTo>
                    <a:pt x="21" y="23"/>
                  </a:moveTo>
                  <a:cubicBezTo>
                    <a:pt x="21" y="25"/>
                    <a:pt x="22" y="26"/>
                    <a:pt x="25" y="26"/>
                  </a:cubicBezTo>
                  <a:cubicBezTo>
                    <a:pt x="25" y="26"/>
                    <a:pt x="25" y="26"/>
                    <a:pt x="25" y="26"/>
                  </a:cubicBezTo>
                  <a:cubicBezTo>
                    <a:pt x="27" y="26"/>
                    <a:pt x="28" y="25"/>
                    <a:pt x="28" y="23"/>
                  </a:cubicBezTo>
                  <a:cubicBezTo>
                    <a:pt x="28" y="23"/>
                    <a:pt x="28" y="23"/>
                    <a:pt x="28" y="23"/>
                  </a:cubicBezTo>
                  <a:cubicBezTo>
                    <a:pt x="28" y="22"/>
                    <a:pt x="27" y="21"/>
                    <a:pt x="25" y="21"/>
                  </a:cubicBezTo>
                  <a:cubicBezTo>
                    <a:pt x="25" y="21"/>
                    <a:pt x="25" y="21"/>
                    <a:pt x="25" y="21"/>
                  </a:cubicBezTo>
                  <a:cubicBezTo>
                    <a:pt x="22" y="21"/>
                    <a:pt x="21"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6"/>
            <p:cNvSpPr>
              <a:spLocks noEditPoints="1"/>
            </p:cNvSpPr>
            <p:nvPr/>
          </p:nvSpPr>
          <p:spPr bwMode="auto">
            <a:xfrm>
              <a:off x="3870" y="1893"/>
              <a:ext cx="57" cy="57"/>
            </a:xfrm>
            <a:custGeom>
              <a:avLst/>
              <a:gdLst>
                <a:gd name="T0" fmla="*/ 0 w 49"/>
                <a:gd name="T1" fmla="*/ 24 h 48"/>
                <a:gd name="T2" fmla="*/ 24 w 49"/>
                <a:gd name="T3" fmla="*/ 0 h 48"/>
                <a:gd name="T4" fmla="*/ 24 w 49"/>
                <a:gd name="T5" fmla="*/ 0 h 48"/>
                <a:gd name="T6" fmla="*/ 49 w 49"/>
                <a:gd name="T7" fmla="*/ 24 h 48"/>
                <a:gd name="T8" fmla="*/ 49 w 49"/>
                <a:gd name="T9" fmla="*/ 24 h 48"/>
                <a:gd name="T10" fmla="*/ 24 w 49"/>
                <a:gd name="T11" fmla="*/ 48 h 48"/>
                <a:gd name="T12" fmla="*/ 24 w 49"/>
                <a:gd name="T13" fmla="*/ 48 h 48"/>
                <a:gd name="T14" fmla="*/ 0 w 49"/>
                <a:gd name="T15" fmla="*/ 24 h 48"/>
                <a:gd name="T16" fmla="*/ 21 w 49"/>
                <a:gd name="T17" fmla="*/ 24 h 48"/>
                <a:gd name="T18" fmla="*/ 24 w 49"/>
                <a:gd name="T19" fmla="*/ 27 h 48"/>
                <a:gd name="T20" fmla="*/ 24 w 49"/>
                <a:gd name="T21" fmla="*/ 27 h 48"/>
                <a:gd name="T22" fmla="*/ 28 w 49"/>
                <a:gd name="T23" fmla="*/ 24 h 48"/>
                <a:gd name="T24" fmla="*/ 28 w 49"/>
                <a:gd name="T25" fmla="*/ 24 h 48"/>
                <a:gd name="T26" fmla="*/ 24 w 49"/>
                <a:gd name="T27" fmla="*/ 21 h 48"/>
                <a:gd name="T28" fmla="*/ 24 w 49"/>
                <a:gd name="T29" fmla="*/ 21 h 48"/>
                <a:gd name="T30" fmla="*/ 21 w 49"/>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8">
                  <a:moveTo>
                    <a:pt x="0" y="24"/>
                  </a:moveTo>
                  <a:cubicBezTo>
                    <a:pt x="0" y="11"/>
                    <a:pt x="11" y="0"/>
                    <a:pt x="24" y="0"/>
                  </a:cubicBezTo>
                  <a:cubicBezTo>
                    <a:pt x="24" y="0"/>
                    <a:pt x="24" y="0"/>
                    <a:pt x="24" y="0"/>
                  </a:cubicBezTo>
                  <a:cubicBezTo>
                    <a:pt x="37" y="0"/>
                    <a:pt x="49" y="11"/>
                    <a:pt x="49" y="24"/>
                  </a:cubicBezTo>
                  <a:cubicBezTo>
                    <a:pt x="49" y="24"/>
                    <a:pt x="49" y="24"/>
                    <a:pt x="49" y="24"/>
                  </a:cubicBezTo>
                  <a:cubicBezTo>
                    <a:pt x="49" y="38"/>
                    <a:pt x="37" y="48"/>
                    <a:pt x="24" y="48"/>
                  </a:cubicBezTo>
                  <a:cubicBezTo>
                    <a:pt x="24" y="48"/>
                    <a:pt x="24" y="48"/>
                    <a:pt x="24" y="48"/>
                  </a:cubicBezTo>
                  <a:cubicBezTo>
                    <a:pt x="11" y="48"/>
                    <a:pt x="0" y="38"/>
                    <a:pt x="0" y="24"/>
                  </a:cubicBezTo>
                  <a:close/>
                  <a:moveTo>
                    <a:pt x="21" y="24"/>
                  </a:moveTo>
                  <a:cubicBezTo>
                    <a:pt x="21" y="25"/>
                    <a:pt x="22" y="27"/>
                    <a:pt x="24" y="27"/>
                  </a:cubicBezTo>
                  <a:cubicBezTo>
                    <a:pt x="24" y="27"/>
                    <a:pt x="24" y="27"/>
                    <a:pt x="24" y="27"/>
                  </a:cubicBezTo>
                  <a:cubicBezTo>
                    <a:pt x="27" y="27"/>
                    <a:pt x="28" y="25"/>
                    <a:pt x="28" y="24"/>
                  </a:cubicBezTo>
                  <a:cubicBezTo>
                    <a:pt x="28" y="24"/>
                    <a:pt x="28" y="24"/>
                    <a:pt x="28" y="24"/>
                  </a:cubicBezTo>
                  <a:cubicBezTo>
                    <a:pt x="28" y="23"/>
                    <a:pt x="27" y="21"/>
                    <a:pt x="24" y="21"/>
                  </a:cubicBezTo>
                  <a:cubicBezTo>
                    <a:pt x="24" y="21"/>
                    <a:pt x="24" y="21"/>
                    <a:pt x="24" y="21"/>
                  </a:cubicBezTo>
                  <a:cubicBezTo>
                    <a:pt x="22" y="21"/>
                    <a:pt x="21" y="23"/>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7"/>
            <p:cNvSpPr>
              <a:spLocks noEditPoints="1"/>
            </p:cNvSpPr>
            <p:nvPr/>
          </p:nvSpPr>
          <p:spPr bwMode="auto">
            <a:xfrm>
              <a:off x="3812" y="1733"/>
              <a:ext cx="57" cy="56"/>
            </a:xfrm>
            <a:custGeom>
              <a:avLst/>
              <a:gdLst>
                <a:gd name="T0" fmla="*/ 0 w 48"/>
                <a:gd name="T1" fmla="*/ 24 h 48"/>
                <a:gd name="T2" fmla="*/ 24 w 48"/>
                <a:gd name="T3" fmla="*/ 0 h 48"/>
                <a:gd name="T4" fmla="*/ 24 w 48"/>
                <a:gd name="T5" fmla="*/ 0 h 48"/>
                <a:gd name="T6" fmla="*/ 48 w 48"/>
                <a:gd name="T7" fmla="*/ 24 h 48"/>
                <a:gd name="T8" fmla="*/ 48 w 48"/>
                <a:gd name="T9" fmla="*/ 24 h 48"/>
                <a:gd name="T10" fmla="*/ 24 w 48"/>
                <a:gd name="T11" fmla="*/ 48 h 48"/>
                <a:gd name="T12" fmla="*/ 24 w 48"/>
                <a:gd name="T13" fmla="*/ 48 h 48"/>
                <a:gd name="T14" fmla="*/ 0 w 48"/>
                <a:gd name="T15" fmla="*/ 24 h 48"/>
                <a:gd name="T16" fmla="*/ 20 w 48"/>
                <a:gd name="T17" fmla="*/ 24 h 48"/>
                <a:gd name="T18" fmla="*/ 24 w 48"/>
                <a:gd name="T19" fmla="*/ 27 h 48"/>
                <a:gd name="T20" fmla="*/ 24 w 48"/>
                <a:gd name="T21" fmla="*/ 27 h 48"/>
                <a:gd name="T22" fmla="*/ 28 w 48"/>
                <a:gd name="T23" fmla="*/ 24 h 48"/>
                <a:gd name="T24" fmla="*/ 28 w 48"/>
                <a:gd name="T25" fmla="*/ 24 h 48"/>
                <a:gd name="T26" fmla="*/ 24 w 48"/>
                <a:gd name="T27" fmla="*/ 21 h 48"/>
                <a:gd name="T28" fmla="*/ 24 w 48"/>
                <a:gd name="T29" fmla="*/ 21 h 48"/>
                <a:gd name="T30" fmla="*/ 20 w 48"/>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0" y="24"/>
                  </a:moveTo>
                  <a:cubicBezTo>
                    <a:pt x="0" y="10"/>
                    <a:pt x="11" y="0"/>
                    <a:pt x="24" y="0"/>
                  </a:cubicBezTo>
                  <a:cubicBezTo>
                    <a:pt x="24" y="0"/>
                    <a:pt x="24" y="0"/>
                    <a:pt x="24" y="0"/>
                  </a:cubicBezTo>
                  <a:cubicBezTo>
                    <a:pt x="37" y="0"/>
                    <a:pt x="48" y="10"/>
                    <a:pt x="48" y="24"/>
                  </a:cubicBezTo>
                  <a:cubicBezTo>
                    <a:pt x="48" y="24"/>
                    <a:pt x="48" y="24"/>
                    <a:pt x="48" y="24"/>
                  </a:cubicBezTo>
                  <a:cubicBezTo>
                    <a:pt x="48" y="37"/>
                    <a:pt x="37" y="48"/>
                    <a:pt x="24" y="48"/>
                  </a:cubicBezTo>
                  <a:cubicBezTo>
                    <a:pt x="24" y="48"/>
                    <a:pt x="24" y="48"/>
                    <a:pt x="24" y="48"/>
                  </a:cubicBezTo>
                  <a:cubicBezTo>
                    <a:pt x="11" y="48"/>
                    <a:pt x="0" y="37"/>
                    <a:pt x="0" y="24"/>
                  </a:cubicBezTo>
                  <a:close/>
                  <a:moveTo>
                    <a:pt x="20" y="24"/>
                  </a:moveTo>
                  <a:cubicBezTo>
                    <a:pt x="20" y="25"/>
                    <a:pt x="22" y="27"/>
                    <a:pt x="24" y="27"/>
                  </a:cubicBezTo>
                  <a:cubicBezTo>
                    <a:pt x="24" y="27"/>
                    <a:pt x="24" y="27"/>
                    <a:pt x="24" y="27"/>
                  </a:cubicBezTo>
                  <a:cubicBezTo>
                    <a:pt x="26" y="27"/>
                    <a:pt x="28" y="25"/>
                    <a:pt x="28" y="24"/>
                  </a:cubicBezTo>
                  <a:cubicBezTo>
                    <a:pt x="28" y="24"/>
                    <a:pt x="28" y="24"/>
                    <a:pt x="28" y="24"/>
                  </a:cubicBezTo>
                  <a:cubicBezTo>
                    <a:pt x="28" y="23"/>
                    <a:pt x="26" y="21"/>
                    <a:pt x="24" y="21"/>
                  </a:cubicBezTo>
                  <a:cubicBezTo>
                    <a:pt x="24" y="21"/>
                    <a:pt x="24" y="21"/>
                    <a:pt x="24" y="21"/>
                  </a:cubicBezTo>
                  <a:cubicBezTo>
                    <a:pt x="22" y="21"/>
                    <a:pt x="20" y="23"/>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8"/>
            <p:cNvSpPr>
              <a:spLocks noEditPoints="1"/>
            </p:cNvSpPr>
            <p:nvPr/>
          </p:nvSpPr>
          <p:spPr bwMode="auto">
            <a:xfrm>
              <a:off x="3818" y="1585"/>
              <a:ext cx="58" cy="55"/>
            </a:xfrm>
            <a:custGeom>
              <a:avLst/>
              <a:gdLst>
                <a:gd name="T0" fmla="*/ 0 w 49"/>
                <a:gd name="T1" fmla="*/ 23 h 47"/>
                <a:gd name="T2" fmla="*/ 24 w 49"/>
                <a:gd name="T3" fmla="*/ 0 h 47"/>
                <a:gd name="T4" fmla="*/ 24 w 49"/>
                <a:gd name="T5" fmla="*/ 0 h 47"/>
                <a:gd name="T6" fmla="*/ 49 w 49"/>
                <a:gd name="T7" fmla="*/ 23 h 47"/>
                <a:gd name="T8" fmla="*/ 49 w 49"/>
                <a:gd name="T9" fmla="*/ 23 h 47"/>
                <a:gd name="T10" fmla="*/ 24 w 49"/>
                <a:gd name="T11" fmla="*/ 47 h 47"/>
                <a:gd name="T12" fmla="*/ 24 w 49"/>
                <a:gd name="T13" fmla="*/ 47 h 47"/>
                <a:gd name="T14" fmla="*/ 0 w 49"/>
                <a:gd name="T15" fmla="*/ 23 h 47"/>
                <a:gd name="T16" fmla="*/ 21 w 49"/>
                <a:gd name="T17" fmla="*/ 23 h 47"/>
                <a:gd name="T18" fmla="*/ 24 w 49"/>
                <a:gd name="T19" fmla="*/ 26 h 47"/>
                <a:gd name="T20" fmla="*/ 24 w 49"/>
                <a:gd name="T21" fmla="*/ 26 h 47"/>
                <a:gd name="T22" fmla="*/ 28 w 49"/>
                <a:gd name="T23" fmla="*/ 23 h 47"/>
                <a:gd name="T24" fmla="*/ 28 w 49"/>
                <a:gd name="T25" fmla="*/ 23 h 47"/>
                <a:gd name="T26" fmla="*/ 24 w 49"/>
                <a:gd name="T27" fmla="*/ 20 h 47"/>
                <a:gd name="T28" fmla="*/ 24 w 49"/>
                <a:gd name="T29" fmla="*/ 20 h 47"/>
                <a:gd name="T30" fmla="*/ 21 w 49"/>
                <a:gd name="T31"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7">
                  <a:moveTo>
                    <a:pt x="0" y="23"/>
                  </a:moveTo>
                  <a:cubicBezTo>
                    <a:pt x="0" y="10"/>
                    <a:pt x="11" y="0"/>
                    <a:pt x="24" y="0"/>
                  </a:cubicBezTo>
                  <a:cubicBezTo>
                    <a:pt x="24" y="0"/>
                    <a:pt x="24" y="0"/>
                    <a:pt x="24" y="0"/>
                  </a:cubicBezTo>
                  <a:cubicBezTo>
                    <a:pt x="37" y="0"/>
                    <a:pt x="49" y="10"/>
                    <a:pt x="49" y="23"/>
                  </a:cubicBezTo>
                  <a:cubicBezTo>
                    <a:pt x="49" y="23"/>
                    <a:pt x="49" y="23"/>
                    <a:pt x="49" y="23"/>
                  </a:cubicBezTo>
                  <a:cubicBezTo>
                    <a:pt x="49" y="37"/>
                    <a:pt x="37" y="47"/>
                    <a:pt x="24" y="47"/>
                  </a:cubicBezTo>
                  <a:cubicBezTo>
                    <a:pt x="24" y="47"/>
                    <a:pt x="24" y="47"/>
                    <a:pt x="24" y="47"/>
                  </a:cubicBezTo>
                  <a:cubicBezTo>
                    <a:pt x="11" y="47"/>
                    <a:pt x="0" y="37"/>
                    <a:pt x="0" y="23"/>
                  </a:cubicBezTo>
                  <a:close/>
                  <a:moveTo>
                    <a:pt x="21" y="23"/>
                  </a:moveTo>
                  <a:cubicBezTo>
                    <a:pt x="21" y="25"/>
                    <a:pt x="22" y="26"/>
                    <a:pt x="24" y="26"/>
                  </a:cubicBezTo>
                  <a:cubicBezTo>
                    <a:pt x="24" y="26"/>
                    <a:pt x="24" y="26"/>
                    <a:pt x="24" y="26"/>
                  </a:cubicBezTo>
                  <a:cubicBezTo>
                    <a:pt x="27" y="26"/>
                    <a:pt x="28" y="25"/>
                    <a:pt x="28" y="23"/>
                  </a:cubicBezTo>
                  <a:cubicBezTo>
                    <a:pt x="28" y="23"/>
                    <a:pt x="28" y="23"/>
                    <a:pt x="28" y="23"/>
                  </a:cubicBezTo>
                  <a:cubicBezTo>
                    <a:pt x="28" y="22"/>
                    <a:pt x="27" y="21"/>
                    <a:pt x="24" y="20"/>
                  </a:cubicBezTo>
                  <a:cubicBezTo>
                    <a:pt x="24" y="20"/>
                    <a:pt x="24" y="20"/>
                    <a:pt x="24" y="20"/>
                  </a:cubicBezTo>
                  <a:cubicBezTo>
                    <a:pt x="22" y="21"/>
                    <a:pt x="21"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9"/>
            <p:cNvSpPr>
              <a:spLocks noEditPoints="1"/>
            </p:cNvSpPr>
            <p:nvPr/>
          </p:nvSpPr>
          <p:spPr bwMode="auto">
            <a:xfrm>
              <a:off x="3901" y="1448"/>
              <a:ext cx="57" cy="56"/>
            </a:xfrm>
            <a:custGeom>
              <a:avLst/>
              <a:gdLst>
                <a:gd name="T0" fmla="*/ 0 w 48"/>
                <a:gd name="T1" fmla="*/ 24 h 47"/>
                <a:gd name="T2" fmla="*/ 24 w 48"/>
                <a:gd name="T3" fmla="*/ 0 h 47"/>
                <a:gd name="T4" fmla="*/ 24 w 48"/>
                <a:gd name="T5" fmla="*/ 0 h 47"/>
                <a:gd name="T6" fmla="*/ 48 w 48"/>
                <a:gd name="T7" fmla="*/ 24 h 47"/>
                <a:gd name="T8" fmla="*/ 48 w 48"/>
                <a:gd name="T9" fmla="*/ 24 h 47"/>
                <a:gd name="T10" fmla="*/ 24 w 48"/>
                <a:gd name="T11" fmla="*/ 47 h 47"/>
                <a:gd name="T12" fmla="*/ 24 w 48"/>
                <a:gd name="T13" fmla="*/ 47 h 47"/>
                <a:gd name="T14" fmla="*/ 0 w 48"/>
                <a:gd name="T15" fmla="*/ 24 h 47"/>
                <a:gd name="T16" fmla="*/ 20 w 48"/>
                <a:gd name="T17" fmla="*/ 24 h 47"/>
                <a:gd name="T18" fmla="*/ 24 w 48"/>
                <a:gd name="T19" fmla="*/ 26 h 47"/>
                <a:gd name="T20" fmla="*/ 24 w 48"/>
                <a:gd name="T21" fmla="*/ 26 h 47"/>
                <a:gd name="T22" fmla="*/ 28 w 48"/>
                <a:gd name="T23" fmla="*/ 24 h 47"/>
                <a:gd name="T24" fmla="*/ 28 w 48"/>
                <a:gd name="T25" fmla="*/ 24 h 47"/>
                <a:gd name="T26" fmla="*/ 24 w 48"/>
                <a:gd name="T27" fmla="*/ 21 h 47"/>
                <a:gd name="T28" fmla="*/ 24 w 48"/>
                <a:gd name="T29" fmla="*/ 21 h 47"/>
                <a:gd name="T30" fmla="*/ 20 w 48"/>
                <a:gd name="T31"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7">
                  <a:moveTo>
                    <a:pt x="0" y="24"/>
                  </a:moveTo>
                  <a:cubicBezTo>
                    <a:pt x="0" y="10"/>
                    <a:pt x="11" y="0"/>
                    <a:pt x="24" y="0"/>
                  </a:cubicBezTo>
                  <a:cubicBezTo>
                    <a:pt x="24" y="0"/>
                    <a:pt x="24" y="0"/>
                    <a:pt x="24" y="0"/>
                  </a:cubicBezTo>
                  <a:cubicBezTo>
                    <a:pt x="37" y="0"/>
                    <a:pt x="48" y="10"/>
                    <a:pt x="48" y="24"/>
                  </a:cubicBezTo>
                  <a:cubicBezTo>
                    <a:pt x="48" y="24"/>
                    <a:pt x="48" y="24"/>
                    <a:pt x="48" y="24"/>
                  </a:cubicBezTo>
                  <a:cubicBezTo>
                    <a:pt x="48" y="37"/>
                    <a:pt x="37" y="47"/>
                    <a:pt x="24" y="47"/>
                  </a:cubicBezTo>
                  <a:cubicBezTo>
                    <a:pt x="24" y="47"/>
                    <a:pt x="24" y="47"/>
                    <a:pt x="24" y="47"/>
                  </a:cubicBezTo>
                  <a:cubicBezTo>
                    <a:pt x="11" y="47"/>
                    <a:pt x="0" y="37"/>
                    <a:pt x="0" y="24"/>
                  </a:cubicBezTo>
                  <a:close/>
                  <a:moveTo>
                    <a:pt x="20" y="24"/>
                  </a:moveTo>
                  <a:cubicBezTo>
                    <a:pt x="20" y="25"/>
                    <a:pt x="22" y="26"/>
                    <a:pt x="24" y="26"/>
                  </a:cubicBezTo>
                  <a:cubicBezTo>
                    <a:pt x="24" y="26"/>
                    <a:pt x="24" y="26"/>
                    <a:pt x="24" y="26"/>
                  </a:cubicBezTo>
                  <a:cubicBezTo>
                    <a:pt x="26" y="26"/>
                    <a:pt x="28" y="25"/>
                    <a:pt x="28" y="24"/>
                  </a:cubicBezTo>
                  <a:cubicBezTo>
                    <a:pt x="28" y="24"/>
                    <a:pt x="28" y="24"/>
                    <a:pt x="28" y="24"/>
                  </a:cubicBezTo>
                  <a:cubicBezTo>
                    <a:pt x="28" y="22"/>
                    <a:pt x="26" y="21"/>
                    <a:pt x="24" y="21"/>
                  </a:cubicBezTo>
                  <a:cubicBezTo>
                    <a:pt x="24" y="21"/>
                    <a:pt x="24" y="21"/>
                    <a:pt x="24" y="21"/>
                  </a:cubicBezTo>
                  <a:cubicBezTo>
                    <a:pt x="22" y="21"/>
                    <a:pt x="20" y="22"/>
                    <a:pt x="2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0"/>
            <p:cNvSpPr>
              <a:spLocks noEditPoints="1"/>
            </p:cNvSpPr>
            <p:nvPr/>
          </p:nvSpPr>
          <p:spPr bwMode="auto">
            <a:xfrm>
              <a:off x="4350" y="1423"/>
              <a:ext cx="60" cy="56"/>
            </a:xfrm>
            <a:custGeom>
              <a:avLst/>
              <a:gdLst>
                <a:gd name="T0" fmla="*/ 0 w 51"/>
                <a:gd name="T1" fmla="*/ 24 h 48"/>
                <a:gd name="T2" fmla="*/ 26 w 51"/>
                <a:gd name="T3" fmla="*/ 0 h 48"/>
                <a:gd name="T4" fmla="*/ 26 w 51"/>
                <a:gd name="T5" fmla="*/ 0 h 48"/>
                <a:gd name="T6" fmla="*/ 51 w 51"/>
                <a:gd name="T7" fmla="*/ 24 h 48"/>
                <a:gd name="T8" fmla="*/ 51 w 51"/>
                <a:gd name="T9" fmla="*/ 24 h 48"/>
                <a:gd name="T10" fmla="*/ 26 w 51"/>
                <a:gd name="T11" fmla="*/ 48 h 48"/>
                <a:gd name="T12" fmla="*/ 26 w 51"/>
                <a:gd name="T13" fmla="*/ 48 h 48"/>
                <a:gd name="T14" fmla="*/ 0 w 51"/>
                <a:gd name="T15" fmla="*/ 24 h 48"/>
                <a:gd name="T16" fmla="*/ 21 w 51"/>
                <a:gd name="T17" fmla="*/ 24 h 48"/>
                <a:gd name="T18" fmla="*/ 26 w 51"/>
                <a:gd name="T19" fmla="*/ 27 h 48"/>
                <a:gd name="T20" fmla="*/ 26 w 51"/>
                <a:gd name="T21" fmla="*/ 27 h 48"/>
                <a:gd name="T22" fmla="*/ 31 w 51"/>
                <a:gd name="T23" fmla="*/ 24 h 48"/>
                <a:gd name="T24" fmla="*/ 31 w 51"/>
                <a:gd name="T25" fmla="*/ 24 h 48"/>
                <a:gd name="T26" fmla="*/ 26 w 51"/>
                <a:gd name="T27" fmla="*/ 21 h 48"/>
                <a:gd name="T28" fmla="*/ 26 w 51"/>
                <a:gd name="T29" fmla="*/ 21 h 48"/>
                <a:gd name="T30" fmla="*/ 21 w 51"/>
                <a:gd name="T3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8">
                  <a:moveTo>
                    <a:pt x="0" y="24"/>
                  </a:moveTo>
                  <a:cubicBezTo>
                    <a:pt x="0" y="10"/>
                    <a:pt x="12" y="1"/>
                    <a:pt x="26" y="0"/>
                  </a:cubicBezTo>
                  <a:cubicBezTo>
                    <a:pt x="26" y="0"/>
                    <a:pt x="26" y="0"/>
                    <a:pt x="26" y="0"/>
                  </a:cubicBezTo>
                  <a:cubicBezTo>
                    <a:pt x="39" y="1"/>
                    <a:pt x="51" y="10"/>
                    <a:pt x="51" y="24"/>
                  </a:cubicBezTo>
                  <a:cubicBezTo>
                    <a:pt x="51" y="24"/>
                    <a:pt x="51" y="24"/>
                    <a:pt x="51" y="24"/>
                  </a:cubicBezTo>
                  <a:cubicBezTo>
                    <a:pt x="51" y="38"/>
                    <a:pt x="39" y="48"/>
                    <a:pt x="26" y="48"/>
                  </a:cubicBezTo>
                  <a:cubicBezTo>
                    <a:pt x="26" y="48"/>
                    <a:pt x="26" y="48"/>
                    <a:pt x="26" y="48"/>
                  </a:cubicBezTo>
                  <a:cubicBezTo>
                    <a:pt x="12" y="48"/>
                    <a:pt x="0" y="38"/>
                    <a:pt x="0" y="24"/>
                  </a:cubicBezTo>
                  <a:close/>
                  <a:moveTo>
                    <a:pt x="21" y="24"/>
                  </a:moveTo>
                  <a:cubicBezTo>
                    <a:pt x="21" y="25"/>
                    <a:pt x="22" y="27"/>
                    <a:pt x="26" y="27"/>
                  </a:cubicBezTo>
                  <a:cubicBezTo>
                    <a:pt x="26" y="27"/>
                    <a:pt x="26" y="27"/>
                    <a:pt x="26" y="27"/>
                  </a:cubicBezTo>
                  <a:cubicBezTo>
                    <a:pt x="29" y="27"/>
                    <a:pt x="31" y="25"/>
                    <a:pt x="31" y="24"/>
                  </a:cubicBezTo>
                  <a:cubicBezTo>
                    <a:pt x="31" y="24"/>
                    <a:pt x="31" y="24"/>
                    <a:pt x="31" y="24"/>
                  </a:cubicBezTo>
                  <a:cubicBezTo>
                    <a:pt x="31" y="24"/>
                    <a:pt x="29" y="21"/>
                    <a:pt x="26" y="21"/>
                  </a:cubicBezTo>
                  <a:cubicBezTo>
                    <a:pt x="26" y="21"/>
                    <a:pt x="26" y="21"/>
                    <a:pt x="26" y="21"/>
                  </a:cubicBezTo>
                  <a:cubicBezTo>
                    <a:pt x="22" y="21"/>
                    <a:pt x="21" y="24"/>
                    <a:pt x="2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文本框 132"/>
          <p:cNvSpPr txBox="1"/>
          <p:nvPr/>
        </p:nvSpPr>
        <p:spPr>
          <a:xfrm>
            <a:off x="6643959" y="3183075"/>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34322F"/>
                </a:solidFill>
                <a:latin typeface="方正静蕾简体" panose="02000000000000000000" pitchFamily="2" charset="-122"/>
                <a:ea typeface="方正静蕾简体" panose="02000000000000000000" pitchFamily="2" charset="-122"/>
              </a:rPr>
              <a:t>Please enter text here Please enter text here Please enter text here Please enter text enter text</a:t>
            </a:r>
          </a:p>
        </p:txBody>
      </p:sp>
      <p:sp>
        <p:nvSpPr>
          <p:cNvPr id="134" name="文本框 133"/>
          <p:cNvSpPr txBox="1"/>
          <p:nvPr/>
        </p:nvSpPr>
        <p:spPr>
          <a:xfrm>
            <a:off x="6621837" y="2507375"/>
            <a:ext cx="2236510" cy="58477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zh-CN" altLang="en-US" sz="3200" b="1" spc="0" dirty="0">
                <a:solidFill>
                  <a:srgbClr val="34322F"/>
                </a:solidFill>
                <a:latin typeface="方正静蕾简体" panose="02000000000000000000" pitchFamily="2" charset="-122"/>
                <a:ea typeface="方正静蕾简体" panose="02000000000000000000" pitchFamily="2" charset="-122"/>
              </a:rPr>
              <a:t>Your keywords</a:t>
            </a:r>
          </a:p>
        </p:txBody>
      </p:sp>
      <p:sp>
        <p:nvSpPr>
          <p:cNvPr id="135" name="任意多边形 134"/>
          <p:cNvSpPr/>
          <p:nvPr/>
        </p:nvSpPr>
        <p:spPr>
          <a:xfrm>
            <a:off x="6759083" y="3119000"/>
            <a:ext cx="3377694"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34322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322F"/>
              </a:solidFill>
            </a:endParaRPr>
          </a:p>
        </p:txBody>
      </p:sp>
      <p:sp>
        <p:nvSpPr>
          <p:cNvPr id="136" name="文本框 135"/>
          <p:cNvSpPr txBox="1"/>
          <p:nvPr/>
        </p:nvSpPr>
        <p:spPr>
          <a:xfrm>
            <a:off x="6621837" y="4172158"/>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34322F"/>
                </a:solidFill>
                <a:latin typeface="方正静蕾简体" panose="02000000000000000000" pitchFamily="2" charset="-122"/>
                <a:ea typeface="方正静蕾简体" panose="02000000000000000000" pitchFamily="2" charset="-122"/>
              </a:rPr>
              <a:t>Please enter text here Please enter text here Please enter text here Please enter text enter text</a:t>
            </a:r>
          </a:p>
        </p:txBody>
      </p:sp>
      <p:sp>
        <p:nvSpPr>
          <p:cNvPr id="137" name="文本框 136"/>
          <p:cNvSpPr txBox="1"/>
          <p:nvPr/>
        </p:nvSpPr>
        <p:spPr>
          <a:xfrm>
            <a:off x="6621837" y="5138945"/>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rgbClr val="34322F"/>
                </a:solidFill>
                <a:latin typeface="方正静蕾简体" panose="02000000000000000000" pitchFamily="2" charset="-122"/>
                <a:ea typeface="方正静蕾简体" panose="02000000000000000000" pitchFamily="2" charset="-122"/>
              </a:rPr>
              <a:t>Please enter text here Please enter text here Please enter text here Please enter text enter text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584155"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grpSp>
        <p:nvGrpSpPr>
          <p:cNvPr id="138" name="Group 4"/>
          <p:cNvGrpSpPr>
            <a:grpSpLocks noChangeAspect="1"/>
          </p:cNvGrpSpPr>
          <p:nvPr/>
        </p:nvGrpSpPr>
        <p:grpSpPr bwMode="auto">
          <a:xfrm>
            <a:off x="1716088" y="1801812"/>
            <a:ext cx="3824287" cy="4025900"/>
            <a:chOff x="1081" y="1135"/>
            <a:chExt cx="2409" cy="2536"/>
          </a:xfrm>
          <a:solidFill>
            <a:schemeClr val="tx1">
              <a:lumMod val="85000"/>
              <a:lumOff val="15000"/>
            </a:schemeClr>
          </a:solidFill>
        </p:grpSpPr>
        <p:sp>
          <p:nvSpPr>
            <p:cNvPr id="139" name="Freeform 6"/>
            <p:cNvSpPr>
              <a:spLocks noEditPoints="1"/>
            </p:cNvSpPr>
            <p:nvPr/>
          </p:nvSpPr>
          <p:spPr bwMode="auto">
            <a:xfrm>
              <a:off x="2087" y="2253"/>
              <a:ext cx="368" cy="398"/>
            </a:xfrm>
            <a:custGeom>
              <a:avLst/>
              <a:gdLst>
                <a:gd name="T0" fmla="*/ 0 w 360"/>
                <a:gd name="T1" fmla="*/ 194 h 389"/>
                <a:gd name="T2" fmla="*/ 180 w 360"/>
                <a:gd name="T3" fmla="*/ 0 h 389"/>
                <a:gd name="T4" fmla="*/ 180 w 360"/>
                <a:gd name="T5" fmla="*/ 0 h 389"/>
                <a:gd name="T6" fmla="*/ 360 w 360"/>
                <a:gd name="T7" fmla="*/ 194 h 389"/>
                <a:gd name="T8" fmla="*/ 360 w 360"/>
                <a:gd name="T9" fmla="*/ 194 h 389"/>
                <a:gd name="T10" fmla="*/ 180 w 360"/>
                <a:gd name="T11" fmla="*/ 389 h 389"/>
                <a:gd name="T12" fmla="*/ 180 w 360"/>
                <a:gd name="T13" fmla="*/ 389 h 389"/>
                <a:gd name="T14" fmla="*/ 0 w 360"/>
                <a:gd name="T15" fmla="*/ 194 h 389"/>
                <a:gd name="T16" fmla="*/ 14 w 360"/>
                <a:gd name="T17" fmla="*/ 194 h 389"/>
                <a:gd name="T18" fmla="*/ 180 w 360"/>
                <a:gd name="T19" fmla="*/ 375 h 389"/>
                <a:gd name="T20" fmla="*/ 180 w 360"/>
                <a:gd name="T21" fmla="*/ 375 h 389"/>
                <a:gd name="T22" fmla="*/ 346 w 360"/>
                <a:gd name="T23" fmla="*/ 194 h 389"/>
                <a:gd name="T24" fmla="*/ 346 w 360"/>
                <a:gd name="T25" fmla="*/ 194 h 389"/>
                <a:gd name="T26" fmla="*/ 180 w 360"/>
                <a:gd name="T27" fmla="*/ 13 h 389"/>
                <a:gd name="T28" fmla="*/ 180 w 360"/>
                <a:gd name="T29" fmla="*/ 13 h 389"/>
                <a:gd name="T30" fmla="*/ 14 w 360"/>
                <a:gd name="T31"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389">
                  <a:moveTo>
                    <a:pt x="0" y="194"/>
                  </a:moveTo>
                  <a:cubicBezTo>
                    <a:pt x="0" y="87"/>
                    <a:pt x="80" y="0"/>
                    <a:pt x="180" y="0"/>
                  </a:cubicBezTo>
                  <a:cubicBezTo>
                    <a:pt x="180" y="0"/>
                    <a:pt x="180" y="0"/>
                    <a:pt x="180" y="0"/>
                  </a:cubicBezTo>
                  <a:cubicBezTo>
                    <a:pt x="280" y="0"/>
                    <a:pt x="360" y="87"/>
                    <a:pt x="360" y="194"/>
                  </a:cubicBezTo>
                  <a:cubicBezTo>
                    <a:pt x="360" y="194"/>
                    <a:pt x="360" y="194"/>
                    <a:pt x="360" y="194"/>
                  </a:cubicBezTo>
                  <a:cubicBezTo>
                    <a:pt x="360" y="302"/>
                    <a:pt x="280" y="389"/>
                    <a:pt x="180" y="389"/>
                  </a:cubicBezTo>
                  <a:cubicBezTo>
                    <a:pt x="180" y="389"/>
                    <a:pt x="180" y="389"/>
                    <a:pt x="180" y="389"/>
                  </a:cubicBezTo>
                  <a:cubicBezTo>
                    <a:pt x="80" y="389"/>
                    <a:pt x="0" y="302"/>
                    <a:pt x="0" y="194"/>
                  </a:cubicBezTo>
                  <a:close/>
                  <a:moveTo>
                    <a:pt x="14" y="194"/>
                  </a:moveTo>
                  <a:cubicBezTo>
                    <a:pt x="14" y="295"/>
                    <a:pt x="89" y="375"/>
                    <a:pt x="180" y="375"/>
                  </a:cubicBezTo>
                  <a:cubicBezTo>
                    <a:pt x="180" y="375"/>
                    <a:pt x="180" y="375"/>
                    <a:pt x="180" y="375"/>
                  </a:cubicBezTo>
                  <a:cubicBezTo>
                    <a:pt x="271" y="375"/>
                    <a:pt x="346" y="295"/>
                    <a:pt x="346" y="194"/>
                  </a:cubicBezTo>
                  <a:cubicBezTo>
                    <a:pt x="346" y="194"/>
                    <a:pt x="346" y="194"/>
                    <a:pt x="346" y="194"/>
                  </a:cubicBezTo>
                  <a:cubicBezTo>
                    <a:pt x="346" y="94"/>
                    <a:pt x="271" y="14"/>
                    <a:pt x="180" y="13"/>
                  </a:cubicBezTo>
                  <a:cubicBezTo>
                    <a:pt x="180" y="13"/>
                    <a:pt x="180" y="13"/>
                    <a:pt x="180" y="13"/>
                  </a:cubicBezTo>
                  <a:cubicBezTo>
                    <a:pt x="89" y="14"/>
                    <a:pt x="14" y="94"/>
                    <a:pt x="14"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
            <p:cNvSpPr/>
            <p:nvPr/>
          </p:nvSpPr>
          <p:spPr bwMode="auto">
            <a:xfrm>
              <a:off x="2213" y="2382"/>
              <a:ext cx="19" cy="15"/>
            </a:xfrm>
            <a:custGeom>
              <a:avLst/>
              <a:gdLst>
                <a:gd name="T0" fmla="*/ 0 w 19"/>
                <a:gd name="T1" fmla="*/ 15 h 15"/>
                <a:gd name="T2" fmla="*/ 0 w 19"/>
                <a:gd name="T3" fmla="*/ 0 h 15"/>
                <a:gd name="T4" fmla="*/ 19 w 19"/>
                <a:gd name="T5" fmla="*/ 0 h 15"/>
                <a:gd name="T6" fmla="*/ 19 w 19"/>
                <a:gd name="T7" fmla="*/ 15 h 15"/>
                <a:gd name="T8" fmla="*/ 0 w 19"/>
                <a:gd name="T9" fmla="*/ 15 h 15"/>
                <a:gd name="T10" fmla="*/ 0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0" y="15"/>
                  </a:moveTo>
                  <a:lnTo>
                    <a:pt x="0" y="0"/>
                  </a:lnTo>
                  <a:lnTo>
                    <a:pt x="19" y="0"/>
                  </a:lnTo>
                  <a:lnTo>
                    <a:pt x="19"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
            <p:cNvSpPr/>
            <p:nvPr/>
          </p:nvSpPr>
          <p:spPr bwMode="auto">
            <a:xfrm>
              <a:off x="2304" y="2381"/>
              <a:ext cx="16" cy="15"/>
            </a:xfrm>
            <a:custGeom>
              <a:avLst/>
              <a:gdLst>
                <a:gd name="T0" fmla="*/ 0 w 16"/>
                <a:gd name="T1" fmla="*/ 15 h 15"/>
                <a:gd name="T2" fmla="*/ 0 w 16"/>
                <a:gd name="T3" fmla="*/ 0 h 15"/>
                <a:gd name="T4" fmla="*/ 16 w 16"/>
                <a:gd name="T5" fmla="*/ 0 h 15"/>
                <a:gd name="T6" fmla="*/ 16 w 16"/>
                <a:gd name="T7" fmla="*/ 15 h 15"/>
                <a:gd name="T8" fmla="*/ 0 w 16"/>
                <a:gd name="T9" fmla="*/ 15 h 15"/>
                <a:gd name="T10" fmla="*/ 0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0" y="15"/>
                  </a:moveTo>
                  <a:lnTo>
                    <a:pt x="0" y="0"/>
                  </a:lnTo>
                  <a:lnTo>
                    <a:pt x="16" y="0"/>
                  </a:lnTo>
                  <a:lnTo>
                    <a:pt x="16"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
            <p:cNvSpPr/>
            <p:nvPr/>
          </p:nvSpPr>
          <p:spPr bwMode="auto">
            <a:xfrm>
              <a:off x="2264" y="2644"/>
              <a:ext cx="14" cy="41"/>
            </a:xfrm>
            <a:custGeom>
              <a:avLst/>
              <a:gdLst>
                <a:gd name="T0" fmla="*/ 0 w 14"/>
                <a:gd name="T1" fmla="*/ 41 h 41"/>
                <a:gd name="T2" fmla="*/ 0 w 14"/>
                <a:gd name="T3" fmla="*/ 0 h 41"/>
                <a:gd name="T4" fmla="*/ 14 w 14"/>
                <a:gd name="T5" fmla="*/ 0 h 41"/>
                <a:gd name="T6" fmla="*/ 14 w 14"/>
                <a:gd name="T7" fmla="*/ 41 h 41"/>
                <a:gd name="T8" fmla="*/ 0 w 14"/>
                <a:gd name="T9" fmla="*/ 41 h 41"/>
                <a:gd name="T10" fmla="*/ 0 w 14"/>
                <a:gd name="T11" fmla="*/ 41 h 41"/>
              </a:gdLst>
              <a:ahLst/>
              <a:cxnLst>
                <a:cxn ang="0">
                  <a:pos x="T0" y="T1"/>
                </a:cxn>
                <a:cxn ang="0">
                  <a:pos x="T2" y="T3"/>
                </a:cxn>
                <a:cxn ang="0">
                  <a:pos x="T4" y="T5"/>
                </a:cxn>
                <a:cxn ang="0">
                  <a:pos x="T6" y="T7"/>
                </a:cxn>
                <a:cxn ang="0">
                  <a:pos x="T8" y="T9"/>
                </a:cxn>
                <a:cxn ang="0">
                  <a:pos x="T10" y="T11"/>
                </a:cxn>
              </a:cxnLst>
              <a:rect l="0" t="0" r="r" b="b"/>
              <a:pathLst>
                <a:path w="14" h="41">
                  <a:moveTo>
                    <a:pt x="0" y="41"/>
                  </a:moveTo>
                  <a:lnTo>
                    <a:pt x="0" y="0"/>
                  </a:lnTo>
                  <a:lnTo>
                    <a:pt x="14" y="0"/>
                  </a:lnTo>
                  <a:lnTo>
                    <a:pt x="14" y="41"/>
                  </a:lnTo>
                  <a:lnTo>
                    <a:pt x="0" y="41"/>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
            <p:cNvSpPr>
              <a:spLocks noEditPoints="1"/>
            </p:cNvSpPr>
            <p:nvPr/>
          </p:nvSpPr>
          <p:spPr bwMode="auto">
            <a:xfrm>
              <a:off x="2114" y="2678"/>
              <a:ext cx="293" cy="462"/>
            </a:xfrm>
            <a:custGeom>
              <a:avLst/>
              <a:gdLst>
                <a:gd name="T0" fmla="*/ 0 w 286"/>
                <a:gd name="T1" fmla="*/ 226 h 452"/>
                <a:gd name="T2" fmla="*/ 143 w 286"/>
                <a:gd name="T3" fmla="*/ 0 h 452"/>
                <a:gd name="T4" fmla="*/ 143 w 286"/>
                <a:gd name="T5" fmla="*/ 0 h 452"/>
                <a:gd name="T6" fmla="*/ 286 w 286"/>
                <a:gd name="T7" fmla="*/ 226 h 452"/>
                <a:gd name="T8" fmla="*/ 286 w 286"/>
                <a:gd name="T9" fmla="*/ 226 h 452"/>
                <a:gd name="T10" fmla="*/ 143 w 286"/>
                <a:gd name="T11" fmla="*/ 452 h 452"/>
                <a:gd name="T12" fmla="*/ 143 w 286"/>
                <a:gd name="T13" fmla="*/ 452 h 452"/>
                <a:gd name="T14" fmla="*/ 0 w 286"/>
                <a:gd name="T15" fmla="*/ 226 h 452"/>
                <a:gd name="T16" fmla="*/ 53 w 286"/>
                <a:gd name="T17" fmla="*/ 75 h 452"/>
                <a:gd name="T18" fmla="*/ 14 w 286"/>
                <a:gd name="T19" fmla="*/ 226 h 452"/>
                <a:gd name="T20" fmla="*/ 14 w 286"/>
                <a:gd name="T21" fmla="*/ 226 h 452"/>
                <a:gd name="T22" fmla="*/ 53 w 286"/>
                <a:gd name="T23" fmla="*/ 377 h 452"/>
                <a:gd name="T24" fmla="*/ 53 w 286"/>
                <a:gd name="T25" fmla="*/ 377 h 452"/>
                <a:gd name="T26" fmla="*/ 143 w 286"/>
                <a:gd name="T27" fmla="*/ 438 h 452"/>
                <a:gd name="T28" fmla="*/ 143 w 286"/>
                <a:gd name="T29" fmla="*/ 438 h 452"/>
                <a:gd name="T30" fmla="*/ 233 w 286"/>
                <a:gd name="T31" fmla="*/ 377 h 452"/>
                <a:gd name="T32" fmla="*/ 233 w 286"/>
                <a:gd name="T33" fmla="*/ 377 h 452"/>
                <a:gd name="T34" fmla="*/ 272 w 286"/>
                <a:gd name="T35" fmla="*/ 226 h 452"/>
                <a:gd name="T36" fmla="*/ 272 w 286"/>
                <a:gd name="T37" fmla="*/ 226 h 452"/>
                <a:gd name="T38" fmla="*/ 233 w 286"/>
                <a:gd name="T39" fmla="*/ 75 h 452"/>
                <a:gd name="T40" fmla="*/ 233 w 286"/>
                <a:gd name="T41" fmla="*/ 75 h 452"/>
                <a:gd name="T42" fmla="*/ 143 w 286"/>
                <a:gd name="T43" fmla="*/ 14 h 452"/>
                <a:gd name="T44" fmla="*/ 143 w 286"/>
                <a:gd name="T45" fmla="*/ 14 h 452"/>
                <a:gd name="T46" fmla="*/ 143 w 286"/>
                <a:gd name="T47" fmla="*/ 14 h 452"/>
                <a:gd name="T48" fmla="*/ 143 w 286"/>
                <a:gd name="T49" fmla="*/ 14 h 452"/>
                <a:gd name="T50" fmla="*/ 53 w 286"/>
                <a:gd name="T51" fmla="*/ 7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6" h="452">
                  <a:moveTo>
                    <a:pt x="0" y="226"/>
                  </a:moveTo>
                  <a:cubicBezTo>
                    <a:pt x="0" y="103"/>
                    <a:pt x="61" y="1"/>
                    <a:pt x="143" y="0"/>
                  </a:cubicBezTo>
                  <a:cubicBezTo>
                    <a:pt x="143" y="0"/>
                    <a:pt x="143" y="0"/>
                    <a:pt x="143" y="0"/>
                  </a:cubicBezTo>
                  <a:cubicBezTo>
                    <a:pt x="225" y="1"/>
                    <a:pt x="286" y="103"/>
                    <a:pt x="286" y="226"/>
                  </a:cubicBezTo>
                  <a:cubicBezTo>
                    <a:pt x="286" y="226"/>
                    <a:pt x="286" y="226"/>
                    <a:pt x="286" y="226"/>
                  </a:cubicBezTo>
                  <a:cubicBezTo>
                    <a:pt x="286" y="349"/>
                    <a:pt x="225" y="451"/>
                    <a:pt x="143" y="452"/>
                  </a:cubicBezTo>
                  <a:cubicBezTo>
                    <a:pt x="143" y="452"/>
                    <a:pt x="143" y="452"/>
                    <a:pt x="143" y="452"/>
                  </a:cubicBezTo>
                  <a:cubicBezTo>
                    <a:pt x="61" y="451"/>
                    <a:pt x="0" y="349"/>
                    <a:pt x="0" y="226"/>
                  </a:cubicBezTo>
                  <a:close/>
                  <a:moveTo>
                    <a:pt x="53" y="75"/>
                  </a:moveTo>
                  <a:cubicBezTo>
                    <a:pt x="29" y="113"/>
                    <a:pt x="14" y="167"/>
                    <a:pt x="14" y="226"/>
                  </a:cubicBezTo>
                  <a:cubicBezTo>
                    <a:pt x="14" y="226"/>
                    <a:pt x="14" y="226"/>
                    <a:pt x="14" y="226"/>
                  </a:cubicBezTo>
                  <a:cubicBezTo>
                    <a:pt x="14" y="285"/>
                    <a:pt x="29" y="339"/>
                    <a:pt x="53" y="377"/>
                  </a:cubicBezTo>
                  <a:cubicBezTo>
                    <a:pt x="53" y="377"/>
                    <a:pt x="53" y="377"/>
                    <a:pt x="53" y="377"/>
                  </a:cubicBezTo>
                  <a:cubicBezTo>
                    <a:pt x="77" y="415"/>
                    <a:pt x="109" y="438"/>
                    <a:pt x="143" y="438"/>
                  </a:cubicBezTo>
                  <a:cubicBezTo>
                    <a:pt x="143" y="438"/>
                    <a:pt x="143" y="438"/>
                    <a:pt x="143" y="438"/>
                  </a:cubicBezTo>
                  <a:cubicBezTo>
                    <a:pt x="177" y="438"/>
                    <a:pt x="210" y="415"/>
                    <a:pt x="233" y="377"/>
                  </a:cubicBezTo>
                  <a:cubicBezTo>
                    <a:pt x="233" y="377"/>
                    <a:pt x="233" y="377"/>
                    <a:pt x="233" y="377"/>
                  </a:cubicBezTo>
                  <a:cubicBezTo>
                    <a:pt x="257" y="339"/>
                    <a:pt x="272" y="285"/>
                    <a:pt x="272" y="226"/>
                  </a:cubicBezTo>
                  <a:cubicBezTo>
                    <a:pt x="272" y="226"/>
                    <a:pt x="272" y="226"/>
                    <a:pt x="272" y="226"/>
                  </a:cubicBezTo>
                  <a:cubicBezTo>
                    <a:pt x="272" y="167"/>
                    <a:pt x="257" y="113"/>
                    <a:pt x="233" y="75"/>
                  </a:cubicBezTo>
                  <a:cubicBezTo>
                    <a:pt x="233" y="75"/>
                    <a:pt x="233" y="75"/>
                    <a:pt x="233" y="75"/>
                  </a:cubicBezTo>
                  <a:cubicBezTo>
                    <a:pt x="210" y="36"/>
                    <a:pt x="177" y="14"/>
                    <a:pt x="143" y="14"/>
                  </a:cubicBezTo>
                  <a:cubicBezTo>
                    <a:pt x="143" y="14"/>
                    <a:pt x="143" y="14"/>
                    <a:pt x="143" y="14"/>
                  </a:cubicBezTo>
                  <a:cubicBezTo>
                    <a:pt x="143" y="14"/>
                    <a:pt x="143" y="14"/>
                    <a:pt x="143" y="14"/>
                  </a:cubicBezTo>
                  <a:cubicBezTo>
                    <a:pt x="143" y="14"/>
                    <a:pt x="143" y="14"/>
                    <a:pt x="143" y="14"/>
                  </a:cubicBezTo>
                  <a:cubicBezTo>
                    <a:pt x="109" y="14"/>
                    <a:pt x="77" y="36"/>
                    <a:pt x="53"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
            <p:cNvSpPr/>
            <p:nvPr/>
          </p:nvSpPr>
          <p:spPr bwMode="auto">
            <a:xfrm>
              <a:off x="2203" y="2395"/>
              <a:ext cx="549" cy="346"/>
            </a:xfrm>
            <a:custGeom>
              <a:avLst/>
              <a:gdLst>
                <a:gd name="T0" fmla="*/ 0 w 537"/>
                <a:gd name="T1" fmla="*/ 304 h 339"/>
                <a:gd name="T2" fmla="*/ 11 w 537"/>
                <a:gd name="T3" fmla="*/ 295 h 339"/>
                <a:gd name="T4" fmla="*/ 29 w 537"/>
                <a:gd name="T5" fmla="*/ 318 h 339"/>
                <a:gd name="T6" fmla="*/ 65 w 537"/>
                <a:gd name="T7" fmla="*/ 274 h 339"/>
                <a:gd name="T8" fmla="*/ 90 w 537"/>
                <a:gd name="T9" fmla="*/ 298 h 339"/>
                <a:gd name="T10" fmla="*/ 104 w 537"/>
                <a:gd name="T11" fmla="*/ 294 h 339"/>
                <a:gd name="T12" fmla="*/ 454 w 537"/>
                <a:gd name="T13" fmla="*/ 49 h 339"/>
                <a:gd name="T14" fmla="*/ 454 w 537"/>
                <a:gd name="T15" fmla="*/ 49 h 339"/>
                <a:gd name="T16" fmla="*/ 535 w 537"/>
                <a:gd name="T17" fmla="*/ 0 h 339"/>
                <a:gd name="T18" fmla="*/ 535 w 537"/>
                <a:gd name="T19" fmla="*/ 0 h 339"/>
                <a:gd name="T20" fmla="*/ 537 w 537"/>
                <a:gd name="T21" fmla="*/ 14 h 339"/>
                <a:gd name="T22" fmla="*/ 461 w 537"/>
                <a:gd name="T23" fmla="*/ 61 h 339"/>
                <a:gd name="T24" fmla="*/ 461 w 537"/>
                <a:gd name="T25" fmla="*/ 61 h 339"/>
                <a:gd name="T26" fmla="*/ 315 w 537"/>
                <a:gd name="T27" fmla="*/ 161 h 339"/>
                <a:gd name="T28" fmla="*/ 315 w 537"/>
                <a:gd name="T29" fmla="*/ 161 h 339"/>
                <a:gd name="T30" fmla="*/ 112 w 537"/>
                <a:gd name="T31" fmla="*/ 306 h 339"/>
                <a:gd name="T32" fmla="*/ 112 w 537"/>
                <a:gd name="T33" fmla="*/ 306 h 339"/>
                <a:gd name="T34" fmla="*/ 111 w 537"/>
                <a:gd name="T35" fmla="*/ 307 h 339"/>
                <a:gd name="T36" fmla="*/ 86 w 537"/>
                <a:gd name="T37" fmla="*/ 314 h 339"/>
                <a:gd name="T38" fmla="*/ 66 w 537"/>
                <a:gd name="T39" fmla="*/ 294 h 339"/>
                <a:gd name="T40" fmla="*/ 29 w 537"/>
                <a:gd name="T41" fmla="*/ 339 h 339"/>
                <a:gd name="T42" fmla="*/ 0 w 537"/>
                <a:gd name="T43" fmla="*/ 30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7" h="339">
                  <a:moveTo>
                    <a:pt x="0" y="304"/>
                  </a:moveTo>
                  <a:cubicBezTo>
                    <a:pt x="11" y="295"/>
                    <a:pt x="11" y="295"/>
                    <a:pt x="11" y="295"/>
                  </a:cubicBezTo>
                  <a:cubicBezTo>
                    <a:pt x="29" y="318"/>
                    <a:pt x="29" y="318"/>
                    <a:pt x="29" y="318"/>
                  </a:cubicBezTo>
                  <a:cubicBezTo>
                    <a:pt x="65" y="274"/>
                    <a:pt x="65" y="274"/>
                    <a:pt x="65" y="274"/>
                  </a:cubicBezTo>
                  <a:cubicBezTo>
                    <a:pt x="90" y="298"/>
                    <a:pt x="90" y="298"/>
                    <a:pt x="90" y="298"/>
                  </a:cubicBezTo>
                  <a:cubicBezTo>
                    <a:pt x="104" y="294"/>
                    <a:pt x="104" y="294"/>
                    <a:pt x="104" y="294"/>
                  </a:cubicBezTo>
                  <a:cubicBezTo>
                    <a:pt x="120" y="283"/>
                    <a:pt x="334" y="129"/>
                    <a:pt x="454" y="49"/>
                  </a:cubicBezTo>
                  <a:cubicBezTo>
                    <a:pt x="454" y="49"/>
                    <a:pt x="454" y="49"/>
                    <a:pt x="454" y="49"/>
                  </a:cubicBezTo>
                  <a:cubicBezTo>
                    <a:pt x="496" y="21"/>
                    <a:pt x="524" y="3"/>
                    <a:pt x="535" y="0"/>
                  </a:cubicBezTo>
                  <a:cubicBezTo>
                    <a:pt x="535" y="0"/>
                    <a:pt x="535" y="0"/>
                    <a:pt x="535" y="0"/>
                  </a:cubicBezTo>
                  <a:cubicBezTo>
                    <a:pt x="537" y="14"/>
                    <a:pt x="537" y="14"/>
                    <a:pt x="537" y="14"/>
                  </a:cubicBezTo>
                  <a:cubicBezTo>
                    <a:pt x="534" y="14"/>
                    <a:pt x="502" y="33"/>
                    <a:pt x="461" y="61"/>
                  </a:cubicBezTo>
                  <a:cubicBezTo>
                    <a:pt x="461" y="61"/>
                    <a:pt x="461" y="61"/>
                    <a:pt x="461" y="61"/>
                  </a:cubicBezTo>
                  <a:cubicBezTo>
                    <a:pt x="420" y="88"/>
                    <a:pt x="367" y="125"/>
                    <a:pt x="315" y="161"/>
                  </a:cubicBezTo>
                  <a:cubicBezTo>
                    <a:pt x="315" y="161"/>
                    <a:pt x="315" y="161"/>
                    <a:pt x="315" y="161"/>
                  </a:cubicBezTo>
                  <a:cubicBezTo>
                    <a:pt x="212" y="234"/>
                    <a:pt x="112" y="306"/>
                    <a:pt x="112" y="306"/>
                  </a:cubicBezTo>
                  <a:cubicBezTo>
                    <a:pt x="112" y="306"/>
                    <a:pt x="112" y="306"/>
                    <a:pt x="112" y="306"/>
                  </a:cubicBezTo>
                  <a:cubicBezTo>
                    <a:pt x="111" y="307"/>
                    <a:pt x="111" y="307"/>
                    <a:pt x="111" y="307"/>
                  </a:cubicBezTo>
                  <a:cubicBezTo>
                    <a:pt x="86" y="314"/>
                    <a:pt x="86" y="314"/>
                    <a:pt x="86" y="314"/>
                  </a:cubicBezTo>
                  <a:cubicBezTo>
                    <a:pt x="66" y="294"/>
                    <a:pt x="66" y="294"/>
                    <a:pt x="66" y="294"/>
                  </a:cubicBezTo>
                  <a:cubicBezTo>
                    <a:pt x="29" y="339"/>
                    <a:pt x="29" y="339"/>
                    <a:pt x="29" y="339"/>
                  </a:cubicBezTo>
                  <a:cubicBezTo>
                    <a:pt x="0" y="304"/>
                    <a:pt x="0" y="304"/>
                    <a:pt x="0" y="3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
            <p:cNvSpPr>
              <a:spLocks noEditPoints="1"/>
            </p:cNvSpPr>
            <p:nvPr/>
          </p:nvSpPr>
          <p:spPr bwMode="auto">
            <a:xfrm>
              <a:off x="2237" y="2684"/>
              <a:ext cx="84" cy="368"/>
            </a:xfrm>
            <a:custGeom>
              <a:avLst/>
              <a:gdLst>
                <a:gd name="T0" fmla="*/ 2 w 84"/>
                <a:gd name="T1" fmla="*/ 315 h 368"/>
                <a:gd name="T2" fmla="*/ 0 w 84"/>
                <a:gd name="T3" fmla="*/ 312 h 368"/>
                <a:gd name="T4" fmla="*/ 27 w 84"/>
                <a:gd name="T5" fmla="*/ 0 h 368"/>
                <a:gd name="T6" fmla="*/ 41 w 84"/>
                <a:gd name="T7" fmla="*/ 0 h 368"/>
                <a:gd name="T8" fmla="*/ 84 w 84"/>
                <a:gd name="T9" fmla="*/ 277 h 368"/>
                <a:gd name="T10" fmla="*/ 60 w 84"/>
                <a:gd name="T11" fmla="*/ 368 h 368"/>
                <a:gd name="T12" fmla="*/ 2 w 84"/>
                <a:gd name="T13" fmla="*/ 315 h 368"/>
                <a:gd name="T14" fmla="*/ 2 w 84"/>
                <a:gd name="T15" fmla="*/ 315 h 368"/>
                <a:gd name="T16" fmla="*/ 52 w 84"/>
                <a:gd name="T17" fmla="*/ 341 h 368"/>
                <a:gd name="T18" fmla="*/ 69 w 84"/>
                <a:gd name="T19" fmla="*/ 276 h 368"/>
                <a:gd name="T20" fmla="*/ 36 w 84"/>
                <a:gd name="T21" fmla="*/ 60 h 368"/>
                <a:gd name="T22" fmla="*/ 14 w 84"/>
                <a:gd name="T23" fmla="*/ 307 h 368"/>
                <a:gd name="T24" fmla="*/ 52 w 84"/>
                <a:gd name="T25" fmla="*/ 341 h 368"/>
                <a:gd name="T26" fmla="*/ 52 w 84"/>
                <a:gd name="T27" fmla="*/ 34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368">
                  <a:moveTo>
                    <a:pt x="2" y="315"/>
                  </a:moveTo>
                  <a:lnTo>
                    <a:pt x="0" y="312"/>
                  </a:lnTo>
                  <a:lnTo>
                    <a:pt x="27" y="0"/>
                  </a:lnTo>
                  <a:lnTo>
                    <a:pt x="41" y="0"/>
                  </a:lnTo>
                  <a:lnTo>
                    <a:pt x="84" y="277"/>
                  </a:lnTo>
                  <a:lnTo>
                    <a:pt x="60" y="368"/>
                  </a:lnTo>
                  <a:lnTo>
                    <a:pt x="2" y="315"/>
                  </a:lnTo>
                  <a:lnTo>
                    <a:pt x="2" y="315"/>
                  </a:lnTo>
                  <a:close/>
                  <a:moveTo>
                    <a:pt x="52" y="341"/>
                  </a:moveTo>
                  <a:lnTo>
                    <a:pt x="69" y="276"/>
                  </a:lnTo>
                  <a:lnTo>
                    <a:pt x="36" y="60"/>
                  </a:lnTo>
                  <a:lnTo>
                    <a:pt x="14" y="307"/>
                  </a:lnTo>
                  <a:lnTo>
                    <a:pt x="52" y="341"/>
                  </a:lnTo>
                  <a:lnTo>
                    <a:pt x="52" y="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3"/>
            <p:cNvSpPr/>
            <p:nvPr/>
          </p:nvSpPr>
          <p:spPr bwMode="auto">
            <a:xfrm>
              <a:off x="2675" y="2432"/>
              <a:ext cx="76" cy="15"/>
            </a:xfrm>
            <a:custGeom>
              <a:avLst/>
              <a:gdLst>
                <a:gd name="T0" fmla="*/ 0 w 76"/>
                <a:gd name="T1" fmla="*/ 15 h 15"/>
                <a:gd name="T2" fmla="*/ 0 w 76"/>
                <a:gd name="T3" fmla="*/ 0 h 15"/>
                <a:gd name="T4" fmla="*/ 76 w 76"/>
                <a:gd name="T5" fmla="*/ 0 h 15"/>
                <a:gd name="T6" fmla="*/ 76 w 76"/>
                <a:gd name="T7" fmla="*/ 15 h 15"/>
                <a:gd name="T8" fmla="*/ 0 w 76"/>
                <a:gd name="T9" fmla="*/ 15 h 15"/>
                <a:gd name="T10" fmla="*/ 0 w 76"/>
                <a:gd name="T11" fmla="*/ 15 h 15"/>
              </a:gdLst>
              <a:ahLst/>
              <a:cxnLst>
                <a:cxn ang="0">
                  <a:pos x="T0" y="T1"/>
                </a:cxn>
                <a:cxn ang="0">
                  <a:pos x="T2" y="T3"/>
                </a:cxn>
                <a:cxn ang="0">
                  <a:pos x="T4" y="T5"/>
                </a:cxn>
                <a:cxn ang="0">
                  <a:pos x="T6" y="T7"/>
                </a:cxn>
                <a:cxn ang="0">
                  <a:pos x="T8" y="T9"/>
                </a:cxn>
                <a:cxn ang="0">
                  <a:pos x="T10" y="T11"/>
                </a:cxn>
              </a:cxnLst>
              <a:rect l="0" t="0" r="r" b="b"/>
              <a:pathLst>
                <a:path w="76" h="15">
                  <a:moveTo>
                    <a:pt x="0" y="15"/>
                  </a:moveTo>
                  <a:lnTo>
                    <a:pt x="0" y="0"/>
                  </a:lnTo>
                  <a:lnTo>
                    <a:pt x="76" y="0"/>
                  </a:lnTo>
                  <a:lnTo>
                    <a:pt x="76"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4"/>
            <p:cNvSpPr/>
            <p:nvPr/>
          </p:nvSpPr>
          <p:spPr bwMode="auto">
            <a:xfrm>
              <a:off x="1788" y="2458"/>
              <a:ext cx="408" cy="264"/>
            </a:xfrm>
            <a:custGeom>
              <a:avLst/>
              <a:gdLst>
                <a:gd name="T0" fmla="*/ 330 w 399"/>
                <a:gd name="T1" fmla="*/ 204 h 258"/>
                <a:gd name="T2" fmla="*/ 221 w 399"/>
                <a:gd name="T3" fmla="*/ 122 h 258"/>
                <a:gd name="T4" fmla="*/ 221 w 399"/>
                <a:gd name="T5" fmla="*/ 122 h 258"/>
                <a:gd name="T6" fmla="*/ 72 w 399"/>
                <a:gd name="T7" fmla="*/ 15 h 258"/>
                <a:gd name="T8" fmla="*/ 72 w 399"/>
                <a:gd name="T9" fmla="*/ 15 h 258"/>
                <a:gd name="T10" fmla="*/ 4 w 399"/>
                <a:gd name="T11" fmla="*/ 35 h 258"/>
                <a:gd name="T12" fmla="*/ 4 w 399"/>
                <a:gd name="T13" fmla="*/ 35 h 258"/>
                <a:gd name="T14" fmla="*/ 0 w 399"/>
                <a:gd name="T15" fmla="*/ 22 h 258"/>
                <a:gd name="T16" fmla="*/ 75 w 399"/>
                <a:gd name="T17" fmla="*/ 0 h 258"/>
                <a:gd name="T18" fmla="*/ 77 w 399"/>
                <a:gd name="T19" fmla="*/ 1 h 258"/>
                <a:gd name="T20" fmla="*/ 339 w 399"/>
                <a:gd name="T21" fmla="*/ 194 h 258"/>
                <a:gd name="T22" fmla="*/ 339 w 399"/>
                <a:gd name="T23" fmla="*/ 194 h 258"/>
                <a:gd name="T24" fmla="*/ 399 w 399"/>
                <a:gd name="T25" fmla="*/ 251 h 258"/>
                <a:gd name="T26" fmla="*/ 399 w 399"/>
                <a:gd name="T27" fmla="*/ 251 h 258"/>
                <a:gd name="T28" fmla="*/ 386 w 399"/>
                <a:gd name="T29" fmla="*/ 258 h 258"/>
                <a:gd name="T30" fmla="*/ 330 w 399"/>
                <a:gd name="T31" fmla="*/ 20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9" h="258">
                  <a:moveTo>
                    <a:pt x="330" y="204"/>
                  </a:moveTo>
                  <a:cubicBezTo>
                    <a:pt x="299" y="180"/>
                    <a:pt x="260" y="150"/>
                    <a:pt x="221" y="122"/>
                  </a:cubicBezTo>
                  <a:cubicBezTo>
                    <a:pt x="221" y="122"/>
                    <a:pt x="221" y="122"/>
                    <a:pt x="221" y="122"/>
                  </a:cubicBezTo>
                  <a:cubicBezTo>
                    <a:pt x="153" y="71"/>
                    <a:pt x="86" y="25"/>
                    <a:pt x="72" y="15"/>
                  </a:cubicBezTo>
                  <a:cubicBezTo>
                    <a:pt x="72" y="15"/>
                    <a:pt x="72" y="15"/>
                    <a:pt x="72" y="15"/>
                  </a:cubicBezTo>
                  <a:cubicBezTo>
                    <a:pt x="4" y="35"/>
                    <a:pt x="4" y="35"/>
                    <a:pt x="4" y="35"/>
                  </a:cubicBezTo>
                  <a:cubicBezTo>
                    <a:pt x="4" y="35"/>
                    <a:pt x="4" y="35"/>
                    <a:pt x="4" y="35"/>
                  </a:cubicBezTo>
                  <a:cubicBezTo>
                    <a:pt x="0" y="22"/>
                    <a:pt x="0" y="22"/>
                    <a:pt x="0" y="22"/>
                  </a:cubicBezTo>
                  <a:cubicBezTo>
                    <a:pt x="75" y="0"/>
                    <a:pt x="75" y="0"/>
                    <a:pt x="75" y="0"/>
                  </a:cubicBezTo>
                  <a:cubicBezTo>
                    <a:pt x="77" y="1"/>
                    <a:pt x="77" y="1"/>
                    <a:pt x="77" y="1"/>
                  </a:cubicBezTo>
                  <a:cubicBezTo>
                    <a:pt x="77" y="2"/>
                    <a:pt x="246" y="118"/>
                    <a:pt x="339" y="194"/>
                  </a:cubicBezTo>
                  <a:cubicBezTo>
                    <a:pt x="339" y="194"/>
                    <a:pt x="339" y="194"/>
                    <a:pt x="339" y="194"/>
                  </a:cubicBezTo>
                  <a:cubicBezTo>
                    <a:pt x="370" y="219"/>
                    <a:pt x="392" y="239"/>
                    <a:pt x="399" y="251"/>
                  </a:cubicBezTo>
                  <a:cubicBezTo>
                    <a:pt x="399" y="251"/>
                    <a:pt x="399" y="251"/>
                    <a:pt x="399" y="251"/>
                  </a:cubicBezTo>
                  <a:cubicBezTo>
                    <a:pt x="386" y="258"/>
                    <a:pt x="386" y="258"/>
                    <a:pt x="386" y="258"/>
                  </a:cubicBezTo>
                  <a:cubicBezTo>
                    <a:pt x="383" y="250"/>
                    <a:pt x="360" y="229"/>
                    <a:pt x="33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
            <p:cNvSpPr/>
            <p:nvPr/>
          </p:nvSpPr>
          <p:spPr bwMode="auto">
            <a:xfrm>
              <a:off x="1787" y="2423"/>
              <a:ext cx="79" cy="49"/>
            </a:xfrm>
            <a:custGeom>
              <a:avLst/>
              <a:gdLst>
                <a:gd name="T0" fmla="*/ 24 w 79"/>
                <a:gd name="T1" fmla="*/ 35 h 49"/>
                <a:gd name="T2" fmla="*/ 45 w 79"/>
                <a:gd name="T3" fmla="*/ 35 h 49"/>
                <a:gd name="T4" fmla="*/ 0 w 79"/>
                <a:gd name="T5" fmla="*/ 13 h 49"/>
                <a:gd name="T6" fmla="*/ 0 w 79"/>
                <a:gd name="T7" fmla="*/ 13 h 49"/>
                <a:gd name="T8" fmla="*/ 6 w 79"/>
                <a:gd name="T9" fmla="*/ 0 h 49"/>
                <a:gd name="T10" fmla="*/ 79 w 79"/>
                <a:gd name="T11" fmla="*/ 36 h 49"/>
                <a:gd name="T12" fmla="*/ 76 w 79"/>
                <a:gd name="T13" fmla="*/ 49 h 49"/>
                <a:gd name="T14" fmla="*/ 24 w 79"/>
                <a:gd name="T15" fmla="*/ 49 h 49"/>
                <a:gd name="T16" fmla="*/ 24 w 79"/>
                <a:gd name="T17" fmla="*/ 35 h 49"/>
                <a:gd name="T18" fmla="*/ 24 w 79"/>
                <a:gd name="T19"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9">
                  <a:moveTo>
                    <a:pt x="24" y="35"/>
                  </a:moveTo>
                  <a:lnTo>
                    <a:pt x="45" y="35"/>
                  </a:lnTo>
                  <a:lnTo>
                    <a:pt x="0" y="13"/>
                  </a:lnTo>
                  <a:lnTo>
                    <a:pt x="0" y="13"/>
                  </a:lnTo>
                  <a:lnTo>
                    <a:pt x="6" y="0"/>
                  </a:lnTo>
                  <a:lnTo>
                    <a:pt x="79" y="36"/>
                  </a:lnTo>
                  <a:lnTo>
                    <a:pt x="76" y="49"/>
                  </a:lnTo>
                  <a:lnTo>
                    <a:pt x="24" y="49"/>
                  </a:lnTo>
                  <a:lnTo>
                    <a:pt x="24" y="35"/>
                  </a:lnTo>
                  <a:lnTo>
                    <a:pt x="2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6"/>
            <p:cNvSpPr/>
            <p:nvPr/>
          </p:nvSpPr>
          <p:spPr bwMode="auto">
            <a:xfrm>
              <a:off x="2180" y="3132"/>
              <a:ext cx="71" cy="535"/>
            </a:xfrm>
            <a:custGeom>
              <a:avLst/>
              <a:gdLst>
                <a:gd name="T0" fmla="*/ 0 w 71"/>
                <a:gd name="T1" fmla="*/ 535 h 535"/>
                <a:gd name="T2" fmla="*/ 0 w 71"/>
                <a:gd name="T3" fmla="*/ 522 h 535"/>
                <a:gd name="T4" fmla="*/ 57 w 71"/>
                <a:gd name="T5" fmla="*/ 522 h 535"/>
                <a:gd name="T6" fmla="*/ 39 w 71"/>
                <a:gd name="T7" fmla="*/ 1 h 535"/>
                <a:gd name="T8" fmla="*/ 52 w 71"/>
                <a:gd name="T9" fmla="*/ 0 h 535"/>
                <a:gd name="T10" fmla="*/ 71 w 71"/>
                <a:gd name="T11" fmla="*/ 535 h 535"/>
                <a:gd name="T12" fmla="*/ 0 w 71"/>
                <a:gd name="T13" fmla="*/ 535 h 535"/>
                <a:gd name="T14" fmla="*/ 0 w 71"/>
                <a:gd name="T15" fmla="*/ 53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35">
                  <a:moveTo>
                    <a:pt x="0" y="535"/>
                  </a:moveTo>
                  <a:lnTo>
                    <a:pt x="0" y="522"/>
                  </a:lnTo>
                  <a:lnTo>
                    <a:pt x="57" y="522"/>
                  </a:lnTo>
                  <a:lnTo>
                    <a:pt x="39" y="1"/>
                  </a:lnTo>
                  <a:lnTo>
                    <a:pt x="52" y="0"/>
                  </a:lnTo>
                  <a:lnTo>
                    <a:pt x="71" y="535"/>
                  </a:lnTo>
                  <a:lnTo>
                    <a:pt x="0" y="535"/>
                  </a:lnTo>
                  <a:lnTo>
                    <a:pt x="0" y="5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7"/>
            <p:cNvSpPr/>
            <p:nvPr/>
          </p:nvSpPr>
          <p:spPr bwMode="auto">
            <a:xfrm>
              <a:off x="2272" y="3130"/>
              <a:ext cx="112" cy="518"/>
            </a:xfrm>
            <a:custGeom>
              <a:avLst/>
              <a:gdLst>
                <a:gd name="T0" fmla="*/ 48 w 112"/>
                <a:gd name="T1" fmla="*/ 518 h 518"/>
                <a:gd name="T2" fmla="*/ 0 w 112"/>
                <a:gd name="T3" fmla="*/ 1 h 518"/>
                <a:gd name="T4" fmla="*/ 14 w 112"/>
                <a:gd name="T5" fmla="*/ 0 h 518"/>
                <a:gd name="T6" fmla="*/ 61 w 112"/>
                <a:gd name="T7" fmla="*/ 504 h 518"/>
                <a:gd name="T8" fmla="*/ 112 w 112"/>
                <a:gd name="T9" fmla="*/ 504 h 518"/>
                <a:gd name="T10" fmla="*/ 112 w 112"/>
                <a:gd name="T11" fmla="*/ 518 h 518"/>
                <a:gd name="T12" fmla="*/ 48 w 112"/>
                <a:gd name="T13" fmla="*/ 518 h 518"/>
                <a:gd name="T14" fmla="*/ 48 w 112"/>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518">
                  <a:moveTo>
                    <a:pt x="48" y="518"/>
                  </a:moveTo>
                  <a:lnTo>
                    <a:pt x="0" y="1"/>
                  </a:lnTo>
                  <a:lnTo>
                    <a:pt x="14" y="0"/>
                  </a:lnTo>
                  <a:lnTo>
                    <a:pt x="61" y="504"/>
                  </a:lnTo>
                  <a:lnTo>
                    <a:pt x="112" y="504"/>
                  </a:lnTo>
                  <a:lnTo>
                    <a:pt x="112" y="518"/>
                  </a:lnTo>
                  <a:lnTo>
                    <a:pt x="48" y="518"/>
                  </a:lnTo>
                  <a:lnTo>
                    <a:pt x="48" y="5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8"/>
            <p:cNvSpPr/>
            <p:nvPr/>
          </p:nvSpPr>
          <p:spPr bwMode="auto">
            <a:xfrm>
              <a:off x="2187" y="2501"/>
              <a:ext cx="162" cy="68"/>
            </a:xfrm>
            <a:custGeom>
              <a:avLst/>
              <a:gdLst>
                <a:gd name="T0" fmla="*/ 16 w 159"/>
                <a:gd name="T1" fmla="*/ 4 h 67"/>
                <a:gd name="T2" fmla="*/ 74 w 159"/>
                <a:gd name="T3" fmla="*/ 51 h 67"/>
                <a:gd name="T4" fmla="*/ 74 w 159"/>
                <a:gd name="T5" fmla="*/ 51 h 67"/>
                <a:gd name="T6" fmla="*/ 117 w 159"/>
                <a:gd name="T7" fmla="*/ 33 h 67"/>
                <a:gd name="T8" fmla="*/ 117 w 159"/>
                <a:gd name="T9" fmla="*/ 33 h 67"/>
                <a:gd name="T10" fmla="*/ 142 w 159"/>
                <a:gd name="T11" fmla="*/ 8 h 67"/>
                <a:gd name="T12" fmla="*/ 142 w 159"/>
                <a:gd name="T13" fmla="*/ 8 h 67"/>
                <a:gd name="T14" fmla="*/ 144 w 159"/>
                <a:gd name="T15" fmla="*/ 6 h 67"/>
                <a:gd name="T16" fmla="*/ 144 w 159"/>
                <a:gd name="T17" fmla="*/ 6 h 67"/>
                <a:gd name="T18" fmla="*/ 144 w 159"/>
                <a:gd name="T19" fmla="*/ 6 h 67"/>
                <a:gd name="T20" fmla="*/ 155 w 159"/>
                <a:gd name="T21" fmla="*/ 5 h 67"/>
                <a:gd name="T22" fmla="*/ 155 w 159"/>
                <a:gd name="T23" fmla="*/ 5 h 67"/>
                <a:gd name="T24" fmla="*/ 157 w 159"/>
                <a:gd name="T25" fmla="*/ 16 h 67"/>
                <a:gd name="T26" fmla="*/ 157 w 159"/>
                <a:gd name="T27" fmla="*/ 16 h 67"/>
                <a:gd name="T28" fmla="*/ 133 w 159"/>
                <a:gd name="T29" fmla="*/ 41 h 67"/>
                <a:gd name="T30" fmla="*/ 133 w 159"/>
                <a:gd name="T31" fmla="*/ 41 h 67"/>
                <a:gd name="T32" fmla="*/ 74 w 159"/>
                <a:gd name="T33" fmla="*/ 67 h 67"/>
                <a:gd name="T34" fmla="*/ 74 w 159"/>
                <a:gd name="T35" fmla="*/ 67 h 67"/>
                <a:gd name="T36" fmla="*/ 2 w 159"/>
                <a:gd name="T37" fmla="*/ 12 h 67"/>
                <a:gd name="T38" fmla="*/ 2 w 159"/>
                <a:gd name="T39" fmla="*/ 12 h 67"/>
                <a:gd name="T40" fmla="*/ 5 w 159"/>
                <a:gd name="T41" fmla="*/ 1 h 67"/>
                <a:gd name="T42" fmla="*/ 5 w 159"/>
                <a:gd name="T43" fmla="*/ 1 h 67"/>
                <a:gd name="T44" fmla="*/ 9 w 159"/>
                <a:gd name="T45" fmla="*/ 0 h 67"/>
                <a:gd name="T46" fmla="*/ 9 w 159"/>
                <a:gd name="T47" fmla="*/ 0 h 67"/>
                <a:gd name="T48" fmla="*/ 16 w 159"/>
                <a:gd name="T49"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67">
                  <a:moveTo>
                    <a:pt x="16" y="4"/>
                  </a:moveTo>
                  <a:cubicBezTo>
                    <a:pt x="36" y="41"/>
                    <a:pt x="56" y="51"/>
                    <a:pt x="74" y="51"/>
                  </a:cubicBezTo>
                  <a:cubicBezTo>
                    <a:pt x="74" y="51"/>
                    <a:pt x="74" y="51"/>
                    <a:pt x="74" y="51"/>
                  </a:cubicBezTo>
                  <a:cubicBezTo>
                    <a:pt x="89" y="51"/>
                    <a:pt x="105" y="43"/>
                    <a:pt x="117" y="33"/>
                  </a:cubicBezTo>
                  <a:cubicBezTo>
                    <a:pt x="117" y="33"/>
                    <a:pt x="117" y="33"/>
                    <a:pt x="117" y="33"/>
                  </a:cubicBezTo>
                  <a:cubicBezTo>
                    <a:pt x="130" y="23"/>
                    <a:pt x="139" y="12"/>
                    <a:pt x="142" y="8"/>
                  </a:cubicBezTo>
                  <a:cubicBezTo>
                    <a:pt x="142" y="8"/>
                    <a:pt x="142" y="8"/>
                    <a:pt x="142" y="8"/>
                  </a:cubicBezTo>
                  <a:cubicBezTo>
                    <a:pt x="143" y="7"/>
                    <a:pt x="144" y="6"/>
                    <a:pt x="144" y="6"/>
                  </a:cubicBezTo>
                  <a:cubicBezTo>
                    <a:pt x="144" y="6"/>
                    <a:pt x="144" y="6"/>
                    <a:pt x="144" y="6"/>
                  </a:cubicBezTo>
                  <a:cubicBezTo>
                    <a:pt x="144" y="6"/>
                    <a:pt x="144" y="6"/>
                    <a:pt x="144" y="6"/>
                  </a:cubicBezTo>
                  <a:cubicBezTo>
                    <a:pt x="146" y="3"/>
                    <a:pt x="151" y="2"/>
                    <a:pt x="155" y="5"/>
                  </a:cubicBezTo>
                  <a:cubicBezTo>
                    <a:pt x="155" y="5"/>
                    <a:pt x="155" y="5"/>
                    <a:pt x="155" y="5"/>
                  </a:cubicBezTo>
                  <a:cubicBezTo>
                    <a:pt x="159" y="7"/>
                    <a:pt x="159" y="12"/>
                    <a:pt x="157" y="16"/>
                  </a:cubicBezTo>
                  <a:cubicBezTo>
                    <a:pt x="157" y="16"/>
                    <a:pt x="157" y="16"/>
                    <a:pt x="157" y="16"/>
                  </a:cubicBezTo>
                  <a:cubicBezTo>
                    <a:pt x="156" y="16"/>
                    <a:pt x="147" y="28"/>
                    <a:pt x="133" y="41"/>
                  </a:cubicBezTo>
                  <a:cubicBezTo>
                    <a:pt x="133" y="41"/>
                    <a:pt x="133" y="41"/>
                    <a:pt x="133" y="41"/>
                  </a:cubicBezTo>
                  <a:cubicBezTo>
                    <a:pt x="118" y="53"/>
                    <a:pt x="98" y="67"/>
                    <a:pt x="74" y="67"/>
                  </a:cubicBezTo>
                  <a:cubicBezTo>
                    <a:pt x="74" y="67"/>
                    <a:pt x="74" y="67"/>
                    <a:pt x="74" y="67"/>
                  </a:cubicBezTo>
                  <a:cubicBezTo>
                    <a:pt x="49" y="67"/>
                    <a:pt x="23" y="51"/>
                    <a:pt x="2" y="12"/>
                  </a:cubicBezTo>
                  <a:cubicBezTo>
                    <a:pt x="2" y="12"/>
                    <a:pt x="2" y="12"/>
                    <a:pt x="2" y="12"/>
                  </a:cubicBezTo>
                  <a:cubicBezTo>
                    <a:pt x="0" y="8"/>
                    <a:pt x="1" y="3"/>
                    <a:pt x="5" y="1"/>
                  </a:cubicBezTo>
                  <a:cubicBezTo>
                    <a:pt x="5" y="1"/>
                    <a:pt x="5" y="1"/>
                    <a:pt x="5" y="1"/>
                  </a:cubicBezTo>
                  <a:cubicBezTo>
                    <a:pt x="6" y="0"/>
                    <a:pt x="8" y="0"/>
                    <a:pt x="9" y="0"/>
                  </a:cubicBezTo>
                  <a:cubicBezTo>
                    <a:pt x="9" y="0"/>
                    <a:pt x="9" y="0"/>
                    <a:pt x="9" y="0"/>
                  </a:cubicBezTo>
                  <a:cubicBezTo>
                    <a:pt x="12" y="0"/>
                    <a:pt x="15" y="2"/>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0"/>
            <p:cNvSpPr>
              <a:spLocks noEditPoints="1"/>
            </p:cNvSpPr>
            <p:nvPr/>
          </p:nvSpPr>
          <p:spPr bwMode="auto">
            <a:xfrm>
              <a:off x="2827" y="2258"/>
              <a:ext cx="368" cy="397"/>
            </a:xfrm>
            <a:custGeom>
              <a:avLst/>
              <a:gdLst>
                <a:gd name="T0" fmla="*/ 0 w 360"/>
                <a:gd name="T1" fmla="*/ 194 h 389"/>
                <a:gd name="T2" fmla="*/ 180 w 360"/>
                <a:gd name="T3" fmla="*/ 0 h 389"/>
                <a:gd name="T4" fmla="*/ 180 w 360"/>
                <a:gd name="T5" fmla="*/ 0 h 389"/>
                <a:gd name="T6" fmla="*/ 360 w 360"/>
                <a:gd name="T7" fmla="*/ 194 h 389"/>
                <a:gd name="T8" fmla="*/ 360 w 360"/>
                <a:gd name="T9" fmla="*/ 194 h 389"/>
                <a:gd name="T10" fmla="*/ 180 w 360"/>
                <a:gd name="T11" fmla="*/ 389 h 389"/>
                <a:gd name="T12" fmla="*/ 180 w 360"/>
                <a:gd name="T13" fmla="*/ 389 h 389"/>
                <a:gd name="T14" fmla="*/ 0 w 360"/>
                <a:gd name="T15" fmla="*/ 194 h 389"/>
                <a:gd name="T16" fmla="*/ 14 w 360"/>
                <a:gd name="T17" fmla="*/ 194 h 389"/>
                <a:gd name="T18" fmla="*/ 180 w 360"/>
                <a:gd name="T19" fmla="*/ 375 h 389"/>
                <a:gd name="T20" fmla="*/ 180 w 360"/>
                <a:gd name="T21" fmla="*/ 375 h 389"/>
                <a:gd name="T22" fmla="*/ 346 w 360"/>
                <a:gd name="T23" fmla="*/ 194 h 389"/>
                <a:gd name="T24" fmla="*/ 346 w 360"/>
                <a:gd name="T25" fmla="*/ 194 h 389"/>
                <a:gd name="T26" fmla="*/ 180 w 360"/>
                <a:gd name="T27" fmla="*/ 13 h 389"/>
                <a:gd name="T28" fmla="*/ 180 w 360"/>
                <a:gd name="T29" fmla="*/ 13 h 389"/>
                <a:gd name="T30" fmla="*/ 14 w 360"/>
                <a:gd name="T31"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389">
                  <a:moveTo>
                    <a:pt x="0" y="194"/>
                  </a:moveTo>
                  <a:cubicBezTo>
                    <a:pt x="0" y="87"/>
                    <a:pt x="80" y="0"/>
                    <a:pt x="180" y="0"/>
                  </a:cubicBezTo>
                  <a:cubicBezTo>
                    <a:pt x="180" y="0"/>
                    <a:pt x="180" y="0"/>
                    <a:pt x="180" y="0"/>
                  </a:cubicBezTo>
                  <a:cubicBezTo>
                    <a:pt x="280" y="0"/>
                    <a:pt x="360" y="87"/>
                    <a:pt x="360" y="194"/>
                  </a:cubicBezTo>
                  <a:cubicBezTo>
                    <a:pt x="360" y="194"/>
                    <a:pt x="360" y="194"/>
                    <a:pt x="360" y="194"/>
                  </a:cubicBezTo>
                  <a:cubicBezTo>
                    <a:pt x="360" y="302"/>
                    <a:pt x="280" y="389"/>
                    <a:pt x="180" y="389"/>
                  </a:cubicBezTo>
                  <a:cubicBezTo>
                    <a:pt x="180" y="389"/>
                    <a:pt x="180" y="389"/>
                    <a:pt x="180" y="389"/>
                  </a:cubicBezTo>
                  <a:cubicBezTo>
                    <a:pt x="80" y="389"/>
                    <a:pt x="0" y="302"/>
                    <a:pt x="0" y="194"/>
                  </a:cubicBezTo>
                  <a:close/>
                  <a:moveTo>
                    <a:pt x="14" y="194"/>
                  </a:moveTo>
                  <a:cubicBezTo>
                    <a:pt x="14" y="295"/>
                    <a:pt x="89" y="375"/>
                    <a:pt x="180" y="375"/>
                  </a:cubicBezTo>
                  <a:cubicBezTo>
                    <a:pt x="180" y="375"/>
                    <a:pt x="180" y="375"/>
                    <a:pt x="180" y="375"/>
                  </a:cubicBezTo>
                  <a:cubicBezTo>
                    <a:pt x="271" y="375"/>
                    <a:pt x="346" y="295"/>
                    <a:pt x="346" y="194"/>
                  </a:cubicBezTo>
                  <a:cubicBezTo>
                    <a:pt x="346" y="194"/>
                    <a:pt x="346" y="194"/>
                    <a:pt x="346" y="194"/>
                  </a:cubicBezTo>
                  <a:cubicBezTo>
                    <a:pt x="346" y="94"/>
                    <a:pt x="271" y="14"/>
                    <a:pt x="180" y="13"/>
                  </a:cubicBezTo>
                  <a:cubicBezTo>
                    <a:pt x="180" y="13"/>
                    <a:pt x="180" y="13"/>
                    <a:pt x="180" y="13"/>
                  </a:cubicBezTo>
                  <a:cubicBezTo>
                    <a:pt x="89" y="14"/>
                    <a:pt x="14" y="94"/>
                    <a:pt x="14"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1"/>
            <p:cNvSpPr/>
            <p:nvPr/>
          </p:nvSpPr>
          <p:spPr bwMode="auto">
            <a:xfrm>
              <a:off x="3004" y="2648"/>
              <a:ext cx="14" cy="41"/>
            </a:xfrm>
            <a:custGeom>
              <a:avLst/>
              <a:gdLst>
                <a:gd name="T0" fmla="*/ 0 w 14"/>
                <a:gd name="T1" fmla="*/ 41 h 41"/>
                <a:gd name="T2" fmla="*/ 0 w 14"/>
                <a:gd name="T3" fmla="*/ 0 h 41"/>
                <a:gd name="T4" fmla="*/ 14 w 14"/>
                <a:gd name="T5" fmla="*/ 0 h 41"/>
                <a:gd name="T6" fmla="*/ 14 w 14"/>
                <a:gd name="T7" fmla="*/ 41 h 41"/>
                <a:gd name="T8" fmla="*/ 0 w 14"/>
                <a:gd name="T9" fmla="*/ 41 h 41"/>
                <a:gd name="T10" fmla="*/ 0 w 14"/>
                <a:gd name="T11" fmla="*/ 41 h 41"/>
              </a:gdLst>
              <a:ahLst/>
              <a:cxnLst>
                <a:cxn ang="0">
                  <a:pos x="T0" y="T1"/>
                </a:cxn>
                <a:cxn ang="0">
                  <a:pos x="T2" y="T3"/>
                </a:cxn>
                <a:cxn ang="0">
                  <a:pos x="T4" y="T5"/>
                </a:cxn>
                <a:cxn ang="0">
                  <a:pos x="T6" y="T7"/>
                </a:cxn>
                <a:cxn ang="0">
                  <a:pos x="T8" y="T9"/>
                </a:cxn>
                <a:cxn ang="0">
                  <a:pos x="T10" y="T11"/>
                </a:cxn>
              </a:cxnLst>
              <a:rect l="0" t="0" r="r" b="b"/>
              <a:pathLst>
                <a:path w="14" h="41">
                  <a:moveTo>
                    <a:pt x="0" y="41"/>
                  </a:moveTo>
                  <a:lnTo>
                    <a:pt x="0" y="0"/>
                  </a:lnTo>
                  <a:lnTo>
                    <a:pt x="14" y="0"/>
                  </a:lnTo>
                  <a:lnTo>
                    <a:pt x="14" y="41"/>
                  </a:lnTo>
                  <a:lnTo>
                    <a:pt x="0" y="41"/>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2"/>
            <p:cNvSpPr>
              <a:spLocks noEditPoints="1"/>
            </p:cNvSpPr>
            <p:nvPr/>
          </p:nvSpPr>
          <p:spPr bwMode="auto">
            <a:xfrm>
              <a:off x="2854" y="2682"/>
              <a:ext cx="293" cy="462"/>
            </a:xfrm>
            <a:custGeom>
              <a:avLst/>
              <a:gdLst>
                <a:gd name="T0" fmla="*/ 0 w 286"/>
                <a:gd name="T1" fmla="*/ 226 h 452"/>
                <a:gd name="T2" fmla="*/ 143 w 286"/>
                <a:gd name="T3" fmla="*/ 0 h 452"/>
                <a:gd name="T4" fmla="*/ 143 w 286"/>
                <a:gd name="T5" fmla="*/ 0 h 452"/>
                <a:gd name="T6" fmla="*/ 286 w 286"/>
                <a:gd name="T7" fmla="*/ 226 h 452"/>
                <a:gd name="T8" fmla="*/ 286 w 286"/>
                <a:gd name="T9" fmla="*/ 226 h 452"/>
                <a:gd name="T10" fmla="*/ 143 w 286"/>
                <a:gd name="T11" fmla="*/ 452 h 452"/>
                <a:gd name="T12" fmla="*/ 143 w 286"/>
                <a:gd name="T13" fmla="*/ 452 h 452"/>
                <a:gd name="T14" fmla="*/ 0 w 286"/>
                <a:gd name="T15" fmla="*/ 226 h 452"/>
                <a:gd name="T16" fmla="*/ 53 w 286"/>
                <a:gd name="T17" fmla="*/ 75 h 452"/>
                <a:gd name="T18" fmla="*/ 14 w 286"/>
                <a:gd name="T19" fmla="*/ 226 h 452"/>
                <a:gd name="T20" fmla="*/ 14 w 286"/>
                <a:gd name="T21" fmla="*/ 226 h 452"/>
                <a:gd name="T22" fmla="*/ 53 w 286"/>
                <a:gd name="T23" fmla="*/ 377 h 452"/>
                <a:gd name="T24" fmla="*/ 53 w 286"/>
                <a:gd name="T25" fmla="*/ 377 h 452"/>
                <a:gd name="T26" fmla="*/ 143 w 286"/>
                <a:gd name="T27" fmla="*/ 438 h 452"/>
                <a:gd name="T28" fmla="*/ 143 w 286"/>
                <a:gd name="T29" fmla="*/ 438 h 452"/>
                <a:gd name="T30" fmla="*/ 233 w 286"/>
                <a:gd name="T31" fmla="*/ 377 h 452"/>
                <a:gd name="T32" fmla="*/ 233 w 286"/>
                <a:gd name="T33" fmla="*/ 377 h 452"/>
                <a:gd name="T34" fmla="*/ 272 w 286"/>
                <a:gd name="T35" fmla="*/ 226 h 452"/>
                <a:gd name="T36" fmla="*/ 272 w 286"/>
                <a:gd name="T37" fmla="*/ 226 h 452"/>
                <a:gd name="T38" fmla="*/ 233 w 286"/>
                <a:gd name="T39" fmla="*/ 75 h 452"/>
                <a:gd name="T40" fmla="*/ 233 w 286"/>
                <a:gd name="T41" fmla="*/ 75 h 452"/>
                <a:gd name="T42" fmla="*/ 143 w 286"/>
                <a:gd name="T43" fmla="*/ 14 h 452"/>
                <a:gd name="T44" fmla="*/ 143 w 286"/>
                <a:gd name="T45" fmla="*/ 14 h 452"/>
                <a:gd name="T46" fmla="*/ 143 w 286"/>
                <a:gd name="T47" fmla="*/ 14 h 452"/>
                <a:gd name="T48" fmla="*/ 143 w 286"/>
                <a:gd name="T49" fmla="*/ 14 h 452"/>
                <a:gd name="T50" fmla="*/ 53 w 286"/>
                <a:gd name="T51" fmla="*/ 7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6" h="452">
                  <a:moveTo>
                    <a:pt x="0" y="226"/>
                  </a:moveTo>
                  <a:cubicBezTo>
                    <a:pt x="0" y="103"/>
                    <a:pt x="61" y="1"/>
                    <a:pt x="143" y="0"/>
                  </a:cubicBezTo>
                  <a:cubicBezTo>
                    <a:pt x="143" y="0"/>
                    <a:pt x="143" y="0"/>
                    <a:pt x="143" y="0"/>
                  </a:cubicBezTo>
                  <a:cubicBezTo>
                    <a:pt x="225" y="1"/>
                    <a:pt x="286" y="103"/>
                    <a:pt x="286" y="226"/>
                  </a:cubicBezTo>
                  <a:cubicBezTo>
                    <a:pt x="286" y="226"/>
                    <a:pt x="286" y="226"/>
                    <a:pt x="286" y="226"/>
                  </a:cubicBezTo>
                  <a:cubicBezTo>
                    <a:pt x="286" y="349"/>
                    <a:pt x="225" y="451"/>
                    <a:pt x="143" y="452"/>
                  </a:cubicBezTo>
                  <a:cubicBezTo>
                    <a:pt x="143" y="452"/>
                    <a:pt x="143" y="452"/>
                    <a:pt x="143" y="452"/>
                  </a:cubicBezTo>
                  <a:cubicBezTo>
                    <a:pt x="61" y="451"/>
                    <a:pt x="0" y="349"/>
                    <a:pt x="0" y="226"/>
                  </a:cubicBezTo>
                  <a:close/>
                  <a:moveTo>
                    <a:pt x="53" y="75"/>
                  </a:moveTo>
                  <a:cubicBezTo>
                    <a:pt x="29" y="113"/>
                    <a:pt x="14" y="167"/>
                    <a:pt x="14" y="226"/>
                  </a:cubicBezTo>
                  <a:cubicBezTo>
                    <a:pt x="14" y="226"/>
                    <a:pt x="14" y="226"/>
                    <a:pt x="14" y="226"/>
                  </a:cubicBezTo>
                  <a:cubicBezTo>
                    <a:pt x="14" y="285"/>
                    <a:pt x="29" y="339"/>
                    <a:pt x="53" y="377"/>
                  </a:cubicBezTo>
                  <a:cubicBezTo>
                    <a:pt x="53" y="377"/>
                    <a:pt x="53" y="377"/>
                    <a:pt x="53" y="377"/>
                  </a:cubicBezTo>
                  <a:cubicBezTo>
                    <a:pt x="77" y="415"/>
                    <a:pt x="109" y="438"/>
                    <a:pt x="143" y="438"/>
                  </a:cubicBezTo>
                  <a:cubicBezTo>
                    <a:pt x="143" y="438"/>
                    <a:pt x="143" y="438"/>
                    <a:pt x="143" y="438"/>
                  </a:cubicBezTo>
                  <a:cubicBezTo>
                    <a:pt x="177" y="438"/>
                    <a:pt x="210" y="415"/>
                    <a:pt x="233" y="377"/>
                  </a:cubicBezTo>
                  <a:cubicBezTo>
                    <a:pt x="233" y="377"/>
                    <a:pt x="233" y="377"/>
                    <a:pt x="233" y="377"/>
                  </a:cubicBezTo>
                  <a:cubicBezTo>
                    <a:pt x="257" y="339"/>
                    <a:pt x="272" y="285"/>
                    <a:pt x="272" y="226"/>
                  </a:cubicBezTo>
                  <a:cubicBezTo>
                    <a:pt x="272" y="226"/>
                    <a:pt x="272" y="226"/>
                    <a:pt x="272" y="226"/>
                  </a:cubicBezTo>
                  <a:cubicBezTo>
                    <a:pt x="272" y="167"/>
                    <a:pt x="257" y="113"/>
                    <a:pt x="233" y="75"/>
                  </a:cubicBezTo>
                  <a:cubicBezTo>
                    <a:pt x="233" y="75"/>
                    <a:pt x="233" y="75"/>
                    <a:pt x="233" y="75"/>
                  </a:cubicBezTo>
                  <a:cubicBezTo>
                    <a:pt x="210" y="36"/>
                    <a:pt x="177" y="14"/>
                    <a:pt x="143" y="14"/>
                  </a:cubicBezTo>
                  <a:cubicBezTo>
                    <a:pt x="143" y="14"/>
                    <a:pt x="143" y="14"/>
                    <a:pt x="143" y="14"/>
                  </a:cubicBezTo>
                  <a:cubicBezTo>
                    <a:pt x="143" y="14"/>
                    <a:pt x="143" y="14"/>
                    <a:pt x="143" y="14"/>
                  </a:cubicBezTo>
                  <a:cubicBezTo>
                    <a:pt x="143" y="14"/>
                    <a:pt x="143" y="14"/>
                    <a:pt x="143" y="14"/>
                  </a:cubicBezTo>
                  <a:cubicBezTo>
                    <a:pt x="109" y="14"/>
                    <a:pt x="77" y="36"/>
                    <a:pt x="53"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
            <p:cNvSpPr/>
            <p:nvPr/>
          </p:nvSpPr>
          <p:spPr bwMode="auto">
            <a:xfrm>
              <a:off x="2943" y="2679"/>
              <a:ext cx="123" cy="66"/>
            </a:xfrm>
            <a:custGeom>
              <a:avLst/>
              <a:gdLst>
                <a:gd name="T0" fmla="*/ 111 w 120"/>
                <a:gd name="T1" fmla="*/ 15 h 65"/>
                <a:gd name="T2" fmla="*/ 105 w 120"/>
                <a:gd name="T3" fmla="*/ 20 h 65"/>
                <a:gd name="T4" fmla="*/ 90 w 120"/>
                <a:gd name="T5" fmla="*/ 24 h 65"/>
                <a:gd name="T6" fmla="*/ 66 w 120"/>
                <a:gd name="T7" fmla="*/ 0 h 65"/>
                <a:gd name="T8" fmla="*/ 29 w 120"/>
                <a:gd name="T9" fmla="*/ 44 h 65"/>
                <a:gd name="T10" fmla="*/ 11 w 120"/>
                <a:gd name="T11" fmla="*/ 21 h 65"/>
                <a:gd name="T12" fmla="*/ 0 w 120"/>
                <a:gd name="T13" fmla="*/ 30 h 65"/>
                <a:gd name="T14" fmla="*/ 29 w 120"/>
                <a:gd name="T15" fmla="*/ 65 h 65"/>
                <a:gd name="T16" fmla="*/ 66 w 120"/>
                <a:gd name="T17" fmla="*/ 20 h 65"/>
                <a:gd name="T18" fmla="*/ 86 w 120"/>
                <a:gd name="T19" fmla="*/ 40 h 65"/>
                <a:gd name="T20" fmla="*/ 111 w 120"/>
                <a:gd name="T21" fmla="*/ 33 h 65"/>
                <a:gd name="T22" fmla="*/ 112 w 120"/>
                <a:gd name="T23" fmla="*/ 32 h 65"/>
                <a:gd name="T24" fmla="*/ 120 w 120"/>
                <a:gd name="T25" fmla="*/ 26 h 65"/>
                <a:gd name="T26" fmla="*/ 111 w 120"/>
                <a:gd name="T2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65">
                  <a:moveTo>
                    <a:pt x="111" y="15"/>
                  </a:moveTo>
                  <a:cubicBezTo>
                    <a:pt x="108" y="18"/>
                    <a:pt x="106" y="19"/>
                    <a:pt x="105" y="20"/>
                  </a:cubicBezTo>
                  <a:cubicBezTo>
                    <a:pt x="90" y="24"/>
                    <a:pt x="90" y="24"/>
                    <a:pt x="90" y="24"/>
                  </a:cubicBezTo>
                  <a:cubicBezTo>
                    <a:pt x="66" y="0"/>
                    <a:pt x="66" y="0"/>
                    <a:pt x="66" y="0"/>
                  </a:cubicBezTo>
                  <a:cubicBezTo>
                    <a:pt x="29" y="44"/>
                    <a:pt x="29" y="44"/>
                    <a:pt x="29" y="44"/>
                  </a:cubicBezTo>
                  <a:cubicBezTo>
                    <a:pt x="11" y="21"/>
                    <a:pt x="11" y="21"/>
                    <a:pt x="11" y="21"/>
                  </a:cubicBezTo>
                  <a:cubicBezTo>
                    <a:pt x="0" y="30"/>
                    <a:pt x="0" y="30"/>
                    <a:pt x="0" y="30"/>
                  </a:cubicBezTo>
                  <a:cubicBezTo>
                    <a:pt x="29" y="65"/>
                    <a:pt x="29" y="65"/>
                    <a:pt x="29" y="65"/>
                  </a:cubicBezTo>
                  <a:cubicBezTo>
                    <a:pt x="66" y="20"/>
                    <a:pt x="66" y="20"/>
                    <a:pt x="66" y="20"/>
                  </a:cubicBezTo>
                  <a:cubicBezTo>
                    <a:pt x="86" y="40"/>
                    <a:pt x="86" y="40"/>
                    <a:pt x="86" y="40"/>
                  </a:cubicBezTo>
                  <a:cubicBezTo>
                    <a:pt x="111" y="33"/>
                    <a:pt x="111" y="33"/>
                    <a:pt x="111" y="33"/>
                  </a:cubicBezTo>
                  <a:cubicBezTo>
                    <a:pt x="112" y="32"/>
                    <a:pt x="112" y="32"/>
                    <a:pt x="112" y="32"/>
                  </a:cubicBezTo>
                  <a:cubicBezTo>
                    <a:pt x="112" y="32"/>
                    <a:pt x="115" y="30"/>
                    <a:pt x="120" y="26"/>
                  </a:cubicBezTo>
                  <a:cubicBezTo>
                    <a:pt x="116" y="23"/>
                    <a:pt x="113" y="19"/>
                    <a:pt x="1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4"/>
            <p:cNvSpPr>
              <a:spLocks noEditPoints="1"/>
            </p:cNvSpPr>
            <p:nvPr/>
          </p:nvSpPr>
          <p:spPr bwMode="auto">
            <a:xfrm>
              <a:off x="2977" y="2688"/>
              <a:ext cx="84" cy="368"/>
            </a:xfrm>
            <a:custGeom>
              <a:avLst/>
              <a:gdLst>
                <a:gd name="T0" fmla="*/ 2 w 84"/>
                <a:gd name="T1" fmla="*/ 315 h 368"/>
                <a:gd name="T2" fmla="*/ 0 w 84"/>
                <a:gd name="T3" fmla="*/ 312 h 368"/>
                <a:gd name="T4" fmla="*/ 27 w 84"/>
                <a:gd name="T5" fmla="*/ 0 h 368"/>
                <a:gd name="T6" fmla="*/ 41 w 84"/>
                <a:gd name="T7" fmla="*/ 0 h 368"/>
                <a:gd name="T8" fmla="*/ 84 w 84"/>
                <a:gd name="T9" fmla="*/ 277 h 368"/>
                <a:gd name="T10" fmla="*/ 60 w 84"/>
                <a:gd name="T11" fmla="*/ 368 h 368"/>
                <a:gd name="T12" fmla="*/ 2 w 84"/>
                <a:gd name="T13" fmla="*/ 315 h 368"/>
                <a:gd name="T14" fmla="*/ 2 w 84"/>
                <a:gd name="T15" fmla="*/ 315 h 368"/>
                <a:gd name="T16" fmla="*/ 52 w 84"/>
                <a:gd name="T17" fmla="*/ 341 h 368"/>
                <a:gd name="T18" fmla="*/ 69 w 84"/>
                <a:gd name="T19" fmla="*/ 276 h 368"/>
                <a:gd name="T20" fmla="*/ 36 w 84"/>
                <a:gd name="T21" fmla="*/ 60 h 368"/>
                <a:gd name="T22" fmla="*/ 14 w 84"/>
                <a:gd name="T23" fmla="*/ 307 h 368"/>
                <a:gd name="T24" fmla="*/ 52 w 84"/>
                <a:gd name="T25" fmla="*/ 341 h 368"/>
                <a:gd name="T26" fmla="*/ 52 w 84"/>
                <a:gd name="T27" fmla="*/ 34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368">
                  <a:moveTo>
                    <a:pt x="2" y="315"/>
                  </a:moveTo>
                  <a:lnTo>
                    <a:pt x="0" y="312"/>
                  </a:lnTo>
                  <a:lnTo>
                    <a:pt x="27" y="0"/>
                  </a:lnTo>
                  <a:lnTo>
                    <a:pt x="41" y="0"/>
                  </a:lnTo>
                  <a:lnTo>
                    <a:pt x="84" y="277"/>
                  </a:lnTo>
                  <a:lnTo>
                    <a:pt x="60" y="368"/>
                  </a:lnTo>
                  <a:lnTo>
                    <a:pt x="2" y="315"/>
                  </a:lnTo>
                  <a:lnTo>
                    <a:pt x="2" y="315"/>
                  </a:lnTo>
                  <a:close/>
                  <a:moveTo>
                    <a:pt x="52" y="341"/>
                  </a:moveTo>
                  <a:lnTo>
                    <a:pt x="69" y="276"/>
                  </a:lnTo>
                  <a:lnTo>
                    <a:pt x="36" y="60"/>
                  </a:lnTo>
                  <a:lnTo>
                    <a:pt x="14" y="307"/>
                  </a:lnTo>
                  <a:lnTo>
                    <a:pt x="52" y="341"/>
                  </a:lnTo>
                  <a:lnTo>
                    <a:pt x="52" y="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5"/>
            <p:cNvSpPr/>
            <p:nvPr/>
          </p:nvSpPr>
          <p:spPr bwMode="auto">
            <a:xfrm>
              <a:off x="2679" y="2705"/>
              <a:ext cx="262" cy="407"/>
            </a:xfrm>
            <a:custGeom>
              <a:avLst/>
              <a:gdLst>
                <a:gd name="T0" fmla="*/ 204 w 257"/>
                <a:gd name="T1" fmla="*/ 68 h 398"/>
                <a:gd name="T2" fmla="*/ 121 w 257"/>
                <a:gd name="T3" fmla="*/ 177 h 398"/>
                <a:gd name="T4" fmla="*/ 121 w 257"/>
                <a:gd name="T5" fmla="*/ 177 h 398"/>
                <a:gd name="T6" fmla="*/ 15 w 257"/>
                <a:gd name="T7" fmla="*/ 326 h 398"/>
                <a:gd name="T8" fmla="*/ 15 w 257"/>
                <a:gd name="T9" fmla="*/ 326 h 398"/>
                <a:gd name="T10" fmla="*/ 35 w 257"/>
                <a:gd name="T11" fmla="*/ 394 h 398"/>
                <a:gd name="T12" fmla="*/ 35 w 257"/>
                <a:gd name="T13" fmla="*/ 394 h 398"/>
                <a:gd name="T14" fmla="*/ 22 w 257"/>
                <a:gd name="T15" fmla="*/ 398 h 398"/>
                <a:gd name="T16" fmla="*/ 0 w 257"/>
                <a:gd name="T17" fmla="*/ 324 h 398"/>
                <a:gd name="T18" fmla="*/ 1 w 257"/>
                <a:gd name="T19" fmla="*/ 321 h 398"/>
                <a:gd name="T20" fmla="*/ 194 w 257"/>
                <a:gd name="T21" fmla="*/ 60 h 398"/>
                <a:gd name="T22" fmla="*/ 194 w 257"/>
                <a:gd name="T23" fmla="*/ 60 h 398"/>
                <a:gd name="T24" fmla="*/ 251 w 257"/>
                <a:gd name="T25" fmla="*/ 0 h 398"/>
                <a:gd name="T26" fmla="*/ 251 w 257"/>
                <a:gd name="T27" fmla="*/ 0 h 398"/>
                <a:gd name="T28" fmla="*/ 257 w 257"/>
                <a:gd name="T29" fmla="*/ 12 h 398"/>
                <a:gd name="T30" fmla="*/ 204 w 257"/>
                <a:gd name="T31" fmla="*/ 6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98">
                  <a:moveTo>
                    <a:pt x="204" y="68"/>
                  </a:moveTo>
                  <a:cubicBezTo>
                    <a:pt x="180" y="99"/>
                    <a:pt x="150" y="138"/>
                    <a:pt x="121" y="177"/>
                  </a:cubicBezTo>
                  <a:cubicBezTo>
                    <a:pt x="121" y="177"/>
                    <a:pt x="121" y="177"/>
                    <a:pt x="121" y="177"/>
                  </a:cubicBezTo>
                  <a:cubicBezTo>
                    <a:pt x="71" y="245"/>
                    <a:pt x="25" y="312"/>
                    <a:pt x="15" y="326"/>
                  </a:cubicBezTo>
                  <a:cubicBezTo>
                    <a:pt x="15" y="326"/>
                    <a:pt x="15" y="326"/>
                    <a:pt x="15" y="326"/>
                  </a:cubicBezTo>
                  <a:cubicBezTo>
                    <a:pt x="35" y="394"/>
                    <a:pt x="35" y="394"/>
                    <a:pt x="35" y="394"/>
                  </a:cubicBezTo>
                  <a:cubicBezTo>
                    <a:pt x="35" y="394"/>
                    <a:pt x="35" y="394"/>
                    <a:pt x="35" y="394"/>
                  </a:cubicBezTo>
                  <a:cubicBezTo>
                    <a:pt x="22" y="398"/>
                    <a:pt x="22" y="398"/>
                    <a:pt x="22" y="398"/>
                  </a:cubicBezTo>
                  <a:cubicBezTo>
                    <a:pt x="0" y="324"/>
                    <a:pt x="0" y="324"/>
                    <a:pt x="0" y="324"/>
                  </a:cubicBezTo>
                  <a:cubicBezTo>
                    <a:pt x="1" y="321"/>
                    <a:pt x="1" y="321"/>
                    <a:pt x="1" y="321"/>
                  </a:cubicBezTo>
                  <a:cubicBezTo>
                    <a:pt x="1" y="321"/>
                    <a:pt x="118" y="152"/>
                    <a:pt x="194" y="60"/>
                  </a:cubicBezTo>
                  <a:cubicBezTo>
                    <a:pt x="194" y="60"/>
                    <a:pt x="194" y="60"/>
                    <a:pt x="194" y="60"/>
                  </a:cubicBezTo>
                  <a:cubicBezTo>
                    <a:pt x="219" y="28"/>
                    <a:pt x="239" y="6"/>
                    <a:pt x="251" y="0"/>
                  </a:cubicBezTo>
                  <a:cubicBezTo>
                    <a:pt x="251" y="0"/>
                    <a:pt x="251" y="0"/>
                    <a:pt x="251" y="0"/>
                  </a:cubicBezTo>
                  <a:cubicBezTo>
                    <a:pt x="257" y="12"/>
                    <a:pt x="257" y="12"/>
                    <a:pt x="257" y="12"/>
                  </a:cubicBezTo>
                  <a:cubicBezTo>
                    <a:pt x="250" y="15"/>
                    <a:pt x="229" y="38"/>
                    <a:pt x="20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6"/>
            <p:cNvSpPr/>
            <p:nvPr/>
          </p:nvSpPr>
          <p:spPr bwMode="auto">
            <a:xfrm>
              <a:off x="2644" y="3035"/>
              <a:ext cx="49" cy="78"/>
            </a:xfrm>
            <a:custGeom>
              <a:avLst/>
              <a:gdLst>
                <a:gd name="T0" fmla="*/ 35 w 49"/>
                <a:gd name="T1" fmla="*/ 56 h 78"/>
                <a:gd name="T2" fmla="*/ 35 w 49"/>
                <a:gd name="T3" fmla="*/ 33 h 78"/>
                <a:gd name="T4" fmla="*/ 13 w 49"/>
                <a:gd name="T5" fmla="*/ 78 h 78"/>
                <a:gd name="T6" fmla="*/ 13 w 49"/>
                <a:gd name="T7" fmla="*/ 78 h 78"/>
                <a:gd name="T8" fmla="*/ 0 w 49"/>
                <a:gd name="T9" fmla="*/ 72 h 78"/>
                <a:gd name="T10" fmla="*/ 36 w 49"/>
                <a:gd name="T11" fmla="*/ 0 h 78"/>
                <a:gd name="T12" fmla="*/ 49 w 49"/>
                <a:gd name="T13" fmla="*/ 3 h 78"/>
                <a:gd name="T14" fmla="*/ 49 w 49"/>
                <a:gd name="T15" fmla="*/ 56 h 78"/>
                <a:gd name="T16" fmla="*/ 35 w 49"/>
                <a:gd name="T17" fmla="*/ 56 h 78"/>
                <a:gd name="T18" fmla="*/ 35 w 49"/>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8">
                  <a:moveTo>
                    <a:pt x="35" y="56"/>
                  </a:moveTo>
                  <a:lnTo>
                    <a:pt x="35" y="33"/>
                  </a:lnTo>
                  <a:lnTo>
                    <a:pt x="13" y="78"/>
                  </a:lnTo>
                  <a:lnTo>
                    <a:pt x="13" y="78"/>
                  </a:lnTo>
                  <a:lnTo>
                    <a:pt x="0" y="72"/>
                  </a:lnTo>
                  <a:lnTo>
                    <a:pt x="36" y="0"/>
                  </a:lnTo>
                  <a:lnTo>
                    <a:pt x="49" y="3"/>
                  </a:lnTo>
                  <a:lnTo>
                    <a:pt x="49" y="56"/>
                  </a:lnTo>
                  <a:lnTo>
                    <a:pt x="35" y="56"/>
                  </a:lnTo>
                  <a:lnTo>
                    <a:pt x="3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7"/>
            <p:cNvSpPr/>
            <p:nvPr/>
          </p:nvSpPr>
          <p:spPr bwMode="auto">
            <a:xfrm>
              <a:off x="3094" y="2314"/>
              <a:ext cx="218" cy="436"/>
            </a:xfrm>
            <a:custGeom>
              <a:avLst/>
              <a:gdLst>
                <a:gd name="T0" fmla="*/ 45 w 213"/>
                <a:gd name="T1" fmla="*/ 352 h 427"/>
                <a:gd name="T2" fmla="*/ 112 w 213"/>
                <a:gd name="T3" fmla="*/ 234 h 427"/>
                <a:gd name="T4" fmla="*/ 112 w 213"/>
                <a:gd name="T5" fmla="*/ 234 h 427"/>
                <a:gd name="T6" fmla="*/ 198 w 213"/>
                <a:gd name="T7" fmla="*/ 71 h 427"/>
                <a:gd name="T8" fmla="*/ 198 w 213"/>
                <a:gd name="T9" fmla="*/ 71 h 427"/>
                <a:gd name="T10" fmla="*/ 168 w 213"/>
                <a:gd name="T11" fmla="*/ 6 h 427"/>
                <a:gd name="T12" fmla="*/ 168 w 213"/>
                <a:gd name="T13" fmla="*/ 6 h 427"/>
                <a:gd name="T14" fmla="*/ 181 w 213"/>
                <a:gd name="T15" fmla="*/ 0 h 427"/>
                <a:gd name="T16" fmla="*/ 213 w 213"/>
                <a:gd name="T17" fmla="*/ 71 h 427"/>
                <a:gd name="T18" fmla="*/ 212 w 213"/>
                <a:gd name="T19" fmla="*/ 74 h 427"/>
                <a:gd name="T20" fmla="*/ 57 w 213"/>
                <a:gd name="T21" fmla="*/ 360 h 427"/>
                <a:gd name="T22" fmla="*/ 57 w 213"/>
                <a:gd name="T23" fmla="*/ 360 h 427"/>
                <a:gd name="T24" fmla="*/ 8 w 213"/>
                <a:gd name="T25" fmla="*/ 427 h 427"/>
                <a:gd name="T26" fmla="*/ 8 w 213"/>
                <a:gd name="T27" fmla="*/ 427 h 427"/>
                <a:gd name="T28" fmla="*/ 0 w 213"/>
                <a:gd name="T29" fmla="*/ 416 h 427"/>
                <a:gd name="T30" fmla="*/ 45 w 213"/>
                <a:gd name="T31" fmla="*/ 35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27">
                  <a:moveTo>
                    <a:pt x="45" y="352"/>
                  </a:moveTo>
                  <a:cubicBezTo>
                    <a:pt x="66" y="319"/>
                    <a:pt x="90" y="276"/>
                    <a:pt x="112" y="234"/>
                  </a:cubicBezTo>
                  <a:cubicBezTo>
                    <a:pt x="112" y="234"/>
                    <a:pt x="112" y="234"/>
                    <a:pt x="112" y="234"/>
                  </a:cubicBezTo>
                  <a:cubicBezTo>
                    <a:pt x="153" y="159"/>
                    <a:pt x="190" y="87"/>
                    <a:pt x="198" y="71"/>
                  </a:cubicBezTo>
                  <a:cubicBezTo>
                    <a:pt x="198" y="71"/>
                    <a:pt x="198" y="71"/>
                    <a:pt x="198" y="71"/>
                  </a:cubicBezTo>
                  <a:cubicBezTo>
                    <a:pt x="168" y="6"/>
                    <a:pt x="168" y="6"/>
                    <a:pt x="168" y="6"/>
                  </a:cubicBezTo>
                  <a:cubicBezTo>
                    <a:pt x="168" y="6"/>
                    <a:pt x="168" y="6"/>
                    <a:pt x="168" y="6"/>
                  </a:cubicBezTo>
                  <a:cubicBezTo>
                    <a:pt x="181" y="0"/>
                    <a:pt x="181" y="0"/>
                    <a:pt x="181" y="0"/>
                  </a:cubicBezTo>
                  <a:cubicBezTo>
                    <a:pt x="213" y="71"/>
                    <a:pt x="213" y="71"/>
                    <a:pt x="213" y="71"/>
                  </a:cubicBezTo>
                  <a:cubicBezTo>
                    <a:pt x="212" y="74"/>
                    <a:pt x="212" y="74"/>
                    <a:pt x="212" y="74"/>
                  </a:cubicBezTo>
                  <a:cubicBezTo>
                    <a:pt x="212" y="75"/>
                    <a:pt x="119" y="257"/>
                    <a:pt x="57" y="360"/>
                  </a:cubicBezTo>
                  <a:cubicBezTo>
                    <a:pt x="57" y="360"/>
                    <a:pt x="57" y="360"/>
                    <a:pt x="57" y="360"/>
                  </a:cubicBezTo>
                  <a:cubicBezTo>
                    <a:pt x="36" y="394"/>
                    <a:pt x="20" y="419"/>
                    <a:pt x="8" y="427"/>
                  </a:cubicBezTo>
                  <a:cubicBezTo>
                    <a:pt x="8" y="427"/>
                    <a:pt x="8" y="427"/>
                    <a:pt x="8" y="427"/>
                  </a:cubicBezTo>
                  <a:cubicBezTo>
                    <a:pt x="0" y="416"/>
                    <a:pt x="0" y="416"/>
                    <a:pt x="0" y="416"/>
                  </a:cubicBezTo>
                  <a:cubicBezTo>
                    <a:pt x="7" y="412"/>
                    <a:pt x="25" y="386"/>
                    <a:pt x="4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8"/>
            <p:cNvSpPr/>
            <p:nvPr/>
          </p:nvSpPr>
          <p:spPr bwMode="auto">
            <a:xfrm>
              <a:off x="3290" y="2307"/>
              <a:ext cx="46" cy="81"/>
            </a:xfrm>
            <a:custGeom>
              <a:avLst/>
              <a:gdLst>
                <a:gd name="T0" fmla="*/ 14 w 46"/>
                <a:gd name="T1" fmla="*/ 26 h 81"/>
                <a:gd name="T2" fmla="*/ 17 w 46"/>
                <a:gd name="T3" fmla="*/ 48 h 81"/>
                <a:gd name="T4" fmla="*/ 32 w 46"/>
                <a:gd name="T5" fmla="*/ 0 h 81"/>
                <a:gd name="T6" fmla="*/ 32 w 46"/>
                <a:gd name="T7" fmla="*/ 0 h 81"/>
                <a:gd name="T8" fmla="*/ 46 w 46"/>
                <a:gd name="T9" fmla="*/ 5 h 81"/>
                <a:gd name="T10" fmla="*/ 21 w 46"/>
                <a:gd name="T11" fmla="*/ 81 h 81"/>
                <a:gd name="T12" fmla="*/ 8 w 46"/>
                <a:gd name="T13" fmla="*/ 80 h 81"/>
                <a:gd name="T14" fmla="*/ 0 w 46"/>
                <a:gd name="T15" fmla="*/ 28 h 81"/>
                <a:gd name="T16" fmla="*/ 14 w 46"/>
                <a:gd name="T17" fmla="*/ 26 h 81"/>
                <a:gd name="T18" fmla="*/ 14 w 46"/>
                <a:gd name="T19"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81">
                  <a:moveTo>
                    <a:pt x="14" y="26"/>
                  </a:moveTo>
                  <a:lnTo>
                    <a:pt x="17" y="48"/>
                  </a:lnTo>
                  <a:lnTo>
                    <a:pt x="32" y="0"/>
                  </a:lnTo>
                  <a:lnTo>
                    <a:pt x="32" y="0"/>
                  </a:lnTo>
                  <a:lnTo>
                    <a:pt x="46" y="5"/>
                  </a:lnTo>
                  <a:lnTo>
                    <a:pt x="21" y="81"/>
                  </a:lnTo>
                  <a:lnTo>
                    <a:pt x="8" y="80"/>
                  </a:lnTo>
                  <a:lnTo>
                    <a:pt x="0" y="28"/>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9"/>
            <p:cNvSpPr/>
            <p:nvPr/>
          </p:nvSpPr>
          <p:spPr bwMode="auto">
            <a:xfrm>
              <a:off x="2920" y="3136"/>
              <a:ext cx="71" cy="535"/>
            </a:xfrm>
            <a:custGeom>
              <a:avLst/>
              <a:gdLst>
                <a:gd name="T0" fmla="*/ 0 w 71"/>
                <a:gd name="T1" fmla="*/ 535 h 535"/>
                <a:gd name="T2" fmla="*/ 0 w 71"/>
                <a:gd name="T3" fmla="*/ 522 h 535"/>
                <a:gd name="T4" fmla="*/ 57 w 71"/>
                <a:gd name="T5" fmla="*/ 522 h 535"/>
                <a:gd name="T6" fmla="*/ 39 w 71"/>
                <a:gd name="T7" fmla="*/ 1 h 535"/>
                <a:gd name="T8" fmla="*/ 52 w 71"/>
                <a:gd name="T9" fmla="*/ 0 h 535"/>
                <a:gd name="T10" fmla="*/ 71 w 71"/>
                <a:gd name="T11" fmla="*/ 535 h 535"/>
                <a:gd name="T12" fmla="*/ 0 w 71"/>
                <a:gd name="T13" fmla="*/ 535 h 535"/>
                <a:gd name="T14" fmla="*/ 0 w 71"/>
                <a:gd name="T15" fmla="*/ 53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35">
                  <a:moveTo>
                    <a:pt x="0" y="535"/>
                  </a:moveTo>
                  <a:lnTo>
                    <a:pt x="0" y="522"/>
                  </a:lnTo>
                  <a:lnTo>
                    <a:pt x="57" y="522"/>
                  </a:lnTo>
                  <a:lnTo>
                    <a:pt x="39" y="1"/>
                  </a:lnTo>
                  <a:lnTo>
                    <a:pt x="52" y="0"/>
                  </a:lnTo>
                  <a:lnTo>
                    <a:pt x="71" y="535"/>
                  </a:lnTo>
                  <a:lnTo>
                    <a:pt x="0" y="535"/>
                  </a:lnTo>
                  <a:lnTo>
                    <a:pt x="0" y="5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0"/>
            <p:cNvSpPr/>
            <p:nvPr/>
          </p:nvSpPr>
          <p:spPr bwMode="auto">
            <a:xfrm>
              <a:off x="3012" y="3134"/>
              <a:ext cx="112" cy="518"/>
            </a:xfrm>
            <a:custGeom>
              <a:avLst/>
              <a:gdLst>
                <a:gd name="T0" fmla="*/ 48 w 112"/>
                <a:gd name="T1" fmla="*/ 518 h 518"/>
                <a:gd name="T2" fmla="*/ 0 w 112"/>
                <a:gd name="T3" fmla="*/ 1 h 518"/>
                <a:gd name="T4" fmla="*/ 14 w 112"/>
                <a:gd name="T5" fmla="*/ 0 h 518"/>
                <a:gd name="T6" fmla="*/ 61 w 112"/>
                <a:gd name="T7" fmla="*/ 504 h 518"/>
                <a:gd name="T8" fmla="*/ 112 w 112"/>
                <a:gd name="T9" fmla="*/ 504 h 518"/>
                <a:gd name="T10" fmla="*/ 112 w 112"/>
                <a:gd name="T11" fmla="*/ 518 h 518"/>
                <a:gd name="T12" fmla="*/ 48 w 112"/>
                <a:gd name="T13" fmla="*/ 518 h 518"/>
                <a:gd name="T14" fmla="*/ 48 w 112"/>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518">
                  <a:moveTo>
                    <a:pt x="48" y="518"/>
                  </a:moveTo>
                  <a:lnTo>
                    <a:pt x="0" y="1"/>
                  </a:lnTo>
                  <a:lnTo>
                    <a:pt x="14" y="0"/>
                  </a:lnTo>
                  <a:lnTo>
                    <a:pt x="61" y="504"/>
                  </a:lnTo>
                  <a:lnTo>
                    <a:pt x="112" y="504"/>
                  </a:lnTo>
                  <a:lnTo>
                    <a:pt x="112" y="518"/>
                  </a:lnTo>
                  <a:lnTo>
                    <a:pt x="48" y="518"/>
                  </a:lnTo>
                  <a:lnTo>
                    <a:pt x="48" y="5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1"/>
            <p:cNvSpPr>
              <a:spLocks noEditPoints="1"/>
            </p:cNvSpPr>
            <p:nvPr/>
          </p:nvSpPr>
          <p:spPr bwMode="auto">
            <a:xfrm>
              <a:off x="2895" y="2342"/>
              <a:ext cx="104" cy="105"/>
            </a:xfrm>
            <a:custGeom>
              <a:avLst/>
              <a:gdLst>
                <a:gd name="T0" fmla="*/ 0 w 102"/>
                <a:gd name="T1" fmla="*/ 51 h 102"/>
                <a:gd name="T2" fmla="*/ 51 w 102"/>
                <a:gd name="T3" fmla="*/ 0 h 102"/>
                <a:gd name="T4" fmla="*/ 51 w 102"/>
                <a:gd name="T5" fmla="*/ 0 h 102"/>
                <a:gd name="T6" fmla="*/ 102 w 102"/>
                <a:gd name="T7" fmla="*/ 51 h 102"/>
                <a:gd name="T8" fmla="*/ 102 w 102"/>
                <a:gd name="T9" fmla="*/ 51 h 102"/>
                <a:gd name="T10" fmla="*/ 51 w 102"/>
                <a:gd name="T11" fmla="*/ 102 h 102"/>
                <a:gd name="T12" fmla="*/ 51 w 102"/>
                <a:gd name="T13" fmla="*/ 102 h 102"/>
                <a:gd name="T14" fmla="*/ 0 w 102"/>
                <a:gd name="T15" fmla="*/ 51 h 102"/>
                <a:gd name="T16" fmla="*/ 16 w 102"/>
                <a:gd name="T17" fmla="*/ 51 h 102"/>
                <a:gd name="T18" fmla="*/ 51 w 102"/>
                <a:gd name="T19" fmla="*/ 86 h 102"/>
                <a:gd name="T20" fmla="*/ 51 w 102"/>
                <a:gd name="T21" fmla="*/ 86 h 102"/>
                <a:gd name="T22" fmla="*/ 86 w 102"/>
                <a:gd name="T23" fmla="*/ 51 h 102"/>
                <a:gd name="T24" fmla="*/ 86 w 102"/>
                <a:gd name="T25" fmla="*/ 51 h 102"/>
                <a:gd name="T26" fmla="*/ 51 w 102"/>
                <a:gd name="T27" fmla="*/ 16 h 102"/>
                <a:gd name="T28" fmla="*/ 51 w 102"/>
                <a:gd name="T29" fmla="*/ 16 h 102"/>
                <a:gd name="T30" fmla="*/ 16 w 102"/>
                <a:gd name="T3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02">
                  <a:moveTo>
                    <a:pt x="0" y="51"/>
                  </a:moveTo>
                  <a:cubicBezTo>
                    <a:pt x="0" y="23"/>
                    <a:pt x="23" y="0"/>
                    <a:pt x="51" y="0"/>
                  </a:cubicBezTo>
                  <a:cubicBezTo>
                    <a:pt x="51" y="0"/>
                    <a:pt x="51" y="0"/>
                    <a:pt x="51" y="0"/>
                  </a:cubicBezTo>
                  <a:cubicBezTo>
                    <a:pt x="79" y="0"/>
                    <a:pt x="102" y="23"/>
                    <a:pt x="102" y="51"/>
                  </a:cubicBezTo>
                  <a:cubicBezTo>
                    <a:pt x="102" y="51"/>
                    <a:pt x="102" y="51"/>
                    <a:pt x="102" y="51"/>
                  </a:cubicBezTo>
                  <a:cubicBezTo>
                    <a:pt x="102" y="79"/>
                    <a:pt x="79" y="102"/>
                    <a:pt x="51" y="102"/>
                  </a:cubicBezTo>
                  <a:cubicBezTo>
                    <a:pt x="51" y="102"/>
                    <a:pt x="51" y="102"/>
                    <a:pt x="51" y="102"/>
                  </a:cubicBezTo>
                  <a:cubicBezTo>
                    <a:pt x="23" y="102"/>
                    <a:pt x="0" y="79"/>
                    <a:pt x="0" y="51"/>
                  </a:cubicBezTo>
                  <a:close/>
                  <a:moveTo>
                    <a:pt x="16" y="51"/>
                  </a:moveTo>
                  <a:cubicBezTo>
                    <a:pt x="16" y="70"/>
                    <a:pt x="32" y="86"/>
                    <a:pt x="51" y="86"/>
                  </a:cubicBezTo>
                  <a:cubicBezTo>
                    <a:pt x="51" y="86"/>
                    <a:pt x="51" y="86"/>
                    <a:pt x="51" y="86"/>
                  </a:cubicBezTo>
                  <a:cubicBezTo>
                    <a:pt x="70" y="86"/>
                    <a:pt x="86" y="70"/>
                    <a:pt x="86" y="51"/>
                  </a:cubicBezTo>
                  <a:cubicBezTo>
                    <a:pt x="86" y="51"/>
                    <a:pt x="86" y="51"/>
                    <a:pt x="86" y="51"/>
                  </a:cubicBezTo>
                  <a:cubicBezTo>
                    <a:pt x="86" y="32"/>
                    <a:pt x="70" y="16"/>
                    <a:pt x="51" y="16"/>
                  </a:cubicBezTo>
                  <a:cubicBezTo>
                    <a:pt x="51" y="16"/>
                    <a:pt x="51" y="16"/>
                    <a:pt x="51" y="16"/>
                  </a:cubicBezTo>
                  <a:cubicBezTo>
                    <a:pt x="32" y="16"/>
                    <a:pt x="16" y="32"/>
                    <a:pt x="1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2"/>
            <p:cNvSpPr>
              <a:spLocks noEditPoints="1"/>
            </p:cNvSpPr>
            <p:nvPr/>
          </p:nvSpPr>
          <p:spPr bwMode="auto">
            <a:xfrm>
              <a:off x="3008" y="2336"/>
              <a:ext cx="104" cy="105"/>
            </a:xfrm>
            <a:custGeom>
              <a:avLst/>
              <a:gdLst>
                <a:gd name="T0" fmla="*/ 0 w 102"/>
                <a:gd name="T1" fmla="*/ 51 h 102"/>
                <a:gd name="T2" fmla="*/ 51 w 102"/>
                <a:gd name="T3" fmla="*/ 0 h 102"/>
                <a:gd name="T4" fmla="*/ 51 w 102"/>
                <a:gd name="T5" fmla="*/ 0 h 102"/>
                <a:gd name="T6" fmla="*/ 102 w 102"/>
                <a:gd name="T7" fmla="*/ 51 h 102"/>
                <a:gd name="T8" fmla="*/ 102 w 102"/>
                <a:gd name="T9" fmla="*/ 51 h 102"/>
                <a:gd name="T10" fmla="*/ 51 w 102"/>
                <a:gd name="T11" fmla="*/ 102 h 102"/>
                <a:gd name="T12" fmla="*/ 51 w 102"/>
                <a:gd name="T13" fmla="*/ 102 h 102"/>
                <a:gd name="T14" fmla="*/ 0 w 102"/>
                <a:gd name="T15" fmla="*/ 51 h 102"/>
                <a:gd name="T16" fmla="*/ 16 w 102"/>
                <a:gd name="T17" fmla="*/ 51 h 102"/>
                <a:gd name="T18" fmla="*/ 51 w 102"/>
                <a:gd name="T19" fmla="*/ 86 h 102"/>
                <a:gd name="T20" fmla="*/ 51 w 102"/>
                <a:gd name="T21" fmla="*/ 86 h 102"/>
                <a:gd name="T22" fmla="*/ 86 w 102"/>
                <a:gd name="T23" fmla="*/ 51 h 102"/>
                <a:gd name="T24" fmla="*/ 86 w 102"/>
                <a:gd name="T25" fmla="*/ 51 h 102"/>
                <a:gd name="T26" fmla="*/ 51 w 102"/>
                <a:gd name="T27" fmla="*/ 16 h 102"/>
                <a:gd name="T28" fmla="*/ 51 w 102"/>
                <a:gd name="T29" fmla="*/ 16 h 102"/>
                <a:gd name="T30" fmla="*/ 16 w 102"/>
                <a:gd name="T3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02">
                  <a:moveTo>
                    <a:pt x="0" y="51"/>
                  </a:moveTo>
                  <a:cubicBezTo>
                    <a:pt x="0" y="23"/>
                    <a:pt x="23" y="0"/>
                    <a:pt x="51" y="0"/>
                  </a:cubicBezTo>
                  <a:cubicBezTo>
                    <a:pt x="51" y="0"/>
                    <a:pt x="51" y="0"/>
                    <a:pt x="51" y="0"/>
                  </a:cubicBezTo>
                  <a:cubicBezTo>
                    <a:pt x="79" y="0"/>
                    <a:pt x="102" y="23"/>
                    <a:pt x="102" y="51"/>
                  </a:cubicBezTo>
                  <a:cubicBezTo>
                    <a:pt x="102" y="51"/>
                    <a:pt x="102" y="51"/>
                    <a:pt x="102" y="51"/>
                  </a:cubicBezTo>
                  <a:cubicBezTo>
                    <a:pt x="102" y="79"/>
                    <a:pt x="79" y="102"/>
                    <a:pt x="51" y="102"/>
                  </a:cubicBezTo>
                  <a:cubicBezTo>
                    <a:pt x="51" y="102"/>
                    <a:pt x="51" y="102"/>
                    <a:pt x="51" y="102"/>
                  </a:cubicBezTo>
                  <a:cubicBezTo>
                    <a:pt x="23" y="102"/>
                    <a:pt x="0" y="79"/>
                    <a:pt x="0" y="51"/>
                  </a:cubicBezTo>
                  <a:close/>
                  <a:moveTo>
                    <a:pt x="16" y="51"/>
                  </a:moveTo>
                  <a:cubicBezTo>
                    <a:pt x="16" y="70"/>
                    <a:pt x="32" y="86"/>
                    <a:pt x="51" y="86"/>
                  </a:cubicBezTo>
                  <a:cubicBezTo>
                    <a:pt x="51" y="86"/>
                    <a:pt x="51" y="86"/>
                    <a:pt x="51" y="86"/>
                  </a:cubicBezTo>
                  <a:cubicBezTo>
                    <a:pt x="70" y="86"/>
                    <a:pt x="86" y="70"/>
                    <a:pt x="86" y="51"/>
                  </a:cubicBezTo>
                  <a:cubicBezTo>
                    <a:pt x="86" y="51"/>
                    <a:pt x="86" y="51"/>
                    <a:pt x="86" y="51"/>
                  </a:cubicBezTo>
                  <a:cubicBezTo>
                    <a:pt x="86" y="31"/>
                    <a:pt x="70" y="16"/>
                    <a:pt x="51" y="16"/>
                  </a:cubicBezTo>
                  <a:cubicBezTo>
                    <a:pt x="51" y="16"/>
                    <a:pt x="51" y="16"/>
                    <a:pt x="51" y="16"/>
                  </a:cubicBezTo>
                  <a:cubicBezTo>
                    <a:pt x="32" y="16"/>
                    <a:pt x="16" y="31"/>
                    <a:pt x="1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3"/>
            <p:cNvSpPr/>
            <p:nvPr/>
          </p:nvSpPr>
          <p:spPr bwMode="auto">
            <a:xfrm>
              <a:off x="2977" y="2372"/>
              <a:ext cx="61" cy="29"/>
            </a:xfrm>
            <a:custGeom>
              <a:avLst/>
              <a:gdLst>
                <a:gd name="T0" fmla="*/ 44 w 60"/>
                <a:gd name="T1" fmla="*/ 24 h 28"/>
                <a:gd name="T2" fmla="*/ 31 w 60"/>
                <a:gd name="T3" fmla="*/ 16 h 28"/>
                <a:gd name="T4" fmla="*/ 31 w 60"/>
                <a:gd name="T5" fmla="*/ 16 h 28"/>
                <a:gd name="T6" fmla="*/ 15 w 60"/>
                <a:gd name="T7" fmla="*/ 24 h 28"/>
                <a:gd name="T8" fmla="*/ 15 w 60"/>
                <a:gd name="T9" fmla="*/ 24 h 28"/>
                <a:gd name="T10" fmla="*/ 15 w 60"/>
                <a:gd name="T11" fmla="*/ 24 h 28"/>
                <a:gd name="T12" fmla="*/ 15 w 60"/>
                <a:gd name="T13" fmla="*/ 24 h 28"/>
                <a:gd name="T14" fmla="*/ 15 w 60"/>
                <a:gd name="T15" fmla="*/ 24 h 28"/>
                <a:gd name="T16" fmla="*/ 4 w 60"/>
                <a:gd name="T17" fmla="*/ 25 h 28"/>
                <a:gd name="T18" fmla="*/ 4 w 60"/>
                <a:gd name="T19" fmla="*/ 25 h 28"/>
                <a:gd name="T20" fmla="*/ 3 w 60"/>
                <a:gd name="T21" fmla="*/ 14 h 28"/>
                <a:gd name="T22" fmla="*/ 3 w 60"/>
                <a:gd name="T23" fmla="*/ 14 h 28"/>
                <a:gd name="T24" fmla="*/ 31 w 60"/>
                <a:gd name="T25" fmla="*/ 0 h 28"/>
                <a:gd name="T26" fmla="*/ 31 w 60"/>
                <a:gd name="T27" fmla="*/ 0 h 28"/>
                <a:gd name="T28" fmla="*/ 57 w 60"/>
                <a:gd name="T29" fmla="*/ 14 h 28"/>
                <a:gd name="T30" fmla="*/ 57 w 60"/>
                <a:gd name="T31" fmla="*/ 14 h 28"/>
                <a:gd name="T32" fmla="*/ 56 w 60"/>
                <a:gd name="T33" fmla="*/ 25 h 28"/>
                <a:gd name="T34" fmla="*/ 56 w 60"/>
                <a:gd name="T35" fmla="*/ 25 h 28"/>
                <a:gd name="T36" fmla="*/ 51 w 60"/>
                <a:gd name="T37" fmla="*/ 27 h 28"/>
                <a:gd name="T38" fmla="*/ 51 w 60"/>
                <a:gd name="T39" fmla="*/ 27 h 28"/>
                <a:gd name="T40" fmla="*/ 44 w 60"/>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8">
                  <a:moveTo>
                    <a:pt x="44" y="24"/>
                  </a:moveTo>
                  <a:cubicBezTo>
                    <a:pt x="39" y="17"/>
                    <a:pt x="35" y="16"/>
                    <a:pt x="31" y="16"/>
                  </a:cubicBezTo>
                  <a:cubicBezTo>
                    <a:pt x="31" y="16"/>
                    <a:pt x="31" y="16"/>
                    <a:pt x="31" y="16"/>
                  </a:cubicBezTo>
                  <a:cubicBezTo>
                    <a:pt x="24" y="15"/>
                    <a:pt x="17" y="22"/>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2" y="27"/>
                    <a:pt x="7" y="28"/>
                    <a:pt x="4" y="25"/>
                  </a:cubicBezTo>
                  <a:cubicBezTo>
                    <a:pt x="4" y="25"/>
                    <a:pt x="4" y="25"/>
                    <a:pt x="4" y="25"/>
                  </a:cubicBezTo>
                  <a:cubicBezTo>
                    <a:pt x="0" y="22"/>
                    <a:pt x="0" y="17"/>
                    <a:pt x="3" y="14"/>
                  </a:cubicBezTo>
                  <a:cubicBezTo>
                    <a:pt x="3" y="14"/>
                    <a:pt x="3" y="14"/>
                    <a:pt x="3" y="14"/>
                  </a:cubicBezTo>
                  <a:cubicBezTo>
                    <a:pt x="4" y="13"/>
                    <a:pt x="14" y="0"/>
                    <a:pt x="31" y="0"/>
                  </a:cubicBezTo>
                  <a:cubicBezTo>
                    <a:pt x="31" y="0"/>
                    <a:pt x="31" y="0"/>
                    <a:pt x="31" y="0"/>
                  </a:cubicBezTo>
                  <a:cubicBezTo>
                    <a:pt x="40" y="0"/>
                    <a:pt x="49" y="4"/>
                    <a:pt x="57" y="14"/>
                  </a:cubicBezTo>
                  <a:cubicBezTo>
                    <a:pt x="57" y="14"/>
                    <a:pt x="57" y="14"/>
                    <a:pt x="57" y="14"/>
                  </a:cubicBezTo>
                  <a:cubicBezTo>
                    <a:pt x="60" y="17"/>
                    <a:pt x="59" y="22"/>
                    <a:pt x="56" y="25"/>
                  </a:cubicBezTo>
                  <a:cubicBezTo>
                    <a:pt x="56" y="25"/>
                    <a:pt x="56" y="25"/>
                    <a:pt x="56" y="25"/>
                  </a:cubicBezTo>
                  <a:cubicBezTo>
                    <a:pt x="54" y="26"/>
                    <a:pt x="52" y="27"/>
                    <a:pt x="51" y="27"/>
                  </a:cubicBezTo>
                  <a:cubicBezTo>
                    <a:pt x="51" y="27"/>
                    <a:pt x="51" y="27"/>
                    <a:pt x="51" y="27"/>
                  </a:cubicBezTo>
                  <a:cubicBezTo>
                    <a:pt x="48" y="27"/>
                    <a:pt x="46" y="26"/>
                    <a:pt x="4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
            <p:cNvSpPr/>
            <p:nvPr/>
          </p:nvSpPr>
          <p:spPr bwMode="auto">
            <a:xfrm>
              <a:off x="2830" y="2388"/>
              <a:ext cx="92" cy="35"/>
            </a:xfrm>
            <a:custGeom>
              <a:avLst/>
              <a:gdLst>
                <a:gd name="T0" fmla="*/ 1 w 90"/>
                <a:gd name="T1" fmla="*/ 28 h 34"/>
                <a:gd name="T2" fmla="*/ 7 w 90"/>
                <a:gd name="T3" fmla="*/ 18 h 34"/>
                <a:gd name="T4" fmla="*/ 7 w 90"/>
                <a:gd name="T5" fmla="*/ 18 h 34"/>
                <a:gd name="T6" fmla="*/ 79 w 90"/>
                <a:gd name="T7" fmla="*/ 1 h 34"/>
                <a:gd name="T8" fmla="*/ 89 w 90"/>
                <a:gd name="T9" fmla="*/ 7 h 34"/>
                <a:gd name="T10" fmla="*/ 89 w 90"/>
                <a:gd name="T11" fmla="*/ 7 h 34"/>
                <a:gd name="T12" fmla="*/ 83 w 90"/>
                <a:gd name="T13" fmla="*/ 17 h 34"/>
                <a:gd name="T14" fmla="*/ 83 w 90"/>
                <a:gd name="T15" fmla="*/ 17 h 34"/>
                <a:gd name="T16" fmla="*/ 11 w 90"/>
                <a:gd name="T17" fmla="*/ 34 h 34"/>
                <a:gd name="T18" fmla="*/ 9 w 90"/>
                <a:gd name="T19" fmla="*/ 34 h 34"/>
                <a:gd name="T20" fmla="*/ 9 w 90"/>
                <a:gd name="T21" fmla="*/ 34 h 34"/>
                <a:gd name="T22" fmla="*/ 1 w 90"/>
                <a:gd name="T2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4">
                  <a:moveTo>
                    <a:pt x="1" y="28"/>
                  </a:moveTo>
                  <a:cubicBezTo>
                    <a:pt x="0" y="24"/>
                    <a:pt x="3" y="19"/>
                    <a:pt x="7" y="18"/>
                  </a:cubicBezTo>
                  <a:cubicBezTo>
                    <a:pt x="7" y="18"/>
                    <a:pt x="7" y="18"/>
                    <a:pt x="7" y="18"/>
                  </a:cubicBezTo>
                  <a:cubicBezTo>
                    <a:pt x="79" y="1"/>
                    <a:pt x="79" y="1"/>
                    <a:pt x="79" y="1"/>
                  </a:cubicBezTo>
                  <a:cubicBezTo>
                    <a:pt x="83" y="0"/>
                    <a:pt x="88" y="3"/>
                    <a:pt x="89" y="7"/>
                  </a:cubicBezTo>
                  <a:cubicBezTo>
                    <a:pt x="89" y="7"/>
                    <a:pt x="89" y="7"/>
                    <a:pt x="89" y="7"/>
                  </a:cubicBezTo>
                  <a:cubicBezTo>
                    <a:pt x="90" y="11"/>
                    <a:pt x="87" y="15"/>
                    <a:pt x="83" y="17"/>
                  </a:cubicBezTo>
                  <a:cubicBezTo>
                    <a:pt x="83" y="17"/>
                    <a:pt x="83" y="17"/>
                    <a:pt x="83" y="17"/>
                  </a:cubicBezTo>
                  <a:cubicBezTo>
                    <a:pt x="11" y="34"/>
                    <a:pt x="11" y="34"/>
                    <a:pt x="11" y="34"/>
                  </a:cubicBezTo>
                  <a:cubicBezTo>
                    <a:pt x="10" y="34"/>
                    <a:pt x="10" y="34"/>
                    <a:pt x="9" y="34"/>
                  </a:cubicBezTo>
                  <a:cubicBezTo>
                    <a:pt x="9" y="34"/>
                    <a:pt x="9" y="34"/>
                    <a:pt x="9" y="34"/>
                  </a:cubicBezTo>
                  <a:cubicBezTo>
                    <a:pt x="6" y="34"/>
                    <a:pt x="2" y="32"/>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5"/>
            <p:cNvSpPr/>
            <p:nvPr/>
          </p:nvSpPr>
          <p:spPr bwMode="auto">
            <a:xfrm>
              <a:off x="3089" y="2381"/>
              <a:ext cx="102" cy="59"/>
            </a:xfrm>
            <a:custGeom>
              <a:avLst/>
              <a:gdLst>
                <a:gd name="T0" fmla="*/ 87 w 99"/>
                <a:gd name="T1" fmla="*/ 56 h 57"/>
                <a:gd name="T2" fmla="*/ 5 w 99"/>
                <a:gd name="T3" fmla="*/ 16 h 57"/>
                <a:gd name="T4" fmla="*/ 1 w 99"/>
                <a:gd name="T5" fmla="*/ 6 h 57"/>
                <a:gd name="T6" fmla="*/ 1 w 99"/>
                <a:gd name="T7" fmla="*/ 6 h 57"/>
                <a:gd name="T8" fmla="*/ 12 w 99"/>
                <a:gd name="T9" fmla="*/ 2 h 57"/>
                <a:gd name="T10" fmla="*/ 12 w 99"/>
                <a:gd name="T11" fmla="*/ 2 h 57"/>
                <a:gd name="T12" fmla="*/ 94 w 99"/>
                <a:gd name="T13" fmla="*/ 42 h 57"/>
                <a:gd name="T14" fmla="*/ 97 w 99"/>
                <a:gd name="T15" fmla="*/ 53 h 57"/>
                <a:gd name="T16" fmla="*/ 97 w 99"/>
                <a:gd name="T17" fmla="*/ 53 h 57"/>
                <a:gd name="T18" fmla="*/ 90 w 99"/>
                <a:gd name="T19" fmla="*/ 57 h 57"/>
                <a:gd name="T20" fmla="*/ 90 w 99"/>
                <a:gd name="T21" fmla="*/ 57 h 57"/>
                <a:gd name="T22" fmla="*/ 87 w 99"/>
                <a:gd name="T2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57">
                  <a:moveTo>
                    <a:pt x="87" y="56"/>
                  </a:moveTo>
                  <a:cubicBezTo>
                    <a:pt x="5" y="16"/>
                    <a:pt x="5" y="16"/>
                    <a:pt x="5" y="16"/>
                  </a:cubicBezTo>
                  <a:cubicBezTo>
                    <a:pt x="1" y="14"/>
                    <a:pt x="0" y="10"/>
                    <a:pt x="1" y="6"/>
                  </a:cubicBezTo>
                  <a:cubicBezTo>
                    <a:pt x="1" y="6"/>
                    <a:pt x="1" y="6"/>
                    <a:pt x="1" y="6"/>
                  </a:cubicBezTo>
                  <a:cubicBezTo>
                    <a:pt x="3" y="2"/>
                    <a:pt x="8" y="0"/>
                    <a:pt x="12" y="2"/>
                  </a:cubicBezTo>
                  <a:cubicBezTo>
                    <a:pt x="12" y="2"/>
                    <a:pt x="12" y="2"/>
                    <a:pt x="12" y="2"/>
                  </a:cubicBezTo>
                  <a:cubicBezTo>
                    <a:pt x="94" y="42"/>
                    <a:pt x="94" y="42"/>
                    <a:pt x="94" y="42"/>
                  </a:cubicBezTo>
                  <a:cubicBezTo>
                    <a:pt x="98" y="44"/>
                    <a:pt x="99" y="49"/>
                    <a:pt x="97" y="53"/>
                  </a:cubicBezTo>
                  <a:cubicBezTo>
                    <a:pt x="97" y="53"/>
                    <a:pt x="97" y="53"/>
                    <a:pt x="97" y="53"/>
                  </a:cubicBezTo>
                  <a:cubicBezTo>
                    <a:pt x="96" y="55"/>
                    <a:pt x="93" y="57"/>
                    <a:pt x="90" y="57"/>
                  </a:cubicBezTo>
                  <a:cubicBezTo>
                    <a:pt x="90" y="57"/>
                    <a:pt x="90" y="57"/>
                    <a:pt x="90" y="57"/>
                  </a:cubicBezTo>
                  <a:cubicBezTo>
                    <a:pt x="89" y="57"/>
                    <a:pt x="88" y="57"/>
                    <a:pt x="87"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Oval 36"/>
            <p:cNvSpPr>
              <a:spLocks noChangeArrowheads="1"/>
            </p:cNvSpPr>
            <p:nvPr/>
          </p:nvSpPr>
          <p:spPr bwMode="auto">
            <a:xfrm>
              <a:off x="2939" y="2383"/>
              <a:ext cx="25" cy="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37"/>
            <p:cNvSpPr>
              <a:spLocks noChangeArrowheads="1"/>
            </p:cNvSpPr>
            <p:nvPr/>
          </p:nvSpPr>
          <p:spPr bwMode="auto">
            <a:xfrm>
              <a:off x="3052" y="2377"/>
              <a:ext cx="24" cy="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8"/>
            <p:cNvSpPr/>
            <p:nvPr/>
          </p:nvSpPr>
          <p:spPr bwMode="auto">
            <a:xfrm>
              <a:off x="2931" y="2518"/>
              <a:ext cx="162" cy="69"/>
            </a:xfrm>
            <a:custGeom>
              <a:avLst/>
              <a:gdLst>
                <a:gd name="T0" fmla="*/ 16 w 159"/>
                <a:gd name="T1" fmla="*/ 5 h 67"/>
                <a:gd name="T2" fmla="*/ 74 w 159"/>
                <a:gd name="T3" fmla="*/ 51 h 67"/>
                <a:gd name="T4" fmla="*/ 74 w 159"/>
                <a:gd name="T5" fmla="*/ 51 h 67"/>
                <a:gd name="T6" fmla="*/ 117 w 159"/>
                <a:gd name="T7" fmla="*/ 33 h 67"/>
                <a:gd name="T8" fmla="*/ 117 w 159"/>
                <a:gd name="T9" fmla="*/ 33 h 67"/>
                <a:gd name="T10" fmla="*/ 142 w 159"/>
                <a:gd name="T11" fmla="*/ 8 h 67"/>
                <a:gd name="T12" fmla="*/ 142 w 159"/>
                <a:gd name="T13" fmla="*/ 8 h 67"/>
                <a:gd name="T14" fmla="*/ 144 w 159"/>
                <a:gd name="T15" fmla="*/ 7 h 67"/>
                <a:gd name="T16" fmla="*/ 144 w 159"/>
                <a:gd name="T17" fmla="*/ 7 h 67"/>
                <a:gd name="T18" fmla="*/ 144 w 159"/>
                <a:gd name="T19" fmla="*/ 7 h 67"/>
                <a:gd name="T20" fmla="*/ 155 w 159"/>
                <a:gd name="T21" fmla="*/ 5 h 67"/>
                <a:gd name="T22" fmla="*/ 155 w 159"/>
                <a:gd name="T23" fmla="*/ 5 h 67"/>
                <a:gd name="T24" fmla="*/ 157 w 159"/>
                <a:gd name="T25" fmla="*/ 16 h 67"/>
                <a:gd name="T26" fmla="*/ 157 w 159"/>
                <a:gd name="T27" fmla="*/ 16 h 67"/>
                <a:gd name="T28" fmla="*/ 133 w 159"/>
                <a:gd name="T29" fmla="*/ 41 h 67"/>
                <a:gd name="T30" fmla="*/ 133 w 159"/>
                <a:gd name="T31" fmla="*/ 41 h 67"/>
                <a:gd name="T32" fmla="*/ 74 w 159"/>
                <a:gd name="T33" fmla="*/ 67 h 67"/>
                <a:gd name="T34" fmla="*/ 74 w 159"/>
                <a:gd name="T35" fmla="*/ 67 h 67"/>
                <a:gd name="T36" fmla="*/ 2 w 159"/>
                <a:gd name="T37" fmla="*/ 12 h 67"/>
                <a:gd name="T38" fmla="*/ 2 w 159"/>
                <a:gd name="T39" fmla="*/ 12 h 67"/>
                <a:gd name="T40" fmla="*/ 5 w 159"/>
                <a:gd name="T41" fmla="*/ 1 h 67"/>
                <a:gd name="T42" fmla="*/ 5 w 159"/>
                <a:gd name="T43" fmla="*/ 1 h 67"/>
                <a:gd name="T44" fmla="*/ 9 w 159"/>
                <a:gd name="T45" fmla="*/ 0 h 67"/>
                <a:gd name="T46" fmla="*/ 9 w 159"/>
                <a:gd name="T47" fmla="*/ 0 h 67"/>
                <a:gd name="T48" fmla="*/ 16 w 159"/>
                <a:gd name="T49"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67">
                  <a:moveTo>
                    <a:pt x="16" y="5"/>
                  </a:moveTo>
                  <a:cubicBezTo>
                    <a:pt x="36" y="41"/>
                    <a:pt x="56" y="51"/>
                    <a:pt x="74" y="51"/>
                  </a:cubicBezTo>
                  <a:cubicBezTo>
                    <a:pt x="74" y="51"/>
                    <a:pt x="74" y="51"/>
                    <a:pt x="74" y="51"/>
                  </a:cubicBezTo>
                  <a:cubicBezTo>
                    <a:pt x="89" y="51"/>
                    <a:pt x="105" y="43"/>
                    <a:pt x="117" y="33"/>
                  </a:cubicBezTo>
                  <a:cubicBezTo>
                    <a:pt x="117" y="33"/>
                    <a:pt x="117" y="33"/>
                    <a:pt x="117" y="33"/>
                  </a:cubicBezTo>
                  <a:cubicBezTo>
                    <a:pt x="130" y="24"/>
                    <a:pt x="139" y="13"/>
                    <a:pt x="142" y="8"/>
                  </a:cubicBezTo>
                  <a:cubicBezTo>
                    <a:pt x="142" y="8"/>
                    <a:pt x="142" y="8"/>
                    <a:pt x="142" y="8"/>
                  </a:cubicBezTo>
                  <a:cubicBezTo>
                    <a:pt x="143" y="7"/>
                    <a:pt x="144" y="7"/>
                    <a:pt x="144" y="7"/>
                  </a:cubicBezTo>
                  <a:cubicBezTo>
                    <a:pt x="144" y="7"/>
                    <a:pt x="144" y="7"/>
                    <a:pt x="144" y="7"/>
                  </a:cubicBezTo>
                  <a:cubicBezTo>
                    <a:pt x="144" y="7"/>
                    <a:pt x="144" y="7"/>
                    <a:pt x="144" y="7"/>
                  </a:cubicBezTo>
                  <a:cubicBezTo>
                    <a:pt x="146" y="3"/>
                    <a:pt x="151" y="2"/>
                    <a:pt x="155" y="5"/>
                  </a:cubicBezTo>
                  <a:cubicBezTo>
                    <a:pt x="155" y="5"/>
                    <a:pt x="155" y="5"/>
                    <a:pt x="155" y="5"/>
                  </a:cubicBezTo>
                  <a:cubicBezTo>
                    <a:pt x="159" y="8"/>
                    <a:pt x="159" y="13"/>
                    <a:pt x="157" y="16"/>
                  </a:cubicBezTo>
                  <a:cubicBezTo>
                    <a:pt x="157" y="16"/>
                    <a:pt x="157" y="16"/>
                    <a:pt x="157" y="16"/>
                  </a:cubicBezTo>
                  <a:cubicBezTo>
                    <a:pt x="156" y="16"/>
                    <a:pt x="147" y="29"/>
                    <a:pt x="133" y="41"/>
                  </a:cubicBezTo>
                  <a:cubicBezTo>
                    <a:pt x="133" y="41"/>
                    <a:pt x="133" y="41"/>
                    <a:pt x="133" y="41"/>
                  </a:cubicBezTo>
                  <a:cubicBezTo>
                    <a:pt x="118" y="54"/>
                    <a:pt x="98" y="67"/>
                    <a:pt x="74" y="67"/>
                  </a:cubicBezTo>
                  <a:cubicBezTo>
                    <a:pt x="74" y="67"/>
                    <a:pt x="74" y="67"/>
                    <a:pt x="74" y="67"/>
                  </a:cubicBezTo>
                  <a:cubicBezTo>
                    <a:pt x="49" y="67"/>
                    <a:pt x="23" y="52"/>
                    <a:pt x="2" y="12"/>
                  </a:cubicBezTo>
                  <a:cubicBezTo>
                    <a:pt x="2" y="12"/>
                    <a:pt x="2" y="12"/>
                    <a:pt x="2" y="12"/>
                  </a:cubicBezTo>
                  <a:cubicBezTo>
                    <a:pt x="0" y="8"/>
                    <a:pt x="1" y="3"/>
                    <a:pt x="5" y="1"/>
                  </a:cubicBezTo>
                  <a:cubicBezTo>
                    <a:pt x="5" y="1"/>
                    <a:pt x="5" y="1"/>
                    <a:pt x="5" y="1"/>
                  </a:cubicBezTo>
                  <a:cubicBezTo>
                    <a:pt x="6" y="1"/>
                    <a:pt x="8" y="0"/>
                    <a:pt x="9" y="0"/>
                  </a:cubicBezTo>
                  <a:cubicBezTo>
                    <a:pt x="9" y="0"/>
                    <a:pt x="9" y="0"/>
                    <a:pt x="9" y="0"/>
                  </a:cubicBezTo>
                  <a:cubicBezTo>
                    <a:pt x="12" y="0"/>
                    <a:pt x="15" y="2"/>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9"/>
            <p:cNvSpPr/>
            <p:nvPr/>
          </p:nvSpPr>
          <p:spPr bwMode="auto">
            <a:xfrm>
              <a:off x="2915" y="2193"/>
              <a:ext cx="38" cy="89"/>
            </a:xfrm>
            <a:custGeom>
              <a:avLst/>
              <a:gdLst>
                <a:gd name="T0" fmla="*/ 25 w 38"/>
                <a:gd name="T1" fmla="*/ 86 h 87"/>
                <a:gd name="T2" fmla="*/ 13 w 38"/>
                <a:gd name="T3" fmla="*/ 76 h 87"/>
                <a:gd name="T4" fmla="*/ 13 w 38"/>
                <a:gd name="T5" fmla="*/ 76 h 87"/>
                <a:gd name="T6" fmla="*/ 0 w 38"/>
                <a:gd name="T7" fmla="*/ 46 h 87"/>
                <a:gd name="T8" fmla="*/ 0 w 38"/>
                <a:gd name="T9" fmla="*/ 46 h 87"/>
                <a:gd name="T10" fmla="*/ 23 w 38"/>
                <a:gd name="T11" fmla="*/ 4 h 87"/>
                <a:gd name="T12" fmla="*/ 23 w 38"/>
                <a:gd name="T13" fmla="*/ 4 h 87"/>
                <a:gd name="T14" fmla="*/ 34 w 38"/>
                <a:gd name="T15" fmla="*/ 4 h 87"/>
                <a:gd name="T16" fmla="*/ 34 w 38"/>
                <a:gd name="T17" fmla="*/ 4 h 87"/>
                <a:gd name="T18" fmla="*/ 34 w 38"/>
                <a:gd name="T19" fmla="*/ 15 h 87"/>
                <a:gd name="T20" fmla="*/ 34 w 38"/>
                <a:gd name="T21" fmla="*/ 15 h 87"/>
                <a:gd name="T22" fmla="*/ 16 w 38"/>
                <a:gd name="T23" fmla="*/ 46 h 87"/>
                <a:gd name="T24" fmla="*/ 16 w 38"/>
                <a:gd name="T25" fmla="*/ 46 h 87"/>
                <a:gd name="T26" fmla="*/ 23 w 38"/>
                <a:gd name="T27" fmla="*/ 63 h 87"/>
                <a:gd name="T28" fmla="*/ 23 w 38"/>
                <a:gd name="T29" fmla="*/ 63 h 87"/>
                <a:gd name="T30" fmla="*/ 33 w 38"/>
                <a:gd name="T31" fmla="*/ 72 h 87"/>
                <a:gd name="T32" fmla="*/ 33 w 38"/>
                <a:gd name="T33" fmla="*/ 72 h 87"/>
                <a:gd name="T34" fmla="*/ 33 w 38"/>
                <a:gd name="T35" fmla="*/ 72 h 87"/>
                <a:gd name="T36" fmla="*/ 33 w 38"/>
                <a:gd name="T37" fmla="*/ 72 h 87"/>
                <a:gd name="T38" fmla="*/ 33 w 38"/>
                <a:gd name="T39" fmla="*/ 72 h 87"/>
                <a:gd name="T40" fmla="*/ 36 w 38"/>
                <a:gd name="T41" fmla="*/ 83 h 87"/>
                <a:gd name="T42" fmla="*/ 36 w 38"/>
                <a:gd name="T43" fmla="*/ 83 h 87"/>
                <a:gd name="T44" fmla="*/ 29 w 38"/>
                <a:gd name="T45" fmla="*/ 87 h 87"/>
                <a:gd name="T46" fmla="*/ 29 w 38"/>
                <a:gd name="T47" fmla="*/ 87 h 87"/>
                <a:gd name="T48" fmla="*/ 25 w 38"/>
                <a:gd name="T4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87">
                  <a:moveTo>
                    <a:pt x="25" y="86"/>
                  </a:moveTo>
                  <a:cubicBezTo>
                    <a:pt x="25" y="86"/>
                    <a:pt x="19" y="82"/>
                    <a:pt x="13" y="76"/>
                  </a:cubicBezTo>
                  <a:cubicBezTo>
                    <a:pt x="13" y="76"/>
                    <a:pt x="13" y="76"/>
                    <a:pt x="13" y="76"/>
                  </a:cubicBezTo>
                  <a:cubicBezTo>
                    <a:pt x="7" y="69"/>
                    <a:pt x="0" y="59"/>
                    <a:pt x="0" y="46"/>
                  </a:cubicBezTo>
                  <a:cubicBezTo>
                    <a:pt x="0" y="46"/>
                    <a:pt x="0" y="46"/>
                    <a:pt x="0" y="46"/>
                  </a:cubicBezTo>
                  <a:cubicBezTo>
                    <a:pt x="0" y="33"/>
                    <a:pt x="7" y="18"/>
                    <a:pt x="23" y="4"/>
                  </a:cubicBezTo>
                  <a:cubicBezTo>
                    <a:pt x="23" y="4"/>
                    <a:pt x="23" y="4"/>
                    <a:pt x="23" y="4"/>
                  </a:cubicBezTo>
                  <a:cubicBezTo>
                    <a:pt x="26" y="0"/>
                    <a:pt x="31" y="1"/>
                    <a:pt x="34" y="4"/>
                  </a:cubicBezTo>
                  <a:cubicBezTo>
                    <a:pt x="34" y="4"/>
                    <a:pt x="34" y="4"/>
                    <a:pt x="34" y="4"/>
                  </a:cubicBezTo>
                  <a:cubicBezTo>
                    <a:pt x="37" y="7"/>
                    <a:pt x="37" y="12"/>
                    <a:pt x="34" y="15"/>
                  </a:cubicBezTo>
                  <a:cubicBezTo>
                    <a:pt x="34" y="15"/>
                    <a:pt x="34" y="15"/>
                    <a:pt x="34" y="15"/>
                  </a:cubicBezTo>
                  <a:cubicBezTo>
                    <a:pt x="20" y="28"/>
                    <a:pt x="16" y="39"/>
                    <a:pt x="16" y="46"/>
                  </a:cubicBezTo>
                  <a:cubicBezTo>
                    <a:pt x="16" y="46"/>
                    <a:pt x="16" y="46"/>
                    <a:pt x="16" y="46"/>
                  </a:cubicBezTo>
                  <a:cubicBezTo>
                    <a:pt x="16" y="53"/>
                    <a:pt x="19" y="59"/>
                    <a:pt x="23" y="63"/>
                  </a:cubicBezTo>
                  <a:cubicBezTo>
                    <a:pt x="23" y="63"/>
                    <a:pt x="23" y="63"/>
                    <a:pt x="23" y="63"/>
                  </a:cubicBezTo>
                  <a:cubicBezTo>
                    <a:pt x="27" y="68"/>
                    <a:pt x="31" y="71"/>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7" y="74"/>
                    <a:pt x="38" y="79"/>
                    <a:pt x="36" y="83"/>
                  </a:cubicBezTo>
                  <a:cubicBezTo>
                    <a:pt x="36" y="83"/>
                    <a:pt x="36" y="83"/>
                    <a:pt x="36" y="83"/>
                  </a:cubicBezTo>
                  <a:cubicBezTo>
                    <a:pt x="35" y="86"/>
                    <a:pt x="32" y="87"/>
                    <a:pt x="29" y="87"/>
                  </a:cubicBezTo>
                  <a:cubicBezTo>
                    <a:pt x="29" y="87"/>
                    <a:pt x="29" y="87"/>
                    <a:pt x="29" y="87"/>
                  </a:cubicBezTo>
                  <a:cubicBezTo>
                    <a:pt x="28" y="87"/>
                    <a:pt x="27" y="87"/>
                    <a:pt x="2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0"/>
            <p:cNvSpPr/>
            <p:nvPr/>
          </p:nvSpPr>
          <p:spPr bwMode="auto">
            <a:xfrm>
              <a:off x="3065" y="2192"/>
              <a:ext cx="36" cy="92"/>
            </a:xfrm>
            <a:custGeom>
              <a:avLst/>
              <a:gdLst>
                <a:gd name="T0" fmla="*/ 4 w 35"/>
                <a:gd name="T1" fmla="*/ 88 h 90"/>
                <a:gd name="T2" fmla="*/ 3 w 35"/>
                <a:gd name="T3" fmla="*/ 77 h 90"/>
                <a:gd name="T4" fmla="*/ 3 w 35"/>
                <a:gd name="T5" fmla="*/ 77 h 90"/>
                <a:gd name="T6" fmla="*/ 3 w 35"/>
                <a:gd name="T7" fmla="*/ 76 h 90"/>
                <a:gd name="T8" fmla="*/ 3 w 35"/>
                <a:gd name="T9" fmla="*/ 76 h 90"/>
                <a:gd name="T10" fmla="*/ 5 w 35"/>
                <a:gd name="T11" fmla="*/ 74 h 90"/>
                <a:gd name="T12" fmla="*/ 5 w 35"/>
                <a:gd name="T13" fmla="*/ 74 h 90"/>
                <a:gd name="T14" fmla="*/ 11 w 35"/>
                <a:gd name="T15" fmla="*/ 64 h 90"/>
                <a:gd name="T16" fmla="*/ 11 w 35"/>
                <a:gd name="T17" fmla="*/ 64 h 90"/>
                <a:gd name="T18" fmla="*/ 19 w 35"/>
                <a:gd name="T19" fmla="*/ 35 h 90"/>
                <a:gd name="T20" fmla="*/ 19 w 35"/>
                <a:gd name="T21" fmla="*/ 35 h 90"/>
                <a:gd name="T22" fmla="*/ 11 w 35"/>
                <a:gd name="T23" fmla="*/ 14 h 90"/>
                <a:gd name="T24" fmla="*/ 11 w 35"/>
                <a:gd name="T25" fmla="*/ 14 h 90"/>
                <a:gd name="T26" fmla="*/ 11 w 35"/>
                <a:gd name="T27" fmla="*/ 3 h 90"/>
                <a:gd name="T28" fmla="*/ 11 w 35"/>
                <a:gd name="T29" fmla="*/ 3 h 90"/>
                <a:gd name="T30" fmla="*/ 22 w 35"/>
                <a:gd name="T31" fmla="*/ 3 h 90"/>
                <a:gd name="T32" fmla="*/ 22 w 35"/>
                <a:gd name="T33" fmla="*/ 3 h 90"/>
                <a:gd name="T34" fmla="*/ 35 w 35"/>
                <a:gd name="T35" fmla="*/ 35 h 90"/>
                <a:gd name="T36" fmla="*/ 35 w 35"/>
                <a:gd name="T37" fmla="*/ 35 h 90"/>
                <a:gd name="T38" fmla="*/ 15 w 35"/>
                <a:gd name="T39" fmla="*/ 87 h 90"/>
                <a:gd name="T40" fmla="*/ 15 w 35"/>
                <a:gd name="T41" fmla="*/ 87 h 90"/>
                <a:gd name="T42" fmla="*/ 15 w 35"/>
                <a:gd name="T43" fmla="*/ 87 h 90"/>
                <a:gd name="T44" fmla="*/ 9 w 35"/>
                <a:gd name="T45" fmla="*/ 90 h 90"/>
                <a:gd name="T46" fmla="*/ 9 w 35"/>
                <a:gd name="T47" fmla="*/ 90 h 90"/>
                <a:gd name="T48" fmla="*/ 4 w 35"/>
                <a:gd name="T49"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90">
                  <a:moveTo>
                    <a:pt x="4" y="88"/>
                  </a:moveTo>
                  <a:cubicBezTo>
                    <a:pt x="1" y="86"/>
                    <a:pt x="0" y="81"/>
                    <a:pt x="3" y="77"/>
                  </a:cubicBezTo>
                  <a:cubicBezTo>
                    <a:pt x="3" y="77"/>
                    <a:pt x="3" y="77"/>
                    <a:pt x="3" y="77"/>
                  </a:cubicBezTo>
                  <a:cubicBezTo>
                    <a:pt x="3" y="77"/>
                    <a:pt x="3" y="77"/>
                    <a:pt x="3" y="76"/>
                  </a:cubicBezTo>
                  <a:cubicBezTo>
                    <a:pt x="3" y="76"/>
                    <a:pt x="3" y="76"/>
                    <a:pt x="3" y="76"/>
                  </a:cubicBezTo>
                  <a:cubicBezTo>
                    <a:pt x="4" y="76"/>
                    <a:pt x="4" y="75"/>
                    <a:pt x="5" y="74"/>
                  </a:cubicBezTo>
                  <a:cubicBezTo>
                    <a:pt x="5" y="74"/>
                    <a:pt x="5" y="74"/>
                    <a:pt x="5" y="74"/>
                  </a:cubicBezTo>
                  <a:cubicBezTo>
                    <a:pt x="7" y="71"/>
                    <a:pt x="9" y="68"/>
                    <a:pt x="11" y="64"/>
                  </a:cubicBezTo>
                  <a:cubicBezTo>
                    <a:pt x="11" y="64"/>
                    <a:pt x="11" y="64"/>
                    <a:pt x="11" y="64"/>
                  </a:cubicBezTo>
                  <a:cubicBezTo>
                    <a:pt x="15" y="56"/>
                    <a:pt x="19" y="45"/>
                    <a:pt x="19" y="35"/>
                  </a:cubicBezTo>
                  <a:cubicBezTo>
                    <a:pt x="19" y="35"/>
                    <a:pt x="19" y="35"/>
                    <a:pt x="19" y="35"/>
                  </a:cubicBezTo>
                  <a:cubicBezTo>
                    <a:pt x="19" y="28"/>
                    <a:pt x="17" y="21"/>
                    <a:pt x="11" y="14"/>
                  </a:cubicBezTo>
                  <a:cubicBezTo>
                    <a:pt x="11" y="14"/>
                    <a:pt x="11" y="14"/>
                    <a:pt x="11" y="14"/>
                  </a:cubicBezTo>
                  <a:cubicBezTo>
                    <a:pt x="8" y="11"/>
                    <a:pt x="8" y="6"/>
                    <a:pt x="11" y="3"/>
                  </a:cubicBezTo>
                  <a:cubicBezTo>
                    <a:pt x="11" y="3"/>
                    <a:pt x="11" y="3"/>
                    <a:pt x="11" y="3"/>
                  </a:cubicBezTo>
                  <a:cubicBezTo>
                    <a:pt x="14" y="0"/>
                    <a:pt x="19" y="0"/>
                    <a:pt x="22" y="3"/>
                  </a:cubicBezTo>
                  <a:cubicBezTo>
                    <a:pt x="22" y="3"/>
                    <a:pt x="22" y="3"/>
                    <a:pt x="22" y="3"/>
                  </a:cubicBezTo>
                  <a:cubicBezTo>
                    <a:pt x="32" y="12"/>
                    <a:pt x="35" y="24"/>
                    <a:pt x="35" y="35"/>
                  </a:cubicBezTo>
                  <a:cubicBezTo>
                    <a:pt x="35" y="35"/>
                    <a:pt x="35" y="35"/>
                    <a:pt x="35" y="35"/>
                  </a:cubicBezTo>
                  <a:cubicBezTo>
                    <a:pt x="35" y="63"/>
                    <a:pt x="15" y="86"/>
                    <a:pt x="15" y="87"/>
                  </a:cubicBezTo>
                  <a:cubicBezTo>
                    <a:pt x="15" y="87"/>
                    <a:pt x="15" y="87"/>
                    <a:pt x="15" y="87"/>
                  </a:cubicBezTo>
                  <a:cubicBezTo>
                    <a:pt x="15" y="87"/>
                    <a:pt x="15" y="87"/>
                    <a:pt x="15" y="87"/>
                  </a:cubicBezTo>
                  <a:cubicBezTo>
                    <a:pt x="14" y="89"/>
                    <a:pt x="11" y="90"/>
                    <a:pt x="9" y="90"/>
                  </a:cubicBezTo>
                  <a:cubicBezTo>
                    <a:pt x="9" y="90"/>
                    <a:pt x="9" y="90"/>
                    <a:pt x="9" y="90"/>
                  </a:cubicBezTo>
                  <a:cubicBezTo>
                    <a:pt x="7" y="90"/>
                    <a:pt x="5" y="89"/>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1"/>
            <p:cNvSpPr/>
            <p:nvPr/>
          </p:nvSpPr>
          <p:spPr bwMode="auto">
            <a:xfrm>
              <a:off x="3017" y="2184"/>
              <a:ext cx="38" cy="89"/>
            </a:xfrm>
            <a:custGeom>
              <a:avLst/>
              <a:gdLst>
                <a:gd name="T0" fmla="*/ 2 w 37"/>
                <a:gd name="T1" fmla="*/ 82 h 87"/>
                <a:gd name="T2" fmla="*/ 6 w 37"/>
                <a:gd name="T3" fmla="*/ 71 h 87"/>
                <a:gd name="T4" fmla="*/ 6 w 37"/>
                <a:gd name="T5" fmla="*/ 71 h 87"/>
                <a:gd name="T6" fmla="*/ 6 w 37"/>
                <a:gd name="T7" fmla="*/ 71 h 87"/>
                <a:gd name="T8" fmla="*/ 7 w 37"/>
                <a:gd name="T9" fmla="*/ 71 h 87"/>
                <a:gd name="T10" fmla="*/ 7 w 37"/>
                <a:gd name="T11" fmla="*/ 71 h 87"/>
                <a:gd name="T12" fmla="*/ 8 w 37"/>
                <a:gd name="T13" fmla="*/ 70 h 87"/>
                <a:gd name="T14" fmla="*/ 8 w 37"/>
                <a:gd name="T15" fmla="*/ 70 h 87"/>
                <a:gd name="T16" fmla="*/ 13 w 37"/>
                <a:gd name="T17" fmla="*/ 66 h 87"/>
                <a:gd name="T18" fmla="*/ 13 w 37"/>
                <a:gd name="T19" fmla="*/ 66 h 87"/>
                <a:gd name="T20" fmla="*/ 21 w 37"/>
                <a:gd name="T21" fmla="*/ 48 h 87"/>
                <a:gd name="T22" fmla="*/ 21 w 37"/>
                <a:gd name="T23" fmla="*/ 48 h 87"/>
                <a:gd name="T24" fmla="*/ 7 w 37"/>
                <a:gd name="T25" fmla="*/ 13 h 87"/>
                <a:gd name="T26" fmla="*/ 7 w 37"/>
                <a:gd name="T27" fmla="*/ 13 h 87"/>
                <a:gd name="T28" fmla="*/ 10 w 37"/>
                <a:gd name="T29" fmla="*/ 2 h 87"/>
                <a:gd name="T30" fmla="*/ 10 w 37"/>
                <a:gd name="T31" fmla="*/ 2 h 87"/>
                <a:gd name="T32" fmla="*/ 21 w 37"/>
                <a:gd name="T33" fmla="*/ 5 h 87"/>
                <a:gd name="T34" fmla="*/ 21 w 37"/>
                <a:gd name="T35" fmla="*/ 5 h 87"/>
                <a:gd name="T36" fmla="*/ 37 w 37"/>
                <a:gd name="T37" fmla="*/ 48 h 87"/>
                <a:gd name="T38" fmla="*/ 37 w 37"/>
                <a:gd name="T39" fmla="*/ 48 h 87"/>
                <a:gd name="T40" fmla="*/ 25 w 37"/>
                <a:gd name="T41" fmla="*/ 78 h 87"/>
                <a:gd name="T42" fmla="*/ 25 w 37"/>
                <a:gd name="T43" fmla="*/ 78 h 87"/>
                <a:gd name="T44" fmla="*/ 12 w 37"/>
                <a:gd name="T45" fmla="*/ 86 h 87"/>
                <a:gd name="T46" fmla="*/ 12 w 37"/>
                <a:gd name="T47" fmla="*/ 86 h 87"/>
                <a:gd name="T48" fmla="*/ 12 w 37"/>
                <a:gd name="T49" fmla="*/ 86 h 87"/>
                <a:gd name="T50" fmla="*/ 9 w 37"/>
                <a:gd name="T51" fmla="*/ 87 h 87"/>
                <a:gd name="T52" fmla="*/ 9 w 37"/>
                <a:gd name="T53" fmla="*/ 87 h 87"/>
                <a:gd name="T54" fmla="*/ 2 w 37"/>
                <a:gd name="T55"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87">
                  <a:moveTo>
                    <a:pt x="2" y="82"/>
                  </a:moveTo>
                  <a:cubicBezTo>
                    <a:pt x="0" y="78"/>
                    <a:pt x="2" y="73"/>
                    <a:pt x="6" y="71"/>
                  </a:cubicBezTo>
                  <a:cubicBezTo>
                    <a:pt x="6" y="71"/>
                    <a:pt x="6" y="71"/>
                    <a:pt x="6" y="71"/>
                  </a:cubicBezTo>
                  <a:cubicBezTo>
                    <a:pt x="6" y="71"/>
                    <a:pt x="6" y="71"/>
                    <a:pt x="6" y="71"/>
                  </a:cubicBezTo>
                  <a:cubicBezTo>
                    <a:pt x="6" y="71"/>
                    <a:pt x="6" y="71"/>
                    <a:pt x="7" y="71"/>
                  </a:cubicBezTo>
                  <a:cubicBezTo>
                    <a:pt x="7" y="71"/>
                    <a:pt x="7" y="71"/>
                    <a:pt x="7" y="71"/>
                  </a:cubicBezTo>
                  <a:cubicBezTo>
                    <a:pt x="7" y="71"/>
                    <a:pt x="8" y="71"/>
                    <a:pt x="8" y="70"/>
                  </a:cubicBezTo>
                  <a:cubicBezTo>
                    <a:pt x="8" y="70"/>
                    <a:pt x="8" y="70"/>
                    <a:pt x="8" y="70"/>
                  </a:cubicBezTo>
                  <a:cubicBezTo>
                    <a:pt x="10" y="70"/>
                    <a:pt x="11" y="68"/>
                    <a:pt x="13" y="66"/>
                  </a:cubicBezTo>
                  <a:cubicBezTo>
                    <a:pt x="13" y="66"/>
                    <a:pt x="13" y="66"/>
                    <a:pt x="13" y="66"/>
                  </a:cubicBezTo>
                  <a:cubicBezTo>
                    <a:pt x="17" y="63"/>
                    <a:pt x="21" y="57"/>
                    <a:pt x="21" y="48"/>
                  </a:cubicBezTo>
                  <a:cubicBezTo>
                    <a:pt x="21" y="48"/>
                    <a:pt x="21" y="48"/>
                    <a:pt x="21" y="48"/>
                  </a:cubicBezTo>
                  <a:cubicBezTo>
                    <a:pt x="21" y="40"/>
                    <a:pt x="18" y="29"/>
                    <a:pt x="7" y="13"/>
                  </a:cubicBezTo>
                  <a:cubicBezTo>
                    <a:pt x="7" y="13"/>
                    <a:pt x="7" y="13"/>
                    <a:pt x="7" y="13"/>
                  </a:cubicBezTo>
                  <a:cubicBezTo>
                    <a:pt x="5" y="10"/>
                    <a:pt x="6" y="5"/>
                    <a:pt x="10" y="2"/>
                  </a:cubicBezTo>
                  <a:cubicBezTo>
                    <a:pt x="10" y="2"/>
                    <a:pt x="10" y="2"/>
                    <a:pt x="10" y="2"/>
                  </a:cubicBezTo>
                  <a:cubicBezTo>
                    <a:pt x="13" y="0"/>
                    <a:pt x="18" y="1"/>
                    <a:pt x="21" y="5"/>
                  </a:cubicBezTo>
                  <a:cubicBezTo>
                    <a:pt x="21" y="5"/>
                    <a:pt x="21" y="5"/>
                    <a:pt x="21" y="5"/>
                  </a:cubicBezTo>
                  <a:cubicBezTo>
                    <a:pt x="32" y="22"/>
                    <a:pt x="37" y="36"/>
                    <a:pt x="37" y="48"/>
                  </a:cubicBezTo>
                  <a:cubicBezTo>
                    <a:pt x="37" y="48"/>
                    <a:pt x="37" y="48"/>
                    <a:pt x="37" y="48"/>
                  </a:cubicBezTo>
                  <a:cubicBezTo>
                    <a:pt x="37" y="62"/>
                    <a:pt x="31" y="72"/>
                    <a:pt x="25" y="78"/>
                  </a:cubicBezTo>
                  <a:cubicBezTo>
                    <a:pt x="25" y="78"/>
                    <a:pt x="25" y="78"/>
                    <a:pt x="25" y="78"/>
                  </a:cubicBezTo>
                  <a:cubicBezTo>
                    <a:pt x="19" y="84"/>
                    <a:pt x="13" y="86"/>
                    <a:pt x="12" y="86"/>
                  </a:cubicBezTo>
                  <a:cubicBezTo>
                    <a:pt x="12" y="86"/>
                    <a:pt x="12" y="86"/>
                    <a:pt x="12" y="86"/>
                  </a:cubicBezTo>
                  <a:cubicBezTo>
                    <a:pt x="12" y="86"/>
                    <a:pt x="12" y="86"/>
                    <a:pt x="12" y="86"/>
                  </a:cubicBezTo>
                  <a:cubicBezTo>
                    <a:pt x="11" y="87"/>
                    <a:pt x="10" y="87"/>
                    <a:pt x="9" y="87"/>
                  </a:cubicBezTo>
                  <a:cubicBezTo>
                    <a:pt x="9" y="87"/>
                    <a:pt x="9" y="87"/>
                    <a:pt x="9" y="87"/>
                  </a:cubicBezTo>
                  <a:cubicBezTo>
                    <a:pt x="6" y="87"/>
                    <a:pt x="3" y="85"/>
                    <a:pt x="2"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42"/>
            <p:cNvSpPr/>
            <p:nvPr/>
          </p:nvSpPr>
          <p:spPr bwMode="auto">
            <a:xfrm>
              <a:off x="2961" y="2182"/>
              <a:ext cx="37" cy="89"/>
            </a:xfrm>
            <a:custGeom>
              <a:avLst/>
              <a:gdLst>
                <a:gd name="T0" fmla="*/ 25 w 37"/>
                <a:gd name="T1" fmla="*/ 86 h 87"/>
                <a:gd name="T2" fmla="*/ 12 w 37"/>
                <a:gd name="T3" fmla="*/ 78 h 87"/>
                <a:gd name="T4" fmla="*/ 12 w 37"/>
                <a:gd name="T5" fmla="*/ 78 h 87"/>
                <a:gd name="T6" fmla="*/ 0 w 37"/>
                <a:gd name="T7" fmla="*/ 48 h 87"/>
                <a:gd name="T8" fmla="*/ 0 w 37"/>
                <a:gd name="T9" fmla="*/ 48 h 87"/>
                <a:gd name="T10" fmla="*/ 16 w 37"/>
                <a:gd name="T11" fmla="*/ 5 h 87"/>
                <a:gd name="T12" fmla="*/ 16 w 37"/>
                <a:gd name="T13" fmla="*/ 5 h 87"/>
                <a:gd name="T14" fmla="*/ 27 w 37"/>
                <a:gd name="T15" fmla="*/ 3 h 87"/>
                <a:gd name="T16" fmla="*/ 27 w 37"/>
                <a:gd name="T17" fmla="*/ 3 h 87"/>
                <a:gd name="T18" fmla="*/ 30 w 37"/>
                <a:gd name="T19" fmla="*/ 14 h 87"/>
                <a:gd name="T20" fmla="*/ 30 w 37"/>
                <a:gd name="T21" fmla="*/ 14 h 87"/>
                <a:gd name="T22" fmla="*/ 16 w 37"/>
                <a:gd name="T23" fmla="*/ 48 h 87"/>
                <a:gd name="T24" fmla="*/ 16 w 37"/>
                <a:gd name="T25" fmla="*/ 48 h 87"/>
                <a:gd name="T26" fmla="*/ 23 w 37"/>
                <a:gd name="T27" fmla="*/ 66 h 87"/>
                <a:gd name="T28" fmla="*/ 23 w 37"/>
                <a:gd name="T29" fmla="*/ 66 h 87"/>
                <a:gd name="T30" fmla="*/ 31 w 37"/>
                <a:gd name="T31" fmla="*/ 72 h 87"/>
                <a:gd name="T32" fmla="*/ 31 w 37"/>
                <a:gd name="T33" fmla="*/ 72 h 87"/>
                <a:gd name="T34" fmla="*/ 31 w 37"/>
                <a:gd name="T35" fmla="*/ 72 h 87"/>
                <a:gd name="T36" fmla="*/ 35 w 37"/>
                <a:gd name="T37" fmla="*/ 82 h 87"/>
                <a:gd name="T38" fmla="*/ 35 w 37"/>
                <a:gd name="T39" fmla="*/ 82 h 87"/>
                <a:gd name="T40" fmla="*/ 28 w 37"/>
                <a:gd name="T41" fmla="*/ 87 h 87"/>
                <a:gd name="T42" fmla="*/ 28 w 37"/>
                <a:gd name="T43" fmla="*/ 87 h 87"/>
                <a:gd name="T44" fmla="*/ 25 w 37"/>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87">
                  <a:moveTo>
                    <a:pt x="25" y="86"/>
                  </a:moveTo>
                  <a:cubicBezTo>
                    <a:pt x="24" y="86"/>
                    <a:pt x="18" y="84"/>
                    <a:pt x="12" y="78"/>
                  </a:cubicBezTo>
                  <a:cubicBezTo>
                    <a:pt x="12" y="78"/>
                    <a:pt x="12" y="78"/>
                    <a:pt x="12" y="78"/>
                  </a:cubicBezTo>
                  <a:cubicBezTo>
                    <a:pt x="6" y="72"/>
                    <a:pt x="0" y="62"/>
                    <a:pt x="0" y="48"/>
                  </a:cubicBezTo>
                  <a:cubicBezTo>
                    <a:pt x="0" y="48"/>
                    <a:pt x="0" y="48"/>
                    <a:pt x="0" y="48"/>
                  </a:cubicBezTo>
                  <a:cubicBezTo>
                    <a:pt x="0" y="36"/>
                    <a:pt x="5" y="22"/>
                    <a:pt x="16" y="5"/>
                  </a:cubicBezTo>
                  <a:cubicBezTo>
                    <a:pt x="16" y="5"/>
                    <a:pt x="16" y="5"/>
                    <a:pt x="16" y="5"/>
                  </a:cubicBezTo>
                  <a:cubicBezTo>
                    <a:pt x="19" y="1"/>
                    <a:pt x="24" y="0"/>
                    <a:pt x="27" y="3"/>
                  </a:cubicBezTo>
                  <a:cubicBezTo>
                    <a:pt x="27" y="3"/>
                    <a:pt x="27" y="3"/>
                    <a:pt x="27" y="3"/>
                  </a:cubicBezTo>
                  <a:cubicBezTo>
                    <a:pt x="31" y="5"/>
                    <a:pt x="32" y="10"/>
                    <a:pt x="30" y="14"/>
                  </a:cubicBezTo>
                  <a:cubicBezTo>
                    <a:pt x="30" y="14"/>
                    <a:pt x="30" y="14"/>
                    <a:pt x="30" y="14"/>
                  </a:cubicBezTo>
                  <a:cubicBezTo>
                    <a:pt x="19" y="29"/>
                    <a:pt x="16" y="40"/>
                    <a:pt x="16" y="48"/>
                  </a:cubicBezTo>
                  <a:cubicBezTo>
                    <a:pt x="16" y="48"/>
                    <a:pt x="16" y="48"/>
                    <a:pt x="16" y="48"/>
                  </a:cubicBezTo>
                  <a:cubicBezTo>
                    <a:pt x="16" y="57"/>
                    <a:pt x="20" y="62"/>
                    <a:pt x="23" y="66"/>
                  </a:cubicBezTo>
                  <a:cubicBezTo>
                    <a:pt x="23" y="66"/>
                    <a:pt x="23" y="66"/>
                    <a:pt x="23" y="66"/>
                  </a:cubicBezTo>
                  <a:cubicBezTo>
                    <a:pt x="26" y="69"/>
                    <a:pt x="30" y="71"/>
                    <a:pt x="31" y="72"/>
                  </a:cubicBezTo>
                  <a:cubicBezTo>
                    <a:pt x="31" y="72"/>
                    <a:pt x="31" y="72"/>
                    <a:pt x="31" y="72"/>
                  </a:cubicBezTo>
                  <a:cubicBezTo>
                    <a:pt x="31" y="72"/>
                    <a:pt x="31" y="72"/>
                    <a:pt x="31" y="72"/>
                  </a:cubicBezTo>
                  <a:cubicBezTo>
                    <a:pt x="35" y="73"/>
                    <a:pt x="37" y="78"/>
                    <a:pt x="35" y="82"/>
                  </a:cubicBezTo>
                  <a:cubicBezTo>
                    <a:pt x="35" y="82"/>
                    <a:pt x="35" y="82"/>
                    <a:pt x="35" y="82"/>
                  </a:cubicBezTo>
                  <a:cubicBezTo>
                    <a:pt x="34" y="85"/>
                    <a:pt x="31" y="87"/>
                    <a:pt x="28" y="87"/>
                  </a:cubicBezTo>
                  <a:cubicBezTo>
                    <a:pt x="28" y="87"/>
                    <a:pt x="28" y="87"/>
                    <a:pt x="28" y="87"/>
                  </a:cubicBezTo>
                  <a:cubicBezTo>
                    <a:pt x="27" y="87"/>
                    <a:pt x="26" y="87"/>
                    <a:pt x="2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44"/>
            <p:cNvSpPr>
              <a:spLocks noEditPoints="1"/>
            </p:cNvSpPr>
            <p:nvPr/>
          </p:nvSpPr>
          <p:spPr bwMode="auto">
            <a:xfrm>
              <a:off x="1304" y="2258"/>
              <a:ext cx="368" cy="397"/>
            </a:xfrm>
            <a:custGeom>
              <a:avLst/>
              <a:gdLst>
                <a:gd name="T0" fmla="*/ 360 w 360"/>
                <a:gd name="T1" fmla="*/ 194 h 389"/>
                <a:gd name="T2" fmla="*/ 180 w 360"/>
                <a:gd name="T3" fmla="*/ 389 h 389"/>
                <a:gd name="T4" fmla="*/ 180 w 360"/>
                <a:gd name="T5" fmla="*/ 389 h 389"/>
                <a:gd name="T6" fmla="*/ 0 w 360"/>
                <a:gd name="T7" fmla="*/ 194 h 389"/>
                <a:gd name="T8" fmla="*/ 0 w 360"/>
                <a:gd name="T9" fmla="*/ 194 h 389"/>
                <a:gd name="T10" fmla="*/ 180 w 360"/>
                <a:gd name="T11" fmla="*/ 0 h 389"/>
                <a:gd name="T12" fmla="*/ 180 w 360"/>
                <a:gd name="T13" fmla="*/ 0 h 389"/>
                <a:gd name="T14" fmla="*/ 360 w 360"/>
                <a:gd name="T15" fmla="*/ 194 h 389"/>
                <a:gd name="T16" fmla="*/ 346 w 360"/>
                <a:gd name="T17" fmla="*/ 194 h 389"/>
                <a:gd name="T18" fmla="*/ 180 w 360"/>
                <a:gd name="T19" fmla="*/ 13 h 389"/>
                <a:gd name="T20" fmla="*/ 180 w 360"/>
                <a:gd name="T21" fmla="*/ 13 h 389"/>
                <a:gd name="T22" fmla="*/ 14 w 360"/>
                <a:gd name="T23" fmla="*/ 194 h 389"/>
                <a:gd name="T24" fmla="*/ 14 w 360"/>
                <a:gd name="T25" fmla="*/ 194 h 389"/>
                <a:gd name="T26" fmla="*/ 180 w 360"/>
                <a:gd name="T27" fmla="*/ 375 h 389"/>
                <a:gd name="T28" fmla="*/ 180 w 360"/>
                <a:gd name="T29" fmla="*/ 375 h 389"/>
                <a:gd name="T30" fmla="*/ 346 w 360"/>
                <a:gd name="T31"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389">
                  <a:moveTo>
                    <a:pt x="360" y="194"/>
                  </a:moveTo>
                  <a:cubicBezTo>
                    <a:pt x="360" y="302"/>
                    <a:pt x="280" y="389"/>
                    <a:pt x="180" y="389"/>
                  </a:cubicBezTo>
                  <a:cubicBezTo>
                    <a:pt x="180" y="389"/>
                    <a:pt x="180" y="389"/>
                    <a:pt x="180" y="389"/>
                  </a:cubicBezTo>
                  <a:cubicBezTo>
                    <a:pt x="80" y="389"/>
                    <a:pt x="0" y="302"/>
                    <a:pt x="0" y="194"/>
                  </a:cubicBezTo>
                  <a:cubicBezTo>
                    <a:pt x="0" y="194"/>
                    <a:pt x="0" y="194"/>
                    <a:pt x="0" y="194"/>
                  </a:cubicBezTo>
                  <a:cubicBezTo>
                    <a:pt x="0" y="87"/>
                    <a:pt x="80" y="0"/>
                    <a:pt x="180" y="0"/>
                  </a:cubicBezTo>
                  <a:cubicBezTo>
                    <a:pt x="180" y="0"/>
                    <a:pt x="180" y="0"/>
                    <a:pt x="180" y="0"/>
                  </a:cubicBezTo>
                  <a:cubicBezTo>
                    <a:pt x="280" y="0"/>
                    <a:pt x="360" y="87"/>
                    <a:pt x="360" y="194"/>
                  </a:cubicBezTo>
                  <a:close/>
                  <a:moveTo>
                    <a:pt x="346" y="194"/>
                  </a:moveTo>
                  <a:cubicBezTo>
                    <a:pt x="346" y="94"/>
                    <a:pt x="271" y="14"/>
                    <a:pt x="180" y="13"/>
                  </a:cubicBezTo>
                  <a:cubicBezTo>
                    <a:pt x="180" y="13"/>
                    <a:pt x="180" y="13"/>
                    <a:pt x="180" y="13"/>
                  </a:cubicBezTo>
                  <a:cubicBezTo>
                    <a:pt x="89" y="14"/>
                    <a:pt x="14" y="94"/>
                    <a:pt x="14" y="194"/>
                  </a:cubicBezTo>
                  <a:cubicBezTo>
                    <a:pt x="14" y="194"/>
                    <a:pt x="14" y="194"/>
                    <a:pt x="14" y="194"/>
                  </a:cubicBezTo>
                  <a:cubicBezTo>
                    <a:pt x="14" y="295"/>
                    <a:pt x="89" y="375"/>
                    <a:pt x="180" y="375"/>
                  </a:cubicBezTo>
                  <a:cubicBezTo>
                    <a:pt x="180" y="375"/>
                    <a:pt x="180" y="375"/>
                    <a:pt x="180" y="375"/>
                  </a:cubicBezTo>
                  <a:cubicBezTo>
                    <a:pt x="271" y="375"/>
                    <a:pt x="346" y="295"/>
                    <a:pt x="346"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45"/>
            <p:cNvSpPr/>
            <p:nvPr/>
          </p:nvSpPr>
          <p:spPr bwMode="auto">
            <a:xfrm>
              <a:off x="1481" y="2648"/>
              <a:ext cx="14" cy="41"/>
            </a:xfrm>
            <a:custGeom>
              <a:avLst/>
              <a:gdLst>
                <a:gd name="T0" fmla="*/ 14 w 14"/>
                <a:gd name="T1" fmla="*/ 41 h 41"/>
                <a:gd name="T2" fmla="*/ 14 w 14"/>
                <a:gd name="T3" fmla="*/ 0 h 41"/>
                <a:gd name="T4" fmla="*/ 0 w 14"/>
                <a:gd name="T5" fmla="*/ 0 h 41"/>
                <a:gd name="T6" fmla="*/ 0 w 14"/>
                <a:gd name="T7" fmla="*/ 41 h 41"/>
                <a:gd name="T8" fmla="*/ 14 w 14"/>
                <a:gd name="T9" fmla="*/ 41 h 41"/>
                <a:gd name="T10" fmla="*/ 14 w 14"/>
                <a:gd name="T11" fmla="*/ 41 h 41"/>
              </a:gdLst>
              <a:ahLst/>
              <a:cxnLst>
                <a:cxn ang="0">
                  <a:pos x="T0" y="T1"/>
                </a:cxn>
                <a:cxn ang="0">
                  <a:pos x="T2" y="T3"/>
                </a:cxn>
                <a:cxn ang="0">
                  <a:pos x="T4" y="T5"/>
                </a:cxn>
                <a:cxn ang="0">
                  <a:pos x="T6" y="T7"/>
                </a:cxn>
                <a:cxn ang="0">
                  <a:pos x="T8" y="T9"/>
                </a:cxn>
                <a:cxn ang="0">
                  <a:pos x="T10" y="T11"/>
                </a:cxn>
              </a:cxnLst>
              <a:rect l="0" t="0" r="r" b="b"/>
              <a:pathLst>
                <a:path w="14" h="41">
                  <a:moveTo>
                    <a:pt x="14" y="41"/>
                  </a:moveTo>
                  <a:lnTo>
                    <a:pt x="14" y="0"/>
                  </a:lnTo>
                  <a:lnTo>
                    <a:pt x="0" y="0"/>
                  </a:lnTo>
                  <a:lnTo>
                    <a:pt x="0" y="41"/>
                  </a:lnTo>
                  <a:lnTo>
                    <a:pt x="14" y="41"/>
                  </a:lnTo>
                  <a:lnTo>
                    <a:pt x="14"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46"/>
            <p:cNvSpPr>
              <a:spLocks noEditPoints="1"/>
            </p:cNvSpPr>
            <p:nvPr/>
          </p:nvSpPr>
          <p:spPr bwMode="auto">
            <a:xfrm>
              <a:off x="1352" y="2682"/>
              <a:ext cx="292" cy="462"/>
            </a:xfrm>
            <a:custGeom>
              <a:avLst/>
              <a:gdLst>
                <a:gd name="T0" fmla="*/ 286 w 286"/>
                <a:gd name="T1" fmla="*/ 226 h 452"/>
                <a:gd name="T2" fmla="*/ 143 w 286"/>
                <a:gd name="T3" fmla="*/ 452 h 452"/>
                <a:gd name="T4" fmla="*/ 143 w 286"/>
                <a:gd name="T5" fmla="*/ 452 h 452"/>
                <a:gd name="T6" fmla="*/ 0 w 286"/>
                <a:gd name="T7" fmla="*/ 226 h 452"/>
                <a:gd name="T8" fmla="*/ 0 w 286"/>
                <a:gd name="T9" fmla="*/ 226 h 452"/>
                <a:gd name="T10" fmla="*/ 143 w 286"/>
                <a:gd name="T11" fmla="*/ 0 h 452"/>
                <a:gd name="T12" fmla="*/ 143 w 286"/>
                <a:gd name="T13" fmla="*/ 0 h 452"/>
                <a:gd name="T14" fmla="*/ 286 w 286"/>
                <a:gd name="T15" fmla="*/ 226 h 452"/>
                <a:gd name="T16" fmla="*/ 233 w 286"/>
                <a:gd name="T17" fmla="*/ 75 h 452"/>
                <a:gd name="T18" fmla="*/ 143 w 286"/>
                <a:gd name="T19" fmla="*/ 14 h 452"/>
                <a:gd name="T20" fmla="*/ 143 w 286"/>
                <a:gd name="T21" fmla="*/ 14 h 452"/>
                <a:gd name="T22" fmla="*/ 143 w 286"/>
                <a:gd name="T23" fmla="*/ 14 h 452"/>
                <a:gd name="T24" fmla="*/ 143 w 286"/>
                <a:gd name="T25" fmla="*/ 14 h 452"/>
                <a:gd name="T26" fmla="*/ 53 w 286"/>
                <a:gd name="T27" fmla="*/ 75 h 452"/>
                <a:gd name="T28" fmla="*/ 53 w 286"/>
                <a:gd name="T29" fmla="*/ 75 h 452"/>
                <a:gd name="T30" fmla="*/ 14 w 286"/>
                <a:gd name="T31" fmla="*/ 226 h 452"/>
                <a:gd name="T32" fmla="*/ 14 w 286"/>
                <a:gd name="T33" fmla="*/ 226 h 452"/>
                <a:gd name="T34" fmla="*/ 53 w 286"/>
                <a:gd name="T35" fmla="*/ 377 h 452"/>
                <a:gd name="T36" fmla="*/ 53 w 286"/>
                <a:gd name="T37" fmla="*/ 377 h 452"/>
                <a:gd name="T38" fmla="*/ 143 w 286"/>
                <a:gd name="T39" fmla="*/ 438 h 452"/>
                <a:gd name="T40" fmla="*/ 143 w 286"/>
                <a:gd name="T41" fmla="*/ 438 h 452"/>
                <a:gd name="T42" fmla="*/ 233 w 286"/>
                <a:gd name="T43" fmla="*/ 377 h 452"/>
                <a:gd name="T44" fmla="*/ 233 w 286"/>
                <a:gd name="T45" fmla="*/ 377 h 452"/>
                <a:gd name="T46" fmla="*/ 272 w 286"/>
                <a:gd name="T47" fmla="*/ 226 h 452"/>
                <a:gd name="T48" fmla="*/ 272 w 286"/>
                <a:gd name="T49" fmla="*/ 226 h 452"/>
                <a:gd name="T50" fmla="*/ 233 w 286"/>
                <a:gd name="T51" fmla="*/ 7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6" h="452">
                  <a:moveTo>
                    <a:pt x="286" y="226"/>
                  </a:moveTo>
                  <a:cubicBezTo>
                    <a:pt x="286" y="349"/>
                    <a:pt x="225" y="451"/>
                    <a:pt x="143" y="452"/>
                  </a:cubicBezTo>
                  <a:cubicBezTo>
                    <a:pt x="143" y="452"/>
                    <a:pt x="143" y="452"/>
                    <a:pt x="143" y="452"/>
                  </a:cubicBezTo>
                  <a:cubicBezTo>
                    <a:pt x="61" y="451"/>
                    <a:pt x="0" y="349"/>
                    <a:pt x="0" y="226"/>
                  </a:cubicBezTo>
                  <a:cubicBezTo>
                    <a:pt x="0" y="226"/>
                    <a:pt x="0" y="226"/>
                    <a:pt x="0" y="226"/>
                  </a:cubicBezTo>
                  <a:cubicBezTo>
                    <a:pt x="0" y="103"/>
                    <a:pt x="61" y="1"/>
                    <a:pt x="143" y="0"/>
                  </a:cubicBezTo>
                  <a:cubicBezTo>
                    <a:pt x="143" y="0"/>
                    <a:pt x="143" y="0"/>
                    <a:pt x="143" y="0"/>
                  </a:cubicBezTo>
                  <a:cubicBezTo>
                    <a:pt x="225" y="1"/>
                    <a:pt x="286" y="103"/>
                    <a:pt x="286" y="226"/>
                  </a:cubicBezTo>
                  <a:close/>
                  <a:moveTo>
                    <a:pt x="233" y="75"/>
                  </a:moveTo>
                  <a:cubicBezTo>
                    <a:pt x="209" y="36"/>
                    <a:pt x="177" y="14"/>
                    <a:pt x="143" y="14"/>
                  </a:cubicBezTo>
                  <a:cubicBezTo>
                    <a:pt x="143" y="14"/>
                    <a:pt x="143" y="14"/>
                    <a:pt x="143" y="14"/>
                  </a:cubicBezTo>
                  <a:cubicBezTo>
                    <a:pt x="143" y="14"/>
                    <a:pt x="143" y="14"/>
                    <a:pt x="143" y="14"/>
                  </a:cubicBezTo>
                  <a:cubicBezTo>
                    <a:pt x="143" y="14"/>
                    <a:pt x="143" y="14"/>
                    <a:pt x="143" y="14"/>
                  </a:cubicBezTo>
                  <a:cubicBezTo>
                    <a:pt x="108" y="14"/>
                    <a:pt x="76" y="36"/>
                    <a:pt x="53" y="75"/>
                  </a:cubicBezTo>
                  <a:cubicBezTo>
                    <a:pt x="53" y="75"/>
                    <a:pt x="53" y="75"/>
                    <a:pt x="53" y="75"/>
                  </a:cubicBezTo>
                  <a:cubicBezTo>
                    <a:pt x="29" y="113"/>
                    <a:pt x="14" y="167"/>
                    <a:pt x="14" y="226"/>
                  </a:cubicBezTo>
                  <a:cubicBezTo>
                    <a:pt x="14" y="226"/>
                    <a:pt x="14" y="226"/>
                    <a:pt x="14" y="226"/>
                  </a:cubicBezTo>
                  <a:cubicBezTo>
                    <a:pt x="14" y="285"/>
                    <a:pt x="29" y="339"/>
                    <a:pt x="53" y="377"/>
                  </a:cubicBezTo>
                  <a:cubicBezTo>
                    <a:pt x="53" y="377"/>
                    <a:pt x="53" y="377"/>
                    <a:pt x="53" y="377"/>
                  </a:cubicBezTo>
                  <a:cubicBezTo>
                    <a:pt x="76" y="415"/>
                    <a:pt x="108" y="438"/>
                    <a:pt x="143" y="438"/>
                  </a:cubicBezTo>
                  <a:cubicBezTo>
                    <a:pt x="143" y="438"/>
                    <a:pt x="143" y="438"/>
                    <a:pt x="143" y="438"/>
                  </a:cubicBezTo>
                  <a:cubicBezTo>
                    <a:pt x="177" y="438"/>
                    <a:pt x="209" y="415"/>
                    <a:pt x="233" y="377"/>
                  </a:cubicBezTo>
                  <a:cubicBezTo>
                    <a:pt x="233" y="377"/>
                    <a:pt x="233" y="377"/>
                    <a:pt x="233" y="377"/>
                  </a:cubicBezTo>
                  <a:cubicBezTo>
                    <a:pt x="257" y="339"/>
                    <a:pt x="272" y="285"/>
                    <a:pt x="272" y="226"/>
                  </a:cubicBezTo>
                  <a:cubicBezTo>
                    <a:pt x="272" y="226"/>
                    <a:pt x="272" y="226"/>
                    <a:pt x="272" y="226"/>
                  </a:cubicBezTo>
                  <a:cubicBezTo>
                    <a:pt x="272" y="167"/>
                    <a:pt x="257" y="113"/>
                    <a:pt x="233"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47"/>
            <p:cNvSpPr/>
            <p:nvPr/>
          </p:nvSpPr>
          <p:spPr bwMode="auto">
            <a:xfrm>
              <a:off x="1433" y="2679"/>
              <a:ext cx="122" cy="66"/>
            </a:xfrm>
            <a:custGeom>
              <a:avLst/>
              <a:gdLst>
                <a:gd name="T0" fmla="*/ 9 w 120"/>
                <a:gd name="T1" fmla="*/ 15 h 65"/>
                <a:gd name="T2" fmla="*/ 15 w 120"/>
                <a:gd name="T3" fmla="*/ 20 h 65"/>
                <a:gd name="T4" fmla="*/ 30 w 120"/>
                <a:gd name="T5" fmla="*/ 24 h 65"/>
                <a:gd name="T6" fmla="*/ 54 w 120"/>
                <a:gd name="T7" fmla="*/ 0 h 65"/>
                <a:gd name="T8" fmla="*/ 91 w 120"/>
                <a:gd name="T9" fmla="*/ 44 h 65"/>
                <a:gd name="T10" fmla="*/ 109 w 120"/>
                <a:gd name="T11" fmla="*/ 21 h 65"/>
                <a:gd name="T12" fmla="*/ 120 w 120"/>
                <a:gd name="T13" fmla="*/ 30 h 65"/>
                <a:gd name="T14" fmla="*/ 91 w 120"/>
                <a:gd name="T15" fmla="*/ 65 h 65"/>
                <a:gd name="T16" fmla="*/ 53 w 120"/>
                <a:gd name="T17" fmla="*/ 20 h 65"/>
                <a:gd name="T18" fmla="*/ 34 w 120"/>
                <a:gd name="T19" fmla="*/ 40 h 65"/>
                <a:gd name="T20" fmla="*/ 9 w 120"/>
                <a:gd name="T21" fmla="*/ 33 h 65"/>
                <a:gd name="T22" fmla="*/ 8 w 120"/>
                <a:gd name="T23" fmla="*/ 32 h 65"/>
                <a:gd name="T24" fmla="*/ 0 w 120"/>
                <a:gd name="T25" fmla="*/ 26 h 65"/>
                <a:gd name="T26" fmla="*/ 9 w 120"/>
                <a:gd name="T2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65">
                  <a:moveTo>
                    <a:pt x="9" y="15"/>
                  </a:moveTo>
                  <a:cubicBezTo>
                    <a:pt x="12" y="18"/>
                    <a:pt x="14" y="19"/>
                    <a:pt x="15" y="20"/>
                  </a:cubicBezTo>
                  <a:cubicBezTo>
                    <a:pt x="30" y="24"/>
                    <a:pt x="30" y="24"/>
                    <a:pt x="30" y="24"/>
                  </a:cubicBezTo>
                  <a:cubicBezTo>
                    <a:pt x="54" y="0"/>
                    <a:pt x="54" y="0"/>
                    <a:pt x="54" y="0"/>
                  </a:cubicBezTo>
                  <a:cubicBezTo>
                    <a:pt x="91" y="44"/>
                    <a:pt x="91" y="44"/>
                    <a:pt x="91" y="44"/>
                  </a:cubicBezTo>
                  <a:cubicBezTo>
                    <a:pt x="109" y="21"/>
                    <a:pt x="109" y="21"/>
                    <a:pt x="109" y="21"/>
                  </a:cubicBezTo>
                  <a:cubicBezTo>
                    <a:pt x="120" y="30"/>
                    <a:pt x="120" y="30"/>
                    <a:pt x="120" y="30"/>
                  </a:cubicBezTo>
                  <a:cubicBezTo>
                    <a:pt x="91" y="65"/>
                    <a:pt x="91" y="65"/>
                    <a:pt x="91" y="65"/>
                  </a:cubicBezTo>
                  <a:cubicBezTo>
                    <a:pt x="53" y="20"/>
                    <a:pt x="53" y="20"/>
                    <a:pt x="53" y="20"/>
                  </a:cubicBezTo>
                  <a:cubicBezTo>
                    <a:pt x="34" y="40"/>
                    <a:pt x="34" y="40"/>
                    <a:pt x="34" y="40"/>
                  </a:cubicBezTo>
                  <a:cubicBezTo>
                    <a:pt x="9" y="33"/>
                    <a:pt x="9" y="33"/>
                    <a:pt x="9" y="33"/>
                  </a:cubicBezTo>
                  <a:cubicBezTo>
                    <a:pt x="8" y="32"/>
                    <a:pt x="8" y="32"/>
                    <a:pt x="8" y="32"/>
                  </a:cubicBezTo>
                  <a:cubicBezTo>
                    <a:pt x="8" y="32"/>
                    <a:pt x="5" y="30"/>
                    <a:pt x="0" y="26"/>
                  </a:cubicBezTo>
                  <a:cubicBezTo>
                    <a:pt x="4" y="23"/>
                    <a:pt x="7" y="19"/>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48"/>
            <p:cNvSpPr>
              <a:spLocks noEditPoints="1"/>
            </p:cNvSpPr>
            <p:nvPr/>
          </p:nvSpPr>
          <p:spPr bwMode="auto">
            <a:xfrm>
              <a:off x="1438" y="2688"/>
              <a:ext cx="84" cy="368"/>
            </a:xfrm>
            <a:custGeom>
              <a:avLst/>
              <a:gdLst>
                <a:gd name="T0" fmla="*/ 82 w 84"/>
                <a:gd name="T1" fmla="*/ 315 h 368"/>
                <a:gd name="T2" fmla="*/ 23 w 84"/>
                <a:gd name="T3" fmla="*/ 368 h 368"/>
                <a:gd name="T4" fmla="*/ 0 w 84"/>
                <a:gd name="T5" fmla="*/ 277 h 368"/>
                <a:gd name="T6" fmla="*/ 43 w 84"/>
                <a:gd name="T7" fmla="*/ 0 h 368"/>
                <a:gd name="T8" fmla="*/ 57 w 84"/>
                <a:gd name="T9" fmla="*/ 0 h 368"/>
                <a:gd name="T10" fmla="*/ 84 w 84"/>
                <a:gd name="T11" fmla="*/ 312 h 368"/>
                <a:gd name="T12" fmla="*/ 82 w 84"/>
                <a:gd name="T13" fmla="*/ 315 h 368"/>
                <a:gd name="T14" fmla="*/ 82 w 84"/>
                <a:gd name="T15" fmla="*/ 315 h 368"/>
                <a:gd name="T16" fmla="*/ 31 w 84"/>
                <a:gd name="T17" fmla="*/ 341 h 368"/>
                <a:gd name="T18" fmla="*/ 69 w 84"/>
                <a:gd name="T19" fmla="*/ 307 h 368"/>
                <a:gd name="T20" fmla="*/ 48 w 84"/>
                <a:gd name="T21" fmla="*/ 60 h 368"/>
                <a:gd name="T22" fmla="*/ 14 w 84"/>
                <a:gd name="T23" fmla="*/ 276 h 368"/>
                <a:gd name="T24" fmla="*/ 31 w 84"/>
                <a:gd name="T25" fmla="*/ 341 h 368"/>
                <a:gd name="T26" fmla="*/ 31 w 84"/>
                <a:gd name="T27" fmla="*/ 34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368">
                  <a:moveTo>
                    <a:pt x="82" y="315"/>
                  </a:moveTo>
                  <a:lnTo>
                    <a:pt x="23" y="368"/>
                  </a:lnTo>
                  <a:lnTo>
                    <a:pt x="0" y="277"/>
                  </a:lnTo>
                  <a:lnTo>
                    <a:pt x="43" y="0"/>
                  </a:lnTo>
                  <a:lnTo>
                    <a:pt x="57" y="0"/>
                  </a:lnTo>
                  <a:lnTo>
                    <a:pt x="84" y="312"/>
                  </a:lnTo>
                  <a:lnTo>
                    <a:pt x="82" y="315"/>
                  </a:lnTo>
                  <a:lnTo>
                    <a:pt x="82" y="315"/>
                  </a:lnTo>
                  <a:close/>
                  <a:moveTo>
                    <a:pt x="31" y="341"/>
                  </a:moveTo>
                  <a:lnTo>
                    <a:pt x="69" y="307"/>
                  </a:lnTo>
                  <a:lnTo>
                    <a:pt x="48" y="60"/>
                  </a:lnTo>
                  <a:lnTo>
                    <a:pt x="14" y="276"/>
                  </a:lnTo>
                  <a:lnTo>
                    <a:pt x="31" y="341"/>
                  </a:lnTo>
                  <a:lnTo>
                    <a:pt x="31" y="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9"/>
            <p:cNvSpPr/>
            <p:nvPr/>
          </p:nvSpPr>
          <p:spPr bwMode="auto">
            <a:xfrm>
              <a:off x="1556" y="2705"/>
              <a:ext cx="264" cy="407"/>
            </a:xfrm>
            <a:custGeom>
              <a:avLst/>
              <a:gdLst>
                <a:gd name="T0" fmla="*/ 54 w 258"/>
                <a:gd name="T1" fmla="*/ 68 h 398"/>
                <a:gd name="T2" fmla="*/ 136 w 258"/>
                <a:gd name="T3" fmla="*/ 177 h 398"/>
                <a:gd name="T4" fmla="*/ 136 w 258"/>
                <a:gd name="T5" fmla="*/ 177 h 398"/>
                <a:gd name="T6" fmla="*/ 243 w 258"/>
                <a:gd name="T7" fmla="*/ 326 h 398"/>
                <a:gd name="T8" fmla="*/ 243 w 258"/>
                <a:gd name="T9" fmla="*/ 326 h 398"/>
                <a:gd name="T10" fmla="*/ 223 w 258"/>
                <a:gd name="T11" fmla="*/ 394 h 398"/>
                <a:gd name="T12" fmla="*/ 223 w 258"/>
                <a:gd name="T13" fmla="*/ 394 h 398"/>
                <a:gd name="T14" fmla="*/ 236 w 258"/>
                <a:gd name="T15" fmla="*/ 398 h 398"/>
                <a:gd name="T16" fmla="*/ 258 w 258"/>
                <a:gd name="T17" fmla="*/ 324 h 398"/>
                <a:gd name="T18" fmla="*/ 257 w 258"/>
                <a:gd name="T19" fmla="*/ 321 h 398"/>
                <a:gd name="T20" fmla="*/ 64 w 258"/>
                <a:gd name="T21" fmla="*/ 60 h 398"/>
                <a:gd name="T22" fmla="*/ 64 w 258"/>
                <a:gd name="T23" fmla="*/ 60 h 398"/>
                <a:gd name="T24" fmla="*/ 7 w 258"/>
                <a:gd name="T25" fmla="*/ 0 h 398"/>
                <a:gd name="T26" fmla="*/ 7 w 258"/>
                <a:gd name="T27" fmla="*/ 0 h 398"/>
                <a:gd name="T28" fmla="*/ 0 w 258"/>
                <a:gd name="T29" fmla="*/ 12 h 398"/>
                <a:gd name="T30" fmla="*/ 54 w 258"/>
                <a:gd name="T31" fmla="*/ 6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398">
                  <a:moveTo>
                    <a:pt x="54" y="68"/>
                  </a:moveTo>
                  <a:cubicBezTo>
                    <a:pt x="78" y="99"/>
                    <a:pt x="108" y="138"/>
                    <a:pt x="136" y="177"/>
                  </a:cubicBezTo>
                  <a:cubicBezTo>
                    <a:pt x="136" y="177"/>
                    <a:pt x="136" y="177"/>
                    <a:pt x="136" y="177"/>
                  </a:cubicBezTo>
                  <a:cubicBezTo>
                    <a:pt x="187" y="245"/>
                    <a:pt x="233" y="312"/>
                    <a:pt x="243" y="326"/>
                  </a:cubicBezTo>
                  <a:cubicBezTo>
                    <a:pt x="243" y="326"/>
                    <a:pt x="243" y="326"/>
                    <a:pt x="243" y="326"/>
                  </a:cubicBezTo>
                  <a:cubicBezTo>
                    <a:pt x="223" y="394"/>
                    <a:pt x="223" y="394"/>
                    <a:pt x="223" y="394"/>
                  </a:cubicBezTo>
                  <a:cubicBezTo>
                    <a:pt x="223" y="394"/>
                    <a:pt x="223" y="394"/>
                    <a:pt x="223" y="394"/>
                  </a:cubicBezTo>
                  <a:cubicBezTo>
                    <a:pt x="236" y="398"/>
                    <a:pt x="236" y="398"/>
                    <a:pt x="236" y="398"/>
                  </a:cubicBezTo>
                  <a:cubicBezTo>
                    <a:pt x="258" y="324"/>
                    <a:pt x="258" y="324"/>
                    <a:pt x="258" y="324"/>
                  </a:cubicBezTo>
                  <a:cubicBezTo>
                    <a:pt x="257" y="321"/>
                    <a:pt x="257" y="321"/>
                    <a:pt x="257" y="321"/>
                  </a:cubicBezTo>
                  <a:cubicBezTo>
                    <a:pt x="256" y="321"/>
                    <a:pt x="140" y="152"/>
                    <a:pt x="64" y="60"/>
                  </a:cubicBezTo>
                  <a:cubicBezTo>
                    <a:pt x="64" y="60"/>
                    <a:pt x="64" y="60"/>
                    <a:pt x="64" y="60"/>
                  </a:cubicBezTo>
                  <a:cubicBezTo>
                    <a:pt x="39" y="28"/>
                    <a:pt x="19" y="6"/>
                    <a:pt x="7" y="0"/>
                  </a:cubicBezTo>
                  <a:cubicBezTo>
                    <a:pt x="7" y="0"/>
                    <a:pt x="7" y="0"/>
                    <a:pt x="7" y="0"/>
                  </a:cubicBezTo>
                  <a:cubicBezTo>
                    <a:pt x="0" y="12"/>
                    <a:pt x="0" y="12"/>
                    <a:pt x="0" y="12"/>
                  </a:cubicBezTo>
                  <a:cubicBezTo>
                    <a:pt x="8" y="15"/>
                    <a:pt x="29" y="38"/>
                    <a:pt x="5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
            <p:cNvSpPr/>
            <p:nvPr/>
          </p:nvSpPr>
          <p:spPr bwMode="auto">
            <a:xfrm>
              <a:off x="1806" y="3035"/>
              <a:ext cx="49" cy="78"/>
            </a:xfrm>
            <a:custGeom>
              <a:avLst/>
              <a:gdLst>
                <a:gd name="T0" fmla="*/ 14 w 49"/>
                <a:gd name="T1" fmla="*/ 56 h 78"/>
                <a:gd name="T2" fmla="*/ 14 w 49"/>
                <a:gd name="T3" fmla="*/ 33 h 78"/>
                <a:gd name="T4" fmla="*/ 35 w 49"/>
                <a:gd name="T5" fmla="*/ 78 h 78"/>
                <a:gd name="T6" fmla="*/ 35 w 49"/>
                <a:gd name="T7" fmla="*/ 78 h 78"/>
                <a:gd name="T8" fmla="*/ 49 w 49"/>
                <a:gd name="T9" fmla="*/ 72 h 78"/>
                <a:gd name="T10" fmla="*/ 13 w 49"/>
                <a:gd name="T11" fmla="*/ 0 h 78"/>
                <a:gd name="T12" fmla="*/ 0 w 49"/>
                <a:gd name="T13" fmla="*/ 3 h 78"/>
                <a:gd name="T14" fmla="*/ 0 w 49"/>
                <a:gd name="T15" fmla="*/ 56 h 78"/>
                <a:gd name="T16" fmla="*/ 14 w 49"/>
                <a:gd name="T17" fmla="*/ 56 h 78"/>
                <a:gd name="T18" fmla="*/ 14 w 49"/>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8">
                  <a:moveTo>
                    <a:pt x="14" y="56"/>
                  </a:moveTo>
                  <a:lnTo>
                    <a:pt x="14" y="33"/>
                  </a:lnTo>
                  <a:lnTo>
                    <a:pt x="35" y="78"/>
                  </a:lnTo>
                  <a:lnTo>
                    <a:pt x="35" y="78"/>
                  </a:lnTo>
                  <a:lnTo>
                    <a:pt x="49" y="72"/>
                  </a:lnTo>
                  <a:lnTo>
                    <a:pt x="13" y="0"/>
                  </a:lnTo>
                  <a:lnTo>
                    <a:pt x="0" y="3"/>
                  </a:lnTo>
                  <a:lnTo>
                    <a:pt x="0" y="56"/>
                  </a:lnTo>
                  <a:lnTo>
                    <a:pt x="14" y="56"/>
                  </a:lnTo>
                  <a:lnTo>
                    <a:pt x="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
            <p:cNvSpPr/>
            <p:nvPr/>
          </p:nvSpPr>
          <p:spPr bwMode="auto">
            <a:xfrm>
              <a:off x="1186" y="2314"/>
              <a:ext cx="218" cy="436"/>
            </a:xfrm>
            <a:custGeom>
              <a:avLst/>
              <a:gdLst>
                <a:gd name="T0" fmla="*/ 168 w 213"/>
                <a:gd name="T1" fmla="*/ 352 h 427"/>
                <a:gd name="T2" fmla="*/ 100 w 213"/>
                <a:gd name="T3" fmla="*/ 234 h 427"/>
                <a:gd name="T4" fmla="*/ 100 w 213"/>
                <a:gd name="T5" fmla="*/ 234 h 427"/>
                <a:gd name="T6" fmla="*/ 15 w 213"/>
                <a:gd name="T7" fmla="*/ 71 h 427"/>
                <a:gd name="T8" fmla="*/ 15 w 213"/>
                <a:gd name="T9" fmla="*/ 71 h 427"/>
                <a:gd name="T10" fmla="*/ 45 w 213"/>
                <a:gd name="T11" fmla="*/ 6 h 427"/>
                <a:gd name="T12" fmla="*/ 45 w 213"/>
                <a:gd name="T13" fmla="*/ 6 h 427"/>
                <a:gd name="T14" fmla="*/ 32 w 213"/>
                <a:gd name="T15" fmla="*/ 0 h 427"/>
                <a:gd name="T16" fmla="*/ 0 w 213"/>
                <a:gd name="T17" fmla="*/ 71 h 427"/>
                <a:gd name="T18" fmla="*/ 1 w 213"/>
                <a:gd name="T19" fmla="*/ 74 h 427"/>
                <a:gd name="T20" fmla="*/ 156 w 213"/>
                <a:gd name="T21" fmla="*/ 360 h 427"/>
                <a:gd name="T22" fmla="*/ 156 w 213"/>
                <a:gd name="T23" fmla="*/ 360 h 427"/>
                <a:gd name="T24" fmla="*/ 205 w 213"/>
                <a:gd name="T25" fmla="*/ 427 h 427"/>
                <a:gd name="T26" fmla="*/ 205 w 213"/>
                <a:gd name="T27" fmla="*/ 427 h 427"/>
                <a:gd name="T28" fmla="*/ 213 w 213"/>
                <a:gd name="T29" fmla="*/ 416 h 427"/>
                <a:gd name="T30" fmla="*/ 168 w 213"/>
                <a:gd name="T31" fmla="*/ 35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27">
                  <a:moveTo>
                    <a:pt x="168" y="352"/>
                  </a:moveTo>
                  <a:cubicBezTo>
                    <a:pt x="147" y="319"/>
                    <a:pt x="123" y="276"/>
                    <a:pt x="100" y="234"/>
                  </a:cubicBezTo>
                  <a:cubicBezTo>
                    <a:pt x="100" y="234"/>
                    <a:pt x="100" y="234"/>
                    <a:pt x="100" y="234"/>
                  </a:cubicBezTo>
                  <a:cubicBezTo>
                    <a:pt x="60" y="159"/>
                    <a:pt x="23" y="87"/>
                    <a:pt x="15" y="71"/>
                  </a:cubicBezTo>
                  <a:cubicBezTo>
                    <a:pt x="15" y="71"/>
                    <a:pt x="15" y="71"/>
                    <a:pt x="15" y="71"/>
                  </a:cubicBezTo>
                  <a:cubicBezTo>
                    <a:pt x="45" y="6"/>
                    <a:pt x="45" y="6"/>
                    <a:pt x="45" y="6"/>
                  </a:cubicBezTo>
                  <a:cubicBezTo>
                    <a:pt x="45" y="6"/>
                    <a:pt x="45" y="6"/>
                    <a:pt x="45" y="6"/>
                  </a:cubicBezTo>
                  <a:cubicBezTo>
                    <a:pt x="32" y="0"/>
                    <a:pt x="32" y="0"/>
                    <a:pt x="32" y="0"/>
                  </a:cubicBezTo>
                  <a:cubicBezTo>
                    <a:pt x="0" y="71"/>
                    <a:pt x="0" y="71"/>
                    <a:pt x="0" y="71"/>
                  </a:cubicBezTo>
                  <a:cubicBezTo>
                    <a:pt x="1" y="74"/>
                    <a:pt x="1" y="74"/>
                    <a:pt x="1" y="74"/>
                  </a:cubicBezTo>
                  <a:cubicBezTo>
                    <a:pt x="1" y="75"/>
                    <a:pt x="94" y="257"/>
                    <a:pt x="156" y="360"/>
                  </a:cubicBezTo>
                  <a:cubicBezTo>
                    <a:pt x="156" y="360"/>
                    <a:pt x="156" y="360"/>
                    <a:pt x="156" y="360"/>
                  </a:cubicBezTo>
                  <a:cubicBezTo>
                    <a:pt x="177" y="394"/>
                    <a:pt x="193" y="419"/>
                    <a:pt x="205" y="427"/>
                  </a:cubicBezTo>
                  <a:cubicBezTo>
                    <a:pt x="205" y="427"/>
                    <a:pt x="205" y="427"/>
                    <a:pt x="205" y="427"/>
                  </a:cubicBezTo>
                  <a:cubicBezTo>
                    <a:pt x="213" y="416"/>
                    <a:pt x="213" y="416"/>
                    <a:pt x="213" y="416"/>
                  </a:cubicBezTo>
                  <a:cubicBezTo>
                    <a:pt x="206" y="412"/>
                    <a:pt x="188" y="386"/>
                    <a:pt x="168"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2"/>
            <p:cNvSpPr/>
            <p:nvPr/>
          </p:nvSpPr>
          <p:spPr bwMode="auto">
            <a:xfrm>
              <a:off x="1163" y="2307"/>
              <a:ext cx="46" cy="81"/>
            </a:xfrm>
            <a:custGeom>
              <a:avLst/>
              <a:gdLst>
                <a:gd name="T0" fmla="*/ 32 w 46"/>
                <a:gd name="T1" fmla="*/ 26 h 81"/>
                <a:gd name="T2" fmla="*/ 28 w 46"/>
                <a:gd name="T3" fmla="*/ 48 h 81"/>
                <a:gd name="T4" fmla="*/ 13 w 46"/>
                <a:gd name="T5" fmla="*/ 0 h 81"/>
                <a:gd name="T6" fmla="*/ 13 w 46"/>
                <a:gd name="T7" fmla="*/ 0 h 81"/>
                <a:gd name="T8" fmla="*/ 0 w 46"/>
                <a:gd name="T9" fmla="*/ 5 h 81"/>
                <a:gd name="T10" fmla="*/ 24 w 46"/>
                <a:gd name="T11" fmla="*/ 81 h 81"/>
                <a:gd name="T12" fmla="*/ 38 w 46"/>
                <a:gd name="T13" fmla="*/ 80 h 81"/>
                <a:gd name="T14" fmla="*/ 46 w 46"/>
                <a:gd name="T15" fmla="*/ 28 h 81"/>
                <a:gd name="T16" fmla="*/ 32 w 46"/>
                <a:gd name="T17" fmla="*/ 26 h 81"/>
                <a:gd name="T18" fmla="*/ 32 w 46"/>
                <a:gd name="T19"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81">
                  <a:moveTo>
                    <a:pt x="32" y="26"/>
                  </a:moveTo>
                  <a:lnTo>
                    <a:pt x="28" y="48"/>
                  </a:lnTo>
                  <a:lnTo>
                    <a:pt x="13" y="0"/>
                  </a:lnTo>
                  <a:lnTo>
                    <a:pt x="13" y="0"/>
                  </a:lnTo>
                  <a:lnTo>
                    <a:pt x="0" y="5"/>
                  </a:lnTo>
                  <a:lnTo>
                    <a:pt x="24" y="81"/>
                  </a:lnTo>
                  <a:lnTo>
                    <a:pt x="38" y="80"/>
                  </a:lnTo>
                  <a:lnTo>
                    <a:pt x="46" y="28"/>
                  </a:lnTo>
                  <a:lnTo>
                    <a:pt x="32" y="26"/>
                  </a:lnTo>
                  <a:lnTo>
                    <a:pt x="3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3"/>
            <p:cNvSpPr/>
            <p:nvPr/>
          </p:nvSpPr>
          <p:spPr bwMode="auto">
            <a:xfrm>
              <a:off x="1507" y="3136"/>
              <a:ext cx="72" cy="535"/>
            </a:xfrm>
            <a:custGeom>
              <a:avLst/>
              <a:gdLst>
                <a:gd name="T0" fmla="*/ 72 w 72"/>
                <a:gd name="T1" fmla="*/ 535 h 535"/>
                <a:gd name="T2" fmla="*/ 72 w 72"/>
                <a:gd name="T3" fmla="*/ 522 h 535"/>
                <a:gd name="T4" fmla="*/ 15 w 72"/>
                <a:gd name="T5" fmla="*/ 522 h 535"/>
                <a:gd name="T6" fmla="*/ 33 w 72"/>
                <a:gd name="T7" fmla="*/ 1 h 535"/>
                <a:gd name="T8" fmla="*/ 20 w 72"/>
                <a:gd name="T9" fmla="*/ 0 h 535"/>
                <a:gd name="T10" fmla="*/ 0 w 72"/>
                <a:gd name="T11" fmla="*/ 535 h 535"/>
                <a:gd name="T12" fmla="*/ 72 w 72"/>
                <a:gd name="T13" fmla="*/ 535 h 535"/>
                <a:gd name="T14" fmla="*/ 72 w 72"/>
                <a:gd name="T15" fmla="*/ 53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35">
                  <a:moveTo>
                    <a:pt x="72" y="535"/>
                  </a:moveTo>
                  <a:lnTo>
                    <a:pt x="72" y="522"/>
                  </a:lnTo>
                  <a:lnTo>
                    <a:pt x="15" y="522"/>
                  </a:lnTo>
                  <a:lnTo>
                    <a:pt x="33" y="1"/>
                  </a:lnTo>
                  <a:lnTo>
                    <a:pt x="20" y="0"/>
                  </a:lnTo>
                  <a:lnTo>
                    <a:pt x="0" y="535"/>
                  </a:lnTo>
                  <a:lnTo>
                    <a:pt x="72" y="535"/>
                  </a:lnTo>
                  <a:lnTo>
                    <a:pt x="72" y="5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4"/>
            <p:cNvSpPr/>
            <p:nvPr/>
          </p:nvSpPr>
          <p:spPr bwMode="auto">
            <a:xfrm>
              <a:off x="1374" y="3134"/>
              <a:ext cx="113" cy="518"/>
            </a:xfrm>
            <a:custGeom>
              <a:avLst/>
              <a:gdLst>
                <a:gd name="T0" fmla="*/ 65 w 113"/>
                <a:gd name="T1" fmla="*/ 518 h 518"/>
                <a:gd name="T2" fmla="*/ 113 w 113"/>
                <a:gd name="T3" fmla="*/ 1 h 518"/>
                <a:gd name="T4" fmla="*/ 99 w 113"/>
                <a:gd name="T5" fmla="*/ 0 h 518"/>
                <a:gd name="T6" fmla="*/ 51 w 113"/>
                <a:gd name="T7" fmla="*/ 504 h 518"/>
                <a:gd name="T8" fmla="*/ 0 w 113"/>
                <a:gd name="T9" fmla="*/ 504 h 518"/>
                <a:gd name="T10" fmla="*/ 0 w 113"/>
                <a:gd name="T11" fmla="*/ 518 h 518"/>
                <a:gd name="T12" fmla="*/ 65 w 113"/>
                <a:gd name="T13" fmla="*/ 518 h 518"/>
                <a:gd name="T14" fmla="*/ 65 w 113"/>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18">
                  <a:moveTo>
                    <a:pt x="65" y="518"/>
                  </a:moveTo>
                  <a:lnTo>
                    <a:pt x="113" y="1"/>
                  </a:lnTo>
                  <a:lnTo>
                    <a:pt x="99" y="0"/>
                  </a:lnTo>
                  <a:lnTo>
                    <a:pt x="51" y="504"/>
                  </a:lnTo>
                  <a:lnTo>
                    <a:pt x="0" y="504"/>
                  </a:lnTo>
                  <a:lnTo>
                    <a:pt x="0" y="518"/>
                  </a:lnTo>
                  <a:lnTo>
                    <a:pt x="65" y="518"/>
                  </a:lnTo>
                  <a:lnTo>
                    <a:pt x="65" y="5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Oval 55"/>
            <p:cNvSpPr>
              <a:spLocks noChangeArrowheads="1"/>
            </p:cNvSpPr>
            <p:nvPr/>
          </p:nvSpPr>
          <p:spPr bwMode="auto">
            <a:xfrm>
              <a:off x="1535" y="2383"/>
              <a:ext cx="24" cy="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56"/>
            <p:cNvSpPr>
              <a:spLocks noChangeArrowheads="1"/>
            </p:cNvSpPr>
            <p:nvPr/>
          </p:nvSpPr>
          <p:spPr bwMode="auto">
            <a:xfrm>
              <a:off x="1422" y="2377"/>
              <a:ext cx="25" cy="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7"/>
            <p:cNvSpPr/>
            <p:nvPr/>
          </p:nvSpPr>
          <p:spPr bwMode="auto">
            <a:xfrm>
              <a:off x="1405" y="2518"/>
              <a:ext cx="163" cy="69"/>
            </a:xfrm>
            <a:custGeom>
              <a:avLst/>
              <a:gdLst>
                <a:gd name="T0" fmla="*/ 143 w 159"/>
                <a:gd name="T1" fmla="*/ 5 h 67"/>
                <a:gd name="T2" fmla="*/ 85 w 159"/>
                <a:gd name="T3" fmla="*/ 51 h 67"/>
                <a:gd name="T4" fmla="*/ 85 w 159"/>
                <a:gd name="T5" fmla="*/ 51 h 67"/>
                <a:gd name="T6" fmla="*/ 42 w 159"/>
                <a:gd name="T7" fmla="*/ 33 h 67"/>
                <a:gd name="T8" fmla="*/ 42 w 159"/>
                <a:gd name="T9" fmla="*/ 33 h 67"/>
                <a:gd name="T10" fmla="*/ 17 w 159"/>
                <a:gd name="T11" fmla="*/ 8 h 67"/>
                <a:gd name="T12" fmla="*/ 17 w 159"/>
                <a:gd name="T13" fmla="*/ 8 h 67"/>
                <a:gd name="T14" fmla="*/ 15 w 159"/>
                <a:gd name="T15" fmla="*/ 7 h 67"/>
                <a:gd name="T16" fmla="*/ 15 w 159"/>
                <a:gd name="T17" fmla="*/ 7 h 67"/>
                <a:gd name="T18" fmla="*/ 15 w 159"/>
                <a:gd name="T19" fmla="*/ 7 h 67"/>
                <a:gd name="T20" fmla="*/ 4 w 159"/>
                <a:gd name="T21" fmla="*/ 5 h 67"/>
                <a:gd name="T22" fmla="*/ 4 w 159"/>
                <a:gd name="T23" fmla="*/ 5 h 67"/>
                <a:gd name="T24" fmla="*/ 2 w 159"/>
                <a:gd name="T25" fmla="*/ 16 h 67"/>
                <a:gd name="T26" fmla="*/ 2 w 159"/>
                <a:gd name="T27" fmla="*/ 16 h 67"/>
                <a:gd name="T28" fmla="*/ 26 w 159"/>
                <a:gd name="T29" fmla="*/ 41 h 67"/>
                <a:gd name="T30" fmla="*/ 26 w 159"/>
                <a:gd name="T31" fmla="*/ 41 h 67"/>
                <a:gd name="T32" fmla="*/ 85 w 159"/>
                <a:gd name="T33" fmla="*/ 67 h 67"/>
                <a:gd name="T34" fmla="*/ 85 w 159"/>
                <a:gd name="T35" fmla="*/ 67 h 67"/>
                <a:gd name="T36" fmla="*/ 157 w 159"/>
                <a:gd name="T37" fmla="*/ 12 h 67"/>
                <a:gd name="T38" fmla="*/ 157 w 159"/>
                <a:gd name="T39" fmla="*/ 12 h 67"/>
                <a:gd name="T40" fmla="*/ 154 w 159"/>
                <a:gd name="T41" fmla="*/ 1 h 67"/>
                <a:gd name="T42" fmla="*/ 154 w 159"/>
                <a:gd name="T43" fmla="*/ 1 h 67"/>
                <a:gd name="T44" fmla="*/ 150 w 159"/>
                <a:gd name="T45" fmla="*/ 0 h 67"/>
                <a:gd name="T46" fmla="*/ 150 w 159"/>
                <a:gd name="T47" fmla="*/ 0 h 67"/>
                <a:gd name="T48" fmla="*/ 143 w 159"/>
                <a:gd name="T49"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67">
                  <a:moveTo>
                    <a:pt x="143" y="5"/>
                  </a:moveTo>
                  <a:cubicBezTo>
                    <a:pt x="123" y="41"/>
                    <a:pt x="103" y="51"/>
                    <a:pt x="85" y="51"/>
                  </a:cubicBezTo>
                  <a:cubicBezTo>
                    <a:pt x="85" y="51"/>
                    <a:pt x="85" y="51"/>
                    <a:pt x="85" y="51"/>
                  </a:cubicBezTo>
                  <a:cubicBezTo>
                    <a:pt x="70" y="51"/>
                    <a:pt x="54" y="43"/>
                    <a:pt x="42" y="33"/>
                  </a:cubicBezTo>
                  <a:cubicBezTo>
                    <a:pt x="42" y="33"/>
                    <a:pt x="42" y="33"/>
                    <a:pt x="42" y="33"/>
                  </a:cubicBezTo>
                  <a:cubicBezTo>
                    <a:pt x="29" y="24"/>
                    <a:pt x="20" y="13"/>
                    <a:pt x="17" y="8"/>
                  </a:cubicBezTo>
                  <a:cubicBezTo>
                    <a:pt x="17" y="8"/>
                    <a:pt x="17" y="8"/>
                    <a:pt x="17" y="8"/>
                  </a:cubicBezTo>
                  <a:cubicBezTo>
                    <a:pt x="16" y="7"/>
                    <a:pt x="15" y="7"/>
                    <a:pt x="15" y="7"/>
                  </a:cubicBezTo>
                  <a:cubicBezTo>
                    <a:pt x="15" y="7"/>
                    <a:pt x="15" y="7"/>
                    <a:pt x="15" y="7"/>
                  </a:cubicBezTo>
                  <a:cubicBezTo>
                    <a:pt x="15" y="7"/>
                    <a:pt x="15" y="7"/>
                    <a:pt x="15" y="7"/>
                  </a:cubicBezTo>
                  <a:cubicBezTo>
                    <a:pt x="13" y="3"/>
                    <a:pt x="8" y="2"/>
                    <a:pt x="4" y="5"/>
                  </a:cubicBezTo>
                  <a:cubicBezTo>
                    <a:pt x="4" y="5"/>
                    <a:pt x="4" y="5"/>
                    <a:pt x="4" y="5"/>
                  </a:cubicBezTo>
                  <a:cubicBezTo>
                    <a:pt x="0" y="8"/>
                    <a:pt x="0" y="13"/>
                    <a:pt x="2" y="16"/>
                  </a:cubicBezTo>
                  <a:cubicBezTo>
                    <a:pt x="2" y="16"/>
                    <a:pt x="2" y="16"/>
                    <a:pt x="2" y="16"/>
                  </a:cubicBezTo>
                  <a:cubicBezTo>
                    <a:pt x="2" y="16"/>
                    <a:pt x="12" y="29"/>
                    <a:pt x="26" y="41"/>
                  </a:cubicBezTo>
                  <a:cubicBezTo>
                    <a:pt x="26" y="41"/>
                    <a:pt x="26" y="41"/>
                    <a:pt x="26" y="41"/>
                  </a:cubicBezTo>
                  <a:cubicBezTo>
                    <a:pt x="41" y="54"/>
                    <a:pt x="61" y="67"/>
                    <a:pt x="85" y="67"/>
                  </a:cubicBezTo>
                  <a:cubicBezTo>
                    <a:pt x="85" y="67"/>
                    <a:pt x="85" y="67"/>
                    <a:pt x="85" y="67"/>
                  </a:cubicBezTo>
                  <a:cubicBezTo>
                    <a:pt x="110" y="67"/>
                    <a:pt x="136" y="52"/>
                    <a:pt x="157" y="12"/>
                  </a:cubicBezTo>
                  <a:cubicBezTo>
                    <a:pt x="157" y="12"/>
                    <a:pt x="157" y="12"/>
                    <a:pt x="157" y="12"/>
                  </a:cubicBezTo>
                  <a:cubicBezTo>
                    <a:pt x="159" y="8"/>
                    <a:pt x="158" y="3"/>
                    <a:pt x="154" y="1"/>
                  </a:cubicBezTo>
                  <a:cubicBezTo>
                    <a:pt x="154" y="1"/>
                    <a:pt x="154" y="1"/>
                    <a:pt x="154" y="1"/>
                  </a:cubicBezTo>
                  <a:cubicBezTo>
                    <a:pt x="152" y="1"/>
                    <a:pt x="151" y="0"/>
                    <a:pt x="150" y="0"/>
                  </a:cubicBezTo>
                  <a:cubicBezTo>
                    <a:pt x="150" y="0"/>
                    <a:pt x="150" y="0"/>
                    <a:pt x="150" y="0"/>
                  </a:cubicBezTo>
                  <a:cubicBezTo>
                    <a:pt x="147" y="0"/>
                    <a:pt x="144" y="2"/>
                    <a:pt x="14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8"/>
            <p:cNvSpPr/>
            <p:nvPr/>
          </p:nvSpPr>
          <p:spPr bwMode="auto">
            <a:xfrm>
              <a:off x="2163" y="2169"/>
              <a:ext cx="81" cy="102"/>
            </a:xfrm>
            <a:custGeom>
              <a:avLst/>
              <a:gdLst>
                <a:gd name="T0" fmla="*/ 11 w 79"/>
                <a:gd name="T1" fmla="*/ 77 h 100"/>
                <a:gd name="T2" fmla="*/ 0 w 79"/>
                <a:gd name="T3" fmla="*/ 49 h 100"/>
                <a:gd name="T4" fmla="*/ 6 w 79"/>
                <a:gd name="T5" fmla="*/ 23 h 100"/>
                <a:gd name="T6" fmla="*/ 6 w 79"/>
                <a:gd name="T7" fmla="*/ 23 h 100"/>
                <a:gd name="T8" fmla="*/ 15 w 79"/>
                <a:gd name="T9" fmla="*/ 12 h 100"/>
                <a:gd name="T10" fmla="*/ 38 w 79"/>
                <a:gd name="T11" fmla="*/ 0 h 100"/>
                <a:gd name="T12" fmla="*/ 77 w 79"/>
                <a:gd name="T13" fmla="*/ 33 h 100"/>
                <a:gd name="T14" fmla="*/ 79 w 79"/>
                <a:gd name="T15" fmla="*/ 35 h 100"/>
                <a:gd name="T16" fmla="*/ 72 w 79"/>
                <a:gd name="T17" fmla="*/ 50 h 100"/>
                <a:gd name="T18" fmla="*/ 52 w 79"/>
                <a:gd name="T19" fmla="*/ 65 h 100"/>
                <a:gd name="T20" fmla="*/ 32 w 79"/>
                <a:gd name="T21" fmla="*/ 55 h 100"/>
                <a:gd name="T22" fmla="*/ 32 w 79"/>
                <a:gd name="T23" fmla="*/ 55 h 100"/>
                <a:gd name="T24" fmla="*/ 24 w 79"/>
                <a:gd name="T25" fmla="*/ 38 h 100"/>
                <a:gd name="T26" fmla="*/ 39 w 79"/>
                <a:gd name="T27" fmla="*/ 17 h 100"/>
                <a:gd name="T28" fmla="*/ 47 w 79"/>
                <a:gd name="T29" fmla="*/ 19 h 100"/>
                <a:gd name="T30" fmla="*/ 45 w 79"/>
                <a:gd name="T31" fmla="*/ 27 h 100"/>
                <a:gd name="T32" fmla="*/ 36 w 79"/>
                <a:gd name="T33" fmla="*/ 38 h 100"/>
                <a:gd name="T34" fmla="*/ 40 w 79"/>
                <a:gd name="T35" fmla="*/ 46 h 100"/>
                <a:gd name="T36" fmla="*/ 40 w 79"/>
                <a:gd name="T37" fmla="*/ 46 h 100"/>
                <a:gd name="T38" fmla="*/ 40 w 79"/>
                <a:gd name="T39" fmla="*/ 46 h 100"/>
                <a:gd name="T40" fmla="*/ 52 w 79"/>
                <a:gd name="T41" fmla="*/ 53 h 100"/>
                <a:gd name="T42" fmla="*/ 60 w 79"/>
                <a:gd name="T43" fmla="*/ 48 h 100"/>
                <a:gd name="T44" fmla="*/ 65 w 79"/>
                <a:gd name="T45" fmla="*/ 37 h 100"/>
                <a:gd name="T46" fmla="*/ 66 w 79"/>
                <a:gd name="T47" fmla="*/ 36 h 100"/>
                <a:gd name="T48" fmla="*/ 38 w 79"/>
                <a:gd name="T49" fmla="*/ 12 h 100"/>
                <a:gd name="T50" fmla="*/ 18 w 79"/>
                <a:gd name="T51" fmla="*/ 26 h 100"/>
                <a:gd name="T52" fmla="*/ 17 w 79"/>
                <a:gd name="T53" fmla="*/ 28 h 100"/>
                <a:gd name="T54" fmla="*/ 12 w 79"/>
                <a:gd name="T55" fmla="*/ 49 h 100"/>
                <a:gd name="T56" fmla="*/ 28 w 79"/>
                <a:gd name="T57" fmla="*/ 76 h 100"/>
                <a:gd name="T58" fmla="*/ 58 w 79"/>
                <a:gd name="T59" fmla="*/ 87 h 100"/>
                <a:gd name="T60" fmla="*/ 67 w 79"/>
                <a:gd name="T61" fmla="*/ 88 h 100"/>
                <a:gd name="T62" fmla="*/ 72 w 79"/>
                <a:gd name="T63" fmla="*/ 95 h 100"/>
                <a:gd name="T64" fmla="*/ 67 w 79"/>
                <a:gd name="T65" fmla="*/ 100 h 100"/>
                <a:gd name="T66" fmla="*/ 66 w 79"/>
                <a:gd name="T6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00">
                  <a:moveTo>
                    <a:pt x="66" y="100"/>
                  </a:moveTo>
                  <a:cubicBezTo>
                    <a:pt x="66" y="100"/>
                    <a:pt x="31" y="98"/>
                    <a:pt x="11" y="77"/>
                  </a:cubicBezTo>
                  <a:cubicBezTo>
                    <a:pt x="11" y="77"/>
                    <a:pt x="11" y="77"/>
                    <a:pt x="11" y="77"/>
                  </a:cubicBezTo>
                  <a:cubicBezTo>
                    <a:pt x="4" y="70"/>
                    <a:pt x="0" y="60"/>
                    <a:pt x="0" y="49"/>
                  </a:cubicBezTo>
                  <a:cubicBezTo>
                    <a:pt x="0" y="49"/>
                    <a:pt x="0" y="49"/>
                    <a:pt x="0" y="49"/>
                  </a:cubicBezTo>
                  <a:cubicBezTo>
                    <a:pt x="0" y="41"/>
                    <a:pt x="2" y="33"/>
                    <a:pt x="6" y="23"/>
                  </a:cubicBezTo>
                  <a:cubicBezTo>
                    <a:pt x="6" y="23"/>
                    <a:pt x="6" y="23"/>
                    <a:pt x="6" y="23"/>
                  </a:cubicBezTo>
                  <a:cubicBezTo>
                    <a:pt x="6" y="23"/>
                    <a:pt x="6" y="23"/>
                    <a:pt x="6" y="23"/>
                  </a:cubicBezTo>
                  <a:cubicBezTo>
                    <a:pt x="6" y="23"/>
                    <a:pt x="6" y="23"/>
                    <a:pt x="6" y="23"/>
                  </a:cubicBezTo>
                  <a:cubicBezTo>
                    <a:pt x="6" y="23"/>
                    <a:pt x="9" y="17"/>
                    <a:pt x="15" y="12"/>
                  </a:cubicBezTo>
                  <a:cubicBezTo>
                    <a:pt x="15" y="12"/>
                    <a:pt x="15" y="12"/>
                    <a:pt x="15" y="12"/>
                  </a:cubicBezTo>
                  <a:cubicBezTo>
                    <a:pt x="20" y="6"/>
                    <a:pt x="28" y="0"/>
                    <a:pt x="38" y="0"/>
                  </a:cubicBezTo>
                  <a:cubicBezTo>
                    <a:pt x="38" y="0"/>
                    <a:pt x="38" y="0"/>
                    <a:pt x="38" y="0"/>
                  </a:cubicBezTo>
                  <a:cubicBezTo>
                    <a:pt x="52" y="0"/>
                    <a:pt x="65" y="9"/>
                    <a:pt x="77" y="33"/>
                  </a:cubicBezTo>
                  <a:cubicBezTo>
                    <a:pt x="77" y="33"/>
                    <a:pt x="77" y="33"/>
                    <a:pt x="77" y="33"/>
                  </a:cubicBezTo>
                  <a:cubicBezTo>
                    <a:pt x="79" y="35"/>
                    <a:pt x="79" y="35"/>
                    <a:pt x="79" y="35"/>
                  </a:cubicBezTo>
                  <a:cubicBezTo>
                    <a:pt x="78" y="37"/>
                    <a:pt x="78" y="37"/>
                    <a:pt x="78" y="37"/>
                  </a:cubicBezTo>
                  <a:cubicBezTo>
                    <a:pt x="78" y="38"/>
                    <a:pt x="76" y="44"/>
                    <a:pt x="72" y="50"/>
                  </a:cubicBezTo>
                  <a:cubicBezTo>
                    <a:pt x="72" y="50"/>
                    <a:pt x="72" y="50"/>
                    <a:pt x="72" y="50"/>
                  </a:cubicBezTo>
                  <a:cubicBezTo>
                    <a:pt x="69" y="56"/>
                    <a:pt x="62" y="64"/>
                    <a:pt x="52" y="65"/>
                  </a:cubicBezTo>
                  <a:cubicBezTo>
                    <a:pt x="52" y="65"/>
                    <a:pt x="52" y="65"/>
                    <a:pt x="52" y="65"/>
                  </a:cubicBezTo>
                  <a:cubicBezTo>
                    <a:pt x="45" y="65"/>
                    <a:pt x="38" y="61"/>
                    <a:pt x="32" y="55"/>
                  </a:cubicBezTo>
                  <a:cubicBezTo>
                    <a:pt x="32" y="55"/>
                    <a:pt x="32" y="55"/>
                    <a:pt x="32" y="55"/>
                  </a:cubicBezTo>
                  <a:cubicBezTo>
                    <a:pt x="32" y="55"/>
                    <a:pt x="32" y="55"/>
                    <a:pt x="32" y="55"/>
                  </a:cubicBezTo>
                  <a:cubicBezTo>
                    <a:pt x="30" y="53"/>
                    <a:pt x="24" y="48"/>
                    <a:pt x="24" y="38"/>
                  </a:cubicBezTo>
                  <a:cubicBezTo>
                    <a:pt x="24" y="38"/>
                    <a:pt x="24" y="38"/>
                    <a:pt x="24" y="38"/>
                  </a:cubicBezTo>
                  <a:cubicBezTo>
                    <a:pt x="24" y="31"/>
                    <a:pt x="28" y="23"/>
                    <a:pt x="39" y="17"/>
                  </a:cubicBezTo>
                  <a:cubicBezTo>
                    <a:pt x="39" y="17"/>
                    <a:pt x="39" y="17"/>
                    <a:pt x="39" y="17"/>
                  </a:cubicBezTo>
                  <a:cubicBezTo>
                    <a:pt x="41" y="15"/>
                    <a:pt x="45" y="16"/>
                    <a:pt x="47" y="19"/>
                  </a:cubicBezTo>
                  <a:cubicBezTo>
                    <a:pt x="47" y="19"/>
                    <a:pt x="47" y="19"/>
                    <a:pt x="47" y="19"/>
                  </a:cubicBezTo>
                  <a:cubicBezTo>
                    <a:pt x="49" y="22"/>
                    <a:pt x="48" y="26"/>
                    <a:pt x="45" y="27"/>
                  </a:cubicBezTo>
                  <a:cubicBezTo>
                    <a:pt x="45" y="27"/>
                    <a:pt x="45" y="27"/>
                    <a:pt x="45" y="27"/>
                  </a:cubicBezTo>
                  <a:cubicBezTo>
                    <a:pt x="37" y="33"/>
                    <a:pt x="36" y="36"/>
                    <a:pt x="36" y="38"/>
                  </a:cubicBezTo>
                  <a:cubicBezTo>
                    <a:pt x="36" y="38"/>
                    <a:pt x="36" y="38"/>
                    <a:pt x="36" y="38"/>
                  </a:cubicBezTo>
                  <a:cubicBezTo>
                    <a:pt x="35" y="41"/>
                    <a:pt x="39" y="45"/>
                    <a:pt x="40" y="46"/>
                  </a:cubicBezTo>
                  <a:cubicBezTo>
                    <a:pt x="40" y="46"/>
                    <a:pt x="40" y="46"/>
                    <a:pt x="40" y="46"/>
                  </a:cubicBezTo>
                  <a:cubicBezTo>
                    <a:pt x="40" y="46"/>
                    <a:pt x="40" y="46"/>
                    <a:pt x="40" y="46"/>
                  </a:cubicBezTo>
                  <a:cubicBezTo>
                    <a:pt x="40" y="46"/>
                    <a:pt x="40" y="46"/>
                    <a:pt x="40" y="46"/>
                  </a:cubicBezTo>
                  <a:cubicBezTo>
                    <a:pt x="40" y="46"/>
                    <a:pt x="40" y="46"/>
                    <a:pt x="40" y="46"/>
                  </a:cubicBezTo>
                  <a:cubicBezTo>
                    <a:pt x="40" y="46"/>
                    <a:pt x="40" y="46"/>
                    <a:pt x="40" y="46"/>
                  </a:cubicBezTo>
                  <a:cubicBezTo>
                    <a:pt x="46" y="51"/>
                    <a:pt x="49" y="53"/>
                    <a:pt x="52" y="53"/>
                  </a:cubicBezTo>
                  <a:cubicBezTo>
                    <a:pt x="52" y="53"/>
                    <a:pt x="52" y="53"/>
                    <a:pt x="52" y="53"/>
                  </a:cubicBezTo>
                  <a:cubicBezTo>
                    <a:pt x="54" y="53"/>
                    <a:pt x="57" y="51"/>
                    <a:pt x="60" y="48"/>
                  </a:cubicBezTo>
                  <a:cubicBezTo>
                    <a:pt x="60" y="48"/>
                    <a:pt x="60" y="48"/>
                    <a:pt x="60" y="48"/>
                  </a:cubicBezTo>
                  <a:cubicBezTo>
                    <a:pt x="62" y="44"/>
                    <a:pt x="64" y="40"/>
                    <a:pt x="65" y="37"/>
                  </a:cubicBezTo>
                  <a:cubicBezTo>
                    <a:pt x="65" y="37"/>
                    <a:pt x="65" y="37"/>
                    <a:pt x="65" y="37"/>
                  </a:cubicBezTo>
                  <a:cubicBezTo>
                    <a:pt x="65" y="37"/>
                    <a:pt x="66" y="37"/>
                    <a:pt x="66" y="36"/>
                  </a:cubicBezTo>
                  <a:cubicBezTo>
                    <a:pt x="66" y="36"/>
                    <a:pt x="66" y="36"/>
                    <a:pt x="66" y="36"/>
                  </a:cubicBezTo>
                  <a:cubicBezTo>
                    <a:pt x="54" y="16"/>
                    <a:pt x="45" y="12"/>
                    <a:pt x="38" y="12"/>
                  </a:cubicBezTo>
                  <a:cubicBezTo>
                    <a:pt x="38" y="12"/>
                    <a:pt x="38" y="12"/>
                    <a:pt x="38" y="12"/>
                  </a:cubicBezTo>
                  <a:cubicBezTo>
                    <a:pt x="30" y="12"/>
                    <a:pt x="22" y="21"/>
                    <a:pt x="18" y="26"/>
                  </a:cubicBezTo>
                  <a:cubicBezTo>
                    <a:pt x="18" y="26"/>
                    <a:pt x="18" y="26"/>
                    <a:pt x="18" y="26"/>
                  </a:cubicBezTo>
                  <a:cubicBezTo>
                    <a:pt x="18" y="27"/>
                    <a:pt x="17" y="28"/>
                    <a:pt x="17" y="28"/>
                  </a:cubicBezTo>
                  <a:cubicBezTo>
                    <a:pt x="17" y="28"/>
                    <a:pt x="17" y="28"/>
                    <a:pt x="17" y="28"/>
                  </a:cubicBezTo>
                  <a:cubicBezTo>
                    <a:pt x="13" y="36"/>
                    <a:pt x="12" y="43"/>
                    <a:pt x="12" y="49"/>
                  </a:cubicBezTo>
                  <a:cubicBezTo>
                    <a:pt x="12" y="49"/>
                    <a:pt x="12" y="49"/>
                    <a:pt x="12" y="49"/>
                  </a:cubicBezTo>
                  <a:cubicBezTo>
                    <a:pt x="12" y="61"/>
                    <a:pt x="19" y="70"/>
                    <a:pt x="28" y="76"/>
                  </a:cubicBezTo>
                  <a:cubicBezTo>
                    <a:pt x="28" y="76"/>
                    <a:pt x="28" y="76"/>
                    <a:pt x="28" y="76"/>
                  </a:cubicBezTo>
                  <a:cubicBezTo>
                    <a:pt x="38" y="82"/>
                    <a:pt x="50" y="85"/>
                    <a:pt x="58" y="87"/>
                  </a:cubicBezTo>
                  <a:cubicBezTo>
                    <a:pt x="58" y="87"/>
                    <a:pt x="58" y="87"/>
                    <a:pt x="58" y="87"/>
                  </a:cubicBezTo>
                  <a:cubicBezTo>
                    <a:pt x="64" y="88"/>
                    <a:pt x="67" y="88"/>
                    <a:pt x="67" y="88"/>
                  </a:cubicBezTo>
                  <a:cubicBezTo>
                    <a:pt x="67" y="88"/>
                    <a:pt x="67" y="88"/>
                    <a:pt x="67" y="88"/>
                  </a:cubicBezTo>
                  <a:cubicBezTo>
                    <a:pt x="67" y="88"/>
                    <a:pt x="67" y="88"/>
                    <a:pt x="67" y="88"/>
                  </a:cubicBezTo>
                  <a:cubicBezTo>
                    <a:pt x="70" y="89"/>
                    <a:pt x="73" y="91"/>
                    <a:pt x="72" y="95"/>
                  </a:cubicBezTo>
                  <a:cubicBezTo>
                    <a:pt x="72" y="95"/>
                    <a:pt x="72" y="95"/>
                    <a:pt x="72" y="95"/>
                  </a:cubicBezTo>
                  <a:cubicBezTo>
                    <a:pt x="72" y="98"/>
                    <a:pt x="70" y="100"/>
                    <a:pt x="67" y="100"/>
                  </a:cubicBezTo>
                  <a:cubicBezTo>
                    <a:pt x="67" y="100"/>
                    <a:pt x="67" y="100"/>
                    <a:pt x="67" y="100"/>
                  </a:cubicBezTo>
                  <a:cubicBezTo>
                    <a:pt x="66" y="100"/>
                    <a:pt x="66" y="100"/>
                    <a:pt x="66"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9"/>
            <p:cNvSpPr/>
            <p:nvPr/>
          </p:nvSpPr>
          <p:spPr bwMode="auto">
            <a:xfrm>
              <a:off x="1404" y="2170"/>
              <a:ext cx="81" cy="103"/>
            </a:xfrm>
            <a:custGeom>
              <a:avLst/>
              <a:gdLst>
                <a:gd name="T0" fmla="*/ 11 w 79"/>
                <a:gd name="T1" fmla="*/ 77 h 101"/>
                <a:gd name="T2" fmla="*/ 0 w 79"/>
                <a:gd name="T3" fmla="*/ 49 h 101"/>
                <a:gd name="T4" fmla="*/ 6 w 79"/>
                <a:gd name="T5" fmla="*/ 24 h 101"/>
                <a:gd name="T6" fmla="*/ 6 w 79"/>
                <a:gd name="T7" fmla="*/ 23 h 101"/>
                <a:gd name="T8" fmla="*/ 15 w 79"/>
                <a:gd name="T9" fmla="*/ 12 h 101"/>
                <a:gd name="T10" fmla="*/ 39 w 79"/>
                <a:gd name="T11" fmla="*/ 0 h 101"/>
                <a:gd name="T12" fmla="*/ 78 w 79"/>
                <a:gd name="T13" fmla="*/ 33 h 101"/>
                <a:gd name="T14" fmla="*/ 79 w 79"/>
                <a:gd name="T15" fmla="*/ 35 h 101"/>
                <a:gd name="T16" fmla="*/ 73 w 79"/>
                <a:gd name="T17" fmla="*/ 51 h 101"/>
                <a:gd name="T18" fmla="*/ 52 w 79"/>
                <a:gd name="T19" fmla="*/ 65 h 101"/>
                <a:gd name="T20" fmla="*/ 32 w 79"/>
                <a:gd name="T21" fmla="*/ 55 h 101"/>
                <a:gd name="T22" fmla="*/ 32 w 79"/>
                <a:gd name="T23" fmla="*/ 55 h 101"/>
                <a:gd name="T24" fmla="*/ 24 w 79"/>
                <a:gd name="T25" fmla="*/ 39 h 101"/>
                <a:gd name="T26" fmla="*/ 39 w 79"/>
                <a:gd name="T27" fmla="*/ 18 h 101"/>
                <a:gd name="T28" fmla="*/ 47 w 79"/>
                <a:gd name="T29" fmla="*/ 20 h 101"/>
                <a:gd name="T30" fmla="*/ 45 w 79"/>
                <a:gd name="T31" fmla="*/ 28 h 101"/>
                <a:gd name="T32" fmla="*/ 36 w 79"/>
                <a:gd name="T33" fmla="*/ 39 h 101"/>
                <a:gd name="T34" fmla="*/ 40 w 79"/>
                <a:gd name="T35" fmla="*/ 46 h 101"/>
                <a:gd name="T36" fmla="*/ 40 w 79"/>
                <a:gd name="T37" fmla="*/ 46 h 101"/>
                <a:gd name="T38" fmla="*/ 41 w 79"/>
                <a:gd name="T39" fmla="*/ 47 h 101"/>
                <a:gd name="T40" fmla="*/ 52 w 79"/>
                <a:gd name="T41" fmla="*/ 53 h 101"/>
                <a:gd name="T42" fmla="*/ 60 w 79"/>
                <a:gd name="T43" fmla="*/ 48 h 101"/>
                <a:gd name="T44" fmla="*/ 66 w 79"/>
                <a:gd name="T45" fmla="*/ 38 h 101"/>
                <a:gd name="T46" fmla="*/ 66 w 79"/>
                <a:gd name="T47" fmla="*/ 37 h 101"/>
                <a:gd name="T48" fmla="*/ 39 w 79"/>
                <a:gd name="T49" fmla="*/ 12 h 101"/>
                <a:gd name="T50" fmla="*/ 19 w 79"/>
                <a:gd name="T51" fmla="*/ 26 h 101"/>
                <a:gd name="T52" fmla="*/ 17 w 79"/>
                <a:gd name="T53" fmla="*/ 29 h 101"/>
                <a:gd name="T54" fmla="*/ 12 w 79"/>
                <a:gd name="T55" fmla="*/ 49 h 101"/>
                <a:gd name="T56" fmla="*/ 29 w 79"/>
                <a:gd name="T57" fmla="*/ 76 h 101"/>
                <a:gd name="T58" fmla="*/ 59 w 79"/>
                <a:gd name="T59" fmla="*/ 87 h 101"/>
                <a:gd name="T60" fmla="*/ 67 w 79"/>
                <a:gd name="T61" fmla="*/ 89 h 101"/>
                <a:gd name="T62" fmla="*/ 73 w 79"/>
                <a:gd name="T63" fmla="*/ 95 h 101"/>
                <a:gd name="T64" fmla="*/ 67 w 79"/>
                <a:gd name="T65" fmla="*/ 101 h 101"/>
                <a:gd name="T66" fmla="*/ 66 w 79"/>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01">
                  <a:moveTo>
                    <a:pt x="66" y="101"/>
                  </a:moveTo>
                  <a:cubicBezTo>
                    <a:pt x="66" y="100"/>
                    <a:pt x="31" y="98"/>
                    <a:pt x="11" y="77"/>
                  </a:cubicBezTo>
                  <a:cubicBezTo>
                    <a:pt x="11" y="77"/>
                    <a:pt x="11" y="77"/>
                    <a:pt x="11" y="77"/>
                  </a:cubicBezTo>
                  <a:cubicBezTo>
                    <a:pt x="5" y="70"/>
                    <a:pt x="0" y="61"/>
                    <a:pt x="0" y="49"/>
                  </a:cubicBezTo>
                  <a:cubicBezTo>
                    <a:pt x="0" y="49"/>
                    <a:pt x="0" y="49"/>
                    <a:pt x="0" y="49"/>
                  </a:cubicBezTo>
                  <a:cubicBezTo>
                    <a:pt x="0" y="41"/>
                    <a:pt x="2" y="33"/>
                    <a:pt x="6" y="24"/>
                  </a:cubicBezTo>
                  <a:cubicBezTo>
                    <a:pt x="6" y="24"/>
                    <a:pt x="6" y="24"/>
                    <a:pt x="6" y="24"/>
                  </a:cubicBezTo>
                  <a:cubicBezTo>
                    <a:pt x="6" y="23"/>
                    <a:pt x="6" y="23"/>
                    <a:pt x="6" y="23"/>
                  </a:cubicBezTo>
                  <a:cubicBezTo>
                    <a:pt x="7" y="23"/>
                    <a:pt x="7" y="23"/>
                    <a:pt x="7" y="23"/>
                  </a:cubicBezTo>
                  <a:cubicBezTo>
                    <a:pt x="7" y="23"/>
                    <a:pt x="10" y="18"/>
                    <a:pt x="15" y="12"/>
                  </a:cubicBezTo>
                  <a:cubicBezTo>
                    <a:pt x="15" y="12"/>
                    <a:pt x="15" y="12"/>
                    <a:pt x="15" y="12"/>
                  </a:cubicBezTo>
                  <a:cubicBezTo>
                    <a:pt x="20" y="7"/>
                    <a:pt x="28" y="0"/>
                    <a:pt x="39" y="0"/>
                  </a:cubicBezTo>
                  <a:cubicBezTo>
                    <a:pt x="39" y="0"/>
                    <a:pt x="39" y="0"/>
                    <a:pt x="39" y="0"/>
                  </a:cubicBezTo>
                  <a:cubicBezTo>
                    <a:pt x="52" y="0"/>
                    <a:pt x="65" y="10"/>
                    <a:pt x="78" y="33"/>
                  </a:cubicBezTo>
                  <a:cubicBezTo>
                    <a:pt x="78" y="33"/>
                    <a:pt x="78" y="33"/>
                    <a:pt x="78" y="33"/>
                  </a:cubicBezTo>
                  <a:cubicBezTo>
                    <a:pt x="79" y="35"/>
                    <a:pt x="79" y="35"/>
                    <a:pt x="79" y="35"/>
                  </a:cubicBezTo>
                  <a:cubicBezTo>
                    <a:pt x="78" y="38"/>
                    <a:pt x="78" y="38"/>
                    <a:pt x="78" y="38"/>
                  </a:cubicBezTo>
                  <a:cubicBezTo>
                    <a:pt x="78" y="38"/>
                    <a:pt x="77" y="44"/>
                    <a:pt x="73" y="51"/>
                  </a:cubicBezTo>
                  <a:cubicBezTo>
                    <a:pt x="73" y="51"/>
                    <a:pt x="73" y="51"/>
                    <a:pt x="73" y="51"/>
                  </a:cubicBezTo>
                  <a:cubicBezTo>
                    <a:pt x="69" y="57"/>
                    <a:pt x="63" y="65"/>
                    <a:pt x="52" y="65"/>
                  </a:cubicBezTo>
                  <a:cubicBezTo>
                    <a:pt x="52" y="65"/>
                    <a:pt x="52" y="65"/>
                    <a:pt x="52" y="65"/>
                  </a:cubicBezTo>
                  <a:cubicBezTo>
                    <a:pt x="45" y="65"/>
                    <a:pt x="39" y="62"/>
                    <a:pt x="32" y="55"/>
                  </a:cubicBezTo>
                  <a:cubicBezTo>
                    <a:pt x="32" y="55"/>
                    <a:pt x="32" y="55"/>
                    <a:pt x="32" y="55"/>
                  </a:cubicBezTo>
                  <a:cubicBezTo>
                    <a:pt x="32" y="55"/>
                    <a:pt x="32" y="55"/>
                    <a:pt x="32" y="55"/>
                  </a:cubicBezTo>
                  <a:cubicBezTo>
                    <a:pt x="30" y="53"/>
                    <a:pt x="24" y="48"/>
                    <a:pt x="24" y="39"/>
                  </a:cubicBezTo>
                  <a:cubicBezTo>
                    <a:pt x="24" y="39"/>
                    <a:pt x="24" y="39"/>
                    <a:pt x="24" y="39"/>
                  </a:cubicBezTo>
                  <a:cubicBezTo>
                    <a:pt x="24" y="31"/>
                    <a:pt x="29" y="24"/>
                    <a:pt x="39" y="18"/>
                  </a:cubicBezTo>
                  <a:cubicBezTo>
                    <a:pt x="39" y="18"/>
                    <a:pt x="39" y="18"/>
                    <a:pt x="39" y="18"/>
                  </a:cubicBezTo>
                  <a:cubicBezTo>
                    <a:pt x="42" y="16"/>
                    <a:pt x="46" y="17"/>
                    <a:pt x="47" y="20"/>
                  </a:cubicBezTo>
                  <a:cubicBezTo>
                    <a:pt x="47" y="20"/>
                    <a:pt x="47" y="20"/>
                    <a:pt x="47" y="20"/>
                  </a:cubicBezTo>
                  <a:cubicBezTo>
                    <a:pt x="49" y="22"/>
                    <a:pt x="48" y="26"/>
                    <a:pt x="45" y="28"/>
                  </a:cubicBezTo>
                  <a:cubicBezTo>
                    <a:pt x="45" y="28"/>
                    <a:pt x="45" y="28"/>
                    <a:pt x="45" y="28"/>
                  </a:cubicBezTo>
                  <a:cubicBezTo>
                    <a:pt x="37" y="33"/>
                    <a:pt x="36" y="37"/>
                    <a:pt x="36" y="39"/>
                  </a:cubicBezTo>
                  <a:cubicBezTo>
                    <a:pt x="36" y="39"/>
                    <a:pt x="36" y="39"/>
                    <a:pt x="36" y="39"/>
                  </a:cubicBezTo>
                  <a:cubicBezTo>
                    <a:pt x="36" y="42"/>
                    <a:pt x="39" y="45"/>
                    <a:pt x="40" y="46"/>
                  </a:cubicBezTo>
                  <a:cubicBezTo>
                    <a:pt x="40" y="46"/>
                    <a:pt x="40" y="46"/>
                    <a:pt x="40" y="46"/>
                  </a:cubicBezTo>
                  <a:cubicBezTo>
                    <a:pt x="40" y="46"/>
                    <a:pt x="40" y="46"/>
                    <a:pt x="40" y="46"/>
                  </a:cubicBezTo>
                  <a:cubicBezTo>
                    <a:pt x="40" y="46"/>
                    <a:pt x="40" y="46"/>
                    <a:pt x="40" y="46"/>
                  </a:cubicBezTo>
                  <a:cubicBezTo>
                    <a:pt x="41" y="46"/>
                    <a:pt x="41" y="46"/>
                    <a:pt x="41" y="46"/>
                  </a:cubicBezTo>
                  <a:cubicBezTo>
                    <a:pt x="41" y="47"/>
                    <a:pt x="41" y="47"/>
                    <a:pt x="41" y="47"/>
                  </a:cubicBezTo>
                  <a:cubicBezTo>
                    <a:pt x="46" y="52"/>
                    <a:pt x="50" y="53"/>
                    <a:pt x="52" y="53"/>
                  </a:cubicBezTo>
                  <a:cubicBezTo>
                    <a:pt x="52" y="53"/>
                    <a:pt x="52" y="53"/>
                    <a:pt x="52" y="53"/>
                  </a:cubicBezTo>
                  <a:cubicBezTo>
                    <a:pt x="55" y="53"/>
                    <a:pt x="57" y="51"/>
                    <a:pt x="60" y="48"/>
                  </a:cubicBezTo>
                  <a:cubicBezTo>
                    <a:pt x="60" y="48"/>
                    <a:pt x="60" y="48"/>
                    <a:pt x="60" y="48"/>
                  </a:cubicBezTo>
                  <a:cubicBezTo>
                    <a:pt x="63" y="45"/>
                    <a:pt x="65" y="40"/>
                    <a:pt x="66" y="38"/>
                  </a:cubicBezTo>
                  <a:cubicBezTo>
                    <a:pt x="66" y="38"/>
                    <a:pt x="66" y="38"/>
                    <a:pt x="66" y="38"/>
                  </a:cubicBezTo>
                  <a:cubicBezTo>
                    <a:pt x="66" y="37"/>
                    <a:pt x="66" y="37"/>
                    <a:pt x="66" y="37"/>
                  </a:cubicBezTo>
                  <a:cubicBezTo>
                    <a:pt x="66" y="37"/>
                    <a:pt x="66" y="37"/>
                    <a:pt x="66" y="37"/>
                  </a:cubicBezTo>
                  <a:cubicBezTo>
                    <a:pt x="55" y="17"/>
                    <a:pt x="45" y="12"/>
                    <a:pt x="39" y="12"/>
                  </a:cubicBezTo>
                  <a:cubicBezTo>
                    <a:pt x="39" y="12"/>
                    <a:pt x="39" y="12"/>
                    <a:pt x="39" y="12"/>
                  </a:cubicBezTo>
                  <a:cubicBezTo>
                    <a:pt x="31" y="12"/>
                    <a:pt x="22" y="21"/>
                    <a:pt x="19" y="26"/>
                  </a:cubicBezTo>
                  <a:cubicBezTo>
                    <a:pt x="19" y="26"/>
                    <a:pt x="19" y="26"/>
                    <a:pt x="19" y="26"/>
                  </a:cubicBezTo>
                  <a:cubicBezTo>
                    <a:pt x="18" y="28"/>
                    <a:pt x="17" y="28"/>
                    <a:pt x="17" y="29"/>
                  </a:cubicBezTo>
                  <a:cubicBezTo>
                    <a:pt x="17" y="29"/>
                    <a:pt x="17" y="29"/>
                    <a:pt x="17" y="29"/>
                  </a:cubicBezTo>
                  <a:cubicBezTo>
                    <a:pt x="14" y="37"/>
                    <a:pt x="12" y="43"/>
                    <a:pt x="12" y="49"/>
                  </a:cubicBezTo>
                  <a:cubicBezTo>
                    <a:pt x="12" y="49"/>
                    <a:pt x="12" y="49"/>
                    <a:pt x="12" y="49"/>
                  </a:cubicBezTo>
                  <a:cubicBezTo>
                    <a:pt x="12" y="62"/>
                    <a:pt x="19" y="70"/>
                    <a:pt x="29" y="76"/>
                  </a:cubicBezTo>
                  <a:cubicBezTo>
                    <a:pt x="29" y="76"/>
                    <a:pt x="29" y="76"/>
                    <a:pt x="29" y="76"/>
                  </a:cubicBezTo>
                  <a:cubicBezTo>
                    <a:pt x="38" y="82"/>
                    <a:pt x="51" y="86"/>
                    <a:pt x="59" y="87"/>
                  </a:cubicBezTo>
                  <a:cubicBezTo>
                    <a:pt x="59" y="87"/>
                    <a:pt x="59" y="87"/>
                    <a:pt x="59" y="87"/>
                  </a:cubicBezTo>
                  <a:cubicBezTo>
                    <a:pt x="64" y="88"/>
                    <a:pt x="67" y="89"/>
                    <a:pt x="67" y="89"/>
                  </a:cubicBezTo>
                  <a:cubicBezTo>
                    <a:pt x="67" y="89"/>
                    <a:pt x="67" y="89"/>
                    <a:pt x="67" y="89"/>
                  </a:cubicBezTo>
                  <a:cubicBezTo>
                    <a:pt x="67" y="89"/>
                    <a:pt x="67" y="89"/>
                    <a:pt x="67" y="89"/>
                  </a:cubicBezTo>
                  <a:cubicBezTo>
                    <a:pt x="71" y="89"/>
                    <a:pt x="73" y="92"/>
                    <a:pt x="73" y="95"/>
                  </a:cubicBezTo>
                  <a:cubicBezTo>
                    <a:pt x="73" y="95"/>
                    <a:pt x="73" y="95"/>
                    <a:pt x="73" y="95"/>
                  </a:cubicBezTo>
                  <a:cubicBezTo>
                    <a:pt x="73" y="98"/>
                    <a:pt x="70" y="101"/>
                    <a:pt x="67" y="101"/>
                  </a:cubicBezTo>
                  <a:cubicBezTo>
                    <a:pt x="67" y="101"/>
                    <a:pt x="67" y="101"/>
                    <a:pt x="67" y="101"/>
                  </a:cubicBezTo>
                  <a:cubicBezTo>
                    <a:pt x="67" y="101"/>
                    <a:pt x="67" y="101"/>
                    <a:pt x="6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Oval 60"/>
            <p:cNvSpPr>
              <a:spLocks noChangeArrowheads="1"/>
            </p:cNvSpPr>
            <p:nvPr/>
          </p:nvSpPr>
          <p:spPr bwMode="auto">
            <a:xfrm>
              <a:off x="2211" y="2378"/>
              <a:ext cx="23" cy="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Oval 61"/>
            <p:cNvSpPr>
              <a:spLocks noChangeArrowheads="1"/>
            </p:cNvSpPr>
            <p:nvPr/>
          </p:nvSpPr>
          <p:spPr bwMode="auto">
            <a:xfrm>
              <a:off x="2302" y="2378"/>
              <a:ext cx="22" cy="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62"/>
            <p:cNvSpPr/>
            <p:nvPr/>
          </p:nvSpPr>
          <p:spPr bwMode="auto">
            <a:xfrm>
              <a:off x="1819" y="2020"/>
              <a:ext cx="22" cy="507"/>
            </a:xfrm>
            <a:custGeom>
              <a:avLst/>
              <a:gdLst>
                <a:gd name="T0" fmla="*/ 8 w 22"/>
                <a:gd name="T1" fmla="*/ 496 h 496"/>
                <a:gd name="T2" fmla="*/ 0 w 22"/>
                <a:gd name="T3" fmla="*/ 488 h 496"/>
                <a:gd name="T4" fmla="*/ 0 w 22"/>
                <a:gd name="T5" fmla="*/ 488 h 496"/>
                <a:gd name="T6" fmla="*/ 6 w 22"/>
                <a:gd name="T7" fmla="*/ 8 h 496"/>
                <a:gd name="T8" fmla="*/ 15 w 22"/>
                <a:gd name="T9" fmla="*/ 0 h 496"/>
                <a:gd name="T10" fmla="*/ 15 w 22"/>
                <a:gd name="T11" fmla="*/ 0 h 496"/>
                <a:gd name="T12" fmla="*/ 22 w 22"/>
                <a:gd name="T13" fmla="*/ 8 h 496"/>
                <a:gd name="T14" fmla="*/ 22 w 22"/>
                <a:gd name="T15" fmla="*/ 8 h 496"/>
                <a:gd name="T16" fmla="*/ 16 w 22"/>
                <a:gd name="T17" fmla="*/ 488 h 496"/>
                <a:gd name="T18" fmla="*/ 8 w 22"/>
                <a:gd name="T19" fmla="*/ 496 h 496"/>
                <a:gd name="T20" fmla="*/ 8 w 22"/>
                <a:gd name="T21" fmla="*/ 496 h 496"/>
                <a:gd name="T22" fmla="*/ 8 w 22"/>
                <a:gd name="T23"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96">
                  <a:moveTo>
                    <a:pt x="8" y="496"/>
                  </a:moveTo>
                  <a:cubicBezTo>
                    <a:pt x="4" y="496"/>
                    <a:pt x="0" y="493"/>
                    <a:pt x="0" y="488"/>
                  </a:cubicBezTo>
                  <a:cubicBezTo>
                    <a:pt x="0" y="488"/>
                    <a:pt x="0" y="488"/>
                    <a:pt x="0" y="488"/>
                  </a:cubicBezTo>
                  <a:cubicBezTo>
                    <a:pt x="6" y="8"/>
                    <a:pt x="6" y="8"/>
                    <a:pt x="6" y="8"/>
                  </a:cubicBezTo>
                  <a:cubicBezTo>
                    <a:pt x="6" y="4"/>
                    <a:pt x="10" y="0"/>
                    <a:pt x="15" y="0"/>
                  </a:cubicBezTo>
                  <a:cubicBezTo>
                    <a:pt x="15" y="0"/>
                    <a:pt x="15" y="0"/>
                    <a:pt x="15" y="0"/>
                  </a:cubicBezTo>
                  <a:cubicBezTo>
                    <a:pt x="19" y="0"/>
                    <a:pt x="22" y="4"/>
                    <a:pt x="22" y="8"/>
                  </a:cubicBezTo>
                  <a:cubicBezTo>
                    <a:pt x="22" y="8"/>
                    <a:pt x="22" y="8"/>
                    <a:pt x="22" y="8"/>
                  </a:cubicBezTo>
                  <a:cubicBezTo>
                    <a:pt x="16" y="488"/>
                    <a:pt x="16" y="488"/>
                    <a:pt x="16" y="488"/>
                  </a:cubicBezTo>
                  <a:cubicBezTo>
                    <a:pt x="16" y="493"/>
                    <a:pt x="13" y="496"/>
                    <a:pt x="8" y="496"/>
                  </a:cubicBezTo>
                  <a:cubicBezTo>
                    <a:pt x="8" y="496"/>
                    <a:pt x="8" y="496"/>
                    <a:pt x="8" y="496"/>
                  </a:cubicBezTo>
                  <a:cubicBezTo>
                    <a:pt x="8" y="496"/>
                    <a:pt x="8" y="496"/>
                    <a:pt x="8" y="4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63"/>
            <p:cNvSpPr/>
            <p:nvPr/>
          </p:nvSpPr>
          <p:spPr bwMode="auto">
            <a:xfrm>
              <a:off x="2709" y="1973"/>
              <a:ext cx="23" cy="507"/>
            </a:xfrm>
            <a:custGeom>
              <a:avLst/>
              <a:gdLst>
                <a:gd name="T0" fmla="*/ 8 w 22"/>
                <a:gd name="T1" fmla="*/ 496 h 496"/>
                <a:gd name="T2" fmla="*/ 0 w 22"/>
                <a:gd name="T3" fmla="*/ 488 h 496"/>
                <a:gd name="T4" fmla="*/ 0 w 22"/>
                <a:gd name="T5" fmla="*/ 488 h 496"/>
                <a:gd name="T6" fmla="*/ 6 w 22"/>
                <a:gd name="T7" fmla="*/ 8 h 496"/>
                <a:gd name="T8" fmla="*/ 14 w 22"/>
                <a:gd name="T9" fmla="*/ 0 h 496"/>
                <a:gd name="T10" fmla="*/ 14 w 22"/>
                <a:gd name="T11" fmla="*/ 0 h 496"/>
                <a:gd name="T12" fmla="*/ 22 w 22"/>
                <a:gd name="T13" fmla="*/ 8 h 496"/>
                <a:gd name="T14" fmla="*/ 22 w 22"/>
                <a:gd name="T15" fmla="*/ 8 h 496"/>
                <a:gd name="T16" fmla="*/ 16 w 22"/>
                <a:gd name="T17" fmla="*/ 488 h 496"/>
                <a:gd name="T18" fmla="*/ 8 w 22"/>
                <a:gd name="T19" fmla="*/ 496 h 496"/>
                <a:gd name="T20" fmla="*/ 8 w 22"/>
                <a:gd name="T21" fmla="*/ 496 h 496"/>
                <a:gd name="T22" fmla="*/ 8 w 22"/>
                <a:gd name="T23"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96">
                  <a:moveTo>
                    <a:pt x="8" y="496"/>
                  </a:moveTo>
                  <a:cubicBezTo>
                    <a:pt x="3" y="496"/>
                    <a:pt x="0" y="492"/>
                    <a:pt x="0" y="488"/>
                  </a:cubicBezTo>
                  <a:cubicBezTo>
                    <a:pt x="0" y="488"/>
                    <a:pt x="0" y="488"/>
                    <a:pt x="0" y="488"/>
                  </a:cubicBezTo>
                  <a:cubicBezTo>
                    <a:pt x="6" y="8"/>
                    <a:pt x="6" y="8"/>
                    <a:pt x="6" y="8"/>
                  </a:cubicBezTo>
                  <a:cubicBezTo>
                    <a:pt x="6" y="3"/>
                    <a:pt x="9" y="0"/>
                    <a:pt x="14" y="0"/>
                  </a:cubicBezTo>
                  <a:cubicBezTo>
                    <a:pt x="14" y="0"/>
                    <a:pt x="14" y="0"/>
                    <a:pt x="14" y="0"/>
                  </a:cubicBezTo>
                  <a:cubicBezTo>
                    <a:pt x="18" y="0"/>
                    <a:pt x="22" y="4"/>
                    <a:pt x="22" y="8"/>
                  </a:cubicBezTo>
                  <a:cubicBezTo>
                    <a:pt x="22" y="8"/>
                    <a:pt x="22" y="8"/>
                    <a:pt x="22" y="8"/>
                  </a:cubicBezTo>
                  <a:cubicBezTo>
                    <a:pt x="16" y="488"/>
                    <a:pt x="16" y="488"/>
                    <a:pt x="16" y="488"/>
                  </a:cubicBezTo>
                  <a:cubicBezTo>
                    <a:pt x="16" y="492"/>
                    <a:pt x="12" y="496"/>
                    <a:pt x="8" y="496"/>
                  </a:cubicBezTo>
                  <a:cubicBezTo>
                    <a:pt x="8" y="496"/>
                    <a:pt x="8" y="496"/>
                    <a:pt x="8" y="496"/>
                  </a:cubicBezTo>
                  <a:cubicBezTo>
                    <a:pt x="8" y="496"/>
                    <a:pt x="8" y="496"/>
                    <a:pt x="8" y="4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64"/>
            <p:cNvSpPr/>
            <p:nvPr/>
          </p:nvSpPr>
          <p:spPr bwMode="auto">
            <a:xfrm>
              <a:off x="1187" y="1937"/>
              <a:ext cx="23" cy="507"/>
            </a:xfrm>
            <a:custGeom>
              <a:avLst/>
              <a:gdLst>
                <a:gd name="T0" fmla="*/ 8 w 22"/>
                <a:gd name="T1" fmla="*/ 496 h 496"/>
                <a:gd name="T2" fmla="*/ 0 w 22"/>
                <a:gd name="T3" fmla="*/ 488 h 496"/>
                <a:gd name="T4" fmla="*/ 0 w 22"/>
                <a:gd name="T5" fmla="*/ 488 h 496"/>
                <a:gd name="T6" fmla="*/ 6 w 22"/>
                <a:gd name="T7" fmla="*/ 8 h 496"/>
                <a:gd name="T8" fmla="*/ 14 w 22"/>
                <a:gd name="T9" fmla="*/ 0 h 496"/>
                <a:gd name="T10" fmla="*/ 14 w 22"/>
                <a:gd name="T11" fmla="*/ 0 h 496"/>
                <a:gd name="T12" fmla="*/ 22 w 22"/>
                <a:gd name="T13" fmla="*/ 8 h 496"/>
                <a:gd name="T14" fmla="*/ 22 w 22"/>
                <a:gd name="T15" fmla="*/ 8 h 496"/>
                <a:gd name="T16" fmla="*/ 16 w 22"/>
                <a:gd name="T17" fmla="*/ 488 h 496"/>
                <a:gd name="T18" fmla="*/ 8 w 22"/>
                <a:gd name="T19" fmla="*/ 496 h 496"/>
                <a:gd name="T20" fmla="*/ 8 w 22"/>
                <a:gd name="T21" fmla="*/ 496 h 496"/>
                <a:gd name="T22" fmla="*/ 8 w 22"/>
                <a:gd name="T23"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96">
                  <a:moveTo>
                    <a:pt x="8" y="496"/>
                  </a:moveTo>
                  <a:cubicBezTo>
                    <a:pt x="3" y="496"/>
                    <a:pt x="0" y="492"/>
                    <a:pt x="0" y="488"/>
                  </a:cubicBezTo>
                  <a:cubicBezTo>
                    <a:pt x="0" y="488"/>
                    <a:pt x="0" y="488"/>
                    <a:pt x="0" y="488"/>
                  </a:cubicBezTo>
                  <a:cubicBezTo>
                    <a:pt x="6" y="8"/>
                    <a:pt x="6" y="8"/>
                    <a:pt x="6" y="8"/>
                  </a:cubicBezTo>
                  <a:cubicBezTo>
                    <a:pt x="6" y="3"/>
                    <a:pt x="9" y="0"/>
                    <a:pt x="14" y="0"/>
                  </a:cubicBezTo>
                  <a:cubicBezTo>
                    <a:pt x="14" y="0"/>
                    <a:pt x="14" y="0"/>
                    <a:pt x="14" y="0"/>
                  </a:cubicBezTo>
                  <a:cubicBezTo>
                    <a:pt x="18" y="0"/>
                    <a:pt x="22" y="3"/>
                    <a:pt x="22" y="8"/>
                  </a:cubicBezTo>
                  <a:cubicBezTo>
                    <a:pt x="22" y="8"/>
                    <a:pt x="22" y="8"/>
                    <a:pt x="22" y="8"/>
                  </a:cubicBezTo>
                  <a:cubicBezTo>
                    <a:pt x="16" y="488"/>
                    <a:pt x="16" y="488"/>
                    <a:pt x="16" y="488"/>
                  </a:cubicBezTo>
                  <a:cubicBezTo>
                    <a:pt x="16" y="492"/>
                    <a:pt x="12" y="496"/>
                    <a:pt x="8" y="496"/>
                  </a:cubicBezTo>
                  <a:cubicBezTo>
                    <a:pt x="8" y="496"/>
                    <a:pt x="8" y="496"/>
                    <a:pt x="8" y="496"/>
                  </a:cubicBezTo>
                  <a:cubicBezTo>
                    <a:pt x="8" y="496"/>
                    <a:pt x="8" y="496"/>
                    <a:pt x="8" y="4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65"/>
            <p:cNvSpPr/>
            <p:nvPr/>
          </p:nvSpPr>
          <p:spPr bwMode="auto">
            <a:xfrm>
              <a:off x="3299" y="1928"/>
              <a:ext cx="22" cy="507"/>
            </a:xfrm>
            <a:custGeom>
              <a:avLst/>
              <a:gdLst>
                <a:gd name="T0" fmla="*/ 8 w 22"/>
                <a:gd name="T1" fmla="*/ 496 h 496"/>
                <a:gd name="T2" fmla="*/ 0 w 22"/>
                <a:gd name="T3" fmla="*/ 488 h 496"/>
                <a:gd name="T4" fmla="*/ 0 w 22"/>
                <a:gd name="T5" fmla="*/ 488 h 496"/>
                <a:gd name="T6" fmla="*/ 6 w 22"/>
                <a:gd name="T7" fmla="*/ 8 h 496"/>
                <a:gd name="T8" fmla="*/ 15 w 22"/>
                <a:gd name="T9" fmla="*/ 0 h 496"/>
                <a:gd name="T10" fmla="*/ 15 w 22"/>
                <a:gd name="T11" fmla="*/ 0 h 496"/>
                <a:gd name="T12" fmla="*/ 22 w 22"/>
                <a:gd name="T13" fmla="*/ 8 h 496"/>
                <a:gd name="T14" fmla="*/ 22 w 22"/>
                <a:gd name="T15" fmla="*/ 8 h 496"/>
                <a:gd name="T16" fmla="*/ 16 w 22"/>
                <a:gd name="T17" fmla="*/ 488 h 496"/>
                <a:gd name="T18" fmla="*/ 8 w 22"/>
                <a:gd name="T19" fmla="*/ 496 h 496"/>
                <a:gd name="T20" fmla="*/ 8 w 22"/>
                <a:gd name="T21" fmla="*/ 496 h 496"/>
                <a:gd name="T22" fmla="*/ 8 w 22"/>
                <a:gd name="T23"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96">
                  <a:moveTo>
                    <a:pt x="8" y="496"/>
                  </a:moveTo>
                  <a:cubicBezTo>
                    <a:pt x="4" y="496"/>
                    <a:pt x="0" y="492"/>
                    <a:pt x="0" y="488"/>
                  </a:cubicBezTo>
                  <a:cubicBezTo>
                    <a:pt x="0" y="488"/>
                    <a:pt x="0" y="488"/>
                    <a:pt x="0" y="488"/>
                  </a:cubicBezTo>
                  <a:cubicBezTo>
                    <a:pt x="6" y="8"/>
                    <a:pt x="6" y="8"/>
                    <a:pt x="6" y="8"/>
                  </a:cubicBezTo>
                  <a:cubicBezTo>
                    <a:pt x="6" y="3"/>
                    <a:pt x="10" y="0"/>
                    <a:pt x="15" y="0"/>
                  </a:cubicBezTo>
                  <a:cubicBezTo>
                    <a:pt x="15" y="0"/>
                    <a:pt x="15" y="0"/>
                    <a:pt x="15" y="0"/>
                  </a:cubicBezTo>
                  <a:cubicBezTo>
                    <a:pt x="19" y="0"/>
                    <a:pt x="22" y="3"/>
                    <a:pt x="22" y="8"/>
                  </a:cubicBezTo>
                  <a:cubicBezTo>
                    <a:pt x="22" y="8"/>
                    <a:pt x="22" y="8"/>
                    <a:pt x="22" y="8"/>
                  </a:cubicBezTo>
                  <a:cubicBezTo>
                    <a:pt x="16" y="488"/>
                    <a:pt x="16" y="488"/>
                    <a:pt x="16" y="488"/>
                  </a:cubicBezTo>
                  <a:cubicBezTo>
                    <a:pt x="16" y="492"/>
                    <a:pt x="13" y="496"/>
                    <a:pt x="8" y="496"/>
                  </a:cubicBezTo>
                  <a:cubicBezTo>
                    <a:pt x="8" y="496"/>
                    <a:pt x="8" y="496"/>
                    <a:pt x="8" y="496"/>
                  </a:cubicBezTo>
                  <a:cubicBezTo>
                    <a:pt x="8" y="496"/>
                    <a:pt x="8" y="496"/>
                    <a:pt x="8" y="4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66"/>
            <p:cNvSpPr/>
            <p:nvPr/>
          </p:nvSpPr>
          <p:spPr bwMode="auto">
            <a:xfrm>
              <a:off x="1081" y="1338"/>
              <a:ext cx="451" cy="696"/>
            </a:xfrm>
            <a:custGeom>
              <a:avLst/>
              <a:gdLst>
                <a:gd name="T0" fmla="*/ 70 w 441"/>
                <a:gd name="T1" fmla="*/ 588 h 680"/>
                <a:gd name="T2" fmla="*/ 107 w 441"/>
                <a:gd name="T3" fmla="*/ 356 h 680"/>
                <a:gd name="T4" fmla="*/ 133 w 441"/>
                <a:gd name="T5" fmla="*/ 183 h 680"/>
                <a:gd name="T6" fmla="*/ 135 w 441"/>
                <a:gd name="T7" fmla="*/ 126 h 680"/>
                <a:gd name="T8" fmla="*/ 136 w 441"/>
                <a:gd name="T9" fmla="*/ 113 h 680"/>
                <a:gd name="T10" fmla="*/ 128 w 441"/>
                <a:gd name="T11" fmla="*/ 109 h 680"/>
                <a:gd name="T12" fmla="*/ 105 w 441"/>
                <a:gd name="T13" fmla="*/ 114 h 680"/>
                <a:gd name="T14" fmla="*/ 65 w 441"/>
                <a:gd name="T15" fmla="*/ 121 h 680"/>
                <a:gd name="T16" fmla="*/ 23 w 441"/>
                <a:gd name="T17" fmla="*/ 119 h 680"/>
                <a:gd name="T18" fmla="*/ 3 w 441"/>
                <a:gd name="T19" fmla="*/ 103 h 680"/>
                <a:gd name="T20" fmla="*/ 2 w 441"/>
                <a:gd name="T21" fmla="*/ 77 h 680"/>
                <a:gd name="T22" fmla="*/ 17 w 441"/>
                <a:gd name="T23" fmla="*/ 50 h 680"/>
                <a:gd name="T24" fmla="*/ 77 w 441"/>
                <a:gd name="T25" fmla="*/ 25 h 680"/>
                <a:gd name="T26" fmla="*/ 205 w 441"/>
                <a:gd name="T27" fmla="*/ 6 h 680"/>
                <a:gd name="T28" fmla="*/ 312 w 441"/>
                <a:gd name="T29" fmla="*/ 0 h 680"/>
                <a:gd name="T30" fmla="*/ 364 w 441"/>
                <a:gd name="T31" fmla="*/ 5 h 680"/>
                <a:gd name="T32" fmla="*/ 409 w 441"/>
                <a:gd name="T33" fmla="*/ 15 h 680"/>
                <a:gd name="T34" fmla="*/ 434 w 441"/>
                <a:gd name="T35" fmla="*/ 39 h 680"/>
                <a:gd name="T36" fmla="*/ 439 w 441"/>
                <a:gd name="T37" fmla="*/ 69 h 680"/>
                <a:gd name="T38" fmla="*/ 425 w 441"/>
                <a:gd name="T39" fmla="*/ 87 h 680"/>
                <a:gd name="T40" fmla="*/ 393 w 441"/>
                <a:gd name="T41" fmla="*/ 92 h 680"/>
                <a:gd name="T42" fmla="*/ 334 w 441"/>
                <a:gd name="T43" fmla="*/ 87 h 680"/>
                <a:gd name="T44" fmla="*/ 284 w 441"/>
                <a:gd name="T45" fmla="*/ 82 h 680"/>
                <a:gd name="T46" fmla="*/ 264 w 441"/>
                <a:gd name="T47" fmla="*/ 85 h 680"/>
                <a:gd name="T48" fmla="*/ 248 w 441"/>
                <a:gd name="T49" fmla="*/ 100 h 680"/>
                <a:gd name="T50" fmla="*/ 224 w 441"/>
                <a:gd name="T51" fmla="*/ 245 h 680"/>
                <a:gd name="T52" fmla="*/ 192 w 441"/>
                <a:gd name="T53" fmla="*/ 455 h 680"/>
                <a:gd name="T54" fmla="*/ 180 w 441"/>
                <a:gd name="T55" fmla="*/ 579 h 680"/>
                <a:gd name="T56" fmla="*/ 172 w 441"/>
                <a:gd name="T57" fmla="*/ 645 h 680"/>
                <a:gd name="T58" fmla="*/ 148 w 441"/>
                <a:gd name="T59" fmla="*/ 672 h 680"/>
                <a:gd name="T60" fmla="*/ 105 w 441"/>
                <a:gd name="T61" fmla="*/ 677 h 680"/>
                <a:gd name="T62" fmla="*/ 69 w 441"/>
                <a:gd name="T63" fmla="*/ 655 h 680"/>
                <a:gd name="T64" fmla="*/ 70 w 441"/>
                <a:gd name="T65" fmla="*/ 58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1" h="680">
                  <a:moveTo>
                    <a:pt x="70" y="588"/>
                  </a:moveTo>
                  <a:cubicBezTo>
                    <a:pt x="79" y="517"/>
                    <a:pt x="91" y="440"/>
                    <a:pt x="107" y="356"/>
                  </a:cubicBezTo>
                  <a:cubicBezTo>
                    <a:pt x="123" y="272"/>
                    <a:pt x="132" y="214"/>
                    <a:pt x="133" y="183"/>
                  </a:cubicBezTo>
                  <a:cubicBezTo>
                    <a:pt x="133" y="152"/>
                    <a:pt x="134" y="133"/>
                    <a:pt x="135" y="126"/>
                  </a:cubicBezTo>
                  <a:cubicBezTo>
                    <a:pt x="136" y="120"/>
                    <a:pt x="136" y="115"/>
                    <a:pt x="136" y="113"/>
                  </a:cubicBezTo>
                  <a:cubicBezTo>
                    <a:pt x="136" y="110"/>
                    <a:pt x="133" y="109"/>
                    <a:pt x="128" y="109"/>
                  </a:cubicBezTo>
                  <a:cubicBezTo>
                    <a:pt x="122" y="109"/>
                    <a:pt x="114" y="111"/>
                    <a:pt x="105" y="114"/>
                  </a:cubicBezTo>
                  <a:cubicBezTo>
                    <a:pt x="95" y="117"/>
                    <a:pt x="82" y="120"/>
                    <a:pt x="65" y="121"/>
                  </a:cubicBezTo>
                  <a:cubicBezTo>
                    <a:pt x="48" y="123"/>
                    <a:pt x="34" y="122"/>
                    <a:pt x="23" y="119"/>
                  </a:cubicBezTo>
                  <a:cubicBezTo>
                    <a:pt x="12" y="116"/>
                    <a:pt x="5" y="110"/>
                    <a:pt x="3" y="103"/>
                  </a:cubicBezTo>
                  <a:cubicBezTo>
                    <a:pt x="0" y="95"/>
                    <a:pt x="0" y="87"/>
                    <a:pt x="2" y="77"/>
                  </a:cubicBezTo>
                  <a:cubicBezTo>
                    <a:pt x="3" y="67"/>
                    <a:pt x="8" y="58"/>
                    <a:pt x="17" y="50"/>
                  </a:cubicBezTo>
                  <a:cubicBezTo>
                    <a:pt x="25" y="41"/>
                    <a:pt x="45" y="33"/>
                    <a:pt x="77" y="25"/>
                  </a:cubicBezTo>
                  <a:cubicBezTo>
                    <a:pt x="108" y="17"/>
                    <a:pt x="151" y="11"/>
                    <a:pt x="205" y="6"/>
                  </a:cubicBezTo>
                  <a:cubicBezTo>
                    <a:pt x="259" y="2"/>
                    <a:pt x="295" y="0"/>
                    <a:pt x="312" y="0"/>
                  </a:cubicBezTo>
                  <a:cubicBezTo>
                    <a:pt x="329" y="0"/>
                    <a:pt x="346" y="2"/>
                    <a:pt x="364" y="5"/>
                  </a:cubicBezTo>
                  <a:cubicBezTo>
                    <a:pt x="382" y="8"/>
                    <a:pt x="397" y="12"/>
                    <a:pt x="409" y="15"/>
                  </a:cubicBezTo>
                  <a:cubicBezTo>
                    <a:pt x="420" y="18"/>
                    <a:pt x="429" y="26"/>
                    <a:pt x="434" y="39"/>
                  </a:cubicBezTo>
                  <a:cubicBezTo>
                    <a:pt x="439" y="51"/>
                    <a:pt x="441" y="61"/>
                    <a:pt x="439" y="69"/>
                  </a:cubicBezTo>
                  <a:cubicBezTo>
                    <a:pt x="437" y="78"/>
                    <a:pt x="433" y="83"/>
                    <a:pt x="425" y="87"/>
                  </a:cubicBezTo>
                  <a:cubicBezTo>
                    <a:pt x="417" y="90"/>
                    <a:pt x="407" y="92"/>
                    <a:pt x="393" y="92"/>
                  </a:cubicBezTo>
                  <a:cubicBezTo>
                    <a:pt x="380" y="92"/>
                    <a:pt x="360" y="90"/>
                    <a:pt x="334" y="87"/>
                  </a:cubicBezTo>
                  <a:cubicBezTo>
                    <a:pt x="307" y="83"/>
                    <a:pt x="291" y="82"/>
                    <a:pt x="284" y="82"/>
                  </a:cubicBezTo>
                  <a:cubicBezTo>
                    <a:pt x="277" y="82"/>
                    <a:pt x="270" y="83"/>
                    <a:pt x="264" y="85"/>
                  </a:cubicBezTo>
                  <a:cubicBezTo>
                    <a:pt x="257" y="88"/>
                    <a:pt x="252" y="93"/>
                    <a:pt x="248" y="100"/>
                  </a:cubicBezTo>
                  <a:cubicBezTo>
                    <a:pt x="245" y="108"/>
                    <a:pt x="237" y="156"/>
                    <a:pt x="224" y="245"/>
                  </a:cubicBezTo>
                  <a:cubicBezTo>
                    <a:pt x="211" y="334"/>
                    <a:pt x="201" y="404"/>
                    <a:pt x="192" y="455"/>
                  </a:cubicBezTo>
                  <a:cubicBezTo>
                    <a:pt x="184" y="506"/>
                    <a:pt x="180" y="547"/>
                    <a:pt x="180" y="579"/>
                  </a:cubicBezTo>
                  <a:cubicBezTo>
                    <a:pt x="180" y="612"/>
                    <a:pt x="177" y="633"/>
                    <a:pt x="172" y="645"/>
                  </a:cubicBezTo>
                  <a:cubicBezTo>
                    <a:pt x="167" y="656"/>
                    <a:pt x="159" y="665"/>
                    <a:pt x="148" y="672"/>
                  </a:cubicBezTo>
                  <a:cubicBezTo>
                    <a:pt x="137" y="679"/>
                    <a:pt x="122" y="680"/>
                    <a:pt x="105" y="677"/>
                  </a:cubicBezTo>
                  <a:cubicBezTo>
                    <a:pt x="87" y="674"/>
                    <a:pt x="75" y="666"/>
                    <a:pt x="69" y="655"/>
                  </a:cubicBezTo>
                  <a:cubicBezTo>
                    <a:pt x="63" y="643"/>
                    <a:pt x="64" y="621"/>
                    <a:pt x="70"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67"/>
            <p:cNvSpPr/>
            <p:nvPr/>
          </p:nvSpPr>
          <p:spPr bwMode="auto">
            <a:xfrm>
              <a:off x="1719" y="1450"/>
              <a:ext cx="355" cy="625"/>
            </a:xfrm>
            <a:custGeom>
              <a:avLst/>
              <a:gdLst>
                <a:gd name="T0" fmla="*/ 10 w 348"/>
                <a:gd name="T1" fmla="*/ 318 h 611"/>
                <a:gd name="T2" fmla="*/ 48 w 348"/>
                <a:gd name="T3" fmla="*/ 128 h 611"/>
                <a:gd name="T4" fmla="*/ 93 w 348"/>
                <a:gd name="T5" fmla="*/ 67 h 611"/>
                <a:gd name="T6" fmla="*/ 163 w 348"/>
                <a:gd name="T7" fmla="*/ 28 h 611"/>
                <a:gd name="T8" fmla="*/ 239 w 348"/>
                <a:gd name="T9" fmla="*/ 6 h 611"/>
                <a:gd name="T10" fmla="*/ 300 w 348"/>
                <a:gd name="T11" fmla="*/ 0 h 611"/>
                <a:gd name="T12" fmla="*/ 333 w 348"/>
                <a:gd name="T13" fmla="*/ 5 h 611"/>
                <a:gd name="T14" fmla="*/ 346 w 348"/>
                <a:gd name="T15" fmla="*/ 22 h 611"/>
                <a:gd name="T16" fmla="*/ 341 w 348"/>
                <a:gd name="T17" fmla="*/ 46 h 611"/>
                <a:gd name="T18" fmla="*/ 309 w 348"/>
                <a:gd name="T19" fmla="*/ 60 h 611"/>
                <a:gd name="T20" fmla="*/ 223 w 348"/>
                <a:gd name="T21" fmla="*/ 90 h 611"/>
                <a:gd name="T22" fmla="*/ 153 w 348"/>
                <a:gd name="T23" fmla="*/ 123 h 611"/>
                <a:gd name="T24" fmla="*/ 141 w 348"/>
                <a:gd name="T25" fmla="*/ 136 h 611"/>
                <a:gd name="T26" fmla="*/ 122 w 348"/>
                <a:gd name="T27" fmla="*/ 195 h 611"/>
                <a:gd name="T28" fmla="*/ 107 w 348"/>
                <a:gd name="T29" fmla="*/ 258 h 611"/>
                <a:gd name="T30" fmla="*/ 108 w 348"/>
                <a:gd name="T31" fmla="*/ 270 h 611"/>
                <a:gd name="T32" fmla="*/ 120 w 348"/>
                <a:gd name="T33" fmla="*/ 274 h 611"/>
                <a:gd name="T34" fmla="*/ 182 w 348"/>
                <a:gd name="T35" fmla="*/ 267 h 611"/>
                <a:gd name="T36" fmla="*/ 247 w 348"/>
                <a:gd name="T37" fmla="*/ 263 h 611"/>
                <a:gd name="T38" fmla="*/ 261 w 348"/>
                <a:gd name="T39" fmla="*/ 275 h 611"/>
                <a:gd name="T40" fmla="*/ 257 w 348"/>
                <a:gd name="T41" fmla="*/ 296 h 611"/>
                <a:gd name="T42" fmla="*/ 233 w 348"/>
                <a:gd name="T43" fmla="*/ 321 h 611"/>
                <a:gd name="T44" fmla="*/ 192 w 348"/>
                <a:gd name="T45" fmla="*/ 338 h 611"/>
                <a:gd name="T46" fmla="*/ 141 w 348"/>
                <a:gd name="T47" fmla="*/ 346 h 611"/>
                <a:gd name="T48" fmla="*/ 106 w 348"/>
                <a:gd name="T49" fmla="*/ 351 h 611"/>
                <a:gd name="T50" fmla="*/ 92 w 348"/>
                <a:gd name="T51" fmla="*/ 358 h 611"/>
                <a:gd name="T52" fmla="*/ 83 w 348"/>
                <a:gd name="T53" fmla="*/ 386 h 611"/>
                <a:gd name="T54" fmla="*/ 84 w 348"/>
                <a:gd name="T55" fmla="*/ 435 h 611"/>
                <a:gd name="T56" fmla="*/ 106 w 348"/>
                <a:gd name="T57" fmla="*/ 485 h 611"/>
                <a:gd name="T58" fmla="*/ 141 w 348"/>
                <a:gd name="T59" fmla="*/ 520 h 611"/>
                <a:gd name="T60" fmla="*/ 187 w 348"/>
                <a:gd name="T61" fmla="*/ 530 h 611"/>
                <a:gd name="T62" fmla="*/ 233 w 348"/>
                <a:gd name="T63" fmla="*/ 518 h 611"/>
                <a:gd name="T64" fmla="*/ 263 w 348"/>
                <a:gd name="T65" fmla="*/ 502 h 611"/>
                <a:gd name="T66" fmla="*/ 286 w 348"/>
                <a:gd name="T67" fmla="*/ 509 h 611"/>
                <a:gd name="T68" fmla="*/ 298 w 348"/>
                <a:gd name="T69" fmla="*/ 527 h 611"/>
                <a:gd name="T70" fmla="*/ 287 w 348"/>
                <a:gd name="T71" fmla="*/ 553 h 611"/>
                <a:gd name="T72" fmla="*/ 249 w 348"/>
                <a:gd name="T73" fmla="*/ 586 h 611"/>
                <a:gd name="T74" fmla="*/ 200 w 348"/>
                <a:gd name="T75" fmla="*/ 607 h 611"/>
                <a:gd name="T76" fmla="*/ 126 w 348"/>
                <a:gd name="T77" fmla="*/ 604 h 611"/>
                <a:gd name="T78" fmla="*/ 52 w 348"/>
                <a:gd name="T79" fmla="*/ 578 h 611"/>
                <a:gd name="T80" fmla="*/ 14 w 348"/>
                <a:gd name="T81" fmla="*/ 533 h 611"/>
                <a:gd name="T82" fmla="*/ 0 w 348"/>
                <a:gd name="T83" fmla="*/ 454 h 611"/>
                <a:gd name="T84" fmla="*/ 3 w 348"/>
                <a:gd name="T85" fmla="*/ 374 h 611"/>
                <a:gd name="T86" fmla="*/ 10 w 348"/>
                <a:gd name="T87" fmla="*/ 31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8" h="611">
                  <a:moveTo>
                    <a:pt x="10" y="318"/>
                  </a:moveTo>
                  <a:cubicBezTo>
                    <a:pt x="27" y="218"/>
                    <a:pt x="40" y="155"/>
                    <a:pt x="48" y="128"/>
                  </a:cubicBezTo>
                  <a:cubicBezTo>
                    <a:pt x="57" y="102"/>
                    <a:pt x="72" y="81"/>
                    <a:pt x="93" y="67"/>
                  </a:cubicBezTo>
                  <a:cubicBezTo>
                    <a:pt x="114" y="52"/>
                    <a:pt x="137" y="39"/>
                    <a:pt x="163" y="28"/>
                  </a:cubicBezTo>
                  <a:cubicBezTo>
                    <a:pt x="188" y="18"/>
                    <a:pt x="214" y="10"/>
                    <a:pt x="239" y="6"/>
                  </a:cubicBezTo>
                  <a:cubicBezTo>
                    <a:pt x="264" y="2"/>
                    <a:pt x="285" y="0"/>
                    <a:pt x="300" y="0"/>
                  </a:cubicBezTo>
                  <a:cubicBezTo>
                    <a:pt x="315" y="0"/>
                    <a:pt x="326" y="1"/>
                    <a:pt x="333" y="5"/>
                  </a:cubicBezTo>
                  <a:cubicBezTo>
                    <a:pt x="340" y="8"/>
                    <a:pt x="344" y="14"/>
                    <a:pt x="346" y="22"/>
                  </a:cubicBezTo>
                  <a:cubicBezTo>
                    <a:pt x="348" y="30"/>
                    <a:pt x="346" y="38"/>
                    <a:pt x="341" y="46"/>
                  </a:cubicBezTo>
                  <a:cubicBezTo>
                    <a:pt x="336" y="53"/>
                    <a:pt x="325" y="58"/>
                    <a:pt x="309" y="60"/>
                  </a:cubicBezTo>
                  <a:cubicBezTo>
                    <a:pt x="293" y="63"/>
                    <a:pt x="264" y="73"/>
                    <a:pt x="223" y="90"/>
                  </a:cubicBezTo>
                  <a:cubicBezTo>
                    <a:pt x="181" y="107"/>
                    <a:pt x="158" y="118"/>
                    <a:pt x="153" y="123"/>
                  </a:cubicBezTo>
                  <a:cubicBezTo>
                    <a:pt x="148" y="128"/>
                    <a:pt x="144" y="132"/>
                    <a:pt x="141" y="136"/>
                  </a:cubicBezTo>
                  <a:cubicBezTo>
                    <a:pt x="139" y="139"/>
                    <a:pt x="132" y="159"/>
                    <a:pt x="122" y="195"/>
                  </a:cubicBezTo>
                  <a:cubicBezTo>
                    <a:pt x="112" y="231"/>
                    <a:pt x="107" y="252"/>
                    <a:pt x="107" y="258"/>
                  </a:cubicBezTo>
                  <a:cubicBezTo>
                    <a:pt x="107" y="264"/>
                    <a:pt x="107" y="268"/>
                    <a:pt x="108" y="270"/>
                  </a:cubicBezTo>
                  <a:cubicBezTo>
                    <a:pt x="109" y="273"/>
                    <a:pt x="113" y="274"/>
                    <a:pt x="120" y="274"/>
                  </a:cubicBezTo>
                  <a:cubicBezTo>
                    <a:pt x="126" y="274"/>
                    <a:pt x="147" y="272"/>
                    <a:pt x="182" y="267"/>
                  </a:cubicBezTo>
                  <a:cubicBezTo>
                    <a:pt x="217" y="262"/>
                    <a:pt x="238" y="260"/>
                    <a:pt x="247" y="263"/>
                  </a:cubicBezTo>
                  <a:cubicBezTo>
                    <a:pt x="255" y="265"/>
                    <a:pt x="260" y="269"/>
                    <a:pt x="261" y="275"/>
                  </a:cubicBezTo>
                  <a:cubicBezTo>
                    <a:pt x="262" y="281"/>
                    <a:pt x="260" y="288"/>
                    <a:pt x="257" y="296"/>
                  </a:cubicBezTo>
                  <a:cubicBezTo>
                    <a:pt x="253" y="304"/>
                    <a:pt x="245" y="313"/>
                    <a:pt x="233" y="321"/>
                  </a:cubicBezTo>
                  <a:cubicBezTo>
                    <a:pt x="220" y="329"/>
                    <a:pt x="206" y="335"/>
                    <a:pt x="192" y="338"/>
                  </a:cubicBezTo>
                  <a:cubicBezTo>
                    <a:pt x="178" y="341"/>
                    <a:pt x="161" y="344"/>
                    <a:pt x="141" y="346"/>
                  </a:cubicBezTo>
                  <a:cubicBezTo>
                    <a:pt x="122" y="347"/>
                    <a:pt x="110" y="349"/>
                    <a:pt x="106" y="351"/>
                  </a:cubicBezTo>
                  <a:cubicBezTo>
                    <a:pt x="101" y="352"/>
                    <a:pt x="97" y="355"/>
                    <a:pt x="92" y="358"/>
                  </a:cubicBezTo>
                  <a:cubicBezTo>
                    <a:pt x="86" y="361"/>
                    <a:pt x="83" y="371"/>
                    <a:pt x="83" y="386"/>
                  </a:cubicBezTo>
                  <a:cubicBezTo>
                    <a:pt x="82" y="402"/>
                    <a:pt x="82" y="418"/>
                    <a:pt x="84" y="435"/>
                  </a:cubicBezTo>
                  <a:cubicBezTo>
                    <a:pt x="86" y="451"/>
                    <a:pt x="93" y="468"/>
                    <a:pt x="106" y="485"/>
                  </a:cubicBezTo>
                  <a:cubicBezTo>
                    <a:pt x="118" y="502"/>
                    <a:pt x="130" y="514"/>
                    <a:pt x="141" y="520"/>
                  </a:cubicBezTo>
                  <a:cubicBezTo>
                    <a:pt x="152" y="526"/>
                    <a:pt x="167" y="529"/>
                    <a:pt x="187" y="530"/>
                  </a:cubicBezTo>
                  <a:cubicBezTo>
                    <a:pt x="206" y="530"/>
                    <a:pt x="222" y="527"/>
                    <a:pt x="233" y="518"/>
                  </a:cubicBezTo>
                  <a:cubicBezTo>
                    <a:pt x="244" y="510"/>
                    <a:pt x="254" y="505"/>
                    <a:pt x="263" y="502"/>
                  </a:cubicBezTo>
                  <a:cubicBezTo>
                    <a:pt x="273" y="500"/>
                    <a:pt x="280" y="502"/>
                    <a:pt x="286" y="509"/>
                  </a:cubicBezTo>
                  <a:cubicBezTo>
                    <a:pt x="292" y="515"/>
                    <a:pt x="296" y="521"/>
                    <a:pt x="298" y="527"/>
                  </a:cubicBezTo>
                  <a:cubicBezTo>
                    <a:pt x="299" y="533"/>
                    <a:pt x="296" y="542"/>
                    <a:pt x="287" y="553"/>
                  </a:cubicBezTo>
                  <a:cubicBezTo>
                    <a:pt x="279" y="565"/>
                    <a:pt x="266" y="576"/>
                    <a:pt x="249" y="586"/>
                  </a:cubicBezTo>
                  <a:cubicBezTo>
                    <a:pt x="232" y="597"/>
                    <a:pt x="216" y="604"/>
                    <a:pt x="200" y="607"/>
                  </a:cubicBezTo>
                  <a:cubicBezTo>
                    <a:pt x="184" y="611"/>
                    <a:pt x="159" y="609"/>
                    <a:pt x="126" y="604"/>
                  </a:cubicBezTo>
                  <a:cubicBezTo>
                    <a:pt x="93" y="598"/>
                    <a:pt x="68" y="589"/>
                    <a:pt x="52" y="578"/>
                  </a:cubicBezTo>
                  <a:cubicBezTo>
                    <a:pt x="36" y="566"/>
                    <a:pt x="23" y="551"/>
                    <a:pt x="14" y="533"/>
                  </a:cubicBezTo>
                  <a:cubicBezTo>
                    <a:pt x="5" y="515"/>
                    <a:pt x="0" y="489"/>
                    <a:pt x="0" y="454"/>
                  </a:cubicBezTo>
                  <a:cubicBezTo>
                    <a:pt x="0" y="420"/>
                    <a:pt x="1" y="393"/>
                    <a:pt x="3" y="374"/>
                  </a:cubicBezTo>
                  <a:cubicBezTo>
                    <a:pt x="4" y="355"/>
                    <a:pt x="7" y="337"/>
                    <a:pt x="10" y="3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68"/>
            <p:cNvSpPr>
              <a:spLocks noEditPoints="1"/>
            </p:cNvSpPr>
            <p:nvPr/>
          </p:nvSpPr>
          <p:spPr bwMode="auto">
            <a:xfrm>
              <a:off x="2261" y="1385"/>
              <a:ext cx="508" cy="744"/>
            </a:xfrm>
            <a:custGeom>
              <a:avLst/>
              <a:gdLst>
                <a:gd name="T0" fmla="*/ 63 w 498"/>
                <a:gd name="T1" fmla="*/ 479 h 728"/>
                <a:gd name="T2" fmla="*/ 188 w 498"/>
                <a:gd name="T3" fmla="*/ 117 h 728"/>
                <a:gd name="T4" fmla="*/ 248 w 498"/>
                <a:gd name="T5" fmla="*/ 20 h 728"/>
                <a:gd name="T6" fmla="*/ 288 w 498"/>
                <a:gd name="T7" fmla="*/ 1 h 728"/>
                <a:gd name="T8" fmla="*/ 319 w 498"/>
                <a:gd name="T9" fmla="*/ 17 h 728"/>
                <a:gd name="T10" fmla="*/ 337 w 498"/>
                <a:gd name="T11" fmla="*/ 70 h 728"/>
                <a:gd name="T12" fmla="*/ 404 w 498"/>
                <a:gd name="T13" fmla="*/ 296 h 728"/>
                <a:gd name="T14" fmla="*/ 483 w 498"/>
                <a:gd name="T15" fmla="*/ 508 h 728"/>
                <a:gd name="T16" fmla="*/ 498 w 498"/>
                <a:gd name="T17" fmla="*/ 551 h 728"/>
                <a:gd name="T18" fmla="*/ 481 w 498"/>
                <a:gd name="T19" fmla="*/ 590 h 728"/>
                <a:gd name="T20" fmla="*/ 448 w 498"/>
                <a:gd name="T21" fmla="*/ 609 h 728"/>
                <a:gd name="T22" fmla="*/ 410 w 498"/>
                <a:gd name="T23" fmla="*/ 583 h 728"/>
                <a:gd name="T24" fmla="*/ 377 w 498"/>
                <a:gd name="T25" fmla="*/ 527 h 728"/>
                <a:gd name="T26" fmla="*/ 359 w 498"/>
                <a:gd name="T27" fmla="*/ 484 h 728"/>
                <a:gd name="T28" fmla="*/ 348 w 498"/>
                <a:gd name="T29" fmla="*/ 470 h 728"/>
                <a:gd name="T30" fmla="*/ 323 w 498"/>
                <a:gd name="T31" fmla="*/ 477 h 728"/>
                <a:gd name="T32" fmla="*/ 223 w 498"/>
                <a:gd name="T33" fmla="*/ 506 h 728"/>
                <a:gd name="T34" fmla="*/ 138 w 498"/>
                <a:gd name="T35" fmla="*/ 541 h 728"/>
                <a:gd name="T36" fmla="*/ 120 w 498"/>
                <a:gd name="T37" fmla="*/ 594 h 728"/>
                <a:gd name="T38" fmla="*/ 101 w 498"/>
                <a:gd name="T39" fmla="*/ 661 h 728"/>
                <a:gd name="T40" fmla="*/ 72 w 498"/>
                <a:gd name="T41" fmla="*/ 708 h 728"/>
                <a:gd name="T42" fmla="*/ 34 w 498"/>
                <a:gd name="T43" fmla="*/ 727 h 728"/>
                <a:gd name="T44" fmla="*/ 7 w 498"/>
                <a:gd name="T45" fmla="*/ 700 h 728"/>
                <a:gd name="T46" fmla="*/ 21 w 498"/>
                <a:gd name="T47" fmla="*/ 596 h 728"/>
                <a:gd name="T48" fmla="*/ 63 w 498"/>
                <a:gd name="T49" fmla="*/ 479 h 728"/>
                <a:gd name="T50" fmla="*/ 226 w 498"/>
                <a:gd name="T51" fmla="*/ 409 h 728"/>
                <a:gd name="T52" fmla="*/ 307 w 498"/>
                <a:gd name="T53" fmla="*/ 387 h 728"/>
                <a:gd name="T54" fmla="*/ 329 w 498"/>
                <a:gd name="T55" fmla="*/ 377 h 728"/>
                <a:gd name="T56" fmla="*/ 310 w 498"/>
                <a:gd name="T57" fmla="*/ 309 h 728"/>
                <a:gd name="T58" fmla="*/ 278 w 498"/>
                <a:gd name="T59" fmla="*/ 193 h 728"/>
                <a:gd name="T60" fmla="*/ 259 w 498"/>
                <a:gd name="T61" fmla="*/ 149 h 728"/>
                <a:gd name="T62" fmla="*/ 209 w 498"/>
                <a:gd name="T63" fmla="*/ 285 h 728"/>
                <a:gd name="T64" fmla="*/ 172 w 498"/>
                <a:gd name="T65" fmla="*/ 419 h 728"/>
                <a:gd name="T66" fmla="*/ 189 w 498"/>
                <a:gd name="T67" fmla="*/ 426 h 728"/>
                <a:gd name="T68" fmla="*/ 226 w 498"/>
                <a:gd name="T69" fmla="*/ 40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8" h="728">
                  <a:moveTo>
                    <a:pt x="63" y="479"/>
                  </a:moveTo>
                  <a:cubicBezTo>
                    <a:pt x="122" y="290"/>
                    <a:pt x="164" y="169"/>
                    <a:pt x="188" y="117"/>
                  </a:cubicBezTo>
                  <a:cubicBezTo>
                    <a:pt x="211" y="65"/>
                    <a:pt x="231" y="33"/>
                    <a:pt x="248" y="20"/>
                  </a:cubicBezTo>
                  <a:cubicBezTo>
                    <a:pt x="264" y="7"/>
                    <a:pt x="277" y="0"/>
                    <a:pt x="288" y="1"/>
                  </a:cubicBezTo>
                  <a:cubicBezTo>
                    <a:pt x="299" y="2"/>
                    <a:pt x="309" y="7"/>
                    <a:pt x="319" y="17"/>
                  </a:cubicBezTo>
                  <a:cubicBezTo>
                    <a:pt x="328" y="27"/>
                    <a:pt x="334" y="45"/>
                    <a:pt x="337" y="70"/>
                  </a:cubicBezTo>
                  <a:cubicBezTo>
                    <a:pt x="339" y="96"/>
                    <a:pt x="361" y="171"/>
                    <a:pt x="404" y="296"/>
                  </a:cubicBezTo>
                  <a:cubicBezTo>
                    <a:pt x="446" y="422"/>
                    <a:pt x="473" y="492"/>
                    <a:pt x="483" y="508"/>
                  </a:cubicBezTo>
                  <a:cubicBezTo>
                    <a:pt x="493" y="523"/>
                    <a:pt x="498" y="538"/>
                    <a:pt x="498" y="551"/>
                  </a:cubicBezTo>
                  <a:cubicBezTo>
                    <a:pt x="498" y="564"/>
                    <a:pt x="492" y="577"/>
                    <a:pt x="481" y="590"/>
                  </a:cubicBezTo>
                  <a:cubicBezTo>
                    <a:pt x="470" y="603"/>
                    <a:pt x="459" y="610"/>
                    <a:pt x="448" y="609"/>
                  </a:cubicBezTo>
                  <a:cubicBezTo>
                    <a:pt x="437" y="608"/>
                    <a:pt x="425" y="599"/>
                    <a:pt x="410" y="583"/>
                  </a:cubicBezTo>
                  <a:cubicBezTo>
                    <a:pt x="396" y="566"/>
                    <a:pt x="385" y="548"/>
                    <a:pt x="377" y="527"/>
                  </a:cubicBezTo>
                  <a:cubicBezTo>
                    <a:pt x="370" y="507"/>
                    <a:pt x="364" y="492"/>
                    <a:pt x="359" y="484"/>
                  </a:cubicBezTo>
                  <a:cubicBezTo>
                    <a:pt x="355" y="476"/>
                    <a:pt x="351" y="471"/>
                    <a:pt x="348" y="470"/>
                  </a:cubicBezTo>
                  <a:cubicBezTo>
                    <a:pt x="345" y="470"/>
                    <a:pt x="336" y="472"/>
                    <a:pt x="323" y="477"/>
                  </a:cubicBezTo>
                  <a:cubicBezTo>
                    <a:pt x="309" y="482"/>
                    <a:pt x="276" y="491"/>
                    <a:pt x="223" y="506"/>
                  </a:cubicBezTo>
                  <a:cubicBezTo>
                    <a:pt x="171" y="521"/>
                    <a:pt x="142" y="533"/>
                    <a:pt x="138" y="541"/>
                  </a:cubicBezTo>
                  <a:cubicBezTo>
                    <a:pt x="134" y="549"/>
                    <a:pt x="128" y="567"/>
                    <a:pt x="120" y="594"/>
                  </a:cubicBezTo>
                  <a:cubicBezTo>
                    <a:pt x="113" y="621"/>
                    <a:pt x="106" y="643"/>
                    <a:pt x="101" y="661"/>
                  </a:cubicBezTo>
                  <a:cubicBezTo>
                    <a:pt x="96" y="678"/>
                    <a:pt x="86" y="694"/>
                    <a:pt x="72" y="708"/>
                  </a:cubicBezTo>
                  <a:cubicBezTo>
                    <a:pt x="58" y="722"/>
                    <a:pt x="45" y="728"/>
                    <a:pt x="34" y="727"/>
                  </a:cubicBezTo>
                  <a:cubicBezTo>
                    <a:pt x="23" y="727"/>
                    <a:pt x="14" y="717"/>
                    <a:pt x="7" y="700"/>
                  </a:cubicBezTo>
                  <a:cubicBezTo>
                    <a:pt x="0" y="683"/>
                    <a:pt x="5" y="648"/>
                    <a:pt x="21" y="596"/>
                  </a:cubicBezTo>
                  <a:cubicBezTo>
                    <a:pt x="37" y="545"/>
                    <a:pt x="51" y="505"/>
                    <a:pt x="63" y="479"/>
                  </a:cubicBezTo>
                  <a:close/>
                  <a:moveTo>
                    <a:pt x="226" y="409"/>
                  </a:moveTo>
                  <a:cubicBezTo>
                    <a:pt x="268" y="398"/>
                    <a:pt x="295" y="391"/>
                    <a:pt x="307" y="387"/>
                  </a:cubicBezTo>
                  <a:cubicBezTo>
                    <a:pt x="319" y="383"/>
                    <a:pt x="326" y="380"/>
                    <a:pt x="329" y="377"/>
                  </a:cubicBezTo>
                  <a:cubicBezTo>
                    <a:pt x="331" y="374"/>
                    <a:pt x="325" y="352"/>
                    <a:pt x="310" y="309"/>
                  </a:cubicBezTo>
                  <a:cubicBezTo>
                    <a:pt x="295" y="267"/>
                    <a:pt x="284" y="228"/>
                    <a:pt x="278" y="193"/>
                  </a:cubicBezTo>
                  <a:cubicBezTo>
                    <a:pt x="272" y="158"/>
                    <a:pt x="266" y="144"/>
                    <a:pt x="259" y="149"/>
                  </a:cubicBezTo>
                  <a:cubicBezTo>
                    <a:pt x="252" y="155"/>
                    <a:pt x="236" y="200"/>
                    <a:pt x="209" y="285"/>
                  </a:cubicBezTo>
                  <a:cubicBezTo>
                    <a:pt x="183" y="369"/>
                    <a:pt x="171" y="414"/>
                    <a:pt x="172" y="419"/>
                  </a:cubicBezTo>
                  <a:cubicBezTo>
                    <a:pt x="174" y="425"/>
                    <a:pt x="180" y="427"/>
                    <a:pt x="189" y="426"/>
                  </a:cubicBezTo>
                  <a:cubicBezTo>
                    <a:pt x="198" y="425"/>
                    <a:pt x="211" y="419"/>
                    <a:pt x="226" y="4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69"/>
            <p:cNvSpPr/>
            <p:nvPr/>
          </p:nvSpPr>
          <p:spPr bwMode="auto">
            <a:xfrm>
              <a:off x="2862" y="1135"/>
              <a:ext cx="628" cy="930"/>
            </a:xfrm>
            <a:custGeom>
              <a:avLst/>
              <a:gdLst>
                <a:gd name="T0" fmla="*/ 27 w 614"/>
                <a:gd name="T1" fmla="*/ 442 h 910"/>
                <a:gd name="T2" fmla="*/ 144 w 614"/>
                <a:gd name="T3" fmla="*/ 191 h 910"/>
                <a:gd name="T4" fmla="*/ 182 w 614"/>
                <a:gd name="T5" fmla="*/ 156 h 910"/>
                <a:gd name="T6" fmla="*/ 212 w 614"/>
                <a:gd name="T7" fmla="*/ 160 h 910"/>
                <a:gd name="T8" fmla="*/ 239 w 614"/>
                <a:gd name="T9" fmla="*/ 208 h 910"/>
                <a:gd name="T10" fmla="*/ 256 w 614"/>
                <a:gd name="T11" fmla="*/ 292 h 910"/>
                <a:gd name="T12" fmla="*/ 266 w 614"/>
                <a:gd name="T13" fmla="*/ 337 h 910"/>
                <a:gd name="T14" fmla="*/ 303 w 614"/>
                <a:gd name="T15" fmla="*/ 254 h 910"/>
                <a:gd name="T16" fmla="*/ 374 w 614"/>
                <a:gd name="T17" fmla="*/ 103 h 910"/>
                <a:gd name="T18" fmla="*/ 425 w 614"/>
                <a:gd name="T19" fmla="*/ 18 h 910"/>
                <a:gd name="T20" fmla="*/ 451 w 614"/>
                <a:gd name="T21" fmla="*/ 1 h 910"/>
                <a:gd name="T22" fmla="*/ 479 w 614"/>
                <a:gd name="T23" fmla="*/ 9 h 910"/>
                <a:gd name="T24" fmla="*/ 495 w 614"/>
                <a:gd name="T25" fmla="*/ 48 h 910"/>
                <a:gd name="T26" fmla="*/ 491 w 614"/>
                <a:gd name="T27" fmla="*/ 345 h 910"/>
                <a:gd name="T28" fmla="*/ 488 w 614"/>
                <a:gd name="T29" fmla="*/ 665 h 910"/>
                <a:gd name="T30" fmla="*/ 500 w 614"/>
                <a:gd name="T31" fmla="*/ 742 h 910"/>
                <a:gd name="T32" fmla="*/ 520 w 614"/>
                <a:gd name="T33" fmla="*/ 781 h 910"/>
                <a:gd name="T34" fmla="*/ 545 w 614"/>
                <a:gd name="T35" fmla="*/ 803 h 910"/>
                <a:gd name="T36" fmla="*/ 577 w 614"/>
                <a:gd name="T37" fmla="*/ 813 h 910"/>
                <a:gd name="T38" fmla="*/ 603 w 614"/>
                <a:gd name="T39" fmla="*/ 827 h 910"/>
                <a:gd name="T40" fmla="*/ 613 w 614"/>
                <a:gd name="T41" fmla="*/ 855 h 910"/>
                <a:gd name="T42" fmla="*/ 600 w 614"/>
                <a:gd name="T43" fmla="*/ 890 h 910"/>
                <a:gd name="T44" fmla="*/ 565 w 614"/>
                <a:gd name="T45" fmla="*/ 910 h 910"/>
                <a:gd name="T46" fmla="*/ 512 w 614"/>
                <a:gd name="T47" fmla="*/ 899 h 910"/>
                <a:gd name="T48" fmla="*/ 454 w 614"/>
                <a:gd name="T49" fmla="*/ 865 h 910"/>
                <a:gd name="T50" fmla="*/ 408 w 614"/>
                <a:gd name="T51" fmla="*/ 778 h 910"/>
                <a:gd name="T52" fmla="*/ 397 w 614"/>
                <a:gd name="T53" fmla="*/ 565 h 910"/>
                <a:gd name="T54" fmla="*/ 406 w 614"/>
                <a:gd name="T55" fmla="*/ 350 h 910"/>
                <a:gd name="T56" fmla="*/ 407 w 614"/>
                <a:gd name="T57" fmla="*/ 266 h 910"/>
                <a:gd name="T58" fmla="*/ 395 w 614"/>
                <a:gd name="T59" fmla="*/ 254 h 910"/>
                <a:gd name="T60" fmla="*/ 356 w 614"/>
                <a:gd name="T61" fmla="*/ 348 h 910"/>
                <a:gd name="T62" fmla="*/ 309 w 614"/>
                <a:gd name="T63" fmla="*/ 469 h 910"/>
                <a:gd name="T64" fmla="*/ 282 w 614"/>
                <a:gd name="T65" fmla="*/ 514 h 910"/>
                <a:gd name="T66" fmla="*/ 257 w 614"/>
                <a:gd name="T67" fmla="*/ 535 h 910"/>
                <a:gd name="T68" fmla="*/ 221 w 614"/>
                <a:gd name="T69" fmla="*/ 532 h 910"/>
                <a:gd name="T70" fmla="*/ 191 w 614"/>
                <a:gd name="T71" fmla="*/ 476 h 910"/>
                <a:gd name="T72" fmla="*/ 173 w 614"/>
                <a:gd name="T73" fmla="*/ 403 h 910"/>
                <a:gd name="T74" fmla="*/ 159 w 614"/>
                <a:gd name="T75" fmla="*/ 379 h 910"/>
                <a:gd name="T76" fmla="*/ 125 w 614"/>
                <a:gd name="T77" fmla="*/ 470 h 910"/>
                <a:gd name="T78" fmla="*/ 85 w 614"/>
                <a:gd name="T79" fmla="*/ 577 h 910"/>
                <a:gd name="T80" fmla="*/ 56 w 614"/>
                <a:gd name="T81" fmla="*/ 595 h 910"/>
                <a:gd name="T82" fmla="*/ 22 w 614"/>
                <a:gd name="T83" fmla="*/ 585 h 910"/>
                <a:gd name="T84" fmla="*/ 1 w 614"/>
                <a:gd name="T85" fmla="*/ 554 h 910"/>
                <a:gd name="T86" fmla="*/ 5 w 614"/>
                <a:gd name="T87" fmla="*/ 505 h 910"/>
                <a:gd name="T88" fmla="*/ 29 w 614"/>
                <a:gd name="T89" fmla="*/ 432 h 910"/>
                <a:gd name="T90" fmla="*/ 27 w 614"/>
                <a:gd name="T91" fmla="*/ 44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4" h="910">
                  <a:moveTo>
                    <a:pt x="27" y="442"/>
                  </a:moveTo>
                  <a:cubicBezTo>
                    <a:pt x="88" y="293"/>
                    <a:pt x="127" y="210"/>
                    <a:pt x="144" y="191"/>
                  </a:cubicBezTo>
                  <a:cubicBezTo>
                    <a:pt x="161" y="172"/>
                    <a:pt x="173" y="160"/>
                    <a:pt x="182" y="156"/>
                  </a:cubicBezTo>
                  <a:cubicBezTo>
                    <a:pt x="190" y="152"/>
                    <a:pt x="200" y="153"/>
                    <a:pt x="212" y="160"/>
                  </a:cubicBezTo>
                  <a:cubicBezTo>
                    <a:pt x="224" y="167"/>
                    <a:pt x="233" y="183"/>
                    <a:pt x="239" y="208"/>
                  </a:cubicBezTo>
                  <a:cubicBezTo>
                    <a:pt x="245" y="234"/>
                    <a:pt x="250" y="262"/>
                    <a:pt x="256" y="292"/>
                  </a:cubicBezTo>
                  <a:cubicBezTo>
                    <a:pt x="261" y="323"/>
                    <a:pt x="264" y="337"/>
                    <a:pt x="266" y="337"/>
                  </a:cubicBezTo>
                  <a:cubicBezTo>
                    <a:pt x="267" y="336"/>
                    <a:pt x="280" y="308"/>
                    <a:pt x="303" y="254"/>
                  </a:cubicBezTo>
                  <a:cubicBezTo>
                    <a:pt x="326" y="200"/>
                    <a:pt x="349" y="149"/>
                    <a:pt x="374" y="103"/>
                  </a:cubicBezTo>
                  <a:cubicBezTo>
                    <a:pt x="398" y="57"/>
                    <a:pt x="415" y="29"/>
                    <a:pt x="425" y="18"/>
                  </a:cubicBezTo>
                  <a:cubicBezTo>
                    <a:pt x="434" y="7"/>
                    <a:pt x="443" y="2"/>
                    <a:pt x="451" y="1"/>
                  </a:cubicBezTo>
                  <a:cubicBezTo>
                    <a:pt x="460" y="0"/>
                    <a:pt x="469" y="3"/>
                    <a:pt x="479" y="9"/>
                  </a:cubicBezTo>
                  <a:cubicBezTo>
                    <a:pt x="490" y="16"/>
                    <a:pt x="495" y="29"/>
                    <a:pt x="495" y="48"/>
                  </a:cubicBezTo>
                  <a:cubicBezTo>
                    <a:pt x="495" y="67"/>
                    <a:pt x="493" y="166"/>
                    <a:pt x="491" y="345"/>
                  </a:cubicBezTo>
                  <a:cubicBezTo>
                    <a:pt x="488" y="525"/>
                    <a:pt x="487" y="631"/>
                    <a:pt x="488" y="665"/>
                  </a:cubicBezTo>
                  <a:cubicBezTo>
                    <a:pt x="489" y="699"/>
                    <a:pt x="493" y="724"/>
                    <a:pt x="500" y="742"/>
                  </a:cubicBezTo>
                  <a:cubicBezTo>
                    <a:pt x="506" y="759"/>
                    <a:pt x="513" y="772"/>
                    <a:pt x="520" y="781"/>
                  </a:cubicBezTo>
                  <a:cubicBezTo>
                    <a:pt x="527" y="790"/>
                    <a:pt x="535" y="798"/>
                    <a:pt x="545" y="803"/>
                  </a:cubicBezTo>
                  <a:cubicBezTo>
                    <a:pt x="556" y="809"/>
                    <a:pt x="566" y="813"/>
                    <a:pt x="577" y="813"/>
                  </a:cubicBezTo>
                  <a:cubicBezTo>
                    <a:pt x="588" y="814"/>
                    <a:pt x="597" y="819"/>
                    <a:pt x="603" y="827"/>
                  </a:cubicBezTo>
                  <a:cubicBezTo>
                    <a:pt x="609" y="835"/>
                    <a:pt x="612" y="845"/>
                    <a:pt x="613" y="855"/>
                  </a:cubicBezTo>
                  <a:cubicBezTo>
                    <a:pt x="614" y="866"/>
                    <a:pt x="609" y="878"/>
                    <a:pt x="600" y="890"/>
                  </a:cubicBezTo>
                  <a:cubicBezTo>
                    <a:pt x="591" y="902"/>
                    <a:pt x="579" y="909"/>
                    <a:pt x="565" y="910"/>
                  </a:cubicBezTo>
                  <a:cubicBezTo>
                    <a:pt x="550" y="910"/>
                    <a:pt x="533" y="907"/>
                    <a:pt x="512" y="899"/>
                  </a:cubicBezTo>
                  <a:cubicBezTo>
                    <a:pt x="492" y="890"/>
                    <a:pt x="473" y="879"/>
                    <a:pt x="454" y="865"/>
                  </a:cubicBezTo>
                  <a:cubicBezTo>
                    <a:pt x="435" y="851"/>
                    <a:pt x="420" y="822"/>
                    <a:pt x="408" y="778"/>
                  </a:cubicBezTo>
                  <a:cubicBezTo>
                    <a:pt x="396" y="733"/>
                    <a:pt x="392" y="662"/>
                    <a:pt x="397" y="565"/>
                  </a:cubicBezTo>
                  <a:cubicBezTo>
                    <a:pt x="401" y="468"/>
                    <a:pt x="404" y="396"/>
                    <a:pt x="406" y="350"/>
                  </a:cubicBezTo>
                  <a:cubicBezTo>
                    <a:pt x="407" y="304"/>
                    <a:pt x="408" y="276"/>
                    <a:pt x="407" y="266"/>
                  </a:cubicBezTo>
                  <a:cubicBezTo>
                    <a:pt x="406" y="256"/>
                    <a:pt x="402" y="252"/>
                    <a:pt x="395" y="254"/>
                  </a:cubicBezTo>
                  <a:cubicBezTo>
                    <a:pt x="389" y="256"/>
                    <a:pt x="376" y="287"/>
                    <a:pt x="356" y="348"/>
                  </a:cubicBezTo>
                  <a:cubicBezTo>
                    <a:pt x="337" y="409"/>
                    <a:pt x="321" y="449"/>
                    <a:pt x="309" y="469"/>
                  </a:cubicBezTo>
                  <a:cubicBezTo>
                    <a:pt x="297" y="489"/>
                    <a:pt x="288" y="504"/>
                    <a:pt x="282" y="514"/>
                  </a:cubicBezTo>
                  <a:cubicBezTo>
                    <a:pt x="276" y="525"/>
                    <a:pt x="268" y="532"/>
                    <a:pt x="257" y="535"/>
                  </a:cubicBezTo>
                  <a:cubicBezTo>
                    <a:pt x="246" y="539"/>
                    <a:pt x="234" y="538"/>
                    <a:pt x="221" y="532"/>
                  </a:cubicBezTo>
                  <a:cubicBezTo>
                    <a:pt x="209" y="526"/>
                    <a:pt x="198" y="508"/>
                    <a:pt x="191" y="476"/>
                  </a:cubicBezTo>
                  <a:cubicBezTo>
                    <a:pt x="183" y="445"/>
                    <a:pt x="177" y="421"/>
                    <a:pt x="173" y="403"/>
                  </a:cubicBezTo>
                  <a:cubicBezTo>
                    <a:pt x="169" y="386"/>
                    <a:pt x="164" y="378"/>
                    <a:pt x="159" y="379"/>
                  </a:cubicBezTo>
                  <a:cubicBezTo>
                    <a:pt x="154" y="379"/>
                    <a:pt x="142" y="410"/>
                    <a:pt x="125" y="470"/>
                  </a:cubicBezTo>
                  <a:cubicBezTo>
                    <a:pt x="107" y="530"/>
                    <a:pt x="94" y="566"/>
                    <a:pt x="85" y="577"/>
                  </a:cubicBezTo>
                  <a:cubicBezTo>
                    <a:pt x="77" y="589"/>
                    <a:pt x="67" y="595"/>
                    <a:pt x="56" y="595"/>
                  </a:cubicBezTo>
                  <a:cubicBezTo>
                    <a:pt x="45" y="595"/>
                    <a:pt x="33" y="591"/>
                    <a:pt x="22" y="585"/>
                  </a:cubicBezTo>
                  <a:cubicBezTo>
                    <a:pt x="10" y="578"/>
                    <a:pt x="3" y="568"/>
                    <a:pt x="1" y="554"/>
                  </a:cubicBezTo>
                  <a:cubicBezTo>
                    <a:pt x="0" y="540"/>
                    <a:pt x="1" y="524"/>
                    <a:pt x="5" y="505"/>
                  </a:cubicBezTo>
                  <a:cubicBezTo>
                    <a:pt x="9" y="486"/>
                    <a:pt x="17" y="461"/>
                    <a:pt x="29" y="432"/>
                  </a:cubicBezTo>
                  <a:lnTo>
                    <a:pt x="27" y="4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4" name="任意多边形 213"/>
          <p:cNvSpPr/>
          <p:nvPr/>
        </p:nvSpPr>
        <p:spPr>
          <a:xfrm>
            <a:off x="6894771" y="222985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p:nvSpPr>
        <p:spPr>
          <a:xfrm>
            <a:off x="6894771" y="327903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任意多边形 215"/>
          <p:cNvSpPr/>
          <p:nvPr/>
        </p:nvSpPr>
        <p:spPr>
          <a:xfrm>
            <a:off x="6894771" y="432799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216"/>
          <p:cNvSpPr/>
          <p:nvPr/>
        </p:nvSpPr>
        <p:spPr>
          <a:xfrm>
            <a:off x="6894771" y="534194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文本框 217"/>
          <p:cNvSpPr txBox="1"/>
          <p:nvPr/>
        </p:nvSpPr>
        <p:spPr>
          <a:xfrm>
            <a:off x="6816725" y="1757348"/>
            <a:ext cx="4585784" cy="441916"/>
          </a:xfrm>
          <a:prstGeom prst="rect">
            <a:avLst/>
          </a:prstGeom>
          <a:noFill/>
        </p:spPr>
        <p:txBody>
          <a:bodyPr wrap="square" rtlCol="0">
            <a:spAutoFit/>
          </a:bodyPr>
          <a:lstStyle/>
          <a:p>
            <a:pPr algn="just">
              <a:lnSpc>
                <a:spcPct val="125000"/>
              </a:lnSpc>
            </a:pPr>
            <a:r>
              <a:rPr lang="en-US" altLang="zh-CN" sz="2000" dirty="0">
                <a:solidFill>
                  <a:schemeClr val="tx1">
                    <a:lumMod val="85000"/>
                    <a:lumOff val="15000"/>
                  </a:schemeClr>
                </a:solidFill>
                <a:latin typeface="方正静蕾简体" panose="02000000000000000000" pitchFamily="2" charset="-122"/>
                <a:ea typeface="方正静蕾简体" panose="02000000000000000000" pitchFamily="2" charset="-122"/>
              </a:rPr>
              <a:t>1.</a:t>
            </a:r>
            <a:r>
              <a:rPr lang="zh-CN" altLang="en-US" sz="2000" dirty="0">
                <a:solidFill>
                  <a:schemeClr val="tx1">
                    <a:lumMod val="85000"/>
                    <a:lumOff val="15000"/>
                  </a:schemeClr>
                </a:solidFill>
                <a:latin typeface="方正静蕾简体" panose="02000000000000000000" pitchFamily="2" charset="-122"/>
                <a:ea typeface="方正静蕾简体" panose="02000000000000000000" pitchFamily="2" charset="-122"/>
              </a:rPr>
              <a:t>PleaseEnter the text here</a:t>
            </a:r>
          </a:p>
        </p:txBody>
      </p:sp>
      <p:sp>
        <p:nvSpPr>
          <p:cNvPr id="219" name="文本框 218"/>
          <p:cNvSpPr txBox="1"/>
          <p:nvPr/>
        </p:nvSpPr>
        <p:spPr>
          <a:xfrm>
            <a:off x="6816725" y="2806524"/>
            <a:ext cx="4585784" cy="441916"/>
          </a:xfrm>
          <a:prstGeom prst="rect">
            <a:avLst/>
          </a:prstGeom>
          <a:noFill/>
        </p:spPr>
        <p:txBody>
          <a:bodyPr wrap="square" rtlCol="0">
            <a:spAutoFit/>
          </a:bodyPr>
          <a:lstStyle/>
          <a:p>
            <a:pPr algn="just">
              <a:lnSpc>
                <a:spcPct val="125000"/>
              </a:lnSpc>
            </a:pPr>
            <a:r>
              <a:rPr lang="en-US" altLang="zh-CN" sz="2000" dirty="0">
                <a:solidFill>
                  <a:schemeClr val="tx1">
                    <a:lumMod val="85000"/>
                    <a:lumOff val="15000"/>
                  </a:schemeClr>
                </a:solidFill>
                <a:latin typeface="方正静蕾简体" panose="02000000000000000000" pitchFamily="2" charset="-122"/>
                <a:ea typeface="方正静蕾简体" panose="02000000000000000000" pitchFamily="2" charset="-122"/>
              </a:rPr>
              <a:t>2.</a:t>
            </a:r>
            <a:r>
              <a:rPr lang="zh-CN" altLang="en-US" sz="2000" dirty="0">
                <a:solidFill>
                  <a:schemeClr val="tx1">
                    <a:lumMod val="85000"/>
                    <a:lumOff val="15000"/>
                  </a:schemeClr>
                </a:solidFill>
                <a:latin typeface="方正静蕾简体" panose="02000000000000000000" pitchFamily="2" charset="-122"/>
                <a:ea typeface="方正静蕾简体" panose="02000000000000000000" pitchFamily="2" charset="-122"/>
              </a:rPr>
              <a:t>PleaseEnter the text here</a:t>
            </a:r>
          </a:p>
        </p:txBody>
      </p:sp>
      <p:sp>
        <p:nvSpPr>
          <p:cNvPr id="220" name="文本框 219"/>
          <p:cNvSpPr txBox="1"/>
          <p:nvPr/>
        </p:nvSpPr>
        <p:spPr>
          <a:xfrm>
            <a:off x="6816725" y="3855485"/>
            <a:ext cx="4585784" cy="441916"/>
          </a:xfrm>
          <a:prstGeom prst="rect">
            <a:avLst/>
          </a:prstGeom>
          <a:noFill/>
        </p:spPr>
        <p:txBody>
          <a:bodyPr wrap="square" rtlCol="0">
            <a:spAutoFit/>
          </a:bodyPr>
          <a:lstStyle/>
          <a:p>
            <a:pPr algn="just">
              <a:lnSpc>
                <a:spcPct val="125000"/>
              </a:lnSpc>
            </a:pPr>
            <a:r>
              <a:rPr lang="en-US" altLang="zh-CN" sz="2000" dirty="0">
                <a:solidFill>
                  <a:schemeClr val="tx1">
                    <a:lumMod val="85000"/>
                    <a:lumOff val="15000"/>
                  </a:schemeClr>
                </a:solidFill>
                <a:latin typeface="方正静蕾简体" panose="02000000000000000000" pitchFamily="2" charset="-122"/>
                <a:ea typeface="方正静蕾简体" panose="02000000000000000000" pitchFamily="2" charset="-122"/>
              </a:rPr>
              <a:t>3.</a:t>
            </a:r>
            <a:r>
              <a:rPr lang="zh-CN" altLang="en-US" sz="2000" dirty="0">
                <a:solidFill>
                  <a:schemeClr val="tx1">
                    <a:lumMod val="85000"/>
                    <a:lumOff val="15000"/>
                  </a:schemeClr>
                </a:solidFill>
                <a:latin typeface="方正静蕾简体" panose="02000000000000000000" pitchFamily="2" charset="-122"/>
                <a:ea typeface="方正静蕾简体" panose="02000000000000000000" pitchFamily="2" charset="-122"/>
              </a:rPr>
              <a:t>PleaseEnter the text here</a:t>
            </a:r>
          </a:p>
        </p:txBody>
      </p:sp>
      <p:sp>
        <p:nvSpPr>
          <p:cNvPr id="221" name="文本框 220"/>
          <p:cNvSpPr txBox="1"/>
          <p:nvPr/>
        </p:nvSpPr>
        <p:spPr>
          <a:xfrm>
            <a:off x="6816725" y="4869433"/>
            <a:ext cx="4585784" cy="441916"/>
          </a:xfrm>
          <a:prstGeom prst="rect">
            <a:avLst/>
          </a:prstGeom>
          <a:noFill/>
        </p:spPr>
        <p:txBody>
          <a:bodyPr wrap="square" rtlCol="0">
            <a:spAutoFit/>
          </a:bodyPr>
          <a:lstStyle/>
          <a:p>
            <a:pPr algn="just">
              <a:lnSpc>
                <a:spcPct val="125000"/>
              </a:lnSpc>
            </a:pPr>
            <a:r>
              <a:rPr lang="en-US" altLang="zh-CN" sz="2000" dirty="0">
                <a:solidFill>
                  <a:schemeClr val="tx1">
                    <a:lumMod val="85000"/>
                    <a:lumOff val="15000"/>
                  </a:schemeClr>
                </a:solidFill>
                <a:latin typeface="方正静蕾简体" panose="02000000000000000000" pitchFamily="2" charset="-122"/>
                <a:ea typeface="方正静蕾简体" panose="02000000000000000000" pitchFamily="2" charset="-122"/>
              </a:rPr>
              <a:t>4.</a:t>
            </a:r>
            <a:r>
              <a:rPr lang="zh-CN" altLang="en-US" sz="2000" dirty="0">
                <a:solidFill>
                  <a:schemeClr val="tx1">
                    <a:lumMod val="85000"/>
                    <a:lumOff val="15000"/>
                  </a:schemeClr>
                </a:solidFill>
                <a:latin typeface="方正静蕾简体" panose="02000000000000000000" pitchFamily="2" charset="-122"/>
                <a:ea typeface="方正静蕾简体" panose="02000000000000000000" pitchFamily="2" charset="-122"/>
              </a:rPr>
              <a:t>PleaseEnter the text here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719044"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p:nvSpPr>
          <p:cNvPr id="86" name="Freeform 86"/>
          <p:cNvSpPr>
            <a:spLocks noEditPoints="1"/>
          </p:cNvSpPr>
          <p:nvPr/>
        </p:nvSpPr>
        <p:spPr bwMode="auto">
          <a:xfrm>
            <a:off x="1767188" y="2389683"/>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p>
        </p:txBody>
      </p:sp>
      <p:sp>
        <p:nvSpPr>
          <p:cNvPr id="87" name="Freeform 86"/>
          <p:cNvSpPr>
            <a:spLocks noEditPoints="1"/>
          </p:cNvSpPr>
          <p:nvPr/>
        </p:nvSpPr>
        <p:spPr bwMode="auto">
          <a:xfrm>
            <a:off x="4250590" y="240461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p>
        </p:txBody>
      </p:sp>
      <p:sp>
        <p:nvSpPr>
          <p:cNvPr id="88" name="Freeform 86"/>
          <p:cNvSpPr>
            <a:spLocks noEditPoints="1"/>
          </p:cNvSpPr>
          <p:nvPr/>
        </p:nvSpPr>
        <p:spPr bwMode="auto">
          <a:xfrm>
            <a:off x="6667024" y="2369995"/>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p>
        </p:txBody>
      </p:sp>
      <p:sp>
        <p:nvSpPr>
          <p:cNvPr id="89" name="Freeform 86"/>
          <p:cNvSpPr>
            <a:spLocks noEditPoints="1"/>
          </p:cNvSpPr>
          <p:nvPr/>
        </p:nvSpPr>
        <p:spPr bwMode="auto">
          <a:xfrm>
            <a:off x="9124049" y="2366892"/>
            <a:ext cx="1510136" cy="1469324"/>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p>
        </p:txBody>
      </p:sp>
      <p:grpSp>
        <p:nvGrpSpPr>
          <p:cNvPr id="90" name="组合 89"/>
          <p:cNvGrpSpPr/>
          <p:nvPr/>
        </p:nvGrpSpPr>
        <p:grpSpPr>
          <a:xfrm rot="16200000">
            <a:off x="6060804" y="3042041"/>
            <a:ext cx="388577" cy="221475"/>
            <a:chOff x="5808721" y="3369199"/>
            <a:chExt cx="388577" cy="221475"/>
          </a:xfrm>
        </p:grpSpPr>
        <p:cxnSp>
          <p:nvCxnSpPr>
            <p:cNvPr id="91" name="直接连接符 90"/>
            <p:cNvCxnSpPr/>
            <p:nvPr/>
          </p:nvCxnSpPr>
          <p:spPr>
            <a:xfrm rot="5400000" flipV="1">
              <a:off x="5800782" y="3377138"/>
              <a:ext cx="212291" cy="19641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5400000" flipH="1" flipV="1">
              <a:off x="5994951" y="3388327"/>
              <a:ext cx="213530" cy="19116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rot="16200000">
            <a:off x="3565406" y="3021783"/>
            <a:ext cx="388577" cy="221475"/>
            <a:chOff x="5808721" y="3369199"/>
            <a:chExt cx="388577" cy="221475"/>
          </a:xfrm>
        </p:grpSpPr>
        <p:cxnSp>
          <p:nvCxnSpPr>
            <p:cNvPr id="94" name="直接连接符 93"/>
            <p:cNvCxnSpPr/>
            <p:nvPr/>
          </p:nvCxnSpPr>
          <p:spPr>
            <a:xfrm rot="5400000" flipV="1">
              <a:off x="5800782" y="3377138"/>
              <a:ext cx="212291" cy="19641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5400000" flipH="1" flipV="1">
              <a:off x="5994951" y="3388327"/>
              <a:ext cx="213530" cy="19116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rot="16200000">
            <a:off x="8465242" y="2994259"/>
            <a:ext cx="388577" cy="221475"/>
            <a:chOff x="5808721" y="3369199"/>
            <a:chExt cx="388577" cy="221475"/>
          </a:xfrm>
        </p:grpSpPr>
        <p:cxnSp>
          <p:nvCxnSpPr>
            <p:cNvPr id="97" name="直接连接符 96"/>
            <p:cNvCxnSpPr/>
            <p:nvPr/>
          </p:nvCxnSpPr>
          <p:spPr>
            <a:xfrm rot="5400000" flipV="1">
              <a:off x="5800782" y="3377138"/>
              <a:ext cx="212291" cy="19641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5400000" flipH="1" flipV="1">
              <a:off x="5994951" y="3388327"/>
              <a:ext cx="213530" cy="19116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9" name="文本框 98"/>
          <p:cNvSpPr txBox="1"/>
          <p:nvPr/>
        </p:nvSpPr>
        <p:spPr>
          <a:xfrm>
            <a:off x="1850441" y="4057400"/>
            <a:ext cx="1872208" cy="523220"/>
          </a:xfrm>
          <a:prstGeom prst="rect">
            <a:avLst/>
          </a:prstGeom>
          <a:noFill/>
        </p:spPr>
        <p:txBody>
          <a:bodyPr wrap="square" rtlCol="0">
            <a:spAutoFit/>
          </a:bodyPr>
          <a:lstStyle/>
          <a:p>
            <a:r>
              <a:rPr lang="zh-CN" altLang="en-US" sz="2800" b="1" dirty="0">
                <a:solidFill>
                  <a:schemeClr val="tx1">
                    <a:lumMod val="95000"/>
                    <a:lumOff val="5000"/>
                  </a:schemeClr>
                </a:solidFill>
                <a:latin typeface="方正静蕾简体" panose="02000000000000000000" pitchFamily="2" charset="-122"/>
                <a:ea typeface="方正静蕾简体" panose="02000000000000000000" pitchFamily="2" charset="-122"/>
              </a:rPr>
              <a:t>Subtitle</a:t>
            </a:r>
          </a:p>
        </p:txBody>
      </p:sp>
      <p:sp>
        <p:nvSpPr>
          <p:cNvPr id="100" name="文本框 99"/>
          <p:cNvSpPr txBox="1"/>
          <p:nvPr/>
        </p:nvSpPr>
        <p:spPr>
          <a:xfrm>
            <a:off x="4345712" y="4057399"/>
            <a:ext cx="1872208" cy="523220"/>
          </a:xfrm>
          <a:prstGeom prst="rect">
            <a:avLst/>
          </a:prstGeom>
          <a:noFill/>
        </p:spPr>
        <p:txBody>
          <a:bodyPr wrap="square" rtlCol="0">
            <a:spAutoFit/>
          </a:bodyPr>
          <a:lstStyle/>
          <a:p>
            <a:r>
              <a:rPr lang="zh-CN" altLang="en-US" sz="2800" b="1" dirty="0">
                <a:solidFill>
                  <a:schemeClr val="tx1">
                    <a:lumMod val="95000"/>
                    <a:lumOff val="5000"/>
                  </a:schemeClr>
                </a:solidFill>
                <a:latin typeface="方正静蕾简体" panose="02000000000000000000" pitchFamily="2" charset="-122"/>
                <a:ea typeface="方正静蕾简体" panose="02000000000000000000" pitchFamily="2" charset="-122"/>
              </a:rPr>
              <a:t>Subtitle</a:t>
            </a:r>
          </a:p>
        </p:txBody>
      </p:sp>
      <p:sp>
        <p:nvSpPr>
          <p:cNvPr id="101" name="文本框 100"/>
          <p:cNvSpPr txBox="1"/>
          <p:nvPr/>
        </p:nvSpPr>
        <p:spPr>
          <a:xfrm>
            <a:off x="6838894" y="4066676"/>
            <a:ext cx="1872208" cy="523220"/>
          </a:xfrm>
          <a:prstGeom prst="rect">
            <a:avLst/>
          </a:prstGeom>
          <a:noFill/>
        </p:spPr>
        <p:txBody>
          <a:bodyPr wrap="square" rtlCol="0">
            <a:spAutoFit/>
          </a:bodyPr>
          <a:lstStyle/>
          <a:p>
            <a:r>
              <a:rPr lang="zh-CN" altLang="en-US" sz="2800" b="1" dirty="0">
                <a:solidFill>
                  <a:schemeClr val="tx1">
                    <a:lumMod val="95000"/>
                    <a:lumOff val="5000"/>
                  </a:schemeClr>
                </a:solidFill>
                <a:latin typeface="方正静蕾简体" panose="02000000000000000000" pitchFamily="2" charset="-122"/>
                <a:ea typeface="方正静蕾简体" panose="02000000000000000000" pitchFamily="2" charset="-122"/>
              </a:rPr>
              <a:t>Subtitle</a:t>
            </a:r>
          </a:p>
        </p:txBody>
      </p:sp>
      <p:sp>
        <p:nvSpPr>
          <p:cNvPr id="102" name="文本框 101"/>
          <p:cNvSpPr txBox="1"/>
          <p:nvPr/>
        </p:nvSpPr>
        <p:spPr>
          <a:xfrm>
            <a:off x="9234982" y="4066675"/>
            <a:ext cx="1872208" cy="523220"/>
          </a:xfrm>
          <a:prstGeom prst="rect">
            <a:avLst/>
          </a:prstGeom>
          <a:noFill/>
        </p:spPr>
        <p:txBody>
          <a:bodyPr wrap="square" rtlCol="0">
            <a:spAutoFit/>
          </a:bodyPr>
          <a:lstStyle/>
          <a:p>
            <a:r>
              <a:rPr lang="zh-CN" altLang="en-US" sz="2800" b="1" dirty="0">
                <a:solidFill>
                  <a:schemeClr val="tx1">
                    <a:lumMod val="95000"/>
                    <a:lumOff val="5000"/>
                  </a:schemeClr>
                </a:solidFill>
                <a:latin typeface="方正静蕾简体" panose="02000000000000000000" pitchFamily="2" charset="-122"/>
                <a:ea typeface="方正静蕾简体" panose="02000000000000000000" pitchFamily="2" charset="-122"/>
              </a:rPr>
              <a:t>Subtitle</a:t>
            </a:r>
          </a:p>
        </p:txBody>
      </p:sp>
      <p:sp>
        <p:nvSpPr>
          <p:cNvPr id="103" name="文本框 102"/>
          <p:cNvSpPr txBox="1"/>
          <p:nvPr/>
        </p:nvSpPr>
        <p:spPr>
          <a:xfrm>
            <a:off x="1671610" y="4705543"/>
            <a:ext cx="2267970" cy="1077218"/>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a:t>
            </a:r>
          </a:p>
        </p:txBody>
      </p:sp>
      <p:sp>
        <p:nvSpPr>
          <p:cNvPr id="104" name="文本框 103"/>
          <p:cNvSpPr txBox="1"/>
          <p:nvPr/>
        </p:nvSpPr>
        <p:spPr>
          <a:xfrm>
            <a:off x="4121629" y="4705543"/>
            <a:ext cx="2267970" cy="1077218"/>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a:t>
            </a:r>
          </a:p>
        </p:txBody>
      </p:sp>
      <p:sp>
        <p:nvSpPr>
          <p:cNvPr id="105" name="文本框 104"/>
          <p:cNvSpPr txBox="1"/>
          <p:nvPr/>
        </p:nvSpPr>
        <p:spPr>
          <a:xfrm>
            <a:off x="6667024" y="4705543"/>
            <a:ext cx="2267970" cy="1077218"/>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a:t>
            </a:r>
          </a:p>
        </p:txBody>
      </p:sp>
      <p:sp>
        <p:nvSpPr>
          <p:cNvPr id="106" name="文本框 105"/>
          <p:cNvSpPr txBox="1"/>
          <p:nvPr/>
        </p:nvSpPr>
        <p:spPr>
          <a:xfrm>
            <a:off x="9094461" y="4709379"/>
            <a:ext cx="2267970" cy="1077218"/>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Please add text here Please add text here Please add text here Please add text here</a:t>
            </a:r>
          </a:p>
        </p:txBody>
      </p:sp>
      <p:grpSp>
        <p:nvGrpSpPr>
          <p:cNvPr id="107" name="组合 106"/>
          <p:cNvGrpSpPr/>
          <p:nvPr/>
        </p:nvGrpSpPr>
        <p:grpSpPr>
          <a:xfrm>
            <a:off x="2246392" y="2658142"/>
            <a:ext cx="650100" cy="953995"/>
            <a:chOff x="10144127" y="4718051"/>
            <a:chExt cx="268287" cy="393700"/>
          </a:xfrm>
          <a:solidFill>
            <a:schemeClr val="tx1">
              <a:lumMod val="75000"/>
              <a:lumOff val="25000"/>
            </a:schemeClr>
          </a:solidFill>
        </p:grpSpPr>
        <p:sp>
          <p:nvSpPr>
            <p:cNvPr id="108" name="Freeform 780"/>
            <p:cNvSpPr>
              <a:spLocks noEditPoints="1"/>
            </p:cNvSpPr>
            <p:nvPr/>
          </p:nvSpPr>
          <p:spPr bwMode="auto">
            <a:xfrm>
              <a:off x="10169527" y="4752976"/>
              <a:ext cx="223838" cy="222250"/>
            </a:xfrm>
            <a:custGeom>
              <a:avLst/>
              <a:gdLst>
                <a:gd name="T0" fmla="*/ 20 w 129"/>
                <a:gd name="T1" fmla="*/ 101 h 128"/>
                <a:gd name="T2" fmla="*/ 28 w 129"/>
                <a:gd name="T3" fmla="*/ 21 h 128"/>
                <a:gd name="T4" fmla="*/ 28 w 129"/>
                <a:gd name="T5" fmla="*/ 21 h 128"/>
                <a:gd name="T6" fmla="*/ 109 w 129"/>
                <a:gd name="T7" fmla="*/ 27 h 128"/>
                <a:gd name="T8" fmla="*/ 109 w 129"/>
                <a:gd name="T9" fmla="*/ 27 h 128"/>
                <a:gd name="T10" fmla="*/ 101 w 129"/>
                <a:gd name="T11" fmla="*/ 108 h 128"/>
                <a:gd name="T12" fmla="*/ 101 w 129"/>
                <a:gd name="T13" fmla="*/ 108 h 128"/>
                <a:gd name="T14" fmla="*/ 20 w 129"/>
                <a:gd name="T15" fmla="*/ 101 h 128"/>
                <a:gd name="T16" fmla="*/ 22 w 129"/>
                <a:gd name="T17" fmla="*/ 99 h 128"/>
                <a:gd name="T18" fmla="*/ 99 w 129"/>
                <a:gd name="T19" fmla="*/ 106 h 128"/>
                <a:gd name="T20" fmla="*/ 99 w 129"/>
                <a:gd name="T21" fmla="*/ 106 h 128"/>
                <a:gd name="T22" fmla="*/ 107 w 129"/>
                <a:gd name="T23" fmla="*/ 29 h 128"/>
                <a:gd name="T24" fmla="*/ 107 w 129"/>
                <a:gd name="T25" fmla="*/ 29 h 128"/>
                <a:gd name="T26" fmla="*/ 30 w 129"/>
                <a:gd name="T27" fmla="*/ 23 h 128"/>
                <a:gd name="T28" fmla="*/ 30 w 129"/>
                <a:gd name="T29" fmla="*/ 23 h 128"/>
                <a:gd name="T30" fmla="*/ 22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0" y="101"/>
                  </a:moveTo>
                  <a:cubicBezTo>
                    <a:pt x="0" y="77"/>
                    <a:pt x="4" y="41"/>
                    <a:pt x="28" y="21"/>
                  </a:cubicBezTo>
                  <a:cubicBezTo>
                    <a:pt x="28" y="21"/>
                    <a:pt x="28" y="21"/>
                    <a:pt x="28" y="21"/>
                  </a:cubicBezTo>
                  <a:cubicBezTo>
                    <a:pt x="53" y="0"/>
                    <a:pt x="89" y="3"/>
                    <a:pt x="109" y="27"/>
                  </a:cubicBezTo>
                  <a:cubicBezTo>
                    <a:pt x="109" y="27"/>
                    <a:pt x="109" y="27"/>
                    <a:pt x="109" y="27"/>
                  </a:cubicBezTo>
                  <a:cubicBezTo>
                    <a:pt x="129" y="51"/>
                    <a:pt x="125" y="87"/>
                    <a:pt x="101" y="108"/>
                  </a:cubicBezTo>
                  <a:cubicBezTo>
                    <a:pt x="101" y="108"/>
                    <a:pt x="101" y="108"/>
                    <a:pt x="101" y="108"/>
                  </a:cubicBezTo>
                  <a:cubicBezTo>
                    <a:pt x="77" y="128"/>
                    <a:pt x="40" y="125"/>
                    <a:pt x="20" y="101"/>
                  </a:cubicBezTo>
                  <a:close/>
                  <a:moveTo>
                    <a:pt x="22" y="99"/>
                  </a:moveTo>
                  <a:cubicBezTo>
                    <a:pt x="42" y="122"/>
                    <a:pt x="76" y="125"/>
                    <a:pt x="99" y="106"/>
                  </a:cubicBezTo>
                  <a:cubicBezTo>
                    <a:pt x="99" y="106"/>
                    <a:pt x="99" y="106"/>
                    <a:pt x="99" y="106"/>
                  </a:cubicBezTo>
                  <a:cubicBezTo>
                    <a:pt x="123" y="86"/>
                    <a:pt x="126" y="52"/>
                    <a:pt x="107" y="29"/>
                  </a:cubicBezTo>
                  <a:cubicBezTo>
                    <a:pt x="107" y="29"/>
                    <a:pt x="107" y="29"/>
                    <a:pt x="107" y="29"/>
                  </a:cubicBezTo>
                  <a:cubicBezTo>
                    <a:pt x="88" y="6"/>
                    <a:pt x="53" y="3"/>
                    <a:pt x="30" y="23"/>
                  </a:cubicBezTo>
                  <a:cubicBezTo>
                    <a:pt x="30" y="23"/>
                    <a:pt x="30" y="23"/>
                    <a:pt x="30" y="23"/>
                  </a:cubicBezTo>
                  <a:cubicBezTo>
                    <a:pt x="7" y="42"/>
                    <a:pt x="3" y="77"/>
                    <a:pt x="2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81"/>
            <p:cNvSpPr/>
            <p:nvPr/>
          </p:nvSpPr>
          <p:spPr bwMode="auto">
            <a:xfrm>
              <a:off x="10177464" y="4760914"/>
              <a:ext cx="207963" cy="206375"/>
            </a:xfrm>
            <a:custGeom>
              <a:avLst/>
              <a:gdLst>
                <a:gd name="T0" fmla="*/ 14 w 119"/>
                <a:gd name="T1" fmla="*/ 97 h 118"/>
                <a:gd name="T2" fmla="*/ 15 w 119"/>
                <a:gd name="T3" fmla="*/ 96 h 118"/>
                <a:gd name="T4" fmla="*/ 17 w 119"/>
                <a:gd name="T5" fmla="*/ 95 h 118"/>
                <a:gd name="T6" fmla="*/ 17 w 119"/>
                <a:gd name="T7" fmla="*/ 95 h 118"/>
                <a:gd name="T8" fmla="*/ 17 w 119"/>
                <a:gd name="T9" fmla="*/ 95 h 118"/>
                <a:gd name="T10" fmla="*/ 17 w 119"/>
                <a:gd name="T11" fmla="*/ 94 h 118"/>
                <a:gd name="T12" fmla="*/ 19 w 119"/>
                <a:gd name="T13" fmla="*/ 93 h 118"/>
                <a:gd name="T14" fmla="*/ 59 w 119"/>
                <a:gd name="T15" fmla="*/ 112 h 118"/>
                <a:gd name="T16" fmla="*/ 59 w 119"/>
                <a:gd name="T17" fmla="*/ 112 h 118"/>
                <a:gd name="T18" fmla="*/ 93 w 119"/>
                <a:gd name="T19" fmla="*/ 99 h 118"/>
                <a:gd name="T20" fmla="*/ 93 w 119"/>
                <a:gd name="T21" fmla="*/ 99 h 118"/>
                <a:gd name="T22" fmla="*/ 112 w 119"/>
                <a:gd name="T23" fmla="*/ 58 h 118"/>
                <a:gd name="T24" fmla="*/ 112 w 119"/>
                <a:gd name="T25" fmla="*/ 58 h 118"/>
                <a:gd name="T26" fmla="*/ 100 w 119"/>
                <a:gd name="T27" fmla="*/ 25 h 118"/>
                <a:gd name="T28" fmla="*/ 100 w 119"/>
                <a:gd name="T29" fmla="*/ 25 h 118"/>
                <a:gd name="T30" fmla="*/ 60 w 119"/>
                <a:gd name="T31" fmla="*/ 7 h 118"/>
                <a:gd name="T32" fmla="*/ 60 w 119"/>
                <a:gd name="T33" fmla="*/ 7 h 118"/>
                <a:gd name="T34" fmla="*/ 26 w 119"/>
                <a:gd name="T35" fmla="*/ 19 h 118"/>
                <a:gd name="T36" fmla="*/ 26 w 119"/>
                <a:gd name="T37" fmla="*/ 19 h 118"/>
                <a:gd name="T38" fmla="*/ 7 w 119"/>
                <a:gd name="T39" fmla="*/ 60 h 118"/>
                <a:gd name="T40" fmla="*/ 7 w 119"/>
                <a:gd name="T41" fmla="*/ 60 h 118"/>
                <a:gd name="T42" fmla="*/ 19 w 119"/>
                <a:gd name="T43" fmla="*/ 93 h 118"/>
                <a:gd name="T44" fmla="*/ 19 w 119"/>
                <a:gd name="T45" fmla="*/ 93 h 118"/>
                <a:gd name="T46" fmla="*/ 17 w 119"/>
                <a:gd name="T47" fmla="*/ 94 h 118"/>
                <a:gd name="T48" fmla="*/ 17 w 119"/>
                <a:gd name="T49" fmla="*/ 95 h 118"/>
                <a:gd name="T50" fmla="*/ 17 w 119"/>
                <a:gd name="T51" fmla="*/ 95 h 118"/>
                <a:gd name="T52" fmla="*/ 17 w 119"/>
                <a:gd name="T53" fmla="*/ 95 h 118"/>
                <a:gd name="T54" fmla="*/ 15 w 119"/>
                <a:gd name="T55" fmla="*/ 96 h 118"/>
                <a:gd name="T56" fmla="*/ 14 w 119"/>
                <a:gd name="T57" fmla="*/ 97 h 118"/>
                <a:gd name="T58" fmla="*/ 0 w 119"/>
                <a:gd name="T59" fmla="*/ 60 h 118"/>
                <a:gd name="T60" fmla="*/ 0 w 119"/>
                <a:gd name="T61" fmla="*/ 60 h 118"/>
                <a:gd name="T62" fmla="*/ 22 w 119"/>
                <a:gd name="T63" fmla="*/ 14 h 118"/>
                <a:gd name="T64" fmla="*/ 22 w 119"/>
                <a:gd name="T65" fmla="*/ 14 h 118"/>
                <a:gd name="T66" fmla="*/ 60 w 119"/>
                <a:gd name="T67" fmla="*/ 0 h 118"/>
                <a:gd name="T68" fmla="*/ 60 w 119"/>
                <a:gd name="T69" fmla="*/ 0 h 118"/>
                <a:gd name="T70" fmla="*/ 105 w 119"/>
                <a:gd name="T71" fmla="*/ 21 h 118"/>
                <a:gd name="T72" fmla="*/ 105 w 119"/>
                <a:gd name="T73" fmla="*/ 21 h 118"/>
                <a:gd name="T74" fmla="*/ 119 w 119"/>
                <a:gd name="T75" fmla="*/ 58 h 118"/>
                <a:gd name="T76" fmla="*/ 119 w 119"/>
                <a:gd name="T77" fmla="*/ 58 h 118"/>
                <a:gd name="T78" fmla="*/ 97 w 119"/>
                <a:gd name="T79" fmla="*/ 104 h 118"/>
                <a:gd name="T80" fmla="*/ 97 w 119"/>
                <a:gd name="T81" fmla="*/ 104 h 118"/>
                <a:gd name="T82" fmla="*/ 59 w 119"/>
                <a:gd name="T83" fmla="*/ 118 h 118"/>
                <a:gd name="T84" fmla="*/ 59 w 119"/>
                <a:gd name="T85" fmla="*/ 118 h 118"/>
                <a:gd name="T86" fmla="*/ 14 w 119"/>
                <a:gd name="T87"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8">
                  <a:moveTo>
                    <a:pt x="14" y="97"/>
                  </a:moveTo>
                  <a:cubicBezTo>
                    <a:pt x="15" y="96"/>
                    <a:pt x="15" y="96"/>
                    <a:pt x="15" y="96"/>
                  </a:cubicBezTo>
                  <a:cubicBezTo>
                    <a:pt x="17" y="95"/>
                    <a:pt x="17" y="95"/>
                    <a:pt x="17" y="95"/>
                  </a:cubicBezTo>
                  <a:cubicBezTo>
                    <a:pt x="17" y="95"/>
                    <a:pt x="17" y="95"/>
                    <a:pt x="17" y="95"/>
                  </a:cubicBezTo>
                  <a:cubicBezTo>
                    <a:pt x="17" y="95"/>
                    <a:pt x="17" y="95"/>
                    <a:pt x="17" y="95"/>
                  </a:cubicBezTo>
                  <a:cubicBezTo>
                    <a:pt x="17" y="94"/>
                    <a:pt x="17" y="94"/>
                    <a:pt x="17" y="94"/>
                  </a:cubicBezTo>
                  <a:cubicBezTo>
                    <a:pt x="19" y="93"/>
                    <a:pt x="19" y="93"/>
                    <a:pt x="19" y="93"/>
                  </a:cubicBezTo>
                  <a:cubicBezTo>
                    <a:pt x="29" y="105"/>
                    <a:pt x="44" y="112"/>
                    <a:pt x="59" y="112"/>
                  </a:cubicBezTo>
                  <a:cubicBezTo>
                    <a:pt x="59" y="112"/>
                    <a:pt x="59" y="112"/>
                    <a:pt x="59" y="112"/>
                  </a:cubicBezTo>
                  <a:cubicBezTo>
                    <a:pt x="71" y="112"/>
                    <a:pt x="83" y="108"/>
                    <a:pt x="93" y="99"/>
                  </a:cubicBezTo>
                  <a:cubicBezTo>
                    <a:pt x="93" y="99"/>
                    <a:pt x="93" y="99"/>
                    <a:pt x="93" y="99"/>
                  </a:cubicBezTo>
                  <a:cubicBezTo>
                    <a:pt x="106" y="89"/>
                    <a:pt x="112" y="73"/>
                    <a:pt x="112" y="58"/>
                  </a:cubicBezTo>
                  <a:cubicBezTo>
                    <a:pt x="112" y="58"/>
                    <a:pt x="112" y="58"/>
                    <a:pt x="112" y="58"/>
                  </a:cubicBezTo>
                  <a:cubicBezTo>
                    <a:pt x="112" y="47"/>
                    <a:pt x="108" y="35"/>
                    <a:pt x="100" y="25"/>
                  </a:cubicBezTo>
                  <a:cubicBezTo>
                    <a:pt x="100" y="25"/>
                    <a:pt x="100" y="25"/>
                    <a:pt x="100" y="25"/>
                  </a:cubicBezTo>
                  <a:cubicBezTo>
                    <a:pt x="90" y="13"/>
                    <a:pt x="75" y="7"/>
                    <a:pt x="60" y="7"/>
                  </a:cubicBezTo>
                  <a:cubicBezTo>
                    <a:pt x="60" y="7"/>
                    <a:pt x="60" y="7"/>
                    <a:pt x="60" y="7"/>
                  </a:cubicBezTo>
                  <a:cubicBezTo>
                    <a:pt x="48" y="7"/>
                    <a:pt x="36" y="11"/>
                    <a:pt x="26" y="19"/>
                  </a:cubicBezTo>
                  <a:cubicBezTo>
                    <a:pt x="26" y="19"/>
                    <a:pt x="26" y="19"/>
                    <a:pt x="26" y="19"/>
                  </a:cubicBezTo>
                  <a:cubicBezTo>
                    <a:pt x="14" y="30"/>
                    <a:pt x="7" y="45"/>
                    <a:pt x="7" y="60"/>
                  </a:cubicBezTo>
                  <a:cubicBezTo>
                    <a:pt x="7" y="60"/>
                    <a:pt x="7" y="60"/>
                    <a:pt x="7" y="60"/>
                  </a:cubicBezTo>
                  <a:cubicBezTo>
                    <a:pt x="7" y="72"/>
                    <a:pt x="11" y="84"/>
                    <a:pt x="19" y="93"/>
                  </a:cubicBezTo>
                  <a:cubicBezTo>
                    <a:pt x="19" y="93"/>
                    <a:pt x="19" y="93"/>
                    <a:pt x="19" y="93"/>
                  </a:cubicBezTo>
                  <a:cubicBezTo>
                    <a:pt x="17" y="94"/>
                    <a:pt x="17" y="94"/>
                    <a:pt x="17" y="94"/>
                  </a:cubicBezTo>
                  <a:cubicBezTo>
                    <a:pt x="17" y="95"/>
                    <a:pt x="17" y="95"/>
                    <a:pt x="17" y="95"/>
                  </a:cubicBezTo>
                  <a:cubicBezTo>
                    <a:pt x="17" y="95"/>
                    <a:pt x="17" y="95"/>
                    <a:pt x="17" y="95"/>
                  </a:cubicBezTo>
                  <a:cubicBezTo>
                    <a:pt x="17" y="95"/>
                    <a:pt x="17" y="95"/>
                    <a:pt x="17" y="95"/>
                  </a:cubicBezTo>
                  <a:cubicBezTo>
                    <a:pt x="15" y="96"/>
                    <a:pt x="15" y="96"/>
                    <a:pt x="15" y="96"/>
                  </a:cubicBezTo>
                  <a:cubicBezTo>
                    <a:pt x="14" y="97"/>
                    <a:pt x="14" y="97"/>
                    <a:pt x="14" y="97"/>
                  </a:cubicBezTo>
                  <a:cubicBezTo>
                    <a:pt x="5" y="87"/>
                    <a:pt x="0" y="73"/>
                    <a:pt x="0" y="60"/>
                  </a:cubicBezTo>
                  <a:cubicBezTo>
                    <a:pt x="0" y="60"/>
                    <a:pt x="0" y="60"/>
                    <a:pt x="0" y="60"/>
                  </a:cubicBezTo>
                  <a:cubicBezTo>
                    <a:pt x="0" y="43"/>
                    <a:pt x="8" y="26"/>
                    <a:pt x="22" y="14"/>
                  </a:cubicBezTo>
                  <a:cubicBezTo>
                    <a:pt x="22" y="14"/>
                    <a:pt x="22" y="14"/>
                    <a:pt x="22" y="14"/>
                  </a:cubicBezTo>
                  <a:cubicBezTo>
                    <a:pt x="33" y="5"/>
                    <a:pt x="47" y="0"/>
                    <a:pt x="60" y="0"/>
                  </a:cubicBezTo>
                  <a:cubicBezTo>
                    <a:pt x="60" y="0"/>
                    <a:pt x="60" y="0"/>
                    <a:pt x="60" y="0"/>
                  </a:cubicBezTo>
                  <a:cubicBezTo>
                    <a:pt x="77" y="0"/>
                    <a:pt x="94" y="7"/>
                    <a:pt x="105" y="21"/>
                  </a:cubicBezTo>
                  <a:cubicBezTo>
                    <a:pt x="105" y="21"/>
                    <a:pt x="105" y="21"/>
                    <a:pt x="105" y="21"/>
                  </a:cubicBezTo>
                  <a:cubicBezTo>
                    <a:pt x="115" y="32"/>
                    <a:pt x="119" y="45"/>
                    <a:pt x="119" y="58"/>
                  </a:cubicBezTo>
                  <a:cubicBezTo>
                    <a:pt x="119" y="58"/>
                    <a:pt x="119" y="58"/>
                    <a:pt x="119" y="58"/>
                  </a:cubicBezTo>
                  <a:cubicBezTo>
                    <a:pt x="119" y="75"/>
                    <a:pt x="112" y="92"/>
                    <a:pt x="97" y="104"/>
                  </a:cubicBezTo>
                  <a:cubicBezTo>
                    <a:pt x="97" y="104"/>
                    <a:pt x="97" y="104"/>
                    <a:pt x="97" y="104"/>
                  </a:cubicBezTo>
                  <a:cubicBezTo>
                    <a:pt x="86" y="114"/>
                    <a:pt x="72" y="118"/>
                    <a:pt x="59" y="118"/>
                  </a:cubicBezTo>
                  <a:cubicBezTo>
                    <a:pt x="59" y="118"/>
                    <a:pt x="59" y="118"/>
                    <a:pt x="59" y="118"/>
                  </a:cubicBezTo>
                  <a:cubicBezTo>
                    <a:pt x="42" y="118"/>
                    <a:pt x="25" y="111"/>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82"/>
            <p:cNvSpPr/>
            <p:nvPr/>
          </p:nvSpPr>
          <p:spPr bwMode="auto">
            <a:xfrm>
              <a:off x="10220327" y="4840289"/>
              <a:ext cx="9525" cy="7938"/>
            </a:xfrm>
            <a:custGeom>
              <a:avLst/>
              <a:gdLst>
                <a:gd name="T0" fmla="*/ 2 w 6"/>
                <a:gd name="T1" fmla="*/ 5 h 5"/>
                <a:gd name="T2" fmla="*/ 0 w 6"/>
                <a:gd name="T3" fmla="*/ 3 h 5"/>
                <a:gd name="T4" fmla="*/ 4 w 6"/>
                <a:gd name="T5" fmla="*/ 0 h 5"/>
                <a:gd name="T6" fmla="*/ 6 w 6"/>
                <a:gd name="T7" fmla="*/ 2 h 5"/>
                <a:gd name="T8" fmla="*/ 2 w 6"/>
                <a:gd name="T9" fmla="*/ 5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lnTo>
                    <a:pt x="0" y="3"/>
                  </a:lnTo>
                  <a:lnTo>
                    <a:pt x="4" y="0"/>
                  </a:lnTo>
                  <a:lnTo>
                    <a:pt x="6" y="2"/>
                  </a:lnTo>
                  <a:lnTo>
                    <a:pt x="2" y="5"/>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83"/>
            <p:cNvSpPr>
              <a:spLocks noEditPoints="1"/>
            </p:cNvSpPr>
            <p:nvPr/>
          </p:nvSpPr>
          <p:spPr bwMode="auto">
            <a:xfrm>
              <a:off x="10215564" y="4833939"/>
              <a:ext cx="17463" cy="19050"/>
            </a:xfrm>
            <a:custGeom>
              <a:avLst/>
              <a:gdLst>
                <a:gd name="T0" fmla="*/ 0 w 11"/>
                <a:gd name="T1" fmla="*/ 6 h 12"/>
                <a:gd name="T2" fmla="*/ 7 w 11"/>
                <a:gd name="T3" fmla="*/ 0 h 12"/>
                <a:gd name="T4" fmla="*/ 11 w 11"/>
                <a:gd name="T5" fmla="*/ 6 h 12"/>
                <a:gd name="T6" fmla="*/ 6 w 11"/>
                <a:gd name="T7" fmla="*/ 10 h 12"/>
                <a:gd name="T8" fmla="*/ 5 w 11"/>
                <a:gd name="T9" fmla="*/ 12 h 12"/>
                <a:gd name="T10" fmla="*/ 0 w 11"/>
                <a:gd name="T11" fmla="*/ 6 h 12"/>
                <a:gd name="T12" fmla="*/ 0 w 11"/>
                <a:gd name="T13" fmla="*/ 6 h 12"/>
                <a:gd name="T14" fmla="*/ 5 w 11"/>
                <a:gd name="T15" fmla="*/ 9 h 12"/>
                <a:gd name="T16" fmla="*/ 7 w 11"/>
                <a:gd name="T17" fmla="*/ 7 h 12"/>
                <a:gd name="T18" fmla="*/ 5 w 11"/>
                <a:gd name="T19" fmla="*/ 9 h 12"/>
                <a:gd name="T20" fmla="*/ 5 w 11"/>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6"/>
                  </a:moveTo>
                  <a:lnTo>
                    <a:pt x="7" y="0"/>
                  </a:lnTo>
                  <a:lnTo>
                    <a:pt x="11" y="6"/>
                  </a:lnTo>
                  <a:lnTo>
                    <a:pt x="6" y="10"/>
                  </a:lnTo>
                  <a:lnTo>
                    <a:pt x="5" y="12"/>
                  </a:lnTo>
                  <a:lnTo>
                    <a:pt x="0" y="6"/>
                  </a:lnTo>
                  <a:lnTo>
                    <a:pt x="0" y="6"/>
                  </a:lnTo>
                  <a:close/>
                  <a:moveTo>
                    <a:pt x="5" y="9"/>
                  </a:moveTo>
                  <a:lnTo>
                    <a:pt x="7" y="7"/>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84"/>
            <p:cNvSpPr>
              <a:spLocks noEditPoints="1"/>
            </p:cNvSpPr>
            <p:nvPr/>
          </p:nvSpPr>
          <p:spPr bwMode="auto">
            <a:xfrm>
              <a:off x="10196514" y="4865689"/>
              <a:ext cx="80963" cy="53975"/>
            </a:xfrm>
            <a:custGeom>
              <a:avLst/>
              <a:gdLst>
                <a:gd name="T0" fmla="*/ 30 w 46"/>
                <a:gd name="T1" fmla="*/ 23 h 31"/>
                <a:gd name="T2" fmla="*/ 0 w 46"/>
                <a:gd name="T3" fmla="*/ 30 h 31"/>
                <a:gd name="T4" fmla="*/ 0 w 46"/>
                <a:gd name="T5" fmla="*/ 30 h 31"/>
                <a:gd name="T6" fmla="*/ 1 w 46"/>
                <a:gd name="T7" fmla="*/ 27 h 31"/>
                <a:gd name="T8" fmla="*/ 11 w 46"/>
                <a:gd name="T9" fmla="*/ 27 h 31"/>
                <a:gd name="T10" fmla="*/ 11 w 46"/>
                <a:gd name="T11" fmla="*/ 27 h 31"/>
                <a:gd name="T12" fmla="*/ 28 w 46"/>
                <a:gd name="T13" fmla="*/ 21 h 31"/>
                <a:gd name="T14" fmla="*/ 28 w 46"/>
                <a:gd name="T15" fmla="*/ 21 h 31"/>
                <a:gd name="T16" fmla="*/ 29 w 46"/>
                <a:gd name="T17" fmla="*/ 20 h 31"/>
                <a:gd name="T18" fmla="*/ 29 w 46"/>
                <a:gd name="T19" fmla="*/ 20 h 31"/>
                <a:gd name="T20" fmla="*/ 40 w 46"/>
                <a:gd name="T21" fmla="*/ 7 h 31"/>
                <a:gd name="T22" fmla="*/ 40 w 46"/>
                <a:gd name="T23" fmla="*/ 7 h 31"/>
                <a:gd name="T24" fmla="*/ 44 w 46"/>
                <a:gd name="T25" fmla="*/ 0 h 31"/>
                <a:gd name="T26" fmla="*/ 44 w 46"/>
                <a:gd name="T27" fmla="*/ 0 h 31"/>
                <a:gd name="T28" fmla="*/ 46 w 46"/>
                <a:gd name="T29" fmla="*/ 1 h 31"/>
                <a:gd name="T30" fmla="*/ 31 w 46"/>
                <a:gd name="T31" fmla="*/ 23 h 31"/>
                <a:gd name="T32" fmla="*/ 31 w 46"/>
                <a:gd name="T33" fmla="*/ 23 h 31"/>
                <a:gd name="T34" fmla="*/ 30 w 46"/>
                <a:gd name="T35" fmla="*/ 23 h 31"/>
                <a:gd name="T36" fmla="*/ 0 w 46"/>
                <a:gd name="T37" fmla="*/ 30 h 31"/>
                <a:gd name="T38" fmla="*/ 0 w 46"/>
                <a:gd name="T39" fmla="*/ 30 h 31"/>
                <a:gd name="T40" fmla="*/ 0 w 46"/>
                <a:gd name="T41" fmla="*/ 30 h 31"/>
                <a:gd name="T42" fmla="*/ 0 w 46"/>
                <a:gd name="T43" fmla="*/ 30 h 31"/>
                <a:gd name="T44" fmla="*/ 0 w 46"/>
                <a:gd name="T4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1">
                  <a:moveTo>
                    <a:pt x="30" y="23"/>
                  </a:moveTo>
                  <a:cubicBezTo>
                    <a:pt x="19" y="31"/>
                    <a:pt x="1" y="30"/>
                    <a:pt x="0" y="30"/>
                  </a:cubicBezTo>
                  <a:cubicBezTo>
                    <a:pt x="0" y="30"/>
                    <a:pt x="0" y="30"/>
                    <a:pt x="0" y="30"/>
                  </a:cubicBezTo>
                  <a:cubicBezTo>
                    <a:pt x="1" y="27"/>
                    <a:pt x="1" y="27"/>
                    <a:pt x="1" y="27"/>
                  </a:cubicBezTo>
                  <a:cubicBezTo>
                    <a:pt x="1" y="27"/>
                    <a:pt x="5" y="28"/>
                    <a:pt x="11" y="27"/>
                  </a:cubicBezTo>
                  <a:cubicBezTo>
                    <a:pt x="11" y="27"/>
                    <a:pt x="11" y="27"/>
                    <a:pt x="11" y="27"/>
                  </a:cubicBezTo>
                  <a:cubicBezTo>
                    <a:pt x="17" y="26"/>
                    <a:pt x="24" y="25"/>
                    <a:pt x="28" y="21"/>
                  </a:cubicBezTo>
                  <a:cubicBezTo>
                    <a:pt x="28" y="21"/>
                    <a:pt x="28" y="21"/>
                    <a:pt x="28" y="21"/>
                  </a:cubicBezTo>
                  <a:cubicBezTo>
                    <a:pt x="29" y="21"/>
                    <a:pt x="29" y="21"/>
                    <a:pt x="29" y="20"/>
                  </a:cubicBezTo>
                  <a:cubicBezTo>
                    <a:pt x="29" y="20"/>
                    <a:pt x="29" y="20"/>
                    <a:pt x="29" y="20"/>
                  </a:cubicBezTo>
                  <a:cubicBezTo>
                    <a:pt x="34" y="17"/>
                    <a:pt x="37" y="11"/>
                    <a:pt x="40" y="7"/>
                  </a:cubicBezTo>
                  <a:cubicBezTo>
                    <a:pt x="40" y="7"/>
                    <a:pt x="40" y="7"/>
                    <a:pt x="40" y="7"/>
                  </a:cubicBezTo>
                  <a:cubicBezTo>
                    <a:pt x="42" y="3"/>
                    <a:pt x="44" y="0"/>
                    <a:pt x="44" y="0"/>
                  </a:cubicBezTo>
                  <a:cubicBezTo>
                    <a:pt x="44" y="0"/>
                    <a:pt x="44" y="0"/>
                    <a:pt x="44" y="0"/>
                  </a:cubicBezTo>
                  <a:cubicBezTo>
                    <a:pt x="46" y="1"/>
                    <a:pt x="46" y="1"/>
                    <a:pt x="46" y="1"/>
                  </a:cubicBezTo>
                  <a:cubicBezTo>
                    <a:pt x="46" y="1"/>
                    <a:pt x="41" y="14"/>
                    <a:pt x="31" y="23"/>
                  </a:cubicBezTo>
                  <a:cubicBezTo>
                    <a:pt x="31" y="23"/>
                    <a:pt x="31" y="23"/>
                    <a:pt x="31" y="23"/>
                  </a:cubicBezTo>
                  <a:cubicBezTo>
                    <a:pt x="31" y="23"/>
                    <a:pt x="30" y="23"/>
                    <a:pt x="30" y="23"/>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85"/>
            <p:cNvSpPr>
              <a:spLocks noEditPoints="1"/>
            </p:cNvSpPr>
            <p:nvPr/>
          </p:nvSpPr>
          <p:spPr bwMode="auto">
            <a:xfrm>
              <a:off x="10193339" y="4860926"/>
              <a:ext cx="88900" cy="63500"/>
            </a:xfrm>
            <a:custGeom>
              <a:avLst/>
              <a:gdLst>
                <a:gd name="T0" fmla="*/ 1 w 51"/>
                <a:gd name="T1" fmla="*/ 34 h 37"/>
                <a:gd name="T2" fmla="*/ 0 w 51"/>
                <a:gd name="T3" fmla="*/ 33 h 37"/>
                <a:gd name="T4" fmla="*/ 0 w 51"/>
                <a:gd name="T5" fmla="*/ 33 h 37"/>
                <a:gd name="T6" fmla="*/ 1 w 51"/>
                <a:gd name="T7" fmla="*/ 30 h 37"/>
                <a:gd name="T8" fmla="*/ 1 w 51"/>
                <a:gd name="T9" fmla="*/ 29 h 37"/>
                <a:gd name="T10" fmla="*/ 3 w 51"/>
                <a:gd name="T11" fmla="*/ 28 h 37"/>
                <a:gd name="T12" fmla="*/ 3 w 51"/>
                <a:gd name="T13" fmla="*/ 28 h 37"/>
                <a:gd name="T14" fmla="*/ 6 w 51"/>
                <a:gd name="T15" fmla="*/ 28 h 37"/>
                <a:gd name="T16" fmla="*/ 13 w 51"/>
                <a:gd name="T17" fmla="*/ 28 h 37"/>
                <a:gd name="T18" fmla="*/ 29 w 51"/>
                <a:gd name="T19" fmla="*/ 23 h 37"/>
                <a:gd name="T20" fmla="*/ 30 w 51"/>
                <a:gd name="T21" fmla="*/ 22 h 37"/>
                <a:gd name="T22" fmla="*/ 40 w 51"/>
                <a:gd name="T23" fmla="*/ 9 h 37"/>
                <a:gd name="T24" fmla="*/ 44 w 51"/>
                <a:gd name="T25" fmla="*/ 2 h 37"/>
                <a:gd name="T26" fmla="*/ 44 w 51"/>
                <a:gd name="T27" fmla="*/ 1 h 37"/>
                <a:gd name="T28" fmla="*/ 45 w 51"/>
                <a:gd name="T29" fmla="*/ 0 h 37"/>
                <a:gd name="T30" fmla="*/ 50 w 51"/>
                <a:gd name="T31" fmla="*/ 5 h 37"/>
                <a:gd name="T32" fmla="*/ 50 w 51"/>
                <a:gd name="T33" fmla="*/ 5 h 37"/>
                <a:gd name="T34" fmla="*/ 50 w 51"/>
                <a:gd name="T35" fmla="*/ 5 h 37"/>
                <a:gd name="T36" fmla="*/ 49 w 51"/>
                <a:gd name="T37" fmla="*/ 7 h 37"/>
                <a:gd name="T38" fmla="*/ 46 w 51"/>
                <a:gd name="T39" fmla="*/ 13 h 37"/>
                <a:gd name="T40" fmla="*/ 34 w 51"/>
                <a:gd name="T41" fmla="*/ 27 h 37"/>
                <a:gd name="T42" fmla="*/ 33 w 51"/>
                <a:gd name="T43" fmla="*/ 28 h 37"/>
                <a:gd name="T44" fmla="*/ 33 w 51"/>
                <a:gd name="T45" fmla="*/ 28 h 37"/>
                <a:gd name="T46" fmla="*/ 6 w 51"/>
                <a:gd name="T47" fmla="*/ 35 h 37"/>
                <a:gd name="T48" fmla="*/ 4 w 51"/>
                <a:gd name="T49" fmla="*/ 35 h 37"/>
                <a:gd name="T50" fmla="*/ 1 w 51"/>
                <a:gd name="T51" fmla="*/ 34 h 37"/>
                <a:gd name="T52" fmla="*/ 2 w 51"/>
                <a:gd name="T53" fmla="*/ 35 h 37"/>
                <a:gd name="T54" fmla="*/ 2 w 51"/>
                <a:gd name="T55" fmla="*/ 35 h 37"/>
                <a:gd name="T56" fmla="*/ 1 w 51"/>
                <a:gd name="T57" fmla="*/ 35 h 37"/>
                <a:gd name="T58" fmla="*/ 1 w 51"/>
                <a:gd name="T59" fmla="*/ 35 h 37"/>
                <a:gd name="T60" fmla="*/ 1 w 51"/>
                <a:gd name="T61" fmla="*/ 35 h 37"/>
                <a:gd name="T62" fmla="*/ 1 w 51"/>
                <a:gd name="T63" fmla="*/ 31 h 37"/>
                <a:gd name="T64" fmla="*/ 1 w 51"/>
                <a:gd name="T65" fmla="*/ 31 h 37"/>
                <a:gd name="T66" fmla="*/ 1 w 51"/>
                <a:gd name="T6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7">
                  <a:moveTo>
                    <a:pt x="1" y="34"/>
                  </a:moveTo>
                  <a:cubicBezTo>
                    <a:pt x="1" y="34"/>
                    <a:pt x="1" y="34"/>
                    <a:pt x="1" y="34"/>
                  </a:cubicBezTo>
                  <a:cubicBezTo>
                    <a:pt x="1" y="34"/>
                    <a:pt x="0" y="33"/>
                    <a:pt x="0" y="33"/>
                  </a:cubicBezTo>
                  <a:cubicBezTo>
                    <a:pt x="0" y="33"/>
                    <a:pt x="0" y="33"/>
                    <a:pt x="0" y="33"/>
                  </a:cubicBezTo>
                  <a:cubicBezTo>
                    <a:pt x="0" y="33"/>
                    <a:pt x="0" y="33"/>
                    <a:pt x="0" y="33"/>
                  </a:cubicBezTo>
                  <a:cubicBezTo>
                    <a:pt x="0" y="33"/>
                    <a:pt x="0" y="33"/>
                    <a:pt x="0" y="33"/>
                  </a:cubicBez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2" y="28"/>
                    <a:pt x="2" y="28"/>
                    <a:pt x="3" y="28"/>
                  </a:cubicBezTo>
                  <a:cubicBezTo>
                    <a:pt x="3" y="28"/>
                    <a:pt x="3" y="28"/>
                    <a:pt x="3" y="28"/>
                  </a:cubicBezTo>
                  <a:cubicBezTo>
                    <a:pt x="3" y="28"/>
                    <a:pt x="3" y="28"/>
                    <a:pt x="3" y="28"/>
                  </a:cubicBezTo>
                  <a:cubicBezTo>
                    <a:pt x="3" y="28"/>
                    <a:pt x="3" y="28"/>
                    <a:pt x="3" y="28"/>
                  </a:cubicBezTo>
                  <a:cubicBezTo>
                    <a:pt x="3" y="28"/>
                    <a:pt x="4" y="28"/>
                    <a:pt x="6" y="28"/>
                  </a:cubicBezTo>
                  <a:cubicBezTo>
                    <a:pt x="6" y="28"/>
                    <a:pt x="6" y="28"/>
                    <a:pt x="6" y="28"/>
                  </a:cubicBezTo>
                  <a:cubicBezTo>
                    <a:pt x="8" y="28"/>
                    <a:pt x="10" y="28"/>
                    <a:pt x="13" y="28"/>
                  </a:cubicBezTo>
                  <a:cubicBezTo>
                    <a:pt x="13" y="28"/>
                    <a:pt x="13" y="28"/>
                    <a:pt x="13" y="28"/>
                  </a:cubicBezTo>
                  <a:cubicBezTo>
                    <a:pt x="18" y="27"/>
                    <a:pt x="25" y="26"/>
                    <a:pt x="29" y="23"/>
                  </a:cubicBezTo>
                  <a:cubicBezTo>
                    <a:pt x="29" y="23"/>
                    <a:pt x="29" y="23"/>
                    <a:pt x="29" y="23"/>
                  </a:cubicBezTo>
                  <a:cubicBezTo>
                    <a:pt x="29" y="22"/>
                    <a:pt x="30" y="22"/>
                    <a:pt x="30" y="22"/>
                  </a:cubicBezTo>
                  <a:cubicBezTo>
                    <a:pt x="30" y="22"/>
                    <a:pt x="30" y="22"/>
                    <a:pt x="30" y="22"/>
                  </a:cubicBezTo>
                  <a:cubicBezTo>
                    <a:pt x="34" y="18"/>
                    <a:pt x="38" y="13"/>
                    <a:pt x="40" y="9"/>
                  </a:cubicBezTo>
                  <a:cubicBezTo>
                    <a:pt x="40" y="9"/>
                    <a:pt x="40" y="9"/>
                    <a:pt x="40" y="9"/>
                  </a:cubicBezTo>
                  <a:cubicBezTo>
                    <a:pt x="43" y="5"/>
                    <a:pt x="44" y="2"/>
                    <a:pt x="44" y="2"/>
                  </a:cubicBezTo>
                  <a:cubicBezTo>
                    <a:pt x="44" y="2"/>
                    <a:pt x="44" y="2"/>
                    <a:pt x="44" y="2"/>
                  </a:cubicBezTo>
                  <a:cubicBezTo>
                    <a:pt x="44" y="2"/>
                    <a:pt x="44" y="2"/>
                    <a:pt x="44" y="1"/>
                  </a:cubicBezTo>
                  <a:cubicBezTo>
                    <a:pt x="44" y="1"/>
                    <a:pt x="44" y="1"/>
                    <a:pt x="44" y="1"/>
                  </a:cubicBezTo>
                  <a:cubicBezTo>
                    <a:pt x="45" y="0"/>
                    <a:pt x="45" y="0"/>
                    <a:pt x="45" y="0"/>
                  </a:cubicBezTo>
                  <a:cubicBezTo>
                    <a:pt x="51" y="3"/>
                    <a:pt x="51" y="3"/>
                    <a:pt x="51" y="3"/>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49" y="6"/>
                    <a:pt x="49" y="7"/>
                  </a:cubicBezTo>
                  <a:cubicBezTo>
                    <a:pt x="49" y="7"/>
                    <a:pt x="49" y="7"/>
                    <a:pt x="49" y="7"/>
                  </a:cubicBezTo>
                  <a:cubicBezTo>
                    <a:pt x="48" y="8"/>
                    <a:pt x="47" y="10"/>
                    <a:pt x="46" y="13"/>
                  </a:cubicBezTo>
                  <a:cubicBezTo>
                    <a:pt x="46" y="13"/>
                    <a:pt x="46" y="13"/>
                    <a:pt x="46" y="13"/>
                  </a:cubicBezTo>
                  <a:cubicBezTo>
                    <a:pt x="43" y="17"/>
                    <a:pt x="39" y="23"/>
                    <a:pt x="34" y="27"/>
                  </a:cubicBezTo>
                  <a:cubicBezTo>
                    <a:pt x="34" y="27"/>
                    <a:pt x="34" y="27"/>
                    <a:pt x="34" y="27"/>
                  </a:cubicBezTo>
                  <a:cubicBezTo>
                    <a:pt x="34" y="27"/>
                    <a:pt x="34" y="28"/>
                    <a:pt x="33" y="28"/>
                  </a:cubicBezTo>
                  <a:cubicBezTo>
                    <a:pt x="33" y="28"/>
                    <a:pt x="33" y="28"/>
                    <a:pt x="33" y="28"/>
                  </a:cubicBezTo>
                  <a:cubicBezTo>
                    <a:pt x="32" y="26"/>
                    <a:pt x="32" y="26"/>
                    <a:pt x="32" y="26"/>
                  </a:cubicBezTo>
                  <a:cubicBezTo>
                    <a:pt x="33" y="28"/>
                    <a:pt x="33" y="28"/>
                    <a:pt x="33" y="28"/>
                  </a:cubicBezTo>
                  <a:cubicBezTo>
                    <a:pt x="25" y="34"/>
                    <a:pt x="13" y="35"/>
                    <a:pt x="6" y="35"/>
                  </a:cubicBezTo>
                  <a:cubicBezTo>
                    <a:pt x="6" y="35"/>
                    <a:pt x="6" y="35"/>
                    <a:pt x="6" y="35"/>
                  </a:cubicBezTo>
                  <a:cubicBezTo>
                    <a:pt x="6" y="35"/>
                    <a:pt x="5" y="35"/>
                    <a:pt x="4" y="35"/>
                  </a:cubicBezTo>
                  <a:cubicBezTo>
                    <a:pt x="4" y="35"/>
                    <a:pt x="4" y="35"/>
                    <a:pt x="4" y="35"/>
                  </a:cubicBezTo>
                  <a:cubicBezTo>
                    <a:pt x="4" y="37"/>
                    <a:pt x="4" y="37"/>
                    <a:pt x="4" y="37"/>
                  </a:cubicBezTo>
                  <a:cubicBezTo>
                    <a:pt x="1" y="34"/>
                    <a:pt x="1" y="34"/>
                    <a:pt x="1" y="34"/>
                  </a:cubicBezTo>
                  <a:close/>
                  <a:moveTo>
                    <a:pt x="2" y="35"/>
                  </a:moveTo>
                  <a:cubicBezTo>
                    <a:pt x="2" y="35"/>
                    <a:pt x="2" y="35"/>
                    <a:pt x="2" y="35"/>
                  </a:cubicBezTo>
                  <a:cubicBezTo>
                    <a:pt x="2" y="35"/>
                    <a:pt x="2" y="35"/>
                    <a:pt x="2" y="35"/>
                  </a:cubicBezTo>
                  <a:cubicBezTo>
                    <a:pt x="2" y="35"/>
                    <a:pt x="2" y="35"/>
                    <a:pt x="2" y="35"/>
                  </a:cubicBezTo>
                  <a:close/>
                  <a:moveTo>
                    <a:pt x="1" y="35"/>
                  </a:moveTo>
                  <a:cubicBezTo>
                    <a:pt x="1" y="35"/>
                    <a:pt x="1" y="35"/>
                    <a:pt x="1" y="35"/>
                  </a:cubicBezTo>
                  <a:cubicBezTo>
                    <a:pt x="1" y="35"/>
                    <a:pt x="1" y="35"/>
                    <a:pt x="1" y="35"/>
                  </a:cubicBezTo>
                  <a:close/>
                  <a:moveTo>
                    <a:pt x="1" y="35"/>
                  </a:moveTo>
                  <a:cubicBezTo>
                    <a:pt x="1" y="35"/>
                    <a:pt x="1" y="35"/>
                    <a:pt x="1" y="35"/>
                  </a:cubicBezTo>
                  <a:cubicBezTo>
                    <a:pt x="1" y="35"/>
                    <a:pt x="1" y="35"/>
                    <a:pt x="1" y="35"/>
                  </a:cubicBezTo>
                  <a:close/>
                  <a:moveTo>
                    <a:pt x="1" y="31"/>
                  </a:move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86"/>
            <p:cNvSpPr/>
            <p:nvPr/>
          </p:nvSpPr>
          <p:spPr bwMode="auto">
            <a:xfrm>
              <a:off x="10167939" y="4721226"/>
              <a:ext cx="61913" cy="63500"/>
            </a:xfrm>
            <a:custGeom>
              <a:avLst/>
              <a:gdLst>
                <a:gd name="T0" fmla="*/ 23 w 36"/>
                <a:gd name="T1" fmla="*/ 34 h 36"/>
                <a:gd name="T2" fmla="*/ 6 w 36"/>
                <a:gd name="T3" fmla="*/ 29 h 36"/>
                <a:gd name="T4" fmla="*/ 6 w 36"/>
                <a:gd name="T5" fmla="*/ 29 h 36"/>
                <a:gd name="T6" fmla="*/ 1 w 36"/>
                <a:gd name="T7" fmla="*/ 19 h 36"/>
                <a:gd name="T8" fmla="*/ 1 w 36"/>
                <a:gd name="T9" fmla="*/ 19 h 36"/>
                <a:gd name="T10" fmla="*/ 5 w 36"/>
                <a:gd name="T11" fmla="*/ 7 h 36"/>
                <a:gd name="T12" fmla="*/ 5 w 36"/>
                <a:gd name="T13" fmla="*/ 7 h 36"/>
                <a:gd name="T14" fmla="*/ 8 w 36"/>
                <a:gd name="T15" fmla="*/ 5 h 36"/>
                <a:gd name="T16" fmla="*/ 8 w 36"/>
                <a:gd name="T17" fmla="*/ 5 h 36"/>
                <a:gd name="T18" fmla="*/ 18 w 36"/>
                <a:gd name="T19" fmla="*/ 1 h 36"/>
                <a:gd name="T20" fmla="*/ 18 w 36"/>
                <a:gd name="T21" fmla="*/ 1 h 36"/>
                <a:gd name="T22" fmla="*/ 24 w 36"/>
                <a:gd name="T23" fmla="*/ 1 h 36"/>
                <a:gd name="T24" fmla="*/ 24 w 36"/>
                <a:gd name="T25" fmla="*/ 1 h 36"/>
                <a:gd name="T26" fmla="*/ 24 w 36"/>
                <a:gd name="T27" fmla="*/ 5 h 36"/>
                <a:gd name="T28" fmla="*/ 24 w 36"/>
                <a:gd name="T29" fmla="*/ 5 h 36"/>
                <a:gd name="T30" fmla="*/ 20 w 36"/>
                <a:gd name="T31" fmla="*/ 17 h 36"/>
                <a:gd name="T32" fmla="*/ 20 w 36"/>
                <a:gd name="T33" fmla="*/ 17 h 36"/>
                <a:gd name="T34" fmla="*/ 16 w 36"/>
                <a:gd name="T35" fmla="*/ 18 h 36"/>
                <a:gd name="T36" fmla="*/ 16 w 36"/>
                <a:gd name="T37" fmla="*/ 18 h 36"/>
                <a:gd name="T38" fmla="*/ 16 w 36"/>
                <a:gd name="T39" fmla="*/ 16 h 36"/>
                <a:gd name="T40" fmla="*/ 18 w 36"/>
                <a:gd name="T41" fmla="*/ 15 h 36"/>
                <a:gd name="T42" fmla="*/ 18 w 36"/>
                <a:gd name="T43" fmla="*/ 15 h 36"/>
                <a:gd name="T44" fmla="*/ 22 w 36"/>
                <a:gd name="T45" fmla="*/ 5 h 36"/>
                <a:gd name="T46" fmla="*/ 22 w 36"/>
                <a:gd name="T47" fmla="*/ 5 h 36"/>
                <a:gd name="T48" fmla="*/ 22 w 36"/>
                <a:gd name="T49" fmla="*/ 3 h 36"/>
                <a:gd name="T50" fmla="*/ 22 w 36"/>
                <a:gd name="T51" fmla="*/ 3 h 36"/>
                <a:gd name="T52" fmla="*/ 21 w 36"/>
                <a:gd name="T53" fmla="*/ 3 h 36"/>
                <a:gd name="T54" fmla="*/ 21 w 36"/>
                <a:gd name="T55" fmla="*/ 3 h 36"/>
                <a:gd name="T56" fmla="*/ 18 w 36"/>
                <a:gd name="T57" fmla="*/ 3 h 36"/>
                <a:gd name="T58" fmla="*/ 18 w 36"/>
                <a:gd name="T59" fmla="*/ 3 h 36"/>
                <a:gd name="T60" fmla="*/ 9 w 36"/>
                <a:gd name="T61" fmla="*/ 7 h 36"/>
                <a:gd name="T62" fmla="*/ 9 w 36"/>
                <a:gd name="T63" fmla="*/ 7 h 36"/>
                <a:gd name="T64" fmla="*/ 7 w 36"/>
                <a:gd name="T65" fmla="*/ 9 h 36"/>
                <a:gd name="T66" fmla="*/ 7 w 36"/>
                <a:gd name="T67" fmla="*/ 9 h 36"/>
                <a:gd name="T68" fmla="*/ 4 w 36"/>
                <a:gd name="T69" fmla="*/ 18 h 36"/>
                <a:gd name="T70" fmla="*/ 4 w 36"/>
                <a:gd name="T71" fmla="*/ 18 h 36"/>
                <a:gd name="T72" fmla="*/ 8 w 36"/>
                <a:gd name="T73" fmla="*/ 27 h 36"/>
                <a:gd name="T74" fmla="*/ 8 w 36"/>
                <a:gd name="T75" fmla="*/ 27 h 36"/>
                <a:gd name="T76" fmla="*/ 23 w 36"/>
                <a:gd name="T77" fmla="*/ 32 h 36"/>
                <a:gd name="T78" fmla="*/ 23 w 36"/>
                <a:gd name="T79" fmla="*/ 32 h 36"/>
                <a:gd name="T80" fmla="*/ 36 w 36"/>
                <a:gd name="T81" fmla="*/ 33 h 36"/>
                <a:gd name="T82" fmla="*/ 36 w 36"/>
                <a:gd name="T83" fmla="*/ 33 h 36"/>
                <a:gd name="T84" fmla="*/ 36 w 36"/>
                <a:gd name="T85" fmla="*/ 33 h 36"/>
                <a:gd name="T86" fmla="*/ 36 w 36"/>
                <a:gd name="T87" fmla="*/ 36 h 36"/>
                <a:gd name="T88" fmla="*/ 23 w 36"/>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23" y="34"/>
                  </a:moveTo>
                  <a:cubicBezTo>
                    <a:pt x="16" y="33"/>
                    <a:pt x="9" y="32"/>
                    <a:pt x="6" y="29"/>
                  </a:cubicBezTo>
                  <a:cubicBezTo>
                    <a:pt x="6" y="29"/>
                    <a:pt x="6" y="29"/>
                    <a:pt x="6" y="29"/>
                  </a:cubicBezTo>
                  <a:cubicBezTo>
                    <a:pt x="4" y="27"/>
                    <a:pt x="2" y="23"/>
                    <a:pt x="1" y="19"/>
                  </a:cubicBezTo>
                  <a:cubicBezTo>
                    <a:pt x="1" y="19"/>
                    <a:pt x="1" y="19"/>
                    <a:pt x="1" y="19"/>
                  </a:cubicBezTo>
                  <a:cubicBezTo>
                    <a:pt x="0" y="15"/>
                    <a:pt x="1" y="10"/>
                    <a:pt x="5" y="7"/>
                  </a:cubicBezTo>
                  <a:cubicBezTo>
                    <a:pt x="5" y="7"/>
                    <a:pt x="5" y="7"/>
                    <a:pt x="5" y="7"/>
                  </a:cubicBezTo>
                  <a:cubicBezTo>
                    <a:pt x="6" y="6"/>
                    <a:pt x="7" y="6"/>
                    <a:pt x="8" y="5"/>
                  </a:cubicBezTo>
                  <a:cubicBezTo>
                    <a:pt x="8" y="5"/>
                    <a:pt x="8" y="5"/>
                    <a:pt x="8" y="5"/>
                  </a:cubicBezTo>
                  <a:cubicBezTo>
                    <a:pt x="12" y="3"/>
                    <a:pt x="15" y="1"/>
                    <a:pt x="18" y="1"/>
                  </a:cubicBezTo>
                  <a:cubicBezTo>
                    <a:pt x="18" y="1"/>
                    <a:pt x="18" y="1"/>
                    <a:pt x="18" y="1"/>
                  </a:cubicBezTo>
                  <a:cubicBezTo>
                    <a:pt x="20" y="0"/>
                    <a:pt x="22" y="0"/>
                    <a:pt x="24" y="1"/>
                  </a:cubicBezTo>
                  <a:cubicBezTo>
                    <a:pt x="24" y="1"/>
                    <a:pt x="24" y="1"/>
                    <a:pt x="24" y="1"/>
                  </a:cubicBezTo>
                  <a:cubicBezTo>
                    <a:pt x="24" y="2"/>
                    <a:pt x="25" y="4"/>
                    <a:pt x="24" y="5"/>
                  </a:cubicBezTo>
                  <a:cubicBezTo>
                    <a:pt x="24" y="5"/>
                    <a:pt x="24" y="5"/>
                    <a:pt x="24" y="5"/>
                  </a:cubicBezTo>
                  <a:cubicBezTo>
                    <a:pt x="24" y="9"/>
                    <a:pt x="23" y="14"/>
                    <a:pt x="20" y="17"/>
                  </a:cubicBezTo>
                  <a:cubicBezTo>
                    <a:pt x="20" y="17"/>
                    <a:pt x="20" y="17"/>
                    <a:pt x="20" y="17"/>
                  </a:cubicBezTo>
                  <a:cubicBezTo>
                    <a:pt x="19" y="18"/>
                    <a:pt x="18" y="18"/>
                    <a:pt x="16" y="18"/>
                  </a:cubicBezTo>
                  <a:cubicBezTo>
                    <a:pt x="16" y="18"/>
                    <a:pt x="16" y="18"/>
                    <a:pt x="16" y="18"/>
                  </a:cubicBezTo>
                  <a:cubicBezTo>
                    <a:pt x="16" y="16"/>
                    <a:pt x="16" y="16"/>
                    <a:pt x="16" y="16"/>
                  </a:cubicBezTo>
                  <a:cubicBezTo>
                    <a:pt x="17" y="16"/>
                    <a:pt x="18" y="15"/>
                    <a:pt x="18" y="15"/>
                  </a:cubicBezTo>
                  <a:cubicBezTo>
                    <a:pt x="18" y="15"/>
                    <a:pt x="18" y="15"/>
                    <a:pt x="18" y="15"/>
                  </a:cubicBezTo>
                  <a:cubicBezTo>
                    <a:pt x="20" y="13"/>
                    <a:pt x="21" y="8"/>
                    <a:pt x="22" y="5"/>
                  </a:cubicBezTo>
                  <a:cubicBezTo>
                    <a:pt x="22" y="5"/>
                    <a:pt x="22" y="5"/>
                    <a:pt x="22" y="5"/>
                  </a:cubicBezTo>
                  <a:cubicBezTo>
                    <a:pt x="22" y="4"/>
                    <a:pt x="22" y="3"/>
                    <a:pt x="22" y="3"/>
                  </a:cubicBezTo>
                  <a:cubicBezTo>
                    <a:pt x="22" y="3"/>
                    <a:pt x="22" y="3"/>
                    <a:pt x="22" y="3"/>
                  </a:cubicBezTo>
                  <a:cubicBezTo>
                    <a:pt x="21" y="3"/>
                    <a:pt x="21" y="3"/>
                    <a:pt x="21" y="3"/>
                  </a:cubicBezTo>
                  <a:cubicBezTo>
                    <a:pt x="21" y="3"/>
                    <a:pt x="21" y="3"/>
                    <a:pt x="21" y="3"/>
                  </a:cubicBezTo>
                  <a:cubicBezTo>
                    <a:pt x="20" y="3"/>
                    <a:pt x="20" y="3"/>
                    <a:pt x="18" y="3"/>
                  </a:cubicBezTo>
                  <a:cubicBezTo>
                    <a:pt x="18" y="3"/>
                    <a:pt x="18" y="3"/>
                    <a:pt x="18" y="3"/>
                  </a:cubicBezTo>
                  <a:cubicBezTo>
                    <a:pt x="16" y="4"/>
                    <a:pt x="13" y="5"/>
                    <a:pt x="9" y="7"/>
                  </a:cubicBezTo>
                  <a:cubicBezTo>
                    <a:pt x="9" y="7"/>
                    <a:pt x="9" y="7"/>
                    <a:pt x="9" y="7"/>
                  </a:cubicBezTo>
                  <a:cubicBezTo>
                    <a:pt x="8" y="8"/>
                    <a:pt x="7" y="8"/>
                    <a:pt x="7" y="9"/>
                  </a:cubicBezTo>
                  <a:cubicBezTo>
                    <a:pt x="7" y="9"/>
                    <a:pt x="7" y="9"/>
                    <a:pt x="7" y="9"/>
                  </a:cubicBezTo>
                  <a:cubicBezTo>
                    <a:pt x="4" y="11"/>
                    <a:pt x="3" y="15"/>
                    <a:pt x="4" y="18"/>
                  </a:cubicBezTo>
                  <a:cubicBezTo>
                    <a:pt x="4" y="18"/>
                    <a:pt x="4" y="18"/>
                    <a:pt x="4" y="18"/>
                  </a:cubicBezTo>
                  <a:cubicBezTo>
                    <a:pt x="5" y="22"/>
                    <a:pt x="7" y="26"/>
                    <a:pt x="8" y="27"/>
                  </a:cubicBezTo>
                  <a:cubicBezTo>
                    <a:pt x="8" y="27"/>
                    <a:pt x="8" y="27"/>
                    <a:pt x="8" y="27"/>
                  </a:cubicBezTo>
                  <a:cubicBezTo>
                    <a:pt x="9" y="29"/>
                    <a:pt x="16" y="31"/>
                    <a:pt x="23" y="32"/>
                  </a:cubicBezTo>
                  <a:cubicBezTo>
                    <a:pt x="23" y="32"/>
                    <a:pt x="23" y="32"/>
                    <a:pt x="23" y="32"/>
                  </a:cubicBezTo>
                  <a:cubicBezTo>
                    <a:pt x="30" y="33"/>
                    <a:pt x="36" y="33"/>
                    <a:pt x="36" y="33"/>
                  </a:cubicBezTo>
                  <a:cubicBezTo>
                    <a:pt x="36" y="33"/>
                    <a:pt x="36" y="33"/>
                    <a:pt x="36" y="33"/>
                  </a:cubicBezTo>
                  <a:cubicBezTo>
                    <a:pt x="36" y="33"/>
                    <a:pt x="36" y="33"/>
                    <a:pt x="36" y="33"/>
                  </a:cubicBezTo>
                  <a:cubicBezTo>
                    <a:pt x="36" y="36"/>
                    <a:pt x="36" y="36"/>
                    <a:pt x="36" y="36"/>
                  </a:cubicBezTo>
                  <a:cubicBezTo>
                    <a:pt x="36" y="36"/>
                    <a:pt x="29" y="36"/>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87"/>
            <p:cNvSpPr>
              <a:spLocks noEditPoints="1"/>
            </p:cNvSpPr>
            <p:nvPr/>
          </p:nvSpPr>
          <p:spPr bwMode="auto">
            <a:xfrm>
              <a:off x="10166352" y="4718051"/>
              <a:ext cx="66675" cy="71438"/>
            </a:xfrm>
            <a:custGeom>
              <a:avLst/>
              <a:gdLst>
                <a:gd name="T0" fmla="*/ 36 w 39"/>
                <a:gd name="T1" fmla="*/ 40 h 41"/>
                <a:gd name="T2" fmla="*/ 35 w 39"/>
                <a:gd name="T3" fmla="*/ 40 h 41"/>
                <a:gd name="T4" fmla="*/ 32 w 39"/>
                <a:gd name="T5" fmla="*/ 40 h 41"/>
                <a:gd name="T6" fmla="*/ 23 w 39"/>
                <a:gd name="T7" fmla="*/ 38 h 41"/>
                <a:gd name="T8" fmla="*/ 23 w 39"/>
                <a:gd name="T9" fmla="*/ 38 h 41"/>
                <a:gd name="T10" fmla="*/ 6 w 39"/>
                <a:gd name="T11" fmla="*/ 32 h 41"/>
                <a:gd name="T12" fmla="*/ 0 w 39"/>
                <a:gd name="T13" fmla="*/ 22 h 41"/>
                <a:gd name="T14" fmla="*/ 0 w 39"/>
                <a:gd name="T15" fmla="*/ 18 h 41"/>
                <a:gd name="T16" fmla="*/ 5 w 39"/>
                <a:gd name="T17" fmla="*/ 7 h 41"/>
                <a:gd name="T18" fmla="*/ 8 w 39"/>
                <a:gd name="T19" fmla="*/ 5 h 41"/>
                <a:gd name="T20" fmla="*/ 18 w 39"/>
                <a:gd name="T21" fmla="*/ 1 h 41"/>
                <a:gd name="T22" fmla="*/ 22 w 39"/>
                <a:gd name="T23" fmla="*/ 0 h 41"/>
                <a:gd name="T24" fmla="*/ 26 w 39"/>
                <a:gd name="T25" fmla="*/ 2 h 41"/>
                <a:gd name="T26" fmla="*/ 27 w 39"/>
                <a:gd name="T27" fmla="*/ 6 h 41"/>
                <a:gd name="T28" fmla="*/ 27 w 39"/>
                <a:gd name="T29" fmla="*/ 7 h 41"/>
                <a:gd name="T30" fmla="*/ 22 w 39"/>
                <a:gd name="T31" fmla="*/ 20 h 41"/>
                <a:gd name="T32" fmla="*/ 19 w 39"/>
                <a:gd name="T33" fmla="*/ 22 h 41"/>
                <a:gd name="T34" fmla="*/ 16 w 39"/>
                <a:gd name="T35" fmla="*/ 22 h 41"/>
                <a:gd name="T36" fmla="*/ 15 w 39"/>
                <a:gd name="T37" fmla="*/ 20 h 41"/>
                <a:gd name="T38" fmla="*/ 15 w 39"/>
                <a:gd name="T39" fmla="*/ 20 h 41"/>
                <a:gd name="T40" fmla="*/ 17 w 39"/>
                <a:gd name="T41" fmla="*/ 16 h 41"/>
                <a:gd name="T42" fmla="*/ 18 w 39"/>
                <a:gd name="T43" fmla="*/ 15 h 41"/>
                <a:gd name="T44" fmla="*/ 21 w 39"/>
                <a:gd name="T45" fmla="*/ 7 h 41"/>
                <a:gd name="T46" fmla="*/ 20 w 39"/>
                <a:gd name="T47" fmla="*/ 7 h 41"/>
                <a:gd name="T48" fmla="*/ 11 w 39"/>
                <a:gd name="T49" fmla="*/ 11 h 41"/>
                <a:gd name="T50" fmla="*/ 9 w 39"/>
                <a:gd name="T51" fmla="*/ 12 h 41"/>
                <a:gd name="T52" fmla="*/ 7 w 39"/>
                <a:gd name="T53" fmla="*/ 17 h 41"/>
                <a:gd name="T54" fmla="*/ 7 w 39"/>
                <a:gd name="T55" fmla="*/ 20 h 41"/>
                <a:gd name="T56" fmla="*/ 11 w 39"/>
                <a:gd name="T57" fmla="*/ 28 h 41"/>
                <a:gd name="T58" fmla="*/ 12 w 39"/>
                <a:gd name="T59" fmla="*/ 29 h 41"/>
                <a:gd name="T60" fmla="*/ 15 w 39"/>
                <a:gd name="T61" fmla="*/ 30 h 41"/>
                <a:gd name="T62" fmla="*/ 24 w 39"/>
                <a:gd name="T63" fmla="*/ 32 h 41"/>
                <a:gd name="T64" fmla="*/ 37 w 39"/>
                <a:gd name="T65" fmla="*/ 33 h 41"/>
                <a:gd name="T66" fmla="*/ 39 w 39"/>
                <a:gd name="T67" fmla="*/ 32 h 41"/>
                <a:gd name="T68" fmla="*/ 36 w 39"/>
                <a:gd name="T69" fmla="*/ 40 h 41"/>
                <a:gd name="T70" fmla="*/ 38 w 39"/>
                <a:gd name="T71" fmla="*/ 37 h 41"/>
                <a:gd name="T72" fmla="*/ 38 w 39"/>
                <a:gd name="T73" fmla="*/ 37 h 41"/>
                <a:gd name="T74" fmla="*/ 38 w 39"/>
                <a:gd name="T75" fmla="*/ 37 h 41"/>
                <a:gd name="T76" fmla="*/ 39 w 39"/>
                <a:gd name="T77" fmla="*/ 36 h 41"/>
                <a:gd name="T78" fmla="*/ 39 w 39"/>
                <a:gd name="T79" fmla="*/ 36 h 41"/>
                <a:gd name="T80" fmla="*/ 19 w 39"/>
                <a:gd name="T81" fmla="*/ 20 h 41"/>
                <a:gd name="T82" fmla="*/ 19 w 39"/>
                <a:gd name="T8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41">
                  <a:moveTo>
                    <a:pt x="36" y="40"/>
                  </a:moveTo>
                  <a:cubicBezTo>
                    <a:pt x="36" y="40"/>
                    <a:pt x="36" y="40"/>
                    <a:pt x="36" y="40"/>
                  </a:cubicBezTo>
                  <a:cubicBezTo>
                    <a:pt x="36" y="40"/>
                    <a:pt x="36" y="40"/>
                    <a:pt x="35" y="40"/>
                  </a:cubicBezTo>
                  <a:cubicBezTo>
                    <a:pt x="35" y="40"/>
                    <a:pt x="35" y="40"/>
                    <a:pt x="35" y="40"/>
                  </a:cubicBezTo>
                  <a:cubicBezTo>
                    <a:pt x="35" y="40"/>
                    <a:pt x="34" y="40"/>
                    <a:pt x="32" y="40"/>
                  </a:cubicBezTo>
                  <a:cubicBezTo>
                    <a:pt x="32" y="40"/>
                    <a:pt x="32" y="40"/>
                    <a:pt x="32" y="40"/>
                  </a:cubicBezTo>
                  <a:cubicBezTo>
                    <a:pt x="30" y="39"/>
                    <a:pt x="27" y="39"/>
                    <a:pt x="23" y="38"/>
                  </a:cubicBezTo>
                  <a:cubicBezTo>
                    <a:pt x="23" y="38"/>
                    <a:pt x="23" y="38"/>
                    <a:pt x="23" y="38"/>
                  </a:cubicBezTo>
                  <a:cubicBezTo>
                    <a:pt x="24" y="36"/>
                    <a:pt x="24" y="36"/>
                    <a:pt x="24" y="36"/>
                  </a:cubicBezTo>
                  <a:cubicBezTo>
                    <a:pt x="23" y="38"/>
                    <a:pt x="23" y="38"/>
                    <a:pt x="23" y="38"/>
                  </a:cubicBezTo>
                  <a:cubicBezTo>
                    <a:pt x="16" y="37"/>
                    <a:pt x="9" y="36"/>
                    <a:pt x="6" y="32"/>
                  </a:cubicBezTo>
                  <a:cubicBezTo>
                    <a:pt x="6" y="32"/>
                    <a:pt x="6" y="32"/>
                    <a:pt x="6" y="32"/>
                  </a:cubicBezTo>
                  <a:cubicBezTo>
                    <a:pt x="4" y="30"/>
                    <a:pt x="1" y="26"/>
                    <a:pt x="0" y="22"/>
                  </a:cubicBezTo>
                  <a:cubicBezTo>
                    <a:pt x="0" y="22"/>
                    <a:pt x="0" y="22"/>
                    <a:pt x="0" y="22"/>
                  </a:cubicBezTo>
                  <a:cubicBezTo>
                    <a:pt x="0" y="20"/>
                    <a:pt x="0" y="19"/>
                    <a:pt x="0" y="18"/>
                  </a:cubicBezTo>
                  <a:cubicBezTo>
                    <a:pt x="0" y="18"/>
                    <a:pt x="0" y="18"/>
                    <a:pt x="0" y="18"/>
                  </a:cubicBezTo>
                  <a:cubicBezTo>
                    <a:pt x="0" y="14"/>
                    <a:pt x="1" y="10"/>
                    <a:pt x="5" y="7"/>
                  </a:cubicBezTo>
                  <a:cubicBezTo>
                    <a:pt x="5" y="7"/>
                    <a:pt x="5" y="7"/>
                    <a:pt x="5" y="7"/>
                  </a:cubicBezTo>
                  <a:cubicBezTo>
                    <a:pt x="5" y="7"/>
                    <a:pt x="7" y="6"/>
                    <a:pt x="8" y="5"/>
                  </a:cubicBezTo>
                  <a:cubicBezTo>
                    <a:pt x="8" y="5"/>
                    <a:pt x="8" y="5"/>
                    <a:pt x="8" y="5"/>
                  </a:cubicBezTo>
                  <a:cubicBezTo>
                    <a:pt x="12" y="3"/>
                    <a:pt x="15" y="2"/>
                    <a:pt x="18" y="1"/>
                  </a:cubicBezTo>
                  <a:cubicBezTo>
                    <a:pt x="18" y="1"/>
                    <a:pt x="18" y="1"/>
                    <a:pt x="18" y="1"/>
                  </a:cubicBezTo>
                  <a:cubicBezTo>
                    <a:pt x="19" y="0"/>
                    <a:pt x="20" y="0"/>
                    <a:pt x="22" y="0"/>
                  </a:cubicBezTo>
                  <a:cubicBezTo>
                    <a:pt x="22" y="0"/>
                    <a:pt x="22" y="0"/>
                    <a:pt x="22" y="0"/>
                  </a:cubicBezTo>
                  <a:cubicBezTo>
                    <a:pt x="23" y="0"/>
                    <a:pt x="25" y="1"/>
                    <a:pt x="26" y="2"/>
                  </a:cubicBezTo>
                  <a:cubicBezTo>
                    <a:pt x="26" y="2"/>
                    <a:pt x="26" y="2"/>
                    <a:pt x="26" y="2"/>
                  </a:cubicBezTo>
                  <a:cubicBezTo>
                    <a:pt x="27" y="3"/>
                    <a:pt x="27" y="5"/>
                    <a:pt x="27" y="6"/>
                  </a:cubicBezTo>
                  <a:cubicBezTo>
                    <a:pt x="27" y="6"/>
                    <a:pt x="27" y="6"/>
                    <a:pt x="27" y="6"/>
                  </a:cubicBezTo>
                  <a:cubicBezTo>
                    <a:pt x="27" y="6"/>
                    <a:pt x="27" y="7"/>
                    <a:pt x="27" y="7"/>
                  </a:cubicBezTo>
                  <a:cubicBezTo>
                    <a:pt x="27" y="7"/>
                    <a:pt x="27" y="7"/>
                    <a:pt x="27" y="7"/>
                  </a:cubicBezTo>
                  <a:cubicBezTo>
                    <a:pt x="27" y="11"/>
                    <a:pt x="26" y="17"/>
                    <a:pt x="22" y="20"/>
                  </a:cubicBezTo>
                  <a:cubicBezTo>
                    <a:pt x="22" y="20"/>
                    <a:pt x="22" y="20"/>
                    <a:pt x="22" y="20"/>
                  </a:cubicBezTo>
                  <a:cubicBezTo>
                    <a:pt x="22" y="21"/>
                    <a:pt x="21" y="22"/>
                    <a:pt x="19" y="22"/>
                  </a:cubicBezTo>
                  <a:cubicBezTo>
                    <a:pt x="19" y="22"/>
                    <a:pt x="19" y="22"/>
                    <a:pt x="19" y="22"/>
                  </a:cubicBezTo>
                  <a:cubicBezTo>
                    <a:pt x="19" y="25"/>
                    <a:pt x="19" y="25"/>
                    <a:pt x="19" y="25"/>
                  </a:cubicBezTo>
                  <a:cubicBezTo>
                    <a:pt x="16" y="22"/>
                    <a:pt x="16" y="22"/>
                    <a:pt x="16" y="22"/>
                  </a:cubicBezTo>
                  <a:cubicBezTo>
                    <a:pt x="16" y="21"/>
                    <a:pt x="15" y="21"/>
                    <a:pt x="15" y="20"/>
                  </a:cubicBezTo>
                  <a:cubicBezTo>
                    <a:pt x="15" y="20"/>
                    <a:pt x="15" y="20"/>
                    <a:pt x="15" y="20"/>
                  </a:cubicBezTo>
                  <a:cubicBezTo>
                    <a:pt x="15" y="20"/>
                    <a:pt x="15" y="20"/>
                    <a:pt x="15" y="20"/>
                  </a:cubicBezTo>
                  <a:cubicBezTo>
                    <a:pt x="15" y="20"/>
                    <a:pt x="15" y="20"/>
                    <a:pt x="15" y="20"/>
                  </a:cubicBezTo>
                  <a:cubicBezTo>
                    <a:pt x="15" y="16"/>
                    <a:pt x="15" y="16"/>
                    <a:pt x="15" y="16"/>
                  </a:cubicBezTo>
                  <a:cubicBezTo>
                    <a:pt x="17" y="16"/>
                    <a:pt x="17" y="16"/>
                    <a:pt x="17" y="16"/>
                  </a:cubicBezTo>
                  <a:cubicBezTo>
                    <a:pt x="18" y="15"/>
                    <a:pt x="18" y="15"/>
                    <a:pt x="18" y="15"/>
                  </a:cubicBezTo>
                  <a:cubicBezTo>
                    <a:pt x="18" y="15"/>
                    <a:pt x="18" y="15"/>
                    <a:pt x="18" y="15"/>
                  </a:cubicBezTo>
                  <a:cubicBezTo>
                    <a:pt x="19" y="15"/>
                    <a:pt x="20" y="10"/>
                    <a:pt x="21" y="7"/>
                  </a:cubicBezTo>
                  <a:cubicBezTo>
                    <a:pt x="21" y="7"/>
                    <a:pt x="21" y="7"/>
                    <a:pt x="21" y="7"/>
                  </a:cubicBezTo>
                  <a:cubicBezTo>
                    <a:pt x="20" y="7"/>
                    <a:pt x="20" y="7"/>
                    <a:pt x="20" y="7"/>
                  </a:cubicBezTo>
                  <a:cubicBezTo>
                    <a:pt x="20" y="7"/>
                    <a:pt x="20" y="7"/>
                    <a:pt x="20" y="7"/>
                  </a:cubicBezTo>
                  <a:cubicBezTo>
                    <a:pt x="18" y="8"/>
                    <a:pt x="15" y="9"/>
                    <a:pt x="11" y="11"/>
                  </a:cubicBezTo>
                  <a:cubicBezTo>
                    <a:pt x="11" y="11"/>
                    <a:pt x="11" y="11"/>
                    <a:pt x="11" y="11"/>
                  </a:cubicBezTo>
                  <a:cubicBezTo>
                    <a:pt x="10" y="12"/>
                    <a:pt x="9" y="12"/>
                    <a:pt x="9" y="12"/>
                  </a:cubicBezTo>
                  <a:cubicBezTo>
                    <a:pt x="9" y="12"/>
                    <a:pt x="9" y="12"/>
                    <a:pt x="9" y="12"/>
                  </a:cubicBezTo>
                  <a:cubicBezTo>
                    <a:pt x="7" y="14"/>
                    <a:pt x="7" y="15"/>
                    <a:pt x="7" y="17"/>
                  </a:cubicBezTo>
                  <a:cubicBezTo>
                    <a:pt x="7" y="17"/>
                    <a:pt x="7" y="17"/>
                    <a:pt x="7" y="17"/>
                  </a:cubicBezTo>
                  <a:cubicBezTo>
                    <a:pt x="7" y="18"/>
                    <a:pt x="7" y="19"/>
                    <a:pt x="7" y="20"/>
                  </a:cubicBezTo>
                  <a:cubicBezTo>
                    <a:pt x="7" y="20"/>
                    <a:pt x="7" y="20"/>
                    <a:pt x="7" y="20"/>
                  </a:cubicBezTo>
                  <a:cubicBezTo>
                    <a:pt x="8" y="23"/>
                    <a:pt x="9" y="26"/>
                    <a:pt x="11" y="28"/>
                  </a:cubicBezTo>
                  <a:cubicBezTo>
                    <a:pt x="11" y="28"/>
                    <a:pt x="11" y="28"/>
                    <a:pt x="11" y="28"/>
                  </a:cubicBezTo>
                  <a:cubicBezTo>
                    <a:pt x="11" y="28"/>
                    <a:pt x="11" y="28"/>
                    <a:pt x="11" y="28"/>
                  </a:cubicBezTo>
                  <a:cubicBezTo>
                    <a:pt x="11" y="28"/>
                    <a:pt x="11" y="28"/>
                    <a:pt x="12" y="29"/>
                  </a:cubicBezTo>
                  <a:cubicBezTo>
                    <a:pt x="12" y="29"/>
                    <a:pt x="12" y="29"/>
                    <a:pt x="12" y="29"/>
                  </a:cubicBezTo>
                  <a:cubicBezTo>
                    <a:pt x="13" y="29"/>
                    <a:pt x="14" y="29"/>
                    <a:pt x="15" y="30"/>
                  </a:cubicBezTo>
                  <a:cubicBezTo>
                    <a:pt x="15" y="30"/>
                    <a:pt x="15" y="30"/>
                    <a:pt x="15" y="30"/>
                  </a:cubicBezTo>
                  <a:cubicBezTo>
                    <a:pt x="18" y="30"/>
                    <a:pt x="21" y="31"/>
                    <a:pt x="24" y="32"/>
                  </a:cubicBezTo>
                  <a:cubicBezTo>
                    <a:pt x="24" y="32"/>
                    <a:pt x="24" y="32"/>
                    <a:pt x="24" y="32"/>
                  </a:cubicBezTo>
                  <a:cubicBezTo>
                    <a:pt x="30" y="33"/>
                    <a:pt x="35" y="33"/>
                    <a:pt x="37" y="33"/>
                  </a:cubicBezTo>
                  <a:cubicBezTo>
                    <a:pt x="37" y="33"/>
                    <a:pt x="37" y="33"/>
                    <a:pt x="37" y="33"/>
                  </a:cubicBezTo>
                  <a:cubicBezTo>
                    <a:pt x="39" y="32"/>
                    <a:pt x="39" y="32"/>
                    <a:pt x="39" y="32"/>
                  </a:cubicBezTo>
                  <a:cubicBezTo>
                    <a:pt x="38" y="41"/>
                    <a:pt x="38" y="41"/>
                    <a:pt x="38" y="41"/>
                  </a:cubicBezTo>
                  <a:cubicBezTo>
                    <a:pt x="36" y="40"/>
                    <a:pt x="36" y="40"/>
                    <a:pt x="36" y="40"/>
                  </a:cubicBezTo>
                  <a:close/>
                  <a:moveTo>
                    <a:pt x="38" y="37"/>
                  </a:move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lose/>
                  <a:moveTo>
                    <a:pt x="38" y="37"/>
                  </a:moveTo>
                  <a:cubicBezTo>
                    <a:pt x="39" y="37"/>
                    <a:pt x="39" y="37"/>
                    <a:pt x="39" y="36"/>
                  </a:cubicBezTo>
                  <a:cubicBezTo>
                    <a:pt x="39" y="36"/>
                    <a:pt x="39" y="36"/>
                    <a:pt x="39" y="36"/>
                  </a:cubicBezTo>
                  <a:cubicBezTo>
                    <a:pt x="39" y="36"/>
                    <a:pt x="39" y="36"/>
                    <a:pt x="39" y="36"/>
                  </a:cubicBezTo>
                  <a:cubicBezTo>
                    <a:pt x="39" y="37"/>
                    <a:pt x="39" y="37"/>
                    <a:pt x="38" y="37"/>
                  </a:cubicBezTo>
                  <a:close/>
                  <a:moveTo>
                    <a:pt x="19" y="20"/>
                  </a:moveTo>
                  <a:cubicBezTo>
                    <a:pt x="19" y="20"/>
                    <a:pt x="19" y="20"/>
                    <a:pt x="19" y="20"/>
                  </a:cubicBezTo>
                  <a:cubicBezTo>
                    <a:pt x="19" y="20"/>
                    <a:pt x="19" y="20"/>
                    <a:pt x="19" y="20"/>
                  </a:cubicBezTo>
                  <a:cubicBezTo>
                    <a:pt x="19" y="20"/>
                    <a:pt x="19"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88"/>
            <p:cNvSpPr/>
            <p:nvPr/>
          </p:nvSpPr>
          <p:spPr bwMode="auto">
            <a:xfrm>
              <a:off x="10212389" y="4721226"/>
              <a:ext cx="41275" cy="53975"/>
            </a:xfrm>
            <a:custGeom>
              <a:avLst/>
              <a:gdLst>
                <a:gd name="T0" fmla="*/ 2 w 23"/>
                <a:gd name="T1" fmla="*/ 21 h 31"/>
                <a:gd name="T2" fmla="*/ 1 w 23"/>
                <a:gd name="T3" fmla="*/ 16 h 31"/>
                <a:gd name="T4" fmla="*/ 1 w 23"/>
                <a:gd name="T5" fmla="*/ 16 h 31"/>
                <a:gd name="T6" fmla="*/ 6 w 23"/>
                <a:gd name="T7" fmla="*/ 5 h 31"/>
                <a:gd name="T8" fmla="*/ 6 w 23"/>
                <a:gd name="T9" fmla="*/ 5 h 31"/>
                <a:gd name="T10" fmla="*/ 8 w 23"/>
                <a:gd name="T11" fmla="*/ 4 h 31"/>
                <a:gd name="T12" fmla="*/ 8 w 23"/>
                <a:gd name="T13" fmla="*/ 4 h 31"/>
                <a:gd name="T14" fmla="*/ 23 w 23"/>
                <a:gd name="T15" fmla="*/ 3 h 31"/>
                <a:gd name="T16" fmla="*/ 23 w 23"/>
                <a:gd name="T17" fmla="*/ 3 h 31"/>
                <a:gd name="T18" fmla="*/ 21 w 23"/>
                <a:gd name="T19" fmla="*/ 5 h 31"/>
                <a:gd name="T20" fmla="*/ 10 w 23"/>
                <a:gd name="T21" fmla="*/ 6 h 31"/>
                <a:gd name="T22" fmla="*/ 10 w 23"/>
                <a:gd name="T23" fmla="*/ 6 h 31"/>
                <a:gd name="T24" fmla="*/ 8 w 23"/>
                <a:gd name="T25" fmla="*/ 7 h 31"/>
                <a:gd name="T26" fmla="*/ 8 w 23"/>
                <a:gd name="T27" fmla="*/ 7 h 31"/>
                <a:gd name="T28" fmla="*/ 3 w 23"/>
                <a:gd name="T29" fmla="*/ 17 h 31"/>
                <a:gd name="T30" fmla="*/ 3 w 23"/>
                <a:gd name="T31" fmla="*/ 17 h 31"/>
                <a:gd name="T32" fmla="*/ 4 w 23"/>
                <a:gd name="T33" fmla="*/ 19 h 31"/>
                <a:gd name="T34" fmla="*/ 4 w 23"/>
                <a:gd name="T35" fmla="*/ 19 h 31"/>
                <a:gd name="T36" fmla="*/ 17 w 23"/>
                <a:gd name="T37" fmla="*/ 28 h 31"/>
                <a:gd name="T38" fmla="*/ 17 w 23"/>
                <a:gd name="T39" fmla="*/ 28 h 31"/>
                <a:gd name="T40" fmla="*/ 15 w 23"/>
                <a:gd name="T41" fmla="*/ 31 h 31"/>
                <a:gd name="T42" fmla="*/ 2 w 23"/>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1">
                  <a:moveTo>
                    <a:pt x="2" y="21"/>
                  </a:moveTo>
                  <a:cubicBezTo>
                    <a:pt x="1" y="19"/>
                    <a:pt x="0" y="18"/>
                    <a:pt x="1" y="16"/>
                  </a:cubicBezTo>
                  <a:cubicBezTo>
                    <a:pt x="1" y="16"/>
                    <a:pt x="1" y="16"/>
                    <a:pt x="1" y="16"/>
                  </a:cubicBezTo>
                  <a:cubicBezTo>
                    <a:pt x="2" y="12"/>
                    <a:pt x="3" y="8"/>
                    <a:pt x="6" y="5"/>
                  </a:cubicBezTo>
                  <a:cubicBezTo>
                    <a:pt x="6" y="5"/>
                    <a:pt x="6" y="5"/>
                    <a:pt x="6" y="5"/>
                  </a:cubicBezTo>
                  <a:cubicBezTo>
                    <a:pt x="7" y="5"/>
                    <a:pt x="8" y="4"/>
                    <a:pt x="8" y="4"/>
                  </a:cubicBezTo>
                  <a:cubicBezTo>
                    <a:pt x="8" y="4"/>
                    <a:pt x="8" y="4"/>
                    <a:pt x="8" y="4"/>
                  </a:cubicBezTo>
                  <a:cubicBezTo>
                    <a:pt x="13" y="1"/>
                    <a:pt x="19" y="0"/>
                    <a:pt x="23" y="3"/>
                  </a:cubicBezTo>
                  <a:cubicBezTo>
                    <a:pt x="23" y="3"/>
                    <a:pt x="23" y="3"/>
                    <a:pt x="23" y="3"/>
                  </a:cubicBezTo>
                  <a:cubicBezTo>
                    <a:pt x="21" y="5"/>
                    <a:pt x="21" y="5"/>
                    <a:pt x="21" y="5"/>
                  </a:cubicBezTo>
                  <a:cubicBezTo>
                    <a:pt x="19" y="3"/>
                    <a:pt x="14" y="3"/>
                    <a:pt x="10" y="6"/>
                  </a:cubicBezTo>
                  <a:cubicBezTo>
                    <a:pt x="10" y="6"/>
                    <a:pt x="10" y="6"/>
                    <a:pt x="10" y="6"/>
                  </a:cubicBezTo>
                  <a:cubicBezTo>
                    <a:pt x="9" y="6"/>
                    <a:pt x="9" y="7"/>
                    <a:pt x="8" y="7"/>
                  </a:cubicBezTo>
                  <a:cubicBezTo>
                    <a:pt x="8" y="7"/>
                    <a:pt x="8" y="7"/>
                    <a:pt x="8" y="7"/>
                  </a:cubicBezTo>
                  <a:cubicBezTo>
                    <a:pt x="5" y="9"/>
                    <a:pt x="5" y="13"/>
                    <a:pt x="3" y="17"/>
                  </a:cubicBezTo>
                  <a:cubicBezTo>
                    <a:pt x="3" y="17"/>
                    <a:pt x="3" y="17"/>
                    <a:pt x="3" y="17"/>
                  </a:cubicBezTo>
                  <a:cubicBezTo>
                    <a:pt x="3" y="17"/>
                    <a:pt x="3" y="18"/>
                    <a:pt x="4" y="19"/>
                  </a:cubicBezTo>
                  <a:cubicBezTo>
                    <a:pt x="4" y="19"/>
                    <a:pt x="4" y="19"/>
                    <a:pt x="4" y="19"/>
                  </a:cubicBezTo>
                  <a:cubicBezTo>
                    <a:pt x="8" y="23"/>
                    <a:pt x="17" y="28"/>
                    <a:pt x="17" y="28"/>
                  </a:cubicBezTo>
                  <a:cubicBezTo>
                    <a:pt x="17" y="28"/>
                    <a:pt x="17" y="28"/>
                    <a:pt x="17" y="28"/>
                  </a:cubicBezTo>
                  <a:cubicBezTo>
                    <a:pt x="15" y="31"/>
                    <a:pt x="15" y="31"/>
                    <a:pt x="15" y="31"/>
                  </a:cubicBezTo>
                  <a:cubicBezTo>
                    <a:pt x="15" y="31"/>
                    <a:pt x="6" y="26"/>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89"/>
            <p:cNvSpPr>
              <a:spLocks noEditPoints="1"/>
            </p:cNvSpPr>
            <p:nvPr/>
          </p:nvSpPr>
          <p:spPr bwMode="auto">
            <a:xfrm>
              <a:off x="10209214" y="4719639"/>
              <a:ext cx="49213" cy="60325"/>
            </a:xfrm>
            <a:custGeom>
              <a:avLst/>
              <a:gdLst>
                <a:gd name="T0" fmla="*/ 16 w 28"/>
                <a:gd name="T1" fmla="*/ 33 h 35"/>
                <a:gd name="T2" fmla="*/ 15 w 28"/>
                <a:gd name="T3" fmla="*/ 33 h 35"/>
                <a:gd name="T4" fmla="*/ 11 w 28"/>
                <a:gd name="T5" fmla="*/ 30 h 35"/>
                <a:gd name="T6" fmla="*/ 3 w 28"/>
                <a:gd name="T7" fmla="*/ 23 h 35"/>
                <a:gd name="T8" fmla="*/ 3 w 28"/>
                <a:gd name="T9" fmla="*/ 23 h 35"/>
                <a:gd name="T10" fmla="*/ 0 w 28"/>
                <a:gd name="T11" fmla="*/ 18 h 35"/>
                <a:gd name="T12" fmla="*/ 1 w 28"/>
                <a:gd name="T13" fmla="*/ 16 h 35"/>
                <a:gd name="T14" fmla="*/ 7 w 28"/>
                <a:gd name="T15" fmla="*/ 5 h 35"/>
                <a:gd name="T16" fmla="*/ 9 w 28"/>
                <a:gd name="T17" fmla="*/ 3 h 35"/>
                <a:gd name="T18" fmla="*/ 19 w 28"/>
                <a:gd name="T19" fmla="*/ 0 h 35"/>
                <a:gd name="T20" fmla="*/ 26 w 28"/>
                <a:gd name="T21" fmla="*/ 3 h 35"/>
                <a:gd name="T22" fmla="*/ 24 w 28"/>
                <a:gd name="T23" fmla="*/ 9 h 35"/>
                <a:gd name="T24" fmla="*/ 19 w 28"/>
                <a:gd name="T25" fmla="*/ 7 h 35"/>
                <a:gd name="T26" fmla="*/ 13 w 28"/>
                <a:gd name="T27" fmla="*/ 9 h 35"/>
                <a:gd name="T28" fmla="*/ 11 w 28"/>
                <a:gd name="T29" fmla="*/ 10 h 35"/>
                <a:gd name="T30" fmla="*/ 7 w 28"/>
                <a:gd name="T31" fmla="*/ 18 h 35"/>
                <a:gd name="T32" fmla="*/ 8 w 28"/>
                <a:gd name="T33" fmla="*/ 19 h 35"/>
                <a:gd name="T34" fmla="*/ 20 w 28"/>
                <a:gd name="T35" fmla="*/ 28 h 35"/>
                <a:gd name="T36" fmla="*/ 20 w 28"/>
                <a:gd name="T37" fmla="*/ 28 h 35"/>
                <a:gd name="T38" fmla="*/ 20 w 28"/>
                <a:gd name="T39" fmla="*/ 28 h 35"/>
                <a:gd name="T40" fmla="*/ 20 w 28"/>
                <a:gd name="T41" fmla="*/ 30 h 35"/>
                <a:gd name="T42" fmla="*/ 21 w 28"/>
                <a:gd name="T43" fmla="*/ 30 h 35"/>
                <a:gd name="T44" fmla="*/ 20 w 28"/>
                <a:gd name="T45" fmla="*/ 31 h 35"/>
                <a:gd name="T46" fmla="*/ 20 w 28"/>
                <a:gd name="T47" fmla="*/ 31 h 35"/>
                <a:gd name="T48" fmla="*/ 20 w 28"/>
                <a:gd name="T49" fmla="*/ 31 h 35"/>
                <a:gd name="T50" fmla="*/ 18 w 28"/>
                <a:gd name="T51" fmla="*/ 35 h 35"/>
                <a:gd name="T52" fmla="*/ 20 w 28"/>
                <a:gd name="T53" fmla="*/ 31 h 35"/>
                <a:gd name="T54" fmla="*/ 20 w 28"/>
                <a:gd name="T55" fmla="*/ 31 h 35"/>
                <a:gd name="T56" fmla="*/ 20 w 28"/>
                <a:gd name="T57" fmla="*/ 31 h 35"/>
                <a:gd name="T58" fmla="*/ 20 w 28"/>
                <a:gd name="T59" fmla="*/ 31 h 35"/>
                <a:gd name="T60" fmla="*/ 20 w 28"/>
                <a:gd name="T61" fmla="*/ 31 h 35"/>
                <a:gd name="T62" fmla="*/ 20 w 28"/>
                <a:gd name="T63" fmla="*/ 31 h 35"/>
                <a:gd name="T64" fmla="*/ 20 w 28"/>
                <a:gd name="T65" fmla="*/ 31 h 35"/>
                <a:gd name="T66" fmla="*/ 20 w 28"/>
                <a:gd name="T67" fmla="*/ 31 h 35"/>
                <a:gd name="T68" fmla="*/ 20 w 28"/>
                <a:gd name="T69" fmla="*/ 31 h 35"/>
                <a:gd name="T70" fmla="*/ 20 w 28"/>
                <a:gd name="T71" fmla="*/ 31 h 35"/>
                <a:gd name="T72" fmla="*/ 20 w 28"/>
                <a:gd name="T73" fmla="*/ 30 h 35"/>
                <a:gd name="T74" fmla="*/ 20 w 28"/>
                <a:gd name="T7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5">
                  <a:moveTo>
                    <a:pt x="16" y="33"/>
                  </a:moveTo>
                  <a:cubicBezTo>
                    <a:pt x="16" y="33"/>
                    <a:pt x="16" y="33"/>
                    <a:pt x="16" y="33"/>
                  </a:cubicBezTo>
                  <a:cubicBezTo>
                    <a:pt x="16" y="33"/>
                    <a:pt x="15" y="33"/>
                    <a:pt x="15" y="33"/>
                  </a:cubicBezTo>
                  <a:cubicBezTo>
                    <a:pt x="15" y="33"/>
                    <a:pt x="15" y="33"/>
                    <a:pt x="15" y="33"/>
                  </a:cubicBezTo>
                  <a:cubicBezTo>
                    <a:pt x="14" y="32"/>
                    <a:pt x="13" y="31"/>
                    <a:pt x="11" y="30"/>
                  </a:cubicBezTo>
                  <a:cubicBezTo>
                    <a:pt x="11" y="30"/>
                    <a:pt x="11" y="30"/>
                    <a:pt x="11" y="30"/>
                  </a:cubicBezTo>
                  <a:cubicBezTo>
                    <a:pt x="8" y="28"/>
                    <a:pt x="5" y="26"/>
                    <a:pt x="3" y="23"/>
                  </a:cubicBezTo>
                  <a:cubicBezTo>
                    <a:pt x="3" y="23"/>
                    <a:pt x="3" y="23"/>
                    <a:pt x="3" y="23"/>
                  </a:cubicBezTo>
                  <a:cubicBezTo>
                    <a:pt x="4" y="22"/>
                    <a:pt x="4" y="22"/>
                    <a:pt x="4" y="22"/>
                  </a:cubicBezTo>
                  <a:cubicBezTo>
                    <a:pt x="3" y="23"/>
                    <a:pt x="3" y="23"/>
                    <a:pt x="3" y="23"/>
                  </a:cubicBezTo>
                  <a:cubicBezTo>
                    <a:pt x="2" y="22"/>
                    <a:pt x="0" y="20"/>
                    <a:pt x="0" y="18"/>
                  </a:cubicBezTo>
                  <a:cubicBezTo>
                    <a:pt x="0" y="18"/>
                    <a:pt x="0" y="18"/>
                    <a:pt x="0" y="18"/>
                  </a:cubicBezTo>
                  <a:cubicBezTo>
                    <a:pt x="0" y="17"/>
                    <a:pt x="0" y="17"/>
                    <a:pt x="1" y="16"/>
                  </a:cubicBezTo>
                  <a:cubicBezTo>
                    <a:pt x="1" y="16"/>
                    <a:pt x="1" y="16"/>
                    <a:pt x="1" y="16"/>
                  </a:cubicBezTo>
                  <a:cubicBezTo>
                    <a:pt x="2" y="13"/>
                    <a:pt x="3" y="8"/>
                    <a:pt x="7" y="5"/>
                  </a:cubicBezTo>
                  <a:cubicBezTo>
                    <a:pt x="7" y="5"/>
                    <a:pt x="7" y="5"/>
                    <a:pt x="7" y="5"/>
                  </a:cubicBezTo>
                  <a:cubicBezTo>
                    <a:pt x="8" y="4"/>
                    <a:pt x="8" y="3"/>
                    <a:pt x="9" y="3"/>
                  </a:cubicBezTo>
                  <a:cubicBezTo>
                    <a:pt x="9" y="3"/>
                    <a:pt x="9" y="3"/>
                    <a:pt x="9" y="3"/>
                  </a:cubicBezTo>
                  <a:cubicBezTo>
                    <a:pt x="12" y="1"/>
                    <a:pt x="15" y="0"/>
                    <a:pt x="19" y="0"/>
                  </a:cubicBezTo>
                  <a:cubicBezTo>
                    <a:pt x="19" y="0"/>
                    <a:pt x="19" y="0"/>
                    <a:pt x="19" y="0"/>
                  </a:cubicBezTo>
                  <a:cubicBezTo>
                    <a:pt x="21" y="0"/>
                    <a:pt x="24" y="1"/>
                    <a:pt x="26" y="3"/>
                  </a:cubicBezTo>
                  <a:cubicBezTo>
                    <a:pt x="26" y="3"/>
                    <a:pt x="26" y="3"/>
                    <a:pt x="26" y="3"/>
                  </a:cubicBezTo>
                  <a:cubicBezTo>
                    <a:pt x="28" y="4"/>
                    <a:pt x="28" y="4"/>
                    <a:pt x="28" y="4"/>
                  </a:cubicBezTo>
                  <a:cubicBezTo>
                    <a:pt x="24" y="9"/>
                    <a:pt x="24" y="9"/>
                    <a:pt x="24" y="9"/>
                  </a:cubicBezTo>
                  <a:cubicBezTo>
                    <a:pt x="22" y="8"/>
                    <a:pt x="22" y="8"/>
                    <a:pt x="22" y="8"/>
                  </a:cubicBezTo>
                  <a:cubicBezTo>
                    <a:pt x="21" y="7"/>
                    <a:pt x="20" y="7"/>
                    <a:pt x="19" y="7"/>
                  </a:cubicBezTo>
                  <a:cubicBezTo>
                    <a:pt x="19" y="7"/>
                    <a:pt x="19" y="7"/>
                    <a:pt x="19" y="7"/>
                  </a:cubicBezTo>
                  <a:cubicBezTo>
                    <a:pt x="17" y="7"/>
                    <a:pt x="15" y="8"/>
                    <a:pt x="13" y="9"/>
                  </a:cubicBezTo>
                  <a:cubicBezTo>
                    <a:pt x="13" y="9"/>
                    <a:pt x="13" y="9"/>
                    <a:pt x="13" y="9"/>
                  </a:cubicBezTo>
                  <a:cubicBezTo>
                    <a:pt x="12" y="9"/>
                    <a:pt x="12" y="9"/>
                    <a:pt x="11" y="10"/>
                  </a:cubicBezTo>
                  <a:cubicBezTo>
                    <a:pt x="11" y="10"/>
                    <a:pt x="11" y="10"/>
                    <a:pt x="11" y="10"/>
                  </a:cubicBezTo>
                  <a:cubicBezTo>
                    <a:pt x="9" y="11"/>
                    <a:pt x="9" y="14"/>
                    <a:pt x="7" y="18"/>
                  </a:cubicBezTo>
                  <a:cubicBezTo>
                    <a:pt x="7" y="18"/>
                    <a:pt x="7" y="18"/>
                    <a:pt x="7" y="18"/>
                  </a:cubicBezTo>
                  <a:cubicBezTo>
                    <a:pt x="7" y="18"/>
                    <a:pt x="7" y="18"/>
                    <a:pt x="8" y="19"/>
                  </a:cubicBezTo>
                  <a:cubicBezTo>
                    <a:pt x="8" y="19"/>
                    <a:pt x="8" y="19"/>
                    <a:pt x="8" y="19"/>
                  </a:cubicBezTo>
                  <a:cubicBezTo>
                    <a:pt x="10" y="22"/>
                    <a:pt x="19"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9"/>
                    <a:pt x="21" y="29"/>
                    <a:pt x="21" y="29"/>
                  </a:cubicBezTo>
                  <a:cubicBezTo>
                    <a:pt x="20" y="30"/>
                    <a:pt x="20" y="30"/>
                    <a:pt x="20" y="30"/>
                  </a:cubicBezTo>
                  <a:cubicBezTo>
                    <a:pt x="21" y="30"/>
                    <a:pt x="21" y="30"/>
                    <a:pt x="21" y="30"/>
                  </a:cubicBezTo>
                  <a:cubicBezTo>
                    <a:pt x="21" y="30"/>
                    <a:pt x="21" y="30"/>
                    <a:pt x="21" y="30"/>
                  </a:cubicBezTo>
                  <a:cubicBezTo>
                    <a:pt x="21" y="30"/>
                    <a:pt x="21" y="30"/>
                    <a:pt x="21" y="30"/>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8" y="35"/>
                    <a:pt x="18" y="35"/>
                    <a:pt x="18" y="35"/>
                  </a:cubicBezTo>
                  <a:cubicBezTo>
                    <a:pt x="16" y="33"/>
                    <a:pt x="16" y="33"/>
                    <a:pt x="16" y="33"/>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0"/>
                  </a:moveTo>
                  <a:cubicBezTo>
                    <a:pt x="20" y="30"/>
                    <a:pt x="20" y="30"/>
                    <a:pt x="20" y="31"/>
                  </a:cubicBezTo>
                  <a:cubicBezTo>
                    <a:pt x="20" y="31"/>
                    <a:pt x="20" y="31"/>
                    <a:pt x="20" y="31"/>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90"/>
            <p:cNvSpPr>
              <a:spLocks noEditPoints="1"/>
            </p:cNvSpPr>
            <p:nvPr/>
          </p:nvSpPr>
          <p:spPr bwMode="auto">
            <a:xfrm>
              <a:off x="10210802" y="4956176"/>
              <a:ext cx="119063" cy="122238"/>
            </a:xfrm>
            <a:custGeom>
              <a:avLst/>
              <a:gdLst>
                <a:gd name="T0" fmla="*/ 53 w 68"/>
                <a:gd name="T1" fmla="*/ 60 h 70"/>
                <a:gd name="T2" fmla="*/ 11 w 68"/>
                <a:gd name="T3" fmla="*/ 56 h 70"/>
                <a:gd name="T4" fmla="*/ 11 w 68"/>
                <a:gd name="T5" fmla="*/ 56 h 70"/>
                <a:gd name="T6" fmla="*/ 15 w 68"/>
                <a:gd name="T7" fmla="*/ 12 h 70"/>
                <a:gd name="T8" fmla="*/ 15 w 68"/>
                <a:gd name="T9" fmla="*/ 12 h 70"/>
                <a:gd name="T10" fmla="*/ 57 w 68"/>
                <a:gd name="T11" fmla="*/ 12 h 70"/>
                <a:gd name="T12" fmla="*/ 57 w 68"/>
                <a:gd name="T13" fmla="*/ 12 h 70"/>
                <a:gd name="T14" fmla="*/ 60 w 68"/>
                <a:gd name="T15" fmla="*/ 16 h 70"/>
                <a:gd name="T16" fmla="*/ 60 w 68"/>
                <a:gd name="T17" fmla="*/ 16 h 70"/>
                <a:gd name="T18" fmla="*/ 59 w 68"/>
                <a:gd name="T19" fmla="*/ 17 h 70"/>
                <a:gd name="T20" fmla="*/ 60 w 68"/>
                <a:gd name="T21" fmla="*/ 16 h 70"/>
                <a:gd name="T22" fmla="*/ 58 w 68"/>
                <a:gd name="T23" fmla="*/ 55 h 70"/>
                <a:gd name="T24" fmla="*/ 58 w 68"/>
                <a:gd name="T25" fmla="*/ 55 h 70"/>
                <a:gd name="T26" fmla="*/ 53 w 68"/>
                <a:gd name="T27" fmla="*/ 60 h 70"/>
                <a:gd name="T28" fmla="*/ 53 w 68"/>
                <a:gd name="T29" fmla="*/ 60 h 70"/>
                <a:gd name="T30" fmla="*/ 53 w 68"/>
                <a:gd name="T31" fmla="*/ 60 h 70"/>
                <a:gd name="T32" fmla="*/ 13 w 68"/>
                <a:gd name="T33" fmla="*/ 55 h 70"/>
                <a:gd name="T34" fmla="*/ 32 w 68"/>
                <a:gd name="T35" fmla="*/ 63 h 70"/>
                <a:gd name="T36" fmla="*/ 32 w 68"/>
                <a:gd name="T37" fmla="*/ 63 h 70"/>
                <a:gd name="T38" fmla="*/ 51 w 68"/>
                <a:gd name="T39" fmla="*/ 58 h 70"/>
                <a:gd name="T40" fmla="*/ 51 w 68"/>
                <a:gd name="T41" fmla="*/ 58 h 70"/>
                <a:gd name="T42" fmla="*/ 55 w 68"/>
                <a:gd name="T43" fmla="*/ 53 h 70"/>
                <a:gd name="T44" fmla="*/ 55 w 68"/>
                <a:gd name="T45" fmla="*/ 53 h 70"/>
                <a:gd name="T46" fmla="*/ 58 w 68"/>
                <a:gd name="T47" fmla="*/ 17 h 70"/>
                <a:gd name="T48" fmla="*/ 58 w 68"/>
                <a:gd name="T49" fmla="*/ 17 h 70"/>
                <a:gd name="T50" fmla="*/ 58 w 68"/>
                <a:gd name="T51" fmla="*/ 17 h 70"/>
                <a:gd name="T52" fmla="*/ 55 w 68"/>
                <a:gd name="T53" fmla="*/ 14 h 70"/>
                <a:gd name="T54" fmla="*/ 55 w 68"/>
                <a:gd name="T55" fmla="*/ 14 h 70"/>
                <a:gd name="T56" fmla="*/ 37 w 68"/>
                <a:gd name="T57" fmla="*/ 7 h 70"/>
                <a:gd name="T58" fmla="*/ 37 w 68"/>
                <a:gd name="T59" fmla="*/ 7 h 70"/>
                <a:gd name="T60" fmla="*/ 17 w 68"/>
                <a:gd name="T61" fmla="*/ 14 h 70"/>
                <a:gd name="T62" fmla="*/ 17 w 68"/>
                <a:gd name="T63" fmla="*/ 14 h 70"/>
                <a:gd name="T64" fmla="*/ 13 w 68"/>
                <a:gd name="T6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70">
                  <a:moveTo>
                    <a:pt x="53" y="60"/>
                  </a:moveTo>
                  <a:cubicBezTo>
                    <a:pt x="41" y="70"/>
                    <a:pt x="21" y="68"/>
                    <a:pt x="11" y="56"/>
                  </a:cubicBezTo>
                  <a:cubicBezTo>
                    <a:pt x="11" y="56"/>
                    <a:pt x="11" y="56"/>
                    <a:pt x="11" y="56"/>
                  </a:cubicBezTo>
                  <a:cubicBezTo>
                    <a:pt x="0" y="43"/>
                    <a:pt x="2" y="23"/>
                    <a:pt x="15" y="12"/>
                  </a:cubicBezTo>
                  <a:cubicBezTo>
                    <a:pt x="15" y="12"/>
                    <a:pt x="15" y="12"/>
                    <a:pt x="15" y="12"/>
                  </a:cubicBezTo>
                  <a:cubicBezTo>
                    <a:pt x="28" y="2"/>
                    <a:pt x="48" y="0"/>
                    <a:pt x="57" y="12"/>
                  </a:cubicBezTo>
                  <a:cubicBezTo>
                    <a:pt x="57" y="12"/>
                    <a:pt x="57" y="12"/>
                    <a:pt x="57" y="12"/>
                  </a:cubicBezTo>
                  <a:cubicBezTo>
                    <a:pt x="58" y="13"/>
                    <a:pt x="59" y="14"/>
                    <a:pt x="60" y="16"/>
                  </a:cubicBezTo>
                  <a:cubicBezTo>
                    <a:pt x="60" y="16"/>
                    <a:pt x="60" y="16"/>
                    <a:pt x="60" y="16"/>
                  </a:cubicBezTo>
                  <a:cubicBezTo>
                    <a:pt x="59" y="17"/>
                    <a:pt x="59" y="17"/>
                    <a:pt x="59" y="17"/>
                  </a:cubicBezTo>
                  <a:cubicBezTo>
                    <a:pt x="60" y="16"/>
                    <a:pt x="60" y="16"/>
                    <a:pt x="60" y="16"/>
                  </a:cubicBezTo>
                  <a:cubicBezTo>
                    <a:pt x="68" y="31"/>
                    <a:pt x="66" y="41"/>
                    <a:pt x="58" y="55"/>
                  </a:cubicBezTo>
                  <a:cubicBezTo>
                    <a:pt x="58" y="55"/>
                    <a:pt x="58" y="55"/>
                    <a:pt x="58" y="55"/>
                  </a:cubicBezTo>
                  <a:cubicBezTo>
                    <a:pt x="56" y="57"/>
                    <a:pt x="55" y="58"/>
                    <a:pt x="53" y="60"/>
                  </a:cubicBezTo>
                  <a:cubicBezTo>
                    <a:pt x="53" y="60"/>
                    <a:pt x="53" y="60"/>
                    <a:pt x="53" y="60"/>
                  </a:cubicBezTo>
                  <a:cubicBezTo>
                    <a:pt x="53" y="60"/>
                    <a:pt x="53" y="60"/>
                    <a:pt x="53" y="60"/>
                  </a:cubicBezTo>
                  <a:close/>
                  <a:moveTo>
                    <a:pt x="13" y="55"/>
                  </a:moveTo>
                  <a:cubicBezTo>
                    <a:pt x="17" y="60"/>
                    <a:pt x="24" y="63"/>
                    <a:pt x="32" y="63"/>
                  </a:cubicBezTo>
                  <a:cubicBezTo>
                    <a:pt x="32" y="63"/>
                    <a:pt x="32" y="63"/>
                    <a:pt x="32" y="63"/>
                  </a:cubicBezTo>
                  <a:cubicBezTo>
                    <a:pt x="39" y="64"/>
                    <a:pt x="46" y="62"/>
                    <a:pt x="51" y="58"/>
                  </a:cubicBezTo>
                  <a:cubicBezTo>
                    <a:pt x="51" y="58"/>
                    <a:pt x="51" y="58"/>
                    <a:pt x="51" y="58"/>
                  </a:cubicBezTo>
                  <a:cubicBezTo>
                    <a:pt x="53" y="57"/>
                    <a:pt x="54" y="55"/>
                    <a:pt x="55" y="53"/>
                  </a:cubicBezTo>
                  <a:cubicBezTo>
                    <a:pt x="55" y="53"/>
                    <a:pt x="55" y="53"/>
                    <a:pt x="55" y="53"/>
                  </a:cubicBezTo>
                  <a:cubicBezTo>
                    <a:pt x="64" y="40"/>
                    <a:pt x="65" y="32"/>
                    <a:pt x="58" y="17"/>
                  </a:cubicBezTo>
                  <a:cubicBezTo>
                    <a:pt x="58" y="17"/>
                    <a:pt x="58" y="17"/>
                    <a:pt x="58" y="17"/>
                  </a:cubicBezTo>
                  <a:cubicBezTo>
                    <a:pt x="58" y="17"/>
                    <a:pt x="58" y="17"/>
                    <a:pt x="58" y="17"/>
                  </a:cubicBezTo>
                  <a:cubicBezTo>
                    <a:pt x="57" y="16"/>
                    <a:pt x="56" y="15"/>
                    <a:pt x="55" y="14"/>
                  </a:cubicBezTo>
                  <a:cubicBezTo>
                    <a:pt x="55" y="14"/>
                    <a:pt x="55" y="14"/>
                    <a:pt x="55" y="14"/>
                  </a:cubicBezTo>
                  <a:cubicBezTo>
                    <a:pt x="51" y="9"/>
                    <a:pt x="44" y="6"/>
                    <a:pt x="37" y="7"/>
                  </a:cubicBezTo>
                  <a:cubicBezTo>
                    <a:pt x="37" y="7"/>
                    <a:pt x="37" y="7"/>
                    <a:pt x="37" y="7"/>
                  </a:cubicBezTo>
                  <a:cubicBezTo>
                    <a:pt x="30" y="7"/>
                    <a:pt x="23" y="10"/>
                    <a:pt x="17" y="14"/>
                  </a:cubicBezTo>
                  <a:cubicBezTo>
                    <a:pt x="17" y="14"/>
                    <a:pt x="17" y="14"/>
                    <a:pt x="17" y="14"/>
                  </a:cubicBezTo>
                  <a:cubicBezTo>
                    <a:pt x="5" y="24"/>
                    <a:pt x="3" y="43"/>
                    <a:pt x="1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91"/>
            <p:cNvSpPr>
              <a:spLocks noEditPoints="1"/>
            </p:cNvSpPr>
            <p:nvPr/>
          </p:nvSpPr>
          <p:spPr bwMode="auto">
            <a:xfrm>
              <a:off x="10213977" y="4959351"/>
              <a:ext cx="114300" cy="115888"/>
            </a:xfrm>
            <a:custGeom>
              <a:avLst/>
              <a:gdLst>
                <a:gd name="T0" fmla="*/ 8 w 65"/>
                <a:gd name="T1" fmla="*/ 56 h 66"/>
                <a:gd name="T2" fmla="*/ 0 w 65"/>
                <a:gd name="T3" fmla="*/ 35 h 66"/>
                <a:gd name="T4" fmla="*/ 0 w 65"/>
                <a:gd name="T5" fmla="*/ 35 h 66"/>
                <a:gd name="T6" fmla="*/ 12 w 65"/>
                <a:gd name="T7" fmla="*/ 9 h 66"/>
                <a:gd name="T8" fmla="*/ 12 w 65"/>
                <a:gd name="T9" fmla="*/ 9 h 66"/>
                <a:gd name="T10" fmla="*/ 36 w 65"/>
                <a:gd name="T11" fmla="*/ 0 h 66"/>
                <a:gd name="T12" fmla="*/ 36 w 65"/>
                <a:gd name="T13" fmla="*/ 0 h 66"/>
                <a:gd name="T14" fmla="*/ 57 w 65"/>
                <a:gd name="T15" fmla="*/ 9 h 66"/>
                <a:gd name="T16" fmla="*/ 57 w 65"/>
                <a:gd name="T17" fmla="*/ 9 h 66"/>
                <a:gd name="T18" fmla="*/ 59 w 65"/>
                <a:gd name="T19" fmla="*/ 11 h 66"/>
                <a:gd name="T20" fmla="*/ 59 w 65"/>
                <a:gd name="T21" fmla="*/ 11 h 66"/>
                <a:gd name="T22" fmla="*/ 59 w 65"/>
                <a:gd name="T23" fmla="*/ 11 h 66"/>
                <a:gd name="T24" fmla="*/ 60 w 65"/>
                <a:gd name="T25" fmla="*/ 13 h 66"/>
                <a:gd name="T26" fmla="*/ 60 w 65"/>
                <a:gd name="T27" fmla="*/ 13 h 66"/>
                <a:gd name="T28" fmla="*/ 60 w 65"/>
                <a:gd name="T29" fmla="*/ 13 h 66"/>
                <a:gd name="T30" fmla="*/ 61 w 65"/>
                <a:gd name="T31" fmla="*/ 15 h 66"/>
                <a:gd name="T32" fmla="*/ 61 w 65"/>
                <a:gd name="T33" fmla="*/ 15 h 66"/>
                <a:gd name="T34" fmla="*/ 65 w 65"/>
                <a:gd name="T35" fmla="*/ 32 h 66"/>
                <a:gd name="T36" fmla="*/ 65 w 65"/>
                <a:gd name="T37" fmla="*/ 32 h 66"/>
                <a:gd name="T38" fmla="*/ 57 w 65"/>
                <a:gd name="T39" fmla="*/ 54 h 66"/>
                <a:gd name="T40" fmla="*/ 57 w 65"/>
                <a:gd name="T41" fmla="*/ 54 h 66"/>
                <a:gd name="T42" fmla="*/ 52 w 65"/>
                <a:gd name="T43" fmla="*/ 59 h 66"/>
                <a:gd name="T44" fmla="*/ 52 w 65"/>
                <a:gd name="T45" fmla="*/ 59 h 66"/>
                <a:gd name="T46" fmla="*/ 52 w 65"/>
                <a:gd name="T47" fmla="*/ 59 h 66"/>
                <a:gd name="T48" fmla="*/ 51 w 65"/>
                <a:gd name="T49" fmla="*/ 58 h 66"/>
                <a:gd name="T50" fmla="*/ 52 w 65"/>
                <a:gd name="T51" fmla="*/ 59 h 66"/>
                <a:gd name="T52" fmla="*/ 32 w 65"/>
                <a:gd name="T53" fmla="*/ 66 h 66"/>
                <a:gd name="T54" fmla="*/ 32 w 65"/>
                <a:gd name="T55" fmla="*/ 66 h 66"/>
                <a:gd name="T56" fmla="*/ 8 w 65"/>
                <a:gd name="T57" fmla="*/ 56 h 66"/>
                <a:gd name="T58" fmla="*/ 30 w 65"/>
                <a:gd name="T59" fmla="*/ 59 h 66"/>
                <a:gd name="T60" fmla="*/ 32 w 65"/>
                <a:gd name="T61" fmla="*/ 59 h 66"/>
                <a:gd name="T62" fmla="*/ 32 w 65"/>
                <a:gd name="T63" fmla="*/ 59 h 66"/>
                <a:gd name="T64" fmla="*/ 48 w 65"/>
                <a:gd name="T65" fmla="*/ 54 h 66"/>
                <a:gd name="T66" fmla="*/ 48 w 65"/>
                <a:gd name="T67" fmla="*/ 54 h 66"/>
                <a:gd name="T68" fmla="*/ 52 w 65"/>
                <a:gd name="T69" fmla="*/ 50 h 66"/>
                <a:gd name="T70" fmla="*/ 52 w 65"/>
                <a:gd name="T71" fmla="*/ 50 h 66"/>
                <a:gd name="T72" fmla="*/ 58 w 65"/>
                <a:gd name="T73" fmla="*/ 32 h 66"/>
                <a:gd name="T74" fmla="*/ 58 w 65"/>
                <a:gd name="T75" fmla="*/ 32 h 66"/>
                <a:gd name="T76" fmla="*/ 54 w 65"/>
                <a:gd name="T77" fmla="*/ 16 h 66"/>
                <a:gd name="T78" fmla="*/ 54 w 65"/>
                <a:gd name="T79" fmla="*/ 16 h 66"/>
                <a:gd name="T80" fmla="*/ 54 w 65"/>
                <a:gd name="T81" fmla="*/ 16 h 66"/>
                <a:gd name="T82" fmla="*/ 52 w 65"/>
                <a:gd name="T83" fmla="*/ 13 h 66"/>
                <a:gd name="T84" fmla="*/ 52 w 65"/>
                <a:gd name="T85" fmla="*/ 13 h 66"/>
                <a:gd name="T86" fmla="*/ 36 w 65"/>
                <a:gd name="T87" fmla="*/ 7 h 66"/>
                <a:gd name="T88" fmla="*/ 36 w 65"/>
                <a:gd name="T89" fmla="*/ 7 h 66"/>
                <a:gd name="T90" fmla="*/ 35 w 65"/>
                <a:gd name="T91" fmla="*/ 7 h 66"/>
                <a:gd name="T92" fmla="*/ 35 w 65"/>
                <a:gd name="T93" fmla="*/ 7 h 66"/>
                <a:gd name="T94" fmla="*/ 17 w 65"/>
                <a:gd name="T95" fmla="*/ 14 h 66"/>
                <a:gd name="T96" fmla="*/ 17 w 65"/>
                <a:gd name="T97" fmla="*/ 14 h 66"/>
                <a:gd name="T98" fmla="*/ 7 w 65"/>
                <a:gd name="T99" fmla="*/ 35 h 66"/>
                <a:gd name="T100" fmla="*/ 7 w 65"/>
                <a:gd name="T101" fmla="*/ 35 h 66"/>
                <a:gd name="T102" fmla="*/ 13 w 65"/>
                <a:gd name="T103" fmla="*/ 51 h 66"/>
                <a:gd name="T104" fmla="*/ 13 w 65"/>
                <a:gd name="T105" fmla="*/ 51 h 66"/>
                <a:gd name="T106" fmla="*/ 11 w 65"/>
                <a:gd name="T107" fmla="*/ 53 h 66"/>
                <a:gd name="T108" fmla="*/ 11 w 65"/>
                <a:gd name="T109" fmla="*/ 53 h 66"/>
                <a:gd name="T110" fmla="*/ 11 w 65"/>
                <a:gd name="T111" fmla="*/ 53 h 66"/>
                <a:gd name="T112" fmla="*/ 13 w 65"/>
                <a:gd name="T113" fmla="*/ 51 h 66"/>
                <a:gd name="T114" fmla="*/ 30 w 65"/>
                <a:gd name="T11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6">
                  <a:moveTo>
                    <a:pt x="8" y="56"/>
                  </a:moveTo>
                  <a:cubicBezTo>
                    <a:pt x="2" y="49"/>
                    <a:pt x="0" y="42"/>
                    <a:pt x="0" y="35"/>
                  </a:cubicBezTo>
                  <a:cubicBezTo>
                    <a:pt x="0" y="35"/>
                    <a:pt x="0" y="35"/>
                    <a:pt x="0" y="35"/>
                  </a:cubicBezTo>
                  <a:cubicBezTo>
                    <a:pt x="0" y="25"/>
                    <a:pt x="4" y="15"/>
                    <a:pt x="12" y="9"/>
                  </a:cubicBezTo>
                  <a:cubicBezTo>
                    <a:pt x="12" y="9"/>
                    <a:pt x="12" y="9"/>
                    <a:pt x="12" y="9"/>
                  </a:cubicBezTo>
                  <a:cubicBezTo>
                    <a:pt x="19" y="3"/>
                    <a:pt x="28" y="0"/>
                    <a:pt x="36" y="0"/>
                  </a:cubicBezTo>
                  <a:cubicBezTo>
                    <a:pt x="36" y="0"/>
                    <a:pt x="36" y="0"/>
                    <a:pt x="36" y="0"/>
                  </a:cubicBezTo>
                  <a:cubicBezTo>
                    <a:pt x="44" y="0"/>
                    <a:pt x="52" y="3"/>
                    <a:pt x="57" y="9"/>
                  </a:cubicBezTo>
                  <a:cubicBezTo>
                    <a:pt x="57" y="9"/>
                    <a:pt x="57" y="9"/>
                    <a:pt x="57" y="9"/>
                  </a:cubicBezTo>
                  <a:cubicBezTo>
                    <a:pt x="58" y="9"/>
                    <a:pt x="58" y="10"/>
                    <a:pt x="59" y="11"/>
                  </a:cubicBezTo>
                  <a:cubicBezTo>
                    <a:pt x="59" y="11"/>
                    <a:pt x="59" y="11"/>
                    <a:pt x="59" y="11"/>
                  </a:cubicBezTo>
                  <a:cubicBezTo>
                    <a:pt x="59" y="11"/>
                    <a:pt x="59" y="11"/>
                    <a:pt x="59" y="11"/>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3" y="21"/>
                    <a:pt x="65" y="27"/>
                    <a:pt x="65" y="32"/>
                  </a:cubicBezTo>
                  <a:cubicBezTo>
                    <a:pt x="65" y="32"/>
                    <a:pt x="65" y="32"/>
                    <a:pt x="65" y="32"/>
                  </a:cubicBezTo>
                  <a:cubicBezTo>
                    <a:pt x="65" y="39"/>
                    <a:pt x="62" y="46"/>
                    <a:pt x="57" y="54"/>
                  </a:cubicBezTo>
                  <a:cubicBezTo>
                    <a:pt x="57" y="54"/>
                    <a:pt x="57" y="54"/>
                    <a:pt x="57" y="54"/>
                  </a:cubicBezTo>
                  <a:cubicBezTo>
                    <a:pt x="56" y="56"/>
                    <a:pt x="54" y="58"/>
                    <a:pt x="52" y="59"/>
                  </a:cubicBezTo>
                  <a:cubicBezTo>
                    <a:pt x="52" y="59"/>
                    <a:pt x="52" y="59"/>
                    <a:pt x="52" y="59"/>
                  </a:cubicBezTo>
                  <a:cubicBezTo>
                    <a:pt x="52" y="59"/>
                    <a:pt x="52" y="59"/>
                    <a:pt x="52" y="59"/>
                  </a:cubicBezTo>
                  <a:cubicBezTo>
                    <a:pt x="51" y="58"/>
                    <a:pt x="51" y="58"/>
                    <a:pt x="51" y="58"/>
                  </a:cubicBezTo>
                  <a:cubicBezTo>
                    <a:pt x="52" y="59"/>
                    <a:pt x="52" y="59"/>
                    <a:pt x="52" y="59"/>
                  </a:cubicBezTo>
                  <a:cubicBezTo>
                    <a:pt x="47" y="64"/>
                    <a:pt x="39" y="66"/>
                    <a:pt x="32" y="66"/>
                  </a:cubicBezTo>
                  <a:cubicBezTo>
                    <a:pt x="32" y="66"/>
                    <a:pt x="32" y="66"/>
                    <a:pt x="32" y="66"/>
                  </a:cubicBezTo>
                  <a:cubicBezTo>
                    <a:pt x="23" y="66"/>
                    <a:pt x="14" y="63"/>
                    <a:pt x="8" y="56"/>
                  </a:cubicBezTo>
                  <a:close/>
                  <a:moveTo>
                    <a:pt x="30" y="59"/>
                  </a:moveTo>
                  <a:cubicBezTo>
                    <a:pt x="31" y="59"/>
                    <a:pt x="31" y="59"/>
                    <a:pt x="32" y="59"/>
                  </a:cubicBezTo>
                  <a:cubicBezTo>
                    <a:pt x="32" y="59"/>
                    <a:pt x="32" y="59"/>
                    <a:pt x="32" y="59"/>
                  </a:cubicBezTo>
                  <a:cubicBezTo>
                    <a:pt x="38" y="59"/>
                    <a:pt x="44" y="58"/>
                    <a:pt x="48" y="54"/>
                  </a:cubicBezTo>
                  <a:cubicBezTo>
                    <a:pt x="48" y="54"/>
                    <a:pt x="48" y="54"/>
                    <a:pt x="48" y="54"/>
                  </a:cubicBezTo>
                  <a:cubicBezTo>
                    <a:pt x="49" y="53"/>
                    <a:pt x="51" y="52"/>
                    <a:pt x="52" y="50"/>
                  </a:cubicBezTo>
                  <a:cubicBezTo>
                    <a:pt x="52" y="50"/>
                    <a:pt x="52" y="50"/>
                    <a:pt x="52" y="50"/>
                  </a:cubicBezTo>
                  <a:cubicBezTo>
                    <a:pt x="56" y="43"/>
                    <a:pt x="58" y="38"/>
                    <a:pt x="58" y="32"/>
                  </a:cubicBezTo>
                  <a:cubicBezTo>
                    <a:pt x="58" y="32"/>
                    <a:pt x="58" y="32"/>
                    <a:pt x="58" y="32"/>
                  </a:cubicBezTo>
                  <a:cubicBezTo>
                    <a:pt x="58" y="27"/>
                    <a:pt x="57" y="23"/>
                    <a:pt x="54" y="16"/>
                  </a:cubicBezTo>
                  <a:cubicBezTo>
                    <a:pt x="54" y="16"/>
                    <a:pt x="54" y="16"/>
                    <a:pt x="54" y="16"/>
                  </a:cubicBezTo>
                  <a:cubicBezTo>
                    <a:pt x="54" y="16"/>
                    <a:pt x="54" y="16"/>
                    <a:pt x="54" y="16"/>
                  </a:cubicBezTo>
                  <a:cubicBezTo>
                    <a:pt x="53" y="15"/>
                    <a:pt x="52" y="14"/>
                    <a:pt x="52" y="13"/>
                  </a:cubicBezTo>
                  <a:cubicBezTo>
                    <a:pt x="52" y="13"/>
                    <a:pt x="52" y="13"/>
                    <a:pt x="52" y="13"/>
                  </a:cubicBezTo>
                  <a:cubicBezTo>
                    <a:pt x="48" y="9"/>
                    <a:pt x="43" y="7"/>
                    <a:pt x="36" y="7"/>
                  </a:cubicBezTo>
                  <a:cubicBezTo>
                    <a:pt x="36" y="7"/>
                    <a:pt x="36" y="7"/>
                    <a:pt x="36" y="7"/>
                  </a:cubicBezTo>
                  <a:cubicBezTo>
                    <a:pt x="36" y="7"/>
                    <a:pt x="36" y="7"/>
                    <a:pt x="35" y="7"/>
                  </a:cubicBezTo>
                  <a:cubicBezTo>
                    <a:pt x="35" y="7"/>
                    <a:pt x="35" y="7"/>
                    <a:pt x="35" y="7"/>
                  </a:cubicBezTo>
                  <a:cubicBezTo>
                    <a:pt x="29" y="7"/>
                    <a:pt x="22" y="9"/>
                    <a:pt x="17" y="14"/>
                  </a:cubicBezTo>
                  <a:cubicBezTo>
                    <a:pt x="17" y="14"/>
                    <a:pt x="17" y="14"/>
                    <a:pt x="17" y="14"/>
                  </a:cubicBezTo>
                  <a:cubicBezTo>
                    <a:pt x="10" y="19"/>
                    <a:pt x="7" y="27"/>
                    <a:pt x="7" y="35"/>
                  </a:cubicBezTo>
                  <a:cubicBezTo>
                    <a:pt x="7" y="35"/>
                    <a:pt x="7" y="35"/>
                    <a:pt x="7" y="35"/>
                  </a:cubicBezTo>
                  <a:cubicBezTo>
                    <a:pt x="7" y="41"/>
                    <a:pt x="9" y="46"/>
                    <a:pt x="13" y="51"/>
                  </a:cubicBezTo>
                  <a:cubicBezTo>
                    <a:pt x="13" y="51"/>
                    <a:pt x="13" y="51"/>
                    <a:pt x="13" y="51"/>
                  </a:cubicBezTo>
                  <a:cubicBezTo>
                    <a:pt x="11" y="53"/>
                    <a:pt x="11" y="53"/>
                    <a:pt x="11" y="53"/>
                  </a:cubicBezTo>
                  <a:cubicBezTo>
                    <a:pt x="11" y="53"/>
                    <a:pt x="11" y="53"/>
                    <a:pt x="11" y="53"/>
                  </a:cubicBezTo>
                  <a:cubicBezTo>
                    <a:pt x="11" y="53"/>
                    <a:pt x="11" y="53"/>
                    <a:pt x="11" y="53"/>
                  </a:cubicBezTo>
                  <a:cubicBezTo>
                    <a:pt x="13" y="51"/>
                    <a:pt x="13" y="51"/>
                    <a:pt x="13" y="51"/>
                  </a:cubicBezTo>
                  <a:cubicBezTo>
                    <a:pt x="17" y="56"/>
                    <a:pt x="23" y="59"/>
                    <a:pt x="3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92"/>
            <p:cNvSpPr/>
            <p:nvPr/>
          </p:nvSpPr>
          <p:spPr bwMode="auto">
            <a:xfrm>
              <a:off x="10152064" y="4940301"/>
              <a:ext cx="80963" cy="42863"/>
            </a:xfrm>
            <a:custGeom>
              <a:avLst/>
              <a:gdLst>
                <a:gd name="T0" fmla="*/ 13 w 51"/>
                <a:gd name="T1" fmla="*/ 4 h 27"/>
                <a:gd name="T2" fmla="*/ 0 w 51"/>
                <a:gd name="T3" fmla="*/ 5 h 27"/>
                <a:gd name="T4" fmla="*/ 0 w 51"/>
                <a:gd name="T5" fmla="*/ 1 h 27"/>
                <a:gd name="T6" fmla="*/ 14 w 51"/>
                <a:gd name="T7" fmla="*/ 0 h 27"/>
                <a:gd name="T8" fmla="*/ 51 w 51"/>
                <a:gd name="T9" fmla="*/ 23 h 27"/>
                <a:gd name="T10" fmla="*/ 50 w 51"/>
                <a:gd name="T11" fmla="*/ 27 h 27"/>
                <a:gd name="T12" fmla="*/ 13 w 51"/>
                <a:gd name="T13" fmla="*/ 4 h 27"/>
                <a:gd name="T14" fmla="*/ 13 w 51"/>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7">
                  <a:moveTo>
                    <a:pt x="13" y="4"/>
                  </a:moveTo>
                  <a:lnTo>
                    <a:pt x="0" y="5"/>
                  </a:lnTo>
                  <a:lnTo>
                    <a:pt x="0" y="1"/>
                  </a:lnTo>
                  <a:lnTo>
                    <a:pt x="14" y="0"/>
                  </a:lnTo>
                  <a:lnTo>
                    <a:pt x="51" y="23"/>
                  </a:lnTo>
                  <a:lnTo>
                    <a:pt x="50" y="27"/>
                  </a:lnTo>
                  <a:lnTo>
                    <a:pt x="13" y="4"/>
                  </a:lnTo>
                  <a:lnTo>
                    <a:pt x="1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93"/>
            <p:cNvSpPr>
              <a:spLocks noEditPoints="1"/>
            </p:cNvSpPr>
            <p:nvPr/>
          </p:nvSpPr>
          <p:spPr bwMode="auto">
            <a:xfrm>
              <a:off x="10148889" y="4937126"/>
              <a:ext cx="90488" cy="49213"/>
            </a:xfrm>
            <a:custGeom>
              <a:avLst/>
              <a:gdLst>
                <a:gd name="T0" fmla="*/ 15 w 57"/>
                <a:gd name="T1" fmla="*/ 8 h 31"/>
                <a:gd name="T2" fmla="*/ 0 w 57"/>
                <a:gd name="T3" fmla="*/ 9 h 31"/>
                <a:gd name="T4" fmla="*/ 0 w 57"/>
                <a:gd name="T5" fmla="*/ 7 h 31"/>
                <a:gd name="T6" fmla="*/ 0 w 57"/>
                <a:gd name="T7" fmla="*/ 1 h 31"/>
                <a:gd name="T8" fmla="*/ 17 w 57"/>
                <a:gd name="T9" fmla="*/ 0 h 31"/>
                <a:gd name="T10" fmla="*/ 57 w 57"/>
                <a:gd name="T11" fmla="*/ 25 h 31"/>
                <a:gd name="T12" fmla="*/ 52 w 57"/>
                <a:gd name="T13" fmla="*/ 31 h 31"/>
                <a:gd name="T14" fmla="*/ 15 w 57"/>
                <a:gd name="T15" fmla="*/ 8 h 31"/>
                <a:gd name="T16" fmla="*/ 15 w 57"/>
                <a:gd name="T17" fmla="*/ 8 h 31"/>
                <a:gd name="T18" fmla="*/ 14 w 57"/>
                <a:gd name="T19" fmla="*/ 8 h 31"/>
                <a:gd name="T20" fmla="*/ 15 w 57"/>
                <a:gd name="T21" fmla="*/ 6 h 31"/>
                <a:gd name="T22" fmla="*/ 14 w 57"/>
                <a:gd name="T23" fmla="*/ 8 h 31"/>
                <a:gd name="T24" fmla="*/ 14 w 57"/>
                <a:gd name="T2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0" y="9"/>
                  </a:lnTo>
                  <a:lnTo>
                    <a:pt x="0" y="7"/>
                  </a:lnTo>
                  <a:lnTo>
                    <a:pt x="0" y="1"/>
                  </a:lnTo>
                  <a:lnTo>
                    <a:pt x="17" y="0"/>
                  </a:lnTo>
                  <a:lnTo>
                    <a:pt x="57" y="25"/>
                  </a:lnTo>
                  <a:lnTo>
                    <a:pt x="52" y="31"/>
                  </a:lnTo>
                  <a:lnTo>
                    <a:pt x="15" y="8"/>
                  </a:lnTo>
                  <a:lnTo>
                    <a:pt x="15" y="8"/>
                  </a:lnTo>
                  <a:close/>
                  <a:moveTo>
                    <a:pt x="14" y="8"/>
                  </a:moveTo>
                  <a:lnTo>
                    <a:pt x="15" y="6"/>
                  </a:lnTo>
                  <a:lnTo>
                    <a:pt x="14" y="8"/>
                  </a:ln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94"/>
            <p:cNvSpPr/>
            <p:nvPr/>
          </p:nvSpPr>
          <p:spPr bwMode="auto">
            <a:xfrm>
              <a:off x="10167939" y="4919664"/>
              <a:ext cx="7938" cy="23813"/>
            </a:xfrm>
            <a:custGeom>
              <a:avLst/>
              <a:gdLst>
                <a:gd name="T0" fmla="*/ 2 w 5"/>
                <a:gd name="T1" fmla="*/ 15 h 15"/>
                <a:gd name="T2" fmla="*/ 0 w 5"/>
                <a:gd name="T3" fmla="*/ 1 h 15"/>
                <a:gd name="T4" fmla="*/ 3 w 5"/>
                <a:gd name="T5" fmla="*/ 0 h 15"/>
                <a:gd name="T6" fmla="*/ 5 w 5"/>
                <a:gd name="T7" fmla="*/ 15 h 15"/>
                <a:gd name="T8" fmla="*/ 2 w 5"/>
                <a:gd name="T9" fmla="*/ 15 h 15"/>
                <a:gd name="T10" fmla="*/ 2 w 5"/>
                <a:gd name="T11" fmla="*/ 15 h 15"/>
              </a:gdLst>
              <a:ahLst/>
              <a:cxnLst>
                <a:cxn ang="0">
                  <a:pos x="T0" y="T1"/>
                </a:cxn>
                <a:cxn ang="0">
                  <a:pos x="T2" y="T3"/>
                </a:cxn>
                <a:cxn ang="0">
                  <a:pos x="T4" y="T5"/>
                </a:cxn>
                <a:cxn ang="0">
                  <a:pos x="T6" y="T7"/>
                </a:cxn>
                <a:cxn ang="0">
                  <a:pos x="T8" y="T9"/>
                </a:cxn>
                <a:cxn ang="0">
                  <a:pos x="T10" y="T11"/>
                </a:cxn>
              </a:cxnLst>
              <a:rect l="0" t="0" r="r" b="b"/>
              <a:pathLst>
                <a:path w="5" h="15">
                  <a:moveTo>
                    <a:pt x="2" y="15"/>
                  </a:moveTo>
                  <a:lnTo>
                    <a:pt x="0" y="1"/>
                  </a:lnTo>
                  <a:lnTo>
                    <a:pt x="3" y="0"/>
                  </a:lnTo>
                  <a:lnTo>
                    <a:pt x="5" y="15"/>
                  </a:lnTo>
                  <a:lnTo>
                    <a:pt x="2" y="15"/>
                  </a:ln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95"/>
            <p:cNvSpPr>
              <a:spLocks noEditPoints="1"/>
            </p:cNvSpPr>
            <p:nvPr/>
          </p:nvSpPr>
          <p:spPr bwMode="auto">
            <a:xfrm>
              <a:off x="10164764" y="4916489"/>
              <a:ext cx="14288" cy="31750"/>
            </a:xfrm>
            <a:custGeom>
              <a:avLst/>
              <a:gdLst>
                <a:gd name="T0" fmla="*/ 0 w 9"/>
                <a:gd name="T1" fmla="*/ 1 h 20"/>
                <a:gd name="T2" fmla="*/ 7 w 9"/>
                <a:gd name="T3" fmla="*/ 0 h 20"/>
                <a:gd name="T4" fmla="*/ 9 w 9"/>
                <a:gd name="T5" fmla="*/ 19 h 20"/>
                <a:gd name="T6" fmla="*/ 7 w 9"/>
                <a:gd name="T7" fmla="*/ 20 h 20"/>
                <a:gd name="T8" fmla="*/ 5 w 9"/>
                <a:gd name="T9" fmla="*/ 20 h 20"/>
                <a:gd name="T10" fmla="*/ 3 w 9"/>
                <a:gd name="T11" fmla="*/ 20 h 20"/>
                <a:gd name="T12" fmla="*/ 0 w 9"/>
                <a:gd name="T13" fmla="*/ 1 h 20"/>
                <a:gd name="T14" fmla="*/ 0 w 9"/>
                <a:gd name="T15" fmla="*/ 1 h 20"/>
                <a:gd name="T16" fmla="*/ 4 w 9"/>
                <a:gd name="T17" fmla="*/ 17 h 20"/>
                <a:gd name="T18" fmla="*/ 6 w 9"/>
                <a:gd name="T19" fmla="*/ 17 h 20"/>
                <a:gd name="T20" fmla="*/ 4 w 9"/>
                <a:gd name="T21" fmla="*/ 17 h 20"/>
                <a:gd name="T22" fmla="*/ 4 w 9"/>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0" y="1"/>
                  </a:moveTo>
                  <a:lnTo>
                    <a:pt x="7" y="0"/>
                  </a:lnTo>
                  <a:lnTo>
                    <a:pt x="9" y="19"/>
                  </a:lnTo>
                  <a:lnTo>
                    <a:pt x="7" y="20"/>
                  </a:lnTo>
                  <a:lnTo>
                    <a:pt x="5" y="20"/>
                  </a:lnTo>
                  <a:lnTo>
                    <a:pt x="3" y="20"/>
                  </a:lnTo>
                  <a:lnTo>
                    <a:pt x="0" y="1"/>
                  </a:lnTo>
                  <a:lnTo>
                    <a:pt x="0" y="1"/>
                  </a:lnTo>
                  <a:close/>
                  <a:moveTo>
                    <a:pt x="4" y="17"/>
                  </a:moveTo>
                  <a:lnTo>
                    <a:pt x="6" y="17"/>
                  </a:lnTo>
                  <a:lnTo>
                    <a:pt x="4" y="17"/>
                  </a:lnTo>
                  <a:lnTo>
                    <a:pt x="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96"/>
            <p:cNvSpPr/>
            <p:nvPr/>
          </p:nvSpPr>
          <p:spPr bwMode="auto">
            <a:xfrm>
              <a:off x="10150477" y="4921251"/>
              <a:ext cx="23813" cy="19050"/>
            </a:xfrm>
            <a:custGeom>
              <a:avLst/>
              <a:gdLst>
                <a:gd name="T0" fmla="*/ 0 w 15"/>
                <a:gd name="T1" fmla="*/ 2 h 12"/>
                <a:gd name="T2" fmla="*/ 1 w 15"/>
                <a:gd name="T3" fmla="*/ 0 h 12"/>
                <a:gd name="T4" fmla="*/ 15 w 15"/>
                <a:gd name="T5" fmla="*/ 10 h 12"/>
                <a:gd name="T6" fmla="*/ 13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1" y="0"/>
                  </a:lnTo>
                  <a:lnTo>
                    <a:pt x="15" y="10"/>
                  </a:lnTo>
                  <a:lnTo>
                    <a:pt x="13"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97"/>
            <p:cNvSpPr/>
            <p:nvPr/>
          </p:nvSpPr>
          <p:spPr bwMode="auto">
            <a:xfrm>
              <a:off x="10144127" y="4916489"/>
              <a:ext cx="34925" cy="30163"/>
            </a:xfrm>
            <a:custGeom>
              <a:avLst/>
              <a:gdLst>
                <a:gd name="T0" fmla="*/ 3 w 22"/>
                <a:gd name="T1" fmla="*/ 8 h 19"/>
                <a:gd name="T2" fmla="*/ 4 w 22"/>
                <a:gd name="T3" fmla="*/ 5 h 19"/>
                <a:gd name="T4" fmla="*/ 5 w 22"/>
                <a:gd name="T5" fmla="*/ 8 h 19"/>
                <a:gd name="T6" fmla="*/ 4 w 22"/>
                <a:gd name="T7" fmla="*/ 5 h 19"/>
                <a:gd name="T8" fmla="*/ 3 w 22"/>
                <a:gd name="T9" fmla="*/ 8 h 19"/>
                <a:gd name="T10" fmla="*/ 0 w 22"/>
                <a:gd name="T11" fmla="*/ 6 h 19"/>
                <a:gd name="T12" fmla="*/ 5 w 22"/>
                <a:gd name="T13" fmla="*/ 0 h 19"/>
                <a:gd name="T14" fmla="*/ 22 w 22"/>
                <a:gd name="T15" fmla="*/ 12 h 19"/>
                <a:gd name="T16" fmla="*/ 18 w 22"/>
                <a:gd name="T17" fmla="*/ 19 h 19"/>
                <a:gd name="T18" fmla="*/ 3 w 22"/>
                <a:gd name="T19" fmla="*/ 8 h 19"/>
                <a:gd name="T20" fmla="*/ 3 w 22"/>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3" y="8"/>
                  </a:moveTo>
                  <a:lnTo>
                    <a:pt x="4" y="5"/>
                  </a:lnTo>
                  <a:lnTo>
                    <a:pt x="5" y="8"/>
                  </a:lnTo>
                  <a:lnTo>
                    <a:pt x="4" y="5"/>
                  </a:lnTo>
                  <a:lnTo>
                    <a:pt x="3" y="8"/>
                  </a:lnTo>
                  <a:lnTo>
                    <a:pt x="0" y="6"/>
                  </a:lnTo>
                  <a:lnTo>
                    <a:pt x="5" y="0"/>
                  </a:lnTo>
                  <a:lnTo>
                    <a:pt x="22" y="12"/>
                  </a:lnTo>
                  <a:lnTo>
                    <a:pt x="18" y="19"/>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98"/>
            <p:cNvSpPr/>
            <p:nvPr/>
          </p:nvSpPr>
          <p:spPr bwMode="auto">
            <a:xfrm>
              <a:off x="10313989" y="4929189"/>
              <a:ext cx="77788" cy="61913"/>
            </a:xfrm>
            <a:custGeom>
              <a:avLst/>
              <a:gdLst>
                <a:gd name="T0" fmla="*/ 2 w 49"/>
                <a:gd name="T1" fmla="*/ 39 h 39"/>
                <a:gd name="T2" fmla="*/ 0 w 49"/>
                <a:gd name="T3" fmla="*/ 37 h 39"/>
                <a:gd name="T4" fmla="*/ 46 w 49"/>
                <a:gd name="T5" fmla="*/ 9 h 39"/>
                <a:gd name="T6" fmla="*/ 45 w 49"/>
                <a:gd name="T7" fmla="*/ 0 h 39"/>
                <a:gd name="T8" fmla="*/ 48 w 49"/>
                <a:gd name="T9" fmla="*/ 0 h 39"/>
                <a:gd name="T10" fmla="*/ 49 w 49"/>
                <a:gd name="T11" fmla="*/ 12 h 39"/>
                <a:gd name="T12" fmla="*/ 2 w 49"/>
                <a:gd name="T13" fmla="*/ 39 h 39"/>
                <a:gd name="T14" fmla="*/ 2 w 4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2" y="39"/>
                  </a:moveTo>
                  <a:lnTo>
                    <a:pt x="0" y="37"/>
                  </a:lnTo>
                  <a:lnTo>
                    <a:pt x="46" y="9"/>
                  </a:lnTo>
                  <a:lnTo>
                    <a:pt x="45" y="0"/>
                  </a:lnTo>
                  <a:lnTo>
                    <a:pt x="48" y="0"/>
                  </a:lnTo>
                  <a:lnTo>
                    <a:pt x="49" y="12"/>
                  </a:lnTo>
                  <a:lnTo>
                    <a:pt x="2" y="39"/>
                  </a:lnTo>
                  <a:lnTo>
                    <a:pt x="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99"/>
            <p:cNvSpPr>
              <a:spLocks noEditPoints="1"/>
            </p:cNvSpPr>
            <p:nvPr/>
          </p:nvSpPr>
          <p:spPr bwMode="auto">
            <a:xfrm>
              <a:off x="10309227" y="4924426"/>
              <a:ext cx="85725" cy="71438"/>
            </a:xfrm>
            <a:custGeom>
              <a:avLst/>
              <a:gdLst>
                <a:gd name="T0" fmla="*/ 0 w 54"/>
                <a:gd name="T1" fmla="*/ 39 h 45"/>
                <a:gd name="T2" fmla="*/ 47 w 54"/>
                <a:gd name="T3" fmla="*/ 11 h 45"/>
                <a:gd name="T4" fmla="*/ 46 w 54"/>
                <a:gd name="T5" fmla="*/ 0 h 45"/>
                <a:gd name="T6" fmla="*/ 48 w 54"/>
                <a:gd name="T7" fmla="*/ 0 h 45"/>
                <a:gd name="T8" fmla="*/ 53 w 54"/>
                <a:gd name="T9" fmla="*/ 0 h 45"/>
                <a:gd name="T10" fmla="*/ 54 w 54"/>
                <a:gd name="T11" fmla="*/ 16 h 45"/>
                <a:gd name="T12" fmla="*/ 6 w 54"/>
                <a:gd name="T13" fmla="*/ 44 h 45"/>
                <a:gd name="T14" fmla="*/ 4 w 54"/>
                <a:gd name="T15" fmla="*/ 45 h 45"/>
                <a:gd name="T16" fmla="*/ 0 w 54"/>
                <a:gd name="T17" fmla="*/ 39 h 45"/>
                <a:gd name="T18" fmla="*/ 0 w 54"/>
                <a:gd name="T19" fmla="*/ 39 h 45"/>
                <a:gd name="T20" fmla="*/ 5 w 54"/>
                <a:gd name="T21" fmla="*/ 42 h 45"/>
                <a:gd name="T22" fmla="*/ 6 w 54"/>
                <a:gd name="T23" fmla="*/ 41 h 45"/>
                <a:gd name="T24" fmla="*/ 5 w 54"/>
                <a:gd name="T25" fmla="*/ 42 h 45"/>
                <a:gd name="T26" fmla="*/ 5 w 54"/>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39"/>
                  </a:moveTo>
                  <a:lnTo>
                    <a:pt x="47" y="11"/>
                  </a:lnTo>
                  <a:lnTo>
                    <a:pt x="46" y="0"/>
                  </a:lnTo>
                  <a:lnTo>
                    <a:pt x="48" y="0"/>
                  </a:lnTo>
                  <a:lnTo>
                    <a:pt x="53" y="0"/>
                  </a:lnTo>
                  <a:lnTo>
                    <a:pt x="54" y="16"/>
                  </a:lnTo>
                  <a:lnTo>
                    <a:pt x="6" y="44"/>
                  </a:lnTo>
                  <a:lnTo>
                    <a:pt x="4" y="45"/>
                  </a:lnTo>
                  <a:lnTo>
                    <a:pt x="0" y="39"/>
                  </a:lnTo>
                  <a:lnTo>
                    <a:pt x="0" y="39"/>
                  </a:lnTo>
                  <a:close/>
                  <a:moveTo>
                    <a:pt x="5" y="42"/>
                  </a:moveTo>
                  <a:lnTo>
                    <a:pt x="6" y="41"/>
                  </a:lnTo>
                  <a:lnTo>
                    <a:pt x="5" y="42"/>
                  </a:lnTo>
                  <a:lnTo>
                    <a:pt x="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00"/>
            <p:cNvSpPr/>
            <p:nvPr/>
          </p:nvSpPr>
          <p:spPr bwMode="auto">
            <a:xfrm>
              <a:off x="10388602" y="4943476"/>
              <a:ext cx="19050" cy="11113"/>
            </a:xfrm>
            <a:custGeom>
              <a:avLst/>
              <a:gdLst>
                <a:gd name="T0" fmla="*/ 0 w 12"/>
                <a:gd name="T1" fmla="*/ 3 h 7"/>
                <a:gd name="T2" fmla="*/ 1 w 12"/>
                <a:gd name="T3" fmla="*/ 0 h 7"/>
                <a:gd name="T4" fmla="*/ 12 w 12"/>
                <a:gd name="T5" fmla="*/ 4 h 7"/>
                <a:gd name="T6" fmla="*/ 11 w 12"/>
                <a:gd name="T7" fmla="*/ 7 h 7"/>
                <a:gd name="T8" fmla="*/ 0 w 12"/>
                <a:gd name="T9" fmla="*/ 3 h 7"/>
                <a:gd name="T10" fmla="*/ 0 w 12"/>
                <a:gd name="T11" fmla="*/ 3 h 7"/>
              </a:gdLst>
              <a:ahLst/>
              <a:cxnLst>
                <a:cxn ang="0">
                  <a:pos x="T0" y="T1"/>
                </a:cxn>
                <a:cxn ang="0">
                  <a:pos x="T2" y="T3"/>
                </a:cxn>
                <a:cxn ang="0">
                  <a:pos x="T4" y="T5"/>
                </a:cxn>
                <a:cxn ang="0">
                  <a:pos x="T6" y="T7"/>
                </a:cxn>
                <a:cxn ang="0">
                  <a:pos x="T8" y="T9"/>
                </a:cxn>
                <a:cxn ang="0">
                  <a:pos x="T10" y="T11"/>
                </a:cxn>
              </a:cxnLst>
              <a:rect l="0" t="0" r="r" b="b"/>
              <a:pathLst>
                <a:path w="12" h="7">
                  <a:moveTo>
                    <a:pt x="0" y="3"/>
                  </a:moveTo>
                  <a:lnTo>
                    <a:pt x="1" y="0"/>
                  </a:lnTo>
                  <a:lnTo>
                    <a:pt x="12" y="4"/>
                  </a:lnTo>
                  <a:lnTo>
                    <a:pt x="11" y="7"/>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1"/>
            <p:cNvSpPr/>
            <p:nvPr/>
          </p:nvSpPr>
          <p:spPr bwMode="auto">
            <a:xfrm>
              <a:off x="10383839" y="4938714"/>
              <a:ext cx="28575" cy="19050"/>
            </a:xfrm>
            <a:custGeom>
              <a:avLst/>
              <a:gdLst>
                <a:gd name="T0" fmla="*/ 2 w 18"/>
                <a:gd name="T1" fmla="*/ 8 h 12"/>
                <a:gd name="T2" fmla="*/ 3 w 18"/>
                <a:gd name="T3" fmla="*/ 6 h 12"/>
                <a:gd name="T4" fmla="*/ 5 w 18"/>
                <a:gd name="T5" fmla="*/ 7 h 12"/>
                <a:gd name="T6" fmla="*/ 3 w 18"/>
                <a:gd name="T7" fmla="*/ 6 h 12"/>
                <a:gd name="T8" fmla="*/ 2 w 18"/>
                <a:gd name="T9" fmla="*/ 8 h 12"/>
                <a:gd name="T10" fmla="*/ 0 w 18"/>
                <a:gd name="T11" fmla="*/ 7 h 12"/>
                <a:gd name="T12" fmla="*/ 2 w 18"/>
                <a:gd name="T13" fmla="*/ 0 h 12"/>
                <a:gd name="T14" fmla="*/ 18 w 18"/>
                <a:gd name="T15" fmla="*/ 6 h 12"/>
                <a:gd name="T16" fmla="*/ 16 w 18"/>
                <a:gd name="T17" fmla="*/ 12 h 12"/>
                <a:gd name="T18" fmla="*/ 2 w 18"/>
                <a:gd name="T19" fmla="*/ 8 h 12"/>
                <a:gd name="T20" fmla="*/ 2 w 18"/>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2" y="8"/>
                  </a:moveTo>
                  <a:lnTo>
                    <a:pt x="3" y="6"/>
                  </a:lnTo>
                  <a:lnTo>
                    <a:pt x="5" y="7"/>
                  </a:lnTo>
                  <a:lnTo>
                    <a:pt x="3" y="6"/>
                  </a:lnTo>
                  <a:lnTo>
                    <a:pt x="2" y="8"/>
                  </a:lnTo>
                  <a:lnTo>
                    <a:pt x="0" y="7"/>
                  </a:lnTo>
                  <a:lnTo>
                    <a:pt x="2" y="0"/>
                  </a:lnTo>
                  <a:lnTo>
                    <a:pt x="18" y="6"/>
                  </a:lnTo>
                  <a:lnTo>
                    <a:pt x="16"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02"/>
            <p:cNvSpPr/>
            <p:nvPr/>
          </p:nvSpPr>
          <p:spPr bwMode="auto">
            <a:xfrm>
              <a:off x="10390189" y="4938714"/>
              <a:ext cx="17463" cy="11113"/>
            </a:xfrm>
            <a:custGeom>
              <a:avLst/>
              <a:gdLst>
                <a:gd name="T0" fmla="*/ 4 w 10"/>
                <a:gd name="T1" fmla="*/ 5 h 6"/>
                <a:gd name="T2" fmla="*/ 1 w 10"/>
                <a:gd name="T3" fmla="*/ 6 h 6"/>
                <a:gd name="T4" fmla="*/ 1 w 10"/>
                <a:gd name="T5" fmla="*/ 6 h 6"/>
                <a:gd name="T6" fmla="*/ 0 w 10"/>
                <a:gd name="T7" fmla="*/ 4 h 6"/>
                <a:gd name="T8" fmla="*/ 10 w 10"/>
                <a:gd name="T9" fmla="*/ 0 h 6"/>
                <a:gd name="T10" fmla="*/ 10 w 10"/>
                <a:gd name="T11" fmla="*/ 0 h 6"/>
                <a:gd name="T12" fmla="*/ 10 w 10"/>
                <a:gd name="T13" fmla="*/ 0 h 6"/>
                <a:gd name="T14" fmla="*/ 10 w 10"/>
                <a:gd name="T15" fmla="*/ 3 h 6"/>
                <a:gd name="T16" fmla="*/ 4 w 10"/>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4" y="5"/>
                  </a:moveTo>
                  <a:cubicBezTo>
                    <a:pt x="3" y="6"/>
                    <a:pt x="1" y="6"/>
                    <a:pt x="1" y="6"/>
                  </a:cubicBezTo>
                  <a:cubicBezTo>
                    <a:pt x="1" y="6"/>
                    <a:pt x="1" y="6"/>
                    <a:pt x="1" y="6"/>
                  </a:cubicBezTo>
                  <a:cubicBezTo>
                    <a:pt x="0" y="4"/>
                    <a:pt x="0" y="4"/>
                    <a:pt x="0" y="4"/>
                  </a:cubicBezTo>
                  <a:cubicBezTo>
                    <a:pt x="0" y="4"/>
                    <a:pt x="5" y="0"/>
                    <a:pt x="10" y="0"/>
                  </a:cubicBezTo>
                  <a:cubicBezTo>
                    <a:pt x="10" y="0"/>
                    <a:pt x="10" y="0"/>
                    <a:pt x="10" y="0"/>
                  </a:cubicBezTo>
                  <a:cubicBezTo>
                    <a:pt x="10" y="0"/>
                    <a:pt x="10" y="0"/>
                    <a:pt x="10" y="0"/>
                  </a:cubicBezTo>
                  <a:cubicBezTo>
                    <a:pt x="10" y="3"/>
                    <a:pt x="10" y="3"/>
                    <a:pt x="10" y="3"/>
                  </a:cubicBezTo>
                  <a:cubicBezTo>
                    <a:pt x="8" y="3"/>
                    <a:pt x="6"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03"/>
            <p:cNvSpPr/>
            <p:nvPr/>
          </p:nvSpPr>
          <p:spPr bwMode="auto">
            <a:xfrm>
              <a:off x="10383839" y="4930776"/>
              <a:ext cx="26988" cy="23813"/>
            </a:xfrm>
            <a:custGeom>
              <a:avLst/>
              <a:gdLst>
                <a:gd name="T0" fmla="*/ 0 w 16"/>
                <a:gd name="T1" fmla="*/ 8 h 14"/>
                <a:gd name="T2" fmla="*/ 3 w 16"/>
                <a:gd name="T3" fmla="*/ 7 h 14"/>
                <a:gd name="T4" fmla="*/ 4 w 16"/>
                <a:gd name="T5" fmla="*/ 7 h 14"/>
                <a:gd name="T6" fmla="*/ 4 w 16"/>
                <a:gd name="T7" fmla="*/ 7 h 14"/>
                <a:gd name="T8" fmla="*/ 6 w 16"/>
                <a:gd name="T9" fmla="*/ 5 h 14"/>
                <a:gd name="T10" fmla="*/ 6 w 16"/>
                <a:gd name="T11" fmla="*/ 5 h 14"/>
                <a:gd name="T12" fmla="*/ 13 w 16"/>
                <a:gd name="T13" fmla="*/ 3 h 14"/>
                <a:gd name="T14" fmla="*/ 13 w 16"/>
                <a:gd name="T15" fmla="*/ 3 h 14"/>
                <a:gd name="T16" fmla="*/ 15 w 16"/>
                <a:gd name="T17" fmla="*/ 0 h 14"/>
                <a:gd name="T18" fmla="*/ 16 w 16"/>
                <a:gd name="T19" fmla="*/ 5 h 14"/>
                <a:gd name="T20" fmla="*/ 16 w 16"/>
                <a:gd name="T21" fmla="*/ 10 h 14"/>
                <a:gd name="T22" fmla="*/ 14 w 16"/>
                <a:gd name="T23" fmla="*/ 10 h 14"/>
                <a:gd name="T24" fmla="*/ 9 w 16"/>
                <a:gd name="T25" fmla="*/ 11 h 14"/>
                <a:gd name="T26" fmla="*/ 9 w 16"/>
                <a:gd name="T27" fmla="*/ 11 h 14"/>
                <a:gd name="T28" fmla="*/ 8 w 16"/>
                <a:gd name="T29" fmla="*/ 10 h 14"/>
                <a:gd name="T30" fmla="*/ 9 w 16"/>
                <a:gd name="T31" fmla="*/ 11 h 14"/>
                <a:gd name="T32" fmla="*/ 6 w 16"/>
                <a:gd name="T33" fmla="*/ 13 h 14"/>
                <a:gd name="T34" fmla="*/ 6 w 16"/>
                <a:gd name="T35" fmla="*/ 13 h 14"/>
                <a:gd name="T36" fmla="*/ 5 w 16"/>
                <a:gd name="T37" fmla="*/ 14 h 14"/>
                <a:gd name="T38" fmla="*/ 0 w 16"/>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4">
                  <a:moveTo>
                    <a:pt x="0" y="8"/>
                  </a:moveTo>
                  <a:cubicBezTo>
                    <a:pt x="3" y="7"/>
                    <a:pt x="3" y="7"/>
                    <a:pt x="3" y="7"/>
                  </a:cubicBezTo>
                  <a:cubicBezTo>
                    <a:pt x="3" y="7"/>
                    <a:pt x="3" y="7"/>
                    <a:pt x="4" y="7"/>
                  </a:cubicBezTo>
                  <a:cubicBezTo>
                    <a:pt x="4" y="7"/>
                    <a:pt x="4" y="7"/>
                    <a:pt x="4" y="7"/>
                  </a:cubicBezTo>
                  <a:cubicBezTo>
                    <a:pt x="4" y="6"/>
                    <a:pt x="5" y="6"/>
                    <a:pt x="6" y="5"/>
                  </a:cubicBezTo>
                  <a:cubicBezTo>
                    <a:pt x="6" y="5"/>
                    <a:pt x="6" y="5"/>
                    <a:pt x="6" y="5"/>
                  </a:cubicBezTo>
                  <a:cubicBezTo>
                    <a:pt x="8" y="5"/>
                    <a:pt x="10" y="4"/>
                    <a:pt x="13" y="3"/>
                  </a:cubicBezTo>
                  <a:cubicBezTo>
                    <a:pt x="13" y="3"/>
                    <a:pt x="13" y="3"/>
                    <a:pt x="13" y="3"/>
                  </a:cubicBezTo>
                  <a:cubicBezTo>
                    <a:pt x="15" y="0"/>
                    <a:pt x="15" y="0"/>
                    <a:pt x="15" y="0"/>
                  </a:cubicBezTo>
                  <a:cubicBezTo>
                    <a:pt x="16" y="5"/>
                    <a:pt x="16" y="5"/>
                    <a:pt x="16" y="5"/>
                  </a:cubicBezTo>
                  <a:cubicBezTo>
                    <a:pt x="16" y="10"/>
                    <a:pt x="16" y="10"/>
                    <a:pt x="16" y="10"/>
                  </a:cubicBezTo>
                  <a:cubicBezTo>
                    <a:pt x="14" y="10"/>
                    <a:pt x="14" y="10"/>
                    <a:pt x="14" y="10"/>
                  </a:cubicBezTo>
                  <a:cubicBezTo>
                    <a:pt x="13" y="10"/>
                    <a:pt x="11" y="11"/>
                    <a:pt x="9" y="11"/>
                  </a:cubicBezTo>
                  <a:cubicBezTo>
                    <a:pt x="9" y="11"/>
                    <a:pt x="9" y="11"/>
                    <a:pt x="9" y="11"/>
                  </a:cubicBezTo>
                  <a:cubicBezTo>
                    <a:pt x="8" y="10"/>
                    <a:pt x="8" y="10"/>
                    <a:pt x="8" y="10"/>
                  </a:cubicBezTo>
                  <a:cubicBezTo>
                    <a:pt x="9" y="11"/>
                    <a:pt x="9" y="11"/>
                    <a:pt x="9" y="11"/>
                  </a:cubicBezTo>
                  <a:cubicBezTo>
                    <a:pt x="8" y="12"/>
                    <a:pt x="6" y="13"/>
                    <a:pt x="6" y="13"/>
                  </a:cubicBezTo>
                  <a:cubicBezTo>
                    <a:pt x="6" y="13"/>
                    <a:pt x="6" y="13"/>
                    <a:pt x="6" y="13"/>
                  </a:cubicBezTo>
                  <a:cubicBezTo>
                    <a:pt x="5" y="14"/>
                    <a:pt x="5" y="14"/>
                    <a:pt x="5" y="14"/>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04"/>
            <p:cNvSpPr/>
            <p:nvPr/>
          </p:nvSpPr>
          <p:spPr bwMode="auto">
            <a:xfrm>
              <a:off x="10229852" y="5065714"/>
              <a:ext cx="26988" cy="39688"/>
            </a:xfrm>
            <a:custGeom>
              <a:avLst/>
              <a:gdLst>
                <a:gd name="T0" fmla="*/ 0 w 17"/>
                <a:gd name="T1" fmla="*/ 24 h 25"/>
                <a:gd name="T2" fmla="*/ 1 w 17"/>
                <a:gd name="T3" fmla="*/ 21 h 25"/>
                <a:gd name="T4" fmla="*/ 10 w 17"/>
                <a:gd name="T5" fmla="*/ 22 h 25"/>
                <a:gd name="T6" fmla="*/ 13 w 17"/>
                <a:gd name="T7" fmla="*/ 0 h 25"/>
                <a:gd name="T8" fmla="*/ 17 w 17"/>
                <a:gd name="T9" fmla="*/ 1 h 25"/>
                <a:gd name="T10" fmla="*/ 13 w 17"/>
                <a:gd name="T11" fmla="*/ 25 h 25"/>
                <a:gd name="T12" fmla="*/ 0 w 17"/>
                <a:gd name="T13" fmla="*/ 24 h 25"/>
                <a:gd name="T14" fmla="*/ 0 w 17"/>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24"/>
                  </a:moveTo>
                  <a:lnTo>
                    <a:pt x="1" y="21"/>
                  </a:lnTo>
                  <a:lnTo>
                    <a:pt x="10" y="22"/>
                  </a:lnTo>
                  <a:lnTo>
                    <a:pt x="13" y="0"/>
                  </a:lnTo>
                  <a:lnTo>
                    <a:pt x="17" y="1"/>
                  </a:lnTo>
                  <a:lnTo>
                    <a:pt x="13" y="25"/>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05"/>
            <p:cNvSpPr/>
            <p:nvPr/>
          </p:nvSpPr>
          <p:spPr bwMode="auto">
            <a:xfrm>
              <a:off x="10226677" y="5062539"/>
              <a:ext cx="33338" cy="47625"/>
            </a:xfrm>
            <a:custGeom>
              <a:avLst/>
              <a:gdLst>
                <a:gd name="T0" fmla="*/ 2 w 21"/>
                <a:gd name="T1" fmla="*/ 29 h 30"/>
                <a:gd name="T2" fmla="*/ 2 w 21"/>
                <a:gd name="T3" fmla="*/ 26 h 30"/>
                <a:gd name="T4" fmla="*/ 4 w 21"/>
                <a:gd name="T5" fmla="*/ 26 h 30"/>
                <a:gd name="T6" fmla="*/ 2 w 21"/>
                <a:gd name="T7" fmla="*/ 26 h 30"/>
                <a:gd name="T8" fmla="*/ 2 w 21"/>
                <a:gd name="T9" fmla="*/ 29 h 30"/>
                <a:gd name="T10" fmla="*/ 0 w 21"/>
                <a:gd name="T11" fmla="*/ 29 h 30"/>
                <a:gd name="T12" fmla="*/ 0 w 21"/>
                <a:gd name="T13" fmla="*/ 26 h 30"/>
                <a:gd name="T14" fmla="*/ 1 w 21"/>
                <a:gd name="T15" fmla="*/ 21 h 30"/>
                <a:gd name="T16" fmla="*/ 11 w 21"/>
                <a:gd name="T17" fmla="*/ 22 h 30"/>
                <a:gd name="T18" fmla="*/ 14 w 21"/>
                <a:gd name="T19" fmla="*/ 0 h 30"/>
                <a:gd name="T20" fmla="*/ 21 w 21"/>
                <a:gd name="T21" fmla="*/ 1 h 30"/>
                <a:gd name="T22" fmla="*/ 17 w 21"/>
                <a:gd name="T23" fmla="*/ 30 h 30"/>
                <a:gd name="T24" fmla="*/ 2 w 21"/>
                <a:gd name="T25" fmla="*/ 29 h 30"/>
                <a:gd name="T26" fmla="*/ 2 w 21"/>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 y="29"/>
                  </a:moveTo>
                  <a:lnTo>
                    <a:pt x="2" y="26"/>
                  </a:lnTo>
                  <a:lnTo>
                    <a:pt x="4" y="26"/>
                  </a:lnTo>
                  <a:lnTo>
                    <a:pt x="2" y="26"/>
                  </a:lnTo>
                  <a:lnTo>
                    <a:pt x="2" y="29"/>
                  </a:lnTo>
                  <a:lnTo>
                    <a:pt x="0" y="29"/>
                  </a:lnTo>
                  <a:lnTo>
                    <a:pt x="0" y="26"/>
                  </a:lnTo>
                  <a:lnTo>
                    <a:pt x="1" y="21"/>
                  </a:lnTo>
                  <a:lnTo>
                    <a:pt x="11" y="22"/>
                  </a:lnTo>
                  <a:lnTo>
                    <a:pt x="14" y="0"/>
                  </a:lnTo>
                  <a:lnTo>
                    <a:pt x="21" y="1"/>
                  </a:lnTo>
                  <a:lnTo>
                    <a:pt x="17" y="30"/>
                  </a:lnTo>
                  <a:lnTo>
                    <a:pt x="2" y="29"/>
                  </a:ln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06"/>
            <p:cNvSpPr/>
            <p:nvPr/>
          </p:nvSpPr>
          <p:spPr bwMode="auto">
            <a:xfrm>
              <a:off x="10274302" y="5067301"/>
              <a:ext cx="17463" cy="41275"/>
            </a:xfrm>
            <a:custGeom>
              <a:avLst/>
              <a:gdLst>
                <a:gd name="T0" fmla="*/ 0 w 11"/>
                <a:gd name="T1" fmla="*/ 26 h 26"/>
                <a:gd name="T2" fmla="*/ 1 w 11"/>
                <a:gd name="T3" fmla="*/ 0 h 26"/>
                <a:gd name="T4" fmla="*/ 4 w 11"/>
                <a:gd name="T5" fmla="*/ 1 h 26"/>
                <a:gd name="T6" fmla="*/ 3 w 11"/>
                <a:gd name="T7" fmla="*/ 22 h 26"/>
                <a:gd name="T8" fmla="*/ 11 w 11"/>
                <a:gd name="T9" fmla="*/ 22 h 26"/>
                <a:gd name="T10" fmla="*/ 11 w 11"/>
                <a:gd name="T11" fmla="*/ 24 h 26"/>
                <a:gd name="T12" fmla="*/ 0 w 11"/>
                <a:gd name="T13" fmla="*/ 26 h 26"/>
                <a:gd name="T14" fmla="*/ 0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26"/>
                  </a:moveTo>
                  <a:lnTo>
                    <a:pt x="1" y="0"/>
                  </a:lnTo>
                  <a:lnTo>
                    <a:pt x="4" y="1"/>
                  </a:lnTo>
                  <a:lnTo>
                    <a:pt x="3" y="22"/>
                  </a:lnTo>
                  <a:lnTo>
                    <a:pt x="11" y="22"/>
                  </a:lnTo>
                  <a:lnTo>
                    <a:pt x="11" y="24"/>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07"/>
            <p:cNvSpPr>
              <a:spLocks noEditPoints="1"/>
            </p:cNvSpPr>
            <p:nvPr/>
          </p:nvSpPr>
          <p:spPr bwMode="auto">
            <a:xfrm>
              <a:off x="10269539" y="5064126"/>
              <a:ext cx="25400" cy="47625"/>
            </a:xfrm>
            <a:custGeom>
              <a:avLst/>
              <a:gdLst>
                <a:gd name="T0" fmla="*/ 2 w 16"/>
                <a:gd name="T1" fmla="*/ 0 h 30"/>
                <a:gd name="T2" fmla="*/ 4 w 16"/>
                <a:gd name="T3" fmla="*/ 0 h 30"/>
                <a:gd name="T4" fmla="*/ 9 w 16"/>
                <a:gd name="T5" fmla="*/ 1 h 30"/>
                <a:gd name="T6" fmla="*/ 8 w 16"/>
                <a:gd name="T7" fmla="*/ 22 h 30"/>
                <a:gd name="T8" fmla="*/ 16 w 16"/>
                <a:gd name="T9" fmla="*/ 22 h 30"/>
                <a:gd name="T10" fmla="*/ 16 w 16"/>
                <a:gd name="T11" fmla="*/ 24 h 30"/>
                <a:gd name="T12" fmla="*/ 16 w 16"/>
                <a:gd name="T13" fmla="*/ 29 h 30"/>
                <a:gd name="T14" fmla="*/ 3 w 16"/>
                <a:gd name="T15" fmla="*/ 30 h 30"/>
                <a:gd name="T16" fmla="*/ 0 w 16"/>
                <a:gd name="T17" fmla="*/ 30 h 30"/>
                <a:gd name="T18" fmla="*/ 2 w 16"/>
                <a:gd name="T19" fmla="*/ 0 h 30"/>
                <a:gd name="T20" fmla="*/ 2 w 16"/>
                <a:gd name="T21" fmla="*/ 0 h 30"/>
                <a:gd name="T22" fmla="*/ 5 w 16"/>
                <a:gd name="T23" fmla="*/ 28 h 30"/>
                <a:gd name="T24" fmla="*/ 3 w 16"/>
                <a:gd name="T25" fmla="*/ 28 h 30"/>
                <a:gd name="T26" fmla="*/ 5 w 16"/>
                <a:gd name="T27" fmla="*/ 28 h 30"/>
                <a:gd name="T28" fmla="*/ 5 w 16"/>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2" y="0"/>
                  </a:moveTo>
                  <a:lnTo>
                    <a:pt x="4" y="0"/>
                  </a:lnTo>
                  <a:lnTo>
                    <a:pt x="9" y="1"/>
                  </a:lnTo>
                  <a:lnTo>
                    <a:pt x="8" y="22"/>
                  </a:lnTo>
                  <a:lnTo>
                    <a:pt x="16" y="22"/>
                  </a:lnTo>
                  <a:lnTo>
                    <a:pt x="16" y="24"/>
                  </a:lnTo>
                  <a:lnTo>
                    <a:pt x="16" y="29"/>
                  </a:lnTo>
                  <a:lnTo>
                    <a:pt x="3" y="30"/>
                  </a:lnTo>
                  <a:lnTo>
                    <a:pt x="0" y="30"/>
                  </a:lnTo>
                  <a:lnTo>
                    <a:pt x="2" y="0"/>
                  </a:lnTo>
                  <a:lnTo>
                    <a:pt x="2" y="0"/>
                  </a:lnTo>
                  <a:close/>
                  <a:moveTo>
                    <a:pt x="5" y="28"/>
                  </a:moveTo>
                  <a:lnTo>
                    <a:pt x="3" y="28"/>
                  </a:lnTo>
                  <a:lnTo>
                    <a:pt x="5" y="28"/>
                  </a:ln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4639238" y="2590725"/>
            <a:ext cx="750720" cy="1067239"/>
            <a:chOff x="4000501" y="6832601"/>
            <a:chExt cx="293688" cy="417513"/>
          </a:xfrm>
          <a:solidFill>
            <a:schemeClr val="tx1">
              <a:lumMod val="75000"/>
              <a:lumOff val="25000"/>
            </a:schemeClr>
          </a:solidFill>
        </p:grpSpPr>
        <p:sp>
          <p:nvSpPr>
            <p:cNvPr id="137" name="Freeform 1376"/>
            <p:cNvSpPr>
              <a:spLocks noEditPoints="1"/>
            </p:cNvSpPr>
            <p:nvPr/>
          </p:nvSpPr>
          <p:spPr bwMode="auto">
            <a:xfrm>
              <a:off x="4038601" y="6897688"/>
              <a:ext cx="236538" cy="238125"/>
            </a:xfrm>
            <a:custGeom>
              <a:avLst/>
              <a:gdLst>
                <a:gd name="T0" fmla="*/ 113 w 136"/>
                <a:gd name="T1" fmla="*/ 23 h 136"/>
                <a:gd name="T2" fmla="*/ 109 w 136"/>
                <a:gd name="T3" fmla="*/ 109 h 136"/>
                <a:gd name="T4" fmla="*/ 109 w 136"/>
                <a:gd name="T5" fmla="*/ 109 h 136"/>
                <a:gd name="T6" fmla="*/ 23 w 136"/>
                <a:gd name="T7" fmla="*/ 113 h 136"/>
                <a:gd name="T8" fmla="*/ 23 w 136"/>
                <a:gd name="T9" fmla="*/ 113 h 136"/>
                <a:gd name="T10" fmla="*/ 27 w 136"/>
                <a:gd name="T11" fmla="*/ 27 h 136"/>
                <a:gd name="T12" fmla="*/ 27 w 136"/>
                <a:gd name="T13" fmla="*/ 27 h 136"/>
                <a:gd name="T14" fmla="*/ 113 w 136"/>
                <a:gd name="T15" fmla="*/ 23 h 136"/>
                <a:gd name="T16" fmla="*/ 111 w 136"/>
                <a:gd name="T17" fmla="*/ 25 h 136"/>
                <a:gd name="T18" fmla="*/ 29 w 136"/>
                <a:gd name="T19" fmla="*/ 29 h 136"/>
                <a:gd name="T20" fmla="*/ 29 w 136"/>
                <a:gd name="T21" fmla="*/ 29 h 136"/>
                <a:gd name="T22" fmla="*/ 26 w 136"/>
                <a:gd name="T23" fmla="*/ 111 h 136"/>
                <a:gd name="T24" fmla="*/ 26 w 136"/>
                <a:gd name="T25" fmla="*/ 111 h 136"/>
                <a:gd name="T26" fmla="*/ 107 w 136"/>
                <a:gd name="T27" fmla="*/ 107 h 136"/>
                <a:gd name="T28" fmla="*/ 107 w 136"/>
                <a:gd name="T29" fmla="*/ 107 h 136"/>
                <a:gd name="T30" fmla="*/ 111 w 136"/>
                <a:gd name="T31"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13" y="23"/>
                  </a:moveTo>
                  <a:cubicBezTo>
                    <a:pt x="136" y="46"/>
                    <a:pt x="134" y="84"/>
                    <a:pt x="109" y="109"/>
                  </a:cubicBezTo>
                  <a:cubicBezTo>
                    <a:pt x="109" y="109"/>
                    <a:pt x="109" y="109"/>
                    <a:pt x="109" y="109"/>
                  </a:cubicBezTo>
                  <a:cubicBezTo>
                    <a:pt x="85" y="134"/>
                    <a:pt x="46" y="136"/>
                    <a:pt x="23" y="113"/>
                  </a:cubicBezTo>
                  <a:cubicBezTo>
                    <a:pt x="23" y="113"/>
                    <a:pt x="23" y="113"/>
                    <a:pt x="23" y="113"/>
                  </a:cubicBezTo>
                  <a:cubicBezTo>
                    <a:pt x="0" y="90"/>
                    <a:pt x="2" y="52"/>
                    <a:pt x="27" y="27"/>
                  </a:cubicBezTo>
                  <a:cubicBezTo>
                    <a:pt x="27" y="27"/>
                    <a:pt x="27" y="27"/>
                    <a:pt x="27" y="27"/>
                  </a:cubicBezTo>
                  <a:cubicBezTo>
                    <a:pt x="52" y="2"/>
                    <a:pt x="90" y="0"/>
                    <a:pt x="113" y="23"/>
                  </a:cubicBezTo>
                  <a:close/>
                  <a:moveTo>
                    <a:pt x="111" y="25"/>
                  </a:moveTo>
                  <a:cubicBezTo>
                    <a:pt x="89" y="4"/>
                    <a:pt x="53" y="6"/>
                    <a:pt x="29" y="29"/>
                  </a:cubicBezTo>
                  <a:cubicBezTo>
                    <a:pt x="29" y="29"/>
                    <a:pt x="29" y="29"/>
                    <a:pt x="29" y="29"/>
                  </a:cubicBezTo>
                  <a:cubicBezTo>
                    <a:pt x="6" y="53"/>
                    <a:pt x="4" y="89"/>
                    <a:pt x="26" y="111"/>
                  </a:cubicBezTo>
                  <a:cubicBezTo>
                    <a:pt x="26" y="111"/>
                    <a:pt x="26" y="111"/>
                    <a:pt x="26" y="111"/>
                  </a:cubicBezTo>
                  <a:cubicBezTo>
                    <a:pt x="47" y="132"/>
                    <a:pt x="83" y="130"/>
                    <a:pt x="107" y="107"/>
                  </a:cubicBezTo>
                  <a:cubicBezTo>
                    <a:pt x="107" y="107"/>
                    <a:pt x="107" y="107"/>
                    <a:pt x="107" y="107"/>
                  </a:cubicBezTo>
                  <a:cubicBezTo>
                    <a:pt x="131" y="83"/>
                    <a:pt x="132" y="47"/>
                    <a:pt x="1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377"/>
            <p:cNvSpPr>
              <a:spLocks noEditPoints="1"/>
            </p:cNvSpPr>
            <p:nvPr/>
          </p:nvSpPr>
          <p:spPr bwMode="auto">
            <a:xfrm>
              <a:off x="4048126" y="6907213"/>
              <a:ext cx="219075" cy="219075"/>
            </a:xfrm>
            <a:custGeom>
              <a:avLst/>
              <a:gdLst>
                <a:gd name="T0" fmla="*/ 17 w 126"/>
                <a:gd name="T1" fmla="*/ 109 h 126"/>
                <a:gd name="T2" fmla="*/ 0 w 126"/>
                <a:gd name="T3" fmla="*/ 68 h 126"/>
                <a:gd name="T4" fmla="*/ 0 w 126"/>
                <a:gd name="T5" fmla="*/ 68 h 126"/>
                <a:gd name="T6" fmla="*/ 20 w 126"/>
                <a:gd name="T7" fmla="*/ 20 h 126"/>
                <a:gd name="T8" fmla="*/ 20 w 126"/>
                <a:gd name="T9" fmla="*/ 20 h 126"/>
                <a:gd name="T10" fmla="*/ 68 w 126"/>
                <a:gd name="T11" fmla="*/ 0 h 126"/>
                <a:gd name="T12" fmla="*/ 68 w 126"/>
                <a:gd name="T13" fmla="*/ 0 h 126"/>
                <a:gd name="T14" fmla="*/ 110 w 126"/>
                <a:gd name="T15" fmla="*/ 17 h 126"/>
                <a:gd name="T16" fmla="*/ 110 w 126"/>
                <a:gd name="T17" fmla="*/ 17 h 126"/>
                <a:gd name="T18" fmla="*/ 108 w 126"/>
                <a:gd name="T19" fmla="*/ 18 h 126"/>
                <a:gd name="T20" fmla="*/ 110 w 126"/>
                <a:gd name="T21" fmla="*/ 17 h 126"/>
                <a:gd name="T22" fmla="*/ 126 w 126"/>
                <a:gd name="T23" fmla="*/ 58 h 126"/>
                <a:gd name="T24" fmla="*/ 126 w 126"/>
                <a:gd name="T25" fmla="*/ 58 h 126"/>
                <a:gd name="T26" fmla="*/ 106 w 126"/>
                <a:gd name="T27" fmla="*/ 106 h 126"/>
                <a:gd name="T28" fmla="*/ 106 w 126"/>
                <a:gd name="T29" fmla="*/ 106 h 126"/>
                <a:gd name="T30" fmla="*/ 58 w 126"/>
                <a:gd name="T31" fmla="*/ 126 h 126"/>
                <a:gd name="T32" fmla="*/ 58 w 126"/>
                <a:gd name="T33" fmla="*/ 126 h 126"/>
                <a:gd name="T34" fmla="*/ 17 w 126"/>
                <a:gd name="T35" fmla="*/ 109 h 126"/>
                <a:gd name="T36" fmla="*/ 26 w 126"/>
                <a:gd name="T37" fmla="*/ 26 h 126"/>
                <a:gd name="T38" fmla="*/ 8 w 126"/>
                <a:gd name="T39" fmla="*/ 68 h 126"/>
                <a:gd name="T40" fmla="*/ 8 w 126"/>
                <a:gd name="T41" fmla="*/ 68 h 126"/>
                <a:gd name="T42" fmla="*/ 22 w 126"/>
                <a:gd name="T43" fmla="*/ 104 h 126"/>
                <a:gd name="T44" fmla="*/ 22 w 126"/>
                <a:gd name="T45" fmla="*/ 104 h 126"/>
                <a:gd name="T46" fmla="*/ 58 w 126"/>
                <a:gd name="T47" fmla="*/ 118 h 126"/>
                <a:gd name="T48" fmla="*/ 58 w 126"/>
                <a:gd name="T49" fmla="*/ 118 h 126"/>
                <a:gd name="T50" fmla="*/ 101 w 126"/>
                <a:gd name="T51" fmla="*/ 100 h 126"/>
                <a:gd name="T52" fmla="*/ 101 w 126"/>
                <a:gd name="T53" fmla="*/ 100 h 126"/>
                <a:gd name="T54" fmla="*/ 119 w 126"/>
                <a:gd name="T55" fmla="*/ 58 h 126"/>
                <a:gd name="T56" fmla="*/ 119 w 126"/>
                <a:gd name="T57" fmla="*/ 58 h 126"/>
                <a:gd name="T58" fmla="*/ 104 w 126"/>
                <a:gd name="T59" fmla="*/ 22 h 126"/>
                <a:gd name="T60" fmla="*/ 104 w 126"/>
                <a:gd name="T61" fmla="*/ 22 h 126"/>
                <a:gd name="T62" fmla="*/ 106 w 126"/>
                <a:gd name="T63" fmla="*/ 20 h 126"/>
                <a:gd name="T64" fmla="*/ 107 w 126"/>
                <a:gd name="T65" fmla="*/ 19 h 126"/>
                <a:gd name="T66" fmla="*/ 106 w 126"/>
                <a:gd name="T67" fmla="*/ 20 h 126"/>
                <a:gd name="T68" fmla="*/ 104 w 126"/>
                <a:gd name="T69" fmla="*/ 22 h 126"/>
                <a:gd name="T70" fmla="*/ 68 w 126"/>
                <a:gd name="T71" fmla="*/ 7 h 126"/>
                <a:gd name="T72" fmla="*/ 68 w 126"/>
                <a:gd name="T73" fmla="*/ 7 h 126"/>
                <a:gd name="T74" fmla="*/ 26 w 126"/>
                <a:gd name="T7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7" y="109"/>
                  </a:moveTo>
                  <a:cubicBezTo>
                    <a:pt x="6" y="98"/>
                    <a:pt x="0" y="83"/>
                    <a:pt x="0" y="68"/>
                  </a:cubicBezTo>
                  <a:cubicBezTo>
                    <a:pt x="0" y="68"/>
                    <a:pt x="0" y="68"/>
                    <a:pt x="0" y="68"/>
                  </a:cubicBezTo>
                  <a:cubicBezTo>
                    <a:pt x="0" y="51"/>
                    <a:pt x="7" y="34"/>
                    <a:pt x="20" y="20"/>
                  </a:cubicBezTo>
                  <a:cubicBezTo>
                    <a:pt x="20" y="20"/>
                    <a:pt x="20" y="20"/>
                    <a:pt x="20" y="20"/>
                  </a:cubicBezTo>
                  <a:cubicBezTo>
                    <a:pt x="34" y="7"/>
                    <a:pt x="51" y="0"/>
                    <a:pt x="68" y="0"/>
                  </a:cubicBezTo>
                  <a:cubicBezTo>
                    <a:pt x="68" y="0"/>
                    <a:pt x="68" y="0"/>
                    <a:pt x="68" y="0"/>
                  </a:cubicBezTo>
                  <a:cubicBezTo>
                    <a:pt x="84" y="0"/>
                    <a:pt x="98" y="5"/>
                    <a:pt x="110" y="17"/>
                  </a:cubicBezTo>
                  <a:cubicBezTo>
                    <a:pt x="110" y="17"/>
                    <a:pt x="110" y="17"/>
                    <a:pt x="110" y="17"/>
                  </a:cubicBezTo>
                  <a:cubicBezTo>
                    <a:pt x="108" y="18"/>
                    <a:pt x="108" y="18"/>
                    <a:pt x="108" y="18"/>
                  </a:cubicBezTo>
                  <a:cubicBezTo>
                    <a:pt x="110" y="17"/>
                    <a:pt x="110" y="17"/>
                    <a:pt x="110" y="17"/>
                  </a:cubicBezTo>
                  <a:cubicBezTo>
                    <a:pt x="121" y="28"/>
                    <a:pt x="126" y="43"/>
                    <a:pt x="126" y="58"/>
                  </a:cubicBezTo>
                  <a:cubicBezTo>
                    <a:pt x="126" y="58"/>
                    <a:pt x="126" y="58"/>
                    <a:pt x="126" y="58"/>
                  </a:cubicBezTo>
                  <a:cubicBezTo>
                    <a:pt x="126" y="75"/>
                    <a:pt x="119" y="92"/>
                    <a:pt x="106" y="106"/>
                  </a:cubicBezTo>
                  <a:cubicBezTo>
                    <a:pt x="106" y="106"/>
                    <a:pt x="106" y="106"/>
                    <a:pt x="106" y="106"/>
                  </a:cubicBezTo>
                  <a:cubicBezTo>
                    <a:pt x="92" y="119"/>
                    <a:pt x="75" y="126"/>
                    <a:pt x="58" y="126"/>
                  </a:cubicBezTo>
                  <a:cubicBezTo>
                    <a:pt x="58" y="126"/>
                    <a:pt x="58" y="126"/>
                    <a:pt x="58" y="126"/>
                  </a:cubicBezTo>
                  <a:cubicBezTo>
                    <a:pt x="43" y="126"/>
                    <a:pt x="28" y="121"/>
                    <a:pt x="17" y="109"/>
                  </a:cubicBezTo>
                  <a:close/>
                  <a:moveTo>
                    <a:pt x="26" y="26"/>
                  </a:moveTo>
                  <a:cubicBezTo>
                    <a:pt x="14" y="38"/>
                    <a:pt x="8" y="53"/>
                    <a:pt x="8" y="68"/>
                  </a:cubicBezTo>
                  <a:cubicBezTo>
                    <a:pt x="8" y="68"/>
                    <a:pt x="8" y="68"/>
                    <a:pt x="8" y="68"/>
                  </a:cubicBezTo>
                  <a:cubicBezTo>
                    <a:pt x="8" y="82"/>
                    <a:pt x="12" y="94"/>
                    <a:pt x="22" y="104"/>
                  </a:cubicBezTo>
                  <a:cubicBezTo>
                    <a:pt x="22" y="104"/>
                    <a:pt x="22" y="104"/>
                    <a:pt x="22" y="104"/>
                  </a:cubicBezTo>
                  <a:cubicBezTo>
                    <a:pt x="32" y="114"/>
                    <a:pt x="45" y="118"/>
                    <a:pt x="58" y="118"/>
                  </a:cubicBezTo>
                  <a:cubicBezTo>
                    <a:pt x="58" y="118"/>
                    <a:pt x="58" y="118"/>
                    <a:pt x="58" y="118"/>
                  </a:cubicBezTo>
                  <a:cubicBezTo>
                    <a:pt x="73" y="118"/>
                    <a:pt x="88" y="112"/>
                    <a:pt x="101" y="100"/>
                  </a:cubicBezTo>
                  <a:cubicBezTo>
                    <a:pt x="101" y="100"/>
                    <a:pt x="101" y="100"/>
                    <a:pt x="101" y="100"/>
                  </a:cubicBezTo>
                  <a:cubicBezTo>
                    <a:pt x="113" y="88"/>
                    <a:pt x="119" y="73"/>
                    <a:pt x="119" y="58"/>
                  </a:cubicBezTo>
                  <a:cubicBezTo>
                    <a:pt x="119" y="58"/>
                    <a:pt x="119" y="58"/>
                    <a:pt x="119" y="58"/>
                  </a:cubicBezTo>
                  <a:cubicBezTo>
                    <a:pt x="119" y="44"/>
                    <a:pt x="114" y="32"/>
                    <a:pt x="104" y="22"/>
                  </a:cubicBezTo>
                  <a:cubicBezTo>
                    <a:pt x="104" y="22"/>
                    <a:pt x="104" y="22"/>
                    <a:pt x="104" y="22"/>
                  </a:cubicBezTo>
                  <a:cubicBezTo>
                    <a:pt x="106" y="20"/>
                    <a:pt x="106" y="20"/>
                    <a:pt x="106" y="20"/>
                  </a:cubicBezTo>
                  <a:cubicBezTo>
                    <a:pt x="107" y="19"/>
                    <a:pt x="107" y="19"/>
                    <a:pt x="107" y="19"/>
                  </a:cubicBezTo>
                  <a:cubicBezTo>
                    <a:pt x="106" y="20"/>
                    <a:pt x="106" y="20"/>
                    <a:pt x="106" y="20"/>
                  </a:cubicBezTo>
                  <a:cubicBezTo>
                    <a:pt x="104" y="22"/>
                    <a:pt x="104" y="22"/>
                    <a:pt x="104" y="22"/>
                  </a:cubicBezTo>
                  <a:cubicBezTo>
                    <a:pt x="95" y="12"/>
                    <a:pt x="82" y="7"/>
                    <a:pt x="68" y="7"/>
                  </a:cubicBezTo>
                  <a:cubicBezTo>
                    <a:pt x="68" y="7"/>
                    <a:pt x="68" y="7"/>
                    <a:pt x="68" y="7"/>
                  </a:cubicBezTo>
                  <a:cubicBezTo>
                    <a:pt x="53" y="7"/>
                    <a:pt x="38" y="13"/>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378"/>
            <p:cNvSpPr>
              <a:spLocks noEditPoints="1"/>
            </p:cNvSpPr>
            <p:nvPr/>
          </p:nvSpPr>
          <p:spPr bwMode="auto">
            <a:xfrm>
              <a:off x="4102101" y="7016751"/>
              <a:ext cx="84138" cy="85725"/>
            </a:xfrm>
            <a:custGeom>
              <a:avLst/>
              <a:gdLst>
                <a:gd name="T0" fmla="*/ 39 w 49"/>
                <a:gd name="T1" fmla="*/ 10 h 49"/>
                <a:gd name="T2" fmla="*/ 41 w 49"/>
                <a:gd name="T3" fmla="*/ 41 h 49"/>
                <a:gd name="T4" fmla="*/ 41 w 49"/>
                <a:gd name="T5" fmla="*/ 41 h 49"/>
                <a:gd name="T6" fmla="*/ 10 w 49"/>
                <a:gd name="T7" fmla="*/ 39 h 49"/>
                <a:gd name="T8" fmla="*/ 10 w 49"/>
                <a:gd name="T9" fmla="*/ 39 h 49"/>
                <a:gd name="T10" fmla="*/ 9 w 49"/>
                <a:gd name="T11" fmla="*/ 8 h 49"/>
                <a:gd name="T12" fmla="*/ 9 w 49"/>
                <a:gd name="T13" fmla="*/ 8 h 49"/>
                <a:gd name="T14" fmla="*/ 39 w 49"/>
                <a:gd name="T15" fmla="*/ 10 h 49"/>
                <a:gd name="T16" fmla="*/ 37 w 49"/>
                <a:gd name="T17" fmla="*/ 12 h 49"/>
                <a:gd name="T18" fmla="*/ 11 w 49"/>
                <a:gd name="T19" fmla="*/ 11 h 49"/>
                <a:gd name="T20" fmla="*/ 11 w 49"/>
                <a:gd name="T21" fmla="*/ 11 h 49"/>
                <a:gd name="T22" fmla="*/ 13 w 49"/>
                <a:gd name="T23" fmla="*/ 36 h 49"/>
                <a:gd name="T24" fmla="*/ 13 w 49"/>
                <a:gd name="T25" fmla="*/ 36 h 49"/>
                <a:gd name="T26" fmla="*/ 38 w 49"/>
                <a:gd name="T27" fmla="*/ 38 h 49"/>
                <a:gd name="T28" fmla="*/ 38 w 49"/>
                <a:gd name="T29" fmla="*/ 38 h 49"/>
                <a:gd name="T30" fmla="*/ 37 w 49"/>
                <a:gd name="T3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39" y="10"/>
                  </a:moveTo>
                  <a:cubicBezTo>
                    <a:pt x="48" y="19"/>
                    <a:pt x="49" y="32"/>
                    <a:pt x="41" y="41"/>
                  </a:cubicBezTo>
                  <a:cubicBezTo>
                    <a:pt x="41" y="41"/>
                    <a:pt x="41" y="41"/>
                    <a:pt x="41" y="41"/>
                  </a:cubicBezTo>
                  <a:cubicBezTo>
                    <a:pt x="33" y="49"/>
                    <a:pt x="19" y="48"/>
                    <a:pt x="10" y="39"/>
                  </a:cubicBezTo>
                  <a:cubicBezTo>
                    <a:pt x="10" y="39"/>
                    <a:pt x="10" y="39"/>
                    <a:pt x="10" y="39"/>
                  </a:cubicBezTo>
                  <a:cubicBezTo>
                    <a:pt x="1" y="30"/>
                    <a:pt x="0" y="16"/>
                    <a:pt x="9" y="8"/>
                  </a:cubicBezTo>
                  <a:cubicBezTo>
                    <a:pt x="9" y="8"/>
                    <a:pt x="9" y="8"/>
                    <a:pt x="9" y="8"/>
                  </a:cubicBezTo>
                  <a:cubicBezTo>
                    <a:pt x="17" y="0"/>
                    <a:pt x="30" y="1"/>
                    <a:pt x="39" y="10"/>
                  </a:cubicBezTo>
                  <a:close/>
                  <a:moveTo>
                    <a:pt x="37" y="12"/>
                  </a:moveTo>
                  <a:cubicBezTo>
                    <a:pt x="29" y="5"/>
                    <a:pt x="18" y="4"/>
                    <a:pt x="11" y="11"/>
                  </a:cubicBezTo>
                  <a:cubicBezTo>
                    <a:pt x="11" y="11"/>
                    <a:pt x="11" y="11"/>
                    <a:pt x="11" y="11"/>
                  </a:cubicBezTo>
                  <a:cubicBezTo>
                    <a:pt x="4" y="17"/>
                    <a:pt x="5" y="29"/>
                    <a:pt x="13" y="36"/>
                  </a:cubicBezTo>
                  <a:cubicBezTo>
                    <a:pt x="13" y="36"/>
                    <a:pt x="13" y="36"/>
                    <a:pt x="13" y="36"/>
                  </a:cubicBezTo>
                  <a:cubicBezTo>
                    <a:pt x="20" y="44"/>
                    <a:pt x="32" y="45"/>
                    <a:pt x="38" y="38"/>
                  </a:cubicBezTo>
                  <a:cubicBezTo>
                    <a:pt x="38" y="38"/>
                    <a:pt x="38" y="38"/>
                    <a:pt x="38" y="38"/>
                  </a:cubicBezTo>
                  <a:cubicBezTo>
                    <a:pt x="45" y="32"/>
                    <a:pt x="44"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379"/>
            <p:cNvSpPr>
              <a:spLocks noEditPoints="1"/>
            </p:cNvSpPr>
            <p:nvPr/>
          </p:nvSpPr>
          <p:spPr bwMode="auto">
            <a:xfrm>
              <a:off x="4103689" y="7018338"/>
              <a:ext cx="80963" cy="82550"/>
            </a:xfrm>
            <a:custGeom>
              <a:avLst/>
              <a:gdLst>
                <a:gd name="T0" fmla="*/ 26 w 47"/>
                <a:gd name="T1" fmla="*/ 47 h 47"/>
                <a:gd name="T2" fmla="*/ 8 w 47"/>
                <a:gd name="T3" fmla="*/ 39 h 47"/>
                <a:gd name="T4" fmla="*/ 8 w 47"/>
                <a:gd name="T5" fmla="*/ 39 h 47"/>
                <a:gd name="T6" fmla="*/ 0 w 47"/>
                <a:gd name="T7" fmla="*/ 21 h 47"/>
                <a:gd name="T8" fmla="*/ 0 w 47"/>
                <a:gd name="T9" fmla="*/ 21 h 47"/>
                <a:gd name="T10" fmla="*/ 6 w 47"/>
                <a:gd name="T11" fmla="*/ 6 h 47"/>
                <a:gd name="T12" fmla="*/ 6 w 47"/>
                <a:gd name="T13" fmla="*/ 6 h 47"/>
                <a:gd name="T14" fmla="*/ 21 w 47"/>
                <a:gd name="T15" fmla="*/ 0 h 47"/>
                <a:gd name="T16" fmla="*/ 21 w 47"/>
                <a:gd name="T17" fmla="*/ 0 h 47"/>
                <a:gd name="T18" fmla="*/ 40 w 47"/>
                <a:gd name="T19" fmla="*/ 8 h 47"/>
                <a:gd name="T20" fmla="*/ 40 w 47"/>
                <a:gd name="T21" fmla="*/ 8 h 47"/>
                <a:gd name="T22" fmla="*/ 38 w 47"/>
                <a:gd name="T23" fmla="*/ 9 h 47"/>
                <a:gd name="T24" fmla="*/ 40 w 47"/>
                <a:gd name="T25" fmla="*/ 8 h 47"/>
                <a:gd name="T26" fmla="*/ 47 w 47"/>
                <a:gd name="T27" fmla="*/ 26 h 47"/>
                <a:gd name="T28" fmla="*/ 47 w 47"/>
                <a:gd name="T29" fmla="*/ 26 h 47"/>
                <a:gd name="T30" fmla="*/ 41 w 47"/>
                <a:gd name="T31" fmla="*/ 41 h 47"/>
                <a:gd name="T32" fmla="*/ 41 w 47"/>
                <a:gd name="T33" fmla="*/ 41 h 47"/>
                <a:gd name="T34" fmla="*/ 26 w 47"/>
                <a:gd name="T35" fmla="*/ 47 h 47"/>
                <a:gd name="T36" fmla="*/ 26 w 47"/>
                <a:gd name="T37" fmla="*/ 47 h 47"/>
                <a:gd name="T38" fmla="*/ 26 w 47"/>
                <a:gd name="T39" fmla="*/ 47 h 47"/>
                <a:gd name="T40" fmla="*/ 11 w 47"/>
                <a:gd name="T41" fmla="*/ 11 h 47"/>
                <a:gd name="T42" fmla="*/ 7 w 47"/>
                <a:gd name="T43" fmla="*/ 21 h 47"/>
                <a:gd name="T44" fmla="*/ 7 w 47"/>
                <a:gd name="T45" fmla="*/ 21 h 47"/>
                <a:gd name="T46" fmla="*/ 13 w 47"/>
                <a:gd name="T47" fmla="*/ 34 h 47"/>
                <a:gd name="T48" fmla="*/ 13 w 47"/>
                <a:gd name="T49" fmla="*/ 34 h 47"/>
                <a:gd name="T50" fmla="*/ 26 w 47"/>
                <a:gd name="T51" fmla="*/ 40 h 47"/>
                <a:gd name="T52" fmla="*/ 26 w 47"/>
                <a:gd name="T53" fmla="*/ 40 h 47"/>
                <a:gd name="T54" fmla="*/ 36 w 47"/>
                <a:gd name="T55" fmla="*/ 36 h 47"/>
                <a:gd name="T56" fmla="*/ 36 w 47"/>
                <a:gd name="T57" fmla="*/ 36 h 47"/>
                <a:gd name="T58" fmla="*/ 40 w 47"/>
                <a:gd name="T59" fmla="*/ 26 h 47"/>
                <a:gd name="T60" fmla="*/ 40 w 47"/>
                <a:gd name="T61" fmla="*/ 26 h 47"/>
                <a:gd name="T62" fmla="*/ 34 w 47"/>
                <a:gd name="T63" fmla="*/ 13 h 47"/>
                <a:gd name="T64" fmla="*/ 34 w 47"/>
                <a:gd name="T65" fmla="*/ 13 h 47"/>
                <a:gd name="T66" fmla="*/ 36 w 47"/>
                <a:gd name="T67" fmla="*/ 11 h 47"/>
                <a:gd name="T68" fmla="*/ 37 w 47"/>
                <a:gd name="T69" fmla="*/ 10 h 47"/>
                <a:gd name="T70" fmla="*/ 36 w 47"/>
                <a:gd name="T71" fmla="*/ 11 h 47"/>
                <a:gd name="T72" fmla="*/ 34 w 47"/>
                <a:gd name="T73" fmla="*/ 13 h 47"/>
                <a:gd name="T74" fmla="*/ 21 w 47"/>
                <a:gd name="T75" fmla="*/ 7 h 47"/>
                <a:gd name="T76" fmla="*/ 21 w 47"/>
                <a:gd name="T77" fmla="*/ 7 h 47"/>
                <a:gd name="T78" fmla="*/ 11 w 47"/>
                <a:gd name="T7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7">
                  <a:moveTo>
                    <a:pt x="26" y="47"/>
                  </a:moveTo>
                  <a:cubicBezTo>
                    <a:pt x="20" y="47"/>
                    <a:pt x="13" y="44"/>
                    <a:pt x="8" y="39"/>
                  </a:cubicBezTo>
                  <a:cubicBezTo>
                    <a:pt x="8" y="39"/>
                    <a:pt x="8" y="39"/>
                    <a:pt x="8" y="39"/>
                  </a:cubicBezTo>
                  <a:cubicBezTo>
                    <a:pt x="3" y="34"/>
                    <a:pt x="0" y="28"/>
                    <a:pt x="0" y="21"/>
                  </a:cubicBezTo>
                  <a:cubicBezTo>
                    <a:pt x="0" y="21"/>
                    <a:pt x="0" y="21"/>
                    <a:pt x="0" y="21"/>
                  </a:cubicBezTo>
                  <a:cubicBezTo>
                    <a:pt x="0" y="15"/>
                    <a:pt x="2" y="10"/>
                    <a:pt x="6" y="6"/>
                  </a:cubicBezTo>
                  <a:cubicBezTo>
                    <a:pt x="6" y="6"/>
                    <a:pt x="6" y="6"/>
                    <a:pt x="6" y="6"/>
                  </a:cubicBezTo>
                  <a:cubicBezTo>
                    <a:pt x="10" y="2"/>
                    <a:pt x="16" y="0"/>
                    <a:pt x="21" y="0"/>
                  </a:cubicBezTo>
                  <a:cubicBezTo>
                    <a:pt x="21" y="0"/>
                    <a:pt x="21" y="0"/>
                    <a:pt x="21" y="0"/>
                  </a:cubicBezTo>
                  <a:cubicBezTo>
                    <a:pt x="28" y="0"/>
                    <a:pt x="34" y="2"/>
                    <a:pt x="40" y="8"/>
                  </a:cubicBezTo>
                  <a:cubicBezTo>
                    <a:pt x="40" y="8"/>
                    <a:pt x="40" y="8"/>
                    <a:pt x="40" y="8"/>
                  </a:cubicBezTo>
                  <a:cubicBezTo>
                    <a:pt x="38" y="9"/>
                    <a:pt x="38" y="9"/>
                    <a:pt x="38" y="9"/>
                  </a:cubicBezTo>
                  <a:cubicBezTo>
                    <a:pt x="40" y="8"/>
                    <a:pt x="40" y="8"/>
                    <a:pt x="40" y="8"/>
                  </a:cubicBezTo>
                  <a:cubicBezTo>
                    <a:pt x="45" y="13"/>
                    <a:pt x="47" y="19"/>
                    <a:pt x="47" y="26"/>
                  </a:cubicBezTo>
                  <a:cubicBezTo>
                    <a:pt x="47" y="26"/>
                    <a:pt x="47" y="26"/>
                    <a:pt x="47" y="26"/>
                  </a:cubicBezTo>
                  <a:cubicBezTo>
                    <a:pt x="47" y="31"/>
                    <a:pt x="45" y="37"/>
                    <a:pt x="41" y="41"/>
                  </a:cubicBezTo>
                  <a:cubicBezTo>
                    <a:pt x="41" y="41"/>
                    <a:pt x="41" y="41"/>
                    <a:pt x="41" y="41"/>
                  </a:cubicBezTo>
                  <a:cubicBezTo>
                    <a:pt x="37" y="45"/>
                    <a:pt x="32" y="47"/>
                    <a:pt x="26" y="47"/>
                  </a:cubicBezTo>
                  <a:cubicBezTo>
                    <a:pt x="26" y="47"/>
                    <a:pt x="26" y="47"/>
                    <a:pt x="26" y="47"/>
                  </a:cubicBezTo>
                  <a:cubicBezTo>
                    <a:pt x="26" y="47"/>
                    <a:pt x="26" y="47"/>
                    <a:pt x="26" y="47"/>
                  </a:cubicBezTo>
                  <a:close/>
                  <a:moveTo>
                    <a:pt x="11" y="11"/>
                  </a:moveTo>
                  <a:cubicBezTo>
                    <a:pt x="9" y="14"/>
                    <a:pt x="7" y="17"/>
                    <a:pt x="7" y="21"/>
                  </a:cubicBezTo>
                  <a:cubicBezTo>
                    <a:pt x="7" y="21"/>
                    <a:pt x="7" y="21"/>
                    <a:pt x="7" y="21"/>
                  </a:cubicBezTo>
                  <a:cubicBezTo>
                    <a:pt x="7" y="26"/>
                    <a:pt x="9" y="30"/>
                    <a:pt x="13" y="34"/>
                  </a:cubicBezTo>
                  <a:cubicBezTo>
                    <a:pt x="13" y="34"/>
                    <a:pt x="13" y="34"/>
                    <a:pt x="13" y="34"/>
                  </a:cubicBezTo>
                  <a:cubicBezTo>
                    <a:pt x="17" y="38"/>
                    <a:pt x="22" y="40"/>
                    <a:pt x="26" y="40"/>
                  </a:cubicBezTo>
                  <a:cubicBezTo>
                    <a:pt x="26" y="40"/>
                    <a:pt x="26" y="40"/>
                    <a:pt x="26" y="40"/>
                  </a:cubicBezTo>
                  <a:cubicBezTo>
                    <a:pt x="30" y="40"/>
                    <a:pt x="33" y="38"/>
                    <a:pt x="36" y="36"/>
                  </a:cubicBezTo>
                  <a:cubicBezTo>
                    <a:pt x="36" y="36"/>
                    <a:pt x="36" y="36"/>
                    <a:pt x="36" y="36"/>
                  </a:cubicBezTo>
                  <a:cubicBezTo>
                    <a:pt x="39" y="33"/>
                    <a:pt x="40" y="30"/>
                    <a:pt x="40" y="26"/>
                  </a:cubicBezTo>
                  <a:cubicBezTo>
                    <a:pt x="40" y="26"/>
                    <a:pt x="40" y="26"/>
                    <a:pt x="40" y="26"/>
                  </a:cubicBezTo>
                  <a:cubicBezTo>
                    <a:pt x="40" y="21"/>
                    <a:pt x="38" y="17"/>
                    <a:pt x="34" y="13"/>
                  </a:cubicBezTo>
                  <a:cubicBezTo>
                    <a:pt x="34" y="13"/>
                    <a:pt x="34" y="13"/>
                    <a:pt x="34" y="13"/>
                  </a:cubicBezTo>
                  <a:cubicBezTo>
                    <a:pt x="36" y="11"/>
                    <a:pt x="36" y="11"/>
                    <a:pt x="36" y="11"/>
                  </a:cubicBezTo>
                  <a:cubicBezTo>
                    <a:pt x="37" y="10"/>
                    <a:pt x="37" y="10"/>
                    <a:pt x="37" y="10"/>
                  </a:cubicBezTo>
                  <a:cubicBezTo>
                    <a:pt x="36" y="11"/>
                    <a:pt x="36" y="11"/>
                    <a:pt x="36" y="11"/>
                  </a:cubicBezTo>
                  <a:cubicBezTo>
                    <a:pt x="34" y="13"/>
                    <a:pt x="34" y="13"/>
                    <a:pt x="34" y="13"/>
                  </a:cubicBezTo>
                  <a:cubicBezTo>
                    <a:pt x="31" y="9"/>
                    <a:pt x="26" y="7"/>
                    <a:pt x="21" y="7"/>
                  </a:cubicBezTo>
                  <a:cubicBezTo>
                    <a:pt x="21" y="7"/>
                    <a:pt x="21" y="7"/>
                    <a:pt x="21" y="7"/>
                  </a:cubicBezTo>
                  <a:cubicBezTo>
                    <a:pt x="18" y="7"/>
                    <a:pt x="14"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380"/>
            <p:cNvSpPr>
              <a:spLocks noEditPoints="1"/>
            </p:cNvSpPr>
            <p:nvPr/>
          </p:nvSpPr>
          <p:spPr bwMode="auto">
            <a:xfrm>
              <a:off x="4132264" y="7053263"/>
              <a:ext cx="20638" cy="20638"/>
            </a:xfrm>
            <a:custGeom>
              <a:avLst/>
              <a:gdLst>
                <a:gd name="T0" fmla="*/ 7 w 12"/>
                <a:gd name="T1" fmla="*/ 1 h 12"/>
                <a:gd name="T2" fmla="*/ 11 w 12"/>
                <a:gd name="T3" fmla="*/ 1 h 12"/>
                <a:gd name="T4" fmla="*/ 11 w 12"/>
                <a:gd name="T5" fmla="*/ 1 h 12"/>
                <a:gd name="T6" fmla="*/ 11 w 12"/>
                <a:gd name="T7" fmla="*/ 5 h 12"/>
                <a:gd name="T8" fmla="*/ 11 w 12"/>
                <a:gd name="T9" fmla="*/ 5 h 12"/>
                <a:gd name="T10" fmla="*/ 9 w 12"/>
                <a:gd name="T11" fmla="*/ 9 h 12"/>
                <a:gd name="T12" fmla="*/ 9 w 12"/>
                <a:gd name="T13" fmla="*/ 9 h 12"/>
                <a:gd name="T14" fmla="*/ 5 w 12"/>
                <a:gd name="T15" fmla="*/ 11 h 12"/>
                <a:gd name="T16" fmla="*/ 5 w 12"/>
                <a:gd name="T17" fmla="*/ 11 h 12"/>
                <a:gd name="T18" fmla="*/ 1 w 12"/>
                <a:gd name="T19" fmla="*/ 11 h 12"/>
                <a:gd name="T20" fmla="*/ 1 w 12"/>
                <a:gd name="T21" fmla="*/ 11 h 12"/>
                <a:gd name="T22" fmla="*/ 1 w 12"/>
                <a:gd name="T23" fmla="*/ 7 h 12"/>
                <a:gd name="T24" fmla="*/ 1 w 12"/>
                <a:gd name="T25" fmla="*/ 7 h 12"/>
                <a:gd name="T26" fmla="*/ 4 w 12"/>
                <a:gd name="T27" fmla="*/ 3 h 12"/>
                <a:gd name="T28" fmla="*/ 4 w 12"/>
                <a:gd name="T29" fmla="*/ 3 h 12"/>
                <a:gd name="T30" fmla="*/ 7 w 12"/>
                <a:gd name="T31" fmla="*/ 1 h 12"/>
                <a:gd name="T32" fmla="*/ 6 w 12"/>
                <a:gd name="T33" fmla="*/ 6 h 12"/>
                <a:gd name="T34" fmla="*/ 5 w 12"/>
                <a:gd name="T35" fmla="*/ 8 h 12"/>
                <a:gd name="T36" fmla="*/ 5 w 12"/>
                <a:gd name="T37" fmla="*/ 8 h 12"/>
                <a:gd name="T38" fmla="*/ 6 w 12"/>
                <a:gd name="T39" fmla="*/ 6 h 12"/>
                <a:gd name="T40" fmla="*/ 6 w 12"/>
                <a:gd name="T41" fmla="*/ 6 h 12"/>
                <a:gd name="T42" fmla="*/ 8 w 12"/>
                <a:gd name="T43" fmla="*/ 4 h 12"/>
                <a:gd name="T44" fmla="*/ 8 w 12"/>
                <a:gd name="T45" fmla="*/ 4 h 12"/>
                <a:gd name="T46" fmla="*/ 6 w 1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2">
                  <a:moveTo>
                    <a:pt x="7" y="1"/>
                  </a:moveTo>
                  <a:cubicBezTo>
                    <a:pt x="8" y="0"/>
                    <a:pt x="10" y="0"/>
                    <a:pt x="11" y="1"/>
                  </a:cubicBezTo>
                  <a:cubicBezTo>
                    <a:pt x="11" y="1"/>
                    <a:pt x="11" y="1"/>
                    <a:pt x="11" y="1"/>
                  </a:cubicBezTo>
                  <a:cubicBezTo>
                    <a:pt x="12" y="3"/>
                    <a:pt x="12" y="4"/>
                    <a:pt x="11" y="5"/>
                  </a:cubicBezTo>
                  <a:cubicBezTo>
                    <a:pt x="11" y="5"/>
                    <a:pt x="11" y="5"/>
                    <a:pt x="11" y="5"/>
                  </a:cubicBezTo>
                  <a:cubicBezTo>
                    <a:pt x="11" y="6"/>
                    <a:pt x="10" y="8"/>
                    <a:pt x="9" y="9"/>
                  </a:cubicBezTo>
                  <a:cubicBezTo>
                    <a:pt x="9" y="9"/>
                    <a:pt x="9" y="9"/>
                    <a:pt x="9" y="9"/>
                  </a:cubicBezTo>
                  <a:cubicBezTo>
                    <a:pt x="8" y="10"/>
                    <a:pt x="7" y="11"/>
                    <a:pt x="5" y="11"/>
                  </a:cubicBezTo>
                  <a:cubicBezTo>
                    <a:pt x="5" y="11"/>
                    <a:pt x="5" y="11"/>
                    <a:pt x="5" y="11"/>
                  </a:cubicBezTo>
                  <a:cubicBezTo>
                    <a:pt x="4" y="12"/>
                    <a:pt x="3" y="12"/>
                    <a:pt x="1" y="11"/>
                  </a:cubicBezTo>
                  <a:cubicBezTo>
                    <a:pt x="1" y="11"/>
                    <a:pt x="1" y="11"/>
                    <a:pt x="1" y="11"/>
                  </a:cubicBezTo>
                  <a:cubicBezTo>
                    <a:pt x="0" y="9"/>
                    <a:pt x="1" y="8"/>
                    <a:pt x="1" y="7"/>
                  </a:cubicBezTo>
                  <a:cubicBezTo>
                    <a:pt x="1" y="7"/>
                    <a:pt x="1" y="7"/>
                    <a:pt x="1" y="7"/>
                  </a:cubicBezTo>
                  <a:cubicBezTo>
                    <a:pt x="2" y="5"/>
                    <a:pt x="2" y="4"/>
                    <a:pt x="4" y="3"/>
                  </a:cubicBezTo>
                  <a:cubicBezTo>
                    <a:pt x="4" y="3"/>
                    <a:pt x="4" y="3"/>
                    <a:pt x="4" y="3"/>
                  </a:cubicBezTo>
                  <a:cubicBezTo>
                    <a:pt x="5" y="2"/>
                    <a:pt x="6" y="1"/>
                    <a:pt x="7" y="1"/>
                  </a:cubicBezTo>
                  <a:close/>
                  <a:moveTo>
                    <a:pt x="6" y="6"/>
                  </a:moveTo>
                  <a:cubicBezTo>
                    <a:pt x="5" y="6"/>
                    <a:pt x="5" y="7"/>
                    <a:pt x="5" y="8"/>
                  </a:cubicBezTo>
                  <a:cubicBezTo>
                    <a:pt x="5" y="8"/>
                    <a:pt x="5" y="8"/>
                    <a:pt x="5" y="8"/>
                  </a:cubicBezTo>
                  <a:cubicBezTo>
                    <a:pt x="5" y="7"/>
                    <a:pt x="6" y="7"/>
                    <a:pt x="6" y="6"/>
                  </a:cubicBezTo>
                  <a:cubicBezTo>
                    <a:pt x="6" y="6"/>
                    <a:pt x="6" y="6"/>
                    <a:pt x="6" y="6"/>
                  </a:cubicBezTo>
                  <a:cubicBezTo>
                    <a:pt x="7" y="5"/>
                    <a:pt x="8" y="5"/>
                    <a:pt x="8" y="4"/>
                  </a:cubicBezTo>
                  <a:cubicBezTo>
                    <a:pt x="8" y="4"/>
                    <a:pt x="8" y="4"/>
                    <a:pt x="8" y="4"/>
                  </a:cubicBezTo>
                  <a:cubicBezTo>
                    <a:pt x="7" y="4"/>
                    <a:pt x="7"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381"/>
            <p:cNvSpPr/>
            <p:nvPr/>
          </p:nvSpPr>
          <p:spPr bwMode="auto">
            <a:xfrm>
              <a:off x="4130676" y="7050088"/>
              <a:ext cx="26988" cy="25400"/>
            </a:xfrm>
            <a:custGeom>
              <a:avLst/>
              <a:gdLst>
                <a:gd name="T0" fmla="*/ 1 w 15"/>
                <a:gd name="T1" fmla="*/ 14 h 15"/>
                <a:gd name="T2" fmla="*/ 1 w 15"/>
                <a:gd name="T3" fmla="*/ 14 h 15"/>
                <a:gd name="T4" fmla="*/ 1 w 15"/>
                <a:gd name="T5" fmla="*/ 14 h 15"/>
                <a:gd name="T6" fmla="*/ 1 w 15"/>
                <a:gd name="T7" fmla="*/ 14 h 15"/>
                <a:gd name="T8" fmla="*/ 1 w 15"/>
                <a:gd name="T9" fmla="*/ 14 h 15"/>
                <a:gd name="T10" fmla="*/ 0 w 15"/>
                <a:gd name="T11" fmla="*/ 11 h 15"/>
                <a:gd name="T12" fmla="*/ 0 w 15"/>
                <a:gd name="T13" fmla="*/ 11 h 15"/>
                <a:gd name="T14" fmla="*/ 0 w 15"/>
                <a:gd name="T15" fmla="*/ 8 h 15"/>
                <a:gd name="T16" fmla="*/ 0 w 15"/>
                <a:gd name="T17" fmla="*/ 8 h 15"/>
                <a:gd name="T18" fmla="*/ 3 w 15"/>
                <a:gd name="T19" fmla="*/ 4 h 15"/>
                <a:gd name="T20" fmla="*/ 3 w 15"/>
                <a:gd name="T21" fmla="*/ 4 h 15"/>
                <a:gd name="T22" fmla="*/ 7 w 15"/>
                <a:gd name="T23" fmla="*/ 1 h 15"/>
                <a:gd name="T24" fmla="*/ 7 w 15"/>
                <a:gd name="T25" fmla="*/ 1 h 15"/>
                <a:gd name="T26" fmla="*/ 8 w 15"/>
                <a:gd name="T27" fmla="*/ 3 h 15"/>
                <a:gd name="T28" fmla="*/ 7 w 15"/>
                <a:gd name="T29" fmla="*/ 1 h 15"/>
                <a:gd name="T30" fmla="*/ 10 w 15"/>
                <a:gd name="T31" fmla="*/ 0 h 15"/>
                <a:gd name="T32" fmla="*/ 10 w 15"/>
                <a:gd name="T33" fmla="*/ 0 h 15"/>
                <a:gd name="T34" fmla="*/ 13 w 15"/>
                <a:gd name="T35" fmla="*/ 2 h 15"/>
                <a:gd name="T36" fmla="*/ 13 w 15"/>
                <a:gd name="T37" fmla="*/ 2 h 15"/>
                <a:gd name="T38" fmla="*/ 14 w 15"/>
                <a:gd name="T39" fmla="*/ 1 h 15"/>
                <a:gd name="T40" fmla="*/ 14 w 15"/>
                <a:gd name="T41" fmla="*/ 2 h 15"/>
                <a:gd name="T42" fmla="*/ 15 w 15"/>
                <a:gd name="T43" fmla="*/ 5 h 15"/>
                <a:gd name="T44" fmla="*/ 15 w 15"/>
                <a:gd name="T45" fmla="*/ 5 h 15"/>
                <a:gd name="T46" fmla="*/ 14 w 15"/>
                <a:gd name="T47" fmla="*/ 8 h 15"/>
                <a:gd name="T48" fmla="*/ 14 w 15"/>
                <a:gd name="T49" fmla="*/ 8 h 15"/>
                <a:gd name="T50" fmla="*/ 11 w 15"/>
                <a:gd name="T51" fmla="*/ 12 h 15"/>
                <a:gd name="T52" fmla="*/ 11 w 15"/>
                <a:gd name="T53" fmla="*/ 12 h 15"/>
                <a:gd name="T54" fmla="*/ 7 w 15"/>
                <a:gd name="T55" fmla="*/ 15 h 15"/>
                <a:gd name="T56" fmla="*/ 7 w 15"/>
                <a:gd name="T57" fmla="*/ 15 h 15"/>
                <a:gd name="T58" fmla="*/ 5 w 15"/>
                <a:gd name="T59" fmla="*/ 15 h 15"/>
                <a:gd name="T60" fmla="*/ 5 w 15"/>
                <a:gd name="T61" fmla="*/ 15 h 15"/>
                <a:gd name="T62" fmla="*/ 4 w 15"/>
                <a:gd name="T63" fmla="*/ 15 h 15"/>
                <a:gd name="T64" fmla="*/ 4 w 15"/>
                <a:gd name="T65" fmla="*/ 15 h 15"/>
                <a:gd name="T66" fmla="*/ 1 w 15"/>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5">
                  <a:moveTo>
                    <a:pt x="1" y="14"/>
                  </a:moveTo>
                  <a:cubicBezTo>
                    <a:pt x="1" y="14"/>
                    <a:pt x="1" y="14"/>
                    <a:pt x="1" y="14"/>
                  </a:cubicBezTo>
                  <a:cubicBezTo>
                    <a:pt x="1" y="14"/>
                    <a:pt x="1" y="14"/>
                    <a:pt x="1" y="14"/>
                  </a:cubicBezTo>
                  <a:cubicBezTo>
                    <a:pt x="1" y="14"/>
                    <a:pt x="1" y="14"/>
                    <a:pt x="1" y="14"/>
                  </a:cubicBezTo>
                  <a:cubicBezTo>
                    <a:pt x="1" y="14"/>
                    <a:pt x="1" y="14"/>
                    <a:pt x="1" y="14"/>
                  </a:cubicBezTo>
                  <a:cubicBezTo>
                    <a:pt x="0" y="13"/>
                    <a:pt x="0" y="12"/>
                    <a:pt x="0" y="11"/>
                  </a:cubicBezTo>
                  <a:cubicBezTo>
                    <a:pt x="0" y="11"/>
                    <a:pt x="0" y="11"/>
                    <a:pt x="0" y="11"/>
                  </a:cubicBezTo>
                  <a:cubicBezTo>
                    <a:pt x="0" y="10"/>
                    <a:pt x="0" y="9"/>
                    <a:pt x="0" y="8"/>
                  </a:cubicBezTo>
                  <a:cubicBezTo>
                    <a:pt x="0" y="8"/>
                    <a:pt x="0" y="8"/>
                    <a:pt x="0" y="8"/>
                  </a:cubicBezTo>
                  <a:cubicBezTo>
                    <a:pt x="1" y="6"/>
                    <a:pt x="2" y="5"/>
                    <a:pt x="3" y="4"/>
                  </a:cubicBezTo>
                  <a:cubicBezTo>
                    <a:pt x="3" y="4"/>
                    <a:pt x="3" y="4"/>
                    <a:pt x="3" y="4"/>
                  </a:cubicBezTo>
                  <a:cubicBezTo>
                    <a:pt x="4" y="2"/>
                    <a:pt x="6" y="2"/>
                    <a:pt x="7" y="1"/>
                  </a:cubicBezTo>
                  <a:cubicBezTo>
                    <a:pt x="7" y="1"/>
                    <a:pt x="7" y="1"/>
                    <a:pt x="7" y="1"/>
                  </a:cubicBezTo>
                  <a:cubicBezTo>
                    <a:pt x="8" y="3"/>
                    <a:pt x="8" y="3"/>
                    <a:pt x="8" y="3"/>
                  </a:cubicBezTo>
                  <a:cubicBezTo>
                    <a:pt x="7" y="1"/>
                    <a:pt x="7" y="1"/>
                    <a:pt x="7" y="1"/>
                  </a:cubicBezTo>
                  <a:cubicBezTo>
                    <a:pt x="8" y="1"/>
                    <a:pt x="9" y="0"/>
                    <a:pt x="10" y="0"/>
                  </a:cubicBezTo>
                  <a:cubicBezTo>
                    <a:pt x="10" y="0"/>
                    <a:pt x="10" y="0"/>
                    <a:pt x="10" y="0"/>
                  </a:cubicBezTo>
                  <a:cubicBezTo>
                    <a:pt x="11" y="0"/>
                    <a:pt x="12" y="1"/>
                    <a:pt x="13" y="2"/>
                  </a:cubicBezTo>
                  <a:cubicBezTo>
                    <a:pt x="13" y="2"/>
                    <a:pt x="13" y="2"/>
                    <a:pt x="13" y="2"/>
                  </a:cubicBezTo>
                  <a:cubicBezTo>
                    <a:pt x="14" y="1"/>
                    <a:pt x="14" y="1"/>
                    <a:pt x="14" y="1"/>
                  </a:cubicBezTo>
                  <a:cubicBezTo>
                    <a:pt x="14" y="2"/>
                    <a:pt x="14" y="2"/>
                    <a:pt x="14" y="2"/>
                  </a:cubicBezTo>
                  <a:cubicBezTo>
                    <a:pt x="14" y="3"/>
                    <a:pt x="15" y="4"/>
                    <a:pt x="15" y="5"/>
                  </a:cubicBezTo>
                  <a:cubicBezTo>
                    <a:pt x="15" y="5"/>
                    <a:pt x="15" y="5"/>
                    <a:pt x="15" y="5"/>
                  </a:cubicBezTo>
                  <a:cubicBezTo>
                    <a:pt x="15" y="6"/>
                    <a:pt x="15" y="7"/>
                    <a:pt x="14" y="8"/>
                  </a:cubicBezTo>
                  <a:cubicBezTo>
                    <a:pt x="14" y="8"/>
                    <a:pt x="14" y="8"/>
                    <a:pt x="14" y="8"/>
                  </a:cubicBezTo>
                  <a:cubicBezTo>
                    <a:pt x="14" y="9"/>
                    <a:pt x="13" y="11"/>
                    <a:pt x="11" y="12"/>
                  </a:cubicBezTo>
                  <a:cubicBezTo>
                    <a:pt x="11" y="12"/>
                    <a:pt x="11" y="12"/>
                    <a:pt x="11" y="12"/>
                  </a:cubicBezTo>
                  <a:cubicBezTo>
                    <a:pt x="10" y="13"/>
                    <a:pt x="9" y="14"/>
                    <a:pt x="7" y="15"/>
                  </a:cubicBezTo>
                  <a:cubicBezTo>
                    <a:pt x="7" y="15"/>
                    <a:pt x="7" y="15"/>
                    <a:pt x="7" y="15"/>
                  </a:cubicBezTo>
                  <a:cubicBezTo>
                    <a:pt x="7" y="15"/>
                    <a:pt x="6" y="15"/>
                    <a:pt x="5" y="15"/>
                  </a:cubicBezTo>
                  <a:cubicBezTo>
                    <a:pt x="5" y="15"/>
                    <a:pt x="5" y="15"/>
                    <a:pt x="5" y="15"/>
                  </a:cubicBezTo>
                  <a:cubicBezTo>
                    <a:pt x="5" y="15"/>
                    <a:pt x="4" y="15"/>
                    <a:pt x="4" y="15"/>
                  </a:cubicBezTo>
                  <a:cubicBezTo>
                    <a:pt x="4" y="15"/>
                    <a:pt x="4" y="15"/>
                    <a:pt x="4" y="15"/>
                  </a:cubicBezTo>
                  <a:cubicBezTo>
                    <a:pt x="3"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382"/>
            <p:cNvSpPr>
              <a:spLocks noEditPoints="1"/>
            </p:cNvSpPr>
            <p:nvPr/>
          </p:nvSpPr>
          <p:spPr bwMode="auto">
            <a:xfrm>
              <a:off x="4178301" y="7040563"/>
              <a:ext cx="49213" cy="28575"/>
            </a:xfrm>
            <a:custGeom>
              <a:avLst/>
              <a:gdLst>
                <a:gd name="T0" fmla="*/ 16 w 28"/>
                <a:gd name="T1" fmla="*/ 6 h 16"/>
                <a:gd name="T2" fmla="*/ 26 w 28"/>
                <a:gd name="T3" fmla="*/ 0 h 16"/>
                <a:gd name="T4" fmla="*/ 26 w 28"/>
                <a:gd name="T5" fmla="*/ 0 h 16"/>
                <a:gd name="T6" fmla="*/ 28 w 28"/>
                <a:gd name="T7" fmla="*/ 3 h 16"/>
                <a:gd name="T8" fmla="*/ 17 w 28"/>
                <a:gd name="T9" fmla="*/ 10 h 16"/>
                <a:gd name="T10" fmla="*/ 17 w 28"/>
                <a:gd name="T11" fmla="*/ 10 h 16"/>
                <a:gd name="T12" fmla="*/ 0 w 28"/>
                <a:gd name="T13" fmla="*/ 14 h 16"/>
                <a:gd name="T14" fmla="*/ 0 w 28"/>
                <a:gd name="T15" fmla="*/ 14 h 16"/>
                <a:gd name="T16" fmla="*/ 1 w 28"/>
                <a:gd name="T17" fmla="*/ 11 h 16"/>
                <a:gd name="T18" fmla="*/ 16 w 28"/>
                <a:gd name="T19" fmla="*/ 6 h 16"/>
                <a:gd name="T20" fmla="*/ 26 w 28"/>
                <a:gd name="T21" fmla="*/ 0 h 16"/>
                <a:gd name="T22" fmla="*/ 26 w 28"/>
                <a:gd name="T23" fmla="*/ 0 h 16"/>
                <a:gd name="T24" fmla="*/ 26 w 28"/>
                <a:gd name="T25" fmla="*/ 0 h 16"/>
                <a:gd name="T26" fmla="*/ 26 w 28"/>
                <a:gd name="T27" fmla="*/ 0 h 16"/>
                <a:gd name="T28" fmla="*/ 26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6" y="6"/>
                  </a:moveTo>
                  <a:cubicBezTo>
                    <a:pt x="21" y="3"/>
                    <a:pt x="26" y="0"/>
                    <a:pt x="26" y="0"/>
                  </a:cubicBezTo>
                  <a:cubicBezTo>
                    <a:pt x="26" y="0"/>
                    <a:pt x="26" y="0"/>
                    <a:pt x="26" y="0"/>
                  </a:cubicBezTo>
                  <a:cubicBezTo>
                    <a:pt x="28" y="3"/>
                    <a:pt x="28" y="3"/>
                    <a:pt x="28" y="3"/>
                  </a:cubicBezTo>
                  <a:cubicBezTo>
                    <a:pt x="28" y="3"/>
                    <a:pt x="23" y="6"/>
                    <a:pt x="17" y="10"/>
                  </a:cubicBezTo>
                  <a:cubicBezTo>
                    <a:pt x="17" y="10"/>
                    <a:pt x="17" y="10"/>
                    <a:pt x="17" y="10"/>
                  </a:cubicBezTo>
                  <a:cubicBezTo>
                    <a:pt x="11" y="13"/>
                    <a:pt x="5" y="16"/>
                    <a:pt x="0" y="14"/>
                  </a:cubicBezTo>
                  <a:cubicBezTo>
                    <a:pt x="0" y="14"/>
                    <a:pt x="0" y="14"/>
                    <a:pt x="0" y="14"/>
                  </a:cubicBezTo>
                  <a:cubicBezTo>
                    <a:pt x="1" y="11"/>
                    <a:pt x="1" y="11"/>
                    <a:pt x="1" y="11"/>
                  </a:cubicBezTo>
                  <a:cubicBezTo>
                    <a:pt x="3" y="12"/>
                    <a:pt x="10" y="10"/>
                    <a:pt x="16" y="6"/>
                  </a:cubicBezTo>
                  <a:close/>
                  <a:moveTo>
                    <a:pt x="26" y="0"/>
                  </a:moveTo>
                  <a:cubicBezTo>
                    <a:pt x="26" y="0"/>
                    <a:pt x="26" y="0"/>
                    <a:pt x="26" y="0"/>
                  </a:cubicBezTo>
                  <a:cubicBezTo>
                    <a:pt x="26" y="0"/>
                    <a:pt x="26" y="0"/>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83"/>
            <p:cNvSpPr>
              <a:spLocks noEditPoints="1"/>
            </p:cNvSpPr>
            <p:nvPr/>
          </p:nvSpPr>
          <p:spPr bwMode="auto">
            <a:xfrm>
              <a:off x="4173539" y="7035801"/>
              <a:ext cx="58738" cy="33338"/>
            </a:xfrm>
            <a:custGeom>
              <a:avLst/>
              <a:gdLst>
                <a:gd name="T0" fmla="*/ 2 w 34"/>
                <a:gd name="T1" fmla="*/ 19 h 19"/>
                <a:gd name="T2" fmla="*/ 0 w 34"/>
                <a:gd name="T3" fmla="*/ 18 h 19"/>
                <a:gd name="T4" fmla="*/ 4 w 34"/>
                <a:gd name="T5" fmla="*/ 11 h 19"/>
                <a:gd name="T6" fmla="*/ 6 w 34"/>
                <a:gd name="T7" fmla="*/ 12 h 19"/>
                <a:gd name="T8" fmla="*/ 6 w 34"/>
                <a:gd name="T9" fmla="*/ 12 h 19"/>
                <a:gd name="T10" fmla="*/ 6 w 34"/>
                <a:gd name="T11" fmla="*/ 12 h 19"/>
                <a:gd name="T12" fmla="*/ 6 w 34"/>
                <a:gd name="T13" fmla="*/ 12 h 19"/>
                <a:gd name="T14" fmla="*/ 6 w 34"/>
                <a:gd name="T15" fmla="*/ 12 h 19"/>
                <a:gd name="T16" fmla="*/ 6 w 34"/>
                <a:gd name="T17" fmla="*/ 12 h 19"/>
                <a:gd name="T18" fmla="*/ 18 w 34"/>
                <a:gd name="T19" fmla="*/ 8 h 19"/>
                <a:gd name="T20" fmla="*/ 18 w 34"/>
                <a:gd name="T21" fmla="*/ 8 h 19"/>
                <a:gd name="T22" fmla="*/ 19 w 34"/>
                <a:gd name="T23" fmla="*/ 9 h 19"/>
                <a:gd name="T24" fmla="*/ 18 w 34"/>
                <a:gd name="T25" fmla="*/ 8 h 19"/>
                <a:gd name="T26" fmla="*/ 28 w 34"/>
                <a:gd name="T27" fmla="*/ 1 h 19"/>
                <a:gd name="T28" fmla="*/ 28 w 34"/>
                <a:gd name="T29" fmla="*/ 1 h 19"/>
                <a:gd name="T30" fmla="*/ 30 w 34"/>
                <a:gd name="T31" fmla="*/ 0 h 19"/>
                <a:gd name="T32" fmla="*/ 34 w 34"/>
                <a:gd name="T33" fmla="*/ 6 h 19"/>
                <a:gd name="T34" fmla="*/ 32 w 34"/>
                <a:gd name="T35" fmla="*/ 7 h 19"/>
                <a:gd name="T36" fmla="*/ 21 w 34"/>
                <a:gd name="T37" fmla="*/ 14 h 19"/>
                <a:gd name="T38" fmla="*/ 21 w 34"/>
                <a:gd name="T39" fmla="*/ 14 h 19"/>
                <a:gd name="T40" fmla="*/ 6 w 34"/>
                <a:gd name="T41" fmla="*/ 19 h 19"/>
                <a:gd name="T42" fmla="*/ 6 w 34"/>
                <a:gd name="T43" fmla="*/ 19 h 19"/>
                <a:gd name="T44" fmla="*/ 6 w 34"/>
                <a:gd name="T45" fmla="*/ 19 h 19"/>
                <a:gd name="T46" fmla="*/ 6 w 34"/>
                <a:gd name="T47" fmla="*/ 19 h 19"/>
                <a:gd name="T48" fmla="*/ 2 w 34"/>
                <a:gd name="T49" fmla="*/ 19 h 19"/>
                <a:gd name="T50" fmla="*/ 29 w 34"/>
                <a:gd name="T51" fmla="*/ 3 h 19"/>
                <a:gd name="T52" fmla="*/ 31 w 34"/>
                <a:gd name="T53" fmla="*/ 1 h 19"/>
                <a:gd name="T54" fmla="*/ 29 w 34"/>
                <a:gd name="T5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9">
                  <a:moveTo>
                    <a:pt x="2" y="19"/>
                  </a:moveTo>
                  <a:cubicBezTo>
                    <a:pt x="0" y="18"/>
                    <a:pt x="0" y="18"/>
                    <a:pt x="0" y="18"/>
                  </a:cubicBezTo>
                  <a:cubicBezTo>
                    <a:pt x="4" y="11"/>
                    <a:pt x="4" y="11"/>
                    <a:pt x="4"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8" y="12"/>
                    <a:pt x="13" y="10"/>
                    <a:pt x="18" y="8"/>
                  </a:cubicBezTo>
                  <a:cubicBezTo>
                    <a:pt x="18" y="8"/>
                    <a:pt x="18" y="8"/>
                    <a:pt x="18" y="8"/>
                  </a:cubicBezTo>
                  <a:cubicBezTo>
                    <a:pt x="19" y="9"/>
                    <a:pt x="19" y="9"/>
                    <a:pt x="19" y="9"/>
                  </a:cubicBezTo>
                  <a:cubicBezTo>
                    <a:pt x="18" y="8"/>
                    <a:pt x="18" y="8"/>
                    <a:pt x="18" y="8"/>
                  </a:cubicBezTo>
                  <a:cubicBezTo>
                    <a:pt x="23" y="5"/>
                    <a:pt x="28" y="1"/>
                    <a:pt x="28" y="1"/>
                  </a:cubicBezTo>
                  <a:cubicBezTo>
                    <a:pt x="28" y="1"/>
                    <a:pt x="28" y="1"/>
                    <a:pt x="28" y="1"/>
                  </a:cubicBezTo>
                  <a:cubicBezTo>
                    <a:pt x="30" y="0"/>
                    <a:pt x="30" y="0"/>
                    <a:pt x="30" y="0"/>
                  </a:cubicBezTo>
                  <a:cubicBezTo>
                    <a:pt x="34" y="6"/>
                    <a:pt x="34" y="6"/>
                    <a:pt x="34" y="6"/>
                  </a:cubicBezTo>
                  <a:cubicBezTo>
                    <a:pt x="32" y="7"/>
                    <a:pt x="32" y="7"/>
                    <a:pt x="32" y="7"/>
                  </a:cubicBezTo>
                  <a:cubicBezTo>
                    <a:pt x="32" y="7"/>
                    <a:pt x="27" y="11"/>
                    <a:pt x="21" y="14"/>
                  </a:cubicBezTo>
                  <a:cubicBezTo>
                    <a:pt x="21" y="14"/>
                    <a:pt x="21" y="14"/>
                    <a:pt x="21" y="14"/>
                  </a:cubicBezTo>
                  <a:cubicBezTo>
                    <a:pt x="16" y="17"/>
                    <a:pt x="11" y="19"/>
                    <a:pt x="6" y="19"/>
                  </a:cubicBezTo>
                  <a:cubicBezTo>
                    <a:pt x="6" y="19"/>
                    <a:pt x="6" y="19"/>
                    <a:pt x="6" y="19"/>
                  </a:cubicBezTo>
                  <a:cubicBezTo>
                    <a:pt x="6" y="19"/>
                    <a:pt x="6" y="19"/>
                    <a:pt x="6" y="19"/>
                  </a:cubicBezTo>
                  <a:cubicBezTo>
                    <a:pt x="6" y="19"/>
                    <a:pt x="6" y="19"/>
                    <a:pt x="6" y="19"/>
                  </a:cubicBezTo>
                  <a:cubicBezTo>
                    <a:pt x="5" y="19"/>
                    <a:pt x="3" y="19"/>
                    <a:pt x="2" y="19"/>
                  </a:cubicBezTo>
                  <a:close/>
                  <a:moveTo>
                    <a:pt x="29" y="3"/>
                  </a:moveTo>
                  <a:cubicBezTo>
                    <a:pt x="31" y="1"/>
                    <a:pt x="31" y="1"/>
                    <a:pt x="31" y="1"/>
                  </a:cubicBezTo>
                  <a:cubicBezTo>
                    <a:pt x="29" y="3"/>
                    <a:pt x="29"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384"/>
            <p:cNvSpPr>
              <a:spLocks noEditPoints="1"/>
            </p:cNvSpPr>
            <p:nvPr/>
          </p:nvSpPr>
          <p:spPr bwMode="auto">
            <a:xfrm>
              <a:off x="4079876" y="7042151"/>
              <a:ext cx="30163" cy="19050"/>
            </a:xfrm>
            <a:custGeom>
              <a:avLst/>
              <a:gdLst>
                <a:gd name="T0" fmla="*/ 3 w 17"/>
                <a:gd name="T1" fmla="*/ 0 h 11"/>
                <a:gd name="T2" fmla="*/ 4 w 17"/>
                <a:gd name="T3" fmla="*/ 2 h 11"/>
                <a:gd name="T4" fmla="*/ 4 w 17"/>
                <a:gd name="T5" fmla="*/ 2 h 11"/>
                <a:gd name="T6" fmla="*/ 12 w 17"/>
                <a:gd name="T7" fmla="*/ 6 h 11"/>
                <a:gd name="T8" fmla="*/ 12 w 17"/>
                <a:gd name="T9" fmla="*/ 6 h 11"/>
                <a:gd name="T10" fmla="*/ 17 w 17"/>
                <a:gd name="T11" fmla="*/ 8 h 11"/>
                <a:gd name="T12" fmla="*/ 17 w 17"/>
                <a:gd name="T13" fmla="*/ 8 h 11"/>
                <a:gd name="T14" fmla="*/ 17 w 17"/>
                <a:gd name="T15" fmla="*/ 11 h 11"/>
                <a:gd name="T16" fmla="*/ 2 w 17"/>
                <a:gd name="T17" fmla="*/ 5 h 11"/>
                <a:gd name="T18" fmla="*/ 2 w 17"/>
                <a:gd name="T19" fmla="*/ 5 h 11"/>
                <a:gd name="T20" fmla="*/ 0 w 17"/>
                <a:gd name="T21" fmla="*/ 1 h 11"/>
                <a:gd name="T22" fmla="*/ 0 w 17"/>
                <a:gd name="T23" fmla="*/ 1 h 11"/>
                <a:gd name="T24" fmla="*/ 3 w 17"/>
                <a:gd name="T25" fmla="*/ 0 h 11"/>
                <a:gd name="T26" fmla="*/ 17 w 17"/>
                <a:gd name="T27" fmla="*/ 8 h 11"/>
                <a:gd name="T28" fmla="*/ 17 w 17"/>
                <a:gd name="T29" fmla="*/ 8 h 11"/>
                <a:gd name="T30" fmla="*/ 17 w 17"/>
                <a:gd name="T31" fmla="*/ 8 h 11"/>
                <a:gd name="T32" fmla="*/ 17 w 17"/>
                <a:gd name="T33" fmla="*/ 8 h 11"/>
                <a:gd name="T34" fmla="*/ 17 w 17"/>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1">
                  <a:moveTo>
                    <a:pt x="3" y="0"/>
                  </a:moveTo>
                  <a:cubicBezTo>
                    <a:pt x="3" y="1"/>
                    <a:pt x="4" y="2"/>
                    <a:pt x="4" y="2"/>
                  </a:cubicBezTo>
                  <a:cubicBezTo>
                    <a:pt x="4" y="2"/>
                    <a:pt x="4" y="2"/>
                    <a:pt x="4" y="2"/>
                  </a:cubicBezTo>
                  <a:cubicBezTo>
                    <a:pt x="6" y="4"/>
                    <a:pt x="9" y="6"/>
                    <a:pt x="12" y="6"/>
                  </a:cubicBezTo>
                  <a:cubicBezTo>
                    <a:pt x="12" y="6"/>
                    <a:pt x="12" y="6"/>
                    <a:pt x="12" y="6"/>
                  </a:cubicBezTo>
                  <a:cubicBezTo>
                    <a:pt x="15" y="7"/>
                    <a:pt x="17" y="8"/>
                    <a:pt x="17" y="8"/>
                  </a:cubicBezTo>
                  <a:cubicBezTo>
                    <a:pt x="17" y="8"/>
                    <a:pt x="17" y="8"/>
                    <a:pt x="17" y="8"/>
                  </a:cubicBezTo>
                  <a:cubicBezTo>
                    <a:pt x="17" y="11"/>
                    <a:pt x="17" y="11"/>
                    <a:pt x="17" y="11"/>
                  </a:cubicBezTo>
                  <a:cubicBezTo>
                    <a:pt x="16" y="11"/>
                    <a:pt x="7" y="10"/>
                    <a:pt x="2" y="5"/>
                  </a:cubicBezTo>
                  <a:cubicBezTo>
                    <a:pt x="2" y="5"/>
                    <a:pt x="2" y="5"/>
                    <a:pt x="2" y="5"/>
                  </a:cubicBezTo>
                  <a:cubicBezTo>
                    <a:pt x="1" y="4"/>
                    <a:pt x="0" y="3"/>
                    <a:pt x="0" y="1"/>
                  </a:cubicBezTo>
                  <a:cubicBezTo>
                    <a:pt x="0" y="1"/>
                    <a:pt x="0" y="1"/>
                    <a:pt x="0" y="1"/>
                  </a:cubicBezTo>
                  <a:cubicBezTo>
                    <a:pt x="3" y="0"/>
                    <a:pt x="3" y="0"/>
                    <a:pt x="3" y="0"/>
                  </a:cubicBezTo>
                  <a:close/>
                  <a:moveTo>
                    <a:pt x="17" y="8"/>
                  </a:moveTo>
                  <a:cubicBezTo>
                    <a:pt x="17" y="8"/>
                    <a:pt x="17" y="8"/>
                    <a:pt x="17" y="8"/>
                  </a:cubicBezTo>
                  <a:cubicBezTo>
                    <a:pt x="17" y="8"/>
                    <a:pt x="17" y="8"/>
                    <a:pt x="17" y="8"/>
                  </a:cubicBezTo>
                  <a:cubicBezTo>
                    <a:pt x="17" y="8"/>
                    <a:pt x="17" y="8"/>
                    <a:pt x="17" y="8"/>
                  </a:cubicBezTo>
                  <a:cubicBezTo>
                    <a:pt x="17" y="8"/>
                    <a:pt x="17"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385"/>
            <p:cNvSpPr>
              <a:spLocks noEditPoints="1"/>
            </p:cNvSpPr>
            <p:nvPr/>
          </p:nvSpPr>
          <p:spPr bwMode="auto">
            <a:xfrm>
              <a:off x="4075114" y="7038976"/>
              <a:ext cx="39688" cy="30163"/>
            </a:xfrm>
            <a:custGeom>
              <a:avLst/>
              <a:gdLst>
                <a:gd name="T0" fmla="*/ 19 w 23"/>
                <a:gd name="T1" fmla="*/ 15 h 17"/>
                <a:gd name="T2" fmla="*/ 19 w 23"/>
                <a:gd name="T3" fmla="*/ 15 h 17"/>
                <a:gd name="T4" fmla="*/ 19 w 23"/>
                <a:gd name="T5" fmla="*/ 15 h 17"/>
                <a:gd name="T6" fmla="*/ 17 w 23"/>
                <a:gd name="T7" fmla="*/ 15 h 17"/>
                <a:gd name="T8" fmla="*/ 17 w 23"/>
                <a:gd name="T9" fmla="*/ 15 h 17"/>
                <a:gd name="T10" fmla="*/ 13 w 23"/>
                <a:gd name="T11" fmla="*/ 14 h 17"/>
                <a:gd name="T12" fmla="*/ 13 w 23"/>
                <a:gd name="T13" fmla="*/ 14 h 17"/>
                <a:gd name="T14" fmla="*/ 4 w 23"/>
                <a:gd name="T15" fmla="*/ 8 h 17"/>
                <a:gd name="T16" fmla="*/ 4 w 23"/>
                <a:gd name="T17" fmla="*/ 8 h 17"/>
                <a:gd name="T18" fmla="*/ 1 w 23"/>
                <a:gd name="T19" fmla="*/ 4 h 17"/>
                <a:gd name="T20" fmla="*/ 1 w 23"/>
                <a:gd name="T21" fmla="*/ 4 h 17"/>
                <a:gd name="T22" fmla="*/ 0 w 23"/>
                <a:gd name="T23" fmla="*/ 2 h 17"/>
                <a:gd name="T24" fmla="*/ 2 w 23"/>
                <a:gd name="T25" fmla="*/ 1 h 17"/>
                <a:gd name="T26" fmla="*/ 5 w 23"/>
                <a:gd name="T27" fmla="*/ 0 h 17"/>
                <a:gd name="T28" fmla="*/ 7 w 23"/>
                <a:gd name="T29" fmla="*/ 0 h 17"/>
                <a:gd name="T30" fmla="*/ 8 w 23"/>
                <a:gd name="T31" fmla="*/ 2 h 17"/>
                <a:gd name="T32" fmla="*/ 9 w 23"/>
                <a:gd name="T33" fmla="*/ 3 h 17"/>
                <a:gd name="T34" fmla="*/ 9 w 23"/>
                <a:gd name="T35" fmla="*/ 3 h 17"/>
                <a:gd name="T36" fmla="*/ 16 w 23"/>
                <a:gd name="T37" fmla="*/ 7 h 17"/>
                <a:gd name="T38" fmla="*/ 16 w 23"/>
                <a:gd name="T39" fmla="*/ 7 h 17"/>
                <a:gd name="T40" fmla="*/ 21 w 23"/>
                <a:gd name="T41" fmla="*/ 8 h 17"/>
                <a:gd name="T42" fmla="*/ 21 w 23"/>
                <a:gd name="T43" fmla="*/ 8 h 17"/>
                <a:gd name="T44" fmla="*/ 23 w 23"/>
                <a:gd name="T45" fmla="*/ 8 h 17"/>
                <a:gd name="T46" fmla="*/ 21 w 23"/>
                <a:gd name="T47" fmla="*/ 17 h 17"/>
                <a:gd name="T48" fmla="*/ 19 w 23"/>
                <a:gd name="T49" fmla="*/ 15 h 17"/>
                <a:gd name="T50" fmla="*/ 20 w 23"/>
                <a:gd name="T51" fmla="*/ 10 h 17"/>
                <a:gd name="T52" fmla="*/ 22 w 23"/>
                <a:gd name="T53" fmla="*/ 9 h 17"/>
                <a:gd name="T54" fmla="*/ 20 w 23"/>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7">
                  <a:moveTo>
                    <a:pt x="19" y="15"/>
                  </a:moveTo>
                  <a:cubicBezTo>
                    <a:pt x="19" y="15"/>
                    <a:pt x="19" y="15"/>
                    <a:pt x="19" y="15"/>
                  </a:cubicBezTo>
                  <a:cubicBezTo>
                    <a:pt x="19" y="15"/>
                    <a:pt x="19" y="15"/>
                    <a:pt x="19" y="15"/>
                  </a:cubicBezTo>
                  <a:cubicBezTo>
                    <a:pt x="18" y="15"/>
                    <a:pt x="18" y="15"/>
                    <a:pt x="17" y="15"/>
                  </a:cubicBezTo>
                  <a:cubicBezTo>
                    <a:pt x="17" y="15"/>
                    <a:pt x="17" y="15"/>
                    <a:pt x="17" y="15"/>
                  </a:cubicBezTo>
                  <a:cubicBezTo>
                    <a:pt x="16" y="15"/>
                    <a:pt x="15" y="14"/>
                    <a:pt x="13" y="14"/>
                  </a:cubicBezTo>
                  <a:cubicBezTo>
                    <a:pt x="13" y="14"/>
                    <a:pt x="13" y="14"/>
                    <a:pt x="13" y="14"/>
                  </a:cubicBezTo>
                  <a:cubicBezTo>
                    <a:pt x="10" y="13"/>
                    <a:pt x="6" y="11"/>
                    <a:pt x="4" y="8"/>
                  </a:cubicBezTo>
                  <a:cubicBezTo>
                    <a:pt x="4" y="8"/>
                    <a:pt x="4" y="8"/>
                    <a:pt x="4" y="8"/>
                  </a:cubicBezTo>
                  <a:cubicBezTo>
                    <a:pt x="2" y="7"/>
                    <a:pt x="1" y="6"/>
                    <a:pt x="1" y="4"/>
                  </a:cubicBezTo>
                  <a:cubicBezTo>
                    <a:pt x="1" y="4"/>
                    <a:pt x="1" y="4"/>
                    <a:pt x="1" y="4"/>
                  </a:cubicBezTo>
                  <a:cubicBezTo>
                    <a:pt x="0" y="2"/>
                    <a:pt x="0" y="2"/>
                    <a:pt x="0" y="2"/>
                  </a:cubicBezTo>
                  <a:cubicBezTo>
                    <a:pt x="2" y="1"/>
                    <a:pt x="2" y="1"/>
                    <a:pt x="2" y="1"/>
                  </a:cubicBezTo>
                  <a:cubicBezTo>
                    <a:pt x="5" y="0"/>
                    <a:pt x="5" y="0"/>
                    <a:pt x="5" y="0"/>
                  </a:cubicBezTo>
                  <a:cubicBezTo>
                    <a:pt x="7" y="0"/>
                    <a:pt x="7" y="0"/>
                    <a:pt x="7" y="0"/>
                  </a:cubicBezTo>
                  <a:cubicBezTo>
                    <a:pt x="8" y="2"/>
                    <a:pt x="8" y="2"/>
                    <a:pt x="8" y="2"/>
                  </a:cubicBezTo>
                  <a:cubicBezTo>
                    <a:pt x="8" y="2"/>
                    <a:pt x="8" y="2"/>
                    <a:pt x="9" y="3"/>
                  </a:cubicBezTo>
                  <a:cubicBezTo>
                    <a:pt x="9" y="3"/>
                    <a:pt x="9" y="3"/>
                    <a:pt x="9" y="3"/>
                  </a:cubicBezTo>
                  <a:cubicBezTo>
                    <a:pt x="10" y="4"/>
                    <a:pt x="13" y="6"/>
                    <a:pt x="16" y="7"/>
                  </a:cubicBezTo>
                  <a:cubicBezTo>
                    <a:pt x="16" y="7"/>
                    <a:pt x="16" y="7"/>
                    <a:pt x="16" y="7"/>
                  </a:cubicBezTo>
                  <a:cubicBezTo>
                    <a:pt x="18" y="7"/>
                    <a:pt x="21" y="8"/>
                    <a:pt x="21" y="8"/>
                  </a:cubicBezTo>
                  <a:cubicBezTo>
                    <a:pt x="21" y="8"/>
                    <a:pt x="21" y="8"/>
                    <a:pt x="21" y="8"/>
                  </a:cubicBezTo>
                  <a:cubicBezTo>
                    <a:pt x="23" y="8"/>
                    <a:pt x="23" y="8"/>
                    <a:pt x="23" y="8"/>
                  </a:cubicBezTo>
                  <a:cubicBezTo>
                    <a:pt x="21" y="17"/>
                    <a:pt x="21" y="17"/>
                    <a:pt x="21" y="17"/>
                  </a:cubicBezTo>
                  <a:cubicBezTo>
                    <a:pt x="19" y="15"/>
                    <a:pt x="19" y="15"/>
                    <a:pt x="19" y="15"/>
                  </a:cubicBezTo>
                  <a:close/>
                  <a:moveTo>
                    <a:pt x="20" y="10"/>
                  </a:moveTo>
                  <a:cubicBezTo>
                    <a:pt x="22" y="9"/>
                    <a:pt x="22" y="9"/>
                    <a:pt x="22" y="9"/>
                  </a:cubicBezTo>
                  <a:cubicBezTo>
                    <a:pt x="20" y="10"/>
                    <a:pt x="20" y="10"/>
                    <a:pt x="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386"/>
            <p:cNvSpPr/>
            <p:nvPr/>
          </p:nvSpPr>
          <p:spPr bwMode="auto">
            <a:xfrm>
              <a:off x="4176714" y="6988176"/>
              <a:ext cx="9525" cy="9525"/>
            </a:xfrm>
            <a:custGeom>
              <a:avLst/>
              <a:gdLst>
                <a:gd name="T0" fmla="*/ 3 w 6"/>
                <a:gd name="T1" fmla="*/ 0 h 6"/>
                <a:gd name="T2" fmla="*/ 6 w 6"/>
                <a:gd name="T3" fmla="*/ 3 h 6"/>
                <a:gd name="T4" fmla="*/ 2 w 6"/>
                <a:gd name="T5" fmla="*/ 6 h 6"/>
                <a:gd name="T6" fmla="*/ 0 w 6"/>
                <a:gd name="T7" fmla="*/ 4 h 6"/>
                <a:gd name="T8" fmla="*/ 3 w 6"/>
                <a:gd name="T9" fmla="*/ 0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2" y="6"/>
                  </a:lnTo>
                  <a:lnTo>
                    <a:pt x="0"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387"/>
            <p:cNvSpPr/>
            <p:nvPr/>
          </p:nvSpPr>
          <p:spPr bwMode="auto">
            <a:xfrm>
              <a:off x="4170364" y="6983413"/>
              <a:ext cx="20638" cy="19050"/>
            </a:xfrm>
            <a:custGeom>
              <a:avLst/>
              <a:gdLst>
                <a:gd name="T0" fmla="*/ 0 w 13"/>
                <a:gd name="T1" fmla="*/ 7 h 12"/>
                <a:gd name="T2" fmla="*/ 6 w 13"/>
                <a:gd name="T3" fmla="*/ 1 h 12"/>
                <a:gd name="T4" fmla="*/ 7 w 13"/>
                <a:gd name="T5" fmla="*/ 0 h 12"/>
                <a:gd name="T6" fmla="*/ 13 w 13"/>
                <a:gd name="T7" fmla="*/ 6 h 12"/>
                <a:gd name="T8" fmla="*/ 6 w 13"/>
                <a:gd name="T9" fmla="*/ 12 h 12"/>
                <a:gd name="T10" fmla="*/ 0 w 13"/>
                <a:gd name="T11" fmla="*/ 7 h 12"/>
                <a:gd name="T12" fmla="*/ 0 w 13"/>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7"/>
                  </a:moveTo>
                  <a:lnTo>
                    <a:pt x="6" y="1"/>
                  </a:lnTo>
                  <a:lnTo>
                    <a:pt x="7" y="0"/>
                  </a:lnTo>
                  <a:lnTo>
                    <a:pt x="13" y="6"/>
                  </a:lnTo>
                  <a:lnTo>
                    <a:pt x="6" y="12"/>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88"/>
            <p:cNvSpPr/>
            <p:nvPr/>
          </p:nvSpPr>
          <p:spPr bwMode="auto">
            <a:xfrm>
              <a:off x="4121151" y="6983413"/>
              <a:ext cx="7938" cy="9525"/>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5" y="3"/>
                  </a:lnTo>
                  <a:lnTo>
                    <a:pt x="2" y="6"/>
                  </a:lnTo>
                  <a:lnTo>
                    <a:pt x="0" y="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389"/>
            <p:cNvSpPr/>
            <p:nvPr/>
          </p:nvSpPr>
          <p:spPr bwMode="auto">
            <a:xfrm>
              <a:off x="4114801" y="6978651"/>
              <a:ext cx="19050" cy="19050"/>
            </a:xfrm>
            <a:custGeom>
              <a:avLst/>
              <a:gdLst>
                <a:gd name="T0" fmla="*/ 0 w 12"/>
                <a:gd name="T1" fmla="*/ 6 h 12"/>
                <a:gd name="T2" fmla="*/ 5 w 12"/>
                <a:gd name="T3" fmla="*/ 2 h 12"/>
                <a:gd name="T4" fmla="*/ 6 w 12"/>
                <a:gd name="T5" fmla="*/ 0 h 12"/>
                <a:gd name="T6" fmla="*/ 12 w 12"/>
                <a:gd name="T7" fmla="*/ 6 h 12"/>
                <a:gd name="T8" fmla="*/ 6 w 12"/>
                <a:gd name="T9" fmla="*/ 12 h 12"/>
                <a:gd name="T10" fmla="*/ 0 w 12"/>
                <a:gd name="T11" fmla="*/ 6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lnTo>
                    <a:pt x="5" y="2"/>
                  </a:lnTo>
                  <a:lnTo>
                    <a:pt x="6" y="0"/>
                  </a:lnTo>
                  <a:lnTo>
                    <a:pt x="12" y="6"/>
                  </a:lnTo>
                  <a:lnTo>
                    <a:pt x="6" y="1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390"/>
            <p:cNvSpPr/>
            <p:nvPr/>
          </p:nvSpPr>
          <p:spPr bwMode="auto">
            <a:xfrm>
              <a:off x="4167189" y="6862763"/>
              <a:ext cx="44450" cy="50800"/>
            </a:xfrm>
            <a:custGeom>
              <a:avLst/>
              <a:gdLst>
                <a:gd name="T0" fmla="*/ 3 w 25"/>
                <a:gd name="T1" fmla="*/ 11 h 29"/>
                <a:gd name="T2" fmla="*/ 15 w 25"/>
                <a:gd name="T3" fmla="*/ 3 h 29"/>
                <a:gd name="T4" fmla="*/ 15 w 25"/>
                <a:gd name="T5" fmla="*/ 3 h 29"/>
                <a:gd name="T6" fmla="*/ 23 w 25"/>
                <a:gd name="T7" fmla="*/ 2 h 29"/>
                <a:gd name="T8" fmla="*/ 23 w 25"/>
                <a:gd name="T9" fmla="*/ 2 h 29"/>
                <a:gd name="T10" fmla="*/ 23 w 25"/>
                <a:gd name="T11" fmla="*/ 7 h 29"/>
                <a:gd name="T12" fmla="*/ 23 w 25"/>
                <a:gd name="T13" fmla="*/ 7 h 29"/>
                <a:gd name="T14" fmla="*/ 21 w 25"/>
                <a:gd name="T15" fmla="*/ 12 h 29"/>
                <a:gd name="T16" fmla="*/ 21 w 25"/>
                <a:gd name="T17" fmla="*/ 12 h 29"/>
                <a:gd name="T18" fmla="*/ 16 w 25"/>
                <a:gd name="T19" fmla="*/ 18 h 29"/>
                <a:gd name="T20" fmla="*/ 16 w 25"/>
                <a:gd name="T21" fmla="*/ 18 h 29"/>
                <a:gd name="T22" fmla="*/ 16 w 25"/>
                <a:gd name="T23" fmla="*/ 18 h 29"/>
                <a:gd name="T24" fmla="*/ 13 w 25"/>
                <a:gd name="T25" fmla="*/ 16 h 29"/>
                <a:gd name="T26" fmla="*/ 17 w 25"/>
                <a:gd name="T27" fmla="*/ 12 h 29"/>
                <a:gd name="T28" fmla="*/ 17 w 25"/>
                <a:gd name="T29" fmla="*/ 12 h 29"/>
                <a:gd name="T30" fmla="*/ 20 w 25"/>
                <a:gd name="T31" fmla="*/ 5 h 29"/>
                <a:gd name="T32" fmla="*/ 20 w 25"/>
                <a:gd name="T33" fmla="*/ 5 h 29"/>
                <a:gd name="T34" fmla="*/ 20 w 25"/>
                <a:gd name="T35" fmla="*/ 5 h 29"/>
                <a:gd name="T36" fmla="*/ 20 w 25"/>
                <a:gd name="T37" fmla="*/ 5 h 29"/>
                <a:gd name="T38" fmla="*/ 20 w 25"/>
                <a:gd name="T39" fmla="*/ 5 h 29"/>
                <a:gd name="T40" fmla="*/ 20 w 25"/>
                <a:gd name="T41" fmla="*/ 5 h 29"/>
                <a:gd name="T42" fmla="*/ 17 w 25"/>
                <a:gd name="T43" fmla="*/ 6 h 29"/>
                <a:gd name="T44" fmla="*/ 17 w 25"/>
                <a:gd name="T45" fmla="*/ 6 h 29"/>
                <a:gd name="T46" fmla="*/ 6 w 25"/>
                <a:gd name="T47" fmla="*/ 13 h 29"/>
                <a:gd name="T48" fmla="*/ 6 w 25"/>
                <a:gd name="T49" fmla="*/ 13 h 29"/>
                <a:gd name="T50" fmla="*/ 4 w 25"/>
                <a:gd name="T51" fmla="*/ 18 h 29"/>
                <a:gd name="T52" fmla="*/ 4 w 25"/>
                <a:gd name="T53" fmla="*/ 18 h 29"/>
                <a:gd name="T54" fmla="*/ 5 w 25"/>
                <a:gd name="T55" fmla="*/ 29 h 29"/>
                <a:gd name="T56" fmla="*/ 5 w 25"/>
                <a:gd name="T57" fmla="*/ 29 h 29"/>
                <a:gd name="T58" fmla="*/ 1 w 25"/>
                <a:gd name="T59" fmla="*/ 29 h 29"/>
                <a:gd name="T60" fmla="*/ 0 w 25"/>
                <a:gd name="T61" fmla="*/ 18 h 29"/>
                <a:gd name="T62" fmla="*/ 0 w 25"/>
                <a:gd name="T63" fmla="*/ 18 h 29"/>
                <a:gd name="T64" fmla="*/ 3 w 25"/>
                <a:gd name="T65" fmla="*/ 11 h 29"/>
                <a:gd name="T66" fmla="*/ 3 w 25"/>
                <a:gd name="T67" fmla="*/ 11 h 29"/>
                <a:gd name="T68" fmla="*/ 3 w 25"/>
                <a:gd name="T6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
                  <a:moveTo>
                    <a:pt x="3" y="11"/>
                  </a:moveTo>
                  <a:cubicBezTo>
                    <a:pt x="5" y="8"/>
                    <a:pt x="9" y="6"/>
                    <a:pt x="15" y="3"/>
                  </a:cubicBezTo>
                  <a:cubicBezTo>
                    <a:pt x="15" y="3"/>
                    <a:pt x="15" y="3"/>
                    <a:pt x="15" y="3"/>
                  </a:cubicBezTo>
                  <a:cubicBezTo>
                    <a:pt x="19" y="1"/>
                    <a:pt x="21" y="0"/>
                    <a:pt x="23" y="2"/>
                  </a:cubicBezTo>
                  <a:cubicBezTo>
                    <a:pt x="23" y="2"/>
                    <a:pt x="23" y="2"/>
                    <a:pt x="23" y="2"/>
                  </a:cubicBezTo>
                  <a:cubicBezTo>
                    <a:pt x="25" y="4"/>
                    <a:pt x="24" y="5"/>
                    <a:pt x="23" y="7"/>
                  </a:cubicBezTo>
                  <a:cubicBezTo>
                    <a:pt x="23" y="7"/>
                    <a:pt x="23" y="7"/>
                    <a:pt x="23" y="7"/>
                  </a:cubicBezTo>
                  <a:cubicBezTo>
                    <a:pt x="23" y="9"/>
                    <a:pt x="22" y="10"/>
                    <a:pt x="21" y="12"/>
                  </a:cubicBezTo>
                  <a:cubicBezTo>
                    <a:pt x="21" y="12"/>
                    <a:pt x="21" y="12"/>
                    <a:pt x="21" y="12"/>
                  </a:cubicBezTo>
                  <a:cubicBezTo>
                    <a:pt x="18" y="15"/>
                    <a:pt x="16" y="18"/>
                    <a:pt x="16" y="18"/>
                  </a:cubicBezTo>
                  <a:cubicBezTo>
                    <a:pt x="16" y="18"/>
                    <a:pt x="16" y="18"/>
                    <a:pt x="16" y="18"/>
                  </a:cubicBezTo>
                  <a:cubicBezTo>
                    <a:pt x="16" y="18"/>
                    <a:pt x="16" y="18"/>
                    <a:pt x="16" y="18"/>
                  </a:cubicBezTo>
                  <a:cubicBezTo>
                    <a:pt x="13" y="16"/>
                    <a:pt x="13" y="16"/>
                    <a:pt x="13" y="16"/>
                  </a:cubicBezTo>
                  <a:cubicBezTo>
                    <a:pt x="13" y="16"/>
                    <a:pt x="15" y="14"/>
                    <a:pt x="17" y="12"/>
                  </a:cubicBezTo>
                  <a:cubicBezTo>
                    <a:pt x="17" y="12"/>
                    <a:pt x="17" y="12"/>
                    <a:pt x="17" y="12"/>
                  </a:cubicBezTo>
                  <a:cubicBezTo>
                    <a:pt x="18" y="9"/>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19" y="5"/>
                    <a:pt x="18" y="5"/>
                    <a:pt x="17" y="6"/>
                  </a:cubicBezTo>
                  <a:cubicBezTo>
                    <a:pt x="17" y="6"/>
                    <a:pt x="17" y="6"/>
                    <a:pt x="17" y="6"/>
                  </a:cubicBezTo>
                  <a:cubicBezTo>
                    <a:pt x="11" y="9"/>
                    <a:pt x="8" y="11"/>
                    <a:pt x="6" y="13"/>
                  </a:cubicBezTo>
                  <a:cubicBezTo>
                    <a:pt x="6" y="13"/>
                    <a:pt x="6" y="13"/>
                    <a:pt x="6" y="13"/>
                  </a:cubicBezTo>
                  <a:cubicBezTo>
                    <a:pt x="3" y="16"/>
                    <a:pt x="4" y="16"/>
                    <a:pt x="4" y="18"/>
                  </a:cubicBezTo>
                  <a:cubicBezTo>
                    <a:pt x="4" y="18"/>
                    <a:pt x="4" y="18"/>
                    <a:pt x="4" y="18"/>
                  </a:cubicBezTo>
                  <a:cubicBezTo>
                    <a:pt x="4" y="21"/>
                    <a:pt x="5" y="29"/>
                    <a:pt x="5" y="29"/>
                  </a:cubicBezTo>
                  <a:cubicBezTo>
                    <a:pt x="5" y="29"/>
                    <a:pt x="5" y="29"/>
                    <a:pt x="5" y="29"/>
                  </a:cubicBezTo>
                  <a:cubicBezTo>
                    <a:pt x="1" y="29"/>
                    <a:pt x="1" y="29"/>
                    <a:pt x="1" y="29"/>
                  </a:cubicBezTo>
                  <a:cubicBezTo>
                    <a:pt x="1" y="29"/>
                    <a:pt x="0" y="21"/>
                    <a:pt x="0" y="18"/>
                  </a:cubicBezTo>
                  <a:cubicBezTo>
                    <a:pt x="0" y="18"/>
                    <a:pt x="0" y="18"/>
                    <a:pt x="0" y="18"/>
                  </a:cubicBezTo>
                  <a:cubicBezTo>
                    <a:pt x="0" y="17"/>
                    <a:pt x="0" y="14"/>
                    <a:pt x="3" y="11"/>
                  </a:cubicBezTo>
                  <a:cubicBezTo>
                    <a:pt x="3"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391"/>
            <p:cNvSpPr>
              <a:spLocks noEditPoints="1"/>
            </p:cNvSpPr>
            <p:nvPr/>
          </p:nvSpPr>
          <p:spPr bwMode="auto">
            <a:xfrm>
              <a:off x="4164014" y="6861176"/>
              <a:ext cx="49213" cy="55563"/>
            </a:xfrm>
            <a:custGeom>
              <a:avLst/>
              <a:gdLst>
                <a:gd name="T0" fmla="*/ 1 w 28"/>
                <a:gd name="T1" fmla="*/ 30 h 32"/>
                <a:gd name="T2" fmla="*/ 1 w 28"/>
                <a:gd name="T3" fmla="*/ 30 h 32"/>
                <a:gd name="T4" fmla="*/ 1 w 28"/>
                <a:gd name="T5" fmla="*/ 29 h 32"/>
                <a:gd name="T6" fmla="*/ 1 w 28"/>
                <a:gd name="T7" fmla="*/ 26 h 32"/>
                <a:gd name="T8" fmla="*/ 0 w 28"/>
                <a:gd name="T9" fmla="*/ 19 h 32"/>
                <a:gd name="T10" fmla="*/ 0 w 28"/>
                <a:gd name="T11" fmla="*/ 18 h 32"/>
                <a:gd name="T12" fmla="*/ 4 w 28"/>
                <a:gd name="T13" fmla="*/ 10 h 32"/>
                <a:gd name="T14" fmla="*/ 4 w 28"/>
                <a:gd name="T15" fmla="*/ 10 h 32"/>
                <a:gd name="T16" fmla="*/ 16 w 28"/>
                <a:gd name="T17" fmla="*/ 2 h 32"/>
                <a:gd name="T18" fmla="*/ 23 w 28"/>
                <a:gd name="T19" fmla="*/ 0 h 32"/>
                <a:gd name="T20" fmla="*/ 26 w 28"/>
                <a:gd name="T21" fmla="*/ 1 h 32"/>
                <a:gd name="T22" fmla="*/ 26 w 28"/>
                <a:gd name="T23" fmla="*/ 2 h 32"/>
                <a:gd name="T24" fmla="*/ 28 w 28"/>
                <a:gd name="T25" fmla="*/ 5 h 32"/>
                <a:gd name="T26" fmla="*/ 27 w 28"/>
                <a:gd name="T27" fmla="*/ 9 h 32"/>
                <a:gd name="T28" fmla="*/ 24 w 28"/>
                <a:gd name="T29" fmla="*/ 14 h 32"/>
                <a:gd name="T30" fmla="*/ 20 w 28"/>
                <a:gd name="T31" fmla="*/ 20 h 32"/>
                <a:gd name="T32" fmla="*/ 19 w 28"/>
                <a:gd name="T33" fmla="*/ 21 h 32"/>
                <a:gd name="T34" fmla="*/ 17 w 28"/>
                <a:gd name="T35" fmla="*/ 21 h 32"/>
                <a:gd name="T36" fmla="*/ 14 w 28"/>
                <a:gd name="T37" fmla="*/ 16 h 32"/>
                <a:gd name="T38" fmla="*/ 17 w 28"/>
                <a:gd name="T39" fmla="*/ 11 h 32"/>
                <a:gd name="T40" fmla="*/ 18 w 28"/>
                <a:gd name="T41" fmla="*/ 10 h 32"/>
                <a:gd name="T42" fmla="*/ 9 w 28"/>
                <a:gd name="T43" fmla="*/ 15 h 32"/>
                <a:gd name="T44" fmla="*/ 8 w 28"/>
                <a:gd name="T45" fmla="*/ 18 h 32"/>
                <a:gd name="T46" fmla="*/ 8 w 28"/>
                <a:gd name="T47" fmla="*/ 19 h 32"/>
                <a:gd name="T48" fmla="*/ 8 w 28"/>
                <a:gd name="T49" fmla="*/ 19 h 32"/>
                <a:gd name="T50" fmla="*/ 9 w 28"/>
                <a:gd name="T51" fmla="*/ 30 h 32"/>
                <a:gd name="T52" fmla="*/ 1 w 28"/>
                <a:gd name="T53" fmla="*/ 32 h 32"/>
                <a:gd name="T54" fmla="*/ 6 w 28"/>
                <a:gd name="T55" fmla="*/ 13 h 32"/>
                <a:gd name="T56" fmla="*/ 6 w 28"/>
                <a:gd name="T57" fmla="*/ 13 h 32"/>
                <a:gd name="T58" fmla="*/ 6 w 28"/>
                <a:gd name="T59" fmla="*/ 13 h 32"/>
                <a:gd name="T60" fmla="*/ 23 w 28"/>
                <a:gd name="T61" fmla="*/ 8 h 32"/>
                <a:gd name="T62" fmla="*/ 23 w 28"/>
                <a:gd name="T6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2">
                  <a:moveTo>
                    <a:pt x="1" y="30"/>
                  </a:move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1" y="28"/>
                    <a:pt x="1" y="27"/>
                    <a:pt x="1" y="26"/>
                  </a:cubicBezTo>
                  <a:cubicBezTo>
                    <a:pt x="1" y="26"/>
                    <a:pt x="1" y="26"/>
                    <a:pt x="1" y="26"/>
                  </a:cubicBezTo>
                  <a:cubicBezTo>
                    <a:pt x="0" y="23"/>
                    <a:pt x="0" y="21"/>
                    <a:pt x="0" y="19"/>
                  </a:cubicBezTo>
                  <a:cubicBezTo>
                    <a:pt x="0" y="19"/>
                    <a:pt x="0" y="19"/>
                    <a:pt x="0" y="19"/>
                  </a:cubicBezTo>
                  <a:cubicBezTo>
                    <a:pt x="0" y="19"/>
                    <a:pt x="0" y="19"/>
                    <a:pt x="0" y="18"/>
                  </a:cubicBezTo>
                  <a:cubicBezTo>
                    <a:pt x="0" y="18"/>
                    <a:pt x="0" y="18"/>
                    <a:pt x="0" y="18"/>
                  </a:cubicBezTo>
                  <a:cubicBezTo>
                    <a:pt x="0" y="17"/>
                    <a:pt x="1" y="13"/>
                    <a:pt x="4" y="10"/>
                  </a:cubicBezTo>
                  <a:cubicBezTo>
                    <a:pt x="4" y="10"/>
                    <a:pt x="4" y="10"/>
                    <a:pt x="4" y="10"/>
                  </a:cubicBezTo>
                  <a:cubicBezTo>
                    <a:pt x="4" y="10"/>
                    <a:pt x="4" y="10"/>
                    <a:pt x="4" y="10"/>
                  </a:cubicBezTo>
                  <a:cubicBezTo>
                    <a:pt x="4" y="10"/>
                    <a:pt x="4" y="10"/>
                    <a:pt x="4" y="10"/>
                  </a:cubicBezTo>
                  <a:cubicBezTo>
                    <a:pt x="4" y="10"/>
                    <a:pt x="4" y="10"/>
                    <a:pt x="4" y="10"/>
                  </a:cubicBezTo>
                  <a:cubicBezTo>
                    <a:pt x="6" y="8"/>
                    <a:pt x="10" y="5"/>
                    <a:pt x="16" y="2"/>
                  </a:cubicBezTo>
                  <a:cubicBezTo>
                    <a:pt x="16" y="2"/>
                    <a:pt x="16" y="2"/>
                    <a:pt x="16" y="2"/>
                  </a:cubicBezTo>
                  <a:cubicBezTo>
                    <a:pt x="18" y="1"/>
                    <a:pt x="20" y="0"/>
                    <a:pt x="23" y="0"/>
                  </a:cubicBezTo>
                  <a:cubicBezTo>
                    <a:pt x="23" y="0"/>
                    <a:pt x="23" y="0"/>
                    <a:pt x="23" y="0"/>
                  </a:cubicBezTo>
                  <a:cubicBezTo>
                    <a:pt x="24" y="0"/>
                    <a:pt x="25" y="1"/>
                    <a:pt x="26" y="1"/>
                  </a:cubicBezTo>
                  <a:cubicBezTo>
                    <a:pt x="26" y="1"/>
                    <a:pt x="26" y="1"/>
                    <a:pt x="26" y="1"/>
                  </a:cubicBezTo>
                  <a:cubicBezTo>
                    <a:pt x="26" y="2"/>
                    <a:pt x="26" y="2"/>
                    <a:pt x="26" y="2"/>
                  </a:cubicBezTo>
                  <a:cubicBezTo>
                    <a:pt x="27" y="2"/>
                    <a:pt x="27" y="2"/>
                    <a:pt x="27" y="2"/>
                  </a:cubicBezTo>
                  <a:cubicBezTo>
                    <a:pt x="27" y="3"/>
                    <a:pt x="28" y="4"/>
                    <a:pt x="28" y="5"/>
                  </a:cubicBezTo>
                  <a:cubicBezTo>
                    <a:pt x="28" y="5"/>
                    <a:pt x="28" y="5"/>
                    <a:pt x="28" y="5"/>
                  </a:cubicBezTo>
                  <a:cubicBezTo>
                    <a:pt x="28" y="7"/>
                    <a:pt x="27" y="8"/>
                    <a:pt x="27" y="9"/>
                  </a:cubicBezTo>
                  <a:cubicBezTo>
                    <a:pt x="27" y="9"/>
                    <a:pt x="27" y="9"/>
                    <a:pt x="27" y="9"/>
                  </a:cubicBezTo>
                  <a:cubicBezTo>
                    <a:pt x="26" y="10"/>
                    <a:pt x="25" y="12"/>
                    <a:pt x="24" y="14"/>
                  </a:cubicBezTo>
                  <a:cubicBezTo>
                    <a:pt x="24" y="14"/>
                    <a:pt x="24" y="14"/>
                    <a:pt x="24" y="14"/>
                  </a:cubicBezTo>
                  <a:cubicBezTo>
                    <a:pt x="22" y="17"/>
                    <a:pt x="20" y="19"/>
                    <a:pt x="20" y="20"/>
                  </a:cubicBezTo>
                  <a:cubicBezTo>
                    <a:pt x="20" y="20"/>
                    <a:pt x="20" y="20"/>
                    <a:pt x="20" y="20"/>
                  </a:cubicBezTo>
                  <a:cubicBezTo>
                    <a:pt x="19" y="21"/>
                    <a:pt x="19" y="21"/>
                    <a:pt x="19" y="21"/>
                  </a:cubicBezTo>
                  <a:cubicBezTo>
                    <a:pt x="18" y="21"/>
                    <a:pt x="18" y="21"/>
                    <a:pt x="18" y="21"/>
                  </a:cubicBezTo>
                  <a:cubicBezTo>
                    <a:pt x="17" y="21"/>
                    <a:pt x="17" y="21"/>
                    <a:pt x="17" y="21"/>
                  </a:cubicBezTo>
                  <a:cubicBezTo>
                    <a:pt x="13" y="17"/>
                    <a:pt x="13" y="17"/>
                    <a:pt x="13" y="17"/>
                  </a:cubicBezTo>
                  <a:cubicBezTo>
                    <a:pt x="14" y="16"/>
                    <a:pt x="14" y="16"/>
                    <a:pt x="14" y="16"/>
                  </a:cubicBezTo>
                  <a:cubicBezTo>
                    <a:pt x="14" y="16"/>
                    <a:pt x="15" y="14"/>
                    <a:pt x="17" y="11"/>
                  </a:cubicBezTo>
                  <a:cubicBezTo>
                    <a:pt x="17" y="11"/>
                    <a:pt x="17" y="11"/>
                    <a:pt x="17" y="11"/>
                  </a:cubicBezTo>
                  <a:cubicBezTo>
                    <a:pt x="17" y="11"/>
                    <a:pt x="18" y="10"/>
                    <a:pt x="18" y="10"/>
                  </a:cubicBezTo>
                  <a:cubicBezTo>
                    <a:pt x="18" y="10"/>
                    <a:pt x="18" y="10"/>
                    <a:pt x="18" y="10"/>
                  </a:cubicBezTo>
                  <a:cubicBezTo>
                    <a:pt x="13" y="12"/>
                    <a:pt x="11" y="14"/>
                    <a:pt x="9" y="15"/>
                  </a:cubicBezTo>
                  <a:cubicBezTo>
                    <a:pt x="9" y="15"/>
                    <a:pt x="9" y="15"/>
                    <a:pt x="9" y="15"/>
                  </a:cubicBezTo>
                  <a:cubicBezTo>
                    <a:pt x="8" y="17"/>
                    <a:pt x="8" y="17"/>
                    <a:pt x="8" y="18"/>
                  </a:cubicBezTo>
                  <a:cubicBezTo>
                    <a:pt x="8" y="18"/>
                    <a:pt x="8" y="18"/>
                    <a:pt x="8" y="18"/>
                  </a:cubicBezTo>
                  <a:cubicBezTo>
                    <a:pt x="8" y="18"/>
                    <a:pt x="8" y="18"/>
                    <a:pt x="8" y="19"/>
                  </a:cubicBezTo>
                  <a:cubicBezTo>
                    <a:pt x="8" y="19"/>
                    <a:pt x="8" y="19"/>
                    <a:pt x="8" y="19"/>
                  </a:cubicBezTo>
                  <a:cubicBezTo>
                    <a:pt x="8" y="19"/>
                    <a:pt x="8" y="19"/>
                    <a:pt x="8" y="19"/>
                  </a:cubicBezTo>
                  <a:cubicBezTo>
                    <a:pt x="8" y="19"/>
                    <a:pt x="8" y="19"/>
                    <a:pt x="8" y="19"/>
                  </a:cubicBezTo>
                  <a:cubicBezTo>
                    <a:pt x="8" y="21"/>
                    <a:pt x="9" y="29"/>
                    <a:pt x="9" y="30"/>
                  </a:cubicBezTo>
                  <a:cubicBezTo>
                    <a:pt x="9" y="30"/>
                    <a:pt x="9" y="30"/>
                    <a:pt x="9" y="30"/>
                  </a:cubicBezTo>
                  <a:cubicBezTo>
                    <a:pt x="9" y="31"/>
                    <a:pt x="9" y="31"/>
                    <a:pt x="9" y="31"/>
                  </a:cubicBezTo>
                  <a:cubicBezTo>
                    <a:pt x="1" y="32"/>
                    <a:pt x="1" y="32"/>
                    <a:pt x="1" y="32"/>
                  </a:cubicBezTo>
                  <a:cubicBezTo>
                    <a:pt x="1" y="30"/>
                    <a:pt x="1" y="30"/>
                    <a:pt x="1" y="30"/>
                  </a:cubicBezTo>
                  <a:close/>
                  <a:moveTo>
                    <a:pt x="6" y="13"/>
                  </a:moveTo>
                  <a:cubicBezTo>
                    <a:pt x="6" y="13"/>
                    <a:pt x="6" y="13"/>
                    <a:pt x="6" y="13"/>
                  </a:cubicBezTo>
                  <a:cubicBezTo>
                    <a:pt x="6" y="13"/>
                    <a:pt x="6" y="13"/>
                    <a:pt x="6" y="13"/>
                  </a:cubicBezTo>
                  <a:cubicBezTo>
                    <a:pt x="5" y="12"/>
                    <a:pt x="5" y="12"/>
                    <a:pt x="5" y="12"/>
                  </a:cubicBezTo>
                  <a:cubicBezTo>
                    <a:pt x="6" y="13"/>
                    <a:pt x="6" y="13"/>
                    <a:pt x="6" y="13"/>
                  </a:cubicBezTo>
                  <a:close/>
                  <a:moveTo>
                    <a:pt x="23" y="8"/>
                  </a:moveTo>
                  <a:cubicBezTo>
                    <a:pt x="23" y="8"/>
                    <a:pt x="23" y="8"/>
                    <a:pt x="23" y="8"/>
                  </a:cubicBezTo>
                  <a:cubicBezTo>
                    <a:pt x="23" y="8"/>
                    <a:pt x="23" y="8"/>
                    <a:pt x="23" y="8"/>
                  </a:cubicBezTo>
                  <a:cubicBezTo>
                    <a:pt x="23" y="8"/>
                    <a:pt x="23" y="8"/>
                    <a:pt x="23" y="8"/>
                  </a:cubicBezTo>
                  <a:cubicBezTo>
                    <a:pt x="23" y="8"/>
                    <a:pt x="2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392"/>
            <p:cNvSpPr/>
            <p:nvPr/>
          </p:nvSpPr>
          <p:spPr bwMode="auto">
            <a:xfrm>
              <a:off x="4133851" y="6835776"/>
              <a:ext cx="44450" cy="79375"/>
            </a:xfrm>
            <a:custGeom>
              <a:avLst/>
              <a:gdLst>
                <a:gd name="T0" fmla="*/ 15 w 25"/>
                <a:gd name="T1" fmla="*/ 1 h 46"/>
                <a:gd name="T2" fmla="*/ 21 w 25"/>
                <a:gd name="T3" fmla="*/ 2 h 46"/>
                <a:gd name="T4" fmla="*/ 21 w 25"/>
                <a:gd name="T5" fmla="*/ 2 h 46"/>
                <a:gd name="T6" fmla="*/ 22 w 25"/>
                <a:gd name="T7" fmla="*/ 3 h 46"/>
                <a:gd name="T8" fmla="*/ 22 w 25"/>
                <a:gd name="T9" fmla="*/ 3 h 46"/>
                <a:gd name="T10" fmla="*/ 25 w 25"/>
                <a:gd name="T11" fmla="*/ 10 h 46"/>
                <a:gd name="T12" fmla="*/ 25 w 25"/>
                <a:gd name="T13" fmla="*/ 10 h 46"/>
                <a:gd name="T14" fmla="*/ 22 w 25"/>
                <a:gd name="T15" fmla="*/ 16 h 46"/>
                <a:gd name="T16" fmla="*/ 22 w 25"/>
                <a:gd name="T17" fmla="*/ 16 h 46"/>
                <a:gd name="T18" fmla="*/ 19 w 25"/>
                <a:gd name="T19" fmla="*/ 20 h 46"/>
                <a:gd name="T20" fmla="*/ 19 w 25"/>
                <a:gd name="T21" fmla="*/ 20 h 46"/>
                <a:gd name="T22" fmla="*/ 16 w 25"/>
                <a:gd name="T23" fmla="*/ 23 h 46"/>
                <a:gd name="T24" fmla="*/ 16 w 25"/>
                <a:gd name="T25" fmla="*/ 23 h 46"/>
                <a:gd name="T26" fmla="*/ 13 w 25"/>
                <a:gd name="T27" fmla="*/ 20 h 46"/>
                <a:gd name="T28" fmla="*/ 16 w 25"/>
                <a:gd name="T29" fmla="*/ 17 h 46"/>
                <a:gd name="T30" fmla="*/ 16 w 25"/>
                <a:gd name="T31" fmla="*/ 17 h 46"/>
                <a:gd name="T32" fmla="*/ 19 w 25"/>
                <a:gd name="T33" fmla="*/ 14 h 46"/>
                <a:gd name="T34" fmla="*/ 19 w 25"/>
                <a:gd name="T35" fmla="*/ 14 h 46"/>
                <a:gd name="T36" fmla="*/ 22 w 25"/>
                <a:gd name="T37" fmla="*/ 10 h 46"/>
                <a:gd name="T38" fmla="*/ 22 w 25"/>
                <a:gd name="T39" fmla="*/ 10 h 46"/>
                <a:gd name="T40" fmla="*/ 19 w 25"/>
                <a:gd name="T41" fmla="*/ 5 h 46"/>
                <a:gd name="T42" fmla="*/ 19 w 25"/>
                <a:gd name="T43" fmla="*/ 5 h 46"/>
                <a:gd name="T44" fmla="*/ 19 w 25"/>
                <a:gd name="T45" fmla="*/ 5 h 46"/>
                <a:gd name="T46" fmla="*/ 19 w 25"/>
                <a:gd name="T47" fmla="*/ 5 h 46"/>
                <a:gd name="T48" fmla="*/ 16 w 25"/>
                <a:gd name="T49" fmla="*/ 4 h 46"/>
                <a:gd name="T50" fmla="*/ 16 w 25"/>
                <a:gd name="T51" fmla="*/ 4 h 46"/>
                <a:gd name="T52" fmla="*/ 12 w 25"/>
                <a:gd name="T53" fmla="*/ 7 h 46"/>
                <a:gd name="T54" fmla="*/ 12 w 25"/>
                <a:gd name="T55" fmla="*/ 7 h 46"/>
                <a:gd name="T56" fmla="*/ 6 w 25"/>
                <a:gd name="T57" fmla="*/ 14 h 46"/>
                <a:gd name="T58" fmla="*/ 6 w 25"/>
                <a:gd name="T59" fmla="*/ 14 h 46"/>
                <a:gd name="T60" fmla="*/ 7 w 25"/>
                <a:gd name="T61" fmla="*/ 31 h 46"/>
                <a:gd name="T62" fmla="*/ 7 w 25"/>
                <a:gd name="T63" fmla="*/ 31 h 46"/>
                <a:gd name="T64" fmla="*/ 11 w 25"/>
                <a:gd name="T65" fmla="*/ 45 h 46"/>
                <a:gd name="T66" fmla="*/ 11 w 25"/>
                <a:gd name="T67" fmla="*/ 45 h 46"/>
                <a:gd name="T68" fmla="*/ 8 w 25"/>
                <a:gd name="T69" fmla="*/ 46 h 46"/>
                <a:gd name="T70" fmla="*/ 4 w 25"/>
                <a:gd name="T71" fmla="*/ 32 h 46"/>
                <a:gd name="T72" fmla="*/ 4 w 25"/>
                <a:gd name="T73" fmla="*/ 32 h 46"/>
                <a:gd name="T74" fmla="*/ 4 w 25"/>
                <a:gd name="T75" fmla="*/ 11 h 46"/>
                <a:gd name="T76" fmla="*/ 4 w 25"/>
                <a:gd name="T77" fmla="*/ 11 h 46"/>
                <a:gd name="T78" fmla="*/ 9 w 25"/>
                <a:gd name="T79" fmla="*/ 5 h 46"/>
                <a:gd name="T80" fmla="*/ 9 w 25"/>
                <a:gd name="T81" fmla="*/ 5 h 46"/>
                <a:gd name="T82" fmla="*/ 15 w 25"/>
                <a:gd name="T8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46">
                  <a:moveTo>
                    <a:pt x="15" y="1"/>
                  </a:moveTo>
                  <a:cubicBezTo>
                    <a:pt x="17" y="0"/>
                    <a:pt x="20" y="0"/>
                    <a:pt x="21" y="2"/>
                  </a:cubicBezTo>
                  <a:cubicBezTo>
                    <a:pt x="21" y="2"/>
                    <a:pt x="21" y="2"/>
                    <a:pt x="21" y="2"/>
                  </a:cubicBezTo>
                  <a:cubicBezTo>
                    <a:pt x="22" y="2"/>
                    <a:pt x="22" y="3"/>
                    <a:pt x="22" y="3"/>
                  </a:cubicBezTo>
                  <a:cubicBezTo>
                    <a:pt x="22" y="3"/>
                    <a:pt x="22" y="3"/>
                    <a:pt x="22" y="3"/>
                  </a:cubicBezTo>
                  <a:cubicBezTo>
                    <a:pt x="24" y="5"/>
                    <a:pt x="25" y="8"/>
                    <a:pt x="25" y="10"/>
                  </a:cubicBezTo>
                  <a:cubicBezTo>
                    <a:pt x="25" y="10"/>
                    <a:pt x="25" y="10"/>
                    <a:pt x="25" y="10"/>
                  </a:cubicBezTo>
                  <a:cubicBezTo>
                    <a:pt x="25" y="12"/>
                    <a:pt x="24" y="14"/>
                    <a:pt x="22" y="16"/>
                  </a:cubicBezTo>
                  <a:cubicBezTo>
                    <a:pt x="22" y="16"/>
                    <a:pt x="22" y="16"/>
                    <a:pt x="22" y="16"/>
                  </a:cubicBezTo>
                  <a:cubicBezTo>
                    <a:pt x="21" y="17"/>
                    <a:pt x="20" y="19"/>
                    <a:pt x="19" y="20"/>
                  </a:cubicBezTo>
                  <a:cubicBezTo>
                    <a:pt x="19" y="20"/>
                    <a:pt x="19" y="20"/>
                    <a:pt x="19" y="20"/>
                  </a:cubicBezTo>
                  <a:cubicBezTo>
                    <a:pt x="17" y="21"/>
                    <a:pt x="16" y="22"/>
                    <a:pt x="16" y="23"/>
                  </a:cubicBezTo>
                  <a:cubicBezTo>
                    <a:pt x="16" y="23"/>
                    <a:pt x="16" y="23"/>
                    <a:pt x="16" y="23"/>
                  </a:cubicBezTo>
                  <a:cubicBezTo>
                    <a:pt x="13" y="20"/>
                    <a:pt x="13" y="20"/>
                    <a:pt x="13" y="20"/>
                  </a:cubicBezTo>
                  <a:cubicBezTo>
                    <a:pt x="13" y="20"/>
                    <a:pt x="15" y="19"/>
                    <a:pt x="16" y="17"/>
                  </a:cubicBezTo>
                  <a:cubicBezTo>
                    <a:pt x="16" y="17"/>
                    <a:pt x="16" y="17"/>
                    <a:pt x="16" y="17"/>
                  </a:cubicBezTo>
                  <a:cubicBezTo>
                    <a:pt x="17" y="16"/>
                    <a:pt x="18" y="15"/>
                    <a:pt x="19" y="14"/>
                  </a:cubicBezTo>
                  <a:cubicBezTo>
                    <a:pt x="19" y="14"/>
                    <a:pt x="19" y="14"/>
                    <a:pt x="19" y="14"/>
                  </a:cubicBezTo>
                  <a:cubicBezTo>
                    <a:pt x="21" y="12"/>
                    <a:pt x="22" y="11"/>
                    <a:pt x="22" y="10"/>
                  </a:cubicBezTo>
                  <a:cubicBezTo>
                    <a:pt x="22" y="10"/>
                    <a:pt x="22" y="10"/>
                    <a:pt x="22" y="10"/>
                  </a:cubicBezTo>
                  <a:cubicBezTo>
                    <a:pt x="22" y="9"/>
                    <a:pt x="21" y="8"/>
                    <a:pt x="19" y="5"/>
                  </a:cubicBezTo>
                  <a:cubicBezTo>
                    <a:pt x="19" y="5"/>
                    <a:pt x="19" y="5"/>
                    <a:pt x="19" y="5"/>
                  </a:cubicBezTo>
                  <a:cubicBezTo>
                    <a:pt x="19" y="5"/>
                    <a:pt x="19" y="5"/>
                    <a:pt x="19" y="5"/>
                  </a:cubicBezTo>
                  <a:cubicBezTo>
                    <a:pt x="19" y="5"/>
                    <a:pt x="19" y="5"/>
                    <a:pt x="19" y="5"/>
                  </a:cubicBezTo>
                  <a:cubicBezTo>
                    <a:pt x="18" y="4"/>
                    <a:pt x="17" y="4"/>
                    <a:pt x="16" y="4"/>
                  </a:cubicBezTo>
                  <a:cubicBezTo>
                    <a:pt x="16" y="4"/>
                    <a:pt x="16" y="4"/>
                    <a:pt x="16" y="4"/>
                  </a:cubicBezTo>
                  <a:cubicBezTo>
                    <a:pt x="15" y="5"/>
                    <a:pt x="13" y="6"/>
                    <a:pt x="12" y="7"/>
                  </a:cubicBezTo>
                  <a:cubicBezTo>
                    <a:pt x="12" y="7"/>
                    <a:pt x="12" y="7"/>
                    <a:pt x="12" y="7"/>
                  </a:cubicBezTo>
                  <a:cubicBezTo>
                    <a:pt x="10" y="9"/>
                    <a:pt x="8" y="11"/>
                    <a:pt x="6" y="14"/>
                  </a:cubicBezTo>
                  <a:cubicBezTo>
                    <a:pt x="6" y="14"/>
                    <a:pt x="6" y="14"/>
                    <a:pt x="6" y="14"/>
                  </a:cubicBezTo>
                  <a:cubicBezTo>
                    <a:pt x="5" y="16"/>
                    <a:pt x="5" y="24"/>
                    <a:pt x="7" y="31"/>
                  </a:cubicBezTo>
                  <a:cubicBezTo>
                    <a:pt x="7" y="31"/>
                    <a:pt x="7" y="31"/>
                    <a:pt x="7" y="31"/>
                  </a:cubicBezTo>
                  <a:cubicBezTo>
                    <a:pt x="9" y="38"/>
                    <a:pt x="11" y="45"/>
                    <a:pt x="11" y="45"/>
                  </a:cubicBezTo>
                  <a:cubicBezTo>
                    <a:pt x="11" y="45"/>
                    <a:pt x="11" y="45"/>
                    <a:pt x="11" y="45"/>
                  </a:cubicBezTo>
                  <a:cubicBezTo>
                    <a:pt x="8" y="46"/>
                    <a:pt x="8" y="46"/>
                    <a:pt x="8" y="46"/>
                  </a:cubicBezTo>
                  <a:cubicBezTo>
                    <a:pt x="8" y="46"/>
                    <a:pt x="6" y="39"/>
                    <a:pt x="4" y="32"/>
                  </a:cubicBezTo>
                  <a:cubicBezTo>
                    <a:pt x="4" y="32"/>
                    <a:pt x="4" y="32"/>
                    <a:pt x="4" y="32"/>
                  </a:cubicBezTo>
                  <a:cubicBezTo>
                    <a:pt x="2" y="25"/>
                    <a:pt x="0" y="16"/>
                    <a:pt x="4" y="11"/>
                  </a:cubicBezTo>
                  <a:cubicBezTo>
                    <a:pt x="4" y="11"/>
                    <a:pt x="4" y="11"/>
                    <a:pt x="4" y="11"/>
                  </a:cubicBezTo>
                  <a:cubicBezTo>
                    <a:pt x="5" y="9"/>
                    <a:pt x="7" y="7"/>
                    <a:pt x="9" y="5"/>
                  </a:cubicBezTo>
                  <a:cubicBezTo>
                    <a:pt x="9" y="5"/>
                    <a:pt x="9" y="5"/>
                    <a:pt x="9" y="5"/>
                  </a:cubicBezTo>
                  <a:cubicBezTo>
                    <a:pt x="11" y="3"/>
                    <a:pt x="13" y="2"/>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393"/>
            <p:cNvSpPr>
              <a:spLocks noEditPoints="1"/>
            </p:cNvSpPr>
            <p:nvPr/>
          </p:nvSpPr>
          <p:spPr bwMode="auto">
            <a:xfrm>
              <a:off x="4133851" y="6832601"/>
              <a:ext cx="47625" cy="87313"/>
            </a:xfrm>
            <a:custGeom>
              <a:avLst/>
              <a:gdLst>
                <a:gd name="T0" fmla="*/ 2 w 27"/>
                <a:gd name="T1" fmla="*/ 34 h 50"/>
                <a:gd name="T2" fmla="*/ 0 w 27"/>
                <a:gd name="T3" fmla="*/ 21 h 50"/>
                <a:gd name="T4" fmla="*/ 2 w 27"/>
                <a:gd name="T5" fmla="*/ 12 h 50"/>
                <a:gd name="T6" fmla="*/ 8 w 27"/>
                <a:gd name="T7" fmla="*/ 5 h 50"/>
                <a:gd name="T8" fmla="*/ 14 w 27"/>
                <a:gd name="T9" fmla="*/ 1 h 50"/>
                <a:gd name="T10" fmla="*/ 14 w 27"/>
                <a:gd name="T11" fmla="*/ 1 h 50"/>
                <a:gd name="T12" fmla="*/ 17 w 27"/>
                <a:gd name="T13" fmla="*/ 0 h 50"/>
                <a:gd name="T14" fmla="*/ 23 w 27"/>
                <a:gd name="T15" fmla="*/ 3 h 50"/>
                <a:gd name="T16" fmla="*/ 24 w 27"/>
                <a:gd name="T17" fmla="*/ 4 h 50"/>
                <a:gd name="T18" fmla="*/ 27 w 27"/>
                <a:gd name="T19" fmla="*/ 12 h 50"/>
                <a:gd name="T20" fmla="*/ 27 w 27"/>
                <a:gd name="T21" fmla="*/ 12 h 50"/>
                <a:gd name="T22" fmla="*/ 24 w 27"/>
                <a:gd name="T23" fmla="*/ 19 h 50"/>
                <a:gd name="T24" fmla="*/ 20 w 27"/>
                <a:gd name="T25" fmla="*/ 23 h 50"/>
                <a:gd name="T26" fmla="*/ 17 w 27"/>
                <a:gd name="T27" fmla="*/ 26 h 50"/>
                <a:gd name="T28" fmla="*/ 11 w 27"/>
                <a:gd name="T29" fmla="*/ 22 h 50"/>
                <a:gd name="T30" fmla="*/ 12 w 27"/>
                <a:gd name="T31" fmla="*/ 21 h 50"/>
                <a:gd name="T32" fmla="*/ 12 w 27"/>
                <a:gd name="T33" fmla="*/ 20 h 50"/>
                <a:gd name="T34" fmla="*/ 12 w 27"/>
                <a:gd name="T35" fmla="*/ 20 h 50"/>
                <a:gd name="T36" fmla="*/ 12 w 27"/>
                <a:gd name="T37" fmla="*/ 20 h 50"/>
                <a:gd name="T38" fmla="*/ 12 w 27"/>
                <a:gd name="T39" fmla="*/ 20 h 50"/>
                <a:gd name="T40" fmla="*/ 13 w 27"/>
                <a:gd name="T41" fmla="*/ 20 h 50"/>
                <a:gd name="T42" fmla="*/ 15 w 27"/>
                <a:gd name="T43" fmla="*/ 18 h 50"/>
                <a:gd name="T44" fmla="*/ 18 w 27"/>
                <a:gd name="T45" fmla="*/ 14 h 50"/>
                <a:gd name="T46" fmla="*/ 20 w 27"/>
                <a:gd name="T47" fmla="*/ 12 h 50"/>
                <a:gd name="T48" fmla="*/ 20 w 27"/>
                <a:gd name="T49" fmla="*/ 12 h 50"/>
                <a:gd name="T50" fmla="*/ 20 w 27"/>
                <a:gd name="T51" fmla="*/ 12 h 50"/>
                <a:gd name="T52" fmla="*/ 18 w 27"/>
                <a:gd name="T53" fmla="*/ 8 h 50"/>
                <a:gd name="T54" fmla="*/ 18 w 27"/>
                <a:gd name="T55" fmla="*/ 8 h 50"/>
                <a:gd name="T56" fmla="*/ 17 w 27"/>
                <a:gd name="T57" fmla="*/ 8 h 50"/>
                <a:gd name="T58" fmla="*/ 17 w 27"/>
                <a:gd name="T59" fmla="*/ 8 h 50"/>
                <a:gd name="T60" fmla="*/ 13 w 27"/>
                <a:gd name="T61" fmla="*/ 11 h 50"/>
                <a:gd name="T62" fmla="*/ 8 w 27"/>
                <a:gd name="T63" fmla="*/ 17 h 50"/>
                <a:gd name="T64" fmla="*/ 7 w 27"/>
                <a:gd name="T65" fmla="*/ 21 h 50"/>
                <a:gd name="T66" fmla="*/ 9 w 27"/>
                <a:gd name="T67" fmla="*/ 33 h 50"/>
                <a:gd name="T68" fmla="*/ 13 w 27"/>
                <a:gd name="T69" fmla="*/ 46 h 50"/>
                <a:gd name="T70" fmla="*/ 14 w 27"/>
                <a:gd name="T71" fmla="*/ 48 h 50"/>
                <a:gd name="T72" fmla="*/ 6 w 27"/>
                <a:gd name="T73" fmla="*/ 49 h 50"/>
                <a:gd name="T74" fmla="*/ 16 w 27"/>
                <a:gd name="T75" fmla="*/ 4 h 50"/>
                <a:gd name="T76" fmla="*/ 16 w 27"/>
                <a:gd name="T77" fmla="*/ 4 h 50"/>
                <a:gd name="T78" fmla="*/ 15 w 27"/>
                <a:gd name="T7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50">
                  <a:moveTo>
                    <a:pt x="6" y="49"/>
                  </a:moveTo>
                  <a:cubicBezTo>
                    <a:pt x="6" y="48"/>
                    <a:pt x="4" y="42"/>
                    <a:pt x="2" y="34"/>
                  </a:cubicBezTo>
                  <a:cubicBezTo>
                    <a:pt x="2" y="34"/>
                    <a:pt x="2" y="34"/>
                    <a:pt x="2" y="34"/>
                  </a:cubicBezTo>
                  <a:cubicBezTo>
                    <a:pt x="1" y="30"/>
                    <a:pt x="0" y="25"/>
                    <a:pt x="0" y="21"/>
                  </a:cubicBezTo>
                  <a:cubicBezTo>
                    <a:pt x="0" y="21"/>
                    <a:pt x="0" y="21"/>
                    <a:pt x="0" y="21"/>
                  </a:cubicBezTo>
                  <a:cubicBezTo>
                    <a:pt x="0" y="18"/>
                    <a:pt x="0" y="15"/>
                    <a:pt x="2" y="12"/>
                  </a:cubicBezTo>
                  <a:cubicBezTo>
                    <a:pt x="2" y="12"/>
                    <a:pt x="2" y="12"/>
                    <a:pt x="2" y="12"/>
                  </a:cubicBezTo>
                  <a:cubicBezTo>
                    <a:pt x="4" y="10"/>
                    <a:pt x="6" y="7"/>
                    <a:pt x="8" y="5"/>
                  </a:cubicBezTo>
                  <a:cubicBezTo>
                    <a:pt x="8" y="5"/>
                    <a:pt x="8" y="5"/>
                    <a:pt x="8" y="5"/>
                  </a:cubicBezTo>
                  <a:cubicBezTo>
                    <a:pt x="10" y="4"/>
                    <a:pt x="12" y="2"/>
                    <a:pt x="14" y="1"/>
                  </a:cubicBezTo>
                  <a:cubicBezTo>
                    <a:pt x="14" y="1"/>
                    <a:pt x="14" y="1"/>
                    <a:pt x="14" y="1"/>
                  </a:cubicBezTo>
                  <a:cubicBezTo>
                    <a:pt x="14" y="1"/>
                    <a:pt x="14" y="1"/>
                    <a:pt x="14" y="1"/>
                  </a:cubicBezTo>
                  <a:cubicBezTo>
                    <a:pt x="15" y="1"/>
                    <a:pt x="16" y="0"/>
                    <a:pt x="17" y="0"/>
                  </a:cubicBezTo>
                  <a:cubicBezTo>
                    <a:pt x="17" y="0"/>
                    <a:pt x="17" y="0"/>
                    <a:pt x="17" y="0"/>
                  </a:cubicBezTo>
                  <a:cubicBezTo>
                    <a:pt x="19" y="0"/>
                    <a:pt x="21" y="1"/>
                    <a:pt x="23" y="3"/>
                  </a:cubicBezTo>
                  <a:cubicBezTo>
                    <a:pt x="23" y="3"/>
                    <a:pt x="23" y="3"/>
                    <a:pt x="23" y="3"/>
                  </a:cubicBezTo>
                  <a:cubicBezTo>
                    <a:pt x="23" y="3"/>
                    <a:pt x="23" y="3"/>
                    <a:pt x="24" y="4"/>
                  </a:cubicBezTo>
                  <a:cubicBezTo>
                    <a:pt x="24" y="4"/>
                    <a:pt x="24" y="4"/>
                    <a:pt x="24" y="4"/>
                  </a:cubicBezTo>
                  <a:cubicBezTo>
                    <a:pt x="26" y="6"/>
                    <a:pt x="27" y="9"/>
                    <a:pt x="27" y="12"/>
                  </a:cubicBezTo>
                  <a:cubicBezTo>
                    <a:pt x="27" y="12"/>
                    <a:pt x="27" y="12"/>
                    <a:pt x="27" y="12"/>
                  </a:cubicBezTo>
                  <a:cubicBezTo>
                    <a:pt x="27" y="12"/>
                    <a:pt x="27" y="12"/>
                    <a:pt x="27" y="12"/>
                  </a:cubicBezTo>
                  <a:cubicBezTo>
                    <a:pt x="27" y="12"/>
                    <a:pt x="27" y="12"/>
                    <a:pt x="27" y="12"/>
                  </a:cubicBezTo>
                  <a:cubicBezTo>
                    <a:pt x="27" y="15"/>
                    <a:pt x="25" y="17"/>
                    <a:pt x="24" y="19"/>
                  </a:cubicBezTo>
                  <a:cubicBezTo>
                    <a:pt x="24" y="19"/>
                    <a:pt x="24" y="19"/>
                    <a:pt x="24" y="19"/>
                  </a:cubicBezTo>
                  <a:cubicBezTo>
                    <a:pt x="22" y="21"/>
                    <a:pt x="21" y="22"/>
                    <a:pt x="20" y="23"/>
                  </a:cubicBezTo>
                  <a:cubicBezTo>
                    <a:pt x="20" y="23"/>
                    <a:pt x="20" y="23"/>
                    <a:pt x="20" y="23"/>
                  </a:cubicBezTo>
                  <a:cubicBezTo>
                    <a:pt x="18" y="25"/>
                    <a:pt x="17" y="26"/>
                    <a:pt x="17" y="26"/>
                  </a:cubicBezTo>
                  <a:cubicBezTo>
                    <a:pt x="17" y="26"/>
                    <a:pt x="17" y="26"/>
                    <a:pt x="17" y="26"/>
                  </a:cubicBezTo>
                  <a:cubicBezTo>
                    <a:pt x="15" y="27"/>
                    <a:pt x="15" y="27"/>
                    <a:pt x="15" y="27"/>
                  </a:cubicBezTo>
                  <a:cubicBezTo>
                    <a:pt x="11" y="22"/>
                    <a:pt x="11" y="22"/>
                    <a:pt x="11" y="22"/>
                  </a:cubicBezTo>
                  <a:cubicBezTo>
                    <a:pt x="11" y="22"/>
                    <a:pt x="11" y="22"/>
                    <a:pt x="11" y="22"/>
                  </a:cubicBezTo>
                  <a:cubicBezTo>
                    <a:pt x="12" y="20"/>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19"/>
                    <a:pt x="14" y="19"/>
                    <a:pt x="15" y="18"/>
                  </a:cubicBezTo>
                  <a:cubicBezTo>
                    <a:pt x="15" y="18"/>
                    <a:pt x="15" y="18"/>
                    <a:pt x="15" y="18"/>
                  </a:cubicBezTo>
                  <a:cubicBezTo>
                    <a:pt x="16" y="17"/>
                    <a:pt x="17" y="16"/>
                    <a:pt x="18" y="14"/>
                  </a:cubicBezTo>
                  <a:cubicBezTo>
                    <a:pt x="18" y="14"/>
                    <a:pt x="18" y="14"/>
                    <a:pt x="18" y="14"/>
                  </a:cubicBezTo>
                  <a:cubicBezTo>
                    <a:pt x="19" y="14"/>
                    <a:pt x="19"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19" y="10"/>
                    <a:pt x="18" y="8"/>
                  </a:cubicBezTo>
                  <a:cubicBezTo>
                    <a:pt x="18" y="8"/>
                    <a:pt x="18"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6" y="8"/>
                    <a:pt x="14" y="9"/>
                    <a:pt x="13" y="11"/>
                  </a:cubicBezTo>
                  <a:cubicBezTo>
                    <a:pt x="13" y="11"/>
                    <a:pt x="13" y="11"/>
                    <a:pt x="13" y="11"/>
                  </a:cubicBezTo>
                  <a:cubicBezTo>
                    <a:pt x="11" y="12"/>
                    <a:pt x="10" y="14"/>
                    <a:pt x="8" y="17"/>
                  </a:cubicBezTo>
                  <a:cubicBezTo>
                    <a:pt x="8" y="17"/>
                    <a:pt x="8" y="17"/>
                    <a:pt x="8" y="17"/>
                  </a:cubicBezTo>
                  <a:cubicBezTo>
                    <a:pt x="8" y="17"/>
                    <a:pt x="7" y="19"/>
                    <a:pt x="7" y="21"/>
                  </a:cubicBezTo>
                  <a:cubicBezTo>
                    <a:pt x="7" y="21"/>
                    <a:pt x="7" y="21"/>
                    <a:pt x="7" y="21"/>
                  </a:cubicBezTo>
                  <a:cubicBezTo>
                    <a:pt x="7" y="24"/>
                    <a:pt x="8" y="29"/>
                    <a:pt x="9" y="33"/>
                  </a:cubicBezTo>
                  <a:cubicBezTo>
                    <a:pt x="9" y="33"/>
                    <a:pt x="9" y="33"/>
                    <a:pt x="9" y="33"/>
                  </a:cubicBezTo>
                  <a:cubicBezTo>
                    <a:pt x="11" y="40"/>
                    <a:pt x="13" y="46"/>
                    <a:pt x="13" y="46"/>
                  </a:cubicBezTo>
                  <a:cubicBezTo>
                    <a:pt x="13" y="46"/>
                    <a:pt x="13" y="46"/>
                    <a:pt x="13" y="46"/>
                  </a:cubicBezTo>
                  <a:cubicBezTo>
                    <a:pt x="14" y="48"/>
                    <a:pt x="14" y="48"/>
                    <a:pt x="14" y="48"/>
                  </a:cubicBezTo>
                  <a:cubicBezTo>
                    <a:pt x="7" y="50"/>
                    <a:pt x="7" y="50"/>
                    <a:pt x="7" y="50"/>
                  </a:cubicBezTo>
                  <a:cubicBezTo>
                    <a:pt x="6" y="49"/>
                    <a:pt x="6" y="49"/>
                    <a:pt x="6" y="49"/>
                  </a:cubicBezTo>
                  <a:close/>
                  <a:moveTo>
                    <a:pt x="15" y="4"/>
                  </a:moveTo>
                  <a:cubicBezTo>
                    <a:pt x="15" y="4"/>
                    <a:pt x="16" y="4"/>
                    <a:pt x="16" y="4"/>
                  </a:cubicBezTo>
                  <a:cubicBezTo>
                    <a:pt x="16" y="4"/>
                    <a:pt x="16" y="4"/>
                    <a:pt x="16" y="4"/>
                  </a:cubicBezTo>
                  <a:cubicBezTo>
                    <a:pt x="16" y="4"/>
                    <a:pt x="16" y="4"/>
                    <a:pt x="16" y="4"/>
                  </a:cubicBezTo>
                  <a:cubicBezTo>
                    <a:pt x="16" y="4"/>
                    <a:pt x="16" y="4"/>
                    <a:pt x="16" y="4"/>
                  </a:cubicBezTo>
                  <a:cubicBezTo>
                    <a:pt x="15" y="3"/>
                    <a:pt x="15" y="3"/>
                    <a:pt x="15" y="3"/>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394"/>
            <p:cNvSpPr/>
            <p:nvPr/>
          </p:nvSpPr>
          <p:spPr bwMode="auto">
            <a:xfrm>
              <a:off x="4095751" y="7110413"/>
              <a:ext cx="123825" cy="106363"/>
            </a:xfrm>
            <a:custGeom>
              <a:avLst/>
              <a:gdLst>
                <a:gd name="T0" fmla="*/ 24 w 71"/>
                <a:gd name="T1" fmla="*/ 6 h 61"/>
                <a:gd name="T2" fmla="*/ 15 w 71"/>
                <a:gd name="T3" fmla="*/ 17 h 61"/>
                <a:gd name="T4" fmla="*/ 15 w 71"/>
                <a:gd name="T5" fmla="*/ 17 h 61"/>
                <a:gd name="T6" fmla="*/ 5 w 71"/>
                <a:gd name="T7" fmla="*/ 33 h 61"/>
                <a:gd name="T8" fmla="*/ 5 w 71"/>
                <a:gd name="T9" fmla="*/ 33 h 61"/>
                <a:gd name="T10" fmla="*/ 9 w 71"/>
                <a:gd name="T11" fmla="*/ 44 h 61"/>
                <a:gd name="T12" fmla="*/ 9 w 71"/>
                <a:gd name="T13" fmla="*/ 44 h 61"/>
                <a:gd name="T14" fmla="*/ 27 w 71"/>
                <a:gd name="T15" fmla="*/ 54 h 61"/>
                <a:gd name="T16" fmla="*/ 27 w 71"/>
                <a:gd name="T17" fmla="*/ 54 h 61"/>
                <a:gd name="T18" fmla="*/ 52 w 71"/>
                <a:gd name="T19" fmla="*/ 44 h 61"/>
                <a:gd name="T20" fmla="*/ 52 w 71"/>
                <a:gd name="T21" fmla="*/ 44 h 61"/>
                <a:gd name="T22" fmla="*/ 67 w 71"/>
                <a:gd name="T23" fmla="*/ 21 h 61"/>
                <a:gd name="T24" fmla="*/ 67 w 71"/>
                <a:gd name="T25" fmla="*/ 21 h 61"/>
                <a:gd name="T26" fmla="*/ 62 w 71"/>
                <a:gd name="T27" fmla="*/ 10 h 61"/>
                <a:gd name="T28" fmla="*/ 62 w 71"/>
                <a:gd name="T29" fmla="*/ 10 h 61"/>
                <a:gd name="T30" fmla="*/ 51 w 71"/>
                <a:gd name="T31" fmla="*/ 3 h 61"/>
                <a:gd name="T32" fmla="*/ 51 w 71"/>
                <a:gd name="T33" fmla="*/ 3 h 61"/>
                <a:gd name="T34" fmla="*/ 51 w 71"/>
                <a:gd name="T35" fmla="*/ 3 h 61"/>
                <a:gd name="T36" fmla="*/ 52 w 71"/>
                <a:gd name="T37" fmla="*/ 0 h 61"/>
                <a:gd name="T38" fmla="*/ 65 w 71"/>
                <a:gd name="T39" fmla="*/ 8 h 61"/>
                <a:gd name="T40" fmla="*/ 65 w 71"/>
                <a:gd name="T41" fmla="*/ 8 h 61"/>
                <a:gd name="T42" fmla="*/ 70 w 71"/>
                <a:gd name="T43" fmla="*/ 21 h 61"/>
                <a:gd name="T44" fmla="*/ 70 w 71"/>
                <a:gd name="T45" fmla="*/ 21 h 61"/>
                <a:gd name="T46" fmla="*/ 54 w 71"/>
                <a:gd name="T47" fmla="*/ 47 h 61"/>
                <a:gd name="T48" fmla="*/ 54 w 71"/>
                <a:gd name="T49" fmla="*/ 47 h 61"/>
                <a:gd name="T50" fmla="*/ 26 w 71"/>
                <a:gd name="T51" fmla="*/ 58 h 61"/>
                <a:gd name="T52" fmla="*/ 26 w 71"/>
                <a:gd name="T53" fmla="*/ 58 h 61"/>
                <a:gd name="T54" fmla="*/ 7 w 71"/>
                <a:gd name="T55" fmla="*/ 46 h 61"/>
                <a:gd name="T56" fmla="*/ 7 w 71"/>
                <a:gd name="T57" fmla="*/ 46 h 61"/>
                <a:gd name="T58" fmla="*/ 2 w 71"/>
                <a:gd name="T59" fmla="*/ 32 h 61"/>
                <a:gd name="T60" fmla="*/ 2 w 71"/>
                <a:gd name="T61" fmla="*/ 32 h 61"/>
                <a:gd name="T62" fmla="*/ 21 w 71"/>
                <a:gd name="T63" fmla="*/ 4 h 61"/>
                <a:gd name="T64" fmla="*/ 21 w 71"/>
                <a:gd name="T65" fmla="*/ 4 h 61"/>
                <a:gd name="T66" fmla="*/ 24 w 7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1">
                  <a:moveTo>
                    <a:pt x="24" y="6"/>
                  </a:moveTo>
                  <a:cubicBezTo>
                    <a:pt x="24" y="6"/>
                    <a:pt x="20" y="11"/>
                    <a:pt x="15" y="17"/>
                  </a:cubicBezTo>
                  <a:cubicBezTo>
                    <a:pt x="15" y="17"/>
                    <a:pt x="15" y="17"/>
                    <a:pt x="15" y="17"/>
                  </a:cubicBezTo>
                  <a:cubicBezTo>
                    <a:pt x="11" y="22"/>
                    <a:pt x="6" y="29"/>
                    <a:pt x="5" y="33"/>
                  </a:cubicBezTo>
                  <a:cubicBezTo>
                    <a:pt x="5" y="33"/>
                    <a:pt x="5" y="33"/>
                    <a:pt x="5" y="33"/>
                  </a:cubicBezTo>
                  <a:cubicBezTo>
                    <a:pt x="4" y="36"/>
                    <a:pt x="5" y="40"/>
                    <a:pt x="9" y="44"/>
                  </a:cubicBezTo>
                  <a:cubicBezTo>
                    <a:pt x="9" y="44"/>
                    <a:pt x="9" y="44"/>
                    <a:pt x="9" y="44"/>
                  </a:cubicBezTo>
                  <a:cubicBezTo>
                    <a:pt x="13" y="48"/>
                    <a:pt x="19" y="51"/>
                    <a:pt x="27" y="54"/>
                  </a:cubicBezTo>
                  <a:cubicBezTo>
                    <a:pt x="27" y="54"/>
                    <a:pt x="27" y="54"/>
                    <a:pt x="27" y="54"/>
                  </a:cubicBezTo>
                  <a:cubicBezTo>
                    <a:pt x="35" y="57"/>
                    <a:pt x="44" y="52"/>
                    <a:pt x="52" y="44"/>
                  </a:cubicBezTo>
                  <a:cubicBezTo>
                    <a:pt x="52" y="44"/>
                    <a:pt x="52" y="44"/>
                    <a:pt x="52" y="44"/>
                  </a:cubicBezTo>
                  <a:cubicBezTo>
                    <a:pt x="59" y="36"/>
                    <a:pt x="66" y="26"/>
                    <a:pt x="67" y="21"/>
                  </a:cubicBezTo>
                  <a:cubicBezTo>
                    <a:pt x="67" y="21"/>
                    <a:pt x="67" y="21"/>
                    <a:pt x="67" y="21"/>
                  </a:cubicBezTo>
                  <a:cubicBezTo>
                    <a:pt x="67" y="17"/>
                    <a:pt x="66" y="14"/>
                    <a:pt x="62" y="10"/>
                  </a:cubicBezTo>
                  <a:cubicBezTo>
                    <a:pt x="62" y="10"/>
                    <a:pt x="62" y="10"/>
                    <a:pt x="62" y="10"/>
                  </a:cubicBezTo>
                  <a:cubicBezTo>
                    <a:pt x="58" y="6"/>
                    <a:pt x="51" y="3"/>
                    <a:pt x="51" y="3"/>
                  </a:cubicBezTo>
                  <a:cubicBezTo>
                    <a:pt x="51" y="3"/>
                    <a:pt x="51" y="3"/>
                    <a:pt x="51" y="3"/>
                  </a:cubicBezTo>
                  <a:cubicBezTo>
                    <a:pt x="51" y="3"/>
                    <a:pt x="51" y="3"/>
                    <a:pt x="51" y="3"/>
                  </a:cubicBezTo>
                  <a:cubicBezTo>
                    <a:pt x="52" y="0"/>
                    <a:pt x="52" y="0"/>
                    <a:pt x="52" y="0"/>
                  </a:cubicBezTo>
                  <a:cubicBezTo>
                    <a:pt x="53" y="0"/>
                    <a:pt x="60" y="3"/>
                    <a:pt x="65" y="8"/>
                  </a:cubicBezTo>
                  <a:cubicBezTo>
                    <a:pt x="65" y="8"/>
                    <a:pt x="65" y="8"/>
                    <a:pt x="65" y="8"/>
                  </a:cubicBezTo>
                  <a:cubicBezTo>
                    <a:pt x="68" y="11"/>
                    <a:pt x="71" y="16"/>
                    <a:pt x="70" y="21"/>
                  </a:cubicBezTo>
                  <a:cubicBezTo>
                    <a:pt x="70" y="21"/>
                    <a:pt x="70" y="21"/>
                    <a:pt x="70" y="21"/>
                  </a:cubicBezTo>
                  <a:cubicBezTo>
                    <a:pt x="69" y="28"/>
                    <a:pt x="62" y="38"/>
                    <a:pt x="54" y="47"/>
                  </a:cubicBezTo>
                  <a:cubicBezTo>
                    <a:pt x="54" y="47"/>
                    <a:pt x="54" y="47"/>
                    <a:pt x="54" y="47"/>
                  </a:cubicBezTo>
                  <a:cubicBezTo>
                    <a:pt x="46" y="55"/>
                    <a:pt x="36" y="61"/>
                    <a:pt x="26" y="58"/>
                  </a:cubicBezTo>
                  <a:cubicBezTo>
                    <a:pt x="26" y="58"/>
                    <a:pt x="26" y="58"/>
                    <a:pt x="26" y="58"/>
                  </a:cubicBezTo>
                  <a:cubicBezTo>
                    <a:pt x="18" y="54"/>
                    <a:pt x="11" y="51"/>
                    <a:pt x="7" y="46"/>
                  </a:cubicBezTo>
                  <a:cubicBezTo>
                    <a:pt x="7" y="46"/>
                    <a:pt x="7" y="46"/>
                    <a:pt x="7" y="46"/>
                  </a:cubicBezTo>
                  <a:cubicBezTo>
                    <a:pt x="2" y="42"/>
                    <a:pt x="0" y="37"/>
                    <a:pt x="2" y="32"/>
                  </a:cubicBezTo>
                  <a:cubicBezTo>
                    <a:pt x="2" y="32"/>
                    <a:pt x="2" y="32"/>
                    <a:pt x="2" y="32"/>
                  </a:cubicBezTo>
                  <a:cubicBezTo>
                    <a:pt x="4" y="23"/>
                    <a:pt x="21" y="4"/>
                    <a:pt x="21" y="4"/>
                  </a:cubicBezTo>
                  <a:cubicBezTo>
                    <a:pt x="21" y="4"/>
                    <a:pt x="21" y="4"/>
                    <a:pt x="21" y="4"/>
                  </a:cubicBezTo>
                  <a:cubicBezTo>
                    <a:pt x="24" y="6"/>
                    <a:pt x="2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395"/>
            <p:cNvSpPr>
              <a:spLocks noEditPoints="1"/>
            </p:cNvSpPr>
            <p:nvPr/>
          </p:nvSpPr>
          <p:spPr bwMode="auto">
            <a:xfrm>
              <a:off x="4094164" y="7105651"/>
              <a:ext cx="127000" cy="111125"/>
            </a:xfrm>
            <a:custGeom>
              <a:avLst/>
              <a:gdLst>
                <a:gd name="T0" fmla="*/ 6 w 73"/>
                <a:gd name="T1" fmla="*/ 51 h 64"/>
                <a:gd name="T2" fmla="*/ 0 w 73"/>
                <a:gd name="T3" fmla="*/ 38 h 64"/>
                <a:gd name="T4" fmla="*/ 1 w 73"/>
                <a:gd name="T5" fmla="*/ 34 h 64"/>
                <a:gd name="T6" fmla="*/ 21 w 73"/>
                <a:gd name="T7" fmla="*/ 6 h 64"/>
                <a:gd name="T8" fmla="*/ 22 w 73"/>
                <a:gd name="T9" fmla="*/ 3 h 64"/>
                <a:gd name="T10" fmla="*/ 26 w 73"/>
                <a:gd name="T11" fmla="*/ 8 h 64"/>
                <a:gd name="T12" fmla="*/ 26 w 73"/>
                <a:gd name="T13" fmla="*/ 8 h 64"/>
                <a:gd name="T14" fmla="*/ 27 w 73"/>
                <a:gd name="T15" fmla="*/ 10 h 64"/>
                <a:gd name="T16" fmla="*/ 27 w 73"/>
                <a:gd name="T17" fmla="*/ 10 h 64"/>
                <a:gd name="T18" fmla="*/ 27 w 73"/>
                <a:gd name="T19" fmla="*/ 10 h 64"/>
                <a:gd name="T20" fmla="*/ 27 w 73"/>
                <a:gd name="T21" fmla="*/ 10 h 64"/>
                <a:gd name="T22" fmla="*/ 27 w 73"/>
                <a:gd name="T23" fmla="*/ 10 h 64"/>
                <a:gd name="T24" fmla="*/ 26 w 73"/>
                <a:gd name="T25" fmla="*/ 11 h 64"/>
                <a:gd name="T26" fmla="*/ 26 w 73"/>
                <a:gd name="T27" fmla="*/ 11 h 64"/>
                <a:gd name="T28" fmla="*/ 24 w 73"/>
                <a:gd name="T29" fmla="*/ 13 h 64"/>
                <a:gd name="T30" fmla="*/ 18 w 73"/>
                <a:gd name="T31" fmla="*/ 21 h 64"/>
                <a:gd name="T32" fmla="*/ 8 w 73"/>
                <a:gd name="T33" fmla="*/ 36 h 64"/>
                <a:gd name="T34" fmla="*/ 8 w 73"/>
                <a:gd name="T35" fmla="*/ 38 h 64"/>
                <a:gd name="T36" fmla="*/ 12 w 73"/>
                <a:gd name="T37" fmla="*/ 45 h 64"/>
                <a:gd name="T38" fmla="*/ 29 w 73"/>
                <a:gd name="T39" fmla="*/ 55 h 64"/>
                <a:gd name="T40" fmla="*/ 33 w 73"/>
                <a:gd name="T41" fmla="*/ 56 h 64"/>
                <a:gd name="T42" fmla="*/ 51 w 73"/>
                <a:gd name="T43" fmla="*/ 46 h 64"/>
                <a:gd name="T44" fmla="*/ 66 w 73"/>
                <a:gd name="T45" fmla="*/ 23 h 64"/>
                <a:gd name="T46" fmla="*/ 66 w 73"/>
                <a:gd name="T47" fmla="*/ 22 h 64"/>
                <a:gd name="T48" fmla="*/ 62 w 73"/>
                <a:gd name="T49" fmla="*/ 15 h 64"/>
                <a:gd name="T50" fmla="*/ 51 w 73"/>
                <a:gd name="T51" fmla="*/ 8 h 64"/>
                <a:gd name="T52" fmla="*/ 51 w 73"/>
                <a:gd name="T53" fmla="*/ 8 h 64"/>
                <a:gd name="T54" fmla="*/ 51 w 73"/>
                <a:gd name="T55" fmla="*/ 8 h 64"/>
                <a:gd name="T56" fmla="*/ 51 w 73"/>
                <a:gd name="T57" fmla="*/ 7 h 64"/>
                <a:gd name="T58" fmla="*/ 51 w 73"/>
                <a:gd name="T59" fmla="*/ 7 h 64"/>
                <a:gd name="T60" fmla="*/ 53 w 73"/>
                <a:gd name="T61" fmla="*/ 0 h 64"/>
                <a:gd name="T62" fmla="*/ 55 w 73"/>
                <a:gd name="T63" fmla="*/ 1 h 64"/>
                <a:gd name="T64" fmla="*/ 56 w 73"/>
                <a:gd name="T65" fmla="*/ 1 h 64"/>
                <a:gd name="T66" fmla="*/ 59 w 73"/>
                <a:gd name="T67" fmla="*/ 3 h 64"/>
                <a:gd name="T68" fmla="*/ 67 w 73"/>
                <a:gd name="T69" fmla="*/ 10 h 64"/>
                <a:gd name="T70" fmla="*/ 73 w 73"/>
                <a:gd name="T71" fmla="*/ 22 h 64"/>
                <a:gd name="T72" fmla="*/ 73 w 73"/>
                <a:gd name="T73" fmla="*/ 25 h 64"/>
                <a:gd name="T74" fmla="*/ 56 w 73"/>
                <a:gd name="T75" fmla="*/ 51 h 64"/>
                <a:gd name="T76" fmla="*/ 33 w 73"/>
                <a:gd name="T77" fmla="*/ 64 h 64"/>
                <a:gd name="T78" fmla="*/ 33 w 73"/>
                <a:gd name="T79" fmla="*/ 64 h 64"/>
                <a:gd name="T80" fmla="*/ 27 w 73"/>
                <a:gd name="T81" fmla="*/ 62 h 64"/>
                <a:gd name="T82" fmla="*/ 52 w 73"/>
                <a:gd name="T83" fmla="*/ 8 h 64"/>
                <a:gd name="T84" fmla="*/ 52 w 73"/>
                <a:gd name="T8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64">
                  <a:moveTo>
                    <a:pt x="27" y="62"/>
                  </a:moveTo>
                  <a:cubicBezTo>
                    <a:pt x="18" y="59"/>
                    <a:pt x="11" y="55"/>
                    <a:pt x="6" y="51"/>
                  </a:cubicBezTo>
                  <a:cubicBezTo>
                    <a:pt x="6" y="51"/>
                    <a:pt x="6" y="51"/>
                    <a:pt x="6" y="51"/>
                  </a:cubicBezTo>
                  <a:cubicBezTo>
                    <a:pt x="3" y="47"/>
                    <a:pt x="0" y="42"/>
                    <a:pt x="0" y="38"/>
                  </a:cubicBezTo>
                  <a:cubicBezTo>
                    <a:pt x="0" y="38"/>
                    <a:pt x="0" y="38"/>
                    <a:pt x="0" y="38"/>
                  </a:cubicBezTo>
                  <a:cubicBezTo>
                    <a:pt x="0" y="36"/>
                    <a:pt x="0" y="35"/>
                    <a:pt x="1" y="34"/>
                  </a:cubicBezTo>
                  <a:cubicBezTo>
                    <a:pt x="1" y="34"/>
                    <a:pt x="1" y="34"/>
                    <a:pt x="1" y="34"/>
                  </a:cubicBezTo>
                  <a:cubicBezTo>
                    <a:pt x="3" y="25"/>
                    <a:pt x="19" y="8"/>
                    <a:pt x="21" y="6"/>
                  </a:cubicBezTo>
                  <a:cubicBezTo>
                    <a:pt x="21" y="6"/>
                    <a:pt x="21" y="6"/>
                    <a:pt x="21" y="6"/>
                  </a:cubicBezTo>
                  <a:cubicBezTo>
                    <a:pt x="22" y="3"/>
                    <a:pt x="22" y="3"/>
                    <a:pt x="22" y="3"/>
                  </a:cubicBezTo>
                  <a:cubicBezTo>
                    <a:pt x="24" y="5"/>
                    <a:pt x="24" y="5"/>
                    <a:pt x="24" y="5"/>
                  </a:cubicBezTo>
                  <a:cubicBezTo>
                    <a:pt x="26" y="8"/>
                    <a:pt x="26" y="8"/>
                    <a:pt x="26" y="8"/>
                  </a:cubicBezTo>
                  <a:cubicBezTo>
                    <a:pt x="25" y="9"/>
                    <a:pt x="25" y="9"/>
                    <a:pt x="25" y="9"/>
                  </a:cubicBezTo>
                  <a:cubicBezTo>
                    <a:pt x="26" y="8"/>
                    <a:pt x="26" y="8"/>
                    <a:pt x="26" y="8"/>
                  </a:cubicBezTo>
                  <a:cubicBezTo>
                    <a:pt x="27" y="8"/>
                    <a:pt x="27" y="8"/>
                    <a:pt x="27" y="8"/>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1"/>
                  </a:cubicBezTo>
                  <a:cubicBezTo>
                    <a:pt x="26" y="11"/>
                    <a:pt x="26" y="11"/>
                    <a:pt x="26" y="11"/>
                  </a:cubicBezTo>
                  <a:cubicBezTo>
                    <a:pt x="26" y="11"/>
                    <a:pt x="26" y="11"/>
                    <a:pt x="26" y="11"/>
                  </a:cubicBezTo>
                  <a:cubicBezTo>
                    <a:pt x="26" y="11"/>
                    <a:pt x="26" y="11"/>
                    <a:pt x="26" y="11"/>
                  </a:cubicBezTo>
                  <a:cubicBezTo>
                    <a:pt x="25" y="12"/>
                    <a:pt x="25" y="13"/>
                    <a:pt x="24" y="13"/>
                  </a:cubicBezTo>
                  <a:cubicBezTo>
                    <a:pt x="24" y="13"/>
                    <a:pt x="24" y="13"/>
                    <a:pt x="24" y="13"/>
                  </a:cubicBezTo>
                  <a:cubicBezTo>
                    <a:pt x="22" y="15"/>
                    <a:pt x="20" y="18"/>
                    <a:pt x="18" y="21"/>
                  </a:cubicBezTo>
                  <a:cubicBezTo>
                    <a:pt x="18" y="21"/>
                    <a:pt x="18" y="21"/>
                    <a:pt x="18" y="21"/>
                  </a:cubicBezTo>
                  <a:cubicBezTo>
                    <a:pt x="13" y="27"/>
                    <a:pt x="8" y="34"/>
                    <a:pt x="8" y="36"/>
                  </a:cubicBezTo>
                  <a:cubicBezTo>
                    <a:pt x="8" y="36"/>
                    <a:pt x="8" y="36"/>
                    <a:pt x="8" y="36"/>
                  </a:cubicBezTo>
                  <a:cubicBezTo>
                    <a:pt x="8" y="37"/>
                    <a:pt x="8" y="37"/>
                    <a:pt x="8" y="38"/>
                  </a:cubicBezTo>
                  <a:cubicBezTo>
                    <a:pt x="8" y="38"/>
                    <a:pt x="8" y="38"/>
                    <a:pt x="8" y="38"/>
                  </a:cubicBezTo>
                  <a:cubicBezTo>
                    <a:pt x="8" y="40"/>
                    <a:pt x="9" y="42"/>
                    <a:pt x="12" y="45"/>
                  </a:cubicBezTo>
                  <a:cubicBezTo>
                    <a:pt x="12" y="45"/>
                    <a:pt x="12" y="45"/>
                    <a:pt x="12" y="45"/>
                  </a:cubicBezTo>
                  <a:cubicBezTo>
                    <a:pt x="15" y="49"/>
                    <a:pt x="21" y="52"/>
                    <a:pt x="29" y="55"/>
                  </a:cubicBezTo>
                  <a:cubicBezTo>
                    <a:pt x="29" y="55"/>
                    <a:pt x="29" y="55"/>
                    <a:pt x="29" y="55"/>
                  </a:cubicBezTo>
                  <a:cubicBezTo>
                    <a:pt x="30" y="56"/>
                    <a:pt x="31" y="56"/>
                    <a:pt x="33" y="56"/>
                  </a:cubicBezTo>
                  <a:cubicBezTo>
                    <a:pt x="33" y="56"/>
                    <a:pt x="33" y="56"/>
                    <a:pt x="33" y="56"/>
                  </a:cubicBezTo>
                  <a:cubicBezTo>
                    <a:pt x="38" y="56"/>
                    <a:pt x="45" y="52"/>
                    <a:pt x="51" y="46"/>
                  </a:cubicBezTo>
                  <a:cubicBezTo>
                    <a:pt x="51" y="46"/>
                    <a:pt x="51" y="46"/>
                    <a:pt x="51" y="46"/>
                  </a:cubicBezTo>
                  <a:cubicBezTo>
                    <a:pt x="59" y="38"/>
                    <a:pt x="65" y="28"/>
                    <a:pt x="66" y="23"/>
                  </a:cubicBezTo>
                  <a:cubicBezTo>
                    <a:pt x="66" y="23"/>
                    <a:pt x="66" y="23"/>
                    <a:pt x="66" y="23"/>
                  </a:cubicBezTo>
                  <a:cubicBezTo>
                    <a:pt x="66" y="23"/>
                    <a:pt x="66" y="22"/>
                    <a:pt x="66" y="22"/>
                  </a:cubicBezTo>
                  <a:cubicBezTo>
                    <a:pt x="66" y="22"/>
                    <a:pt x="66" y="22"/>
                    <a:pt x="66" y="22"/>
                  </a:cubicBezTo>
                  <a:cubicBezTo>
                    <a:pt x="66" y="20"/>
                    <a:pt x="64" y="17"/>
                    <a:pt x="62" y="15"/>
                  </a:cubicBezTo>
                  <a:cubicBezTo>
                    <a:pt x="62" y="15"/>
                    <a:pt x="62" y="15"/>
                    <a:pt x="62" y="15"/>
                  </a:cubicBezTo>
                  <a:cubicBezTo>
                    <a:pt x="58" y="11"/>
                    <a:pt x="52"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0" y="6"/>
                    <a:pt x="50" y="6"/>
                    <a:pt x="50" y="6"/>
                  </a:cubicBezTo>
                  <a:cubicBezTo>
                    <a:pt x="53" y="0"/>
                    <a:pt x="53" y="0"/>
                    <a:pt x="53" y="0"/>
                  </a:cubicBezTo>
                  <a:cubicBezTo>
                    <a:pt x="54" y="1"/>
                    <a:pt x="54" y="1"/>
                    <a:pt x="54" y="1"/>
                  </a:cubicBezTo>
                  <a:cubicBezTo>
                    <a:pt x="54" y="1"/>
                    <a:pt x="55" y="1"/>
                    <a:pt x="55" y="1"/>
                  </a:cubicBezTo>
                  <a:cubicBezTo>
                    <a:pt x="55" y="1"/>
                    <a:pt x="55" y="1"/>
                    <a:pt x="55" y="1"/>
                  </a:cubicBezTo>
                  <a:cubicBezTo>
                    <a:pt x="55" y="1"/>
                    <a:pt x="55" y="1"/>
                    <a:pt x="56" y="1"/>
                  </a:cubicBezTo>
                  <a:cubicBezTo>
                    <a:pt x="56" y="1"/>
                    <a:pt x="56" y="1"/>
                    <a:pt x="56" y="1"/>
                  </a:cubicBezTo>
                  <a:cubicBezTo>
                    <a:pt x="56" y="2"/>
                    <a:pt x="57" y="2"/>
                    <a:pt x="59" y="3"/>
                  </a:cubicBezTo>
                  <a:cubicBezTo>
                    <a:pt x="59" y="3"/>
                    <a:pt x="59" y="3"/>
                    <a:pt x="59" y="3"/>
                  </a:cubicBezTo>
                  <a:cubicBezTo>
                    <a:pt x="61" y="5"/>
                    <a:pt x="65" y="7"/>
                    <a:pt x="67" y="10"/>
                  </a:cubicBezTo>
                  <a:cubicBezTo>
                    <a:pt x="67" y="10"/>
                    <a:pt x="67" y="10"/>
                    <a:pt x="67" y="10"/>
                  </a:cubicBezTo>
                  <a:cubicBezTo>
                    <a:pt x="70" y="13"/>
                    <a:pt x="73" y="17"/>
                    <a:pt x="73" y="22"/>
                  </a:cubicBezTo>
                  <a:cubicBezTo>
                    <a:pt x="73" y="22"/>
                    <a:pt x="73" y="22"/>
                    <a:pt x="73" y="22"/>
                  </a:cubicBezTo>
                  <a:cubicBezTo>
                    <a:pt x="73" y="23"/>
                    <a:pt x="73" y="24"/>
                    <a:pt x="73" y="25"/>
                  </a:cubicBezTo>
                  <a:cubicBezTo>
                    <a:pt x="73" y="25"/>
                    <a:pt x="73" y="25"/>
                    <a:pt x="73" y="25"/>
                  </a:cubicBezTo>
                  <a:cubicBezTo>
                    <a:pt x="71" y="32"/>
                    <a:pt x="65" y="43"/>
                    <a:pt x="56" y="51"/>
                  </a:cubicBezTo>
                  <a:cubicBezTo>
                    <a:pt x="56" y="51"/>
                    <a:pt x="56" y="51"/>
                    <a:pt x="56" y="51"/>
                  </a:cubicBezTo>
                  <a:cubicBezTo>
                    <a:pt x="50" y="58"/>
                    <a:pt x="42" y="63"/>
                    <a:pt x="33" y="64"/>
                  </a:cubicBezTo>
                  <a:cubicBezTo>
                    <a:pt x="33" y="64"/>
                    <a:pt x="33" y="64"/>
                    <a:pt x="33" y="64"/>
                  </a:cubicBezTo>
                  <a:cubicBezTo>
                    <a:pt x="33" y="64"/>
                    <a:pt x="33" y="64"/>
                    <a:pt x="33" y="64"/>
                  </a:cubicBezTo>
                  <a:cubicBezTo>
                    <a:pt x="33" y="64"/>
                    <a:pt x="33" y="64"/>
                    <a:pt x="33" y="64"/>
                  </a:cubicBezTo>
                  <a:cubicBezTo>
                    <a:pt x="31" y="64"/>
                    <a:pt x="29" y="63"/>
                    <a:pt x="27" y="62"/>
                  </a:cubicBezTo>
                  <a:close/>
                  <a:moveTo>
                    <a:pt x="52" y="8"/>
                  </a:moveTo>
                  <a:cubicBezTo>
                    <a:pt x="52" y="8"/>
                    <a:pt x="52" y="8"/>
                    <a:pt x="52" y="8"/>
                  </a:cubicBezTo>
                  <a:cubicBezTo>
                    <a:pt x="52" y="8"/>
                    <a:pt x="52" y="8"/>
                    <a:pt x="52" y="8"/>
                  </a:cubicBezTo>
                  <a:cubicBezTo>
                    <a:pt x="52" y="8"/>
                    <a:pt x="52" y="8"/>
                    <a:pt x="5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396"/>
            <p:cNvSpPr/>
            <p:nvPr/>
          </p:nvSpPr>
          <p:spPr bwMode="auto">
            <a:xfrm>
              <a:off x="4110039" y="7143751"/>
              <a:ext cx="106363" cy="17463"/>
            </a:xfrm>
            <a:custGeom>
              <a:avLst/>
              <a:gdLst>
                <a:gd name="T0" fmla="*/ 66 w 67"/>
                <a:gd name="T1" fmla="*/ 0 h 11"/>
                <a:gd name="T2" fmla="*/ 67 w 67"/>
                <a:gd name="T3" fmla="*/ 4 h 11"/>
                <a:gd name="T4" fmla="*/ 0 w 67"/>
                <a:gd name="T5" fmla="*/ 11 h 11"/>
                <a:gd name="T6" fmla="*/ 0 w 67"/>
                <a:gd name="T7" fmla="*/ 8 h 11"/>
                <a:gd name="T8" fmla="*/ 66 w 67"/>
                <a:gd name="T9" fmla="*/ 0 h 11"/>
                <a:gd name="T10" fmla="*/ 66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6" y="0"/>
                  </a:moveTo>
                  <a:lnTo>
                    <a:pt x="67" y="4"/>
                  </a:lnTo>
                  <a:lnTo>
                    <a:pt x="0" y="11"/>
                  </a:lnTo>
                  <a:lnTo>
                    <a:pt x="0" y="8"/>
                  </a:lnTo>
                  <a:lnTo>
                    <a:pt x="66"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397"/>
            <p:cNvSpPr/>
            <p:nvPr/>
          </p:nvSpPr>
          <p:spPr bwMode="auto">
            <a:xfrm>
              <a:off x="4106864" y="7140576"/>
              <a:ext cx="112713" cy="23813"/>
            </a:xfrm>
            <a:custGeom>
              <a:avLst/>
              <a:gdLst>
                <a:gd name="T0" fmla="*/ 0 w 71"/>
                <a:gd name="T1" fmla="*/ 8 h 15"/>
                <a:gd name="T2" fmla="*/ 68 w 71"/>
                <a:gd name="T3" fmla="*/ 0 h 15"/>
                <a:gd name="T4" fmla="*/ 70 w 71"/>
                <a:gd name="T5" fmla="*/ 0 h 15"/>
                <a:gd name="T6" fmla="*/ 71 w 71"/>
                <a:gd name="T7" fmla="*/ 9 h 15"/>
                <a:gd name="T8" fmla="*/ 1 w 71"/>
                <a:gd name="T9" fmla="*/ 15 h 15"/>
                <a:gd name="T10" fmla="*/ 0 w 71"/>
                <a:gd name="T11" fmla="*/ 8 h 15"/>
                <a:gd name="T12" fmla="*/ 0 w 71"/>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0" y="8"/>
                  </a:moveTo>
                  <a:lnTo>
                    <a:pt x="68" y="0"/>
                  </a:lnTo>
                  <a:lnTo>
                    <a:pt x="70" y="0"/>
                  </a:lnTo>
                  <a:lnTo>
                    <a:pt x="71" y="9"/>
                  </a:lnTo>
                  <a:lnTo>
                    <a:pt x="1" y="1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398"/>
            <p:cNvSpPr/>
            <p:nvPr/>
          </p:nvSpPr>
          <p:spPr bwMode="auto">
            <a:xfrm>
              <a:off x="4021139" y="7102476"/>
              <a:ext cx="93663" cy="34925"/>
            </a:xfrm>
            <a:custGeom>
              <a:avLst/>
              <a:gdLst>
                <a:gd name="T0" fmla="*/ 3 w 54"/>
                <a:gd name="T1" fmla="*/ 0 h 20"/>
                <a:gd name="T2" fmla="*/ 8 w 54"/>
                <a:gd name="T3" fmla="*/ 9 h 20"/>
                <a:gd name="T4" fmla="*/ 8 w 54"/>
                <a:gd name="T5" fmla="*/ 9 h 20"/>
                <a:gd name="T6" fmla="*/ 8 w 54"/>
                <a:gd name="T7" fmla="*/ 9 h 20"/>
                <a:gd name="T8" fmla="*/ 10 w 54"/>
                <a:gd name="T9" fmla="*/ 9 h 20"/>
                <a:gd name="T10" fmla="*/ 10 w 54"/>
                <a:gd name="T11" fmla="*/ 9 h 20"/>
                <a:gd name="T12" fmla="*/ 16 w 54"/>
                <a:gd name="T13" fmla="*/ 11 h 20"/>
                <a:gd name="T14" fmla="*/ 16 w 54"/>
                <a:gd name="T15" fmla="*/ 11 h 20"/>
                <a:gd name="T16" fmla="*/ 32 w 54"/>
                <a:gd name="T17" fmla="*/ 13 h 20"/>
                <a:gd name="T18" fmla="*/ 32 w 54"/>
                <a:gd name="T19" fmla="*/ 13 h 20"/>
                <a:gd name="T20" fmla="*/ 54 w 54"/>
                <a:gd name="T21" fmla="*/ 16 h 20"/>
                <a:gd name="T22" fmla="*/ 54 w 54"/>
                <a:gd name="T23" fmla="*/ 16 h 20"/>
                <a:gd name="T24" fmla="*/ 54 w 54"/>
                <a:gd name="T25" fmla="*/ 20 h 20"/>
                <a:gd name="T26" fmla="*/ 15 w 54"/>
                <a:gd name="T27" fmla="*/ 14 h 20"/>
                <a:gd name="T28" fmla="*/ 15 w 54"/>
                <a:gd name="T29" fmla="*/ 14 h 20"/>
                <a:gd name="T30" fmla="*/ 5 w 54"/>
                <a:gd name="T31" fmla="*/ 11 h 20"/>
                <a:gd name="T32" fmla="*/ 5 w 54"/>
                <a:gd name="T33" fmla="*/ 11 h 20"/>
                <a:gd name="T34" fmla="*/ 5 w 54"/>
                <a:gd name="T35" fmla="*/ 11 h 20"/>
                <a:gd name="T36" fmla="*/ 0 w 54"/>
                <a:gd name="T37" fmla="*/ 1 h 20"/>
                <a:gd name="T38" fmla="*/ 0 w 54"/>
                <a:gd name="T39" fmla="*/ 1 h 20"/>
                <a:gd name="T40" fmla="*/ 3 w 5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0">
                  <a:moveTo>
                    <a:pt x="3" y="0"/>
                  </a:moveTo>
                  <a:cubicBezTo>
                    <a:pt x="8" y="9"/>
                    <a:pt x="8" y="9"/>
                    <a:pt x="8" y="9"/>
                  </a:cubicBezTo>
                  <a:cubicBezTo>
                    <a:pt x="8" y="9"/>
                    <a:pt x="8" y="9"/>
                    <a:pt x="8" y="9"/>
                  </a:cubicBezTo>
                  <a:cubicBezTo>
                    <a:pt x="8" y="9"/>
                    <a:pt x="8" y="9"/>
                    <a:pt x="8" y="9"/>
                  </a:cubicBezTo>
                  <a:cubicBezTo>
                    <a:pt x="9" y="9"/>
                    <a:pt x="9" y="9"/>
                    <a:pt x="10" y="9"/>
                  </a:cubicBezTo>
                  <a:cubicBezTo>
                    <a:pt x="10" y="9"/>
                    <a:pt x="10" y="9"/>
                    <a:pt x="10" y="9"/>
                  </a:cubicBezTo>
                  <a:cubicBezTo>
                    <a:pt x="11" y="10"/>
                    <a:pt x="13" y="10"/>
                    <a:pt x="16" y="11"/>
                  </a:cubicBezTo>
                  <a:cubicBezTo>
                    <a:pt x="16" y="11"/>
                    <a:pt x="16" y="11"/>
                    <a:pt x="16" y="11"/>
                  </a:cubicBezTo>
                  <a:cubicBezTo>
                    <a:pt x="20" y="12"/>
                    <a:pt x="26" y="13"/>
                    <a:pt x="32" y="13"/>
                  </a:cubicBezTo>
                  <a:cubicBezTo>
                    <a:pt x="32" y="13"/>
                    <a:pt x="32" y="13"/>
                    <a:pt x="32" y="13"/>
                  </a:cubicBezTo>
                  <a:cubicBezTo>
                    <a:pt x="43" y="15"/>
                    <a:pt x="54" y="16"/>
                    <a:pt x="54" y="16"/>
                  </a:cubicBezTo>
                  <a:cubicBezTo>
                    <a:pt x="54" y="16"/>
                    <a:pt x="54" y="16"/>
                    <a:pt x="54" y="16"/>
                  </a:cubicBezTo>
                  <a:cubicBezTo>
                    <a:pt x="54" y="20"/>
                    <a:pt x="54" y="20"/>
                    <a:pt x="54" y="20"/>
                  </a:cubicBezTo>
                  <a:cubicBezTo>
                    <a:pt x="54" y="20"/>
                    <a:pt x="29" y="17"/>
                    <a:pt x="15" y="14"/>
                  </a:cubicBezTo>
                  <a:cubicBezTo>
                    <a:pt x="15" y="14"/>
                    <a:pt x="15" y="14"/>
                    <a:pt x="15" y="14"/>
                  </a:cubicBezTo>
                  <a:cubicBezTo>
                    <a:pt x="10" y="13"/>
                    <a:pt x="7" y="13"/>
                    <a:pt x="5" y="11"/>
                  </a:cubicBezTo>
                  <a:cubicBezTo>
                    <a:pt x="5" y="11"/>
                    <a:pt x="5" y="11"/>
                    <a:pt x="5" y="11"/>
                  </a:cubicBezTo>
                  <a:cubicBezTo>
                    <a:pt x="5" y="11"/>
                    <a:pt x="5" y="11"/>
                    <a:pt x="5" y="11"/>
                  </a:cubicBezTo>
                  <a:cubicBezTo>
                    <a:pt x="0" y="1"/>
                    <a:pt x="0" y="1"/>
                    <a:pt x="0" y="1"/>
                  </a:cubicBezTo>
                  <a:cubicBezTo>
                    <a:pt x="0" y="1"/>
                    <a:pt x="0" y="1"/>
                    <a:pt x="0"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399"/>
            <p:cNvSpPr/>
            <p:nvPr/>
          </p:nvSpPr>
          <p:spPr bwMode="auto">
            <a:xfrm>
              <a:off x="4017964" y="7096126"/>
              <a:ext cx="101600" cy="44450"/>
            </a:xfrm>
            <a:custGeom>
              <a:avLst/>
              <a:gdLst>
                <a:gd name="T0" fmla="*/ 56 w 58"/>
                <a:gd name="T1" fmla="*/ 24 h 25"/>
                <a:gd name="T2" fmla="*/ 55 w 58"/>
                <a:gd name="T3" fmla="*/ 24 h 25"/>
                <a:gd name="T4" fmla="*/ 55 w 58"/>
                <a:gd name="T5" fmla="*/ 24 h 25"/>
                <a:gd name="T6" fmla="*/ 55 w 58"/>
                <a:gd name="T7" fmla="*/ 24 h 25"/>
                <a:gd name="T8" fmla="*/ 55 w 58"/>
                <a:gd name="T9" fmla="*/ 24 h 25"/>
                <a:gd name="T10" fmla="*/ 52 w 58"/>
                <a:gd name="T11" fmla="*/ 24 h 25"/>
                <a:gd name="T12" fmla="*/ 52 w 58"/>
                <a:gd name="T13" fmla="*/ 24 h 25"/>
                <a:gd name="T14" fmla="*/ 41 w 58"/>
                <a:gd name="T15" fmla="*/ 23 h 25"/>
                <a:gd name="T16" fmla="*/ 41 w 58"/>
                <a:gd name="T17" fmla="*/ 23 h 25"/>
                <a:gd name="T18" fmla="*/ 16 w 58"/>
                <a:gd name="T19" fmla="*/ 19 h 25"/>
                <a:gd name="T20" fmla="*/ 16 w 58"/>
                <a:gd name="T21" fmla="*/ 19 h 25"/>
                <a:gd name="T22" fmla="*/ 6 w 58"/>
                <a:gd name="T23" fmla="*/ 16 h 25"/>
                <a:gd name="T24" fmla="*/ 6 w 58"/>
                <a:gd name="T25" fmla="*/ 16 h 25"/>
                <a:gd name="T26" fmla="*/ 5 w 58"/>
                <a:gd name="T27" fmla="*/ 15 h 25"/>
                <a:gd name="T28" fmla="*/ 0 w 58"/>
                <a:gd name="T29" fmla="*/ 5 h 25"/>
                <a:gd name="T30" fmla="*/ 2 w 58"/>
                <a:gd name="T31" fmla="*/ 5 h 25"/>
                <a:gd name="T32" fmla="*/ 1 w 58"/>
                <a:gd name="T33" fmla="*/ 2 h 25"/>
                <a:gd name="T34" fmla="*/ 4 w 58"/>
                <a:gd name="T35" fmla="*/ 1 h 25"/>
                <a:gd name="T36" fmla="*/ 6 w 58"/>
                <a:gd name="T37" fmla="*/ 0 h 25"/>
                <a:gd name="T38" fmla="*/ 11 w 58"/>
                <a:gd name="T39" fmla="*/ 10 h 25"/>
                <a:gd name="T40" fmla="*/ 12 w 58"/>
                <a:gd name="T41" fmla="*/ 11 h 25"/>
                <a:gd name="T42" fmla="*/ 12 w 58"/>
                <a:gd name="T43" fmla="*/ 11 h 25"/>
                <a:gd name="T44" fmla="*/ 18 w 58"/>
                <a:gd name="T45" fmla="*/ 12 h 25"/>
                <a:gd name="T46" fmla="*/ 18 w 58"/>
                <a:gd name="T47" fmla="*/ 12 h 25"/>
                <a:gd name="T48" fmla="*/ 34 w 58"/>
                <a:gd name="T49" fmla="*/ 14 h 25"/>
                <a:gd name="T50" fmla="*/ 34 w 58"/>
                <a:gd name="T51" fmla="*/ 14 h 25"/>
                <a:gd name="T52" fmla="*/ 57 w 58"/>
                <a:gd name="T53" fmla="*/ 17 h 25"/>
                <a:gd name="T54" fmla="*/ 57 w 58"/>
                <a:gd name="T55" fmla="*/ 17 h 25"/>
                <a:gd name="T56" fmla="*/ 58 w 58"/>
                <a:gd name="T57" fmla="*/ 17 h 25"/>
                <a:gd name="T58" fmla="*/ 58 w 58"/>
                <a:gd name="T59" fmla="*/ 25 h 25"/>
                <a:gd name="T60" fmla="*/ 56 w 58"/>
                <a:gd name="T6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25">
                  <a:moveTo>
                    <a:pt x="56" y="24"/>
                  </a:moveTo>
                  <a:cubicBezTo>
                    <a:pt x="56" y="24"/>
                    <a:pt x="56" y="24"/>
                    <a:pt x="55" y="24"/>
                  </a:cubicBezTo>
                  <a:cubicBezTo>
                    <a:pt x="55" y="24"/>
                    <a:pt x="55" y="24"/>
                    <a:pt x="55" y="24"/>
                  </a:cubicBezTo>
                  <a:cubicBezTo>
                    <a:pt x="55" y="24"/>
                    <a:pt x="55" y="24"/>
                    <a:pt x="55" y="24"/>
                  </a:cubicBezTo>
                  <a:cubicBezTo>
                    <a:pt x="55" y="24"/>
                    <a:pt x="55" y="24"/>
                    <a:pt x="55" y="24"/>
                  </a:cubicBezTo>
                  <a:cubicBezTo>
                    <a:pt x="54" y="24"/>
                    <a:pt x="53" y="24"/>
                    <a:pt x="52" y="24"/>
                  </a:cubicBezTo>
                  <a:cubicBezTo>
                    <a:pt x="52" y="24"/>
                    <a:pt x="52" y="24"/>
                    <a:pt x="52" y="24"/>
                  </a:cubicBezTo>
                  <a:cubicBezTo>
                    <a:pt x="49" y="24"/>
                    <a:pt x="45" y="23"/>
                    <a:pt x="41" y="23"/>
                  </a:cubicBezTo>
                  <a:cubicBezTo>
                    <a:pt x="41" y="23"/>
                    <a:pt x="41" y="23"/>
                    <a:pt x="41" y="23"/>
                  </a:cubicBezTo>
                  <a:cubicBezTo>
                    <a:pt x="33" y="22"/>
                    <a:pt x="24" y="21"/>
                    <a:pt x="16" y="19"/>
                  </a:cubicBezTo>
                  <a:cubicBezTo>
                    <a:pt x="16" y="19"/>
                    <a:pt x="16" y="19"/>
                    <a:pt x="16" y="19"/>
                  </a:cubicBezTo>
                  <a:cubicBezTo>
                    <a:pt x="12" y="18"/>
                    <a:pt x="8" y="18"/>
                    <a:pt x="6" y="16"/>
                  </a:cubicBezTo>
                  <a:cubicBezTo>
                    <a:pt x="6" y="16"/>
                    <a:pt x="6" y="16"/>
                    <a:pt x="6" y="16"/>
                  </a:cubicBezTo>
                  <a:cubicBezTo>
                    <a:pt x="5" y="15"/>
                    <a:pt x="5" y="15"/>
                    <a:pt x="5" y="15"/>
                  </a:cubicBezTo>
                  <a:cubicBezTo>
                    <a:pt x="0" y="5"/>
                    <a:pt x="0" y="5"/>
                    <a:pt x="0" y="5"/>
                  </a:cubicBezTo>
                  <a:cubicBezTo>
                    <a:pt x="2" y="5"/>
                    <a:pt x="2" y="5"/>
                    <a:pt x="2" y="5"/>
                  </a:cubicBezTo>
                  <a:cubicBezTo>
                    <a:pt x="1" y="2"/>
                    <a:pt x="1" y="2"/>
                    <a:pt x="1" y="2"/>
                  </a:cubicBezTo>
                  <a:cubicBezTo>
                    <a:pt x="4" y="1"/>
                    <a:pt x="4" y="1"/>
                    <a:pt x="4" y="1"/>
                  </a:cubicBezTo>
                  <a:cubicBezTo>
                    <a:pt x="6" y="0"/>
                    <a:pt x="6" y="0"/>
                    <a:pt x="6" y="0"/>
                  </a:cubicBezTo>
                  <a:cubicBezTo>
                    <a:pt x="11" y="10"/>
                    <a:pt x="11" y="10"/>
                    <a:pt x="11" y="10"/>
                  </a:cubicBezTo>
                  <a:cubicBezTo>
                    <a:pt x="11" y="10"/>
                    <a:pt x="12" y="10"/>
                    <a:pt x="12" y="11"/>
                  </a:cubicBezTo>
                  <a:cubicBezTo>
                    <a:pt x="12" y="11"/>
                    <a:pt x="12" y="11"/>
                    <a:pt x="12" y="11"/>
                  </a:cubicBezTo>
                  <a:cubicBezTo>
                    <a:pt x="14" y="11"/>
                    <a:pt x="16" y="11"/>
                    <a:pt x="18" y="12"/>
                  </a:cubicBezTo>
                  <a:cubicBezTo>
                    <a:pt x="18" y="12"/>
                    <a:pt x="18" y="12"/>
                    <a:pt x="18" y="12"/>
                  </a:cubicBezTo>
                  <a:cubicBezTo>
                    <a:pt x="22" y="13"/>
                    <a:pt x="28" y="14"/>
                    <a:pt x="34" y="14"/>
                  </a:cubicBezTo>
                  <a:cubicBezTo>
                    <a:pt x="34" y="14"/>
                    <a:pt x="34" y="14"/>
                    <a:pt x="34" y="14"/>
                  </a:cubicBezTo>
                  <a:cubicBezTo>
                    <a:pt x="46" y="16"/>
                    <a:pt x="56" y="17"/>
                    <a:pt x="57" y="17"/>
                  </a:cubicBezTo>
                  <a:cubicBezTo>
                    <a:pt x="57" y="17"/>
                    <a:pt x="57" y="17"/>
                    <a:pt x="57" y="17"/>
                  </a:cubicBezTo>
                  <a:cubicBezTo>
                    <a:pt x="58" y="17"/>
                    <a:pt x="58" y="17"/>
                    <a:pt x="58" y="17"/>
                  </a:cubicBezTo>
                  <a:cubicBezTo>
                    <a:pt x="58" y="25"/>
                    <a:pt x="58" y="25"/>
                    <a:pt x="58" y="25"/>
                  </a:cubicBezTo>
                  <a:cubicBezTo>
                    <a:pt x="56" y="24"/>
                    <a:pt x="56" y="24"/>
                    <a:pt x="5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400"/>
            <p:cNvSpPr/>
            <p:nvPr/>
          </p:nvSpPr>
          <p:spPr bwMode="auto">
            <a:xfrm>
              <a:off x="4005264" y="7104063"/>
              <a:ext cx="33338" cy="26988"/>
            </a:xfrm>
            <a:custGeom>
              <a:avLst/>
              <a:gdLst>
                <a:gd name="T0" fmla="*/ 21 w 21"/>
                <a:gd name="T1" fmla="*/ 10 h 17"/>
                <a:gd name="T2" fmla="*/ 9 w 21"/>
                <a:gd name="T3" fmla="*/ 17 h 17"/>
                <a:gd name="T4" fmla="*/ 7 w 21"/>
                <a:gd name="T5" fmla="*/ 15 h 17"/>
                <a:gd name="T6" fmla="*/ 13 w 21"/>
                <a:gd name="T7" fmla="*/ 10 h 17"/>
                <a:gd name="T8" fmla="*/ 0 w 21"/>
                <a:gd name="T9" fmla="*/ 3 h 17"/>
                <a:gd name="T10" fmla="*/ 2 w 21"/>
                <a:gd name="T11" fmla="*/ 0 h 17"/>
                <a:gd name="T12" fmla="*/ 21 w 21"/>
                <a:gd name="T13" fmla="*/ 10 h 17"/>
                <a:gd name="T14" fmla="*/ 21 w 21"/>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21" y="10"/>
                  </a:moveTo>
                  <a:lnTo>
                    <a:pt x="9" y="17"/>
                  </a:lnTo>
                  <a:lnTo>
                    <a:pt x="7" y="15"/>
                  </a:lnTo>
                  <a:lnTo>
                    <a:pt x="13" y="10"/>
                  </a:lnTo>
                  <a:lnTo>
                    <a:pt x="0" y="3"/>
                  </a:lnTo>
                  <a:lnTo>
                    <a:pt x="2" y="0"/>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401"/>
            <p:cNvSpPr/>
            <p:nvPr/>
          </p:nvSpPr>
          <p:spPr bwMode="auto">
            <a:xfrm>
              <a:off x="4000501" y="7099301"/>
              <a:ext cx="42863" cy="38100"/>
            </a:xfrm>
            <a:custGeom>
              <a:avLst/>
              <a:gdLst>
                <a:gd name="T0" fmla="*/ 7 w 27"/>
                <a:gd name="T1" fmla="*/ 17 h 24"/>
                <a:gd name="T2" fmla="*/ 12 w 27"/>
                <a:gd name="T3" fmla="*/ 13 h 24"/>
                <a:gd name="T4" fmla="*/ 0 w 27"/>
                <a:gd name="T5" fmla="*/ 7 h 24"/>
                <a:gd name="T6" fmla="*/ 4 w 27"/>
                <a:gd name="T7" fmla="*/ 0 h 24"/>
                <a:gd name="T8" fmla="*/ 25 w 27"/>
                <a:gd name="T9" fmla="*/ 10 h 24"/>
                <a:gd name="T10" fmla="*/ 24 w 27"/>
                <a:gd name="T11" fmla="*/ 13 h 24"/>
                <a:gd name="T12" fmla="*/ 25 w 27"/>
                <a:gd name="T13" fmla="*/ 10 h 24"/>
                <a:gd name="T14" fmla="*/ 27 w 27"/>
                <a:gd name="T15" fmla="*/ 12 h 24"/>
                <a:gd name="T16" fmla="*/ 12 w 27"/>
                <a:gd name="T17" fmla="*/ 24 h 24"/>
                <a:gd name="T18" fmla="*/ 7 w 27"/>
                <a:gd name="T19" fmla="*/ 17 h 24"/>
                <a:gd name="T20" fmla="*/ 7 w 2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7" y="17"/>
                  </a:moveTo>
                  <a:lnTo>
                    <a:pt x="12" y="13"/>
                  </a:lnTo>
                  <a:lnTo>
                    <a:pt x="0" y="7"/>
                  </a:lnTo>
                  <a:lnTo>
                    <a:pt x="4" y="0"/>
                  </a:lnTo>
                  <a:lnTo>
                    <a:pt x="25" y="10"/>
                  </a:lnTo>
                  <a:lnTo>
                    <a:pt x="24" y="13"/>
                  </a:lnTo>
                  <a:lnTo>
                    <a:pt x="25" y="10"/>
                  </a:lnTo>
                  <a:lnTo>
                    <a:pt x="27" y="12"/>
                  </a:lnTo>
                  <a:lnTo>
                    <a:pt x="12" y="24"/>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402"/>
            <p:cNvSpPr/>
            <p:nvPr/>
          </p:nvSpPr>
          <p:spPr bwMode="auto">
            <a:xfrm>
              <a:off x="4197351" y="7061201"/>
              <a:ext cx="76200" cy="58738"/>
            </a:xfrm>
            <a:custGeom>
              <a:avLst/>
              <a:gdLst>
                <a:gd name="T0" fmla="*/ 11 w 44"/>
                <a:gd name="T1" fmla="*/ 28 h 33"/>
                <a:gd name="T2" fmla="*/ 31 w 44"/>
                <a:gd name="T3" fmla="*/ 17 h 33"/>
                <a:gd name="T4" fmla="*/ 31 w 44"/>
                <a:gd name="T5" fmla="*/ 17 h 33"/>
                <a:gd name="T6" fmla="*/ 32 w 44"/>
                <a:gd name="T7" fmla="*/ 16 h 33"/>
                <a:gd name="T8" fmla="*/ 32 w 44"/>
                <a:gd name="T9" fmla="*/ 16 h 33"/>
                <a:gd name="T10" fmla="*/ 40 w 44"/>
                <a:gd name="T11" fmla="*/ 8 h 33"/>
                <a:gd name="T12" fmla="*/ 39 w 44"/>
                <a:gd name="T13" fmla="*/ 0 h 33"/>
                <a:gd name="T14" fmla="*/ 39 w 44"/>
                <a:gd name="T15" fmla="*/ 0 h 33"/>
                <a:gd name="T16" fmla="*/ 43 w 44"/>
                <a:gd name="T17" fmla="*/ 0 h 33"/>
                <a:gd name="T18" fmla="*/ 44 w 44"/>
                <a:gd name="T19" fmla="*/ 9 h 33"/>
                <a:gd name="T20" fmla="*/ 34 w 44"/>
                <a:gd name="T21" fmla="*/ 19 h 33"/>
                <a:gd name="T22" fmla="*/ 33 w 44"/>
                <a:gd name="T23" fmla="*/ 20 h 33"/>
                <a:gd name="T24" fmla="*/ 33 w 44"/>
                <a:gd name="T25" fmla="*/ 20 h 33"/>
                <a:gd name="T26" fmla="*/ 0 w 44"/>
                <a:gd name="T27" fmla="*/ 33 h 33"/>
                <a:gd name="T28" fmla="*/ 0 w 44"/>
                <a:gd name="T29" fmla="*/ 33 h 33"/>
                <a:gd name="T30" fmla="*/ 0 w 44"/>
                <a:gd name="T31" fmla="*/ 30 h 33"/>
                <a:gd name="T32" fmla="*/ 0 w 44"/>
                <a:gd name="T33" fmla="*/ 30 h 33"/>
                <a:gd name="T34" fmla="*/ 0 w 44"/>
                <a:gd name="T35" fmla="*/ 30 h 33"/>
                <a:gd name="T36" fmla="*/ 11 w 44"/>
                <a:gd name="T3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3">
                  <a:moveTo>
                    <a:pt x="11" y="28"/>
                  </a:moveTo>
                  <a:cubicBezTo>
                    <a:pt x="17" y="26"/>
                    <a:pt x="25" y="23"/>
                    <a:pt x="31" y="17"/>
                  </a:cubicBezTo>
                  <a:cubicBezTo>
                    <a:pt x="31" y="17"/>
                    <a:pt x="31" y="17"/>
                    <a:pt x="31" y="17"/>
                  </a:cubicBezTo>
                  <a:cubicBezTo>
                    <a:pt x="31" y="17"/>
                    <a:pt x="31" y="17"/>
                    <a:pt x="32" y="16"/>
                  </a:cubicBezTo>
                  <a:cubicBezTo>
                    <a:pt x="32" y="16"/>
                    <a:pt x="32" y="16"/>
                    <a:pt x="32" y="16"/>
                  </a:cubicBezTo>
                  <a:cubicBezTo>
                    <a:pt x="40" y="8"/>
                    <a:pt x="40" y="8"/>
                    <a:pt x="40" y="8"/>
                  </a:cubicBezTo>
                  <a:cubicBezTo>
                    <a:pt x="39" y="0"/>
                    <a:pt x="39" y="0"/>
                    <a:pt x="39" y="0"/>
                  </a:cubicBezTo>
                  <a:cubicBezTo>
                    <a:pt x="39" y="0"/>
                    <a:pt x="39" y="0"/>
                    <a:pt x="39" y="0"/>
                  </a:cubicBezTo>
                  <a:cubicBezTo>
                    <a:pt x="43" y="0"/>
                    <a:pt x="43" y="0"/>
                    <a:pt x="43" y="0"/>
                  </a:cubicBezTo>
                  <a:cubicBezTo>
                    <a:pt x="44" y="9"/>
                    <a:pt x="44" y="9"/>
                    <a:pt x="44" y="9"/>
                  </a:cubicBezTo>
                  <a:cubicBezTo>
                    <a:pt x="34" y="19"/>
                    <a:pt x="34" y="19"/>
                    <a:pt x="34" y="19"/>
                  </a:cubicBezTo>
                  <a:cubicBezTo>
                    <a:pt x="34" y="19"/>
                    <a:pt x="34" y="19"/>
                    <a:pt x="33" y="20"/>
                  </a:cubicBezTo>
                  <a:cubicBezTo>
                    <a:pt x="33" y="20"/>
                    <a:pt x="33" y="20"/>
                    <a:pt x="33" y="20"/>
                  </a:cubicBezTo>
                  <a:cubicBezTo>
                    <a:pt x="20" y="33"/>
                    <a:pt x="0" y="33"/>
                    <a:pt x="0" y="33"/>
                  </a:cubicBezTo>
                  <a:cubicBezTo>
                    <a:pt x="0" y="33"/>
                    <a:pt x="0" y="33"/>
                    <a:pt x="0" y="33"/>
                  </a:cubicBezTo>
                  <a:cubicBezTo>
                    <a:pt x="0" y="30"/>
                    <a:pt x="0" y="30"/>
                    <a:pt x="0" y="30"/>
                  </a:cubicBezTo>
                  <a:cubicBezTo>
                    <a:pt x="0" y="30"/>
                    <a:pt x="0" y="30"/>
                    <a:pt x="0" y="30"/>
                  </a:cubicBezTo>
                  <a:cubicBezTo>
                    <a:pt x="0" y="30"/>
                    <a:pt x="0" y="30"/>
                    <a:pt x="0" y="30"/>
                  </a:cubicBezTo>
                  <a:cubicBezTo>
                    <a:pt x="0" y="30"/>
                    <a:pt x="5" y="29"/>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403"/>
            <p:cNvSpPr>
              <a:spLocks noEditPoints="1"/>
            </p:cNvSpPr>
            <p:nvPr/>
          </p:nvSpPr>
          <p:spPr bwMode="auto">
            <a:xfrm>
              <a:off x="4194176" y="7056438"/>
              <a:ext cx="82550" cy="66675"/>
            </a:xfrm>
            <a:custGeom>
              <a:avLst/>
              <a:gdLst>
                <a:gd name="T0" fmla="*/ 0 w 48"/>
                <a:gd name="T1" fmla="*/ 36 h 38"/>
                <a:gd name="T2" fmla="*/ 0 w 48"/>
                <a:gd name="T3" fmla="*/ 32 h 38"/>
                <a:gd name="T4" fmla="*/ 0 w 48"/>
                <a:gd name="T5" fmla="*/ 31 h 38"/>
                <a:gd name="T6" fmla="*/ 1 w 48"/>
                <a:gd name="T7" fmla="*/ 31 h 38"/>
                <a:gd name="T8" fmla="*/ 1 w 48"/>
                <a:gd name="T9" fmla="*/ 31 h 38"/>
                <a:gd name="T10" fmla="*/ 1 w 48"/>
                <a:gd name="T11" fmla="*/ 31 h 38"/>
                <a:gd name="T12" fmla="*/ 1 w 48"/>
                <a:gd name="T13" fmla="*/ 31 h 38"/>
                <a:gd name="T14" fmla="*/ 2 w 48"/>
                <a:gd name="T15" fmla="*/ 31 h 38"/>
                <a:gd name="T16" fmla="*/ 2 w 48"/>
                <a:gd name="T17" fmla="*/ 31 h 38"/>
                <a:gd name="T18" fmla="*/ 2 w 48"/>
                <a:gd name="T19" fmla="*/ 31 h 38"/>
                <a:gd name="T20" fmla="*/ 2 w 48"/>
                <a:gd name="T21" fmla="*/ 31 h 38"/>
                <a:gd name="T22" fmla="*/ 2 w 48"/>
                <a:gd name="T23" fmla="*/ 31 h 38"/>
                <a:gd name="T24" fmla="*/ 2 w 48"/>
                <a:gd name="T25" fmla="*/ 31 h 38"/>
                <a:gd name="T26" fmla="*/ 3 w 48"/>
                <a:gd name="T27" fmla="*/ 31 h 38"/>
                <a:gd name="T28" fmla="*/ 3 w 48"/>
                <a:gd name="T29" fmla="*/ 31 h 38"/>
                <a:gd name="T30" fmla="*/ 5 w 48"/>
                <a:gd name="T31" fmla="*/ 30 h 38"/>
                <a:gd name="T32" fmla="*/ 5 w 48"/>
                <a:gd name="T33" fmla="*/ 30 h 38"/>
                <a:gd name="T34" fmla="*/ 12 w 48"/>
                <a:gd name="T35" fmla="*/ 29 h 38"/>
                <a:gd name="T36" fmla="*/ 12 w 48"/>
                <a:gd name="T37" fmla="*/ 29 h 38"/>
                <a:gd name="T38" fmla="*/ 31 w 48"/>
                <a:gd name="T39" fmla="*/ 19 h 38"/>
                <a:gd name="T40" fmla="*/ 31 w 48"/>
                <a:gd name="T41" fmla="*/ 19 h 38"/>
                <a:gd name="T42" fmla="*/ 32 w 48"/>
                <a:gd name="T43" fmla="*/ 18 h 38"/>
                <a:gd name="T44" fmla="*/ 32 w 48"/>
                <a:gd name="T45" fmla="*/ 18 h 38"/>
                <a:gd name="T46" fmla="*/ 40 w 48"/>
                <a:gd name="T47" fmla="*/ 10 h 38"/>
                <a:gd name="T48" fmla="*/ 39 w 48"/>
                <a:gd name="T49" fmla="*/ 4 h 38"/>
                <a:gd name="T50" fmla="*/ 34 w 48"/>
                <a:gd name="T51" fmla="*/ 2 h 38"/>
                <a:gd name="T52" fmla="*/ 46 w 48"/>
                <a:gd name="T53" fmla="*/ 0 h 38"/>
                <a:gd name="T54" fmla="*/ 48 w 48"/>
                <a:gd name="T55" fmla="*/ 13 h 38"/>
                <a:gd name="T56" fmla="*/ 38 w 48"/>
                <a:gd name="T57" fmla="*/ 23 h 38"/>
                <a:gd name="T58" fmla="*/ 37 w 48"/>
                <a:gd name="T59" fmla="*/ 24 h 38"/>
                <a:gd name="T60" fmla="*/ 37 w 48"/>
                <a:gd name="T61" fmla="*/ 24 h 38"/>
                <a:gd name="T62" fmla="*/ 2 w 48"/>
                <a:gd name="T63" fmla="*/ 38 h 38"/>
                <a:gd name="T64" fmla="*/ 2 w 48"/>
                <a:gd name="T65" fmla="*/ 38 h 38"/>
                <a:gd name="T66" fmla="*/ 2 w 48"/>
                <a:gd name="T67" fmla="*/ 38 h 38"/>
                <a:gd name="T68" fmla="*/ 0 w 48"/>
                <a:gd name="T69" fmla="*/ 38 h 38"/>
                <a:gd name="T70" fmla="*/ 0 w 48"/>
                <a:gd name="T71" fmla="*/ 36 h 38"/>
                <a:gd name="T72" fmla="*/ 13 w 48"/>
                <a:gd name="T73" fmla="*/ 32 h 38"/>
                <a:gd name="T74" fmla="*/ 13 w 48"/>
                <a:gd name="T75" fmla="*/ 32 h 38"/>
                <a:gd name="T76" fmla="*/ 13 w 48"/>
                <a:gd name="T77" fmla="*/ 32 h 38"/>
                <a:gd name="T78" fmla="*/ 13 w 48"/>
                <a:gd name="T79" fmla="*/ 31 h 38"/>
                <a:gd name="T80" fmla="*/ 13 w 48"/>
                <a:gd name="T8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8">
                  <a:moveTo>
                    <a:pt x="0" y="36"/>
                  </a:moveTo>
                  <a:cubicBezTo>
                    <a:pt x="0" y="32"/>
                    <a:pt x="0" y="32"/>
                    <a:pt x="0" y="32"/>
                  </a:cubicBezTo>
                  <a:cubicBezTo>
                    <a:pt x="0" y="31"/>
                    <a:pt x="0" y="31"/>
                    <a:pt x="0" y="31"/>
                  </a:cubicBezTo>
                  <a:cubicBezTo>
                    <a:pt x="1" y="31"/>
                    <a:pt x="1" y="31"/>
                    <a:pt x="1" y="31"/>
                  </a:cubicBezTo>
                  <a:cubicBezTo>
                    <a:pt x="1" y="31"/>
                    <a:pt x="1" y="31"/>
                    <a:pt x="1" y="31"/>
                  </a:cubicBezTo>
                  <a:cubicBezTo>
                    <a:pt x="1" y="31"/>
                    <a:pt x="1" y="31"/>
                    <a:pt x="1" y="31"/>
                  </a:cubicBezTo>
                  <a:cubicBezTo>
                    <a:pt x="1" y="31"/>
                    <a:pt x="1" y="31"/>
                    <a:pt x="1"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3" y="31"/>
                  </a:cubicBezTo>
                  <a:cubicBezTo>
                    <a:pt x="3" y="31"/>
                    <a:pt x="3" y="31"/>
                    <a:pt x="3" y="31"/>
                  </a:cubicBezTo>
                  <a:cubicBezTo>
                    <a:pt x="3" y="30"/>
                    <a:pt x="4" y="30"/>
                    <a:pt x="5" y="30"/>
                  </a:cubicBezTo>
                  <a:cubicBezTo>
                    <a:pt x="5" y="30"/>
                    <a:pt x="5" y="30"/>
                    <a:pt x="5" y="30"/>
                  </a:cubicBezTo>
                  <a:cubicBezTo>
                    <a:pt x="7" y="30"/>
                    <a:pt x="9" y="30"/>
                    <a:pt x="12" y="29"/>
                  </a:cubicBezTo>
                  <a:cubicBezTo>
                    <a:pt x="12" y="29"/>
                    <a:pt x="12" y="29"/>
                    <a:pt x="12" y="29"/>
                  </a:cubicBezTo>
                  <a:cubicBezTo>
                    <a:pt x="18" y="27"/>
                    <a:pt x="26" y="24"/>
                    <a:pt x="31" y="19"/>
                  </a:cubicBezTo>
                  <a:cubicBezTo>
                    <a:pt x="31" y="19"/>
                    <a:pt x="31" y="19"/>
                    <a:pt x="31" y="19"/>
                  </a:cubicBezTo>
                  <a:cubicBezTo>
                    <a:pt x="32" y="18"/>
                    <a:pt x="32" y="18"/>
                    <a:pt x="32" y="18"/>
                  </a:cubicBezTo>
                  <a:cubicBezTo>
                    <a:pt x="32" y="18"/>
                    <a:pt x="32" y="18"/>
                    <a:pt x="32" y="18"/>
                  </a:cubicBezTo>
                  <a:cubicBezTo>
                    <a:pt x="40" y="10"/>
                    <a:pt x="40" y="10"/>
                    <a:pt x="40" y="10"/>
                  </a:cubicBezTo>
                  <a:cubicBezTo>
                    <a:pt x="39" y="4"/>
                    <a:pt x="39" y="4"/>
                    <a:pt x="39" y="4"/>
                  </a:cubicBezTo>
                  <a:cubicBezTo>
                    <a:pt x="34" y="2"/>
                    <a:pt x="34" y="2"/>
                    <a:pt x="34" y="2"/>
                  </a:cubicBezTo>
                  <a:cubicBezTo>
                    <a:pt x="46" y="0"/>
                    <a:pt x="46" y="0"/>
                    <a:pt x="46" y="0"/>
                  </a:cubicBezTo>
                  <a:cubicBezTo>
                    <a:pt x="48" y="13"/>
                    <a:pt x="48" y="13"/>
                    <a:pt x="48" y="13"/>
                  </a:cubicBezTo>
                  <a:cubicBezTo>
                    <a:pt x="38" y="23"/>
                    <a:pt x="38" y="23"/>
                    <a:pt x="38" y="23"/>
                  </a:cubicBezTo>
                  <a:cubicBezTo>
                    <a:pt x="37" y="23"/>
                    <a:pt x="37" y="24"/>
                    <a:pt x="37" y="24"/>
                  </a:cubicBezTo>
                  <a:cubicBezTo>
                    <a:pt x="37" y="24"/>
                    <a:pt x="37" y="24"/>
                    <a:pt x="37" y="24"/>
                  </a:cubicBezTo>
                  <a:cubicBezTo>
                    <a:pt x="24" y="37"/>
                    <a:pt x="5" y="38"/>
                    <a:pt x="2" y="38"/>
                  </a:cubicBezTo>
                  <a:cubicBezTo>
                    <a:pt x="2" y="38"/>
                    <a:pt x="2" y="38"/>
                    <a:pt x="2" y="38"/>
                  </a:cubicBezTo>
                  <a:cubicBezTo>
                    <a:pt x="2" y="38"/>
                    <a:pt x="2" y="38"/>
                    <a:pt x="2" y="38"/>
                  </a:cubicBezTo>
                  <a:cubicBezTo>
                    <a:pt x="0" y="38"/>
                    <a:pt x="0" y="38"/>
                    <a:pt x="0" y="38"/>
                  </a:cubicBezTo>
                  <a:cubicBezTo>
                    <a:pt x="0" y="36"/>
                    <a:pt x="0" y="36"/>
                    <a:pt x="0" y="36"/>
                  </a:cubicBezTo>
                  <a:close/>
                  <a:moveTo>
                    <a:pt x="13" y="32"/>
                  </a:moveTo>
                  <a:cubicBezTo>
                    <a:pt x="13" y="32"/>
                    <a:pt x="13" y="32"/>
                    <a:pt x="13" y="32"/>
                  </a:cubicBezTo>
                  <a:cubicBezTo>
                    <a:pt x="13" y="32"/>
                    <a:pt x="13" y="32"/>
                    <a:pt x="13" y="32"/>
                  </a:cubicBezTo>
                  <a:cubicBezTo>
                    <a:pt x="13" y="31"/>
                    <a:pt x="13" y="31"/>
                    <a:pt x="13" y="31"/>
                  </a:cubicBezTo>
                  <a:cubicBezTo>
                    <a:pt x="13" y="32"/>
                    <a:pt x="13" y="32"/>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404"/>
            <p:cNvSpPr/>
            <p:nvPr/>
          </p:nvSpPr>
          <p:spPr bwMode="auto">
            <a:xfrm>
              <a:off x="4260851" y="7056438"/>
              <a:ext cx="28575" cy="25400"/>
            </a:xfrm>
            <a:custGeom>
              <a:avLst/>
              <a:gdLst>
                <a:gd name="T0" fmla="*/ 16 w 18"/>
                <a:gd name="T1" fmla="*/ 0 h 16"/>
                <a:gd name="T2" fmla="*/ 18 w 18"/>
                <a:gd name="T3" fmla="*/ 3 h 16"/>
                <a:gd name="T4" fmla="*/ 11 w 18"/>
                <a:gd name="T5" fmla="*/ 10 h 16"/>
                <a:gd name="T6" fmla="*/ 17 w 18"/>
                <a:gd name="T7" fmla="*/ 9 h 16"/>
                <a:gd name="T8" fmla="*/ 18 w 18"/>
                <a:gd name="T9" fmla="*/ 12 h 16"/>
                <a:gd name="T10" fmla="*/ 0 w 18"/>
                <a:gd name="T11" fmla="*/ 16 h 16"/>
                <a:gd name="T12" fmla="*/ 16 w 18"/>
                <a:gd name="T13" fmla="*/ 0 h 16"/>
                <a:gd name="T14" fmla="*/ 1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6" y="0"/>
                  </a:moveTo>
                  <a:lnTo>
                    <a:pt x="18" y="3"/>
                  </a:lnTo>
                  <a:lnTo>
                    <a:pt x="11" y="10"/>
                  </a:lnTo>
                  <a:lnTo>
                    <a:pt x="17" y="9"/>
                  </a:lnTo>
                  <a:lnTo>
                    <a:pt x="18" y="12"/>
                  </a:lnTo>
                  <a:lnTo>
                    <a:pt x="0"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405"/>
            <p:cNvSpPr/>
            <p:nvPr/>
          </p:nvSpPr>
          <p:spPr bwMode="auto">
            <a:xfrm>
              <a:off x="4251326" y="7051676"/>
              <a:ext cx="42863" cy="34925"/>
            </a:xfrm>
            <a:custGeom>
              <a:avLst/>
              <a:gdLst>
                <a:gd name="T0" fmla="*/ 20 w 27"/>
                <a:gd name="T1" fmla="*/ 2 h 22"/>
                <a:gd name="T2" fmla="*/ 22 w 27"/>
                <a:gd name="T3" fmla="*/ 0 h 22"/>
                <a:gd name="T4" fmla="*/ 27 w 27"/>
                <a:gd name="T5" fmla="*/ 6 h 22"/>
                <a:gd name="T6" fmla="*/ 25 w 27"/>
                <a:gd name="T7" fmla="*/ 8 h 22"/>
                <a:gd name="T8" fmla="*/ 24 w 27"/>
                <a:gd name="T9" fmla="*/ 10 h 22"/>
                <a:gd name="T10" fmla="*/ 25 w 27"/>
                <a:gd name="T11" fmla="*/ 10 h 22"/>
                <a:gd name="T12" fmla="*/ 26 w 27"/>
                <a:gd name="T13" fmla="*/ 17 h 22"/>
                <a:gd name="T14" fmla="*/ 0 w 27"/>
                <a:gd name="T15" fmla="*/ 22 h 22"/>
                <a:gd name="T16" fmla="*/ 20 w 27"/>
                <a:gd name="T17" fmla="*/ 2 h 22"/>
                <a:gd name="T18" fmla="*/ 20 w 27"/>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20" y="2"/>
                  </a:moveTo>
                  <a:lnTo>
                    <a:pt x="22" y="0"/>
                  </a:lnTo>
                  <a:lnTo>
                    <a:pt x="27" y="6"/>
                  </a:lnTo>
                  <a:lnTo>
                    <a:pt x="25" y="8"/>
                  </a:lnTo>
                  <a:lnTo>
                    <a:pt x="24" y="10"/>
                  </a:lnTo>
                  <a:lnTo>
                    <a:pt x="25" y="10"/>
                  </a:lnTo>
                  <a:lnTo>
                    <a:pt x="26" y="17"/>
                  </a:lnTo>
                  <a:lnTo>
                    <a:pt x="0" y="22"/>
                  </a:lnTo>
                  <a:lnTo>
                    <a:pt x="20" y="2"/>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406"/>
            <p:cNvSpPr/>
            <p:nvPr/>
          </p:nvSpPr>
          <p:spPr bwMode="auto">
            <a:xfrm>
              <a:off x="4125914" y="7210426"/>
              <a:ext cx="17463" cy="36513"/>
            </a:xfrm>
            <a:custGeom>
              <a:avLst/>
              <a:gdLst>
                <a:gd name="T0" fmla="*/ 9 w 11"/>
                <a:gd name="T1" fmla="*/ 0 h 23"/>
                <a:gd name="T2" fmla="*/ 11 w 11"/>
                <a:gd name="T3" fmla="*/ 19 h 23"/>
                <a:gd name="T4" fmla="*/ 1 w 11"/>
                <a:gd name="T5" fmla="*/ 23 h 23"/>
                <a:gd name="T6" fmla="*/ 1 w 11"/>
                <a:gd name="T7" fmla="*/ 23 h 23"/>
                <a:gd name="T8" fmla="*/ 0 w 11"/>
                <a:gd name="T9" fmla="*/ 19 h 23"/>
                <a:gd name="T10" fmla="*/ 7 w 11"/>
                <a:gd name="T11" fmla="*/ 16 h 23"/>
                <a:gd name="T12" fmla="*/ 5 w 11"/>
                <a:gd name="T13" fmla="*/ 0 h 23"/>
                <a:gd name="T14" fmla="*/ 9 w 11"/>
                <a:gd name="T15" fmla="*/ 0 h 23"/>
                <a:gd name="T16" fmla="*/ 9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9" y="0"/>
                  </a:moveTo>
                  <a:lnTo>
                    <a:pt x="11" y="19"/>
                  </a:lnTo>
                  <a:lnTo>
                    <a:pt x="1" y="23"/>
                  </a:lnTo>
                  <a:lnTo>
                    <a:pt x="1" y="23"/>
                  </a:lnTo>
                  <a:lnTo>
                    <a:pt x="0" y="19"/>
                  </a:lnTo>
                  <a:lnTo>
                    <a:pt x="7" y="16"/>
                  </a:lnTo>
                  <a:lnTo>
                    <a:pt x="5"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407"/>
            <p:cNvSpPr/>
            <p:nvPr/>
          </p:nvSpPr>
          <p:spPr bwMode="auto">
            <a:xfrm>
              <a:off x="4121151" y="7204076"/>
              <a:ext cx="25400" cy="46038"/>
            </a:xfrm>
            <a:custGeom>
              <a:avLst/>
              <a:gdLst>
                <a:gd name="T0" fmla="*/ 2 w 16"/>
                <a:gd name="T1" fmla="*/ 28 h 29"/>
                <a:gd name="T2" fmla="*/ 2 w 16"/>
                <a:gd name="T3" fmla="*/ 28 h 29"/>
                <a:gd name="T4" fmla="*/ 0 w 16"/>
                <a:gd name="T5" fmla="*/ 21 h 29"/>
                <a:gd name="T6" fmla="*/ 7 w 16"/>
                <a:gd name="T7" fmla="*/ 19 h 29"/>
                <a:gd name="T8" fmla="*/ 6 w 16"/>
                <a:gd name="T9" fmla="*/ 2 h 29"/>
                <a:gd name="T10" fmla="*/ 8 w 16"/>
                <a:gd name="T11" fmla="*/ 2 h 29"/>
                <a:gd name="T12" fmla="*/ 12 w 16"/>
                <a:gd name="T13" fmla="*/ 2 h 29"/>
                <a:gd name="T14" fmla="*/ 14 w 16"/>
                <a:gd name="T15" fmla="*/ 0 h 29"/>
                <a:gd name="T16" fmla="*/ 16 w 16"/>
                <a:gd name="T17" fmla="*/ 25 h 29"/>
                <a:gd name="T18" fmla="*/ 3 w 16"/>
                <a:gd name="T19" fmla="*/ 29 h 29"/>
                <a:gd name="T20" fmla="*/ 2 w 16"/>
                <a:gd name="T21" fmla="*/ 28 h 29"/>
                <a:gd name="T22" fmla="*/ 2 w 16"/>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9">
                  <a:moveTo>
                    <a:pt x="2" y="28"/>
                  </a:moveTo>
                  <a:lnTo>
                    <a:pt x="2" y="28"/>
                  </a:lnTo>
                  <a:lnTo>
                    <a:pt x="0" y="21"/>
                  </a:lnTo>
                  <a:lnTo>
                    <a:pt x="7" y="19"/>
                  </a:lnTo>
                  <a:lnTo>
                    <a:pt x="6" y="2"/>
                  </a:lnTo>
                  <a:lnTo>
                    <a:pt x="8" y="2"/>
                  </a:lnTo>
                  <a:lnTo>
                    <a:pt x="12" y="2"/>
                  </a:lnTo>
                  <a:lnTo>
                    <a:pt x="14" y="0"/>
                  </a:lnTo>
                  <a:lnTo>
                    <a:pt x="16" y="25"/>
                  </a:lnTo>
                  <a:lnTo>
                    <a:pt x="3" y="29"/>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408"/>
            <p:cNvSpPr/>
            <p:nvPr/>
          </p:nvSpPr>
          <p:spPr bwMode="auto">
            <a:xfrm>
              <a:off x="4162426" y="7204076"/>
              <a:ext cx="17463" cy="36513"/>
            </a:xfrm>
            <a:custGeom>
              <a:avLst/>
              <a:gdLst>
                <a:gd name="T0" fmla="*/ 1 w 11"/>
                <a:gd name="T1" fmla="*/ 0 h 23"/>
                <a:gd name="T2" fmla="*/ 0 w 11"/>
                <a:gd name="T3" fmla="*/ 20 h 23"/>
                <a:gd name="T4" fmla="*/ 9 w 11"/>
                <a:gd name="T5" fmla="*/ 23 h 23"/>
                <a:gd name="T6" fmla="*/ 9 w 11"/>
                <a:gd name="T7" fmla="*/ 23 h 23"/>
                <a:gd name="T8" fmla="*/ 11 w 11"/>
                <a:gd name="T9" fmla="*/ 20 h 23"/>
                <a:gd name="T10" fmla="*/ 3 w 11"/>
                <a:gd name="T11" fmla="*/ 17 h 23"/>
                <a:gd name="T12" fmla="*/ 4 w 11"/>
                <a:gd name="T13" fmla="*/ 0 h 23"/>
                <a:gd name="T14" fmla="*/ 1 w 11"/>
                <a:gd name="T15" fmla="*/ 0 h 23"/>
                <a:gd name="T16" fmla="*/ 1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0"/>
                  </a:moveTo>
                  <a:lnTo>
                    <a:pt x="0" y="20"/>
                  </a:lnTo>
                  <a:lnTo>
                    <a:pt x="9" y="23"/>
                  </a:lnTo>
                  <a:lnTo>
                    <a:pt x="9" y="23"/>
                  </a:lnTo>
                  <a:lnTo>
                    <a:pt x="11" y="20"/>
                  </a:lnTo>
                  <a:lnTo>
                    <a:pt x="3" y="17"/>
                  </a:lnTo>
                  <a:lnTo>
                    <a:pt x="4"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409"/>
            <p:cNvSpPr>
              <a:spLocks noEditPoints="1"/>
            </p:cNvSpPr>
            <p:nvPr/>
          </p:nvSpPr>
          <p:spPr bwMode="auto">
            <a:xfrm>
              <a:off x="4157664" y="7199313"/>
              <a:ext cx="25400" cy="46038"/>
            </a:xfrm>
            <a:custGeom>
              <a:avLst/>
              <a:gdLst>
                <a:gd name="T0" fmla="*/ 12 w 16"/>
                <a:gd name="T1" fmla="*/ 29 h 29"/>
                <a:gd name="T2" fmla="*/ 12 w 16"/>
                <a:gd name="T3" fmla="*/ 29 h 29"/>
                <a:gd name="T4" fmla="*/ 0 w 16"/>
                <a:gd name="T5" fmla="*/ 24 h 29"/>
                <a:gd name="T6" fmla="*/ 2 w 16"/>
                <a:gd name="T7" fmla="*/ 2 h 29"/>
                <a:gd name="T8" fmla="*/ 2 w 16"/>
                <a:gd name="T9" fmla="*/ 0 h 29"/>
                <a:gd name="T10" fmla="*/ 11 w 16"/>
                <a:gd name="T11" fmla="*/ 1 h 29"/>
                <a:gd name="T12" fmla="*/ 8 w 16"/>
                <a:gd name="T13" fmla="*/ 19 h 29"/>
                <a:gd name="T14" fmla="*/ 16 w 16"/>
                <a:gd name="T15" fmla="*/ 21 h 29"/>
                <a:gd name="T16" fmla="*/ 14 w 16"/>
                <a:gd name="T17" fmla="*/ 29 h 29"/>
                <a:gd name="T18" fmla="*/ 12 w 16"/>
                <a:gd name="T19" fmla="*/ 29 h 29"/>
                <a:gd name="T20" fmla="*/ 12 w 16"/>
                <a:gd name="T21" fmla="*/ 29 h 29"/>
                <a:gd name="T22" fmla="*/ 4 w 16"/>
                <a:gd name="T23" fmla="*/ 6 h 29"/>
                <a:gd name="T24" fmla="*/ 4 w 16"/>
                <a:gd name="T25" fmla="*/ 3 h 29"/>
                <a:gd name="T26" fmla="*/ 4 w 16"/>
                <a:gd name="T27" fmla="*/ 6 h 29"/>
                <a:gd name="T28" fmla="*/ 4 w 16"/>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2" y="29"/>
                  </a:moveTo>
                  <a:lnTo>
                    <a:pt x="12" y="29"/>
                  </a:lnTo>
                  <a:lnTo>
                    <a:pt x="0" y="24"/>
                  </a:lnTo>
                  <a:lnTo>
                    <a:pt x="2" y="2"/>
                  </a:lnTo>
                  <a:lnTo>
                    <a:pt x="2" y="0"/>
                  </a:lnTo>
                  <a:lnTo>
                    <a:pt x="11" y="1"/>
                  </a:lnTo>
                  <a:lnTo>
                    <a:pt x="8" y="19"/>
                  </a:lnTo>
                  <a:lnTo>
                    <a:pt x="16" y="21"/>
                  </a:lnTo>
                  <a:lnTo>
                    <a:pt x="14" y="29"/>
                  </a:lnTo>
                  <a:lnTo>
                    <a:pt x="12" y="29"/>
                  </a:lnTo>
                  <a:lnTo>
                    <a:pt x="12" y="29"/>
                  </a:lnTo>
                  <a:close/>
                  <a:moveTo>
                    <a:pt x="4" y="6"/>
                  </a:moveTo>
                  <a:lnTo>
                    <a:pt x="4" y="3"/>
                  </a:lnTo>
                  <a:lnTo>
                    <a:pt x="4"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5" name="组合 254"/>
          <p:cNvGrpSpPr/>
          <p:nvPr/>
        </p:nvGrpSpPr>
        <p:grpSpPr>
          <a:xfrm>
            <a:off x="7108532" y="2612001"/>
            <a:ext cx="685640" cy="1033787"/>
            <a:chOff x="6985001" y="7477126"/>
            <a:chExt cx="306388" cy="461963"/>
          </a:xfrm>
          <a:solidFill>
            <a:schemeClr val="tx1">
              <a:lumMod val="75000"/>
              <a:lumOff val="25000"/>
            </a:schemeClr>
          </a:solidFill>
        </p:grpSpPr>
        <p:sp>
          <p:nvSpPr>
            <p:cNvPr id="256" name="Freeform 1344"/>
            <p:cNvSpPr>
              <a:spLocks noEditPoints="1"/>
            </p:cNvSpPr>
            <p:nvPr/>
          </p:nvSpPr>
          <p:spPr bwMode="auto">
            <a:xfrm>
              <a:off x="7011989" y="7486651"/>
              <a:ext cx="230188" cy="225425"/>
            </a:xfrm>
            <a:custGeom>
              <a:avLst/>
              <a:gdLst>
                <a:gd name="T0" fmla="*/ 42 w 132"/>
                <a:gd name="T1" fmla="*/ 14 h 129"/>
                <a:gd name="T2" fmla="*/ 118 w 132"/>
                <a:gd name="T3" fmla="*/ 39 h 129"/>
                <a:gd name="T4" fmla="*/ 118 w 132"/>
                <a:gd name="T5" fmla="*/ 39 h 129"/>
                <a:gd name="T6" fmla="*/ 91 w 132"/>
                <a:gd name="T7" fmla="*/ 115 h 129"/>
                <a:gd name="T8" fmla="*/ 91 w 132"/>
                <a:gd name="T9" fmla="*/ 115 h 129"/>
                <a:gd name="T10" fmla="*/ 14 w 132"/>
                <a:gd name="T11" fmla="*/ 90 h 129"/>
                <a:gd name="T12" fmla="*/ 14 w 132"/>
                <a:gd name="T13" fmla="*/ 90 h 129"/>
                <a:gd name="T14" fmla="*/ 42 w 132"/>
                <a:gd name="T15" fmla="*/ 14 h 129"/>
                <a:gd name="T16" fmla="*/ 43 w 132"/>
                <a:gd name="T17" fmla="*/ 16 h 129"/>
                <a:gd name="T18" fmla="*/ 17 w 132"/>
                <a:gd name="T19" fmla="*/ 89 h 129"/>
                <a:gd name="T20" fmla="*/ 17 w 132"/>
                <a:gd name="T21" fmla="*/ 89 h 129"/>
                <a:gd name="T22" fmla="*/ 90 w 132"/>
                <a:gd name="T23" fmla="*/ 112 h 129"/>
                <a:gd name="T24" fmla="*/ 90 w 132"/>
                <a:gd name="T25" fmla="*/ 112 h 129"/>
                <a:gd name="T26" fmla="*/ 116 w 132"/>
                <a:gd name="T27" fmla="*/ 40 h 129"/>
                <a:gd name="T28" fmla="*/ 116 w 132"/>
                <a:gd name="T29" fmla="*/ 40 h 129"/>
                <a:gd name="T30" fmla="*/ 43 w 132"/>
                <a:gd name="T31"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29">
                  <a:moveTo>
                    <a:pt x="42" y="14"/>
                  </a:moveTo>
                  <a:cubicBezTo>
                    <a:pt x="70" y="0"/>
                    <a:pt x="105" y="11"/>
                    <a:pt x="118" y="39"/>
                  </a:cubicBezTo>
                  <a:cubicBezTo>
                    <a:pt x="118" y="39"/>
                    <a:pt x="118" y="39"/>
                    <a:pt x="118" y="39"/>
                  </a:cubicBezTo>
                  <a:cubicBezTo>
                    <a:pt x="132" y="67"/>
                    <a:pt x="120" y="101"/>
                    <a:pt x="91" y="115"/>
                  </a:cubicBezTo>
                  <a:cubicBezTo>
                    <a:pt x="91" y="115"/>
                    <a:pt x="91" y="115"/>
                    <a:pt x="91" y="115"/>
                  </a:cubicBezTo>
                  <a:cubicBezTo>
                    <a:pt x="62" y="129"/>
                    <a:pt x="28" y="118"/>
                    <a:pt x="14" y="90"/>
                  </a:cubicBezTo>
                  <a:cubicBezTo>
                    <a:pt x="14" y="90"/>
                    <a:pt x="14" y="90"/>
                    <a:pt x="14" y="90"/>
                  </a:cubicBezTo>
                  <a:cubicBezTo>
                    <a:pt x="0" y="62"/>
                    <a:pt x="13" y="28"/>
                    <a:pt x="42" y="14"/>
                  </a:cubicBezTo>
                  <a:close/>
                  <a:moveTo>
                    <a:pt x="43" y="16"/>
                  </a:moveTo>
                  <a:cubicBezTo>
                    <a:pt x="16" y="30"/>
                    <a:pt x="4" y="62"/>
                    <a:pt x="17" y="89"/>
                  </a:cubicBezTo>
                  <a:cubicBezTo>
                    <a:pt x="17" y="89"/>
                    <a:pt x="17" y="89"/>
                    <a:pt x="17" y="89"/>
                  </a:cubicBezTo>
                  <a:cubicBezTo>
                    <a:pt x="30" y="115"/>
                    <a:pt x="62" y="126"/>
                    <a:pt x="90" y="112"/>
                  </a:cubicBezTo>
                  <a:cubicBezTo>
                    <a:pt x="90" y="112"/>
                    <a:pt x="90" y="112"/>
                    <a:pt x="90" y="112"/>
                  </a:cubicBezTo>
                  <a:cubicBezTo>
                    <a:pt x="117" y="99"/>
                    <a:pt x="129" y="67"/>
                    <a:pt x="116" y="40"/>
                  </a:cubicBezTo>
                  <a:cubicBezTo>
                    <a:pt x="116" y="40"/>
                    <a:pt x="116" y="40"/>
                    <a:pt x="116" y="40"/>
                  </a:cubicBezTo>
                  <a:cubicBezTo>
                    <a:pt x="103" y="14"/>
                    <a:pt x="70" y="3"/>
                    <a:pt x="4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45"/>
            <p:cNvSpPr>
              <a:spLocks noEditPoints="1"/>
            </p:cNvSpPr>
            <p:nvPr/>
          </p:nvSpPr>
          <p:spPr bwMode="auto">
            <a:xfrm>
              <a:off x="7023101" y="7497763"/>
              <a:ext cx="207963" cy="203200"/>
            </a:xfrm>
            <a:custGeom>
              <a:avLst/>
              <a:gdLst>
                <a:gd name="T0" fmla="*/ 5 w 119"/>
                <a:gd name="T1" fmla="*/ 85 h 117"/>
                <a:gd name="T2" fmla="*/ 0 w 119"/>
                <a:gd name="T3" fmla="*/ 60 h 117"/>
                <a:gd name="T4" fmla="*/ 0 w 119"/>
                <a:gd name="T5" fmla="*/ 60 h 117"/>
                <a:gd name="T6" fmla="*/ 34 w 119"/>
                <a:gd name="T7" fmla="*/ 6 h 117"/>
                <a:gd name="T8" fmla="*/ 34 w 119"/>
                <a:gd name="T9" fmla="*/ 6 h 117"/>
                <a:gd name="T10" fmla="*/ 35 w 119"/>
                <a:gd name="T11" fmla="*/ 8 h 117"/>
                <a:gd name="T12" fmla="*/ 34 w 119"/>
                <a:gd name="T13" fmla="*/ 6 h 117"/>
                <a:gd name="T14" fmla="*/ 61 w 119"/>
                <a:gd name="T15" fmla="*/ 0 h 117"/>
                <a:gd name="T16" fmla="*/ 61 w 119"/>
                <a:gd name="T17" fmla="*/ 0 h 117"/>
                <a:gd name="T18" fmla="*/ 113 w 119"/>
                <a:gd name="T19" fmla="*/ 32 h 117"/>
                <a:gd name="T20" fmla="*/ 113 w 119"/>
                <a:gd name="T21" fmla="*/ 32 h 117"/>
                <a:gd name="T22" fmla="*/ 119 w 119"/>
                <a:gd name="T23" fmla="*/ 57 h 117"/>
                <a:gd name="T24" fmla="*/ 119 w 119"/>
                <a:gd name="T25" fmla="*/ 57 h 117"/>
                <a:gd name="T26" fmla="*/ 85 w 119"/>
                <a:gd name="T27" fmla="*/ 111 h 117"/>
                <a:gd name="T28" fmla="*/ 85 w 119"/>
                <a:gd name="T29" fmla="*/ 111 h 117"/>
                <a:gd name="T30" fmla="*/ 58 w 119"/>
                <a:gd name="T31" fmla="*/ 117 h 117"/>
                <a:gd name="T32" fmla="*/ 58 w 119"/>
                <a:gd name="T33" fmla="*/ 117 h 117"/>
                <a:gd name="T34" fmla="*/ 5 w 119"/>
                <a:gd name="T35" fmla="*/ 85 h 117"/>
                <a:gd name="T36" fmla="*/ 7 w 119"/>
                <a:gd name="T37" fmla="*/ 60 h 117"/>
                <a:gd name="T38" fmla="*/ 12 w 119"/>
                <a:gd name="T39" fmla="*/ 82 h 117"/>
                <a:gd name="T40" fmla="*/ 12 w 119"/>
                <a:gd name="T41" fmla="*/ 82 h 117"/>
                <a:gd name="T42" fmla="*/ 58 w 119"/>
                <a:gd name="T43" fmla="*/ 110 h 117"/>
                <a:gd name="T44" fmla="*/ 58 w 119"/>
                <a:gd name="T45" fmla="*/ 110 h 117"/>
                <a:gd name="T46" fmla="*/ 82 w 119"/>
                <a:gd name="T47" fmla="*/ 104 h 117"/>
                <a:gd name="T48" fmla="*/ 82 w 119"/>
                <a:gd name="T49" fmla="*/ 104 h 117"/>
                <a:gd name="T50" fmla="*/ 112 w 119"/>
                <a:gd name="T51" fmla="*/ 57 h 117"/>
                <a:gd name="T52" fmla="*/ 112 w 119"/>
                <a:gd name="T53" fmla="*/ 57 h 117"/>
                <a:gd name="T54" fmla="*/ 107 w 119"/>
                <a:gd name="T55" fmla="*/ 35 h 117"/>
                <a:gd name="T56" fmla="*/ 107 w 119"/>
                <a:gd name="T57" fmla="*/ 35 h 117"/>
                <a:gd name="T58" fmla="*/ 60 w 119"/>
                <a:gd name="T59" fmla="*/ 7 h 117"/>
                <a:gd name="T60" fmla="*/ 60 w 119"/>
                <a:gd name="T61" fmla="*/ 7 h 117"/>
                <a:gd name="T62" fmla="*/ 37 w 119"/>
                <a:gd name="T63" fmla="*/ 12 h 117"/>
                <a:gd name="T64" fmla="*/ 37 w 119"/>
                <a:gd name="T65" fmla="*/ 12 h 117"/>
                <a:gd name="T66" fmla="*/ 7 w 119"/>
                <a:gd name="T67" fmla="*/ 6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17">
                  <a:moveTo>
                    <a:pt x="5" y="85"/>
                  </a:moveTo>
                  <a:cubicBezTo>
                    <a:pt x="1" y="77"/>
                    <a:pt x="0" y="68"/>
                    <a:pt x="0" y="60"/>
                  </a:cubicBezTo>
                  <a:cubicBezTo>
                    <a:pt x="0" y="60"/>
                    <a:pt x="0" y="60"/>
                    <a:pt x="0" y="60"/>
                  </a:cubicBezTo>
                  <a:cubicBezTo>
                    <a:pt x="0" y="38"/>
                    <a:pt x="12" y="16"/>
                    <a:pt x="34" y="6"/>
                  </a:cubicBezTo>
                  <a:cubicBezTo>
                    <a:pt x="34" y="6"/>
                    <a:pt x="34" y="6"/>
                    <a:pt x="34" y="6"/>
                  </a:cubicBezTo>
                  <a:cubicBezTo>
                    <a:pt x="35" y="8"/>
                    <a:pt x="35" y="8"/>
                    <a:pt x="35" y="8"/>
                  </a:cubicBezTo>
                  <a:cubicBezTo>
                    <a:pt x="34" y="6"/>
                    <a:pt x="34" y="6"/>
                    <a:pt x="34" y="6"/>
                  </a:cubicBezTo>
                  <a:cubicBezTo>
                    <a:pt x="42" y="2"/>
                    <a:pt x="51" y="0"/>
                    <a:pt x="61" y="0"/>
                  </a:cubicBezTo>
                  <a:cubicBezTo>
                    <a:pt x="61" y="0"/>
                    <a:pt x="61" y="0"/>
                    <a:pt x="61" y="0"/>
                  </a:cubicBezTo>
                  <a:cubicBezTo>
                    <a:pt x="82" y="0"/>
                    <a:pt x="103" y="11"/>
                    <a:pt x="113" y="32"/>
                  </a:cubicBezTo>
                  <a:cubicBezTo>
                    <a:pt x="113" y="32"/>
                    <a:pt x="113" y="32"/>
                    <a:pt x="113" y="32"/>
                  </a:cubicBezTo>
                  <a:cubicBezTo>
                    <a:pt x="117" y="40"/>
                    <a:pt x="119" y="49"/>
                    <a:pt x="119" y="57"/>
                  </a:cubicBezTo>
                  <a:cubicBezTo>
                    <a:pt x="119" y="57"/>
                    <a:pt x="119" y="57"/>
                    <a:pt x="119" y="57"/>
                  </a:cubicBezTo>
                  <a:cubicBezTo>
                    <a:pt x="119" y="79"/>
                    <a:pt x="106" y="100"/>
                    <a:pt x="85" y="111"/>
                  </a:cubicBezTo>
                  <a:cubicBezTo>
                    <a:pt x="85" y="111"/>
                    <a:pt x="85" y="111"/>
                    <a:pt x="85" y="111"/>
                  </a:cubicBezTo>
                  <a:cubicBezTo>
                    <a:pt x="76" y="115"/>
                    <a:pt x="67" y="117"/>
                    <a:pt x="58" y="117"/>
                  </a:cubicBezTo>
                  <a:cubicBezTo>
                    <a:pt x="58" y="117"/>
                    <a:pt x="58" y="117"/>
                    <a:pt x="58" y="117"/>
                  </a:cubicBezTo>
                  <a:cubicBezTo>
                    <a:pt x="36" y="117"/>
                    <a:pt x="15" y="105"/>
                    <a:pt x="5" y="85"/>
                  </a:cubicBezTo>
                  <a:close/>
                  <a:moveTo>
                    <a:pt x="7" y="60"/>
                  </a:moveTo>
                  <a:cubicBezTo>
                    <a:pt x="7" y="67"/>
                    <a:pt x="8" y="75"/>
                    <a:pt x="12" y="82"/>
                  </a:cubicBezTo>
                  <a:cubicBezTo>
                    <a:pt x="12" y="82"/>
                    <a:pt x="12" y="82"/>
                    <a:pt x="12" y="82"/>
                  </a:cubicBezTo>
                  <a:cubicBezTo>
                    <a:pt x="20" y="100"/>
                    <a:pt x="39" y="110"/>
                    <a:pt x="58" y="110"/>
                  </a:cubicBezTo>
                  <a:cubicBezTo>
                    <a:pt x="58" y="110"/>
                    <a:pt x="58" y="110"/>
                    <a:pt x="58" y="110"/>
                  </a:cubicBezTo>
                  <a:cubicBezTo>
                    <a:pt x="66" y="110"/>
                    <a:pt x="74" y="108"/>
                    <a:pt x="82" y="104"/>
                  </a:cubicBezTo>
                  <a:cubicBezTo>
                    <a:pt x="82" y="104"/>
                    <a:pt x="82" y="104"/>
                    <a:pt x="82" y="104"/>
                  </a:cubicBezTo>
                  <a:cubicBezTo>
                    <a:pt x="101" y="95"/>
                    <a:pt x="112" y="76"/>
                    <a:pt x="112" y="57"/>
                  </a:cubicBezTo>
                  <a:cubicBezTo>
                    <a:pt x="112" y="57"/>
                    <a:pt x="112" y="57"/>
                    <a:pt x="112" y="57"/>
                  </a:cubicBezTo>
                  <a:cubicBezTo>
                    <a:pt x="112" y="50"/>
                    <a:pt x="110" y="42"/>
                    <a:pt x="107" y="35"/>
                  </a:cubicBezTo>
                  <a:cubicBezTo>
                    <a:pt x="107" y="35"/>
                    <a:pt x="107" y="35"/>
                    <a:pt x="107" y="35"/>
                  </a:cubicBezTo>
                  <a:cubicBezTo>
                    <a:pt x="98" y="17"/>
                    <a:pt x="80" y="7"/>
                    <a:pt x="60" y="7"/>
                  </a:cubicBezTo>
                  <a:cubicBezTo>
                    <a:pt x="60" y="7"/>
                    <a:pt x="60" y="7"/>
                    <a:pt x="60" y="7"/>
                  </a:cubicBezTo>
                  <a:cubicBezTo>
                    <a:pt x="53" y="7"/>
                    <a:pt x="44" y="8"/>
                    <a:pt x="37" y="12"/>
                  </a:cubicBezTo>
                  <a:cubicBezTo>
                    <a:pt x="37" y="12"/>
                    <a:pt x="37" y="12"/>
                    <a:pt x="37" y="12"/>
                  </a:cubicBezTo>
                  <a:cubicBezTo>
                    <a:pt x="18" y="22"/>
                    <a:pt x="7" y="4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346"/>
            <p:cNvSpPr/>
            <p:nvPr/>
          </p:nvSpPr>
          <p:spPr bwMode="auto">
            <a:xfrm>
              <a:off x="7119939" y="7485063"/>
              <a:ext cx="23813" cy="47625"/>
            </a:xfrm>
            <a:custGeom>
              <a:avLst/>
              <a:gdLst>
                <a:gd name="T0" fmla="*/ 2 w 15"/>
                <a:gd name="T1" fmla="*/ 0 h 30"/>
                <a:gd name="T2" fmla="*/ 15 w 15"/>
                <a:gd name="T3" fmla="*/ 19 h 30"/>
                <a:gd name="T4" fmla="*/ 15 w 15"/>
                <a:gd name="T5" fmla="*/ 19 h 30"/>
                <a:gd name="T6" fmla="*/ 13 w 15"/>
                <a:gd name="T7" fmla="*/ 21 h 30"/>
                <a:gd name="T8" fmla="*/ 5 w 15"/>
                <a:gd name="T9" fmla="*/ 10 h 30"/>
                <a:gd name="T10" fmla="*/ 3 w 15"/>
                <a:gd name="T11" fmla="*/ 30 h 30"/>
                <a:gd name="T12" fmla="*/ 0 w 15"/>
                <a:gd name="T13" fmla="*/ 30 h 30"/>
                <a:gd name="T14" fmla="*/ 2 w 15"/>
                <a:gd name="T15" fmla="*/ 0 h 30"/>
                <a:gd name="T16" fmla="*/ 2 w 1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2" y="0"/>
                  </a:moveTo>
                  <a:lnTo>
                    <a:pt x="15" y="19"/>
                  </a:lnTo>
                  <a:lnTo>
                    <a:pt x="15" y="19"/>
                  </a:lnTo>
                  <a:lnTo>
                    <a:pt x="13" y="21"/>
                  </a:lnTo>
                  <a:lnTo>
                    <a:pt x="5" y="10"/>
                  </a:lnTo>
                  <a:lnTo>
                    <a:pt x="3" y="30"/>
                  </a:lnTo>
                  <a:lnTo>
                    <a:pt x="0" y="3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47"/>
            <p:cNvSpPr/>
            <p:nvPr/>
          </p:nvSpPr>
          <p:spPr bwMode="auto">
            <a:xfrm>
              <a:off x="7116764" y="7477126"/>
              <a:ext cx="30163" cy="60325"/>
            </a:xfrm>
            <a:custGeom>
              <a:avLst/>
              <a:gdLst>
                <a:gd name="T0" fmla="*/ 0 w 19"/>
                <a:gd name="T1" fmla="*/ 37 h 38"/>
                <a:gd name="T2" fmla="*/ 2 w 19"/>
                <a:gd name="T3" fmla="*/ 5 h 38"/>
                <a:gd name="T4" fmla="*/ 3 w 19"/>
                <a:gd name="T5" fmla="*/ 0 h 38"/>
                <a:gd name="T6" fmla="*/ 19 w 19"/>
                <a:gd name="T7" fmla="*/ 23 h 38"/>
                <a:gd name="T8" fmla="*/ 19 w 19"/>
                <a:gd name="T9" fmla="*/ 24 h 38"/>
                <a:gd name="T10" fmla="*/ 19 w 19"/>
                <a:gd name="T11" fmla="*/ 25 h 38"/>
                <a:gd name="T12" fmla="*/ 14 w 19"/>
                <a:gd name="T13" fmla="*/ 28 h 38"/>
                <a:gd name="T14" fmla="*/ 8 w 19"/>
                <a:gd name="T15" fmla="*/ 22 h 38"/>
                <a:gd name="T16" fmla="*/ 7 w 19"/>
                <a:gd name="T17" fmla="*/ 38 h 38"/>
                <a:gd name="T18" fmla="*/ 0 w 19"/>
                <a:gd name="T19" fmla="*/ 37 h 38"/>
                <a:gd name="T20" fmla="*/ 0 w 19"/>
                <a:gd name="T2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0" y="37"/>
                  </a:moveTo>
                  <a:lnTo>
                    <a:pt x="2" y="5"/>
                  </a:lnTo>
                  <a:lnTo>
                    <a:pt x="3" y="0"/>
                  </a:lnTo>
                  <a:lnTo>
                    <a:pt x="19" y="23"/>
                  </a:lnTo>
                  <a:lnTo>
                    <a:pt x="19" y="24"/>
                  </a:lnTo>
                  <a:lnTo>
                    <a:pt x="19" y="25"/>
                  </a:lnTo>
                  <a:lnTo>
                    <a:pt x="14" y="28"/>
                  </a:lnTo>
                  <a:lnTo>
                    <a:pt x="8" y="22"/>
                  </a:lnTo>
                  <a:lnTo>
                    <a:pt x="7" y="38"/>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48"/>
            <p:cNvSpPr/>
            <p:nvPr/>
          </p:nvSpPr>
          <p:spPr bwMode="auto">
            <a:xfrm>
              <a:off x="7091364" y="7491413"/>
              <a:ext cx="34925" cy="44450"/>
            </a:xfrm>
            <a:custGeom>
              <a:avLst/>
              <a:gdLst>
                <a:gd name="T0" fmla="*/ 19 w 22"/>
                <a:gd name="T1" fmla="*/ 0 h 28"/>
                <a:gd name="T2" fmla="*/ 22 w 22"/>
                <a:gd name="T3" fmla="*/ 28 h 28"/>
                <a:gd name="T4" fmla="*/ 22 w 22"/>
                <a:gd name="T5" fmla="*/ 28 h 28"/>
                <a:gd name="T6" fmla="*/ 19 w 22"/>
                <a:gd name="T7" fmla="*/ 28 h 28"/>
                <a:gd name="T8" fmla="*/ 17 w 22"/>
                <a:gd name="T9" fmla="*/ 9 h 28"/>
                <a:gd name="T10" fmla="*/ 2 w 22"/>
                <a:gd name="T11" fmla="*/ 27 h 28"/>
                <a:gd name="T12" fmla="*/ 0 w 22"/>
                <a:gd name="T13" fmla="*/ 25 h 28"/>
                <a:gd name="T14" fmla="*/ 19 w 22"/>
                <a:gd name="T15" fmla="*/ 0 h 28"/>
                <a:gd name="T16" fmla="*/ 19 w 2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0"/>
                  </a:moveTo>
                  <a:lnTo>
                    <a:pt x="22" y="28"/>
                  </a:lnTo>
                  <a:lnTo>
                    <a:pt x="22" y="28"/>
                  </a:lnTo>
                  <a:lnTo>
                    <a:pt x="19" y="28"/>
                  </a:lnTo>
                  <a:lnTo>
                    <a:pt x="17" y="9"/>
                  </a:lnTo>
                  <a:lnTo>
                    <a:pt x="2" y="27"/>
                  </a:lnTo>
                  <a:lnTo>
                    <a:pt x="0" y="25"/>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349"/>
            <p:cNvSpPr/>
            <p:nvPr/>
          </p:nvSpPr>
          <p:spPr bwMode="auto">
            <a:xfrm>
              <a:off x="7086601" y="7483476"/>
              <a:ext cx="42863" cy="57150"/>
            </a:xfrm>
            <a:custGeom>
              <a:avLst/>
              <a:gdLst>
                <a:gd name="T0" fmla="*/ 19 w 27"/>
                <a:gd name="T1" fmla="*/ 20 h 36"/>
                <a:gd name="T2" fmla="*/ 7 w 27"/>
                <a:gd name="T3" fmla="*/ 34 h 36"/>
                <a:gd name="T4" fmla="*/ 0 w 27"/>
                <a:gd name="T5" fmla="*/ 30 h 36"/>
                <a:gd name="T6" fmla="*/ 21 w 27"/>
                <a:gd name="T7" fmla="*/ 4 h 36"/>
                <a:gd name="T8" fmla="*/ 24 w 27"/>
                <a:gd name="T9" fmla="*/ 0 h 36"/>
                <a:gd name="T10" fmla="*/ 27 w 27"/>
                <a:gd name="T11" fmla="*/ 34 h 36"/>
                <a:gd name="T12" fmla="*/ 27 w 27"/>
                <a:gd name="T13" fmla="*/ 35 h 36"/>
                <a:gd name="T14" fmla="*/ 26 w 27"/>
                <a:gd name="T15" fmla="*/ 35 h 36"/>
                <a:gd name="T16" fmla="*/ 20 w 27"/>
                <a:gd name="T17" fmla="*/ 36 h 36"/>
                <a:gd name="T18" fmla="*/ 19 w 27"/>
                <a:gd name="T19" fmla="*/ 20 h 36"/>
                <a:gd name="T20" fmla="*/ 19 w 2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9" y="20"/>
                  </a:moveTo>
                  <a:lnTo>
                    <a:pt x="7" y="34"/>
                  </a:lnTo>
                  <a:lnTo>
                    <a:pt x="0" y="30"/>
                  </a:lnTo>
                  <a:lnTo>
                    <a:pt x="21" y="4"/>
                  </a:lnTo>
                  <a:lnTo>
                    <a:pt x="24" y="0"/>
                  </a:lnTo>
                  <a:lnTo>
                    <a:pt x="27" y="34"/>
                  </a:lnTo>
                  <a:lnTo>
                    <a:pt x="27" y="35"/>
                  </a:lnTo>
                  <a:lnTo>
                    <a:pt x="26" y="35"/>
                  </a:lnTo>
                  <a:lnTo>
                    <a:pt x="20" y="36"/>
                  </a:lnTo>
                  <a:lnTo>
                    <a:pt x="19" y="20"/>
                  </a:lnTo>
                  <a:lnTo>
                    <a:pt x="1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350"/>
            <p:cNvSpPr/>
            <p:nvPr/>
          </p:nvSpPr>
          <p:spPr bwMode="auto">
            <a:xfrm>
              <a:off x="7105651" y="7497763"/>
              <a:ext cx="17463" cy="33338"/>
            </a:xfrm>
            <a:custGeom>
              <a:avLst/>
              <a:gdLst>
                <a:gd name="T0" fmla="*/ 8 w 11"/>
                <a:gd name="T1" fmla="*/ 0 h 21"/>
                <a:gd name="T2" fmla="*/ 11 w 11"/>
                <a:gd name="T3" fmla="*/ 2 h 21"/>
                <a:gd name="T4" fmla="*/ 3 w 11"/>
                <a:gd name="T5" fmla="*/ 21 h 21"/>
                <a:gd name="T6" fmla="*/ 0 w 11"/>
                <a:gd name="T7" fmla="*/ 19 h 21"/>
                <a:gd name="T8" fmla="*/ 8 w 11"/>
                <a:gd name="T9" fmla="*/ 0 h 21"/>
                <a:gd name="T10" fmla="*/ 8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8" y="0"/>
                  </a:moveTo>
                  <a:lnTo>
                    <a:pt x="11" y="2"/>
                  </a:lnTo>
                  <a:lnTo>
                    <a:pt x="3" y="21"/>
                  </a:lnTo>
                  <a:lnTo>
                    <a:pt x="0" y="1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351"/>
            <p:cNvSpPr/>
            <p:nvPr/>
          </p:nvSpPr>
          <p:spPr bwMode="auto">
            <a:xfrm>
              <a:off x="7102476" y="7494588"/>
              <a:ext cx="23813" cy="39688"/>
            </a:xfrm>
            <a:custGeom>
              <a:avLst/>
              <a:gdLst>
                <a:gd name="T0" fmla="*/ 0 w 15"/>
                <a:gd name="T1" fmla="*/ 23 h 25"/>
                <a:gd name="T2" fmla="*/ 8 w 15"/>
                <a:gd name="T3" fmla="*/ 2 h 25"/>
                <a:gd name="T4" fmla="*/ 9 w 15"/>
                <a:gd name="T5" fmla="*/ 0 h 25"/>
                <a:gd name="T6" fmla="*/ 15 w 15"/>
                <a:gd name="T7" fmla="*/ 2 h 25"/>
                <a:gd name="T8" fmla="*/ 8 w 15"/>
                <a:gd name="T9" fmla="*/ 25 h 25"/>
                <a:gd name="T10" fmla="*/ 0 w 15"/>
                <a:gd name="T11" fmla="*/ 23 h 25"/>
                <a:gd name="T12" fmla="*/ 0 w 15"/>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23"/>
                  </a:moveTo>
                  <a:lnTo>
                    <a:pt x="8" y="2"/>
                  </a:lnTo>
                  <a:lnTo>
                    <a:pt x="9" y="0"/>
                  </a:lnTo>
                  <a:lnTo>
                    <a:pt x="15" y="2"/>
                  </a:lnTo>
                  <a:lnTo>
                    <a:pt x="8" y="2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352"/>
            <p:cNvSpPr/>
            <p:nvPr/>
          </p:nvSpPr>
          <p:spPr bwMode="auto">
            <a:xfrm>
              <a:off x="7078664" y="7573963"/>
              <a:ext cx="9525" cy="7938"/>
            </a:xfrm>
            <a:custGeom>
              <a:avLst/>
              <a:gdLst>
                <a:gd name="T0" fmla="*/ 0 w 6"/>
                <a:gd name="T1" fmla="*/ 2 h 5"/>
                <a:gd name="T2" fmla="*/ 5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5"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353"/>
            <p:cNvSpPr/>
            <p:nvPr/>
          </p:nvSpPr>
          <p:spPr bwMode="auto">
            <a:xfrm>
              <a:off x="7072314" y="7569201"/>
              <a:ext cx="20638" cy="19050"/>
            </a:xfrm>
            <a:custGeom>
              <a:avLst/>
              <a:gdLst>
                <a:gd name="T0" fmla="*/ 2 w 13"/>
                <a:gd name="T1" fmla="*/ 10 h 12"/>
                <a:gd name="T2" fmla="*/ 1 w 13"/>
                <a:gd name="T3" fmla="*/ 6 h 12"/>
                <a:gd name="T4" fmla="*/ 4 w 13"/>
                <a:gd name="T5" fmla="*/ 5 h 12"/>
                <a:gd name="T6" fmla="*/ 4 w 13"/>
                <a:gd name="T7" fmla="*/ 7 h 12"/>
                <a:gd name="T8" fmla="*/ 4 w 13"/>
                <a:gd name="T9" fmla="*/ 5 h 12"/>
                <a:gd name="T10" fmla="*/ 1 w 13"/>
                <a:gd name="T11" fmla="*/ 6 h 12"/>
                <a:gd name="T12" fmla="*/ 0 w 13"/>
                <a:gd name="T13" fmla="*/ 4 h 12"/>
                <a:gd name="T14" fmla="*/ 9 w 13"/>
                <a:gd name="T15" fmla="*/ 0 h 12"/>
                <a:gd name="T16" fmla="*/ 13 w 13"/>
                <a:gd name="T17" fmla="*/ 7 h 12"/>
                <a:gd name="T18" fmla="*/ 4 w 13"/>
                <a:gd name="T19" fmla="*/ 12 h 12"/>
                <a:gd name="T20" fmla="*/ 2 w 13"/>
                <a:gd name="T21" fmla="*/ 10 h 12"/>
                <a:gd name="T22" fmla="*/ 2 w 13"/>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2" y="10"/>
                  </a:moveTo>
                  <a:lnTo>
                    <a:pt x="1" y="6"/>
                  </a:lnTo>
                  <a:lnTo>
                    <a:pt x="4" y="5"/>
                  </a:lnTo>
                  <a:lnTo>
                    <a:pt x="4" y="7"/>
                  </a:lnTo>
                  <a:lnTo>
                    <a:pt x="4" y="5"/>
                  </a:lnTo>
                  <a:lnTo>
                    <a:pt x="1" y="6"/>
                  </a:lnTo>
                  <a:lnTo>
                    <a:pt x="0" y="4"/>
                  </a:lnTo>
                  <a:lnTo>
                    <a:pt x="9" y="0"/>
                  </a:lnTo>
                  <a:lnTo>
                    <a:pt x="13" y="7"/>
                  </a:lnTo>
                  <a:lnTo>
                    <a:pt x="4" y="12"/>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354"/>
            <p:cNvSpPr/>
            <p:nvPr/>
          </p:nvSpPr>
          <p:spPr bwMode="auto">
            <a:xfrm>
              <a:off x="7159626" y="7567613"/>
              <a:ext cx="9525" cy="7938"/>
            </a:xfrm>
            <a:custGeom>
              <a:avLst/>
              <a:gdLst>
                <a:gd name="T0" fmla="*/ 0 w 6"/>
                <a:gd name="T1" fmla="*/ 2 h 5"/>
                <a:gd name="T2" fmla="*/ 4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4"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355"/>
            <p:cNvSpPr/>
            <p:nvPr/>
          </p:nvSpPr>
          <p:spPr bwMode="auto">
            <a:xfrm>
              <a:off x="7154864" y="7561263"/>
              <a:ext cx="19050" cy="17463"/>
            </a:xfrm>
            <a:custGeom>
              <a:avLst/>
              <a:gdLst>
                <a:gd name="T0" fmla="*/ 3 w 12"/>
                <a:gd name="T1" fmla="*/ 10 h 11"/>
                <a:gd name="T2" fmla="*/ 1 w 12"/>
                <a:gd name="T3" fmla="*/ 7 h 11"/>
                <a:gd name="T4" fmla="*/ 3 w 12"/>
                <a:gd name="T5" fmla="*/ 6 h 11"/>
                <a:gd name="T6" fmla="*/ 4 w 12"/>
                <a:gd name="T7" fmla="*/ 8 h 11"/>
                <a:gd name="T8" fmla="*/ 3 w 12"/>
                <a:gd name="T9" fmla="*/ 6 h 11"/>
                <a:gd name="T10" fmla="*/ 1 w 12"/>
                <a:gd name="T11" fmla="*/ 7 h 11"/>
                <a:gd name="T12" fmla="*/ 0 w 12"/>
                <a:gd name="T13" fmla="*/ 5 h 11"/>
                <a:gd name="T14" fmla="*/ 9 w 12"/>
                <a:gd name="T15" fmla="*/ 0 h 11"/>
                <a:gd name="T16" fmla="*/ 12 w 12"/>
                <a:gd name="T17" fmla="*/ 8 h 11"/>
                <a:gd name="T18" fmla="*/ 3 w 12"/>
                <a:gd name="T19" fmla="*/ 11 h 11"/>
                <a:gd name="T20" fmla="*/ 3 w 12"/>
                <a:gd name="T21" fmla="*/ 10 h 11"/>
                <a:gd name="T22" fmla="*/ 3 w 1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0"/>
                  </a:moveTo>
                  <a:lnTo>
                    <a:pt x="1" y="7"/>
                  </a:lnTo>
                  <a:lnTo>
                    <a:pt x="3" y="6"/>
                  </a:lnTo>
                  <a:lnTo>
                    <a:pt x="4" y="8"/>
                  </a:lnTo>
                  <a:lnTo>
                    <a:pt x="3" y="6"/>
                  </a:lnTo>
                  <a:lnTo>
                    <a:pt x="1" y="7"/>
                  </a:lnTo>
                  <a:lnTo>
                    <a:pt x="0" y="5"/>
                  </a:lnTo>
                  <a:lnTo>
                    <a:pt x="9" y="0"/>
                  </a:lnTo>
                  <a:lnTo>
                    <a:pt x="12" y="8"/>
                  </a:lnTo>
                  <a:lnTo>
                    <a:pt x="3" y="11"/>
                  </a:lnTo>
                  <a:lnTo>
                    <a:pt x="3" y="1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356"/>
            <p:cNvSpPr/>
            <p:nvPr/>
          </p:nvSpPr>
          <p:spPr bwMode="auto">
            <a:xfrm>
              <a:off x="7072314" y="7613651"/>
              <a:ext cx="96838" cy="44450"/>
            </a:xfrm>
            <a:custGeom>
              <a:avLst/>
              <a:gdLst>
                <a:gd name="T0" fmla="*/ 3 w 55"/>
                <a:gd name="T1" fmla="*/ 9 h 25"/>
                <a:gd name="T2" fmla="*/ 0 w 55"/>
                <a:gd name="T3" fmla="*/ 1 h 25"/>
                <a:gd name="T4" fmla="*/ 0 w 55"/>
                <a:gd name="T5" fmla="*/ 1 h 25"/>
                <a:gd name="T6" fmla="*/ 3 w 55"/>
                <a:gd name="T7" fmla="*/ 0 h 25"/>
                <a:gd name="T8" fmla="*/ 6 w 55"/>
                <a:gd name="T9" fmla="*/ 8 h 25"/>
                <a:gd name="T10" fmla="*/ 6 w 55"/>
                <a:gd name="T11" fmla="*/ 8 h 25"/>
                <a:gd name="T12" fmla="*/ 23 w 55"/>
                <a:gd name="T13" fmla="*/ 21 h 25"/>
                <a:gd name="T14" fmla="*/ 23 w 55"/>
                <a:gd name="T15" fmla="*/ 21 h 25"/>
                <a:gd name="T16" fmla="*/ 36 w 55"/>
                <a:gd name="T17" fmla="*/ 17 h 25"/>
                <a:gd name="T18" fmla="*/ 36 w 55"/>
                <a:gd name="T19" fmla="*/ 17 h 25"/>
                <a:gd name="T20" fmla="*/ 47 w 55"/>
                <a:gd name="T21" fmla="*/ 9 h 25"/>
                <a:gd name="T22" fmla="*/ 47 w 55"/>
                <a:gd name="T23" fmla="*/ 9 h 25"/>
                <a:gd name="T24" fmla="*/ 52 w 55"/>
                <a:gd name="T25" fmla="*/ 3 h 25"/>
                <a:gd name="T26" fmla="*/ 52 w 55"/>
                <a:gd name="T27" fmla="*/ 3 h 25"/>
                <a:gd name="T28" fmla="*/ 52 w 55"/>
                <a:gd name="T29" fmla="*/ 3 h 25"/>
                <a:gd name="T30" fmla="*/ 52 w 55"/>
                <a:gd name="T31" fmla="*/ 3 h 25"/>
                <a:gd name="T32" fmla="*/ 52 w 55"/>
                <a:gd name="T33" fmla="*/ 3 h 25"/>
                <a:gd name="T34" fmla="*/ 52 w 55"/>
                <a:gd name="T35" fmla="*/ 3 h 25"/>
                <a:gd name="T36" fmla="*/ 52 w 55"/>
                <a:gd name="T37" fmla="*/ 3 h 25"/>
                <a:gd name="T38" fmla="*/ 54 w 55"/>
                <a:gd name="T39" fmla="*/ 2 h 25"/>
                <a:gd name="T40" fmla="*/ 54 w 55"/>
                <a:gd name="T41" fmla="*/ 6 h 25"/>
                <a:gd name="T42" fmla="*/ 54 w 55"/>
                <a:gd name="T43" fmla="*/ 6 h 25"/>
                <a:gd name="T44" fmla="*/ 50 w 55"/>
                <a:gd name="T45" fmla="*/ 11 h 25"/>
                <a:gd name="T46" fmla="*/ 50 w 55"/>
                <a:gd name="T47" fmla="*/ 11 h 25"/>
                <a:gd name="T48" fmla="*/ 37 w 55"/>
                <a:gd name="T49" fmla="*/ 20 h 25"/>
                <a:gd name="T50" fmla="*/ 37 w 55"/>
                <a:gd name="T51" fmla="*/ 20 h 25"/>
                <a:gd name="T52" fmla="*/ 24 w 55"/>
                <a:gd name="T53" fmla="*/ 24 h 25"/>
                <a:gd name="T54" fmla="*/ 24 w 55"/>
                <a:gd name="T55" fmla="*/ 24 h 25"/>
                <a:gd name="T56" fmla="*/ 3 w 55"/>
                <a:gd name="T57" fmla="*/ 9 h 25"/>
                <a:gd name="T58" fmla="*/ 3 w 55"/>
                <a:gd name="T59" fmla="*/ 9 h 25"/>
                <a:gd name="T60" fmla="*/ 3 w 55"/>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
                  <a:moveTo>
                    <a:pt x="3" y="9"/>
                  </a:moveTo>
                  <a:cubicBezTo>
                    <a:pt x="1" y="5"/>
                    <a:pt x="0" y="1"/>
                    <a:pt x="0" y="1"/>
                  </a:cubicBezTo>
                  <a:cubicBezTo>
                    <a:pt x="0" y="1"/>
                    <a:pt x="0" y="1"/>
                    <a:pt x="0" y="1"/>
                  </a:cubicBezTo>
                  <a:cubicBezTo>
                    <a:pt x="3" y="0"/>
                    <a:pt x="3" y="0"/>
                    <a:pt x="3" y="0"/>
                  </a:cubicBezTo>
                  <a:cubicBezTo>
                    <a:pt x="3" y="0"/>
                    <a:pt x="4" y="4"/>
                    <a:pt x="6" y="8"/>
                  </a:cubicBezTo>
                  <a:cubicBezTo>
                    <a:pt x="6" y="8"/>
                    <a:pt x="6" y="8"/>
                    <a:pt x="6" y="8"/>
                  </a:cubicBezTo>
                  <a:cubicBezTo>
                    <a:pt x="9" y="14"/>
                    <a:pt x="15" y="22"/>
                    <a:pt x="23" y="21"/>
                  </a:cubicBezTo>
                  <a:cubicBezTo>
                    <a:pt x="23" y="21"/>
                    <a:pt x="23" y="21"/>
                    <a:pt x="23" y="21"/>
                  </a:cubicBezTo>
                  <a:cubicBezTo>
                    <a:pt x="28" y="20"/>
                    <a:pt x="32" y="19"/>
                    <a:pt x="36" y="17"/>
                  </a:cubicBezTo>
                  <a:cubicBezTo>
                    <a:pt x="36" y="17"/>
                    <a:pt x="36" y="17"/>
                    <a:pt x="36" y="17"/>
                  </a:cubicBezTo>
                  <a:cubicBezTo>
                    <a:pt x="40" y="15"/>
                    <a:pt x="45" y="12"/>
                    <a:pt x="47" y="9"/>
                  </a:cubicBezTo>
                  <a:cubicBezTo>
                    <a:pt x="47" y="9"/>
                    <a:pt x="47" y="9"/>
                    <a:pt x="47" y="9"/>
                  </a:cubicBezTo>
                  <a:cubicBezTo>
                    <a:pt x="50" y="6"/>
                    <a:pt x="52" y="4"/>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4" y="2"/>
                    <a:pt x="54" y="2"/>
                    <a:pt x="54" y="2"/>
                  </a:cubicBezTo>
                  <a:cubicBezTo>
                    <a:pt x="55" y="4"/>
                    <a:pt x="54" y="5"/>
                    <a:pt x="54" y="6"/>
                  </a:cubicBezTo>
                  <a:cubicBezTo>
                    <a:pt x="54" y="6"/>
                    <a:pt x="54" y="6"/>
                    <a:pt x="54" y="6"/>
                  </a:cubicBezTo>
                  <a:cubicBezTo>
                    <a:pt x="53" y="8"/>
                    <a:pt x="52" y="9"/>
                    <a:pt x="50" y="11"/>
                  </a:cubicBezTo>
                  <a:cubicBezTo>
                    <a:pt x="50" y="11"/>
                    <a:pt x="50" y="11"/>
                    <a:pt x="50" y="11"/>
                  </a:cubicBezTo>
                  <a:cubicBezTo>
                    <a:pt x="47" y="14"/>
                    <a:pt x="42" y="17"/>
                    <a:pt x="37" y="20"/>
                  </a:cubicBezTo>
                  <a:cubicBezTo>
                    <a:pt x="37" y="20"/>
                    <a:pt x="37" y="20"/>
                    <a:pt x="37" y="20"/>
                  </a:cubicBezTo>
                  <a:cubicBezTo>
                    <a:pt x="33" y="22"/>
                    <a:pt x="28" y="23"/>
                    <a:pt x="24" y="24"/>
                  </a:cubicBezTo>
                  <a:cubicBezTo>
                    <a:pt x="24" y="24"/>
                    <a:pt x="24" y="24"/>
                    <a:pt x="24" y="24"/>
                  </a:cubicBezTo>
                  <a:cubicBezTo>
                    <a:pt x="13" y="25"/>
                    <a:pt x="7" y="16"/>
                    <a:pt x="3" y="9"/>
                  </a:cubicBezTo>
                  <a:cubicBezTo>
                    <a:pt x="3" y="9"/>
                    <a:pt x="3" y="9"/>
                    <a:pt x="3"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357"/>
            <p:cNvSpPr>
              <a:spLocks noEditPoints="1"/>
            </p:cNvSpPr>
            <p:nvPr/>
          </p:nvSpPr>
          <p:spPr bwMode="auto">
            <a:xfrm>
              <a:off x="7069139" y="7610476"/>
              <a:ext cx="103188" cy="49213"/>
            </a:xfrm>
            <a:custGeom>
              <a:avLst/>
              <a:gdLst>
                <a:gd name="T0" fmla="*/ 24 w 59"/>
                <a:gd name="T1" fmla="*/ 28 h 28"/>
                <a:gd name="T2" fmla="*/ 3 w 59"/>
                <a:gd name="T3" fmla="*/ 12 h 28"/>
                <a:gd name="T4" fmla="*/ 3 w 59"/>
                <a:gd name="T5" fmla="*/ 12 h 28"/>
                <a:gd name="T6" fmla="*/ 3 w 59"/>
                <a:gd name="T7" fmla="*/ 12 h 28"/>
                <a:gd name="T8" fmla="*/ 3 w 59"/>
                <a:gd name="T9" fmla="*/ 12 h 28"/>
                <a:gd name="T10" fmla="*/ 0 w 59"/>
                <a:gd name="T11" fmla="*/ 3 h 28"/>
                <a:gd name="T12" fmla="*/ 0 w 59"/>
                <a:gd name="T13" fmla="*/ 3 h 28"/>
                <a:gd name="T14" fmla="*/ 0 w 59"/>
                <a:gd name="T15" fmla="*/ 1 h 28"/>
                <a:gd name="T16" fmla="*/ 2 w 59"/>
                <a:gd name="T17" fmla="*/ 1 h 28"/>
                <a:gd name="T18" fmla="*/ 5 w 59"/>
                <a:gd name="T19" fmla="*/ 0 h 28"/>
                <a:gd name="T20" fmla="*/ 5 w 59"/>
                <a:gd name="T21" fmla="*/ 0 h 28"/>
                <a:gd name="T22" fmla="*/ 7 w 59"/>
                <a:gd name="T23" fmla="*/ 1 h 28"/>
                <a:gd name="T24" fmla="*/ 7 w 59"/>
                <a:gd name="T25" fmla="*/ 1 h 28"/>
                <a:gd name="T26" fmla="*/ 7 w 59"/>
                <a:gd name="T27" fmla="*/ 1 h 28"/>
                <a:gd name="T28" fmla="*/ 7 w 59"/>
                <a:gd name="T29" fmla="*/ 1 h 28"/>
                <a:gd name="T30" fmla="*/ 7 w 59"/>
                <a:gd name="T31" fmla="*/ 1 h 28"/>
                <a:gd name="T32" fmla="*/ 7 w 59"/>
                <a:gd name="T33" fmla="*/ 1 h 28"/>
                <a:gd name="T34" fmla="*/ 7 w 59"/>
                <a:gd name="T35" fmla="*/ 2 h 28"/>
                <a:gd name="T36" fmla="*/ 7 w 59"/>
                <a:gd name="T37" fmla="*/ 2 h 28"/>
                <a:gd name="T38" fmla="*/ 7 w 59"/>
                <a:gd name="T39" fmla="*/ 2 h 28"/>
                <a:gd name="T40" fmla="*/ 7 w 59"/>
                <a:gd name="T41" fmla="*/ 2 h 28"/>
                <a:gd name="T42" fmla="*/ 7 w 59"/>
                <a:gd name="T43" fmla="*/ 2 h 28"/>
                <a:gd name="T44" fmla="*/ 7 w 59"/>
                <a:gd name="T45" fmla="*/ 2 h 28"/>
                <a:gd name="T46" fmla="*/ 8 w 59"/>
                <a:gd name="T47" fmla="*/ 4 h 28"/>
                <a:gd name="T48" fmla="*/ 8 w 59"/>
                <a:gd name="T49" fmla="*/ 4 h 28"/>
                <a:gd name="T50" fmla="*/ 10 w 59"/>
                <a:gd name="T51" fmla="*/ 9 h 28"/>
                <a:gd name="T52" fmla="*/ 10 w 59"/>
                <a:gd name="T53" fmla="*/ 9 h 28"/>
                <a:gd name="T54" fmla="*/ 24 w 59"/>
                <a:gd name="T55" fmla="*/ 21 h 28"/>
                <a:gd name="T56" fmla="*/ 24 w 59"/>
                <a:gd name="T57" fmla="*/ 21 h 28"/>
                <a:gd name="T58" fmla="*/ 25 w 59"/>
                <a:gd name="T59" fmla="*/ 21 h 28"/>
                <a:gd name="T60" fmla="*/ 25 w 59"/>
                <a:gd name="T61" fmla="*/ 21 h 28"/>
                <a:gd name="T62" fmla="*/ 37 w 59"/>
                <a:gd name="T63" fmla="*/ 17 h 28"/>
                <a:gd name="T64" fmla="*/ 37 w 59"/>
                <a:gd name="T65" fmla="*/ 17 h 28"/>
                <a:gd name="T66" fmla="*/ 48 w 59"/>
                <a:gd name="T67" fmla="*/ 9 h 28"/>
                <a:gd name="T68" fmla="*/ 48 w 59"/>
                <a:gd name="T69" fmla="*/ 9 h 28"/>
                <a:gd name="T70" fmla="*/ 51 w 59"/>
                <a:gd name="T71" fmla="*/ 5 h 28"/>
                <a:gd name="T72" fmla="*/ 51 w 59"/>
                <a:gd name="T73" fmla="*/ 5 h 28"/>
                <a:gd name="T74" fmla="*/ 51 w 59"/>
                <a:gd name="T75" fmla="*/ 3 h 28"/>
                <a:gd name="T76" fmla="*/ 53 w 59"/>
                <a:gd name="T77" fmla="*/ 3 h 28"/>
                <a:gd name="T78" fmla="*/ 57 w 59"/>
                <a:gd name="T79" fmla="*/ 1 h 28"/>
                <a:gd name="T80" fmla="*/ 58 w 59"/>
                <a:gd name="T81" fmla="*/ 3 h 28"/>
                <a:gd name="T82" fmla="*/ 59 w 59"/>
                <a:gd name="T83" fmla="*/ 5 h 28"/>
                <a:gd name="T84" fmla="*/ 59 w 59"/>
                <a:gd name="T85" fmla="*/ 5 h 28"/>
                <a:gd name="T86" fmla="*/ 57 w 59"/>
                <a:gd name="T87" fmla="*/ 9 h 28"/>
                <a:gd name="T88" fmla="*/ 57 w 59"/>
                <a:gd name="T89" fmla="*/ 9 h 28"/>
                <a:gd name="T90" fmla="*/ 53 w 59"/>
                <a:gd name="T91" fmla="*/ 14 h 28"/>
                <a:gd name="T92" fmla="*/ 53 w 59"/>
                <a:gd name="T93" fmla="*/ 14 h 28"/>
                <a:gd name="T94" fmla="*/ 40 w 59"/>
                <a:gd name="T95" fmla="*/ 23 h 28"/>
                <a:gd name="T96" fmla="*/ 40 w 59"/>
                <a:gd name="T97" fmla="*/ 23 h 28"/>
                <a:gd name="T98" fmla="*/ 26 w 59"/>
                <a:gd name="T99" fmla="*/ 28 h 28"/>
                <a:gd name="T100" fmla="*/ 26 w 59"/>
                <a:gd name="T101" fmla="*/ 28 h 28"/>
                <a:gd name="T102" fmla="*/ 24 w 59"/>
                <a:gd name="T103" fmla="*/ 28 h 28"/>
                <a:gd name="T104" fmla="*/ 24 w 59"/>
                <a:gd name="T105" fmla="*/ 28 h 28"/>
                <a:gd name="T106" fmla="*/ 24 w 59"/>
                <a:gd name="T107" fmla="*/ 28 h 28"/>
                <a:gd name="T108" fmla="*/ 5 w 59"/>
                <a:gd name="T109" fmla="*/ 11 h 28"/>
                <a:gd name="T110" fmla="*/ 6 w 59"/>
                <a:gd name="T111" fmla="*/ 11 h 28"/>
                <a:gd name="T112" fmla="*/ 6 w 59"/>
                <a:gd name="T113" fmla="*/ 11 h 28"/>
                <a:gd name="T114" fmla="*/ 6 w 59"/>
                <a:gd name="T115" fmla="*/ 11 h 28"/>
                <a:gd name="T116" fmla="*/ 5 w 59"/>
                <a:gd name="T11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28">
                  <a:moveTo>
                    <a:pt x="24" y="28"/>
                  </a:moveTo>
                  <a:cubicBezTo>
                    <a:pt x="13" y="28"/>
                    <a:pt x="7" y="19"/>
                    <a:pt x="3" y="12"/>
                  </a:cubicBezTo>
                  <a:cubicBezTo>
                    <a:pt x="3" y="12"/>
                    <a:pt x="3" y="12"/>
                    <a:pt x="3" y="12"/>
                  </a:cubicBezTo>
                  <a:cubicBezTo>
                    <a:pt x="3" y="12"/>
                    <a:pt x="3" y="12"/>
                    <a:pt x="3" y="12"/>
                  </a:cubicBezTo>
                  <a:cubicBezTo>
                    <a:pt x="3" y="12"/>
                    <a:pt x="3" y="12"/>
                    <a:pt x="3" y="12"/>
                  </a:cubicBezTo>
                  <a:cubicBezTo>
                    <a:pt x="1" y="7"/>
                    <a:pt x="0" y="3"/>
                    <a:pt x="0" y="3"/>
                  </a:cubicBezTo>
                  <a:cubicBezTo>
                    <a:pt x="0" y="3"/>
                    <a:pt x="0" y="3"/>
                    <a:pt x="0" y="3"/>
                  </a:cubicBezTo>
                  <a:cubicBezTo>
                    <a:pt x="0" y="1"/>
                    <a:pt x="0" y="1"/>
                    <a:pt x="0" y="1"/>
                  </a:cubicBezTo>
                  <a:cubicBezTo>
                    <a:pt x="2" y="1"/>
                    <a:pt x="2" y="1"/>
                    <a:pt x="2" y="1"/>
                  </a:cubicBezTo>
                  <a:cubicBezTo>
                    <a:pt x="5" y="0"/>
                    <a:pt x="5" y="0"/>
                    <a:pt x="5" y="0"/>
                  </a:cubicBezTo>
                  <a:cubicBezTo>
                    <a:pt x="5" y="0"/>
                    <a:pt x="5" y="0"/>
                    <a:pt x="5" y="0"/>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3"/>
                    <a:pt x="8" y="4"/>
                  </a:cubicBezTo>
                  <a:cubicBezTo>
                    <a:pt x="8" y="4"/>
                    <a:pt x="8" y="4"/>
                    <a:pt x="8" y="4"/>
                  </a:cubicBezTo>
                  <a:cubicBezTo>
                    <a:pt x="8" y="5"/>
                    <a:pt x="9" y="7"/>
                    <a:pt x="10" y="9"/>
                  </a:cubicBezTo>
                  <a:cubicBezTo>
                    <a:pt x="10" y="9"/>
                    <a:pt x="10" y="9"/>
                    <a:pt x="10" y="9"/>
                  </a:cubicBezTo>
                  <a:cubicBezTo>
                    <a:pt x="13" y="15"/>
                    <a:pt x="17" y="21"/>
                    <a:pt x="24" y="21"/>
                  </a:cubicBezTo>
                  <a:cubicBezTo>
                    <a:pt x="24" y="21"/>
                    <a:pt x="24" y="21"/>
                    <a:pt x="24" y="21"/>
                  </a:cubicBezTo>
                  <a:cubicBezTo>
                    <a:pt x="24" y="21"/>
                    <a:pt x="25" y="21"/>
                    <a:pt x="25" y="21"/>
                  </a:cubicBezTo>
                  <a:cubicBezTo>
                    <a:pt x="25" y="21"/>
                    <a:pt x="25" y="21"/>
                    <a:pt x="25" y="21"/>
                  </a:cubicBezTo>
                  <a:cubicBezTo>
                    <a:pt x="29" y="20"/>
                    <a:pt x="33" y="19"/>
                    <a:pt x="37" y="17"/>
                  </a:cubicBezTo>
                  <a:cubicBezTo>
                    <a:pt x="37" y="17"/>
                    <a:pt x="37" y="17"/>
                    <a:pt x="37" y="17"/>
                  </a:cubicBezTo>
                  <a:cubicBezTo>
                    <a:pt x="41" y="15"/>
                    <a:pt x="45" y="12"/>
                    <a:pt x="48" y="9"/>
                  </a:cubicBezTo>
                  <a:cubicBezTo>
                    <a:pt x="48" y="9"/>
                    <a:pt x="48" y="9"/>
                    <a:pt x="48" y="9"/>
                  </a:cubicBezTo>
                  <a:cubicBezTo>
                    <a:pt x="50" y="8"/>
                    <a:pt x="51" y="6"/>
                    <a:pt x="51" y="5"/>
                  </a:cubicBezTo>
                  <a:cubicBezTo>
                    <a:pt x="51" y="5"/>
                    <a:pt x="51" y="5"/>
                    <a:pt x="51" y="5"/>
                  </a:cubicBezTo>
                  <a:cubicBezTo>
                    <a:pt x="51" y="3"/>
                    <a:pt x="51" y="3"/>
                    <a:pt x="51" y="3"/>
                  </a:cubicBezTo>
                  <a:cubicBezTo>
                    <a:pt x="53" y="3"/>
                    <a:pt x="53" y="3"/>
                    <a:pt x="53" y="3"/>
                  </a:cubicBezTo>
                  <a:cubicBezTo>
                    <a:pt x="57" y="1"/>
                    <a:pt x="57" y="1"/>
                    <a:pt x="57" y="1"/>
                  </a:cubicBezTo>
                  <a:cubicBezTo>
                    <a:pt x="58" y="3"/>
                    <a:pt x="58" y="3"/>
                    <a:pt x="58" y="3"/>
                  </a:cubicBezTo>
                  <a:cubicBezTo>
                    <a:pt x="58" y="4"/>
                    <a:pt x="59" y="5"/>
                    <a:pt x="59" y="5"/>
                  </a:cubicBezTo>
                  <a:cubicBezTo>
                    <a:pt x="59" y="5"/>
                    <a:pt x="59" y="5"/>
                    <a:pt x="59" y="5"/>
                  </a:cubicBezTo>
                  <a:cubicBezTo>
                    <a:pt x="59" y="7"/>
                    <a:pt x="58" y="8"/>
                    <a:pt x="57" y="9"/>
                  </a:cubicBezTo>
                  <a:cubicBezTo>
                    <a:pt x="57" y="9"/>
                    <a:pt x="57" y="9"/>
                    <a:pt x="57" y="9"/>
                  </a:cubicBezTo>
                  <a:cubicBezTo>
                    <a:pt x="56" y="11"/>
                    <a:pt x="55" y="12"/>
                    <a:pt x="53" y="14"/>
                  </a:cubicBezTo>
                  <a:cubicBezTo>
                    <a:pt x="53" y="14"/>
                    <a:pt x="53" y="14"/>
                    <a:pt x="53" y="14"/>
                  </a:cubicBezTo>
                  <a:cubicBezTo>
                    <a:pt x="50" y="17"/>
                    <a:pt x="46" y="21"/>
                    <a:pt x="40" y="23"/>
                  </a:cubicBezTo>
                  <a:cubicBezTo>
                    <a:pt x="40" y="23"/>
                    <a:pt x="40" y="23"/>
                    <a:pt x="40" y="23"/>
                  </a:cubicBezTo>
                  <a:cubicBezTo>
                    <a:pt x="36" y="25"/>
                    <a:pt x="31" y="27"/>
                    <a:pt x="26" y="28"/>
                  </a:cubicBezTo>
                  <a:cubicBezTo>
                    <a:pt x="26" y="28"/>
                    <a:pt x="26" y="28"/>
                    <a:pt x="26" y="28"/>
                  </a:cubicBezTo>
                  <a:cubicBezTo>
                    <a:pt x="25" y="28"/>
                    <a:pt x="25" y="28"/>
                    <a:pt x="24" y="28"/>
                  </a:cubicBezTo>
                  <a:cubicBezTo>
                    <a:pt x="24" y="28"/>
                    <a:pt x="24" y="28"/>
                    <a:pt x="24" y="28"/>
                  </a:cubicBezTo>
                  <a:cubicBezTo>
                    <a:pt x="24" y="28"/>
                    <a:pt x="24" y="28"/>
                    <a:pt x="24" y="28"/>
                  </a:cubicBezTo>
                  <a:close/>
                  <a:moveTo>
                    <a:pt x="5" y="11"/>
                  </a:moveTo>
                  <a:cubicBezTo>
                    <a:pt x="6" y="11"/>
                    <a:pt x="6" y="11"/>
                    <a:pt x="6" y="11"/>
                  </a:cubicBezTo>
                  <a:cubicBezTo>
                    <a:pt x="6" y="11"/>
                    <a:pt x="6" y="11"/>
                    <a:pt x="6" y="11"/>
                  </a:cubicBezTo>
                  <a:cubicBezTo>
                    <a:pt x="6" y="11"/>
                    <a:pt x="6" y="11"/>
                    <a:pt x="6"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358"/>
            <p:cNvSpPr/>
            <p:nvPr/>
          </p:nvSpPr>
          <p:spPr bwMode="auto">
            <a:xfrm>
              <a:off x="7161214" y="7610476"/>
              <a:ext cx="14288" cy="11113"/>
            </a:xfrm>
            <a:custGeom>
              <a:avLst/>
              <a:gdLst>
                <a:gd name="T0" fmla="*/ 1 w 9"/>
                <a:gd name="T1" fmla="*/ 0 h 7"/>
                <a:gd name="T2" fmla="*/ 9 w 9"/>
                <a:gd name="T3" fmla="*/ 3 h 7"/>
                <a:gd name="T4" fmla="*/ 8 w 9"/>
                <a:gd name="T5" fmla="*/ 7 h 7"/>
                <a:gd name="T6" fmla="*/ 0 w 9"/>
                <a:gd name="T7" fmla="*/ 3 h 7"/>
                <a:gd name="T8" fmla="*/ 1 w 9"/>
                <a:gd name="T9" fmla="*/ 0 h 7"/>
                <a:gd name="T10" fmla="*/ 1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1" y="0"/>
                  </a:moveTo>
                  <a:lnTo>
                    <a:pt x="9" y="3"/>
                  </a:lnTo>
                  <a:lnTo>
                    <a:pt x="8"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359"/>
            <p:cNvSpPr/>
            <p:nvPr/>
          </p:nvSpPr>
          <p:spPr bwMode="auto">
            <a:xfrm>
              <a:off x="7156451" y="7605713"/>
              <a:ext cx="23813" cy="20638"/>
            </a:xfrm>
            <a:custGeom>
              <a:avLst/>
              <a:gdLst>
                <a:gd name="T0" fmla="*/ 0 w 15"/>
                <a:gd name="T1" fmla="*/ 7 h 13"/>
                <a:gd name="T2" fmla="*/ 1 w 15"/>
                <a:gd name="T3" fmla="*/ 5 h 13"/>
                <a:gd name="T4" fmla="*/ 2 w 15"/>
                <a:gd name="T5" fmla="*/ 2 h 13"/>
                <a:gd name="T6" fmla="*/ 3 w 15"/>
                <a:gd name="T7" fmla="*/ 0 h 13"/>
                <a:gd name="T8" fmla="*/ 15 w 15"/>
                <a:gd name="T9" fmla="*/ 5 h 13"/>
                <a:gd name="T10" fmla="*/ 12 w 15"/>
                <a:gd name="T11" fmla="*/ 13 h 13"/>
                <a:gd name="T12" fmla="*/ 0 w 15"/>
                <a:gd name="T13" fmla="*/ 7 h 13"/>
                <a:gd name="T14" fmla="*/ 0 w 15"/>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7"/>
                  </a:moveTo>
                  <a:lnTo>
                    <a:pt x="1" y="5"/>
                  </a:lnTo>
                  <a:lnTo>
                    <a:pt x="2" y="2"/>
                  </a:lnTo>
                  <a:lnTo>
                    <a:pt x="3" y="0"/>
                  </a:lnTo>
                  <a:lnTo>
                    <a:pt x="15" y="5"/>
                  </a:lnTo>
                  <a:lnTo>
                    <a:pt x="12" y="1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360"/>
            <p:cNvSpPr/>
            <p:nvPr/>
          </p:nvSpPr>
          <p:spPr bwMode="auto">
            <a:xfrm>
              <a:off x="7069139" y="7612063"/>
              <a:ext cx="12700" cy="12700"/>
            </a:xfrm>
            <a:custGeom>
              <a:avLst/>
              <a:gdLst>
                <a:gd name="T0" fmla="*/ 4 w 8"/>
                <a:gd name="T1" fmla="*/ 0 h 8"/>
                <a:gd name="T2" fmla="*/ 8 w 8"/>
                <a:gd name="T3" fmla="*/ 1 h 8"/>
                <a:gd name="T4" fmla="*/ 3 w 8"/>
                <a:gd name="T5" fmla="*/ 8 h 8"/>
                <a:gd name="T6" fmla="*/ 0 w 8"/>
                <a:gd name="T7" fmla="*/ 6 h 8"/>
                <a:gd name="T8" fmla="*/ 4 w 8"/>
                <a:gd name="T9" fmla="*/ 0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1"/>
                  </a:lnTo>
                  <a:lnTo>
                    <a:pt x="3" y="8"/>
                  </a:lnTo>
                  <a:lnTo>
                    <a:pt x="0"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361"/>
            <p:cNvSpPr/>
            <p:nvPr/>
          </p:nvSpPr>
          <p:spPr bwMode="auto">
            <a:xfrm>
              <a:off x="7064376" y="7607301"/>
              <a:ext cx="20638" cy="22225"/>
            </a:xfrm>
            <a:custGeom>
              <a:avLst/>
              <a:gdLst>
                <a:gd name="T0" fmla="*/ 0 w 13"/>
                <a:gd name="T1" fmla="*/ 10 h 14"/>
                <a:gd name="T2" fmla="*/ 6 w 13"/>
                <a:gd name="T3" fmla="*/ 1 h 14"/>
                <a:gd name="T4" fmla="*/ 7 w 13"/>
                <a:gd name="T5" fmla="*/ 0 h 14"/>
                <a:gd name="T6" fmla="*/ 13 w 13"/>
                <a:gd name="T7" fmla="*/ 4 h 14"/>
                <a:gd name="T8" fmla="*/ 6 w 13"/>
                <a:gd name="T9" fmla="*/ 14 h 14"/>
                <a:gd name="T10" fmla="*/ 0 w 13"/>
                <a:gd name="T11" fmla="*/ 10 h 14"/>
                <a:gd name="T12" fmla="*/ 0 w 13"/>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10"/>
                  </a:moveTo>
                  <a:lnTo>
                    <a:pt x="6" y="1"/>
                  </a:lnTo>
                  <a:lnTo>
                    <a:pt x="7" y="0"/>
                  </a:lnTo>
                  <a:lnTo>
                    <a:pt x="13" y="4"/>
                  </a:lnTo>
                  <a:lnTo>
                    <a:pt x="6" y="1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362"/>
            <p:cNvSpPr/>
            <p:nvPr/>
          </p:nvSpPr>
          <p:spPr bwMode="auto">
            <a:xfrm>
              <a:off x="7007226" y="7656513"/>
              <a:ext cx="87313" cy="68263"/>
            </a:xfrm>
            <a:custGeom>
              <a:avLst/>
              <a:gdLst>
                <a:gd name="T0" fmla="*/ 0 w 51"/>
                <a:gd name="T1" fmla="*/ 1 h 40"/>
                <a:gd name="T2" fmla="*/ 3 w 51"/>
                <a:gd name="T3" fmla="*/ 0 h 40"/>
                <a:gd name="T4" fmla="*/ 9 w 51"/>
                <a:gd name="T5" fmla="*/ 12 h 40"/>
                <a:gd name="T6" fmla="*/ 9 w 51"/>
                <a:gd name="T7" fmla="*/ 12 h 40"/>
                <a:gd name="T8" fmla="*/ 23 w 51"/>
                <a:gd name="T9" fmla="*/ 33 h 40"/>
                <a:gd name="T10" fmla="*/ 23 w 51"/>
                <a:gd name="T11" fmla="*/ 33 h 40"/>
                <a:gd name="T12" fmla="*/ 40 w 51"/>
                <a:gd name="T13" fmla="*/ 36 h 40"/>
                <a:gd name="T14" fmla="*/ 40 w 51"/>
                <a:gd name="T15" fmla="*/ 36 h 40"/>
                <a:gd name="T16" fmla="*/ 51 w 51"/>
                <a:gd name="T17" fmla="*/ 36 h 40"/>
                <a:gd name="T18" fmla="*/ 51 w 51"/>
                <a:gd name="T19" fmla="*/ 36 h 40"/>
                <a:gd name="T20" fmla="*/ 51 w 51"/>
                <a:gd name="T21" fmla="*/ 39 h 40"/>
                <a:gd name="T22" fmla="*/ 22 w 51"/>
                <a:gd name="T23" fmla="*/ 35 h 40"/>
                <a:gd name="T24" fmla="*/ 22 w 51"/>
                <a:gd name="T25" fmla="*/ 35 h 40"/>
                <a:gd name="T26" fmla="*/ 6 w 51"/>
                <a:gd name="T27" fmla="*/ 13 h 40"/>
                <a:gd name="T28" fmla="*/ 6 w 51"/>
                <a:gd name="T29" fmla="*/ 13 h 40"/>
                <a:gd name="T30" fmla="*/ 0 w 51"/>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0">
                  <a:moveTo>
                    <a:pt x="0" y="1"/>
                  </a:moveTo>
                  <a:cubicBezTo>
                    <a:pt x="3" y="0"/>
                    <a:pt x="3" y="0"/>
                    <a:pt x="3" y="0"/>
                  </a:cubicBezTo>
                  <a:cubicBezTo>
                    <a:pt x="3" y="0"/>
                    <a:pt x="5" y="5"/>
                    <a:pt x="9" y="12"/>
                  </a:cubicBezTo>
                  <a:cubicBezTo>
                    <a:pt x="9" y="12"/>
                    <a:pt x="9" y="12"/>
                    <a:pt x="9" y="12"/>
                  </a:cubicBezTo>
                  <a:cubicBezTo>
                    <a:pt x="13" y="21"/>
                    <a:pt x="19" y="31"/>
                    <a:pt x="23" y="33"/>
                  </a:cubicBezTo>
                  <a:cubicBezTo>
                    <a:pt x="23" y="33"/>
                    <a:pt x="23" y="33"/>
                    <a:pt x="23" y="33"/>
                  </a:cubicBezTo>
                  <a:cubicBezTo>
                    <a:pt x="27" y="34"/>
                    <a:pt x="34" y="35"/>
                    <a:pt x="40" y="36"/>
                  </a:cubicBezTo>
                  <a:cubicBezTo>
                    <a:pt x="40" y="36"/>
                    <a:pt x="40" y="36"/>
                    <a:pt x="40" y="36"/>
                  </a:cubicBezTo>
                  <a:cubicBezTo>
                    <a:pt x="46" y="36"/>
                    <a:pt x="51" y="36"/>
                    <a:pt x="51" y="36"/>
                  </a:cubicBezTo>
                  <a:cubicBezTo>
                    <a:pt x="51" y="36"/>
                    <a:pt x="51" y="36"/>
                    <a:pt x="51" y="36"/>
                  </a:cubicBezTo>
                  <a:cubicBezTo>
                    <a:pt x="51" y="39"/>
                    <a:pt x="51" y="39"/>
                    <a:pt x="51" y="39"/>
                  </a:cubicBezTo>
                  <a:cubicBezTo>
                    <a:pt x="51" y="39"/>
                    <a:pt x="32" y="40"/>
                    <a:pt x="22" y="35"/>
                  </a:cubicBezTo>
                  <a:cubicBezTo>
                    <a:pt x="22" y="35"/>
                    <a:pt x="22" y="35"/>
                    <a:pt x="22" y="35"/>
                  </a:cubicBezTo>
                  <a:cubicBezTo>
                    <a:pt x="16" y="33"/>
                    <a:pt x="10" y="22"/>
                    <a:pt x="6" y="13"/>
                  </a:cubicBezTo>
                  <a:cubicBezTo>
                    <a:pt x="6" y="13"/>
                    <a:pt x="6" y="13"/>
                    <a:pt x="6" y="13"/>
                  </a:cubicBezTo>
                  <a:cubicBezTo>
                    <a:pt x="2" y="7"/>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363"/>
            <p:cNvSpPr>
              <a:spLocks noEditPoints="1"/>
            </p:cNvSpPr>
            <p:nvPr/>
          </p:nvSpPr>
          <p:spPr bwMode="auto">
            <a:xfrm>
              <a:off x="7000876" y="7650163"/>
              <a:ext cx="98425" cy="82550"/>
            </a:xfrm>
            <a:custGeom>
              <a:avLst/>
              <a:gdLst>
                <a:gd name="T0" fmla="*/ 53 w 56"/>
                <a:gd name="T1" fmla="*/ 44 h 47"/>
                <a:gd name="T2" fmla="*/ 52 w 56"/>
                <a:gd name="T3" fmla="*/ 44 h 47"/>
                <a:gd name="T4" fmla="*/ 52 w 56"/>
                <a:gd name="T5" fmla="*/ 44 h 47"/>
                <a:gd name="T6" fmla="*/ 24 w 56"/>
                <a:gd name="T7" fmla="*/ 40 h 47"/>
                <a:gd name="T8" fmla="*/ 24 w 56"/>
                <a:gd name="T9" fmla="*/ 40 h 47"/>
                <a:gd name="T10" fmla="*/ 7 w 56"/>
                <a:gd name="T11" fmla="*/ 17 h 47"/>
                <a:gd name="T12" fmla="*/ 7 w 56"/>
                <a:gd name="T13" fmla="*/ 17 h 47"/>
                <a:gd name="T14" fmla="*/ 1 w 56"/>
                <a:gd name="T15" fmla="*/ 5 h 47"/>
                <a:gd name="T16" fmla="*/ 1 w 56"/>
                <a:gd name="T17" fmla="*/ 5 h 47"/>
                <a:gd name="T18" fmla="*/ 0 w 56"/>
                <a:gd name="T19" fmla="*/ 3 h 47"/>
                <a:gd name="T20" fmla="*/ 7 w 56"/>
                <a:gd name="T21" fmla="*/ 0 h 47"/>
                <a:gd name="T22" fmla="*/ 8 w 56"/>
                <a:gd name="T23" fmla="*/ 2 h 47"/>
                <a:gd name="T24" fmla="*/ 13 w 56"/>
                <a:gd name="T25" fmla="*/ 14 h 47"/>
                <a:gd name="T26" fmla="*/ 13 w 56"/>
                <a:gd name="T27" fmla="*/ 14 h 47"/>
                <a:gd name="T28" fmla="*/ 27 w 56"/>
                <a:gd name="T29" fmla="*/ 34 h 47"/>
                <a:gd name="T30" fmla="*/ 27 w 56"/>
                <a:gd name="T31" fmla="*/ 34 h 47"/>
                <a:gd name="T32" fmla="*/ 43 w 56"/>
                <a:gd name="T33" fmla="*/ 37 h 47"/>
                <a:gd name="T34" fmla="*/ 43 w 56"/>
                <a:gd name="T35" fmla="*/ 37 h 47"/>
                <a:gd name="T36" fmla="*/ 52 w 56"/>
                <a:gd name="T37" fmla="*/ 37 h 47"/>
                <a:gd name="T38" fmla="*/ 52 w 56"/>
                <a:gd name="T39" fmla="*/ 37 h 47"/>
                <a:gd name="T40" fmla="*/ 54 w 56"/>
                <a:gd name="T41" fmla="*/ 37 h 47"/>
                <a:gd name="T42" fmla="*/ 54 w 56"/>
                <a:gd name="T43" fmla="*/ 37 h 47"/>
                <a:gd name="T44" fmla="*/ 56 w 56"/>
                <a:gd name="T45" fmla="*/ 37 h 47"/>
                <a:gd name="T46" fmla="*/ 56 w 56"/>
                <a:gd name="T47" fmla="*/ 47 h 47"/>
                <a:gd name="T48" fmla="*/ 53 w 56"/>
                <a:gd name="T49" fmla="*/ 44 h 47"/>
                <a:gd name="T50" fmla="*/ 4 w 56"/>
                <a:gd name="T51" fmla="*/ 6 h 47"/>
                <a:gd name="T52" fmla="*/ 3 w 56"/>
                <a:gd name="T53" fmla="*/ 4 h 47"/>
                <a:gd name="T54" fmla="*/ 3 w 56"/>
                <a:gd name="T55" fmla="*/ 4 h 47"/>
                <a:gd name="T56" fmla="*/ 3 w 56"/>
                <a:gd name="T57" fmla="*/ 4 h 47"/>
                <a:gd name="T58" fmla="*/ 4 w 56"/>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47">
                  <a:moveTo>
                    <a:pt x="53" y="44"/>
                  </a:moveTo>
                  <a:cubicBezTo>
                    <a:pt x="53" y="44"/>
                    <a:pt x="52" y="44"/>
                    <a:pt x="52" y="44"/>
                  </a:cubicBezTo>
                  <a:cubicBezTo>
                    <a:pt x="52" y="44"/>
                    <a:pt x="52" y="44"/>
                    <a:pt x="52" y="44"/>
                  </a:cubicBezTo>
                  <a:cubicBezTo>
                    <a:pt x="46" y="44"/>
                    <a:pt x="33" y="44"/>
                    <a:pt x="24" y="40"/>
                  </a:cubicBezTo>
                  <a:cubicBezTo>
                    <a:pt x="24" y="40"/>
                    <a:pt x="24" y="40"/>
                    <a:pt x="24" y="40"/>
                  </a:cubicBezTo>
                  <a:cubicBezTo>
                    <a:pt x="17" y="37"/>
                    <a:pt x="11" y="26"/>
                    <a:pt x="7" y="17"/>
                  </a:cubicBezTo>
                  <a:cubicBezTo>
                    <a:pt x="7" y="17"/>
                    <a:pt x="7" y="17"/>
                    <a:pt x="7" y="17"/>
                  </a:cubicBezTo>
                  <a:cubicBezTo>
                    <a:pt x="4" y="11"/>
                    <a:pt x="2" y="5"/>
                    <a:pt x="1" y="5"/>
                  </a:cubicBezTo>
                  <a:cubicBezTo>
                    <a:pt x="1" y="5"/>
                    <a:pt x="1" y="5"/>
                    <a:pt x="1" y="5"/>
                  </a:cubicBezTo>
                  <a:cubicBezTo>
                    <a:pt x="0" y="3"/>
                    <a:pt x="0" y="3"/>
                    <a:pt x="0" y="3"/>
                  </a:cubicBezTo>
                  <a:cubicBezTo>
                    <a:pt x="7" y="0"/>
                    <a:pt x="7" y="0"/>
                    <a:pt x="7" y="0"/>
                  </a:cubicBezTo>
                  <a:cubicBezTo>
                    <a:pt x="8" y="2"/>
                    <a:pt x="8" y="2"/>
                    <a:pt x="8" y="2"/>
                  </a:cubicBezTo>
                  <a:cubicBezTo>
                    <a:pt x="8" y="2"/>
                    <a:pt x="10" y="8"/>
                    <a:pt x="13" y="14"/>
                  </a:cubicBezTo>
                  <a:cubicBezTo>
                    <a:pt x="13" y="14"/>
                    <a:pt x="13" y="14"/>
                    <a:pt x="13" y="14"/>
                  </a:cubicBezTo>
                  <a:cubicBezTo>
                    <a:pt x="17" y="23"/>
                    <a:pt x="24" y="33"/>
                    <a:pt x="27" y="34"/>
                  </a:cubicBezTo>
                  <a:cubicBezTo>
                    <a:pt x="27" y="34"/>
                    <a:pt x="27" y="34"/>
                    <a:pt x="27" y="34"/>
                  </a:cubicBezTo>
                  <a:cubicBezTo>
                    <a:pt x="31" y="35"/>
                    <a:pt x="38" y="36"/>
                    <a:pt x="43" y="37"/>
                  </a:cubicBezTo>
                  <a:cubicBezTo>
                    <a:pt x="43" y="37"/>
                    <a:pt x="43" y="37"/>
                    <a:pt x="43" y="37"/>
                  </a:cubicBezTo>
                  <a:cubicBezTo>
                    <a:pt x="47" y="37"/>
                    <a:pt x="50" y="37"/>
                    <a:pt x="52" y="37"/>
                  </a:cubicBezTo>
                  <a:cubicBezTo>
                    <a:pt x="52" y="37"/>
                    <a:pt x="52" y="37"/>
                    <a:pt x="52" y="37"/>
                  </a:cubicBezTo>
                  <a:cubicBezTo>
                    <a:pt x="53" y="37"/>
                    <a:pt x="54" y="37"/>
                    <a:pt x="54" y="37"/>
                  </a:cubicBezTo>
                  <a:cubicBezTo>
                    <a:pt x="54" y="37"/>
                    <a:pt x="54" y="37"/>
                    <a:pt x="54" y="37"/>
                  </a:cubicBezTo>
                  <a:cubicBezTo>
                    <a:pt x="56" y="37"/>
                    <a:pt x="56" y="37"/>
                    <a:pt x="56" y="37"/>
                  </a:cubicBezTo>
                  <a:cubicBezTo>
                    <a:pt x="56" y="47"/>
                    <a:pt x="56" y="47"/>
                    <a:pt x="56" y="47"/>
                  </a:cubicBezTo>
                  <a:cubicBezTo>
                    <a:pt x="53" y="44"/>
                    <a:pt x="53" y="44"/>
                    <a:pt x="53" y="44"/>
                  </a:cubicBezTo>
                  <a:close/>
                  <a:moveTo>
                    <a:pt x="4" y="6"/>
                  </a:moveTo>
                  <a:cubicBezTo>
                    <a:pt x="3" y="4"/>
                    <a:pt x="3" y="4"/>
                    <a:pt x="3" y="4"/>
                  </a:cubicBezTo>
                  <a:cubicBezTo>
                    <a:pt x="3" y="4"/>
                    <a:pt x="3" y="4"/>
                    <a:pt x="3" y="4"/>
                  </a:cubicBezTo>
                  <a:cubicBezTo>
                    <a:pt x="3" y="4"/>
                    <a:pt x="3" y="4"/>
                    <a:pt x="3" y="4"/>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364"/>
            <p:cNvSpPr>
              <a:spLocks noEditPoints="1"/>
            </p:cNvSpPr>
            <p:nvPr/>
          </p:nvSpPr>
          <p:spPr bwMode="auto">
            <a:xfrm>
              <a:off x="7165976" y="7651751"/>
              <a:ext cx="100013" cy="65088"/>
            </a:xfrm>
            <a:custGeom>
              <a:avLst/>
              <a:gdLst>
                <a:gd name="T0" fmla="*/ 0 w 57"/>
                <a:gd name="T1" fmla="*/ 34 h 37"/>
                <a:gd name="T2" fmla="*/ 36 w 57"/>
                <a:gd name="T3" fmla="*/ 24 h 37"/>
                <a:gd name="T4" fmla="*/ 36 w 57"/>
                <a:gd name="T5" fmla="*/ 24 h 37"/>
                <a:gd name="T6" fmla="*/ 37 w 57"/>
                <a:gd name="T7" fmla="*/ 24 h 37"/>
                <a:gd name="T8" fmla="*/ 37 w 57"/>
                <a:gd name="T9" fmla="*/ 24 h 37"/>
                <a:gd name="T10" fmla="*/ 50 w 57"/>
                <a:gd name="T11" fmla="*/ 9 h 37"/>
                <a:gd name="T12" fmla="*/ 50 w 57"/>
                <a:gd name="T13" fmla="*/ 9 h 37"/>
                <a:gd name="T14" fmla="*/ 54 w 57"/>
                <a:gd name="T15" fmla="*/ 0 h 37"/>
                <a:gd name="T16" fmla="*/ 54 w 57"/>
                <a:gd name="T17" fmla="*/ 0 h 37"/>
                <a:gd name="T18" fmla="*/ 57 w 57"/>
                <a:gd name="T19" fmla="*/ 0 h 37"/>
                <a:gd name="T20" fmla="*/ 38 w 57"/>
                <a:gd name="T21" fmla="*/ 26 h 37"/>
                <a:gd name="T22" fmla="*/ 38 w 57"/>
                <a:gd name="T23" fmla="*/ 26 h 37"/>
                <a:gd name="T24" fmla="*/ 37 w 57"/>
                <a:gd name="T25" fmla="*/ 27 h 37"/>
                <a:gd name="T26" fmla="*/ 37 w 57"/>
                <a:gd name="T27" fmla="*/ 27 h 37"/>
                <a:gd name="T28" fmla="*/ 0 w 57"/>
                <a:gd name="T29" fmla="*/ 37 h 37"/>
                <a:gd name="T30" fmla="*/ 0 w 57"/>
                <a:gd name="T31" fmla="*/ 37 h 37"/>
                <a:gd name="T32" fmla="*/ 0 w 57"/>
                <a:gd name="T33" fmla="*/ 34 h 37"/>
                <a:gd name="T34" fmla="*/ 54 w 57"/>
                <a:gd name="T35" fmla="*/ 0 h 37"/>
                <a:gd name="T36" fmla="*/ 54 w 57"/>
                <a:gd name="T37" fmla="*/ 0 h 37"/>
                <a:gd name="T38" fmla="*/ 54 w 57"/>
                <a:gd name="T39" fmla="*/ 0 h 37"/>
                <a:gd name="T40" fmla="*/ 54 w 57"/>
                <a:gd name="T41" fmla="*/ 0 h 37"/>
                <a:gd name="T42" fmla="*/ 54 w 5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7">
                  <a:moveTo>
                    <a:pt x="0" y="34"/>
                  </a:moveTo>
                  <a:cubicBezTo>
                    <a:pt x="0" y="34"/>
                    <a:pt x="21" y="31"/>
                    <a:pt x="36" y="24"/>
                  </a:cubicBezTo>
                  <a:cubicBezTo>
                    <a:pt x="36" y="24"/>
                    <a:pt x="36" y="24"/>
                    <a:pt x="36" y="24"/>
                  </a:cubicBezTo>
                  <a:cubicBezTo>
                    <a:pt x="36" y="24"/>
                    <a:pt x="36" y="24"/>
                    <a:pt x="37" y="24"/>
                  </a:cubicBezTo>
                  <a:cubicBezTo>
                    <a:pt x="37" y="24"/>
                    <a:pt x="37" y="24"/>
                    <a:pt x="37" y="24"/>
                  </a:cubicBezTo>
                  <a:cubicBezTo>
                    <a:pt x="43" y="20"/>
                    <a:pt x="48" y="14"/>
                    <a:pt x="50" y="9"/>
                  </a:cubicBezTo>
                  <a:cubicBezTo>
                    <a:pt x="50" y="9"/>
                    <a:pt x="50" y="9"/>
                    <a:pt x="50" y="9"/>
                  </a:cubicBezTo>
                  <a:cubicBezTo>
                    <a:pt x="53" y="4"/>
                    <a:pt x="54" y="0"/>
                    <a:pt x="54" y="0"/>
                  </a:cubicBezTo>
                  <a:cubicBezTo>
                    <a:pt x="54" y="0"/>
                    <a:pt x="54" y="0"/>
                    <a:pt x="54" y="0"/>
                  </a:cubicBezTo>
                  <a:cubicBezTo>
                    <a:pt x="57" y="0"/>
                    <a:pt x="57" y="0"/>
                    <a:pt x="57" y="0"/>
                  </a:cubicBezTo>
                  <a:cubicBezTo>
                    <a:pt x="56" y="0"/>
                    <a:pt x="53" y="19"/>
                    <a:pt x="38" y="26"/>
                  </a:cubicBezTo>
                  <a:cubicBezTo>
                    <a:pt x="38" y="26"/>
                    <a:pt x="38" y="26"/>
                    <a:pt x="38" y="26"/>
                  </a:cubicBezTo>
                  <a:cubicBezTo>
                    <a:pt x="38" y="27"/>
                    <a:pt x="37" y="27"/>
                    <a:pt x="37" y="27"/>
                  </a:cubicBezTo>
                  <a:cubicBezTo>
                    <a:pt x="37" y="27"/>
                    <a:pt x="37" y="27"/>
                    <a:pt x="37" y="27"/>
                  </a:cubicBezTo>
                  <a:cubicBezTo>
                    <a:pt x="22" y="34"/>
                    <a:pt x="0" y="37"/>
                    <a:pt x="0" y="37"/>
                  </a:cubicBezTo>
                  <a:cubicBezTo>
                    <a:pt x="0" y="37"/>
                    <a:pt x="0" y="37"/>
                    <a:pt x="0" y="37"/>
                  </a:cubicBezTo>
                  <a:cubicBezTo>
                    <a:pt x="0" y="34"/>
                    <a:pt x="0" y="34"/>
                    <a:pt x="0" y="34"/>
                  </a:cubicBezTo>
                  <a:close/>
                  <a:moveTo>
                    <a:pt x="54" y="0"/>
                  </a:moveTo>
                  <a:cubicBezTo>
                    <a:pt x="54" y="0"/>
                    <a:pt x="54" y="0"/>
                    <a:pt x="54" y="0"/>
                  </a:cubicBezTo>
                  <a:cubicBezTo>
                    <a:pt x="54" y="0"/>
                    <a:pt x="54" y="0"/>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365"/>
            <p:cNvSpPr/>
            <p:nvPr/>
          </p:nvSpPr>
          <p:spPr bwMode="auto">
            <a:xfrm>
              <a:off x="7162801" y="7646988"/>
              <a:ext cx="107950" cy="73025"/>
            </a:xfrm>
            <a:custGeom>
              <a:avLst/>
              <a:gdLst>
                <a:gd name="T0" fmla="*/ 0 w 62"/>
                <a:gd name="T1" fmla="*/ 40 h 42"/>
                <a:gd name="T2" fmla="*/ 0 w 62"/>
                <a:gd name="T3" fmla="*/ 37 h 42"/>
                <a:gd name="T4" fmla="*/ 2 w 62"/>
                <a:gd name="T5" fmla="*/ 37 h 42"/>
                <a:gd name="T6" fmla="*/ 0 w 62"/>
                <a:gd name="T7" fmla="*/ 37 h 42"/>
                <a:gd name="T8" fmla="*/ 0 w 62"/>
                <a:gd name="T9" fmla="*/ 36 h 42"/>
                <a:gd name="T10" fmla="*/ 0 w 62"/>
                <a:gd name="T11" fmla="*/ 35 h 42"/>
                <a:gd name="T12" fmla="*/ 1 w 62"/>
                <a:gd name="T13" fmla="*/ 35 h 42"/>
                <a:gd name="T14" fmla="*/ 1 w 62"/>
                <a:gd name="T15" fmla="*/ 35 h 42"/>
                <a:gd name="T16" fmla="*/ 1 w 62"/>
                <a:gd name="T17" fmla="*/ 35 h 42"/>
                <a:gd name="T18" fmla="*/ 1 w 62"/>
                <a:gd name="T19" fmla="*/ 35 h 42"/>
                <a:gd name="T20" fmla="*/ 1 w 62"/>
                <a:gd name="T21" fmla="*/ 35 h 42"/>
                <a:gd name="T22" fmla="*/ 1 w 62"/>
                <a:gd name="T23" fmla="*/ 35 h 42"/>
                <a:gd name="T24" fmla="*/ 1 w 62"/>
                <a:gd name="T25" fmla="*/ 35 h 42"/>
                <a:gd name="T26" fmla="*/ 1 w 62"/>
                <a:gd name="T27" fmla="*/ 35 h 42"/>
                <a:gd name="T28" fmla="*/ 2 w 62"/>
                <a:gd name="T29" fmla="*/ 35 h 42"/>
                <a:gd name="T30" fmla="*/ 2 w 62"/>
                <a:gd name="T31" fmla="*/ 35 h 42"/>
                <a:gd name="T32" fmla="*/ 2 w 62"/>
                <a:gd name="T33" fmla="*/ 34 h 42"/>
                <a:gd name="T34" fmla="*/ 2 w 62"/>
                <a:gd name="T35" fmla="*/ 34 h 42"/>
                <a:gd name="T36" fmla="*/ 5 w 62"/>
                <a:gd name="T37" fmla="*/ 34 h 42"/>
                <a:gd name="T38" fmla="*/ 5 w 62"/>
                <a:gd name="T39" fmla="*/ 34 h 42"/>
                <a:gd name="T40" fmla="*/ 14 w 62"/>
                <a:gd name="T41" fmla="*/ 32 h 42"/>
                <a:gd name="T42" fmla="*/ 14 w 62"/>
                <a:gd name="T43" fmla="*/ 32 h 42"/>
                <a:gd name="T44" fmla="*/ 37 w 62"/>
                <a:gd name="T45" fmla="*/ 25 h 42"/>
                <a:gd name="T46" fmla="*/ 37 w 62"/>
                <a:gd name="T47" fmla="*/ 25 h 42"/>
                <a:gd name="T48" fmla="*/ 38 w 62"/>
                <a:gd name="T49" fmla="*/ 25 h 42"/>
                <a:gd name="T50" fmla="*/ 38 w 62"/>
                <a:gd name="T51" fmla="*/ 25 h 42"/>
                <a:gd name="T52" fmla="*/ 50 w 62"/>
                <a:gd name="T53" fmla="*/ 11 h 42"/>
                <a:gd name="T54" fmla="*/ 50 w 62"/>
                <a:gd name="T55" fmla="*/ 11 h 42"/>
                <a:gd name="T56" fmla="*/ 54 w 62"/>
                <a:gd name="T57" fmla="*/ 2 h 42"/>
                <a:gd name="T58" fmla="*/ 54 w 62"/>
                <a:gd name="T59" fmla="*/ 2 h 42"/>
                <a:gd name="T60" fmla="*/ 54 w 62"/>
                <a:gd name="T61" fmla="*/ 0 h 42"/>
                <a:gd name="T62" fmla="*/ 62 w 62"/>
                <a:gd name="T63" fmla="*/ 2 h 42"/>
                <a:gd name="T64" fmla="*/ 60 w 62"/>
                <a:gd name="T65" fmla="*/ 4 h 42"/>
                <a:gd name="T66" fmla="*/ 60 w 62"/>
                <a:gd name="T67" fmla="*/ 5 h 42"/>
                <a:gd name="T68" fmla="*/ 60 w 62"/>
                <a:gd name="T69" fmla="*/ 5 h 42"/>
                <a:gd name="T70" fmla="*/ 60 w 62"/>
                <a:gd name="T71" fmla="*/ 7 h 42"/>
                <a:gd name="T72" fmla="*/ 60 w 62"/>
                <a:gd name="T73" fmla="*/ 7 h 42"/>
                <a:gd name="T74" fmla="*/ 57 w 62"/>
                <a:gd name="T75" fmla="*/ 14 h 42"/>
                <a:gd name="T76" fmla="*/ 57 w 62"/>
                <a:gd name="T77" fmla="*/ 14 h 42"/>
                <a:gd name="T78" fmla="*/ 41 w 62"/>
                <a:gd name="T79" fmla="*/ 31 h 42"/>
                <a:gd name="T80" fmla="*/ 41 w 62"/>
                <a:gd name="T81" fmla="*/ 31 h 42"/>
                <a:gd name="T82" fmla="*/ 40 w 62"/>
                <a:gd name="T83" fmla="*/ 32 h 42"/>
                <a:gd name="T84" fmla="*/ 40 w 62"/>
                <a:gd name="T85" fmla="*/ 32 h 42"/>
                <a:gd name="T86" fmla="*/ 3 w 62"/>
                <a:gd name="T87" fmla="*/ 42 h 42"/>
                <a:gd name="T88" fmla="*/ 3 w 62"/>
                <a:gd name="T89" fmla="*/ 42 h 42"/>
                <a:gd name="T90" fmla="*/ 0 w 62"/>
                <a:gd name="T91" fmla="*/ 42 h 42"/>
                <a:gd name="T92" fmla="*/ 0 w 62"/>
                <a:gd name="T9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2">
                  <a:moveTo>
                    <a:pt x="0" y="40"/>
                  </a:moveTo>
                  <a:cubicBezTo>
                    <a:pt x="0" y="37"/>
                    <a:pt x="0" y="37"/>
                    <a:pt x="0" y="37"/>
                  </a:cubicBezTo>
                  <a:cubicBezTo>
                    <a:pt x="2" y="37"/>
                    <a:pt x="2" y="37"/>
                    <a:pt x="2" y="37"/>
                  </a:cubicBezTo>
                  <a:cubicBezTo>
                    <a:pt x="0" y="37"/>
                    <a:pt x="0" y="37"/>
                    <a:pt x="0" y="37"/>
                  </a:cubicBezTo>
                  <a:cubicBezTo>
                    <a:pt x="0" y="36"/>
                    <a:pt x="0" y="36"/>
                    <a:pt x="0" y="36"/>
                  </a:cubicBezTo>
                  <a:cubicBezTo>
                    <a:pt x="0" y="35"/>
                    <a:pt x="0" y="35"/>
                    <a:pt x="0"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4"/>
                  </a:cubicBezTo>
                  <a:cubicBezTo>
                    <a:pt x="2" y="34"/>
                    <a:pt x="2" y="34"/>
                    <a:pt x="2" y="34"/>
                  </a:cubicBezTo>
                  <a:cubicBezTo>
                    <a:pt x="3" y="34"/>
                    <a:pt x="4" y="34"/>
                    <a:pt x="5" y="34"/>
                  </a:cubicBezTo>
                  <a:cubicBezTo>
                    <a:pt x="5" y="34"/>
                    <a:pt x="5" y="34"/>
                    <a:pt x="5" y="34"/>
                  </a:cubicBezTo>
                  <a:cubicBezTo>
                    <a:pt x="7" y="34"/>
                    <a:pt x="10" y="33"/>
                    <a:pt x="14" y="32"/>
                  </a:cubicBezTo>
                  <a:cubicBezTo>
                    <a:pt x="14" y="32"/>
                    <a:pt x="14" y="32"/>
                    <a:pt x="14" y="32"/>
                  </a:cubicBezTo>
                  <a:cubicBezTo>
                    <a:pt x="21" y="31"/>
                    <a:pt x="30" y="28"/>
                    <a:pt x="37" y="25"/>
                  </a:cubicBezTo>
                  <a:cubicBezTo>
                    <a:pt x="37" y="25"/>
                    <a:pt x="37" y="25"/>
                    <a:pt x="37" y="25"/>
                  </a:cubicBezTo>
                  <a:cubicBezTo>
                    <a:pt x="37" y="25"/>
                    <a:pt x="37" y="25"/>
                    <a:pt x="38" y="25"/>
                  </a:cubicBezTo>
                  <a:cubicBezTo>
                    <a:pt x="38" y="25"/>
                    <a:pt x="38" y="25"/>
                    <a:pt x="38" y="25"/>
                  </a:cubicBezTo>
                  <a:cubicBezTo>
                    <a:pt x="44" y="22"/>
                    <a:pt x="48" y="16"/>
                    <a:pt x="50" y="11"/>
                  </a:cubicBezTo>
                  <a:cubicBezTo>
                    <a:pt x="50" y="11"/>
                    <a:pt x="50" y="11"/>
                    <a:pt x="50" y="11"/>
                  </a:cubicBezTo>
                  <a:cubicBezTo>
                    <a:pt x="53" y="6"/>
                    <a:pt x="54" y="2"/>
                    <a:pt x="54" y="2"/>
                  </a:cubicBezTo>
                  <a:cubicBezTo>
                    <a:pt x="54" y="2"/>
                    <a:pt x="54" y="2"/>
                    <a:pt x="54" y="2"/>
                  </a:cubicBezTo>
                  <a:cubicBezTo>
                    <a:pt x="54" y="0"/>
                    <a:pt x="54" y="0"/>
                    <a:pt x="54" y="0"/>
                  </a:cubicBezTo>
                  <a:cubicBezTo>
                    <a:pt x="62" y="2"/>
                    <a:pt x="62" y="2"/>
                    <a:pt x="62" y="2"/>
                  </a:cubicBezTo>
                  <a:cubicBezTo>
                    <a:pt x="60" y="4"/>
                    <a:pt x="60" y="4"/>
                    <a:pt x="60" y="4"/>
                  </a:cubicBezTo>
                  <a:cubicBezTo>
                    <a:pt x="60" y="4"/>
                    <a:pt x="60" y="4"/>
                    <a:pt x="60" y="5"/>
                  </a:cubicBezTo>
                  <a:cubicBezTo>
                    <a:pt x="60" y="5"/>
                    <a:pt x="60" y="5"/>
                    <a:pt x="60" y="5"/>
                  </a:cubicBezTo>
                  <a:cubicBezTo>
                    <a:pt x="60" y="5"/>
                    <a:pt x="60" y="6"/>
                    <a:pt x="60" y="7"/>
                  </a:cubicBezTo>
                  <a:cubicBezTo>
                    <a:pt x="60" y="7"/>
                    <a:pt x="60" y="7"/>
                    <a:pt x="60" y="7"/>
                  </a:cubicBezTo>
                  <a:cubicBezTo>
                    <a:pt x="59" y="9"/>
                    <a:pt x="58" y="12"/>
                    <a:pt x="57" y="14"/>
                  </a:cubicBezTo>
                  <a:cubicBezTo>
                    <a:pt x="57" y="14"/>
                    <a:pt x="57" y="14"/>
                    <a:pt x="57" y="14"/>
                  </a:cubicBezTo>
                  <a:cubicBezTo>
                    <a:pt x="54" y="20"/>
                    <a:pt x="49" y="27"/>
                    <a:pt x="41" y="31"/>
                  </a:cubicBezTo>
                  <a:cubicBezTo>
                    <a:pt x="41" y="31"/>
                    <a:pt x="41" y="31"/>
                    <a:pt x="41" y="31"/>
                  </a:cubicBezTo>
                  <a:cubicBezTo>
                    <a:pt x="40" y="31"/>
                    <a:pt x="40" y="31"/>
                    <a:pt x="40" y="32"/>
                  </a:cubicBezTo>
                  <a:cubicBezTo>
                    <a:pt x="40" y="32"/>
                    <a:pt x="40" y="32"/>
                    <a:pt x="40" y="32"/>
                  </a:cubicBezTo>
                  <a:cubicBezTo>
                    <a:pt x="25" y="38"/>
                    <a:pt x="5" y="41"/>
                    <a:pt x="3" y="42"/>
                  </a:cubicBezTo>
                  <a:cubicBezTo>
                    <a:pt x="3" y="42"/>
                    <a:pt x="3" y="42"/>
                    <a:pt x="3" y="42"/>
                  </a:cubicBezTo>
                  <a:cubicBezTo>
                    <a:pt x="0" y="42"/>
                    <a:pt x="0" y="42"/>
                    <a:pt x="0" y="42"/>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366"/>
            <p:cNvSpPr/>
            <p:nvPr/>
          </p:nvSpPr>
          <p:spPr bwMode="auto">
            <a:xfrm>
              <a:off x="7065964" y="7685088"/>
              <a:ext cx="128588" cy="176213"/>
            </a:xfrm>
            <a:custGeom>
              <a:avLst/>
              <a:gdLst>
                <a:gd name="T0" fmla="*/ 7 w 74"/>
                <a:gd name="T1" fmla="*/ 69 h 101"/>
                <a:gd name="T2" fmla="*/ 31 w 74"/>
                <a:gd name="T3" fmla="*/ 6 h 101"/>
                <a:gd name="T4" fmla="*/ 31 w 74"/>
                <a:gd name="T5" fmla="*/ 6 h 101"/>
                <a:gd name="T6" fmla="*/ 66 w 74"/>
                <a:gd name="T7" fmla="*/ 24 h 101"/>
                <a:gd name="T8" fmla="*/ 66 w 74"/>
                <a:gd name="T9" fmla="*/ 24 h 101"/>
                <a:gd name="T10" fmla="*/ 70 w 74"/>
                <a:gd name="T11" fmla="*/ 38 h 101"/>
                <a:gd name="T12" fmla="*/ 70 w 74"/>
                <a:gd name="T13" fmla="*/ 38 h 101"/>
                <a:gd name="T14" fmla="*/ 44 w 74"/>
                <a:gd name="T15" fmla="*/ 95 h 101"/>
                <a:gd name="T16" fmla="*/ 44 w 74"/>
                <a:gd name="T17" fmla="*/ 95 h 101"/>
                <a:gd name="T18" fmla="*/ 43 w 74"/>
                <a:gd name="T19" fmla="*/ 94 h 101"/>
                <a:gd name="T20" fmla="*/ 41 w 74"/>
                <a:gd name="T21" fmla="*/ 93 h 101"/>
                <a:gd name="T22" fmla="*/ 67 w 74"/>
                <a:gd name="T23" fmla="*/ 39 h 101"/>
                <a:gd name="T24" fmla="*/ 67 w 74"/>
                <a:gd name="T25" fmla="*/ 39 h 101"/>
                <a:gd name="T26" fmla="*/ 63 w 74"/>
                <a:gd name="T27" fmla="*/ 25 h 101"/>
                <a:gd name="T28" fmla="*/ 63 w 74"/>
                <a:gd name="T29" fmla="*/ 25 h 101"/>
                <a:gd name="T30" fmla="*/ 32 w 74"/>
                <a:gd name="T31" fmla="*/ 9 h 101"/>
                <a:gd name="T32" fmla="*/ 32 w 74"/>
                <a:gd name="T33" fmla="*/ 9 h 101"/>
                <a:gd name="T34" fmla="*/ 10 w 74"/>
                <a:gd name="T35" fmla="*/ 68 h 101"/>
                <a:gd name="T36" fmla="*/ 10 w 74"/>
                <a:gd name="T37" fmla="*/ 68 h 101"/>
                <a:gd name="T38" fmla="*/ 14 w 74"/>
                <a:gd name="T39" fmla="*/ 79 h 101"/>
                <a:gd name="T40" fmla="*/ 14 w 74"/>
                <a:gd name="T41" fmla="*/ 79 h 101"/>
                <a:gd name="T42" fmla="*/ 25 w 74"/>
                <a:gd name="T43" fmla="*/ 94 h 101"/>
                <a:gd name="T44" fmla="*/ 25 w 74"/>
                <a:gd name="T45" fmla="*/ 94 h 101"/>
                <a:gd name="T46" fmla="*/ 38 w 74"/>
                <a:gd name="T47" fmla="*/ 95 h 101"/>
                <a:gd name="T48" fmla="*/ 38 w 74"/>
                <a:gd name="T49" fmla="*/ 95 h 101"/>
                <a:gd name="T50" fmla="*/ 41 w 74"/>
                <a:gd name="T51" fmla="*/ 93 h 101"/>
                <a:gd name="T52" fmla="*/ 41 w 74"/>
                <a:gd name="T53" fmla="*/ 93 h 101"/>
                <a:gd name="T54" fmla="*/ 43 w 74"/>
                <a:gd name="T55" fmla="*/ 94 h 101"/>
                <a:gd name="T56" fmla="*/ 44 w 74"/>
                <a:gd name="T57" fmla="*/ 95 h 101"/>
                <a:gd name="T58" fmla="*/ 39 w 74"/>
                <a:gd name="T59" fmla="*/ 98 h 101"/>
                <a:gd name="T60" fmla="*/ 39 w 74"/>
                <a:gd name="T61" fmla="*/ 98 h 101"/>
                <a:gd name="T62" fmla="*/ 24 w 74"/>
                <a:gd name="T63" fmla="*/ 96 h 101"/>
                <a:gd name="T64" fmla="*/ 24 w 74"/>
                <a:gd name="T65" fmla="*/ 96 h 101"/>
                <a:gd name="T66" fmla="*/ 12 w 74"/>
                <a:gd name="T67" fmla="*/ 80 h 101"/>
                <a:gd name="T68" fmla="*/ 12 w 74"/>
                <a:gd name="T69" fmla="*/ 80 h 101"/>
                <a:gd name="T70" fmla="*/ 7 w 74"/>
                <a:gd name="T7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01">
                  <a:moveTo>
                    <a:pt x="7" y="69"/>
                  </a:moveTo>
                  <a:cubicBezTo>
                    <a:pt x="0" y="47"/>
                    <a:pt x="13" y="15"/>
                    <a:pt x="31" y="6"/>
                  </a:cubicBezTo>
                  <a:cubicBezTo>
                    <a:pt x="31" y="6"/>
                    <a:pt x="31" y="6"/>
                    <a:pt x="31" y="6"/>
                  </a:cubicBezTo>
                  <a:cubicBezTo>
                    <a:pt x="45" y="0"/>
                    <a:pt x="59" y="9"/>
                    <a:pt x="66" y="24"/>
                  </a:cubicBezTo>
                  <a:cubicBezTo>
                    <a:pt x="66" y="24"/>
                    <a:pt x="66" y="24"/>
                    <a:pt x="66" y="24"/>
                  </a:cubicBezTo>
                  <a:cubicBezTo>
                    <a:pt x="68" y="28"/>
                    <a:pt x="70" y="33"/>
                    <a:pt x="70" y="38"/>
                  </a:cubicBezTo>
                  <a:cubicBezTo>
                    <a:pt x="70" y="38"/>
                    <a:pt x="70" y="38"/>
                    <a:pt x="70" y="38"/>
                  </a:cubicBezTo>
                  <a:cubicBezTo>
                    <a:pt x="74" y="61"/>
                    <a:pt x="63" y="78"/>
                    <a:pt x="44" y="95"/>
                  </a:cubicBezTo>
                  <a:cubicBezTo>
                    <a:pt x="44" y="95"/>
                    <a:pt x="44" y="95"/>
                    <a:pt x="44" y="95"/>
                  </a:cubicBezTo>
                  <a:cubicBezTo>
                    <a:pt x="43" y="94"/>
                    <a:pt x="43" y="94"/>
                    <a:pt x="43" y="94"/>
                  </a:cubicBezTo>
                  <a:cubicBezTo>
                    <a:pt x="41" y="93"/>
                    <a:pt x="41" y="93"/>
                    <a:pt x="41" y="93"/>
                  </a:cubicBezTo>
                  <a:cubicBezTo>
                    <a:pt x="61" y="75"/>
                    <a:pt x="71" y="60"/>
                    <a:pt x="67" y="39"/>
                  </a:cubicBezTo>
                  <a:cubicBezTo>
                    <a:pt x="67" y="39"/>
                    <a:pt x="67" y="39"/>
                    <a:pt x="67" y="39"/>
                  </a:cubicBezTo>
                  <a:cubicBezTo>
                    <a:pt x="67" y="34"/>
                    <a:pt x="65" y="29"/>
                    <a:pt x="63" y="25"/>
                  </a:cubicBezTo>
                  <a:cubicBezTo>
                    <a:pt x="63" y="25"/>
                    <a:pt x="63" y="25"/>
                    <a:pt x="63" y="25"/>
                  </a:cubicBezTo>
                  <a:cubicBezTo>
                    <a:pt x="56" y="11"/>
                    <a:pt x="44" y="3"/>
                    <a:pt x="32" y="9"/>
                  </a:cubicBezTo>
                  <a:cubicBezTo>
                    <a:pt x="32" y="9"/>
                    <a:pt x="32" y="9"/>
                    <a:pt x="32" y="9"/>
                  </a:cubicBezTo>
                  <a:cubicBezTo>
                    <a:pt x="16" y="16"/>
                    <a:pt x="3" y="48"/>
                    <a:pt x="10" y="68"/>
                  </a:cubicBezTo>
                  <a:cubicBezTo>
                    <a:pt x="10" y="68"/>
                    <a:pt x="10" y="68"/>
                    <a:pt x="10" y="68"/>
                  </a:cubicBezTo>
                  <a:cubicBezTo>
                    <a:pt x="11" y="72"/>
                    <a:pt x="13" y="75"/>
                    <a:pt x="14" y="79"/>
                  </a:cubicBezTo>
                  <a:cubicBezTo>
                    <a:pt x="14" y="79"/>
                    <a:pt x="14" y="79"/>
                    <a:pt x="14" y="79"/>
                  </a:cubicBezTo>
                  <a:cubicBezTo>
                    <a:pt x="18" y="85"/>
                    <a:pt x="21" y="91"/>
                    <a:pt x="25" y="94"/>
                  </a:cubicBezTo>
                  <a:cubicBezTo>
                    <a:pt x="25" y="94"/>
                    <a:pt x="25" y="94"/>
                    <a:pt x="25" y="94"/>
                  </a:cubicBezTo>
                  <a:cubicBezTo>
                    <a:pt x="29" y="97"/>
                    <a:pt x="33" y="97"/>
                    <a:pt x="38" y="95"/>
                  </a:cubicBezTo>
                  <a:cubicBezTo>
                    <a:pt x="38" y="95"/>
                    <a:pt x="38" y="95"/>
                    <a:pt x="38" y="95"/>
                  </a:cubicBezTo>
                  <a:cubicBezTo>
                    <a:pt x="39" y="95"/>
                    <a:pt x="40" y="94"/>
                    <a:pt x="41" y="93"/>
                  </a:cubicBezTo>
                  <a:cubicBezTo>
                    <a:pt x="41" y="93"/>
                    <a:pt x="41" y="93"/>
                    <a:pt x="41" y="93"/>
                  </a:cubicBezTo>
                  <a:cubicBezTo>
                    <a:pt x="43" y="94"/>
                    <a:pt x="43" y="94"/>
                    <a:pt x="43" y="94"/>
                  </a:cubicBezTo>
                  <a:cubicBezTo>
                    <a:pt x="44" y="95"/>
                    <a:pt x="44" y="95"/>
                    <a:pt x="44" y="95"/>
                  </a:cubicBezTo>
                  <a:cubicBezTo>
                    <a:pt x="42" y="96"/>
                    <a:pt x="41" y="97"/>
                    <a:pt x="39" y="98"/>
                  </a:cubicBezTo>
                  <a:cubicBezTo>
                    <a:pt x="39" y="98"/>
                    <a:pt x="39" y="98"/>
                    <a:pt x="39" y="98"/>
                  </a:cubicBezTo>
                  <a:cubicBezTo>
                    <a:pt x="34" y="101"/>
                    <a:pt x="28" y="100"/>
                    <a:pt x="24" y="96"/>
                  </a:cubicBezTo>
                  <a:cubicBezTo>
                    <a:pt x="24" y="96"/>
                    <a:pt x="24" y="96"/>
                    <a:pt x="24" y="96"/>
                  </a:cubicBezTo>
                  <a:cubicBezTo>
                    <a:pt x="19" y="93"/>
                    <a:pt x="15" y="87"/>
                    <a:pt x="12" y="80"/>
                  </a:cubicBezTo>
                  <a:cubicBezTo>
                    <a:pt x="12" y="80"/>
                    <a:pt x="12" y="80"/>
                    <a:pt x="12" y="80"/>
                  </a:cubicBezTo>
                  <a:cubicBezTo>
                    <a:pt x="10" y="77"/>
                    <a:pt x="8"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367"/>
            <p:cNvSpPr>
              <a:spLocks noEditPoints="1"/>
            </p:cNvSpPr>
            <p:nvPr/>
          </p:nvSpPr>
          <p:spPr bwMode="auto">
            <a:xfrm>
              <a:off x="7070726" y="7688263"/>
              <a:ext cx="122238" cy="174625"/>
            </a:xfrm>
            <a:custGeom>
              <a:avLst/>
              <a:gdLst>
                <a:gd name="T0" fmla="*/ 30 w 70"/>
                <a:gd name="T1" fmla="*/ 100 h 100"/>
                <a:gd name="T2" fmla="*/ 19 w 70"/>
                <a:gd name="T3" fmla="*/ 96 h 100"/>
                <a:gd name="T4" fmla="*/ 19 w 70"/>
                <a:gd name="T5" fmla="*/ 96 h 100"/>
                <a:gd name="T6" fmla="*/ 7 w 70"/>
                <a:gd name="T7" fmla="*/ 79 h 100"/>
                <a:gd name="T8" fmla="*/ 7 w 70"/>
                <a:gd name="T9" fmla="*/ 79 h 100"/>
                <a:gd name="T10" fmla="*/ 2 w 70"/>
                <a:gd name="T11" fmla="*/ 67 h 100"/>
                <a:gd name="T12" fmla="*/ 2 w 70"/>
                <a:gd name="T13" fmla="*/ 67 h 100"/>
                <a:gd name="T14" fmla="*/ 4 w 70"/>
                <a:gd name="T15" fmla="*/ 67 h 100"/>
                <a:gd name="T16" fmla="*/ 2 w 70"/>
                <a:gd name="T17" fmla="*/ 67 h 100"/>
                <a:gd name="T18" fmla="*/ 0 w 70"/>
                <a:gd name="T19" fmla="*/ 53 h 100"/>
                <a:gd name="T20" fmla="*/ 0 w 70"/>
                <a:gd name="T21" fmla="*/ 53 h 100"/>
                <a:gd name="T22" fmla="*/ 27 w 70"/>
                <a:gd name="T23" fmla="*/ 2 h 100"/>
                <a:gd name="T24" fmla="*/ 27 w 70"/>
                <a:gd name="T25" fmla="*/ 2 h 100"/>
                <a:gd name="T26" fmla="*/ 37 w 70"/>
                <a:gd name="T27" fmla="*/ 0 h 100"/>
                <a:gd name="T28" fmla="*/ 37 w 70"/>
                <a:gd name="T29" fmla="*/ 0 h 100"/>
                <a:gd name="T30" fmla="*/ 65 w 70"/>
                <a:gd name="T31" fmla="*/ 21 h 100"/>
                <a:gd name="T32" fmla="*/ 65 w 70"/>
                <a:gd name="T33" fmla="*/ 21 h 100"/>
                <a:gd name="T34" fmla="*/ 69 w 70"/>
                <a:gd name="T35" fmla="*/ 36 h 100"/>
                <a:gd name="T36" fmla="*/ 69 w 70"/>
                <a:gd name="T37" fmla="*/ 36 h 100"/>
                <a:gd name="T38" fmla="*/ 70 w 70"/>
                <a:gd name="T39" fmla="*/ 44 h 100"/>
                <a:gd name="T40" fmla="*/ 70 w 70"/>
                <a:gd name="T41" fmla="*/ 44 h 100"/>
                <a:gd name="T42" fmla="*/ 43 w 70"/>
                <a:gd name="T43" fmla="*/ 93 h 100"/>
                <a:gd name="T44" fmla="*/ 43 w 70"/>
                <a:gd name="T45" fmla="*/ 93 h 100"/>
                <a:gd name="T46" fmla="*/ 43 w 70"/>
                <a:gd name="T47" fmla="*/ 93 h 100"/>
                <a:gd name="T48" fmla="*/ 42 w 70"/>
                <a:gd name="T49" fmla="*/ 94 h 100"/>
                <a:gd name="T50" fmla="*/ 41 w 70"/>
                <a:gd name="T51" fmla="*/ 95 h 100"/>
                <a:gd name="T52" fmla="*/ 41 w 70"/>
                <a:gd name="T53" fmla="*/ 95 h 100"/>
                <a:gd name="T54" fmla="*/ 40 w 70"/>
                <a:gd name="T55" fmla="*/ 96 h 100"/>
                <a:gd name="T56" fmla="*/ 40 w 70"/>
                <a:gd name="T57" fmla="*/ 96 h 100"/>
                <a:gd name="T58" fmla="*/ 37 w 70"/>
                <a:gd name="T59" fmla="*/ 98 h 100"/>
                <a:gd name="T60" fmla="*/ 37 w 70"/>
                <a:gd name="T61" fmla="*/ 98 h 100"/>
                <a:gd name="T62" fmla="*/ 30 w 70"/>
                <a:gd name="T63" fmla="*/ 100 h 100"/>
                <a:gd name="T64" fmla="*/ 30 w 70"/>
                <a:gd name="T65" fmla="*/ 100 h 100"/>
                <a:gd name="T66" fmla="*/ 30 w 70"/>
                <a:gd name="T67" fmla="*/ 100 h 100"/>
                <a:gd name="T68" fmla="*/ 37 w 70"/>
                <a:gd name="T69" fmla="*/ 7 h 100"/>
                <a:gd name="T70" fmla="*/ 30 w 70"/>
                <a:gd name="T71" fmla="*/ 9 h 100"/>
                <a:gd name="T72" fmla="*/ 30 w 70"/>
                <a:gd name="T73" fmla="*/ 9 h 100"/>
                <a:gd name="T74" fmla="*/ 7 w 70"/>
                <a:gd name="T75" fmla="*/ 54 h 100"/>
                <a:gd name="T76" fmla="*/ 7 w 70"/>
                <a:gd name="T77" fmla="*/ 54 h 100"/>
                <a:gd name="T78" fmla="*/ 9 w 70"/>
                <a:gd name="T79" fmla="*/ 65 h 100"/>
                <a:gd name="T80" fmla="*/ 9 w 70"/>
                <a:gd name="T81" fmla="*/ 65 h 100"/>
                <a:gd name="T82" fmla="*/ 13 w 70"/>
                <a:gd name="T83" fmla="*/ 76 h 100"/>
                <a:gd name="T84" fmla="*/ 13 w 70"/>
                <a:gd name="T85" fmla="*/ 76 h 100"/>
                <a:gd name="T86" fmla="*/ 24 w 70"/>
                <a:gd name="T87" fmla="*/ 90 h 100"/>
                <a:gd name="T88" fmla="*/ 24 w 70"/>
                <a:gd name="T89" fmla="*/ 90 h 100"/>
                <a:gd name="T90" fmla="*/ 30 w 70"/>
                <a:gd name="T91" fmla="*/ 92 h 100"/>
                <a:gd name="T92" fmla="*/ 30 w 70"/>
                <a:gd name="T93" fmla="*/ 92 h 100"/>
                <a:gd name="T94" fmla="*/ 34 w 70"/>
                <a:gd name="T95" fmla="*/ 92 h 100"/>
                <a:gd name="T96" fmla="*/ 34 w 70"/>
                <a:gd name="T97" fmla="*/ 92 h 100"/>
                <a:gd name="T98" fmla="*/ 37 w 70"/>
                <a:gd name="T99" fmla="*/ 89 h 100"/>
                <a:gd name="T100" fmla="*/ 37 w 70"/>
                <a:gd name="T101" fmla="*/ 89 h 100"/>
                <a:gd name="T102" fmla="*/ 63 w 70"/>
                <a:gd name="T103" fmla="*/ 44 h 100"/>
                <a:gd name="T104" fmla="*/ 63 w 70"/>
                <a:gd name="T105" fmla="*/ 44 h 100"/>
                <a:gd name="T106" fmla="*/ 62 w 70"/>
                <a:gd name="T107" fmla="*/ 37 h 100"/>
                <a:gd name="T108" fmla="*/ 62 w 70"/>
                <a:gd name="T109" fmla="*/ 37 h 100"/>
                <a:gd name="T110" fmla="*/ 58 w 70"/>
                <a:gd name="T111" fmla="*/ 24 h 100"/>
                <a:gd name="T112" fmla="*/ 58 w 70"/>
                <a:gd name="T113" fmla="*/ 24 h 100"/>
                <a:gd name="T114" fmla="*/ 37 w 70"/>
                <a:gd name="T115" fmla="*/ 7 h 100"/>
                <a:gd name="T116" fmla="*/ 37 w 70"/>
                <a:gd name="T117" fmla="*/ 7 h 100"/>
                <a:gd name="T118" fmla="*/ 37 w 70"/>
                <a:gd name="T1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100">
                  <a:moveTo>
                    <a:pt x="30" y="100"/>
                  </a:moveTo>
                  <a:cubicBezTo>
                    <a:pt x="26" y="100"/>
                    <a:pt x="22" y="98"/>
                    <a:pt x="19" y="96"/>
                  </a:cubicBezTo>
                  <a:cubicBezTo>
                    <a:pt x="19" y="96"/>
                    <a:pt x="19" y="96"/>
                    <a:pt x="19" y="96"/>
                  </a:cubicBezTo>
                  <a:cubicBezTo>
                    <a:pt x="14" y="92"/>
                    <a:pt x="10" y="86"/>
                    <a:pt x="7" y="79"/>
                  </a:cubicBezTo>
                  <a:cubicBezTo>
                    <a:pt x="7" y="79"/>
                    <a:pt x="7" y="79"/>
                    <a:pt x="7" y="79"/>
                  </a:cubicBezTo>
                  <a:cubicBezTo>
                    <a:pt x="5" y="75"/>
                    <a:pt x="4" y="71"/>
                    <a:pt x="2" y="67"/>
                  </a:cubicBezTo>
                  <a:cubicBezTo>
                    <a:pt x="2" y="67"/>
                    <a:pt x="2" y="67"/>
                    <a:pt x="2" y="67"/>
                  </a:cubicBezTo>
                  <a:cubicBezTo>
                    <a:pt x="4" y="67"/>
                    <a:pt x="4" y="67"/>
                    <a:pt x="4" y="67"/>
                  </a:cubicBezTo>
                  <a:cubicBezTo>
                    <a:pt x="2" y="67"/>
                    <a:pt x="2" y="67"/>
                    <a:pt x="2" y="67"/>
                  </a:cubicBezTo>
                  <a:cubicBezTo>
                    <a:pt x="1" y="63"/>
                    <a:pt x="0" y="58"/>
                    <a:pt x="0" y="53"/>
                  </a:cubicBezTo>
                  <a:cubicBezTo>
                    <a:pt x="0" y="53"/>
                    <a:pt x="0" y="53"/>
                    <a:pt x="0" y="53"/>
                  </a:cubicBezTo>
                  <a:cubicBezTo>
                    <a:pt x="0" y="33"/>
                    <a:pt x="12" y="10"/>
                    <a:pt x="27" y="2"/>
                  </a:cubicBezTo>
                  <a:cubicBezTo>
                    <a:pt x="27" y="2"/>
                    <a:pt x="27" y="2"/>
                    <a:pt x="27" y="2"/>
                  </a:cubicBezTo>
                  <a:cubicBezTo>
                    <a:pt x="30" y="1"/>
                    <a:pt x="34" y="0"/>
                    <a:pt x="37" y="0"/>
                  </a:cubicBezTo>
                  <a:cubicBezTo>
                    <a:pt x="37" y="0"/>
                    <a:pt x="37" y="0"/>
                    <a:pt x="37" y="0"/>
                  </a:cubicBezTo>
                  <a:cubicBezTo>
                    <a:pt x="49" y="0"/>
                    <a:pt x="59" y="9"/>
                    <a:pt x="65" y="21"/>
                  </a:cubicBezTo>
                  <a:cubicBezTo>
                    <a:pt x="65" y="21"/>
                    <a:pt x="65" y="21"/>
                    <a:pt x="65" y="21"/>
                  </a:cubicBezTo>
                  <a:cubicBezTo>
                    <a:pt x="67" y="26"/>
                    <a:pt x="69" y="31"/>
                    <a:pt x="69" y="36"/>
                  </a:cubicBezTo>
                  <a:cubicBezTo>
                    <a:pt x="69" y="36"/>
                    <a:pt x="69" y="36"/>
                    <a:pt x="69" y="36"/>
                  </a:cubicBezTo>
                  <a:cubicBezTo>
                    <a:pt x="70" y="39"/>
                    <a:pt x="70" y="42"/>
                    <a:pt x="70" y="44"/>
                  </a:cubicBezTo>
                  <a:cubicBezTo>
                    <a:pt x="70" y="44"/>
                    <a:pt x="70" y="44"/>
                    <a:pt x="70" y="44"/>
                  </a:cubicBezTo>
                  <a:cubicBezTo>
                    <a:pt x="70" y="63"/>
                    <a:pt x="60" y="78"/>
                    <a:pt x="43" y="93"/>
                  </a:cubicBezTo>
                  <a:cubicBezTo>
                    <a:pt x="43" y="93"/>
                    <a:pt x="43" y="93"/>
                    <a:pt x="43" y="93"/>
                  </a:cubicBezTo>
                  <a:cubicBezTo>
                    <a:pt x="43" y="93"/>
                    <a:pt x="43" y="93"/>
                    <a:pt x="43" y="93"/>
                  </a:cubicBezTo>
                  <a:cubicBezTo>
                    <a:pt x="42" y="94"/>
                    <a:pt x="42" y="94"/>
                    <a:pt x="42" y="94"/>
                  </a:cubicBezTo>
                  <a:cubicBezTo>
                    <a:pt x="42" y="95"/>
                    <a:pt x="42" y="95"/>
                    <a:pt x="41" y="95"/>
                  </a:cubicBezTo>
                  <a:cubicBezTo>
                    <a:pt x="41" y="95"/>
                    <a:pt x="41" y="95"/>
                    <a:pt x="41" y="95"/>
                  </a:cubicBezTo>
                  <a:cubicBezTo>
                    <a:pt x="40" y="96"/>
                    <a:pt x="40" y="96"/>
                    <a:pt x="40" y="96"/>
                  </a:cubicBezTo>
                  <a:cubicBezTo>
                    <a:pt x="40" y="96"/>
                    <a:pt x="40" y="96"/>
                    <a:pt x="40" y="96"/>
                  </a:cubicBezTo>
                  <a:cubicBezTo>
                    <a:pt x="39" y="97"/>
                    <a:pt x="38" y="97"/>
                    <a:pt x="37" y="98"/>
                  </a:cubicBezTo>
                  <a:cubicBezTo>
                    <a:pt x="37" y="98"/>
                    <a:pt x="37" y="98"/>
                    <a:pt x="37" y="98"/>
                  </a:cubicBezTo>
                  <a:cubicBezTo>
                    <a:pt x="35" y="99"/>
                    <a:pt x="32" y="100"/>
                    <a:pt x="30" y="100"/>
                  </a:cubicBezTo>
                  <a:cubicBezTo>
                    <a:pt x="30" y="100"/>
                    <a:pt x="30" y="100"/>
                    <a:pt x="30" y="100"/>
                  </a:cubicBezTo>
                  <a:cubicBezTo>
                    <a:pt x="30" y="100"/>
                    <a:pt x="30" y="100"/>
                    <a:pt x="30" y="100"/>
                  </a:cubicBezTo>
                  <a:close/>
                  <a:moveTo>
                    <a:pt x="37" y="7"/>
                  </a:moveTo>
                  <a:cubicBezTo>
                    <a:pt x="35" y="7"/>
                    <a:pt x="32" y="8"/>
                    <a:pt x="30" y="9"/>
                  </a:cubicBezTo>
                  <a:cubicBezTo>
                    <a:pt x="30" y="9"/>
                    <a:pt x="30" y="9"/>
                    <a:pt x="30" y="9"/>
                  </a:cubicBezTo>
                  <a:cubicBezTo>
                    <a:pt x="18" y="14"/>
                    <a:pt x="7" y="36"/>
                    <a:pt x="7" y="54"/>
                  </a:cubicBezTo>
                  <a:cubicBezTo>
                    <a:pt x="7" y="54"/>
                    <a:pt x="7" y="54"/>
                    <a:pt x="7" y="54"/>
                  </a:cubicBezTo>
                  <a:cubicBezTo>
                    <a:pt x="7" y="58"/>
                    <a:pt x="8" y="62"/>
                    <a:pt x="9" y="65"/>
                  </a:cubicBezTo>
                  <a:cubicBezTo>
                    <a:pt x="9" y="65"/>
                    <a:pt x="9" y="65"/>
                    <a:pt x="9" y="65"/>
                  </a:cubicBezTo>
                  <a:cubicBezTo>
                    <a:pt x="10" y="69"/>
                    <a:pt x="12" y="73"/>
                    <a:pt x="13" y="76"/>
                  </a:cubicBezTo>
                  <a:cubicBezTo>
                    <a:pt x="13" y="76"/>
                    <a:pt x="13" y="76"/>
                    <a:pt x="13" y="76"/>
                  </a:cubicBezTo>
                  <a:cubicBezTo>
                    <a:pt x="16" y="82"/>
                    <a:pt x="20" y="87"/>
                    <a:pt x="24" y="90"/>
                  </a:cubicBezTo>
                  <a:cubicBezTo>
                    <a:pt x="24" y="90"/>
                    <a:pt x="24" y="90"/>
                    <a:pt x="24" y="90"/>
                  </a:cubicBezTo>
                  <a:cubicBezTo>
                    <a:pt x="26" y="92"/>
                    <a:pt x="28" y="92"/>
                    <a:pt x="30" y="92"/>
                  </a:cubicBezTo>
                  <a:cubicBezTo>
                    <a:pt x="30" y="92"/>
                    <a:pt x="30" y="92"/>
                    <a:pt x="30" y="92"/>
                  </a:cubicBezTo>
                  <a:cubicBezTo>
                    <a:pt x="31" y="92"/>
                    <a:pt x="32" y="92"/>
                    <a:pt x="34" y="92"/>
                  </a:cubicBezTo>
                  <a:cubicBezTo>
                    <a:pt x="34" y="92"/>
                    <a:pt x="34" y="92"/>
                    <a:pt x="34" y="92"/>
                  </a:cubicBezTo>
                  <a:cubicBezTo>
                    <a:pt x="35" y="91"/>
                    <a:pt x="36" y="90"/>
                    <a:pt x="37" y="89"/>
                  </a:cubicBezTo>
                  <a:cubicBezTo>
                    <a:pt x="37" y="89"/>
                    <a:pt x="37" y="89"/>
                    <a:pt x="37" y="89"/>
                  </a:cubicBezTo>
                  <a:cubicBezTo>
                    <a:pt x="54" y="74"/>
                    <a:pt x="63" y="61"/>
                    <a:pt x="63" y="44"/>
                  </a:cubicBezTo>
                  <a:cubicBezTo>
                    <a:pt x="63" y="44"/>
                    <a:pt x="63" y="44"/>
                    <a:pt x="63" y="44"/>
                  </a:cubicBezTo>
                  <a:cubicBezTo>
                    <a:pt x="63" y="42"/>
                    <a:pt x="63" y="40"/>
                    <a:pt x="62" y="37"/>
                  </a:cubicBezTo>
                  <a:cubicBezTo>
                    <a:pt x="62" y="37"/>
                    <a:pt x="62" y="37"/>
                    <a:pt x="62" y="37"/>
                  </a:cubicBezTo>
                  <a:cubicBezTo>
                    <a:pt x="62" y="33"/>
                    <a:pt x="60" y="28"/>
                    <a:pt x="58" y="24"/>
                  </a:cubicBezTo>
                  <a:cubicBezTo>
                    <a:pt x="58" y="24"/>
                    <a:pt x="58" y="24"/>
                    <a:pt x="58" y="24"/>
                  </a:cubicBezTo>
                  <a:cubicBezTo>
                    <a:pt x="53" y="14"/>
                    <a:pt x="45" y="7"/>
                    <a:pt x="37" y="7"/>
                  </a:cubicBezTo>
                  <a:cubicBezTo>
                    <a:pt x="37" y="7"/>
                    <a:pt x="37" y="7"/>
                    <a:pt x="37" y="7"/>
                  </a:cubicBezTo>
                  <a:cubicBezTo>
                    <a:pt x="37" y="7"/>
                    <a:pt x="37" y="7"/>
                    <a:pt x="3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368"/>
            <p:cNvSpPr>
              <a:spLocks noEditPoints="1"/>
            </p:cNvSpPr>
            <p:nvPr/>
          </p:nvSpPr>
          <p:spPr bwMode="auto">
            <a:xfrm>
              <a:off x="7104064" y="7858126"/>
              <a:ext cx="28575" cy="77788"/>
            </a:xfrm>
            <a:custGeom>
              <a:avLst/>
              <a:gdLst>
                <a:gd name="T0" fmla="*/ 0 w 18"/>
                <a:gd name="T1" fmla="*/ 46 h 49"/>
                <a:gd name="T2" fmla="*/ 14 w 18"/>
                <a:gd name="T3" fmla="*/ 43 h 49"/>
                <a:gd name="T4" fmla="*/ 10 w 18"/>
                <a:gd name="T5" fmla="*/ 0 h 49"/>
                <a:gd name="T6" fmla="*/ 14 w 18"/>
                <a:gd name="T7" fmla="*/ 0 h 49"/>
                <a:gd name="T8" fmla="*/ 18 w 18"/>
                <a:gd name="T9" fmla="*/ 46 h 49"/>
                <a:gd name="T10" fmla="*/ 1 w 18"/>
                <a:gd name="T11" fmla="*/ 49 h 49"/>
                <a:gd name="T12" fmla="*/ 0 w 18"/>
                <a:gd name="T13" fmla="*/ 46 h 49"/>
                <a:gd name="T14" fmla="*/ 0 w 18"/>
                <a:gd name="T15" fmla="*/ 46 h 49"/>
                <a:gd name="T16" fmla="*/ 10 w 18"/>
                <a:gd name="T17" fmla="*/ 0 h 49"/>
                <a:gd name="T18" fmla="*/ 10 w 18"/>
                <a:gd name="T19" fmla="*/ 0 h 49"/>
                <a:gd name="T20" fmla="*/ 10 w 18"/>
                <a:gd name="T21" fmla="*/ 0 h 49"/>
                <a:gd name="T22" fmla="*/ 10 w 18"/>
                <a:gd name="T23" fmla="*/ 0 h 49"/>
                <a:gd name="T24" fmla="*/ 10 w 18"/>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9">
                  <a:moveTo>
                    <a:pt x="0" y="46"/>
                  </a:moveTo>
                  <a:lnTo>
                    <a:pt x="14" y="43"/>
                  </a:lnTo>
                  <a:lnTo>
                    <a:pt x="10" y="0"/>
                  </a:lnTo>
                  <a:lnTo>
                    <a:pt x="14" y="0"/>
                  </a:lnTo>
                  <a:lnTo>
                    <a:pt x="18" y="46"/>
                  </a:lnTo>
                  <a:lnTo>
                    <a:pt x="1" y="49"/>
                  </a:lnTo>
                  <a:lnTo>
                    <a:pt x="0" y="46"/>
                  </a:lnTo>
                  <a:lnTo>
                    <a:pt x="0" y="46"/>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369"/>
            <p:cNvSpPr>
              <a:spLocks noEditPoints="1"/>
            </p:cNvSpPr>
            <p:nvPr/>
          </p:nvSpPr>
          <p:spPr bwMode="auto">
            <a:xfrm>
              <a:off x="7100889" y="7854951"/>
              <a:ext cx="34925" cy="84138"/>
            </a:xfrm>
            <a:custGeom>
              <a:avLst/>
              <a:gdLst>
                <a:gd name="T0" fmla="*/ 1 w 22"/>
                <a:gd name="T1" fmla="*/ 51 h 53"/>
                <a:gd name="T2" fmla="*/ 0 w 22"/>
                <a:gd name="T3" fmla="*/ 48 h 53"/>
                <a:gd name="T4" fmla="*/ 2 w 22"/>
                <a:gd name="T5" fmla="*/ 48 h 53"/>
                <a:gd name="T6" fmla="*/ 2 w 22"/>
                <a:gd name="T7" fmla="*/ 50 h 53"/>
                <a:gd name="T8" fmla="*/ 2 w 22"/>
                <a:gd name="T9" fmla="*/ 48 h 53"/>
                <a:gd name="T10" fmla="*/ 0 w 22"/>
                <a:gd name="T11" fmla="*/ 48 h 53"/>
                <a:gd name="T12" fmla="*/ 0 w 22"/>
                <a:gd name="T13" fmla="*/ 47 h 53"/>
                <a:gd name="T14" fmla="*/ 14 w 22"/>
                <a:gd name="T15" fmla="*/ 44 h 53"/>
                <a:gd name="T16" fmla="*/ 10 w 22"/>
                <a:gd name="T17" fmla="*/ 1 h 53"/>
                <a:gd name="T18" fmla="*/ 17 w 22"/>
                <a:gd name="T19" fmla="*/ 0 h 53"/>
                <a:gd name="T20" fmla="*/ 22 w 22"/>
                <a:gd name="T21" fmla="*/ 49 h 53"/>
                <a:gd name="T22" fmla="*/ 1 w 22"/>
                <a:gd name="T23" fmla="*/ 53 h 53"/>
                <a:gd name="T24" fmla="*/ 1 w 22"/>
                <a:gd name="T25" fmla="*/ 51 h 53"/>
                <a:gd name="T26" fmla="*/ 1 w 22"/>
                <a:gd name="T27" fmla="*/ 51 h 53"/>
                <a:gd name="T28" fmla="*/ 12 w 22"/>
                <a:gd name="T29" fmla="*/ 2 h 53"/>
                <a:gd name="T30" fmla="*/ 12 w 22"/>
                <a:gd name="T31" fmla="*/ 0 h 53"/>
                <a:gd name="T32" fmla="*/ 12 w 22"/>
                <a:gd name="T33" fmla="*/ 2 h 53"/>
                <a:gd name="T34" fmla="*/ 12 w 22"/>
                <a:gd name="T35" fmla="*/ 2 h 53"/>
                <a:gd name="T36" fmla="*/ 12 w 22"/>
                <a:gd name="T37" fmla="*/ 2 h 53"/>
                <a:gd name="T38" fmla="*/ 12 w 22"/>
                <a:gd name="T39" fmla="*/ 0 h 53"/>
                <a:gd name="T40" fmla="*/ 12 w 22"/>
                <a:gd name="T41" fmla="*/ 2 h 53"/>
                <a:gd name="T42" fmla="*/ 12 w 22"/>
                <a:gd name="T43" fmla="*/ 0 h 53"/>
                <a:gd name="T44" fmla="*/ 12 w 22"/>
                <a:gd name="T45" fmla="*/ 2 h 53"/>
                <a:gd name="T46" fmla="*/ 12 w 22"/>
                <a:gd name="T47" fmla="*/ 2 h 53"/>
                <a:gd name="T48" fmla="*/ 12 w 22"/>
                <a:gd name="T49" fmla="*/ 2 h 53"/>
                <a:gd name="T50" fmla="*/ 12 w 22"/>
                <a:gd name="T51" fmla="*/ 0 h 53"/>
                <a:gd name="T52" fmla="*/ 12 w 22"/>
                <a:gd name="T53" fmla="*/ 2 h 53"/>
                <a:gd name="T54" fmla="*/ 12 w 22"/>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3">
                  <a:moveTo>
                    <a:pt x="1" y="51"/>
                  </a:moveTo>
                  <a:lnTo>
                    <a:pt x="0" y="48"/>
                  </a:lnTo>
                  <a:lnTo>
                    <a:pt x="2" y="48"/>
                  </a:lnTo>
                  <a:lnTo>
                    <a:pt x="2" y="50"/>
                  </a:lnTo>
                  <a:lnTo>
                    <a:pt x="2" y="48"/>
                  </a:lnTo>
                  <a:lnTo>
                    <a:pt x="0" y="48"/>
                  </a:lnTo>
                  <a:lnTo>
                    <a:pt x="0" y="47"/>
                  </a:lnTo>
                  <a:lnTo>
                    <a:pt x="14" y="44"/>
                  </a:lnTo>
                  <a:lnTo>
                    <a:pt x="10" y="1"/>
                  </a:lnTo>
                  <a:lnTo>
                    <a:pt x="17" y="0"/>
                  </a:lnTo>
                  <a:lnTo>
                    <a:pt x="22" y="49"/>
                  </a:lnTo>
                  <a:lnTo>
                    <a:pt x="1" y="53"/>
                  </a:lnTo>
                  <a:lnTo>
                    <a:pt x="1" y="51"/>
                  </a:lnTo>
                  <a:lnTo>
                    <a:pt x="1" y="51"/>
                  </a:lnTo>
                  <a:close/>
                  <a:moveTo>
                    <a:pt x="12" y="2"/>
                  </a:moveTo>
                  <a:lnTo>
                    <a:pt x="12" y="0"/>
                  </a:lnTo>
                  <a:lnTo>
                    <a:pt x="12" y="2"/>
                  </a:lnTo>
                  <a:lnTo>
                    <a:pt x="12" y="2"/>
                  </a:lnTo>
                  <a:close/>
                  <a:moveTo>
                    <a:pt x="12" y="2"/>
                  </a:moveTo>
                  <a:lnTo>
                    <a:pt x="12" y="0"/>
                  </a:lnTo>
                  <a:lnTo>
                    <a:pt x="12" y="2"/>
                  </a:lnTo>
                  <a:lnTo>
                    <a:pt x="12" y="0"/>
                  </a:lnTo>
                  <a:lnTo>
                    <a:pt x="12" y="2"/>
                  </a:lnTo>
                  <a:lnTo>
                    <a:pt x="12" y="2"/>
                  </a:lnTo>
                  <a:close/>
                  <a:moveTo>
                    <a:pt x="12" y="2"/>
                  </a:moveTo>
                  <a:lnTo>
                    <a:pt x="12"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370"/>
            <p:cNvSpPr/>
            <p:nvPr/>
          </p:nvSpPr>
          <p:spPr bwMode="auto">
            <a:xfrm>
              <a:off x="7137401" y="7848601"/>
              <a:ext cx="22225" cy="77788"/>
            </a:xfrm>
            <a:custGeom>
              <a:avLst/>
              <a:gdLst>
                <a:gd name="T0" fmla="*/ 0 w 14"/>
                <a:gd name="T1" fmla="*/ 0 h 49"/>
                <a:gd name="T2" fmla="*/ 0 w 14"/>
                <a:gd name="T3" fmla="*/ 0 h 49"/>
                <a:gd name="T4" fmla="*/ 3 w 14"/>
                <a:gd name="T5" fmla="*/ 0 h 49"/>
                <a:gd name="T6" fmla="*/ 9 w 14"/>
                <a:gd name="T7" fmla="*/ 43 h 49"/>
                <a:gd name="T8" fmla="*/ 14 w 14"/>
                <a:gd name="T9" fmla="*/ 45 h 49"/>
                <a:gd name="T10" fmla="*/ 13 w 14"/>
                <a:gd name="T11" fmla="*/ 49 h 49"/>
                <a:gd name="T12" fmla="*/ 5 w 14"/>
                <a:gd name="T13" fmla="*/ 46 h 49"/>
                <a:gd name="T14" fmla="*/ 0 w 14"/>
                <a:gd name="T15" fmla="*/ 0 h 49"/>
                <a:gd name="T16" fmla="*/ 0 w 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0" y="0"/>
                  </a:moveTo>
                  <a:lnTo>
                    <a:pt x="0" y="0"/>
                  </a:lnTo>
                  <a:lnTo>
                    <a:pt x="3" y="0"/>
                  </a:lnTo>
                  <a:lnTo>
                    <a:pt x="9" y="43"/>
                  </a:lnTo>
                  <a:lnTo>
                    <a:pt x="14" y="45"/>
                  </a:lnTo>
                  <a:lnTo>
                    <a:pt x="13" y="49"/>
                  </a:lnTo>
                  <a:lnTo>
                    <a:pt x="5" y="4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371"/>
            <p:cNvSpPr/>
            <p:nvPr/>
          </p:nvSpPr>
          <p:spPr bwMode="auto">
            <a:xfrm>
              <a:off x="7134226" y="7843838"/>
              <a:ext cx="30163" cy="85725"/>
            </a:xfrm>
            <a:custGeom>
              <a:avLst/>
              <a:gdLst>
                <a:gd name="T0" fmla="*/ 5 w 19"/>
                <a:gd name="T1" fmla="*/ 51 h 54"/>
                <a:gd name="T2" fmla="*/ 0 w 19"/>
                <a:gd name="T3" fmla="*/ 3 h 54"/>
                <a:gd name="T4" fmla="*/ 2 w 19"/>
                <a:gd name="T5" fmla="*/ 3 h 54"/>
                <a:gd name="T6" fmla="*/ 0 w 19"/>
                <a:gd name="T7" fmla="*/ 3 h 54"/>
                <a:gd name="T8" fmla="*/ 2 w 19"/>
                <a:gd name="T9" fmla="*/ 3 h 54"/>
                <a:gd name="T10" fmla="*/ 2 w 19"/>
                <a:gd name="T11" fmla="*/ 1 h 54"/>
                <a:gd name="T12" fmla="*/ 7 w 19"/>
                <a:gd name="T13" fmla="*/ 0 h 54"/>
                <a:gd name="T14" fmla="*/ 12 w 19"/>
                <a:gd name="T15" fmla="*/ 45 h 54"/>
                <a:gd name="T16" fmla="*/ 19 w 19"/>
                <a:gd name="T17" fmla="*/ 46 h 54"/>
                <a:gd name="T18" fmla="*/ 17 w 19"/>
                <a:gd name="T19" fmla="*/ 54 h 54"/>
                <a:gd name="T20" fmla="*/ 5 w 19"/>
                <a:gd name="T21" fmla="*/ 51 h 54"/>
                <a:gd name="T22" fmla="*/ 5 w 19"/>
                <a:gd name="T2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4">
                  <a:moveTo>
                    <a:pt x="5" y="51"/>
                  </a:moveTo>
                  <a:lnTo>
                    <a:pt x="0" y="3"/>
                  </a:lnTo>
                  <a:lnTo>
                    <a:pt x="2" y="3"/>
                  </a:lnTo>
                  <a:lnTo>
                    <a:pt x="0" y="3"/>
                  </a:lnTo>
                  <a:lnTo>
                    <a:pt x="2" y="3"/>
                  </a:lnTo>
                  <a:lnTo>
                    <a:pt x="2" y="1"/>
                  </a:lnTo>
                  <a:lnTo>
                    <a:pt x="7" y="0"/>
                  </a:lnTo>
                  <a:lnTo>
                    <a:pt x="12" y="45"/>
                  </a:lnTo>
                  <a:lnTo>
                    <a:pt x="19" y="46"/>
                  </a:lnTo>
                  <a:lnTo>
                    <a:pt x="17" y="54"/>
                  </a:lnTo>
                  <a:lnTo>
                    <a:pt x="5" y="51"/>
                  </a:ln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372"/>
            <p:cNvSpPr/>
            <p:nvPr/>
          </p:nvSpPr>
          <p:spPr bwMode="auto">
            <a:xfrm>
              <a:off x="7008814" y="7643813"/>
              <a:ext cx="12700" cy="17463"/>
            </a:xfrm>
            <a:custGeom>
              <a:avLst/>
              <a:gdLst>
                <a:gd name="T0" fmla="*/ 5 w 8"/>
                <a:gd name="T1" fmla="*/ 0 h 11"/>
                <a:gd name="T2" fmla="*/ 8 w 8"/>
                <a:gd name="T3" fmla="*/ 2 h 11"/>
                <a:gd name="T4" fmla="*/ 3 w 8"/>
                <a:gd name="T5" fmla="*/ 11 h 11"/>
                <a:gd name="T6" fmla="*/ 0 w 8"/>
                <a:gd name="T7" fmla="*/ 10 h 11"/>
                <a:gd name="T8" fmla="*/ 5 w 8"/>
                <a:gd name="T9" fmla="*/ 0 h 11"/>
                <a:gd name="T10" fmla="*/ 5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5" y="0"/>
                  </a:moveTo>
                  <a:lnTo>
                    <a:pt x="8" y="2"/>
                  </a:lnTo>
                  <a:lnTo>
                    <a:pt x="3" y="11"/>
                  </a:lnTo>
                  <a:lnTo>
                    <a:pt x="0" y="1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373"/>
            <p:cNvSpPr/>
            <p:nvPr/>
          </p:nvSpPr>
          <p:spPr bwMode="auto">
            <a:xfrm>
              <a:off x="7002464" y="7640638"/>
              <a:ext cx="23813" cy="25400"/>
            </a:xfrm>
            <a:custGeom>
              <a:avLst/>
              <a:gdLst>
                <a:gd name="T0" fmla="*/ 0 w 15"/>
                <a:gd name="T1" fmla="*/ 12 h 16"/>
                <a:gd name="T2" fmla="*/ 7 w 15"/>
                <a:gd name="T3" fmla="*/ 1 h 16"/>
                <a:gd name="T4" fmla="*/ 8 w 15"/>
                <a:gd name="T5" fmla="*/ 0 h 16"/>
                <a:gd name="T6" fmla="*/ 15 w 15"/>
                <a:gd name="T7" fmla="*/ 3 h 16"/>
                <a:gd name="T8" fmla="*/ 8 w 15"/>
                <a:gd name="T9" fmla="*/ 16 h 16"/>
                <a:gd name="T10" fmla="*/ 0 w 15"/>
                <a:gd name="T11" fmla="*/ 12 h 16"/>
                <a:gd name="T12" fmla="*/ 0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2"/>
                  </a:moveTo>
                  <a:lnTo>
                    <a:pt x="7" y="1"/>
                  </a:lnTo>
                  <a:lnTo>
                    <a:pt x="8" y="0"/>
                  </a:lnTo>
                  <a:lnTo>
                    <a:pt x="15" y="3"/>
                  </a:lnTo>
                  <a:lnTo>
                    <a:pt x="8" y="1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374"/>
            <p:cNvSpPr/>
            <p:nvPr/>
          </p:nvSpPr>
          <p:spPr bwMode="auto">
            <a:xfrm>
              <a:off x="6991351" y="7640638"/>
              <a:ext cx="25400" cy="30163"/>
            </a:xfrm>
            <a:custGeom>
              <a:avLst/>
              <a:gdLst>
                <a:gd name="T0" fmla="*/ 2 w 16"/>
                <a:gd name="T1" fmla="*/ 4 h 19"/>
                <a:gd name="T2" fmla="*/ 12 w 16"/>
                <a:gd name="T3" fmla="*/ 11 h 19"/>
                <a:gd name="T4" fmla="*/ 10 w 16"/>
                <a:gd name="T5" fmla="*/ 1 h 19"/>
                <a:gd name="T6" fmla="*/ 13 w 16"/>
                <a:gd name="T7" fmla="*/ 0 h 19"/>
                <a:gd name="T8" fmla="*/ 16 w 16"/>
                <a:gd name="T9" fmla="*/ 19 h 19"/>
                <a:gd name="T10" fmla="*/ 0 w 16"/>
                <a:gd name="T11" fmla="*/ 6 h 19"/>
                <a:gd name="T12" fmla="*/ 2 w 16"/>
                <a:gd name="T13" fmla="*/ 4 h 19"/>
                <a:gd name="T14" fmla="*/ 2 w 16"/>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2" y="4"/>
                  </a:moveTo>
                  <a:lnTo>
                    <a:pt x="12" y="11"/>
                  </a:lnTo>
                  <a:lnTo>
                    <a:pt x="10" y="1"/>
                  </a:lnTo>
                  <a:lnTo>
                    <a:pt x="13" y="0"/>
                  </a:lnTo>
                  <a:lnTo>
                    <a:pt x="16" y="19"/>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375"/>
            <p:cNvSpPr/>
            <p:nvPr/>
          </p:nvSpPr>
          <p:spPr bwMode="auto">
            <a:xfrm>
              <a:off x="6985001" y="7635876"/>
              <a:ext cx="36513" cy="42863"/>
            </a:xfrm>
            <a:custGeom>
              <a:avLst/>
              <a:gdLst>
                <a:gd name="T0" fmla="*/ 0 w 23"/>
                <a:gd name="T1" fmla="*/ 9 h 27"/>
                <a:gd name="T2" fmla="*/ 3 w 23"/>
                <a:gd name="T3" fmla="*/ 8 h 27"/>
                <a:gd name="T4" fmla="*/ 5 w 23"/>
                <a:gd name="T5" fmla="*/ 5 h 27"/>
                <a:gd name="T6" fmla="*/ 6 w 23"/>
                <a:gd name="T7" fmla="*/ 4 h 27"/>
                <a:gd name="T8" fmla="*/ 12 w 23"/>
                <a:gd name="T9" fmla="*/ 9 h 27"/>
                <a:gd name="T10" fmla="*/ 11 w 23"/>
                <a:gd name="T11" fmla="*/ 2 h 27"/>
                <a:gd name="T12" fmla="*/ 19 w 23"/>
                <a:gd name="T13" fmla="*/ 0 h 27"/>
                <a:gd name="T14" fmla="*/ 23 w 23"/>
                <a:gd name="T15" fmla="*/ 27 h 27"/>
                <a:gd name="T16" fmla="*/ 0 w 23"/>
                <a:gd name="T17" fmla="*/ 9 h 27"/>
                <a:gd name="T18" fmla="*/ 0 w 23"/>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9"/>
                  </a:moveTo>
                  <a:lnTo>
                    <a:pt x="3" y="8"/>
                  </a:lnTo>
                  <a:lnTo>
                    <a:pt x="5" y="5"/>
                  </a:lnTo>
                  <a:lnTo>
                    <a:pt x="6" y="4"/>
                  </a:lnTo>
                  <a:lnTo>
                    <a:pt x="12" y="9"/>
                  </a:lnTo>
                  <a:lnTo>
                    <a:pt x="11" y="2"/>
                  </a:lnTo>
                  <a:lnTo>
                    <a:pt x="19" y="0"/>
                  </a:lnTo>
                  <a:lnTo>
                    <a:pt x="23" y="2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410"/>
            <p:cNvSpPr/>
            <p:nvPr/>
          </p:nvSpPr>
          <p:spPr bwMode="auto">
            <a:xfrm>
              <a:off x="7261226" y="7643813"/>
              <a:ext cx="26988" cy="14288"/>
            </a:xfrm>
            <a:custGeom>
              <a:avLst/>
              <a:gdLst>
                <a:gd name="T0" fmla="*/ 0 w 17"/>
                <a:gd name="T1" fmla="*/ 6 h 9"/>
                <a:gd name="T2" fmla="*/ 16 w 17"/>
                <a:gd name="T3" fmla="*/ 0 h 9"/>
                <a:gd name="T4" fmla="*/ 17 w 17"/>
                <a:gd name="T5" fmla="*/ 3 h 9"/>
                <a:gd name="T6" fmla="*/ 1 w 17"/>
                <a:gd name="T7" fmla="*/ 9 h 9"/>
                <a:gd name="T8" fmla="*/ 0 w 17"/>
                <a:gd name="T9" fmla="*/ 6 h 9"/>
                <a:gd name="T10" fmla="*/ 0 w 17"/>
                <a:gd name="T11" fmla="*/ 6 h 9"/>
              </a:gdLst>
              <a:ahLst/>
              <a:cxnLst>
                <a:cxn ang="0">
                  <a:pos x="T0" y="T1"/>
                </a:cxn>
                <a:cxn ang="0">
                  <a:pos x="T2" y="T3"/>
                </a:cxn>
                <a:cxn ang="0">
                  <a:pos x="T4" y="T5"/>
                </a:cxn>
                <a:cxn ang="0">
                  <a:pos x="T6" y="T7"/>
                </a:cxn>
                <a:cxn ang="0">
                  <a:pos x="T8" y="T9"/>
                </a:cxn>
                <a:cxn ang="0">
                  <a:pos x="T10" y="T11"/>
                </a:cxn>
              </a:cxnLst>
              <a:rect l="0" t="0" r="r" b="b"/>
              <a:pathLst>
                <a:path w="17" h="9">
                  <a:moveTo>
                    <a:pt x="0" y="6"/>
                  </a:moveTo>
                  <a:lnTo>
                    <a:pt x="16" y="0"/>
                  </a:lnTo>
                  <a:lnTo>
                    <a:pt x="17" y="3"/>
                  </a:lnTo>
                  <a:lnTo>
                    <a:pt x="1" y="9"/>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412"/>
            <p:cNvSpPr/>
            <p:nvPr/>
          </p:nvSpPr>
          <p:spPr bwMode="auto">
            <a:xfrm>
              <a:off x="7254876" y="7639051"/>
              <a:ext cx="36513" cy="23813"/>
            </a:xfrm>
            <a:custGeom>
              <a:avLst/>
              <a:gdLst>
                <a:gd name="T0" fmla="*/ 3 w 23"/>
                <a:gd name="T1" fmla="*/ 13 h 15"/>
                <a:gd name="T2" fmla="*/ 2 w 23"/>
                <a:gd name="T3" fmla="*/ 9 h 15"/>
                <a:gd name="T4" fmla="*/ 4 w 23"/>
                <a:gd name="T5" fmla="*/ 9 h 15"/>
                <a:gd name="T6" fmla="*/ 5 w 23"/>
                <a:gd name="T7" fmla="*/ 11 h 15"/>
                <a:gd name="T8" fmla="*/ 4 w 23"/>
                <a:gd name="T9" fmla="*/ 9 h 15"/>
                <a:gd name="T10" fmla="*/ 2 w 23"/>
                <a:gd name="T11" fmla="*/ 9 h 15"/>
                <a:gd name="T12" fmla="*/ 0 w 23"/>
                <a:gd name="T13" fmla="*/ 7 h 15"/>
                <a:gd name="T14" fmla="*/ 21 w 23"/>
                <a:gd name="T15" fmla="*/ 0 h 15"/>
                <a:gd name="T16" fmla="*/ 23 w 23"/>
                <a:gd name="T17" fmla="*/ 7 h 15"/>
                <a:gd name="T18" fmla="*/ 4 w 23"/>
                <a:gd name="T19" fmla="*/ 15 h 15"/>
                <a:gd name="T20" fmla="*/ 3 w 23"/>
                <a:gd name="T21" fmla="*/ 13 h 15"/>
                <a:gd name="T22" fmla="*/ 3 w 23"/>
                <a:gd name="T2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3" y="13"/>
                  </a:moveTo>
                  <a:lnTo>
                    <a:pt x="2" y="9"/>
                  </a:lnTo>
                  <a:lnTo>
                    <a:pt x="4" y="9"/>
                  </a:lnTo>
                  <a:lnTo>
                    <a:pt x="5" y="11"/>
                  </a:lnTo>
                  <a:lnTo>
                    <a:pt x="4" y="9"/>
                  </a:lnTo>
                  <a:lnTo>
                    <a:pt x="2" y="9"/>
                  </a:lnTo>
                  <a:lnTo>
                    <a:pt x="0" y="7"/>
                  </a:lnTo>
                  <a:lnTo>
                    <a:pt x="21" y="0"/>
                  </a:lnTo>
                  <a:lnTo>
                    <a:pt x="23" y="7"/>
                  </a:lnTo>
                  <a:lnTo>
                    <a:pt x="4" y="15"/>
                  </a:lnTo>
                  <a:lnTo>
                    <a:pt x="3" y="13"/>
                  </a:ln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413"/>
            <p:cNvSpPr>
              <a:spLocks noEditPoints="1"/>
            </p:cNvSpPr>
            <p:nvPr/>
          </p:nvSpPr>
          <p:spPr bwMode="auto">
            <a:xfrm>
              <a:off x="7259639" y="7629526"/>
              <a:ext cx="22225" cy="34925"/>
            </a:xfrm>
            <a:custGeom>
              <a:avLst/>
              <a:gdLst>
                <a:gd name="T0" fmla="*/ 0 w 14"/>
                <a:gd name="T1" fmla="*/ 0 h 22"/>
                <a:gd name="T2" fmla="*/ 3 w 14"/>
                <a:gd name="T3" fmla="*/ 0 h 22"/>
                <a:gd name="T4" fmla="*/ 4 w 14"/>
                <a:gd name="T5" fmla="*/ 12 h 22"/>
                <a:gd name="T6" fmla="*/ 12 w 14"/>
                <a:gd name="T7" fmla="*/ 0 h 22"/>
                <a:gd name="T8" fmla="*/ 14 w 14"/>
                <a:gd name="T9" fmla="*/ 1 h 22"/>
                <a:gd name="T10" fmla="*/ 2 w 14"/>
                <a:gd name="T11" fmla="*/ 22 h 22"/>
                <a:gd name="T12" fmla="*/ 0 w 14"/>
                <a:gd name="T13" fmla="*/ 0 h 22"/>
                <a:gd name="T14" fmla="*/ 0 w 14"/>
                <a:gd name="T15" fmla="*/ 0 h 22"/>
                <a:gd name="T16" fmla="*/ 12 w 14"/>
                <a:gd name="T17" fmla="*/ 0 h 22"/>
                <a:gd name="T18" fmla="*/ 12 w 14"/>
                <a:gd name="T19" fmla="*/ 0 h 22"/>
                <a:gd name="T20" fmla="*/ 12 w 14"/>
                <a:gd name="T21" fmla="*/ 0 h 22"/>
                <a:gd name="T22" fmla="*/ 12 w 14"/>
                <a:gd name="T23" fmla="*/ 0 h 22"/>
                <a:gd name="T24" fmla="*/ 12 w 1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0" y="0"/>
                  </a:moveTo>
                  <a:lnTo>
                    <a:pt x="3" y="0"/>
                  </a:lnTo>
                  <a:lnTo>
                    <a:pt x="4" y="12"/>
                  </a:lnTo>
                  <a:lnTo>
                    <a:pt x="12" y="0"/>
                  </a:lnTo>
                  <a:lnTo>
                    <a:pt x="14" y="1"/>
                  </a:lnTo>
                  <a:lnTo>
                    <a:pt x="2" y="22"/>
                  </a:lnTo>
                  <a:lnTo>
                    <a:pt x="0" y="0"/>
                  </a:lnTo>
                  <a:lnTo>
                    <a:pt x="0" y="0"/>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414"/>
            <p:cNvSpPr/>
            <p:nvPr/>
          </p:nvSpPr>
          <p:spPr bwMode="auto">
            <a:xfrm>
              <a:off x="7254876" y="7624764"/>
              <a:ext cx="31750" cy="52388"/>
            </a:xfrm>
            <a:custGeom>
              <a:avLst/>
              <a:gdLst>
                <a:gd name="T0" fmla="*/ 0 w 20"/>
                <a:gd name="T1" fmla="*/ 3 h 33"/>
                <a:gd name="T2" fmla="*/ 3 w 20"/>
                <a:gd name="T3" fmla="*/ 3 h 33"/>
                <a:gd name="T4" fmla="*/ 3 w 20"/>
                <a:gd name="T5" fmla="*/ 5 h 33"/>
                <a:gd name="T6" fmla="*/ 3 w 20"/>
                <a:gd name="T7" fmla="*/ 3 h 33"/>
                <a:gd name="T8" fmla="*/ 0 w 20"/>
                <a:gd name="T9" fmla="*/ 3 h 33"/>
                <a:gd name="T10" fmla="*/ 0 w 20"/>
                <a:gd name="T11" fmla="*/ 2 h 33"/>
                <a:gd name="T12" fmla="*/ 8 w 20"/>
                <a:gd name="T13" fmla="*/ 1 h 33"/>
                <a:gd name="T14" fmla="*/ 9 w 20"/>
                <a:gd name="T15" fmla="*/ 9 h 33"/>
                <a:gd name="T16" fmla="*/ 11 w 20"/>
                <a:gd name="T17" fmla="*/ 3 h 33"/>
                <a:gd name="T18" fmla="*/ 9 w 20"/>
                <a:gd name="T19" fmla="*/ 1 h 33"/>
                <a:gd name="T20" fmla="*/ 12 w 20"/>
                <a:gd name="T21" fmla="*/ 1 h 33"/>
                <a:gd name="T22" fmla="*/ 14 w 20"/>
                <a:gd name="T23" fmla="*/ 0 h 33"/>
                <a:gd name="T24" fmla="*/ 15 w 20"/>
                <a:gd name="T25" fmla="*/ 1 h 33"/>
                <a:gd name="T26" fmla="*/ 17 w 20"/>
                <a:gd name="T27" fmla="*/ 1 h 33"/>
                <a:gd name="T28" fmla="*/ 17 w 20"/>
                <a:gd name="T29" fmla="*/ 2 h 33"/>
                <a:gd name="T30" fmla="*/ 20 w 20"/>
                <a:gd name="T31" fmla="*/ 4 h 33"/>
                <a:gd name="T32" fmla="*/ 4 w 20"/>
                <a:gd name="T33" fmla="*/ 33 h 33"/>
                <a:gd name="T34" fmla="*/ 0 w 20"/>
                <a:gd name="T35" fmla="*/ 3 h 33"/>
                <a:gd name="T36" fmla="*/ 0 w 20"/>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0" y="3"/>
                  </a:moveTo>
                  <a:lnTo>
                    <a:pt x="3" y="3"/>
                  </a:lnTo>
                  <a:lnTo>
                    <a:pt x="3" y="5"/>
                  </a:lnTo>
                  <a:lnTo>
                    <a:pt x="3" y="3"/>
                  </a:lnTo>
                  <a:lnTo>
                    <a:pt x="0" y="3"/>
                  </a:lnTo>
                  <a:lnTo>
                    <a:pt x="0" y="2"/>
                  </a:lnTo>
                  <a:lnTo>
                    <a:pt x="8" y="1"/>
                  </a:lnTo>
                  <a:lnTo>
                    <a:pt x="9" y="9"/>
                  </a:lnTo>
                  <a:lnTo>
                    <a:pt x="11" y="3"/>
                  </a:lnTo>
                  <a:lnTo>
                    <a:pt x="9" y="1"/>
                  </a:lnTo>
                  <a:lnTo>
                    <a:pt x="12" y="1"/>
                  </a:lnTo>
                  <a:lnTo>
                    <a:pt x="14" y="0"/>
                  </a:lnTo>
                  <a:lnTo>
                    <a:pt x="15" y="1"/>
                  </a:lnTo>
                  <a:lnTo>
                    <a:pt x="17" y="1"/>
                  </a:lnTo>
                  <a:lnTo>
                    <a:pt x="17" y="2"/>
                  </a:lnTo>
                  <a:lnTo>
                    <a:pt x="20" y="4"/>
                  </a:lnTo>
                  <a:lnTo>
                    <a:pt x="4" y="3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2" name="组合 291"/>
          <p:cNvGrpSpPr/>
          <p:nvPr/>
        </p:nvGrpSpPr>
        <p:grpSpPr>
          <a:xfrm>
            <a:off x="9644967" y="2590725"/>
            <a:ext cx="742885" cy="1050002"/>
            <a:chOff x="7443789" y="7534276"/>
            <a:chExt cx="284162" cy="401638"/>
          </a:xfrm>
          <a:solidFill>
            <a:schemeClr val="tx1">
              <a:lumMod val="75000"/>
              <a:lumOff val="25000"/>
            </a:schemeClr>
          </a:solidFill>
        </p:grpSpPr>
        <p:sp>
          <p:nvSpPr>
            <p:cNvPr id="293" name="Freeform 1310"/>
            <p:cNvSpPr/>
            <p:nvPr/>
          </p:nvSpPr>
          <p:spPr bwMode="auto">
            <a:xfrm>
              <a:off x="7556501" y="7875588"/>
              <a:ext cx="28575" cy="52388"/>
            </a:xfrm>
            <a:custGeom>
              <a:avLst/>
              <a:gdLst>
                <a:gd name="T0" fmla="*/ 3 w 18"/>
                <a:gd name="T1" fmla="*/ 0 h 33"/>
                <a:gd name="T2" fmla="*/ 7 w 18"/>
                <a:gd name="T3" fmla="*/ 29 h 33"/>
                <a:gd name="T4" fmla="*/ 18 w 18"/>
                <a:gd name="T5" fmla="*/ 29 h 33"/>
                <a:gd name="T6" fmla="*/ 18 w 18"/>
                <a:gd name="T7" fmla="*/ 33 h 33"/>
                <a:gd name="T8" fmla="*/ 3 w 18"/>
                <a:gd name="T9" fmla="*/ 33 h 33"/>
                <a:gd name="T10" fmla="*/ 0 w 18"/>
                <a:gd name="T11" fmla="*/ 1 h 33"/>
                <a:gd name="T12" fmla="*/ 3 w 18"/>
                <a:gd name="T13" fmla="*/ 0 h 33"/>
                <a:gd name="T14" fmla="*/ 3 w 18"/>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3">
                  <a:moveTo>
                    <a:pt x="3" y="0"/>
                  </a:moveTo>
                  <a:lnTo>
                    <a:pt x="7" y="29"/>
                  </a:lnTo>
                  <a:lnTo>
                    <a:pt x="18" y="29"/>
                  </a:lnTo>
                  <a:lnTo>
                    <a:pt x="18" y="33"/>
                  </a:lnTo>
                  <a:lnTo>
                    <a:pt x="3" y="33"/>
                  </a:lnTo>
                  <a:lnTo>
                    <a:pt x="0" y="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11"/>
            <p:cNvSpPr/>
            <p:nvPr/>
          </p:nvSpPr>
          <p:spPr bwMode="auto">
            <a:xfrm>
              <a:off x="7553326" y="7872413"/>
              <a:ext cx="34925" cy="58738"/>
            </a:xfrm>
            <a:custGeom>
              <a:avLst/>
              <a:gdLst>
                <a:gd name="T0" fmla="*/ 3 w 22"/>
                <a:gd name="T1" fmla="*/ 37 h 37"/>
                <a:gd name="T2" fmla="*/ 0 w 22"/>
                <a:gd name="T3" fmla="*/ 1 h 37"/>
                <a:gd name="T4" fmla="*/ 2 w 22"/>
                <a:gd name="T5" fmla="*/ 1 h 37"/>
                <a:gd name="T6" fmla="*/ 4 w 22"/>
                <a:gd name="T7" fmla="*/ 0 h 37"/>
                <a:gd name="T8" fmla="*/ 7 w 22"/>
                <a:gd name="T9" fmla="*/ 0 h 37"/>
                <a:gd name="T10" fmla="*/ 10 w 22"/>
                <a:gd name="T11" fmla="*/ 29 h 37"/>
                <a:gd name="T12" fmla="*/ 22 w 22"/>
                <a:gd name="T13" fmla="*/ 29 h 37"/>
                <a:gd name="T14" fmla="*/ 22 w 22"/>
                <a:gd name="T15" fmla="*/ 31 h 37"/>
                <a:gd name="T16" fmla="*/ 22 w 22"/>
                <a:gd name="T17" fmla="*/ 37 h 37"/>
                <a:gd name="T18" fmla="*/ 3 w 22"/>
                <a:gd name="T19" fmla="*/ 37 h 37"/>
                <a:gd name="T20" fmla="*/ 3 w 22"/>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7">
                  <a:moveTo>
                    <a:pt x="3" y="37"/>
                  </a:moveTo>
                  <a:lnTo>
                    <a:pt x="0" y="1"/>
                  </a:lnTo>
                  <a:lnTo>
                    <a:pt x="2" y="1"/>
                  </a:lnTo>
                  <a:lnTo>
                    <a:pt x="4" y="0"/>
                  </a:lnTo>
                  <a:lnTo>
                    <a:pt x="7" y="0"/>
                  </a:lnTo>
                  <a:lnTo>
                    <a:pt x="10" y="29"/>
                  </a:lnTo>
                  <a:lnTo>
                    <a:pt x="22" y="29"/>
                  </a:lnTo>
                  <a:lnTo>
                    <a:pt x="22" y="31"/>
                  </a:lnTo>
                  <a:lnTo>
                    <a:pt x="22" y="37"/>
                  </a:lnTo>
                  <a:lnTo>
                    <a:pt x="3" y="37"/>
                  </a:lnTo>
                  <a:lnTo>
                    <a:pt x="3"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12"/>
            <p:cNvSpPr/>
            <p:nvPr/>
          </p:nvSpPr>
          <p:spPr bwMode="auto">
            <a:xfrm>
              <a:off x="7524751" y="7881938"/>
              <a:ext cx="22225" cy="50800"/>
            </a:xfrm>
            <a:custGeom>
              <a:avLst/>
              <a:gdLst>
                <a:gd name="T0" fmla="*/ 8 w 14"/>
                <a:gd name="T1" fmla="*/ 0 h 32"/>
                <a:gd name="T2" fmla="*/ 14 w 14"/>
                <a:gd name="T3" fmla="*/ 32 h 32"/>
                <a:gd name="T4" fmla="*/ 0 w 14"/>
                <a:gd name="T5" fmla="*/ 31 h 32"/>
                <a:gd name="T6" fmla="*/ 0 w 14"/>
                <a:gd name="T7" fmla="*/ 28 h 32"/>
                <a:gd name="T8" fmla="*/ 10 w 14"/>
                <a:gd name="T9" fmla="*/ 29 h 32"/>
                <a:gd name="T10" fmla="*/ 5 w 14"/>
                <a:gd name="T11" fmla="*/ 0 h 32"/>
                <a:gd name="T12" fmla="*/ 8 w 14"/>
                <a:gd name="T13" fmla="*/ 0 h 32"/>
                <a:gd name="T14" fmla="*/ 8 w 14"/>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2">
                  <a:moveTo>
                    <a:pt x="8" y="0"/>
                  </a:moveTo>
                  <a:lnTo>
                    <a:pt x="14" y="32"/>
                  </a:lnTo>
                  <a:lnTo>
                    <a:pt x="0" y="31"/>
                  </a:lnTo>
                  <a:lnTo>
                    <a:pt x="0" y="28"/>
                  </a:lnTo>
                  <a:lnTo>
                    <a:pt x="10" y="29"/>
                  </a:lnTo>
                  <a:lnTo>
                    <a:pt x="5"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13"/>
            <p:cNvSpPr/>
            <p:nvPr/>
          </p:nvSpPr>
          <p:spPr bwMode="auto">
            <a:xfrm>
              <a:off x="7521576" y="7877176"/>
              <a:ext cx="28575" cy="58738"/>
            </a:xfrm>
            <a:custGeom>
              <a:avLst/>
              <a:gdLst>
                <a:gd name="T0" fmla="*/ 0 w 18"/>
                <a:gd name="T1" fmla="*/ 36 h 37"/>
                <a:gd name="T2" fmla="*/ 0 w 18"/>
                <a:gd name="T3" fmla="*/ 34 h 37"/>
                <a:gd name="T4" fmla="*/ 0 w 18"/>
                <a:gd name="T5" fmla="*/ 28 h 37"/>
                <a:gd name="T6" fmla="*/ 9 w 18"/>
                <a:gd name="T7" fmla="*/ 30 h 37"/>
                <a:gd name="T8" fmla="*/ 5 w 18"/>
                <a:gd name="T9" fmla="*/ 1 h 37"/>
                <a:gd name="T10" fmla="*/ 7 w 18"/>
                <a:gd name="T11" fmla="*/ 1 h 37"/>
                <a:gd name="T12" fmla="*/ 10 w 18"/>
                <a:gd name="T13" fmla="*/ 1 h 37"/>
                <a:gd name="T14" fmla="*/ 12 w 18"/>
                <a:gd name="T15" fmla="*/ 0 h 37"/>
                <a:gd name="T16" fmla="*/ 18 w 18"/>
                <a:gd name="T17" fmla="*/ 37 h 37"/>
                <a:gd name="T18" fmla="*/ 0 w 18"/>
                <a:gd name="T19" fmla="*/ 36 h 37"/>
                <a:gd name="T20" fmla="*/ 0 w 18"/>
                <a:gd name="T2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0" y="36"/>
                  </a:moveTo>
                  <a:lnTo>
                    <a:pt x="0" y="34"/>
                  </a:lnTo>
                  <a:lnTo>
                    <a:pt x="0" y="28"/>
                  </a:lnTo>
                  <a:lnTo>
                    <a:pt x="9" y="30"/>
                  </a:lnTo>
                  <a:lnTo>
                    <a:pt x="5" y="1"/>
                  </a:lnTo>
                  <a:lnTo>
                    <a:pt x="7" y="1"/>
                  </a:lnTo>
                  <a:lnTo>
                    <a:pt x="10" y="1"/>
                  </a:lnTo>
                  <a:lnTo>
                    <a:pt x="12" y="0"/>
                  </a:lnTo>
                  <a:lnTo>
                    <a:pt x="18" y="37"/>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314"/>
            <p:cNvSpPr>
              <a:spLocks noEditPoints="1"/>
            </p:cNvSpPr>
            <p:nvPr/>
          </p:nvSpPr>
          <p:spPr bwMode="auto">
            <a:xfrm>
              <a:off x="7497764" y="7729538"/>
              <a:ext cx="104775" cy="155575"/>
            </a:xfrm>
            <a:custGeom>
              <a:avLst/>
              <a:gdLst>
                <a:gd name="T0" fmla="*/ 13 w 60"/>
                <a:gd name="T1" fmla="*/ 12 h 90"/>
                <a:gd name="T2" fmla="*/ 36 w 60"/>
                <a:gd name="T3" fmla="*/ 2 h 90"/>
                <a:gd name="T4" fmla="*/ 36 w 60"/>
                <a:gd name="T5" fmla="*/ 2 h 90"/>
                <a:gd name="T6" fmla="*/ 52 w 60"/>
                <a:gd name="T7" fmla="*/ 20 h 90"/>
                <a:gd name="T8" fmla="*/ 52 w 60"/>
                <a:gd name="T9" fmla="*/ 20 h 90"/>
                <a:gd name="T10" fmla="*/ 58 w 60"/>
                <a:gd name="T11" fmla="*/ 53 h 90"/>
                <a:gd name="T12" fmla="*/ 58 w 60"/>
                <a:gd name="T13" fmla="*/ 53 h 90"/>
                <a:gd name="T14" fmla="*/ 42 w 60"/>
                <a:gd name="T15" fmla="*/ 80 h 90"/>
                <a:gd name="T16" fmla="*/ 42 w 60"/>
                <a:gd name="T17" fmla="*/ 80 h 90"/>
                <a:gd name="T18" fmla="*/ 22 w 60"/>
                <a:gd name="T19" fmla="*/ 89 h 90"/>
                <a:gd name="T20" fmla="*/ 22 w 60"/>
                <a:gd name="T21" fmla="*/ 89 h 90"/>
                <a:gd name="T22" fmla="*/ 6 w 60"/>
                <a:gd name="T23" fmla="*/ 72 h 90"/>
                <a:gd name="T24" fmla="*/ 6 w 60"/>
                <a:gd name="T25" fmla="*/ 72 h 90"/>
                <a:gd name="T26" fmla="*/ 2 w 60"/>
                <a:gd name="T27" fmla="*/ 40 h 90"/>
                <a:gd name="T28" fmla="*/ 2 w 60"/>
                <a:gd name="T29" fmla="*/ 40 h 90"/>
                <a:gd name="T30" fmla="*/ 13 w 60"/>
                <a:gd name="T31" fmla="*/ 12 h 90"/>
                <a:gd name="T32" fmla="*/ 50 w 60"/>
                <a:gd name="T33" fmla="*/ 21 h 90"/>
                <a:gd name="T34" fmla="*/ 35 w 60"/>
                <a:gd name="T35" fmla="*/ 5 h 90"/>
                <a:gd name="T36" fmla="*/ 35 w 60"/>
                <a:gd name="T37" fmla="*/ 5 h 90"/>
                <a:gd name="T38" fmla="*/ 15 w 60"/>
                <a:gd name="T39" fmla="*/ 13 h 90"/>
                <a:gd name="T40" fmla="*/ 15 w 60"/>
                <a:gd name="T41" fmla="*/ 13 h 90"/>
                <a:gd name="T42" fmla="*/ 5 w 60"/>
                <a:gd name="T43" fmla="*/ 41 h 90"/>
                <a:gd name="T44" fmla="*/ 5 w 60"/>
                <a:gd name="T45" fmla="*/ 41 h 90"/>
                <a:gd name="T46" fmla="*/ 9 w 60"/>
                <a:gd name="T47" fmla="*/ 71 h 90"/>
                <a:gd name="T48" fmla="*/ 9 w 60"/>
                <a:gd name="T49" fmla="*/ 71 h 90"/>
                <a:gd name="T50" fmla="*/ 22 w 60"/>
                <a:gd name="T51" fmla="*/ 86 h 90"/>
                <a:gd name="T52" fmla="*/ 22 w 60"/>
                <a:gd name="T53" fmla="*/ 86 h 90"/>
                <a:gd name="T54" fmla="*/ 40 w 60"/>
                <a:gd name="T55" fmla="*/ 78 h 90"/>
                <a:gd name="T56" fmla="*/ 40 w 60"/>
                <a:gd name="T57" fmla="*/ 78 h 90"/>
                <a:gd name="T58" fmla="*/ 55 w 60"/>
                <a:gd name="T59" fmla="*/ 52 h 90"/>
                <a:gd name="T60" fmla="*/ 55 w 60"/>
                <a:gd name="T61" fmla="*/ 52 h 90"/>
                <a:gd name="T62" fmla="*/ 55 w 60"/>
                <a:gd name="T63" fmla="*/ 52 h 90"/>
                <a:gd name="T64" fmla="*/ 55 w 60"/>
                <a:gd name="T65" fmla="*/ 52 h 90"/>
                <a:gd name="T66" fmla="*/ 50 w 60"/>
                <a:gd name="T67"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90">
                  <a:moveTo>
                    <a:pt x="13" y="12"/>
                  </a:moveTo>
                  <a:cubicBezTo>
                    <a:pt x="19" y="4"/>
                    <a:pt x="26" y="0"/>
                    <a:pt x="36" y="2"/>
                  </a:cubicBezTo>
                  <a:cubicBezTo>
                    <a:pt x="36" y="2"/>
                    <a:pt x="36" y="2"/>
                    <a:pt x="36" y="2"/>
                  </a:cubicBezTo>
                  <a:cubicBezTo>
                    <a:pt x="41" y="3"/>
                    <a:pt x="48" y="11"/>
                    <a:pt x="52" y="20"/>
                  </a:cubicBezTo>
                  <a:cubicBezTo>
                    <a:pt x="52" y="20"/>
                    <a:pt x="52" y="20"/>
                    <a:pt x="52" y="20"/>
                  </a:cubicBezTo>
                  <a:cubicBezTo>
                    <a:pt x="57" y="29"/>
                    <a:pt x="60" y="41"/>
                    <a:pt x="58" y="53"/>
                  </a:cubicBezTo>
                  <a:cubicBezTo>
                    <a:pt x="58" y="53"/>
                    <a:pt x="58" y="53"/>
                    <a:pt x="58" y="53"/>
                  </a:cubicBezTo>
                  <a:cubicBezTo>
                    <a:pt x="55" y="64"/>
                    <a:pt x="49" y="73"/>
                    <a:pt x="42" y="80"/>
                  </a:cubicBezTo>
                  <a:cubicBezTo>
                    <a:pt x="42" y="80"/>
                    <a:pt x="42" y="80"/>
                    <a:pt x="42" y="80"/>
                  </a:cubicBezTo>
                  <a:cubicBezTo>
                    <a:pt x="35" y="86"/>
                    <a:pt x="27" y="90"/>
                    <a:pt x="22" y="89"/>
                  </a:cubicBezTo>
                  <a:cubicBezTo>
                    <a:pt x="22" y="89"/>
                    <a:pt x="22" y="89"/>
                    <a:pt x="22" y="89"/>
                  </a:cubicBezTo>
                  <a:cubicBezTo>
                    <a:pt x="16" y="88"/>
                    <a:pt x="10" y="81"/>
                    <a:pt x="6" y="72"/>
                  </a:cubicBezTo>
                  <a:cubicBezTo>
                    <a:pt x="6" y="72"/>
                    <a:pt x="6" y="72"/>
                    <a:pt x="6" y="72"/>
                  </a:cubicBezTo>
                  <a:cubicBezTo>
                    <a:pt x="2" y="63"/>
                    <a:pt x="0" y="51"/>
                    <a:pt x="2" y="40"/>
                  </a:cubicBezTo>
                  <a:cubicBezTo>
                    <a:pt x="2" y="40"/>
                    <a:pt x="2" y="40"/>
                    <a:pt x="2" y="40"/>
                  </a:cubicBezTo>
                  <a:cubicBezTo>
                    <a:pt x="4" y="29"/>
                    <a:pt x="8" y="19"/>
                    <a:pt x="13" y="12"/>
                  </a:cubicBezTo>
                  <a:close/>
                  <a:moveTo>
                    <a:pt x="50" y="21"/>
                  </a:moveTo>
                  <a:cubicBezTo>
                    <a:pt x="46" y="12"/>
                    <a:pt x="39" y="5"/>
                    <a:pt x="35" y="5"/>
                  </a:cubicBezTo>
                  <a:cubicBezTo>
                    <a:pt x="35" y="5"/>
                    <a:pt x="35" y="5"/>
                    <a:pt x="35" y="5"/>
                  </a:cubicBezTo>
                  <a:cubicBezTo>
                    <a:pt x="27" y="3"/>
                    <a:pt x="21" y="6"/>
                    <a:pt x="15" y="13"/>
                  </a:cubicBezTo>
                  <a:cubicBezTo>
                    <a:pt x="15" y="13"/>
                    <a:pt x="15" y="13"/>
                    <a:pt x="15" y="13"/>
                  </a:cubicBezTo>
                  <a:cubicBezTo>
                    <a:pt x="10" y="20"/>
                    <a:pt x="7" y="30"/>
                    <a:pt x="5" y="41"/>
                  </a:cubicBezTo>
                  <a:cubicBezTo>
                    <a:pt x="5" y="41"/>
                    <a:pt x="5" y="41"/>
                    <a:pt x="5" y="41"/>
                  </a:cubicBezTo>
                  <a:cubicBezTo>
                    <a:pt x="2" y="51"/>
                    <a:pt x="5" y="62"/>
                    <a:pt x="9" y="71"/>
                  </a:cubicBezTo>
                  <a:cubicBezTo>
                    <a:pt x="9" y="71"/>
                    <a:pt x="9" y="71"/>
                    <a:pt x="9" y="71"/>
                  </a:cubicBezTo>
                  <a:cubicBezTo>
                    <a:pt x="12" y="80"/>
                    <a:pt x="18" y="86"/>
                    <a:pt x="22" y="86"/>
                  </a:cubicBezTo>
                  <a:cubicBezTo>
                    <a:pt x="22" y="86"/>
                    <a:pt x="22" y="86"/>
                    <a:pt x="22" y="86"/>
                  </a:cubicBezTo>
                  <a:cubicBezTo>
                    <a:pt x="26" y="87"/>
                    <a:pt x="33" y="84"/>
                    <a:pt x="40" y="78"/>
                  </a:cubicBezTo>
                  <a:cubicBezTo>
                    <a:pt x="40" y="78"/>
                    <a:pt x="40" y="78"/>
                    <a:pt x="40" y="78"/>
                  </a:cubicBezTo>
                  <a:cubicBezTo>
                    <a:pt x="47" y="72"/>
                    <a:pt x="53" y="63"/>
                    <a:pt x="55" y="52"/>
                  </a:cubicBezTo>
                  <a:cubicBezTo>
                    <a:pt x="55" y="52"/>
                    <a:pt x="55" y="52"/>
                    <a:pt x="55" y="52"/>
                  </a:cubicBezTo>
                  <a:cubicBezTo>
                    <a:pt x="55" y="52"/>
                    <a:pt x="55" y="52"/>
                    <a:pt x="55" y="52"/>
                  </a:cubicBezTo>
                  <a:cubicBezTo>
                    <a:pt x="55" y="52"/>
                    <a:pt x="55" y="52"/>
                    <a:pt x="55" y="52"/>
                  </a:cubicBezTo>
                  <a:cubicBezTo>
                    <a:pt x="57" y="42"/>
                    <a:pt x="55" y="30"/>
                    <a:pt x="5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315"/>
            <p:cNvSpPr>
              <a:spLocks noEditPoints="1"/>
            </p:cNvSpPr>
            <p:nvPr/>
          </p:nvSpPr>
          <p:spPr bwMode="auto">
            <a:xfrm>
              <a:off x="7496176" y="7727951"/>
              <a:ext cx="107950" cy="158750"/>
            </a:xfrm>
            <a:custGeom>
              <a:avLst/>
              <a:gdLst>
                <a:gd name="T0" fmla="*/ 22 w 62"/>
                <a:gd name="T1" fmla="*/ 92 h 92"/>
                <a:gd name="T2" fmla="*/ 5 w 62"/>
                <a:gd name="T3" fmla="*/ 74 h 92"/>
                <a:gd name="T4" fmla="*/ 5 w 62"/>
                <a:gd name="T5" fmla="*/ 74 h 92"/>
                <a:gd name="T6" fmla="*/ 0 w 62"/>
                <a:gd name="T7" fmla="*/ 51 h 92"/>
                <a:gd name="T8" fmla="*/ 0 w 62"/>
                <a:gd name="T9" fmla="*/ 51 h 92"/>
                <a:gd name="T10" fmla="*/ 1 w 62"/>
                <a:gd name="T11" fmla="*/ 41 h 92"/>
                <a:gd name="T12" fmla="*/ 1 w 62"/>
                <a:gd name="T13" fmla="*/ 41 h 92"/>
                <a:gd name="T14" fmla="*/ 13 w 62"/>
                <a:gd name="T15" fmla="*/ 11 h 92"/>
                <a:gd name="T16" fmla="*/ 13 w 62"/>
                <a:gd name="T17" fmla="*/ 11 h 92"/>
                <a:gd name="T18" fmla="*/ 13 w 62"/>
                <a:gd name="T19" fmla="*/ 11 h 92"/>
                <a:gd name="T20" fmla="*/ 32 w 62"/>
                <a:gd name="T21" fmla="*/ 0 h 92"/>
                <a:gd name="T22" fmla="*/ 32 w 62"/>
                <a:gd name="T23" fmla="*/ 0 h 92"/>
                <a:gd name="T24" fmla="*/ 37 w 62"/>
                <a:gd name="T25" fmla="*/ 1 h 92"/>
                <a:gd name="T26" fmla="*/ 37 w 62"/>
                <a:gd name="T27" fmla="*/ 1 h 92"/>
                <a:gd name="T28" fmla="*/ 55 w 62"/>
                <a:gd name="T29" fmla="*/ 20 h 92"/>
                <a:gd name="T30" fmla="*/ 55 w 62"/>
                <a:gd name="T31" fmla="*/ 20 h 92"/>
                <a:gd name="T32" fmla="*/ 62 w 62"/>
                <a:gd name="T33" fmla="*/ 45 h 92"/>
                <a:gd name="T34" fmla="*/ 62 w 62"/>
                <a:gd name="T35" fmla="*/ 45 h 92"/>
                <a:gd name="T36" fmla="*/ 61 w 62"/>
                <a:gd name="T37" fmla="*/ 54 h 92"/>
                <a:gd name="T38" fmla="*/ 61 w 62"/>
                <a:gd name="T39" fmla="*/ 54 h 92"/>
                <a:gd name="T40" fmla="*/ 44 w 62"/>
                <a:gd name="T41" fmla="*/ 82 h 92"/>
                <a:gd name="T42" fmla="*/ 44 w 62"/>
                <a:gd name="T43" fmla="*/ 82 h 92"/>
                <a:gd name="T44" fmla="*/ 25 w 62"/>
                <a:gd name="T45" fmla="*/ 92 h 92"/>
                <a:gd name="T46" fmla="*/ 25 w 62"/>
                <a:gd name="T47" fmla="*/ 92 h 92"/>
                <a:gd name="T48" fmla="*/ 22 w 62"/>
                <a:gd name="T49" fmla="*/ 92 h 92"/>
                <a:gd name="T50" fmla="*/ 18 w 62"/>
                <a:gd name="T51" fmla="*/ 15 h 92"/>
                <a:gd name="T52" fmla="*/ 8 w 62"/>
                <a:gd name="T53" fmla="*/ 42 h 92"/>
                <a:gd name="T54" fmla="*/ 8 w 62"/>
                <a:gd name="T55" fmla="*/ 42 h 92"/>
                <a:gd name="T56" fmla="*/ 7 w 62"/>
                <a:gd name="T57" fmla="*/ 51 h 92"/>
                <a:gd name="T58" fmla="*/ 7 w 62"/>
                <a:gd name="T59" fmla="*/ 51 h 92"/>
                <a:gd name="T60" fmla="*/ 11 w 62"/>
                <a:gd name="T61" fmla="*/ 71 h 92"/>
                <a:gd name="T62" fmla="*/ 11 w 62"/>
                <a:gd name="T63" fmla="*/ 71 h 92"/>
                <a:gd name="T64" fmla="*/ 24 w 62"/>
                <a:gd name="T65" fmla="*/ 85 h 92"/>
                <a:gd name="T66" fmla="*/ 24 w 62"/>
                <a:gd name="T67" fmla="*/ 85 h 92"/>
                <a:gd name="T68" fmla="*/ 25 w 62"/>
                <a:gd name="T69" fmla="*/ 86 h 92"/>
                <a:gd name="T70" fmla="*/ 25 w 62"/>
                <a:gd name="T71" fmla="*/ 86 h 92"/>
                <a:gd name="T72" fmla="*/ 39 w 62"/>
                <a:gd name="T73" fmla="*/ 77 h 92"/>
                <a:gd name="T74" fmla="*/ 39 w 62"/>
                <a:gd name="T75" fmla="*/ 77 h 92"/>
                <a:gd name="T76" fmla="*/ 54 w 62"/>
                <a:gd name="T77" fmla="*/ 52 h 92"/>
                <a:gd name="T78" fmla="*/ 54 w 62"/>
                <a:gd name="T79" fmla="*/ 52 h 92"/>
                <a:gd name="T80" fmla="*/ 54 w 62"/>
                <a:gd name="T81" fmla="*/ 53 h 92"/>
                <a:gd name="T82" fmla="*/ 55 w 62"/>
                <a:gd name="T83" fmla="*/ 45 h 92"/>
                <a:gd name="T84" fmla="*/ 55 w 62"/>
                <a:gd name="T85" fmla="*/ 45 h 92"/>
                <a:gd name="T86" fmla="*/ 49 w 62"/>
                <a:gd name="T87" fmla="*/ 23 h 92"/>
                <a:gd name="T88" fmla="*/ 49 w 62"/>
                <a:gd name="T89" fmla="*/ 23 h 92"/>
                <a:gd name="T90" fmla="*/ 51 w 62"/>
                <a:gd name="T91" fmla="*/ 22 h 92"/>
                <a:gd name="T92" fmla="*/ 49 w 62"/>
                <a:gd name="T93" fmla="*/ 23 h 92"/>
                <a:gd name="T94" fmla="*/ 36 w 62"/>
                <a:gd name="T95" fmla="*/ 8 h 92"/>
                <a:gd name="T96" fmla="*/ 36 w 62"/>
                <a:gd name="T97" fmla="*/ 8 h 92"/>
                <a:gd name="T98" fmla="*/ 32 w 62"/>
                <a:gd name="T99" fmla="*/ 7 h 92"/>
                <a:gd name="T100" fmla="*/ 32 w 62"/>
                <a:gd name="T101" fmla="*/ 7 h 92"/>
                <a:gd name="T102" fmla="*/ 18 w 62"/>
                <a:gd name="T103" fmla="*/ 15 h 92"/>
                <a:gd name="T104" fmla="*/ 15 w 62"/>
                <a:gd name="T105" fmla="*/ 13 h 92"/>
                <a:gd name="T106" fmla="*/ 15 w 62"/>
                <a:gd name="T107" fmla="*/ 13 h 92"/>
                <a:gd name="T108" fmla="*/ 15 w 62"/>
                <a:gd name="T109" fmla="*/ 13 h 92"/>
                <a:gd name="T110" fmla="*/ 14 w 62"/>
                <a:gd name="T111" fmla="*/ 13 h 92"/>
                <a:gd name="T112" fmla="*/ 15 w 62"/>
                <a:gd name="T113"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92">
                  <a:moveTo>
                    <a:pt x="22" y="92"/>
                  </a:moveTo>
                  <a:cubicBezTo>
                    <a:pt x="15" y="90"/>
                    <a:pt x="10" y="83"/>
                    <a:pt x="5" y="74"/>
                  </a:cubicBezTo>
                  <a:cubicBezTo>
                    <a:pt x="5" y="74"/>
                    <a:pt x="5" y="74"/>
                    <a:pt x="5" y="74"/>
                  </a:cubicBezTo>
                  <a:cubicBezTo>
                    <a:pt x="2" y="67"/>
                    <a:pt x="0" y="59"/>
                    <a:pt x="0" y="51"/>
                  </a:cubicBezTo>
                  <a:cubicBezTo>
                    <a:pt x="0" y="51"/>
                    <a:pt x="0" y="51"/>
                    <a:pt x="0" y="51"/>
                  </a:cubicBezTo>
                  <a:cubicBezTo>
                    <a:pt x="0" y="47"/>
                    <a:pt x="0" y="44"/>
                    <a:pt x="1" y="41"/>
                  </a:cubicBezTo>
                  <a:cubicBezTo>
                    <a:pt x="1" y="41"/>
                    <a:pt x="1" y="41"/>
                    <a:pt x="1" y="41"/>
                  </a:cubicBezTo>
                  <a:cubicBezTo>
                    <a:pt x="3" y="30"/>
                    <a:pt x="7" y="19"/>
                    <a:pt x="13" y="11"/>
                  </a:cubicBezTo>
                  <a:cubicBezTo>
                    <a:pt x="13" y="11"/>
                    <a:pt x="13" y="11"/>
                    <a:pt x="13" y="11"/>
                  </a:cubicBezTo>
                  <a:cubicBezTo>
                    <a:pt x="13" y="11"/>
                    <a:pt x="13" y="11"/>
                    <a:pt x="13" y="11"/>
                  </a:cubicBezTo>
                  <a:cubicBezTo>
                    <a:pt x="17" y="5"/>
                    <a:pt x="24" y="0"/>
                    <a:pt x="32" y="0"/>
                  </a:cubicBezTo>
                  <a:cubicBezTo>
                    <a:pt x="32" y="0"/>
                    <a:pt x="32" y="0"/>
                    <a:pt x="32" y="0"/>
                  </a:cubicBezTo>
                  <a:cubicBezTo>
                    <a:pt x="34" y="0"/>
                    <a:pt x="36" y="1"/>
                    <a:pt x="37" y="1"/>
                  </a:cubicBezTo>
                  <a:cubicBezTo>
                    <a:pt x="37" y="1"/>
                    <a:pt x="37" y="1"/>
                    <a:pt x="37" y="1"/>
                  </a:cubicBezTo>
                  <a:cubicBezTo>
                    <a:pt x="44" y="3"/>
                    <a:pt x="50" y="10"/>
                    <a:pt x="55" y="20"/>
                  </a:cubicBezTo>
                  <a:cubicBezTo>
                    <a:pt x="55" y="20"/>
                    <a:pt x="55" y="20"/>
                    <a:pt x="55" y="20"/>
                  </a:cubicBezTo>
                  <a:cubicBezTo>
                    <a:pt x="59" y="27"/>
                    <a:pt x="62" y="36"/>
                    <a:pt x="62" y="45"/>
                  </a:cubicBezTo>
                  <a:cubicBezTo>
                    <a:pt x="62" y="45"/>
                    <a:pt x="62" y="45"/>
                    <a:pt x="62" y="45"/>
                  </a:cubicBezTo>
                  <a:cubicBezTo>
                    <a:pt x="62" y="48"/>
                    <a:pt x="61" y="51"/>
                    <a:pt x="61" y="54"/>
                  </a:cubicBezTo>
                  <a:cubicBezTo>
                    <a:pt x="61" y="54"/>
                    <a:pt x="61" y="54"/>
                    <a:pt x="61" y="54"/>
                  </a:cubicBezTo>
                  <a:cubicBezTo>
                    <a:pt x="58" y="66"/>
                    <a:pt x="51" y="76"/>
                    <a:pt x="44" y="82"/>
                  </a:cubicBezTo>
                  <a:cubicBezTo>
                    <a:pt x="44" y="82"/>
                    <a:pt x="44" y="82"/>
                    <a:pt x="44" y="82"/>
                  </a:cubicBezTo>
                  <a:cubicBezTo>
                    <a:pt x="38" y="88"/>
                    <a:pt x="31" y="92"/>
                    <a:pt x="25" y="92"/>
                  </a:cubicBezTo>
                  <a:cubicBezTo>
                    <a:pt x="25" y="92"/>
                    <a:pt x="25" y="92"/>
                    <a:pt x="25" y="92"/>
                  </a:cubicBezTo>
                  <a:cubicBezTo>
                    <a:pt x="24" y="92"/>
                    <a:pt x="23" y="92"/>
                    <a:pt x="22" y="92"/>
                  </a:cubicBezTo>
                  <a:close/>
                  <a:moveTo>
                    <a:pt x="18" y="15"/>
                  </a:moveTo>
                  <a:cubicBezTo>
                    <a:pt x="13" y="22"/>
                    <a:pt x="10" y="32"/>
                    <a:pt x="8" y="42"/>
                  </a:cubicBezTo>
                  <a:cubicBezTo>
                    <a:pt x="8" y="42"/>
                    <a:pt x="8" y="42"/>
                    <a:pt x="8" y="42"/>
                  </a:cubicBezTo>
                  <a:cubicBezTo>
                    <a:pt x="7" y="45"/>
                    <a:pt x="7" y="48"/>
                    <a:pt x="7" y="51"/>
                  </a:cubicBezTo>
                  <a:cubicBezTo>
                    <a:pt x="7" y="51"/>
                    <a:pt x="7" y="51"/>
                    <a:pt x="7" y="51"/>
                  </a:cubicBezTo>
                  <a:cubicBezTo>
                    <a:pt x="7" y="58"/>
                    <a:pt x="9" y="65"/>
                    <a:pt x="11" y="71"/>
                  </a:cubicBezTo>
                  <a:cubicBezTo>
                    <a:pt x="11" y="71"/>
                    <a:pt x="11" y="71"/>
                    <a:pt x="11" y="71"/>
                  </a:cubicBezTo>
                  <a:cubicBezTo>
                    <a:pt x="15" y="79"/>
                    <a:pt x="21" y="85"/>
                    <a:pt x="24" y="85"/>
                  </a:cubicBezTo>
                  <a:cubicBezTo>
                    <a:pt x="24" y="85"/>
                    <a:pt x="24" y="85"/>
                    <a:pt x="24" y="85"/>
                  </a:cubicBezTo>
                  <a:cubicBezTo>
                    <a:pt x="24" y="86"/>
                    <a:pt x="24" y="86"/>
                    <a:pt x="25" y="86"/>
                  </a:cubicBezTo>
                  <a:cubicBezTo>
                    <a:pt x="25" y="86"/>
                    <a:pt x="25" y="86"/>
                    <a:pt x="25" y="86"/>
                  </a:cubicBezTo>
                  <a:cubicBezTo>
                    <a:pt x="28" y="86"/>
                    <a:pt x="34" y="83"/>
                    <a:pt x="39" y="77"/>
                  </a:cubicBezTo>
                  <a:cubicBezTo>
                    <a:pt x="39" y="77"/>
                    <a:pt x="39" y="77"/>
                    <a:pt x="39" y="77"/>
                  </a:cubicBezTo>
                  <a:cubicBezTo>
                    <a:pt x="46" y="71"/>
                    <a:pt x="52" y="63"/>
                    <a:pt x="54" y="52"/>
                  </a:cubicBezTo>
                  <a:cubicBezTo>
                    <a:pt x="54" y="52"/>
                    <a:pt x="54" y="52"/>
                    <a:pt x="54" y="52"/>
                  </a:cubicBezTo>
                  <a:cubicBezTo>
                    <a:pt x="54" y="53"/>
                    <a:pt x="54" y="53"/>
                    <a:pt x="54" y="53"/>
                  </a:cubicBezTo>
                  <a:cubicBezTo>
                    <a:pt x="55" y="50"/>
                    <a:pt x="55" y="48"/>
                    <a:pt x="55" y="45"/>
                  </a:cubicBezTo>
                  <a:cubicBezTo>
                    <a:pt x="55" y="45"/>
                    <a:pt x="55" y="45"/>
                    <a:pt x="55" y="45"/>
                  </a:cubicBezTo>
                  <a:cubicBezTo>
                    <a:pt x="55" y="38"/>
                    <a:pt x="53" y="30"/>
                    <a:pt x="49" y="23"/>
                  </a:cubicBezTo>
                  <a:cubicBezTo>
                    <a:pt x="49" y="23"/>
                    <a:pt x="49" y="23"/>
                    <a:pt x="49" y="23"/>
                  </a:cubicBezTo>
                  <a:cubicBezTo>
                    <a:pt x="51" y="22"/>
                    <a:pt x="51" y="22"/>
                    <a:pt x="51" y="22"/>
                  </a:cubicBezTo>
                  <a:cubicBezTo>
                    <a:pt x="49" y="23"/>
                    <a:pt x="49" y="23"/>
                    <a:pt x="49" y="23"/>
                  </a:cubicBezTo>
                  <a:cubicBezTo>
                    <a:pt x="45" y="14"/>
                    <a:pt x="38" y="8"/>
                    <a:pt x="36" y="8"/>
                  </a:cubicBezTo>
                  <a:cubicBezTo>
                    <a:pt x="36" y="8"/>
                    <a:pt x="36" y="8"/>
                    <a:pt x="36" y="8"/>
                  </a:cubicBezTo>
                  <a:cubicBezTo>
                    <a:pt x="34" y="7"/>
                    <a:pt x="33" y="7"/>
                    <a:pt x="32" y="7"/>
                  </a:cubicBezTo>
                  <a:cubicBezTo>
                    <a:pt x="32" y="7"/>
                    <a:pt x="32" y="7"/>
                    <a:pt x="32" y="7"/>
                  </a:cubicBezTo>
                  <a:cubicBezTo>
                    <a:pt x="26" y="7"/>
                    <a:pt x="22" y="10"/>
                    <a:pt x="18" y="15"/>
                  </a:cubicBezTo>
                  <a:close/>
                  <a:moveTo>
                    <a:pt x="15" y="13"/>
                  </a:moveTo>
                  <a:cubicBezTo>
                    <a:pt x="15" y="13"/>
                    <a:pt x="15" y="13"/>
                    <a:pt x="15" y="13"/>
                  </a:cubicBezTo>
                  <a:cubicBezTo>
                    <a:pt x="15" y="13"/>
                    <a:pt x="15" y="13"/>
                    <a:pt x="15" y="13"/>
                  </a:cubicBezTo>
                  <a:cubicBezTo>
                    <a:pt x="14" y="13"/>
                    <a:pt x="14" y="13"/>
                    <a:pt x="14"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16"/>
            <p:cNvSpPr/>
            <p:nvPr/>
          </p:nvSpPr>
          <p:spPr bwMode="auto">
            <a:xfrm>
              <a:off x="7502526" y="7791451"/>
              <a:ext cx="92075" cy="11113"/>
            </a:xfrm>
            <a:custGeom>
              <a:avLst/>
              <a:gdLst>
                <a:gd name="T0" fmla="*/ 58 w 58"/>
                <a:gd name="T1" fmla="*/ 0 h 7"/>
                <a:gd name="T2" fmla="*/ 58 w 58"/>
                <a:gd name="T3" fmla="*/ 3 h 7"/>
                <a:gd name="T4" fmla="*/ 0 w 58"/>
                <a:gd name="T5" fmla="*/ 7 h 7"/>
                <a:gd name="T6" fmla="*/ 0 w 58"/>
                <a:gd name="T7" fmla="*/ 3 h 7"/>
                <a:gd name="T8" fmla="*/ 58 w 58"/>
                <a:gd name="T9" fmla="*/ 0 h 7"/>
                <a:gd name="T10" fmla="*/ 58 w 58"/>
                <a:gd name="T11" fmla="*/ 0 h 7"/>
              </a:gdLst>
              <a:ahLst/>
              <a:cxnLst>
                <a:cxn ang="0">
                  <a:pos x="T0" y="T1"/>
                </a:cxn>
                <a:cxn ang="0">
                  <a:pos x="T2" y="T3"/>
                </a:cxn>
                <a:cxn ang="0">
                  <a:pos x="T4" y="T5"/>
                </a:cxn>
                <a:cxn ang="0">
                  <a:pos x="T6" y="T7"/>
                </a:cxn>
                <a:cxn ang="0">
                  <a:pos x="T8" y="T9"/>
                </a:cxn>
                <a:cxn ang="0">
                  <a:pos x="T10" y="T11"/>
                </a:cxn>
              </a:cxnLst>
              <a:rect l="0" t="0" r="r" b="b"/>
              <a:pathLst>
                <a:path w="58" h="7">
                  <a:moveTo>
                    <a:pt x="58" y="0"/>
                  </a:moveTo>
                  <a:lnTo>
                    <a:pt x="58" y="3"/>
                  </a:lnTo>
                  <a:lnTo>
                    <a:pt x="0" y="7"/>
                  </a:lnTo>
                  <a:lnTo>
                    <a:pt x="0" y="3"/>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7"/>
            <p:cNvSpPr/>
            <p:nvPr/>
          </p:nvSpPr>
          <p:spPr bwMode="auto">
            <a:xfrm>
              <a:off x="7499351" y="7788276"/>
              <a:ext cx="100013" cy="17463"/>
            </a:xfrm>
            <a:custGeom>
              <a:avLst/>
              <a:gdLst>
                <a:gd name="T0" fmla="*/ 0 w 63"/>
                <a:gd name="T1" fmla="*/ 9 h 11"/>
                <a:gd name="T2" fmla="*/ 0 w 63"/>
                <a:gd name="T3" fmla="*/ 3 h 11"/>
                <a:gd name="T4" fmla="*/ 60 w 63"/>
                <a:gd name="T5" fmla="*/ 0 h 11"/>
                <a:gd name="T6" fmla="*/ 63 w 63"/>
                <a:gd name="T7" fmla="*/ 0 h 11"/>
                <a:gd name="T8" fmla="*/ 63 w 63"/>
                <a:gd name="T9" fmla="*/ 2 h 11"/>
                <a:gd name="T10" fmla="*/ 63 w 63"/>
                <a:gd name="T11" fmla="*/ 8 h 11"/>
                <a:gd name="T12" fmla="*/ 1 w 63"/>
                <a:gd name="T13" fmla="*/ 11 h 11"/>
                <a:gd name="T14" fmla="*/ 0 w 63"/>
                <a:gd name="T15" fmla="*/ 9 h 11"/>
                <a:gd name="T16" fmla="*/ 0 w 63"/>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
                  <a:moveTo>
                    <a:pt x="0" y="9"/>
                  </a:moveTo>
                  <a:lnTo>
                    <a:pt x="0" y="3"/>
                  </a:lnTo>
                  <a:lnTo>
                    <a:pt x="60" y="0"/>
                  </a:lnTo>
                  <a:lnTo>
                    <a:pt x="63" y="0"/>
                  </a:lnTo>
                  <a:lnTo>
                    <a:pt x="63" y="2"/>
                  </a:lnTo>
                  <a:lnTo>
                    <a:pt x="63" y="8"/>
                  </a:lnTo>
                  <a:lnTo>
                    <a:pt x="1"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18"/>
            <p:cNvSpPr>
              <a:spLocks noEditPoints="1"/>
            </p:cNvSpPr>
            <p:nvPr/>
          </p:nvSpPr>
          <p:spPr bwMode="auto">
            <a:xfrm>
              <a:off x="7573964" y="7661276"/>
              <a:ext cx="128588" cy="90488"/>
            </a:xfrm>
            <a:custGeom>
              <a:avLst/>
              <a:gdLst>
                <a:gd name="T0" fmla="*/ 1 w 74"/>
                <a:gd name="T1" fmla="*/ 48 h 52"/>
                <a:gd name="T2" fmla="*/ 42 w 74"/>
                <a:gd name="T3" fmla="*/ 31 h 52"/>
                <a:gd name="T4" fmla="*/ 42 w 74"/>
                <a:gd name="T5" fmla="*/ 31 h 52"/>
                <a:gd name="T6" fmla="*/ 70 w 74"/>
                <a:gd name="T7" fmla="*/ 11 h 52"/>
                <a:gd name="T8" fmla="*/ 70 w 74"/>
                <a:gd name="T9" fmla="*/ 11 h 52"/>
                <a:gd name="T10" fmla="*/ 71 w 74"/>
                <a:gd name="T11" fmla="*/ 0 h 52"/>
                <a:gd name="T12" fmla="*/ 74 w 74"/>
                <a:gd name="T13" fmla="*/ 0 h 52"/>
                <a:gd name="T14" fmla="*/ 73 w 74"/>
                <a:gd name="T15" fmla="*/ 12 h 52"/>
                <a:gd name="T16" fmla="*/ 73 w 74"/>
                <a:gd name="T17" fmla="*/ 12 h 52"/>
                <a:gd name="T18" fmla="*/ 44 w 74"/>
                <a:gd name="T19" fmla="*/ 33 h 52"/>
                <a:gd name="T20" fmla="*/ 44 w 74"/>
                <a:gd name="T21" fmla="*/ 33 h 52"/>
                <a:gd name="T22" fmla="*/ 0 w 74"/>
                <a:gd name="T23" fmla="*/ 50 h 52"/>
                <a:gd name="T24" fmla="*/ 0 w 74"/>
                <a:gd name="T25" fmla="*/ 50 h 52"/>
                <a:gd name="T26" fmla="*/ 0 w 74"/>
                <a:gd name="T27" fmla="*/ 50 h 52"/>
                <a:gd name="T28" fmla="*/ 1 w 74"/>
                <a:gd name="T29" fmla="*/ 48 h 52"/>
                <a:gd name="T30" fmla="*/ 1 w 74"/>
                <a:gd name="T31" fmla="*/ 48 h 52"/>
                <a:gd name="T32" fmla="*/ 71 w 74"/>
                <a:gd name="T33" fmla="*/ 0 h 52"/>
                <a:gd name="T34" fmla="*/ 71 w 74"/>
                <a:gd name="T35" fmla="*/ 0 h 52"/>
                <a:gd name="T36" fmla="*/ 71 w 74"/>
                <a:gd name="T37" fmla="*/ 0 h 52"/>
                <a:gd name="T38" fmla="*/ 71 w 74"/>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52">
                  <a:moveTo>
                    <a:pt x="1" y="48"/>
                  </a:moveTo>
                  <a:cubicBezTo>
                    <a:pt x="9" y="50"/>
                    <a:pt x="27" y="40"/>
                    <a:pt x="42" y="31"/>
                  </a:cubicBezTo>
                  <a:cubicBezTo>
                    <a:pt x="42" y="31"/>
                    <a:pt x="42" y="31"/>
                    <a:pt x="42" y="31"/>
                  </a:cubicBezTo>
                  <a:cubicBezTo>
                    <a:pt x="56" y="22"/>
                    <a:pt x="68" y="13"/>
                    <a:pt x="70" y="11"/>
                  </a:cubicBezTo>
                  <a:cubicBezTo>
                    <a:pt x="70" y="11"/>
                    <a:pt x="70" y="11"/>
                    <a:pt x="70" y="11"/>
                  </a:cubicBezTo>
                  <a:cubicBezTo>
                    <a:pt x="71" y="0"/>
                    <a:pt x="71" y="0"/>
                    <a:pt x="71" y="0"/>
                  </a:cubicBezTo>
                  <a:cubicBezTo>
                    <a:pt x="74" y="0"/>
                    <a:pt x="74" y="0"/>
                    <a:pt x="74" y="0"/>
                  </a:cubicBezTo>
                  <a:cubicBezTo>
                    <a:pt x="73" y="12"/>
                    <a:pt x="73" y="12"/>
                    <a:pt x="73" y="12"/>
                  </a:cubicBezTo>
                  <a:cubicBezTo>
                    <a:pt x="73" y="12"/>
                    <a:pt x="73" y="12"/>
                    <a:pt x="73" y="12"/>
                  </a:cubicBezTo>
                  <a:cubicBezTo>
                    <a:pt x="73" y="12"/>
                    <a:pt x="59" y="23"/>
                    <a:pt x="44" y="33"/>
                  </a:cubicBezTo>
                  <a:cubicBezTo>
                    <a:pt x="44" y="33"/>
                    <a:pt x="44" y="33"/>
                    <a:pt x="44" y="33"/>
                  </a:cubicBezTo>
                  <a:cubicBezTo>
                    <a:pt x="28" y="43"/>
                    <a:pt x="10" y="52"/>
                    <a:pt x="0" y="50"/>
                  </a:cubicBezTo>
                  <a:cubicBezTo>
                    <a:pt x="0" y="50"/>
                    <a:pt x="0" y="50"/>
                    <a:pt x="0" y="50"/>
                  </a:cubicBezTo>
                  <a:cubicBezTo>
                    <a:pt x="0" y="50"/>
                    <a:pt x="0" y="50"/>
                    <a:pt x="0" y="50"/>
                  </a:cubicBezTo>
                  <a:cubicBezTo>
                    <a:pt x="1" y="48"/>
                    <a:pt x="1" y="48"/>
                    <a:pt x="1" y="48"/>
                  </a:cubicBezTo>
                  <a:cubicBezTo>
                    <a:pt x="1" y="48"/>
                    <a:pt x="1" y="48"/>
                    <a:pt x="1" y="48"/>
                  </a:cubicBezTo>
                  <a:close/>
                  <a:moveTo>
                    <a:pt x="71" y="0"/>
                  </a:moveTo>
                  <a:cubicBezTo>
                    <a:pt x="71" y="0"/>
                    <a:pt x="71" y="0"/>
                    <a:pt x="71" y="0"/>
                  </a:cubicBezTo>
                  <a:cubicBezTo>
                    <a:pt x="71" y="0"/>
                    <a:pt x="71" y="0"/>
                    <a:pt x="71" y="0"/>
                  </a:cubicBezTo>
                  <a:cubicBezTo>
                    <a:pt x="71" y="0"/>
                    <a:pt x="71" y="0"/>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19"/>
            <p:cNvSpPr>
              <a:spLocks noEditPoints="1"/>
            </p:cNvSpPr>
            <p:nvPr/>
          </p:nvSpPr>
          <p:spPr bwMode="auto">
            <a:xfrm>
              <a:off x="7570789" y="7656513"/>
              <a:ext cx="136525" cy="96838"/>
            </a:xfrm>
            <a:custGeom>
              <a:avLst/>
              <a:gdLst>
                <a:gd name="T0" fmla="*/ 2 w 78"/>
                <a:gd name="T1" fmla="*/ 55 h 56"/>
                <a:gd name="T2" fmla="*/ 0 w 78"/>
                <a:gd name="T3" fmla="*/ 55 h 56"/>
                <a:gd name="T4" fmla="*/ 1 w 78"/>
                <a:gd name="T5" fmla="*/ 48 h 56"/>
                <a:gd name="T6" fmla="*/ 3 w 78"/>
                <a:gd name="T7" fmla="*/ 49 h 56"/>
                <a:gd name="T8" fmla="*/ 3 w 78"/>
                <a:gd name="T9" fmla="*/ 49 h 56"/>
                <a:gd name="T10" fmla="*/ 3 w 78"/>
                <a:gd name="T11" fmla="*/ 49 h 56"/>
                <a:gd name="T12" fmla="*/ 3 w 78"/>
                <a:gd name="T13" fmla="*/ 49 h 56"/>
                <a:gd name="T14" fmla="*/ 3 w 78"/>
                <a:gd name="T15" fmla="*/ 49 h 56"/>
                <a:gd name="T16" fmla="*/ 3 w 78"/>
                <a:gd name="T17" fmla="*/ 49 h 56"/>
                <a:gd name="T18" fmla="*/ 3 w 78"/>
                <a:gd name="T19" fmla="*/ 49 h 56"/>
                <a:gd name="T20" fmla="*/ 3 w 78"/>
                <a:gd name="T21" fmla="*/ 49 h 56"/>
                <a:gd name="T22" fmla="*/ 3 w 78"/>
                <a:gd name="T23" fmla="*/ 49 h 56"/>
                <a:gd name="T24" fmla="*/ 3 w 78"/>
                <a:gd name="T25" fmla="*/ 49 h 56"/>
                <a:gd name="T26" fmla="*/ 3 w 78"/>
                <a:gd name="T27" fmla="*/ 49 h 56"/>
                <a:gd name="T28" fmla="*/ 5 w 78"/>
                <a:gd name="T29" fmla="*/ 49 h 56"/>
                <a:gd name="T30" fmla="*/ 5 w 78"/>
                <a:gd name="T31" fmla="*/ 49 h 56"/>
                <a:gd name="T32" fmla="*/ 43 w 78"/>
                <a:gd name="T33" fmla="*/ 32 h 56"/>
                <a:gd name="T34" fmla="*/ 43 w 78"/>
                <a:gd name="T35" fmla="*/ 32 h 56"/>
                <a:gd name="T36" fmla="*/ 70 w 78"/>
                <a:gd name="T37" fmla="*/ 13 h 56"/>
                <a:gd name="T38" fmla="*/ 70 w 78"/>
                <a:gd name="T39" fmla="*/ 13 h 56"/>
                <a:gd name="T40" fmla="*/ 71 w 78"/>
                <a:gd name="T41" fmla="*/ 4 h 56"/>
                <a:gd name="T42" fmla="*/ 68 w 78"/>
                <a:gd name="T43" fmla="*/ 3 h 56"/>
                <a:gd name="T44" fmla="*/ 71 w 78"/>
                <a:gd name="T45" fmla="*/ 2 h 56"/>
                <a:gd name="T46" fmla="*/ 71 w 78"/>
                <a:gd name="T47" fmla="*/ 1 h 56"/>
                <a:gd name="T48" fmla="*/ 73 w 78"/>
                <a:gd name="T49" fmla="*/ 1 h 56"/>
                <a:gd name="T50" fmla="*/ 75 w 78"/>
                <a:gd name="T51" fmla="*/ 0 h 56"/>
                <a:gd name="T52" fmla="*/ 75 w 78"/>
                <a:gd name="T53" fmla="*/ 1 h 56"/>
                <a:gd name="T54" fmla="*/ 78 w 78"/>
                <a:gd name="T55" fmla="*/ 1 h 56"/>
                <a:gd name="T56" fmla="*/ 77 w 78"/>
                <a:gd name="T57" fmla="*/ 16 h 56"/>
                <a:gd name="T58" fmla="*/ 76 w 78"/>
                <a:gd name="T59" fmla="*/ 17 h 56"/>
                <a:gd name="T60" fmla="*/ 76 w 78"/>
                <a:gd name="T61" fmla="*/ 17 h 56"/>
                <a:gd name="T62" fmla="*/ 47 w 78"/>
                <a:gd name="T63" fmla="*/ 38 h 56"/>
                <a:gd name="T64" fmla="*/ 47 w 78"/>
                <a:gd name="T65" fmla="*/ 38 h 56"/>
                <a:gd name="T66" fmla="*/ 5 w 78"/>
                <a:gd name="T67" fmla="*/ 56 h 56"/>
                <a:gd name="T68" fmla="*/ 5 w 78"/>
                <a:gd name="T69" fmla="*/ 56 h 56"/>
                <a:gd name="T70" fmla="*/ 2 w 78"/>
                <a:gd name="T71" fmla="*/ 55 h 56"/>
                <a:gd name="T72" fmla="*/ 3 w 78"/>
                <a:gd name="T73" fmla="*/ 53 h 56"/>
                <a:gd name="T74" fmla="*/ 3 w 78"/>
                <a:gd name="T75" fmla="*/ 53 h 56"/>
                <a:gd name="T76" fmla="*/ 3 w 78"/>
                <a:gd name="T77" fmla="*/ 53 h 56"/>
                <a:gd name="T78" fmla="*/ 2 w 78"/>
                <a:gd name="T79" fmla="*/ 53 h 56"/>
                <a:gd name="T80" fmla="*/ 2 w 78"/>
                <a:gd name="T81" fmla="*/ 53 h 56"/>
                <a:gd name="T82" fmla="*/ 2 w 78"/>
                <a:gd name="T83" fmla="*/ 53 h 56"/>
                <a:gd name="T84" fmla="*/ 2 w 78"/>
                <a:gd name="T85" fmla="*/ 53 h 56"/>
                <a:gd name="T86" fmla="*/ 2 w 78"/>
                <a:gd name="T87" fmla="*/ 53 h 56"/>
                <a:gd name="T88" fmla="*/ 2 w 78"/>
                <a:gd name="T89" fmla="*/ 53 h 56"/>
                <a:gd name="T90" fmla="*/ 3 w 78"/>
                <a:gd name="T91" fmla="*/ 53 h 56"/>
                <a:gd name="T92" fmla="*/ 3 w 78"/>
                <a:gd name="T93" fmla="*/ 49 h 56"/>
                <a:gd name="T94" fmla="*/ 3 w 78"/>
                <a:gd name="T95" fmla="*/ 49 h 56"/>
                <a:gd name="T96" fmla="*/ 3 w 78"/>
                <a:gd name="T97" fmla="*/ 49 h 56"/>
                <a:gd name="T98" fmla="*/ 3 w 78"/>
                <a:gd name="T9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56">
                  <a:moveTo>
                    <a:pt x="2" y="55"/>
                  </a:moveTo>
                  <a:cubicBezTo>
                    <a:pt x="0" y="55"/>
                    <a:pt x="0" y="55"/>
                    <a:pt x="0" y="55"/>
                  </a:cubicBezTo>
                  <a:cubicBezTo>
                    <a:pt x="1" y="48"/>
                    <a:pt x="1" y="48"/>
                    <a:pt x="1" y="48"/>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5" y="49"/>
                    <a:pt x="5" y="49"/>
                  </a:cubicBezTo>
                  <a:cubicBezTo>
                    <a:pt x="5" y="49"/>
                    <a:pt x="5" y="49"/>
                    <a:pt x="5" y="49"/>
                  </a:cubicBezTo>
                  <a:cubicBezTo>
                    <a:pt x="13" y="49"/>
                    <a:pt x="29" y="41"/>
                    <a:pt x="43" y="32"/>
                  </a:cubicBezTo>
                  <a:cubicBezTo>
                    <a:pt x="43" y="32"/>
                    <a:pt x="43" y="32"/>
                    <a:pt x="43" y="32"/>
                  </a:cubicBezTo>
                  <a:cubicBezTo>
                    <a:pt x="56" y="24"/>
                    <a:pt x="67" y="15"/>
                    <a:pt x="70" y="13"/>
                  </a:cubicBezTo>
                  <a:cubicBezTo>
                    <a:pt x="70" y="13"/>
                    <a:pt x="70" y="13"/>
                    <a:pt x="70" y="13"/>
                  </a:cubicBezTo>
                  <a:cubicBezTo>
                    <a:pt x="71" y="4"/>
                    <a:pt x="71" y="4"/>
                    <a:pt x="71" y="4"/>
                  </a:cubicBezTo>
                  <a:cubicBezTo>
                    <a:pt x="68" y="3"/>
                    <a:pt x="68" y="3"/>
                    <a:pt x="68" y="3"/>
                  </a:cubicBezTo>
                  <a:cubicBezTo>
                    <a:pt x="71" y="2"/>
                    <a:pt x="71" y="2"/>
                    <a:pt x="71" y="2"/>
                  </a:cubicBezTo>
                  <a:cubicBezTo>
                    <a:pt x="71" y="1"/>
                    <a:pt x="71" y="1"/>
                    <a:pt x="71" y="1"/>
                  </a:cubicBezTo>
                  <a:cubicBezTo>
                    <a:pt x="73" y="1"/>
                    <a:pt x="73" y="1"/>
                    <a:pt x="73" y="1"/>
                  </a:cubicBezTo>
                  <a:cubicBezTo>
                    <a:pt x="75" y="0"/>
                    <a:pt x="75" y="0"/>
                    <a:pt x="75" y="0"/>
                  </a:cubicBezTo>
                  <a:cubicBezTo>
                    <a:pt x="75" y="1"/>
                    <a:pt x="75" y="1"/>
                    <a:pt x="75" y="1"/>
                  </a:cubicBezTo>
                  <a:cubicBezTo>
                    <a:pt x="78" y="1"/>
                    <a:pt x="78" y="1"/>
                    <a:pt x="78" y="1"/>
                  </a:cubicBezTo>
                  <a:cubicBezTo>
                    <a:pt x="77" y="16"/>
                    <a:pt x="77" y="16"/>
                    <a:pt x="77" y="16"/>
                  </a:cubicBezTo>
                  <a:cubicBezTo>
                    <a:pt x="76" y="17"/>
                    <a:pt x="76" y="17"/>
                    <a:pt x="76" y="17"/>
                  </a:cubicBezTo>
                  <a:cubicBezTo>
                    <a:pt x="76" y="17"/>
                    <a:pt x="76" y="17"/>
                    <a:pt x="76" y="17"/>
                  </a:cubicBezTo>
                  <a:cubicBezTo>
                    <a:pt x="76" y="17"/>
                    <a:pt x="62" y="28"/>
                    <a:pt x="47" y="38"/>
                  </a:cubicBezTo>
                  <a:cubicBezTo>
                    <a:pt x="47" y="38"/>
                    <a:pt x="47" y="38"/>
                    <a:pt x="47" y="38"/>
                  </a:cubicBezTo>
                  <a:cubicBezTo>
                    <a:pt x="32" y="47"/>
                    <a:pt x="16" y="56"/>
                    <a:pt x="5" y="56"/>
                  </a:cubicBezTo>
                  <a:cubicBezTo>
                    <a:pt x="5" y="56"/>
                    <a:pt x="5" y="56"/>
                    <a:pt x="5" y="56"/>
                  </a:cubicBezTo>
                  <a:cubicBezTo>
                    <a:pt x="4" y="56"/>
                    <a:pt x="3" y="56"/>
                    <a:pt x="2" y="55"/>
                  </a:cubicBezTo>
                  <a:close/>
                  <a:moveTo>
                    <a:pt x="3" y="53"/>
                  </a:moveTo>
                  <a:cubicBezTo>
                    <a:pt x="3" y="53"/>
                    <a:pt x="3" y="53"/>
                    <a:pt x="3" y="53"/>
                  </a:cubicBezTo>
                  <a:cubicBezTo>
                    <a:pt x="3" y="53"/>
                    <a:pt x="3" y="53"/>
                    <a:pt x="3"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3" y="53"/>
                  </a:cubicBezTo>
                  <a:close/>
                  <a:moveTo>
                    <a:pt x="3" y="49"/>
                  </a:moveTo>
                  <a:cubicBezTo>
                    <a:pt x="3" y="49"/>
                    <a:pt x="3" y="49"/>
                    <a:pt x="3" y="49"/>
                  </a:cubicBezTo>
                  <a:cubicBezTo>
                    <a:pt x="3" y="49"/>
                    <a:pt x="3" y="49"/>
                    <a:pt x="3" y="49"/>
                  </a:cubicBezTo>
                  <a:cubicBezTo>
                    <a:pt x="3" y="49"/>
                    <a:pt x="3"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20"/>
            <p:cNvSpPr/>
            <p:nvPr/>
          </p:nvSpPr>
          <p:spPr bwMode="auto">
            <a:xfrm>
              <a:off x="7696201" y="7675563"/>
              <a:ext cx="25400" cy="9525"/>
            </a:xfrm>
            <a:custGeom>
              <a:avLst/>
              <a:gdLst>
                <a:gd name="T0" fmla="*/ 16 w 16"/>
                <a:gd name="T1" fmla="*/ 0 h 6"/>
                <a:gd name="T2" fmla="*/ 16 w 16"/>
                <a:gd name="T3" fmla="*/ 3 h 6"/>
                <a:gd name="T4" fmla="*/ 1 w 16"/>
                <a:gd name="T5" fmla="*/ 6 h 6"/>
                <a:gd name="T6" fmla="*/ 0 w 16"/>
                <a:gd name="T7" fmla="*/ 3 h 6"/>
                <a:gd name="T8" fmla="*/ 16 w 16"/>
                <a:gd name="T9" fmla="*/ 0 h 6"/>
                <a:gd name="T10" fmla="*/ 16 w 16"/>
                <a:gd name="T11" fmla="*/ 0 h 6"/>
              </a:gdLst>
              <a:ahLst/>
              <a:cxnLst>
                <a:cxn ang="0">
                  <a:pos x="T0" y="T1"/>
                </a:cxn>
                <a:cxn ang="0">
                  <a:pos x="T2" y="T3"/>
                </a:cxn>
                <a:cxn ang="0">
                  <a:pos x="T4" y="T5"/>
                </a:cxn>
                <a:cxn ang="0">
                  <a:pos x="T6" y="T7"/>
                </a:cxn>
                <a:cxn ang="0">
                  <a:pos x="T8" y="T9"/>
                </a:cxn>
                <a:cxn ang="0">
                  <a:pos x="T10" y="T11"/>
                </a:cxn>
              </a:cxnLst>
              <a:rect l="0" t="0" r="r" b="b"/>
              <a:pathLst>
                <a:path w="16" h="6">
                  <a:moveTo>
                    <a:pt x="16" y="0"/>
                  </a:moveTo>
                  <a:lnTo>
                    <a:pt x="16" y="3"/>
                  </a:lnTo>
                  <a:lnTo>
                    <a:pt x="1" y="6"/>
                  </a:lnTo>
                  <a:lnTo>
                    <a:pt x="0" y="3"/>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21"/>
            <p:cNvSpPr/>
            <p:nvPr/>
          </p:nvSpPr>
          <p:spPr bwMode="auto">
            <a:xfrm>
              <a:off x="7693026" y="7670801"/>
              <a:ext cx="34925" cy="17463"/>
            </a:xfrm>
            <a:custGeom>
              <a:avLst/>
              <a:gdLst>
                <a:gd name="T0" fmla="*/ 0 w 22"/>
                <a:gd name="T1" fmla="*/ 5 h 11"/>
                <a:gd name="T2" fmla="*/ 18 w 22"/>
                <a:gd name="T3" fmla="*/ 0 h 11"/>
                <a:gd name="T4" fmla="*/ 21 w 22"/>
                <a:gd name="T5" fmla="*/ 0 h 11"/>
                <a:gd name="T6" fmla="*/ 22 w 22"/>
                <a:gd name="T7" fmla="*/ 8 h 11"/>
                <a:gd name="T8" fmla="*/ 1 w 22"/>
                <a:gd name="T9" fmla="*/ 11 h 11"/>
                <a:gd name="T10" fmla="*/ 0 w 22"/>
                <a:gd name="T11" fmla="*/ 5 h 11"/>
                <a:gd name="T12" fmla="*/ 0 w 2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0" y="5"/>
                  </a:moveTo>
                  <a:lnTo>
                    <a:pt x="18" y="0"/>
                  </a:lnTo>
                  <a:lnTo>
                    <a:pt x="21" y="0"/>
                  </a:lnTo>
                  <a:lnTo>
                    <a:pt x="22" y="8"/>
                  </a:lnTo>
                  <a:lnTo>
                    <a:pt x="1"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22"/>
            <p:cNvSpPr/>
            <p:nvPr/>
          </p:nvSpPr>
          <p:spPr bwMode="auto">
            <a:xfrm>
              <a:off x="7697789" y="7662863"/>
              <a:ext cx="17463" cy="19050"/>
            </a:xfrm>
            <a:custGeom>
              <a:avLst/>
              <a:gdLst>
                <a:gd name="T0" fmla="*/ 9 w 11"/>
                <a:gd name="T1" fmla="*/ 0 h 12"/>
                <a:gd name="T2" fmla="*/ 11 w 11"/>
                <a:gd name="T3" fmla="*/ 2 h 12"/>
                <a:gd name="T4" fmla="*/ 2 w 11"/>
                <a:gd name="T5" fmla="*/ 12 h 12"/>
                <a:gd name="T6" fmla="*/ 0 w 11"/>
                <a:gd name="T7" fmla="*/ 10 h 12"/>
                <a:gd name="T8" fmla="*/ 9 w 11"/>
                <a:gd name="T9" fmla="*/ 0 h 12"/>
                <a:gd name="T10" fmla="*/ 9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9" y="0"/>
                  </a:moveTo>
                  <a:lnTo>
                    <a:pt x="11" y="2"/>
                  </a:lnTo>
                  <a:lnTo>
                    <a:pt x="2" y="12"/>
                  </a:lnTo>
                  <a:lnTo>
                    <a:pt x="0" y="1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23"/>
            <p:cNvSpPr/>
            <p:nvPr/>
          </p:nvSpPr>
          <p:spPr bwMode="auto">
            <a:xfrm>
              <a:off x="7693026" y="7658101"/>
              <a:ext cx="26988" cy="28575"/>
            </a:xfrm>
            <a:custGeom>
              <a:avLst/>
              <a:gdLst>
                <a:gd name="T0" fmla="*/ 0 w 17"/>
                <a:gd name="T1" fmla="*/ 14 h 18"/>
                <a:gd name="T2" fmla="*/ 10 w 17"/>
                <a:gd name="T3" fmla="*/ 2 h 18"/>
                <a:gd name="T4" fmla="*/ 11 w 17"/>
                <a:gd name="T5" fmla="*/ 0 h 18"/>
                <a:gd name="T6" fmla="*/ 17 w 17"/>
                <a:gd name="T7" fmla="*/ 5 h 18"/>
                <a:gd name="T8" fmla="*/ 5 w 17"/>
                <a:gd name="T9" fmla="*/ 18 h 18"/>
                <a:gd name="T10" fmla="*/ 0 w 17"/>
                <a:gd name="T11" fmla="*/ 14 h 18"/>
                <a:gd name="T12" fmla="*/ 0 w 1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14"/>
                  </a:moveTo>
                  <a:lnTo>
                    <a:pt x="10" y="2"/>
                  </a:lnTo>
                  <a:lnTo>
                    <a:pt x="11" y="0"/>
                  </a:lnTo>
                  <a:lnTo>
                    <a:pt x="17" y="5"/>
                  </a:lnTo>
                  <a:lnTo>
                    <a:pt x="5" y="18"/>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24"/>
            <p:cNvSpPr/>
            <p:nvPr/>
          </p:nvSpPr>
          <p:spPr bwMode="auto">
            <a:xfrm>
              <a:off x="7459664" y="7753351"/>
              <a:ext cx="60325" cy="88900"/>
            </a:xfrm>
            <a:custGeom>
              <a:avLst/>
              <a:gdLst>
                <a:gd name="T0" fmla="*/ 0 w 35"/>
                <a:gd name="T1" fmla="*/ 39 h 51"/>
                <a:gd name="T2" fmla="*/ 33 w 35"/>
                <a:gd name="T3" fmla="*/ 0 h 51"/>
                <a:gd name="T4" fmla="*/ 33 w 35"/>
                <a:gd name="T5" fmla="*/ 0 h 51"/>
                <a:gd name="T6" fmla="*/ 35 w 35"/>
                <a:gd name="T7" fmla="*/ 3 h 51"/>
                <a:gd name="T8" fmla="*/ 20 w 35"/>
                <a:gd name="T9" fmla="*/ 16 h 51"/>
                <a:gd name="T10" fmla="*/ 20 w 35"/>
                <a:gd name="T11" fmla="*/ 16 h 51"/>
                <a:gd name="T12" fmla="*/ 3 w 35"/>
                <a:gd name="T13" fmla="*/ 39 h 51"/>
                <a:gd name="T14" fmla="*/ 3 w 35"/>
                <a:gd name="T15" fmla="*/ 39 h 51"/>
                <a:gd name="T16" fmla="*/ 6 w 35"/>
                <a:gd name="T17" fmla="*/ 51 h 51"/>
                <a:gd name="T18" fmla="*/ 6 w 35"/>
                <a:gd name="T19" fmla="*/ 51 h 51"/>
                <a:gd name="T20" fmla="*/ 4 w 35"/>
                <a:gd name="T21" fmla="*/ 51 h 51"/>
                <a:gd name="T22" fmla="*/ 0 w 35"/>
                <a:gd name="T23" fmla="*/ 39 h 51"/>
                <a:gd name="T24" fmla="*/ 0 w 35"/>
                <a:gd name="T25" fmla="*/ 39 h 51"/>
                <a:gd name="T26" fmla="*/ 0 w 35"/>
                <a:gd name="T27" fmla="*/ 39 h 51"/>
                <a:gd name="T28" fmla="*/ 0 w 35"/>
                <a:gd name="T2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1">
                  <a:moveTo>
                    <a:pt x="0" y="39"/>
                  </a:moveTo>
                  <a:cubicBezTo>
                    <a:pt x="4" y="25"/>
                    <a:pt x="33" y="1"/>
                    <a:pt x="33" y="0"/>
                  </a:cubicBezTo>
                  <a:cubicBezTo>
                    <a:pt x="33" y="0"/>
                    <a:pt x="33" y="0"/>
                    <a:pt x="33" y="0"/>
                  </a:cubicBezTo>
                  <a:cubicBezTo>
                    <a:pt x="35" y="3"/>
                    <a:pt x="35" y="3"/>
                    <a:pt x="35" y="3"/>
                  </a:cubicBezTo>
                  <a:cubicBezTo>
                    <a:pt x="35" y="3"/>
                    <a:pt x="28" y="9"/>
                    <a:pt x="20" y="16"/>
                  </a:cubicBezTo>
                  <a:cubicBezTo>
                    <a:pt x="20" y="16"/>
                    <a:pt x="20" y="16"/>
                    <a:pt x="20" y="16"/>
                  </a:cubicBezTo>
                  <a:cubicBezTo>
                    <a:pt x="12" y="24"/>
                    <a:pt x="4" y="33"/>
                    <a:pt x="3" y="39"/>
                  </a:cubicBezTo>
                  <a:cubicBezTo>
                    <a:pt x="3" y="39"/>
                    <a:pt x="3" y="39"/>
                    <a:pt x="3" y="39"/>
                  </a:cubicBezTo>
                  <a:cubicBezTo>
                    <a:pt x="4" y="41"/>
                    <a:pt x="6" y="48"/>
                    <a:pt x="6" y="51"/>
                  </a:cubicBezTo>
                  <a:cubicBezTo>
                    <a:pt x="6" y="51"/>
                    <a:pt x="6" y="51"/>
                    <a:pt x="6" y="51"/>
                  </a:cubicBezTo>
                  <a:cubicBezTo>
                    <a:pt x="4" y="51"/>
                    <a:pt x="4" y="51"/>
                    <a:pt x="4" y="51"/>
                  </a:cubicBezTo>
                  <a:cubicBezTo>
                    <a:pt x="3" y="49"/>
                    <a:pt x="0" y="39"/>
                    <a:pt x="0" y="39"/>
                  </a:cubicBezTo>
                  <a:cubicBezTo>
                    <a:pt x="0" y="39"/>
                    <a:pt x="0" y="39"/>
                    <a:pt x="0" y="39"/>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25"/>
            <p:cNvSpPr/>
            <p:nvPr/>
          </p:nvSpPr>
          <p:spPr bwMode="auto">
            <a:xfrm>
              <a:off x="7456489" y="7747001"/>
              <a:ext cx="68263" cy="98425"/>
            </a:xfrm>
            <a:custGeom>
              <a:avLst/>
              <a:gdLst>
                <a:gd name="T0" fmla="*/ 4 w 40"/>
                <a:gd name="T1" fmla="*/ 55 h 57"/>
                <a:gd name="T2" fmla="*/ 1 w 40"/>
                <a:gd name="T3" fmla="*/ 45 h 57"/>
                <a:gd name="T4" fmla="*/ 1 w 40"/>
                <a:gd name="T5" fmla="*/ 45 h 57"/>
                <a:gd name="T6" fmla="*/ 1 w 40"/>
                <a:gd name="T7" fmla="*/ 45 h 57"/>
                <a:gd name="T8" fmla="*/ 0 w 40"/>
                <a:gd name="T9" fmla="*/ 44 h 57"/>
                <a:gd name="T10" fmla="*/ 0 w 40"/>
                <a:gd name="T11" fmla="*/ 44 h 57"/>
                <a:gd name="T12" fmla="*/ 0 w 40"/>
                <a:gd name="T13" fmla="*/ 44 h 57"/>
                <a:gd name="T14" fmla="*/ 0 w 40"/>
                <a:gd name="T15" fmla="*/ 44 h 57"/>
                <a:gd name="T16" fmla="*/ 0 w 40"/>
                <a:gd name="T17" fmla="*/ 44 h 57"/>
                <a:gd name="T18" fmla="*/ 0 w 40"/>
                <a:gd name="T19" fmla="*/ 43 h 57"/>
                <a:gd name="T20" fmla="*/ 0 w 40"/>
                <a:gd name="T21" fmla="*/ 42 h 57"/>
                <a:gd name="T22" fmla="*/ 0 w 40"/>
                <a:gd name="T23" fmla="*/ 42 h 57"/>
                <a:gd name="T24" fmla="*/ 2 w 40"/>
                <a:gd name="T25" fmla="*/ 43 h 57"/>
                <a:gd name="T26" fmla="*/ 0 w 40"/>
                <a:gd name="T27" fmla="*/ 42 h 57"/>
                <a:gd name="T28" fmla="*/ 34 w 40"/>
                <a:gd name="T29" fmla="*/ 3 h 57"/>
                <a:gd name="T30" fmla="*/ 34 w 40"/>
                <a:gd name="T31" fmla="*/ 3 h 57"/>
                <a:gd name="T32" fmla="*/ 35 w 40"/>
                <a:gd name="T33" fmla="*/ 0 h 57"/>
                <a:gd name="T34" fmla="*/ 40 w 40"/>
                <a:gd name="T35" fmla="*/ 7 h 57"/>
                <a:gd name="T36" fmla="*/ 39 w 40"/>
                <a:gd name="T37" fmla="*/ 8 h 57"/>
                <a:gd name="T38" fmla="*/ 23 w 40"/>
                <a:gd name="T39" fmla="*/ 22 h 57"/>
                <a:gd name="T40" fmla="*/ 23 w 40"/>
                <a:gd name="T41" fmla="*/ 22 h 57"/>
                <a:gd name="T42" fmla="*/ 7 w 40"/>
                <a:gd name="T43" fmla="*/ 43 h 57"/>
                <a:gd name="T44" fmla="*/ 7 w 40"/>
                <a:gd name="T45" fmla="*/ 43 h 57"/>
                <a:gd name="T46" fmla="*/ 10 w 40"/>
                <a:gd name="T47" fmla="*/ 54 h 57"/>
                <a:gd name="T48" fmla="*/ 10 w 40"/>
                <a:gd name="T49" fmla="*/ 54 h 57"/>
                <a:gd name="T50" fmla="*/ 11 w 40"/>
                <a:gd name="T51" fmla="*/ 56 h 57"/>
                <a:gd name="T52" fmla="*/ 9 w 40"/>
                <a:gd name="T53" fmla="*/ 57 h 57"/>
                <a:gd name="T54" fmla="*/ 4 w 40"/>
                <a:gd name="T55" fmla="*/ 57 h 57"/>
                <a:gd name="T56" fmla="*/ 4 w 40"/>
                <a:gd name="T5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7">
                  <a:moveTo>
                    <a:pt x="4" y="55"/>
                  </a:moveTo>
                  <a:cubicBezTo>
                    <a:pt x="4" y="54"/>
                    <a:pt x="2" y="47"/>
                    <a:pt x="1" y="45"/>
                  </a:cubicBezTo>
                  <a:cubicBezTo>
                    <a:pt x="1" y="45"/>
                    <a:pt x="1" y="45"/>
                    <a:pt x="1" y="45"/>
                  </a:cubicBezTo>
                  <a:cubicBezTo>
                    <a:pt x="1" y="45"/>
                    <a:pt x="1" y="45"/>
                    <a:pt x="1" y="45"/>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3"/>
                    <a:pt x="0" y="43"/>
                    <a:pt x="0" y="43"/>
                  </a:cubicBezTo>
                  <a:cubicBezTo>
                    <a:pt x="0" y="42"/>
                    <a:pt x="0" y="42"/>
                    <a:pt x="0" y="42"/>
                  </a:cubicBezTo>
                  <a:cubicBezTo>
                    <a:pt x="0" y="42"/>
                    <a:pt x="0" y="42"/>
                    <a:pt x="0" y="42"/>
                  </a:cubicBezTo>
                  <a:cubicBezTo>
                    <a:pt x="2" y="43"/>
                    <a:pt x="2" y="43"/>
                    <a:pt x="2" y="43"/>
                  </a:cubicBezTo>
                  <a:cubicBezTo>
                    <a:pt x="0" y="42"/>
                    <a:pt x="0" y="42"/>
                    <a:pt x="0" y="42"/>
                  </a:cubicBezTo>
                  <a:cubicBezTo>
                    <a:pt x="4" y="28"/>
                    <a:pt x="30" y="6"/>
                    <a:pt x="34" y="3"/>
                  </a:cubicBezTo>
                  <a:cubicBezTo>
                    <a:pt x="34" y="3"/>
                    <a:pt x="34" y="3"/>
                    <a:pt x="34" y="3"/>
                  </a:cubicBezTo>
                  <a:cubicBezTo>
                    <a:pt x="35" y="0"/>
                    <a:pt x="35" y="0"/>
                    <a:pt x="35" y="0"/>
                  </a:cubicBezTo>
                  <a:cubicBezTo>
                    <a:pt x="40" y="7"/>
                    <a:pt x="40" y="7"/>
                    <a:pt x="40" y="7"/>
                  </a:cubicBezTo>
                  <a:cubicBezTo>
                    <a:pt x="39" y="8"/>
                    <a:pt x="39" y="8"/>
                    <a:pt x="39" y="8"/>
                  </a:cubicBezTo>
                  <a:cubicBezTo>
                    <a:pt x="38" y="8"/>
                    <a:pt x="31" y="14"/>
                    <a:pt x="23" y="22"/>
                  </a:cubicBezTo>
                  <a:cubicBezTo>
                    <a:pt x="23" y="22"/>
                    <a:pt x="23" y="22"/>
                    <a:pt x="23" y="22"/>
                  </a:cubicBezTo>
                  <a:cubicBezTo>
                    <a:pt x="16" y="29"/>
                    <a:pt x="9" y="38"/>
                    <a:pt x="7" y="43"/>
                  </a:cubicBezTo>
                  <a:cubicBezTo>
                    <a:pt x="7" y="43"/>
                    <a:pt x="7" y="43"/>
                    <a:pt x="7" y="43"/>
                  </a:cubicBezTo>
                  <a:cubicBezTo>
                    <a:pt x="8" y="45"/>
                    <a:pt x="10" y="51"/>
                    <a:pt x="10" y="54"/>
                  </a:cubicBezTo>
                  <a:cubicBezTo>
                    <a:pt x="10" y="54"/>
                    <a:pt x="10" y="54"/>
                    <a:pt x="10" y="54"/>
                  </a:cubicBezTo>
                  <a:cubicBezTo>
                    <a:pt x="11" y="56"/>
                    <a:pt x="11" y="56"/>
                    <a:pt x="11" y="56"/>
                  </a:cubicBezTo>
                  <a:cubicBezTo>
                    <a:pt x="9" y="57"/>
                    <a:pt x="9" y="57"/>
                    <a:pt x="9" y="57"/>
                  </a:cubicBezTo>
                  <a:cubicBezTo>
                    <a:pt x="4" y="57"/>
                    <a:pt x="4" y="57"/>
                    <a:pt x="4" y="57"/>
                  </a:cubicBezTo>
                  <a:cubicBezTo>
                    <a:pt x="4" y="55"/>
                    <a:pt x="4" y="55"/>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326"/>
            <p:cNvSpPr/>
            <p:nvPr/>
          </p:nvSpPr>
          <p:spPr bwMode="auto">
            <a:xfrm>
              <a:off x="7448551" y="7813676"/>
              <a:ext cx="17463" cy="26988"/>
            </a:xfrm>
            <a:custGeom>
              <a:avLst/>
              <a:gdLst>
                <a:gd name="T0" fmla="*/ 11 w 11"/>
                <a:gd name="T1" fmla="*/ 0 h 17"/>
                <a:gd name="T2" fmla="*/ 8 w 11"/>
                <a:gd name="T3" fmla="*/ 17 h 17"/>
                <a:gd name="T4" fmla="*/ 5 w 11"/>
                <a:gd name="T5" fmla="*/ 16 h 17"/>
                <a:gd name="T6" fmla="*/ 6 w 11"/>
                <a:gd name="T7" fmla="*/ 8 h 17"/>
                <a:gd name="T8" fmla="*/ 2 w 11"/>
                <a:gd name="T9" fmla="*/ 11 h 17"/>
                <a:gd name="T10" fmla="*/ 0 w 11"/>
                <a:gd name="T11" fmla="*/ 9 h 17"/>
                <a:gd name="T12" fmla="*/ 11 w 11"/>
                <a:gd name="T13" fmla="*/ 0 h 17"/>
                <a:gd name="T14" fmla="*/ 11 w 1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8" y="17"/>
                  </a:lnTo>
                  <a:lnTo>
                    <a:pt x="5" y="16"/>
                  </a:lnTo>
                  <a:lnTo>
                    <a:pt x="6" y="8"/>
                  </a:lnTo>
                  <a:lnTo>
                    <a:pt x="2" y="11"/>
                  </a:lnTo>
                  <a:lnTo>
                    <a:pt x="0" y="9"/>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327"/>
            <p:cNvSpPr/>
            <p:nvPr/>
          </p:nvSpPr>
          <p:spPr bwMode="auto">
            <a:xfrm>
              <a:off x="7443789" y="7805738"/>
              <a:ext cx="26988" cy="38100"/>
            </a:xfrm>
            <a:custGeom>
              <a:avLst/>
              <a:gdLst>
                <a:gd name="T0" fmla="*/ 4 w 17"/>
                <a:gd name="T1" fmla="*/ 23 h 24"/>
                <a:gd name="T2" fmla="*/ 5 w 17"/>
                <a:gd name="T3" fmla="*/ 21 h 24"/>
                <a:gd name="T4" fmla="*/ 5 w 17"/>
                <a:gd name="T5" fmla="*/ 19 h 24"/>
                <a:gd name="T6" fmla="*/ 4 w 17"/>
                <a:gd name="T7" fmla="*/ 20 h 24"/>
                <a:gd name="T8" fmla="*/ 0 w 17"/>
                <a:gd name="T9" fmla="*/ 14 h 24"/>
                <a:gd name="T10" fmla="*/ 12 w 17"/>
                <a:gd name="T11" fmla="*/ 4 h 24"/>
                <a:gd name="T12" fmla="*/ 17 w 17"/>
                <a:gd name="T13" fmla="*/ 0 h 24"/>
                <a:gd name="T14" fmla="*/ 12 w 17"/>
                <a:gd name="T15" fmla="*/ 24 h 24"/>
                <a:gd name="T16" fmla="*/ 4 w 17"/>
                <a:gd name="T17" fmla="*/ 23 h 24"/>
                <a:gd name="T18" fmla="*/ 4 w 17"/>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4" y="23"/>
                  </a:moveTo>
                  <a:lnTo>
                    <a:pt x="5" y="21"/>
                  </a:lnTo>
                  <a:lnTo>
                    <a:pt x="5" y="19"/>
                  </a:lnTo>
                  <a:lnTo>
                    <a:pt x="4" y="20"/>
                  </a:lnTo>
                  <a:lnTo>
                    <a:pt x="0" y="14"/>
                  </a:lnTo>
                  <a:lnTo>
                    <a:pt x="12" y="4"/>
                  </a:lnTo>
                  <a:lnTo>
                    <a:pt x="17" y="0"/>
                  </a:lnTo>
                  <a:lnTo>
                    <a:pt x="12" y="24"/>
                  </a:lnTo>
                  <a:lnTo>
                    <a:pt x="4" y="23"/>
                  </a:ln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328"/>
            <p:cNvSpPr>
              <a:spLocks noEditPoints="1"/>
            </p:cNvSpPr>
            <p:nvPr/>
          </p:nvSpPr>
          <p:spPr bwMode="auto">
            <a:xfrm>
              <a:off x="7448551" y="7534276"/>
              <a:ext cx="209550" cy="207963"/>
            </a:xfrm>
            <a:custGeom>
              <a:avLst/>
              <a:gdLst>
                <a:gd name="T0" fmla="*/ 72 w 120"/>
                <a:gd name="T1" fmla="*/ 6 h 120"/>
                <a:gd name="T2" fmla="*/ 113 w 120"/>
                <a:gd name="T3" fmla="*/ 72 h 120"/>
                <a:gd name="T4" fmla="*/ 113 w 120"/>
                <a:gd name="T5" fmla="*/ 72 h 120"/>
                <a:gd name="T6" fmla="*/ 48 w 120"/>
                <a:gd name="T7" fmla="*/ 113 h 120"/>
                <a:gd name="T8" fmla="*/ 48 w 120"/>
                <a:gd name="T9" fmla="*/ 113 h 120"/>
                <a:gd name="T10" fmla="*/ 6 w 120"/>
                <a:gd name="T11" fmla="*/ 48 h 120"/>
                <a:gd name="T12" fmla="*/ 6 w 120"/>
                <a:gd name="T13" fmla="*/ 48 h 120"/>
                <a:gd name="T14" fmla="*/ 72 w 120"/>
                <a:gd name="T15" fmla="*/ 6 h 120"/>
                <a:gd name="T16" fmla="*/ 71 w 120"/>
                <a:gd name="T17" fmla="*/ 9 h 120"/>
                <a:gd name="T18" fmla="*/ 9 w 120"/>
                <a:gd name="T19" fmla="*/ 48 h 120"/>
                <a:gd name="T20" fmla="*/ 9 w 120"/>
                <a:gd name="T21" fmla="*/ 48 h 120"/>
                <a:gd name="T22" fmla="*/ 49 w 120"/>
                <a:gd name="T23" fmla="*/ 111 h 120"/>
                <a:gd name="T24" fmla="*/ 49 w 120"/>
                <a:gd name="T25" fmla="*/ 111 h 120"/>
                <a:gd name="T26" fmla="*/ 111 w 120"/>
                <a:gd name="T27" fmla="*/ 71 h 120"/>
                <a:gd name="T28" fmla="*/ 111 w 120"/>
                <a:gd name="T29" fmla="*/ 71 h 120"/>
                <a:gd name="T30" fmla="*/ 71 w 120"/>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72" y="6"/>
                  </a:moveTo>
                  <a:cubicBezTo>
                    <a:pt x="101" y="13"/>
                    <a:pt x="120" y="42"/>
                    <a:pt x="113" y="72"/>
                  </a:cubicBezTo>
                  <a:cubicBezTo>
                    <a:pt x="113" y="72"/>
                    <a:pt x="113" y="72"/>
                    <a:pt x="113" y="72"/>
                  </a:cubicBezTo>
                  <a:cubicBezTo>
                    <a:pt x="107" y="101"/>
                    <a:pt x="77" y="120"/>
                    <a:pt x="48" y="113"/>
                  </a:cubicBezTo>
                  <a:cubicBezTo>
                    <a:pt x="48" y="113"/>
                    <a:pt x="48" y="113"/>
                    <a:pt x="48" y="113"/>
                  </a:cubicBezTo>
                  <a:cubicBezTo>
                    <a:pt x="18" y="107"/>
                    <a:pt x="0" y="77"/>
                    <a:pt x="6" y="48"/>
                  </a:cubicBezTo>
                  <a:cubicBezTo>
                    <a:pt x="6" y="48"/>
                    <a:pt x="6" y="48"/>
                    <a:pt x="6" y="48"/>
                  </a:cubicBezTo>
                  <a:cubicBezTo>
                    <a:pt x="13" y="18"/>
                    <a:pt x="42" y="0"/>
                    <a:pt x="72" y="6"/>
                  </a:cubicBezTo>
                  <a:close/>
                  <a:moveTo>
                    <a:pt x="71" y="9"/>
                  </a:moveTo>
                  <a:cubicBezTo>
                    <a:pt x="43" y="3"/>
                    <a:pt x="15" y="20"/>
                    <a:pt x="9" y="48"/>
                  </a:cubicBezTo>
                  <a:cubicBezTo>
                    <a:pt x="9" y="48"/>
                    <a:pt x="9" y="48"/>
                    <a:pt x="9" y="48"/>
                  </a:cubicBezTo>
                  <a:cubicBezTo>
                    <a:pt x="3" y="77"/>
                    <a:pt x="20" y="104"/>
                    <a:pt x="49" y="111"/>
                  </a:cubicBezTo>
                  <a:cubicBezTo>
                    <a:pt x="49" y="111"/>
                    <a:pt x="49" y="111"/>
                    <a:pt x="49" y="111"/>
                  </a:cubicBezTo>
                  <a:cubicBezTo>
                    <a:pt x="77" y="117"/>
                    <a:pt x="104" y="99"/>
                    <a:pt x="111" y="71"/>
                  </a:cubicBezTo>
                  <a:cubicBezTo>
                    <a:pt x="111" y="71"/>
                    <a:pt x="111" y="71"/>
                    <a:pt x="111" y="71"/>
                  </a:cubicBezTo>
                  <a:cubicBezTo>
                    <a:pt x="117" y="43"/>
                    <a:pt x="99" y="15"/>
                    <a:pt x="7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329"/>
            <p:cNvSpPr>
              <a:spLocks noEditPoints="1"/>
            </p:cNvSpPr>
            <p:nvPr/>
          </p:nvSpPr>
          <p:spPr bwMode="auto">
            <a:xfrm>
              <a:off x="7453314" y="7539038"/>
              <a:ext cx="200025" cy="198438"/>
            </a:xfrm>
            <a:custGeom>
              <a:avLst/>
              <a:gdLst>
                <a:gd name="T0" fmla="*/ 44 w 114"/>
                <a:gd name="T1" fmla="*/ 112 h 114"/>
                <a:gd name="T2" fmla="*/ 0 w 114"/>
                <a:gd name="T3" fmla="*/ 57 h 114"/>
                <a:gd name="T4" fmla="*/ 0 w 114"/>
                <a:gd name="T5" fmla="*/ 57 h 114"/>
                <a:gd name="T6" fmla="*/ 1 w 114"/>
                <a:gd name="T7" fmla="*/ 44 h 114"/>
                <a:gd name="T8" fmla="*/ 1 w 114"/>
                <a:gd name="T9" fmla="*/ 44 h 114"/>
                <a:gd name="T10" fmla="*/ 57 w 114"/>
                <a:gd name="T11" fmla="*/ 0 h 114"/>
                <a:gd name="T12" fmla="*/ 57 w 114"/>
                <a:gd name="T13" fmla="*/ 0 h 114"/>
                <a:gd name="T14" fmla="*/ 69 w 114"/>
                <a:gd name="T15" fmla="*/ 1 h 114"/>
                <a:gd name="T16" fmla="*/ 69 w 114"/>
                <a:gd name="T17" fmla="*/ 1 h 114"/>
                <a:gd name="T18" fmla="*/ 69 w 114"/>
                <a:gd name="T19" fmla="*/ 3 h 114"/>
                <a:gd name="T20" fmla="*/ 69 w 114"/>
                <a:gd name="T21" fmla="*/ 4 h 114"/>
                <a:gd name="T22" fmla="*/ 69 w 114"/>
                <a:gd name="T23" fmla="*/ 3 h 114"/>
                <a:gd name="T24" fmla="*/ 69 w 114"/>
                <a:gd name="T25" fmla="*/ 1 h 114"/>
                <a:gd name="T26" fmla="*/ 114 w 114"/>
                <a:gd name="T27" fmla="*/ 57 h 114"/>
                <a:gd name="T28" fmla="*/ 114 w 114"/>
                <a:gd name="T29" fmla="*/ 57 h 114"/>
                <a:gd name="T30" fmla="*/ 112 w 114"/>
                <a:gd name="T31" fmla="*/ 69 h 114"/>
                <a:gd name="T32" fmla="*/ 112 w 114"/>
                <a:gd name="T33" fmla="*/ 69 h 114"/>
                <a:gd name="T34" fmla="*/ 57 w 114"/>
                <a:gd name="T35" fmla="*/ 114 h 114"/>
                <a:gd name="T36" fmla="*/ 57 w 114"/>
                <a:gd name="T37" fmla="*/ 114 h 114"/>
                <a:gd name="T38" fmla="*/ 44 w 114"/>
                <a:gd name="T39" fmla="*/ 112 h 114"/>
                <a:gd name="T40" fmla="*/ 8 w 114"/>
                <a:gd name="T41" fmla="*/ 46 h 114"/>
                <a:gd name="T42" fmla="*/ 7 w 114"/>
                <a:gd name="T43" fmla="*/ 57 h 114"/>
                <a:gd name="T44" fmla="*/ 7 w 114"/>
                <a:gd name="T45" fmla="*/ 57 h 114"/>
                <a:gd name="T46" fmla="*/ 46 w 114"/>
                <a:gd name="T47" fmla="*/ 106 h 114"/>
                <a:gd name="T48" fmla="*/ 46 w 114"/>
                <a:gd name="T49" fmla="*/ 106 h 114"/>
                <a:gd name="T50" fmla="*/ 57 w 114"/>
                <a:gd name="T51" fmla="*/ 107 h 114"/>
                <a:gd name="T52" fmla="*/ 57 w 114"/>
                <a:gd name="T53" fmla="*/ 107 h 114"/>
                <a:gd name="T54" fmla="*/ 106 w 114"/>
                <a:gd name="T55" fmla="*/ 68 h 114"/>
                <a:gd name="T56" fmla="*/ 106 w 114"/>
                <a:gd name="T57" fmla="*/ 68 h 114"/>
                <a:gd name="T58" fmla="*/ 107 w 114"/>
                <a:gd name="T59" fmla="*/ 57 h 114"/>
                <a:gd name="T60" fmla="*/ 107 w 114"/>
                <a:gd name="T61" fmla="*/ 57 h 114"/>
                <a:gd name="T62" fmla="*/ 68 w 114"/>
                <a:gd name="T63" fmla="*/ 8 h 114"/>
                <a:gd name="T64" fmla="*/ 68 w 114"/>
                <a:gd name="T65" fmla="*/ 8 h 114"/>
                <a:gd name="T66" fmla="*/ 68 w 114"/>
                <a:gd name="T67" fmla="*/ 8 h 114"/>
                <a:gd name="T68" fmla="*/ 57 w 114"/>
                <a:gd name="T69" fmla="*/ 7 h 114"/>
                <a:gd name="T70" fmla="*/ 57 w 114"/>
                <a:gd name="T71" fmla="*/ 7 h 114"/>
                <a:gd name="T72" fmla="*/ 8 w 114"/>
                <a:gd name="T73" fmla="*/ 46 h 114"/>
                <a:gd name="T74" fmla="*/ 68 w 114"/>
                <a:gd name="T75" fmla="*/ 6 h 114"/>
                <a:gd name="T76" fmla="*/ 68 w 114"/>
                <a:gd name="T77" fmla="*/ 5 h 114"/>
                <a:gd name="T78" fmla="*/ 68 w 114"/>
                <a:gd name="T79" fmla="*/ 5 h 114"/>
                <a:gd name="T80" fmla="*/ 68 w 114"/>
                <a:gd name="T81" fmla="*/ 5 h 114"/>
                <a:gd name="T82" fmla="*/ 68 w 114"/>
                <a:gd name="T8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4">
                  <a:moveTo>
                    <a:pt x="44" y="112"/>
                  </a:moveTo>
                  <a:cubicBezTo>
                    <a:pt x="18" y="106"/>
                    <a:pt x="0" y="83"/>
                    <a:pt x="0" y="57"/>
                  </a:cubicBezTo>
                  <a:cubicBezTo>
                    <a:pt x="0" y="57"/>
                    <a:pt x="0" y="57"/>
                    <a:pt x="0" y="57"/>
                  </a:cubicBezTo>
                  <a:cubicBezTo>
                    <a:pt x="0" y="53"/>
                    <a:pt x="0" y="49"/>
                    <a:pt x="1" y="44"/>
                  </a:cubicBezTo>
                  <a:cubicBezTo>
                    <a:pt x="1" y="44"/>
                    <a:pt x="1" y="44"/>
                    <a:pt x="1" y="44"/>
                  </a:cubicBezTo>
                  <a:cubicBezTo>
                    <a:pt x="7" y="18"/>
                    <a:pt x="31" y="0"/>
                    <a:pt x="57" y="0"/>
                  </a:cubicBezTo>
                  <a:cubicBezTo>
                    <a:pt x="57" y="0"/>
                    <a:pt x="57" y="0"/>
                    <a:pt x="57" y="0"/>
                  </a:cubicBezTo>
                  <a:cubicBezTo>
                    <a:pt x="61" y="0"/>
                    <a:pt x="65" y="0"/>
                    <a:pt x="69" y="1"/>
                  </a:cubicBezTo>
                  <a:cubicBezTo>
                    <a:pt x="69" y="1"/>
                    <a:pt x="69" y="1"/>
                    <a:pt x="69" y="1"/>
                  </a:cubicBezTo>
                  <a:cubicBezTo>
                    <a:pt x="69" y="3"/>
                    <a:pt x="69" y="3"/>
                    <a:pt x="69" y="3"/>
                  </a:cubicBezTo>
                  <a:cubicBezTo>
                    <a:pt x="69" y="4"/>
                    <a:pt x="69" y="4"/>
                    <a:pt x="69" y="4"/>
                  </a:cubicBezTo>
                  <a:cubicBezTo>
                    <a:pt x="69" y="3"/>
                    <a:pt x="69" y="3"/>
                    <a:pt x="69" y="3"/>
                  </a:cubicBezTo>
                  <a:cubicBezTo>
                    <a:pt x="69" y="1"/>
                    <a:pt x="69" y="1"/>
                    <a:pt x="69" y="1"/>
                  </a:cubicBezTo>
                  <a:cubicBezTo>
                    <a:pt x="96" y="7"/>
                    <a:pt x="114" y="31"/>
                    <a:pt x="114" y="57"/>
                  </a:cubicBezTo>
                  <a:cubicBezTo>
                    <a:pt x="114" y="57"/>
                    <a:pt x="114" y="57"/>
                    <a:pt x="114" y="57"/>
                  </a:cubicBezTo>
                  <a:cubicBezTo>
                    <a:pt x="114" y="61"/>
                    <a:pt x="113" y="65"/>
                    <a:pt x="112" y="69"/>
                  </a:cubicBezTo>
                  <a:cubicBezTo>
                    <a:pt x="112" y="69"/>
                    <a:pt x="112" y="69"/>
                    <a:pt x="112" y="69"/>
                  </a:cubicBezTo>
                  <a:cubicBezTo>
                    <a:pt x="106" y="96"/>
                    <a:pt x="83" y="114"/>
                    <a:pt x="57" y="114"/>
                  </a:cubicBezTo>
                  <a:cubicBezTo>
                    <a:pt x="57" y="114"/>
                    <a:pt x="57" y="114"/>
                    <a:pt x="57" y="114"/>
                  </a:cubicBezTo>
                  <a:cubicBezTo>
                    <a:pt x="53" y="114"/>
                    <a:pt x="49" y="113"/>
                    <a:pt x="44" y="112"/>
                  </a:cubicBezTo>
                  <a:close/>
                  <a:moveTo>
                    <a:pt x="8" y="46"/>
                  </a:moveTo>
                  <a:cubicBezTo>
                    <a:pt x="7" y="49"/>
                    <a:pt x="7" y="53"/>
                    <a:pt x="7" y="57"/>
                  </a:cubicBezTo>
                  <a:cubicBezTo>
                    <a:pt x="7" y="57"/>
                    <a:pt x="7" y="57"/>
                    <a:pt x="7" y="57"/>
                  </a:cubicBezTo>
                  <a:cubicBezTo>
                    <a:pt x="7" y="80"/>
                    <a:pt x="23" y="100"/>
                    <a:pt x="46" y="106"/>
                  </a:cubicBezTo>
                  <a:cubicBezTo>
                    <a:pt x="46" y="106"/>
                    <a:pt x="46" y="106"/>
                    <a:pt x="46" y="106"/>
                  </a:cubicBezTo>
                  <a:cubicBezTo>
                    <a:pt x="50" y="106"/>
                    <a:pt x="53" y="107"/>
                    <a:pt x="57" y="107"/>
                  </a:cubicBezTo>
                  <a:cubicBezTo>
                    <a:pt x="57" y="107"/>
                    <a:pt x="57" y="107"/>
                    <a:pt x="57" y="107"/>
                  </a:cubicBezTo>
                  <a:cubicBezTo>
                    <a:pt x="80" y="107"/>
                    <a:pt x="101" y="91"/>
                    <a:pt x="106" y="68"/>
                  </a:cubicBezTo>
                  <a:cubicBezTo>
                    <a:pt x="106" y="68"/>
                    <a:pt x="106" y="68"/>
                    <a:pt x="106" y="68"/>
                  </a:cubicBezTo>
                  <a:cubicBezTo>
                    <a:pt x="107" y="64"/>
                    <a:pt x="107" y="60"/>
                    <a:pt x="107" y="57"/>
                  </a:cubicBezTo>
                  <a:cubicBezTo>
                    <a:pt x="107" y="57"/>
                    <a:pt x="107" y="57"/>
                    <a:pt x="107" y="57"/>
                  </a:cubicBezTo>
                  <a:cubicBezTo>
                    <a:pt x="107" y="34"/>
                    <a:pt x="91" y="13"/>
                    <a:pt x="68" y="8"/>
                  </a:cubicBezTo>
                  <a:cubicBezTo>
                    <a:pt x="68" y="8"/>
                    <a:pt x="68" y="8"/>
                    <a:pt x="68" y="8"/>
                  </a:cubicBezTo>
                  <a:cubicBezTo>
                    <a:pt x="68" y="8"/>
                    <a:pt x="68" y="8"/>
                    <a:pt x="68" y="8"/>
                  </a:cubicBezTo>
                  <a:cubicBezTo>
                    <a:pt x="64" y="7"/>
                    <a:pt x="60" y="7"/>
                    <a:pt x="57" y="7"/>
                  </a:cubicBezTo>
                  <a:cubicBezTo>
                    <a:pt x="57" y="7"/>
                    <a:pt x="57" y="7"/>
                    <a:pt x="57" y="7"/>
                  </a:cubicBezTo>
                  <a:cubicBezTo>
                    <a:pt x="34" y="7"/>
                    <a:pt x="13" y="22"/>
                    <a:pt x="8" y="46"/>
                  </a:cubicBezTo>
                  <a:close/>
                  <a:moveTo>
                    <a:pt x="68" y="6"/>
                  </a:moveTo>
                  <a:cubicBezTo>
                    <a:pt x="68" y="5"/>
                    <a:pt x="68" y="5"/>
                    <a:pt x="68" y="5"/>
                  </a:cubicBezTo>
                  <a:cubicBezTo>
                    <a:pt x="68" y="5"/>
                    <a:pt x="68" y="5"/>
                    <a:pt x="68" y="5"/>
                  </a:cubicBezTo>
                  <a:cubicBezTo>
                    <a:pt x="68" y="5"/>
                    <a:pt x="68" y="5"/>
                    <a:pt x="68" y="5"/>
                  </a:cubicBezTo>
                  <a:cubicBezTo>
                    <a:pt x="68" y="6"/>
                    <a:pt x="68" y="6"/>
                    <a:pt x="6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330"/>
            <p:cNvSpPr/>
            <p:nvPr/>
          </p:nvSpPr>
          <p:spPr bwMode="auto">
            <a:xfrm>
              <a:off x="7461251" y="7540626"/>
              <a:ext cx="158750" cy="90488"/>
            </a:xfrm>
            <a:custGeom>
              <a:avLst/>
              <a:gdLst>
                <a:gd name="T0" fmla="*/ 1 w 91"/>
                <a:gd name="T1" fmla="*/ 52 h 52"/>
                <a:gd name="T2" fmla="*/ 14 w 91"/>
                <a:gd name="T3" fmla="*/ 34 h 52"/>
                <a:gd name="T4" fmla="*/ 19 w 91"/>
                <a:gd name="T5" fmla="*/ 15 h 52"/>
                <a:gd name="T6" fmla="*/ 56 w 91"/>
                <a:gd name="T7" fmla="*/ 23 h 52"/>
                <a:gd name="T8" fmla="*/ 91 w 91"/>
                <a:gd name="T9" fmla="*/ 19 h 52"/>
                <a:gd name="T10" fmla="*/ 54 w 91"/>
                <a:gd name="T11" fmla="*/ 2 h 52"/>
                <a:gd name="T12" fmla="*/ 21 w 91"/>
                <a:gd name="T13" fmla="*/ 13 h 52"/>
                <a:gd name="T14" fmla="*/ 2 w 91"/>
                <a:gd name="T15" fmla="*/ 39 h 52"/>
                <a:gd name="T16" fmla="*/ 1 w 9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2">
                  <a:moveTo>
                    <a:pt x="1" y="52"/>
                  </a:moveTo>
                  <a:cubicBezTo>
                    <a:pt x="1" y="52"/>
                    <a:pt x="10" y="44"/>
                    <a:pt x="14" y="34"/>
                  </a:cubicBezTo>
                  <a:cubicBezTo>
                    <a:pt x="18" y="24"/>
                    <a:pt x="19" y="15"/>
                    <a:pt x="19" y="15"/>
                  </a:cubicBezTo>
                  <a:cubicBezTo>
                    <a:pt x="19" y="15"/>
                    <a:pt x="46" y="21"/>
                    <a:pt x="56" y="23"/>
                  </a:cubicBezTo>
                  <a:cubicBezTo>
                    <a:pt x="65" y="25"/>
                    <a:pt x="91" y="19"/>
                    <a:pt x="91" y="19"/>
                  </a:cubicBezTo>
                  <a:cubicBezTo>
                    <a:pt x="91" y="19"/>
                    <a:pt x="69" y="0"/>
                    <a:pt x="54" y="2"/>
                  </a:cubicBezTo>
                  <a:cubicBezTo>
                    <a:pt x="38" y="4"/>
                    <a:pt x="21" y="13"/>
                    <a:pt x="21" y="13"/>
                  </a:cubicBezTo>
                  <a:cubicBezTo>
                    <a:pt x="21" y="13"/>
                    <a:pt x="4" y="30"/>
                    <a:pt x="2" y="39"/>
                  </a:cubicBezTo>
                  <a:cubicBezTo>
                    <a:pt x="0" y="49"/>
                    <a:pt x="1" y="52"/>
                    <a:pt x="1"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331"/>
            <p:cNvSpPr>
              <a:spLocks noEditPoints="1"/>
            </p:cNvSpPr>
            <p:nvPr/>
          </p:nvSpPr>
          <p:spPr bwMode="auto">
            <a:xfrm>
              <a:off x="7459664" y="7540626"/>
              <a:ext cx="168275" cy="92075"/>
            </a:xfrm>
            <a:custGeom>
              <a:avLst/>
              <a:gdLst>
                <a:gd name="T0" fmla="*/ 2 w 97"/>
                <a:gd name="T1" fmla="*/ 52 h 53"/>
                <a:gd name="T2" fmla="*/ 1 w 97"/>
                <a:gd name="T3" fmla="*/ 53 h 53"/>
                <a:gd name="T4" fmla="*/ 0 w 97"/>
                <a:gd name="T5" fmla="*/ 48 h 53"/>
                <a:gd name="T6" fmla="*/ 0 w 97"/>
                <a:gd name="T7" fmla="*/ 48 h 53"/>
                <a:gd name="T8" fmla="*/ 1 w 97"/>
                <a:gd name="T9" fmla="*/ 39 h 53"/>
                <a:gd name="T10" fmla="*/ 1 w 97"/>
                <a:gd name="T11" fmla="*/ 39 h 53"/>
                <a:gd name="T12" fmla="*/ 18 w 97"/>
                <a:gd name="T13" fmla="*/ 14 h 53"/>
                <a:gd name="T14" fmla="*/ 18 w 97"/>
                <a:gd name="T15" fmla="*/ 14 h 53"/>
                <a:gd name="T16" fmla="*/ 18 w 97"/>
                <a:gd name="T17" fmla="*/ 12 h 53"/>
                <a:gd name="T18" fmla="*/ 19 w 97"/>
                <a:gd name="T19" fmla="*/ 13 h 53"/>
                <a:gd name="T20" fmla="*/ 20 w 97"/>
                <a:gd name="T21" fmla="*/ 12 h 53"/>
                <a:gd name="T22" fmla="*/ 20 w 97"/>
                <a:gd name="T23" fmla="*/ 12 h 53"/>
                <a:gd name="T24" fmla="*/ 21 w 97"/>
                <a:gd name="T25" fmla="*/ 11 h 53"/>
                <a:gd name="T26" fmla="*/ 21 w 97"/>
                <a:gd name="T27" fmla="*/ 11 h 53"/>
                <a:gd name="T28" fmla="*/ 54 w 97"/>
                <a:gd name="T29" fmla="*/ 0 h 53"/>
                <a:gd name="T30" fmla="*/ 54 w 97"/>
                <a:gd name="T31" fmla="*/ 0 h 53"/>
                <a:gd name="T32" fmla="*/ 57 w 97"/>
                <a:gd name="T33" fmla="*/ 0 h 53"/>
                <a:gd name="T34" fmla="*/ 57 w 97"/>
                <a:gd name="T35" fmla="*/ 0 h 53"/>
                <a:gd name="T36" fmla="*/ 94 w 97"/>
                <a:gd name="T37" fmla="*/ 17 h 53"/>
                <a:gd name="T38" fmla="*/ 94 w 97"/>
                <a:gd name="T39" fmla="*/ 17 h 53"/>
                <a:gd name="T40" fmla="*/ 97 w 97"/>
                <a:gd name="T41" fmla="*/ 20 h 53"/>
                <a:gd name="T42" fmla="*/ 93 w 97"/>
                <a:gd name="T43" fmla="*/ 21 h 53"/>
                <a:gd name="T44" fmla="*/ 62 w 97"/>
                <a:gd name="T45" fmla="*/ 25 h 53"/>
                <a:gd name="T46" fmla="*/ 62 w 97"/>
                <a:gd name="T47" fmla="*/ 25 h 53"/>
                <a:gd name="T48" fmla="*/ 56 w 97"/>
                <a:gd name="T49" fmla="*/ 25 h 53"/>
                <a:gd name="T50" fmla="*/ 56 w 97"/>
                <a:gd name="T51" fmla="*/ 25 h 53"/>
                <a:gd name="T52" fmla="*/ 21 w 97"/>
                <a:gd name="T53" fmla="*/ 17 h 53"/>
                <a:gd name="T54" fmla="*/ 21 w 97"/>
                <a:gd name="T55" fmla="*/ 17 h 53"/>
                <a:gd name="T56" fmla="*/ 17 w 97"/>
                <a:gd name="T57" fmla="*/ 35 h 53"/>
                <a:gd name="T58" fmla="*/ 17 w 97"/>
                <a:gd name="T59" fmla="*/ 35 h 53"/>
                <a:gd name="T60" fmla="*/ 4 w 97"/>
                <a:gd name="T61" fmla="*/ 53 h 53"/>
                <a:gd name="T62" fmla="*/ 4 w 97"/>
                <a:gd name="T63" fmla="*/ 53 h 53"/>
                <a:gd name="T64" fmla="*/ 4 w 97"/>
                <a:gd name="T65" fmla="*/ 53 h 53"/>
                <a:gd name="T66" fmla="*/ 2 w 97"/>
                <a:gd name="T67" fmla="*/ 52 h 53"/>
                <a:gd name="T68" fmla="*/ 15 w 97"/>
                <a:gd name="T69" fmla="*/ 24 h 53"/>
                <a:gd name="T70" fmla="*/ 5 w 97"/>
                <a:gd name="T71" fmla="*/ 40 h 53"/>
                <a:gd name="T72" fmla="*/ 5 w 97"/>
                <a:gd name="T73" fmla="*/ 40 h 53"/>
                <a:gd name="T74" fmla="*/ 4 w 97"/>
                <a:gd name="T75" fmla="*/ 47 h 53"/>
                <a:gd name="T76" fmla="*/ 4 w 97"/>
                <a:gd name="T77" fmla="*/ 47 h 53"/>
                <a:gd name="T78" fmla="*/ 6 w 97"/>
                <a:gd name="T79" fmla="*/ 45 h 53"/>
                <a:gd name="T80" fmla="*/ 6 w 97"/>
                <a:gd name="T81" fmla="*/ 45 h 53"/>
                <a:gd name="T82" fmla="*/ 13 w 97"/>
                <a:gd name="T83" fmla="*/ 33 h 53"/>
                <a:gd name="T84" fmla="*/ 13 w 97"/>
                <a:gd name="T85" fmla="*/ 33 h 53"/>
                <a:gd name="T86" fmla="*/ 17 w 97"/>
                <a:gd name="T87" fmla="*/ 21 h 53"/>
                <a:gd name="T88" fmla="*/ 17 w 97"/>
                <a:gd name="T89" fmla="*/ 21 h 53"/>
                <a:gd name="T90" fmla="*/ 15 w 97"/>
                <a:gd name="T91" fmla="*/ 24 h 53"/>
                <a:gd name="T92" fmla="*/ 57 w 97"/>
                <a:gd name="T93" fmla="*/ 21 h 53"/>
                <a:gd name="T94" fmla="*/ 62 w 97"/>
                <a:gd name="T95" fmla="*/ 21 h 53"/>
                <a:gd name="T96" fmla="*/ 62 w 97"/>
                <a:gd name="T97" fmla="*/ 21 h 53"/>
                <a:gd name="T98" fmla="*/ 88 w 97"/>
                <a:gd name="T99" fmla="*/ 18 h 53"/>
                <a:gd name="T100" fmla="*/ 88 w 97"/>
                <a:gd name="T101" fmla="*/ 18 h 53"/>
                <a:gd name="T102" fmla="*/ 79 w 97"/>
                <a:gd name="T103" fmla="*/ 12 h 53"/>
                <a:gd name="T104" fmla="*/ 79 w 97"/>
                <a:gd name="T105" fmla="*/ 12 h 53"/>
                <a:gd name="T106" fmla="*/ 57 w 97"/>
                <a:gd name="T107" fmla="*/ 4 h 53"/>
                <a:gd name="T108" fmla="*/ 57 w 97"/>
                <a:gd name="T109" fmla="*/ 4 h 53"/>
                <a:gd name="T110" fmla="*/ 55 w 97"/>
                <a:gd name="T111" fmla="*/ 4 h 53"/>
                <a:gd name="T112" fmla="*/ 55 w 97"/>
                <a:gd name="T113" fmla="*/ 4 h 53"/>
                <a:gd name="T114" fmla="*/ 25 w 97"/>
                <a:gd name="T115" fmla="*/ 14 h 53"/>
                <a:gd name="T116" fmla="*/ 25 w 97"/>
                <a:gd name="T117" fmla="*/ 14 h 53"/>
                <a:gd name="T118" fmla="*/ 57 w 97"/>
                <a:gd name="T119"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3">
                  <a:moveTo>
                    <a:pt x="2" y="52"/>
                  </a:moveTo>
                  <a:cubicBezTo>
                    <a:pt x="1" y="53"/>
                    <a:pt x="1" y="53"/>
                    <a:pt x="1" y="53"/>
                  </a:cubicBezTo>
                  <a:cubicBezTo>
                    <a:pt x="0" y="52"/>
                    <a:pt x="0" y="51"/>
                    <a:pt x="0" y="48"/>
                  </a:cubicBezTo>
                  <a:cubicBezTo>
                    <a:pt x="0" y="48"/>
                    <a:pt x="0" y="48"/>
                    <a:pt x="0" y="48"/>
                  </a:cubicBezTo>
                  <a:cubicBezTo>
                    <a:pt x="0" y="46"/>
                    <a:pt x="0" y="43"/>
                    <a:pt x="1" y="39"/>
                  </a:cubicBezTo>
                  <a:cubicBezTo>
                    <a:pt x="1" y="39"/>
                    <a:pt x="1" y="39"/>
                    <a:pt x="1" y="39"/>
                  </a:cubicBezTo>
                  <a:cubicBezTo>
                    <a:pt x="3" y="31"/>
                    <a:pt x="13" y="20"/>
                    <a:pt x="18" y="14"/>
                  </a:cubicBezTo>
                  <a:cubicBezTo>
                    <a:pt x="18" y="14"/>
                    <a:pt x="18" y="14"/>
                    <a:pt x="18" y="14"/>
                  </a:cubicBezTo>
                  <a:cubicBezTo>
                    <a:pt x="18" y="12"/>
                    <a:pt x="18" y="12"/>
                    <a:pt x="18" y="12"/>
                  </a:cubicBezTo>
                  <a:cubicBezTo>
                    <a:pt x="19" y="13"/>
                    <a:pt x="19" y="13"/>
                    <a:pt x="19" y="13"/>
                  </a:cubicBezTo>
                  <a:cubicBezTo>
                    <a:pt x="20" y="12"/>
                    <a:pt x="20" y="12"/>
                    <a:pt x="20" y="12"/>
                  </a:cubicBezTo>
                  <a:cubicBezTo>
                    <a:pt x="20" y="12"/>
                    <a:pt x="20" y="12"/>
                    <a:pt x="20" y="12"/>
                  </a:cubicBezTo>
                  <a:cubicBezTo>
                    <a:pt x="21" y="11"/>
                    <a:pt x="21" y="11"/>
                    <a:pt x="21" y="11"/>
                  </a:cubicBezTo>
                  <a:cubicBezTo>
                    <a:pt x="21" y="11"/>
                    <a:pt x="21" y="11"/>
                    <a:pt x="21" y="11"/>
                  </a:cubicBezTo>
                  <a:cubicBezTo>
                    <a:pt x="21" y="11"/>
                    <a:pt x="38" y="2"/>
                    <a:pt x="54" y="0"/>
                  </a:cubicBezTo>
                  <a:cubicBezTo>
                    <a:pt x="54" y="0"/>
                    <a:pt x="54" y="0"/>
                    <a:pt x="54" y="0"/>
                  </a:cubicBezTo>
                  <a:cubicBezTo>
                    <a:pt x="55" y="0"/>
                    <a:pt x="56" y="0"/>
                    <a:pt x="57" y="0"/>
                  </a:cubicBezTo>
                  <a:cubicBezTo>
                    <a:pt x="57" y="0"/>
                    <a:pt x="57" y="0"/>
                    <a:pt x="57" y="0"/>
                  </a:cubicBezTo>
                  <a:cubicBezTo>
                    <a:pt x="74" y="0"/>
                    <a:pt x="93" y="17"/>
                    <a:pt x="94" y="17"/>
                  </a:cubicBezTo>
                  <a:cubicBezTo>
                    <a:pt x="94" y="17"/>
                    <a:pt x="94" y="17"/>
                    <a:pt x="94" y="17"/>
                  </a:cubicBezTo>
                  <a:cubicBezTo>
                    <a:pt x="97" y="20"/>
                    <a:pt x="97" y="20"/>
                    <a:pt x="97" y="20"/>
                  </a:cubicBezTo>
                  <a:cubicBezTo>
                    <a:pt x="93" y="21"/>
                    <a:pt x="93" y="21"/>
                    <a:pt x="93" y="21"/>
                  </a:cubicBezTo>
                  <a:cubicBezTo>
                    <a:pt x="93" y="21"/>
                    <a:pt x="74" y="25"/>
                    <a:pt x="62" y="25"/>
                  </a:cubicBezTo>
                  <a:cubicBezTo>
                    <a:pt x="62" y="25"/>
                    <a:pt x="62" y="25"/>
                    <a:pt x="62" y="25"/>
                  </a:cubicBezTo>
                  <a:cubicBezTo>
                    <a:pt x="60" y="25"/>
                    <a:pt x="58" y="25"/>
                    <a:pt x="56" y="25"/>
                  </a:cubicBezTo>
                  <a:cubicBezTo>
                    <a:pt x="56" y="25"/>
                    <a:pt x="56" y="25"/>
                    <a:pt x="56" y="25"/>
                  </a:cubicBezTo>
                  <a:cubicBezTo>
                    <a:pt x="49" y="23"/>
                    <a:pt x="28" y="18"/>
                    <a:pt x="21" y="17"/>
                  </a:cubicBezTo>
                  <a:cubicBezTo>
                    <a:pt x="21" y="17"/>
                    <a:pt x="21" y="17"/>
                    <a:pt x="21" y="17"/>
                  </a:cubicBezTo>
                  <a:cubicBezTo>
                    <a:pt x="21" y="21"/>
                    <a:pt x="20" y="28"/>
                    <a:pt x="17" y="35"/>
                  </a:cubicBezTo>
                  <a:cubicBezTo>
                    <a:pt x="17" y="35"/>
                    <a:pt x="17" y="35"/>
                    <a:pt x="17" y="35"/>
                  </a:cubicBezTo>
                  <a:cubicBezTo>
                    <a:pt x="13" y="45"/>
                    <a:pt x="4" y="53"/>
                    <a:pt x="4" y="53"/>
                  </a:cubicBezTo>
                  <a:cubicBezTo>
                    <a:pt x="4" y="53"/>
                    <a:pt x="4" y="53"/>
                    <a:pt x="4" y="53"/>
                  </a:cubicBezTo>
                  <a:cubicBezTo>
                    <a:pt x="4" y="53"/>
                    <a:pt x="4" y="53"/>
                    <a:pt x="4" y="53"/>
                  </a:cubicBezTo>
                  <a:cubicBezTo>
                    <a:pt x="2" y="52"/>
                    <a:pt x="2" y="52"/>
                    <a:pt x="2" y="52"/>
                  </a:cubicBezTo>
                  <a:close/>
                  <a:moveTo>
                    <a:pt x="15" y="24"/>
                  </a:moveTo>
                  <a:cubicBezTo>
                    <a:pt x="10" y="29"/>
                    <a:pt x="6" y="36"/>
                    <a:pt x="5" y="40"/>
                  </a:cubicBezTo>
                  <a:cubicBezTo>
                    <a:pt x="5" y="40"/>
                    <a:pt x="5" y="40"/>
                    <a:pt x="5" y="40"/>
                  </a:cubicBezTo>
                  <a:cubicBezTo>
                    <a:pt x="4" y="43"/>
                    <a:pt x="4" y="46"/>
                    <a:pt x="4" y="47"/>
                  </a:cubicBezTo>
                  <a:cubicBezTo>
                    <a:pt x="4" y="47"/>
                    <a:pt x="4" y="47"/>
                    <a:pt x="4" y="47"/>
                  </a:cubicBezTo>
                  <a:cubicBezTo>
                    <a:pt x="4" y="47"/>
                    <a:pt x="5" y="46"/>
                    <a:pt x="6" y="45"/>
                  </a:cubicBezTo>
                  <a:cubicBezTo>
                    <a:pt x="6" y="45"/>
                    <a:pt x="6" y="45"/>
                    <a:pt x="6" y="45"/>
                  </a:cubicBezTo>
                  <a:cubicBezTo>
                    <a:pt x="8" y="42"/>
                    <a:pt x="12" y="38"/>
                    <a:pt x="13" y="33"/>
                  </a:cubicBezTo>
                  <a:cubicBezTo>
                    <a:pt x="13" y="33"/>
                    <a:pt x="13" y="33"/>
                    <a:pt x="13" y="33"/>
                  </a:cubicBezTo>
                  <a:cubicBezTo>
                    <a:pt x="15" y="29"/>
                    <a:pt x="16" y="25"/>
                    <a:pt x="17" y="21"/>
                  </a:cubicBezTo>
                  <a:cubicBezTo>
                    <a:pt x="17" y="21"/>
                    <a:pt x="17" y="21"/>
                    <a:pt x="17" y="21"/>
                  </a:cubicBezTo>
                  <a:cubicBezTo>
                    <a:pt x="16" y="22"/>
                    <a:pt x="15" y="23"/>
                    <a:pt x="15" y="24"/>
                  </a:cubicBezTo>
                  <a:close/>
                  <a:moveTo>
                    <a:pt x="57" y="21"/>
                  </a:moveTo>
                  <a:cubicBezTo>
                    <a:pt x="58" y="21"/>
                    <a:pt x="60" y="21"/>
                    <a:pt x="62" y="21"/>
                  </a:cubicBezTo>
                  <a:cubicBezTo>
                    <a:pt x="62" y="21"/>
                    <a:pt x="62" y="21"/>
                    <a:pt x="62" y="21"/>
                  </a:cubicBezTo>
                  <a:cubicBezTo>
                    <a:pt x="70" y="21"/>
                    <a:pt x="81" y="19"/>
                    <a:pt x="88" y="18"/>
                  </a:cubicBezTo>
                  <a:cubicBezTo>
                    <a:pt x="88" y="18"/>
                    <a:pt x="88" y="18"/>
                    <a:pt x="88" y="18"/>
                  </a:cubicBezTo>
                  <a:cubicBezTo>
                    <a:pt x="86" y="16"/>
                    <a:pt x="83" y="14"/>
                    <a:pt x="79" y="12"/>
                  </a:cubicBezTo>
                  <a:cubicBezTo>
                    <a:pt x="79" y="12"/>
                    <a:pt x="79" y="12"/>
                    <a:pt x="79" y="12"/>
                  </a:cubicBezTo>
                  <a:cubicBezTo>
                    <a:pt x="73" y="8"/>
                    <a:pt x="64" y="4"/>
                    <a:pt x="57" y="4"/>
                  </a:cubicBezTo>
                  <a:cubicBezTo>
                    <a:pt x="57" y="4"/>
                    <a:pt x="57" y="4"/>
                    <a:pt x="57" y="4"/>
                  </a:cubicBezTo>
                  <a:cubicBezTo>
                    <a:pt x="56" y="4"/>
                    <a:pt x="56" y="4"/>
                    <a:pt x="55" y="4"/>
                  </a:cubicBezTo>
                  <a:cubicBezTo>
                    <a:pt x="55" y="4"/>
                    <a:pt x="55" y="4"/>
                    <a:pt x="55" y="4"/>
                  </a:cubicBezTo>
                  <a:cubicBezTo>
                    <a:pt x="43" y="6"/>
                    <a:pt x="30" y="11"/>
                    <a:pt x="25" y="14"/>
                  </a:cubicBezTo>
                  <a:cubicBezTo>
                    <a:pt x="25" y="14"/>
                    <a:pt x="25" y="14"/>
                    <a:pt x="25" y="14"/>
                  </a:cubicBezTo>
                  <a:cubicBezTo>
                    <a:pt x="33" y="15"/>
                    <a:pt x="50" y="19"/>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332"/>
            <p:cNvSpPr>
              <a:spLocks noEditPoints="1"/>
            </p:cNvSpPr>
            <p:nvPr/>
          </p:nvSpPr>
          <p:spPr bwMode="auto">
            <a:xfrm>
              <a:off x="7458076" y="7542213"/>
              <a:ext cx="166688" cy="92075"/>
            </a:xfrm>
            <a:custGeom>
              <a:avLst/>
              <a:gdLst>
                <a:gd name="T0" fmla="*/ 19 w 96"/>
                <a:gd name="T1" fmla="*/ 14 h 53"/>
                <a:gd name="T2" fmla="*/ 19 w 96"/>
                <a:gd name="T3" fmla="*/ 14 h 53"/>
                <a:gd name="T4" fmla="*/ 19 w 96"/>
                <a:gd name="T5" fmla="*/ 14 h 53"/>
                <a:gd name="T6" fmla="*/ 19 w 96"/>
                <a:gd name="T7" fmla="*/ 12 h 53"/>
                <a:gd name="T8" fmla="*/ 21 w 96"/>
                <a:gd name="T9" fmla="*/ 12 h 53"/>
                <a:gd name="T10" fmla="*/ 22 w 96"/>
                <a:gd name="T11" fmla="*/ 11 h 53"/>
                <a:gd name="T12" fmla="*/ 22 w 96"/>
                <a:gd name="T13" fmla="*/ 11 h 53"/>
                <a:gd name="T14" fmla="*/ 22 w 96"/>
                <a:gd name="T15" fmla="*/ 11 h 53"/>
                <a:gd name="T16" fmla="*/ 22 w 96"/>
                <a:gd name="T17" fmla="*/ 11 h 53"/>
                <a:gd name="T18" fmla="*/ 55 w 96"/>
                <a:gd name="T19" fmla="*/ 0 h 53"/>
                <a:gd name="T20" fmla="*/ 55 w 96"/>
                <a:gd name="T21" fmla="*/ 0 h 53"/>
                <a:gd name="T22" fmla="*/ 64 w 96"/>
                <a:gd name="T23" fmla="*/ 0 h 53"/>
                <a:gd name="T24" fmla="*/ 64 w 96"/>
                <a:gd name="T25" fmla="*/ 0 h 53"/>
                <a:gd name="T26" fmla="*/ 94 w 96"/>
                <a:gd name="T27" fmla="*/ 17 h 53"/>
                <a:gd name="T28" fmla="*/ 94 w 96"/>
                <a:gd name="T29" fmla="*/ 17 h 53"/>
                <a:gd name="T30" fmla="*/ 96 w 96"/>
                <a:gd name="T31" fmla="*/ 18 h 53"/>
                <a:gd name="T32" fmla="*/ 94 w 96"/>
                <a:gd name="T33" fmla="*/ 19 h 53"/>
                <a:gd name="T34" fmla="*/ 58 w 96"/>
                <a:gd name="T35" fmla="*/ 23 h 53"/>
                <a:gd name="T36" fmla="*/ 58 w 96"/>
                <a:gd name="T37" fmla="*/ 23 h 53"/>
                <a:gd name="T38" fmla="*/ 22 w 96"/>
                <a:gd name="T39" fmla="*/ 15 h 53"/>
                <a:gd name="T40" fmla="*/ 22 w 96"/>
                <a:gd name="T41" fmla="*/ 15 h 53"/>
                <a:gd name="T42" fmla="*/ 21 w 96"/>
                <a:gd name="T43" fmla="*/ 24 h 53"/>
                <a:gd name="T44" fmla="*/ 21 w 96"/>
                <a:gd name="T45" fmla="*/ 24 h 53"/>
                <a:gd name="T46" fmla="*/ 18 w 96"/>
                <a:gd name="T47" fmla="*/ 33 h 53"/>
                <a:gd name="T48" fmla="*/ 18 w 96"/>
                <a:gd name="T49" fmla="*/ 33 h 53"/>
                <a:gd name="T50" fmla="*/ 4 w 96"/>
                <a:gd name="T51" fmla="*/ 52 h 53"/>
                <a:gd name="T52" fmla="*/ 4 w 96"/>
                <a:gd name="T53" fmla="*/ 52 h 53"/>
                <a:gd name="T54" fmla="*/ 3 w 96"/>
                <a:gd name="T55" fmla="*/ 51 h 53"/>
                <a:gd name="T56" fmla="*/ 4 w 96"/>
                <a:gd name="T57" fmla="*/ 52 h 53"/>
                <a:gd name="T58" fmla="*/ 3 w 96"/>
                <a:gd name="T59" fmla="*/ 53 h 53"/>
                <a:gd name="T60" fmla="*/ 2 w 96"/>
                <a:gd name="T61" fmla="*/ 51 h 53"/>
                <a:gd name="T62" fmla="*/ 3 w 96"/>
                <a:gd name="T63" fmla="*/ 38 h 53"/>
                <a:gd name="T64" fmla="*/ 3 w 96"/>
                <a:gd name="T65" fmla="*/ 38 h 53"/>
                <a:gd name="T66" fmla="*/ 3 w 96"/>
                <a:gd name="T67" fmla="*/ 38 h 53"/>
                <a:gd name="T68" fmla="*/ 3 w 96"/>
                <a:gd name="T69" fmla="*/ 38 h 53"/>
                <a:gd name="T70" fmla="*/ 19 w 96"/>
                <a:gd name="T71" fmla="*/ 14 h 53"/>
                <a:gd name="T72" fmla="*/ 15 w 96"/>
                <a:gd name="T73" fmla="*/ 22 h 53"/>
                <a:gd name="T74" fmla="*/ 5 w 96"/>
                <a:gd name="T75" fmla="*/ 38 h 53"/>
                <a:gd name="T76" fmla="*/ 5 w 96"/>
                <a:gd name="T77" fmla="*/ 38 h 53"/>
                <a:gd name="T78" fmla="*/ 5 w 96"/>
                <a:gd name="T79" fmla="*/ 39 h 53"/>
                <a:gd name="T80" fmla="*/ 5 w 96"/>
                <a:gd name="T81" fmla="*/ 39 h 53"/>
                <a:gd name="T82" fmla="*/ 4 w 96"/>
                <a:gd name="T83" fmla="*/ 48 h 53"/>
                <a:gd name="T84" fmla="*/ 4 w 96"/>
                <a:gd name="T85" fmla="*/ 48 h 53"/>
                <a:gd name="T86" fmla="*/ 15 w 96"/>
                <a:gd name="T87" fmla="*/ 32 h 53"/>
                <a:gd name="T88" fmla="*/ 15 w 96"/>
                <a:gd name="T89" fmla="*/ 32 h 53"/>
                <a:gd name="T90" fmla="*/ 18 w 96"/>
                <a:gd name="T91" fmla="*/ 23 h 53"/>
                <a:gd name="T92" fmla="*/ 18 w 96"/>
                <a:gd name="T93" fmla="*/ 23 h 53"/>
                <a:gd name="T94" fmla="*/ 19 w 96"/>
                <a:gd name="T95" fmla="*/ 18 h 53"/>
                <a:gd name="T96" fmla="*/ 19 w 96"/>
                <a:gd name="T97" fmla="*/ 18 h 53"/>
                <a:gd name="T98" fmla="*/ 15 w 96"/>
                <a:gd name="T99" fmla="*/ 22 h 53"/>
                <a:gd name="T100" fmla="*/ 64 w 96"/>
                <a:gd name="T101" fmla="*/ 3 h 53"/>
                <a:gd name="T102" fmla="*/ 56 w 96"/>
                <a:gd name="T103" fmla="*/ 3 h 53"/>
                <a:gd name="T104" fmla="*/ 56 w 96"/>
                <a:gd name="T105" fmla="*/ 3 h 53"/>
                <a:gd name="T106" fmla="*/ 24 w 96"/>
                <a:gd name="T107" fmla="*/ 13 h 53"/>
                <a:gd name="T108" fmla="*/ 24 w 96"/>
                <a:gd name="T109" fmla="*/ 13 h 53"/>
                <a:gd name="T110" fmla="*/ 58 w 96"/>
                <a:gd name="T111" fmla="*/ 20 h 53"/>
                <a:gd name="T112" fmla="*/ 58 w 96"/>
                <a:gd name="T113" fmla="*/ 20 h 53"/>
                <a:gd name="T114" fmla="*/ 79 w 96"/>
                <a:gd name="T115" fmla="*/ 19 h 53"/>
                <a:gd name="T116" fmla="*/ 79 w 96"/>
                <a:gd name="T117" fmla="*/ 19 h 53"/>
                <a:gd name="T118" fmla="*/ 90 w 96"/>
                <a:gd name="T119" fmla="*/ 17 h 53"/>
                <a:gd name="T120" fmla="*/ 90 w 96"/>
                <a:gd name="T121" fmla="*/ 17 h 53"/>
                <a:gd name="T122" fmla="*/ 64 w 96"/>
                <a:gd name="T12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3">
                  <a:moveTo>
                    <a:pt x="19" y="14"/>
                  </a:moveTo>
                  <a:cubicBezTo>
                    <a:pt x="19" y="14"/>
                    <a:pt x="19" y="14"/>
                    <a:pt x="19" y="14"/>
                  </a:cubicBezTo>
                  <a:cubicBezTo>
                    <a:pt x="19" y="14"/>
                    <a:pt x="19" y="14"/>
                    <a:pt x="19" y="14"/>
                  </a:cubicBezTo>
                  <a:cubicBezTo>
                    <a:pt x="19" y="12"/>
                    <a:pt x="19" y="12"/>
                    <a:pt x="19" y="12"/>
                  </a:cubicBezTo>
                  <a:cubicBezTo>
                    <a:pt x="21" y="12"/>
                    <a:pt x="21" y="12"/>
                    <a:pt x="21" y="12"/>
                  </a:cubicBezTo>
                  <a:cubicBezTo>
                    <a:pt x="21" y="11"/>
                    <a:pt x="22" y="11"/>
                    <a:pt x="22" y="11"/>
                  </a:cubicBezTo>
                  <a:cubicBezTo>
                    <a:pt x="22" y="11"/>
                    <a:pt x="22" y="11"/>
                    <a:pt x="22" y="11"/>
                  </a:cubicBezTo>
                  <a:cubicBezTo>
                    <a:pt x="22" y="11"/>
                    <a:pt x="22" y="11"/>
                    <a:pt x="22" y="11"/>
                  </a:cubicBezTo>
                  <a:cubicBezTo>
                    <a:pt x="22" y="11"/>
                    <a:pt x="22" y="11"/>
                    <a:pt x="22" y="11"/>
                  </a:cubicBezTo>
                  <a:cubicBezTo>
                    <a:pt x="22" y="11"/>
                    <a:pt x="40" y="2"/>
                    <a:pt x="55" y="0"/>
                  </a:cubicBezTo>
                  <a:cubicBezTo>
                    <a:pt x="55" y="0"/>
                    <a:pt x="55" y="0"/>
                    <a:pt x="55" y="0"/>
                  </a:cubicBezTo>
                  <a:cubicBezTo>
                    <a:pt x="58" y="0"/>
                    <a:pt x="61" y="0"/>
                    <a:pt x="64" y="0"/>
                  </a:cubicBezTo>
                  <a:cubicBezTo>
                    <a:pt x="64" y="0"/>
                    <a:pt x="64" y="0"/>
                    <a:pt x="64" y="0"/>
                  </a:cubicBezTo>
                  <a:cubicBezTo>
                    <a:pt x="79" y="4"/>
                    <a:pt x="94" y="16"/>
                    <a:pt x="94" y="17"/>
                  </a:cubicBezTo>
                  <a:cubicBezTo>
                    <a:pt x="94" y="17"/>
                    <a:pt x="94" y="17"/>
                    <a:pt x="94" y="17"/>
                  </a:cubicBezTo>
                  <a:cubicBezTo>
                    <a:pt x="96" y="18"/>
                    <a:pt x="96" y="18"/>
                    <a:pt x="96" y="18"/>
                  </a:cubicBezTo>
                  <a:cubicBezTo>
                    <a:pt x="94" y="19"/>
                    <a:pt x="94" y="19"/>
                    <a:pt x="94" y="19"/>
                  </a:cubicBezTo>
                  <a:cubicBezTo>
                    <a:pt x="93" y="19"/>
                    <a:pt x="68" y="25"/>
                    <a:pt x="58" y="23"/>
                  </a:cubicBezTo>
                  <a:cubicBezTo>
                    <a:pt x="58" y="23"/>
                    <a:pt x="58" y="23"/>
                    <a:pt x="58" y="23"/>
                  </a:cubicBezTo>
                  <a:cubicBezTo>
                    <a:pt x="49" y="21"/>
                    <a:pt x="28" y="17"/>
                    <a:pt x="22" y="15"/>
                  </a:cubicBezTo>
                  <a:cubicBezTo>
                    <a:pt x="22" y="15"/>
                    <a:pt x="22" y="15"/>
                    <a:pt x="22" y="15"/>
                  </a:cubicBezTo>
                  <a:cubicBezTo>
                    <a:pt x="22" y="17"/>
                    <a:pt x="21" y="20"/>
                    <a:pt x="21" y="24"/>
                  </a:cubicBezTo>
                  <a:cubicBezTo>
                    <a:pt x="21" y="24"/>
                    <a:pt x="21" y="24"/>
                    <a:pt x="21" y="24"/>
                  </a:cubicBezTo>
                  <a:cubicBezTo>
                    <a:pt x="20" y="27"/>
                    <a:pt x="19" y="30"/>
                    <a:pt x="18" y="33"/>
                  </a:cubicBezTo>
                  <a:cubicBezTo>
                    <a:pt x="18" y="33"/>
                    <a:pt x="18" y="33"/>
                    <a:pt x="18" y="33"/>
                  </a:cubicBezTo>
                  <a:cubicBezTo>
                    <a:pt x="13" y="44"/>
                    <a:pt x="4" y="52"/>
                    <a:pt x="4" y="52"/>
                  </a:cubicBezTo>
                  <a:cubicBezTo>
                    <a:pt x="4" y="52"/>
                    <a:pt x="4" y="52"/>
                    <a:pt x="4" y="52"/>
                  </a:cubicBezTo>
                  <a:cubicBezTo>
                    <a:pt x="3" y="51"/>
                    <a:pt x="3" y="51"/>
                    <a:pt x="3" y="51"/>
                  </a:cubicBezTo>
                  <a:cubicBezTo>
                    <a:pt x="4" y="52"/>
                    <a:pt x="4" y="52"/>
                    <a:pt x="4" y="52"/>
                  </a:cubicBezTo>
                  <a:cubicBezTo>
                    <a:pt x="3" y="53"/>
                    <a:pt x="3" y="53"/>
                    <a:pt x="3" y="53"/>
                  </a:cubicBezTo>
                  <a:cubicBezTo>
                    <a:pt x="2" y="51"/>
                    <a:pt x="2" y="51"/>
                    <a:pt x="2" y="51"/>
                  </a:cubicBezTo>
                  <a:cubicBezTo>
                    <a:pt x="2" y="51"/>
                    <a:pt x="0" y="48"/>
                    <a:pt x="3" y="38"/>
                  </a:cubicBezTo>
                  <a:cubicBezTo>
                    <a:pt x="3" y="38"/>
                    <a:pt x="3" y="38"/>
                    <a:pt x="3" y="38"/>
                  </a:cubicBezTo>
                  <a:cubicBezTo>
                    <a:pt x="3" y="38"/>
                    <a:pt x="3" y="38"/>
                    <a:pt x="3" y="38"/>
                  </a:cubicBezTo>
                  <a:cubicBezTo>
                    <a:pt x="3" y="38"/>
                    <a:pt x="3" y="38"/>
                    <a:pt x="3" y="38"/>
                  </a:cubicBezTo>
                  <a:cubicBezTo>
                    <a:pt x="4" y="30"/>
                    <a:pt x="14" y="19"/>
                    <a:pt x="19" y="14"/>
                  </a:cubicBezTo>
                  <a:close/>
                  <a:moveTo>
                    <a:pt x="15" y="22"/>
                  </a:moveTo>
                  <a:cubicBezTo>
                    <a:pt x="11" y="28"/>
                    <a:pt x="6" y="34"/>
                    <a:pt x="5" y="38"/>
                  </a:cubicBezTo>
                  <a:cubicBezTo>
                    <a:pt x="5" y="38"/>
                    <a:pt x="5" y="38"/>
                    <a:pt x="5" y="38"/>
                  </a:cubicBezTo>
                  <a:cubicBezTo>
                    <a:pt x="5" y="39"/>
                    <a:pt x="5" y="39"/>
                    <a:pt x="5" y="39"/>
                  </a:cubicBezTo>
                  <a:cubicBezTo>
                    <a:pt x="5" y="39"/>
                    <a:pt x="5" y="39"/>
                    <a:pt x="5" y="39"/>
                  </a:cubicBezTo>
                  <a:cubicBezTo>
                    <a:pt x="4" y="43"/>
                    <a:pt x="4" y="46"/>
                    <a:pt x="4" y="48"/>
                  </a:cubicBezTo>
                  <a:cubicBezTo>
                    <a:pt x="4" y="48"/>
                    <a:pt x="4" y="48"/>
                    <a:pt x="4" y="48"/>
                  </a:cubicBezTo>
                  <a:cubicBezTo>
                    <a:pt x="7" y="45"/>
                    <a:pt x="12" y="39"/>
                    <a:pt x="15" y="32"/>
                  </a:cubicBezTo>
                  <a:cubicBezTo>
                    <a:pt x="15" y="32"/>
                    <a:pt x="15" y="32"/>
                    <a:pt x="15" y="32"/>
                  </a:cubicBezTo>
                  <a:cubicBezTo>
                    <a:pt x="16" y="29"/>
                    <a:pt x="17" y="26"/>
                    <a:pt x="18" y="23"/>
                  </a:cubicBezTo>
                  <a:cubicBezTo>
                    <a:pt x="18" y="23"/>
                    <a:pt x="18" y="23"/>
                    <a:pt x="18" y="23"/>
                  </a:cubicBezTo>
                  <a:cubicBezTo>
                    <a:pt x="18" y="21"/>
                    <a:pt x="19" y="20"/>
                    <a:pt x="19" y="18"/>
                  </a:cubicBezTo>
                  <a:cubicBezTo>
                    <a:pt x="19" y="18"/>
                    <a:pt x="19" y="18"/>
                    <a:pt x="19" y="18"/>
                  </a:cubicBezTo>
                  <a:cubicBezTo>
                    <a:pt x="18" y="19"/>
                    <a:pt x="16" y="21"/>
                    <a:pt x="15" y="22"/>
                  </a:cubicBezTo>
                  <a:close/>
                  <a:moveTo>
                    <a:pt x="64" y="3"/>
                  </a:moveTo>
                  <a:cubicBezTo>
                    <a:pt x="61" y="2"/>
                    <a:pt x="58" y="2"/>
                    <a:pt x="56" y="3"/>
                  </a:cubicBezTo>
                  <a:cubicBezTo>
                    <a:pt x="56" y="3"/>
                    <a:pt x="56" y="3"/>
                    <a:pt x="56" y="3"/>
                  </a:cubicBezTo>
                  <a:cubicBezTo>
                    <a:pt x="42" y="4"/>
                    <a:pt x="27" y="12"/>
                    <a:pt x="24" y="13"/>
                  </a:cubicBezTo>
                  <a:cubicBezTo>
                    <a:pt x="24" y="13"/>
                    <a:pt x="24" y="13"/>
                    <a:pt x="24" y="13"/>
                  </a:cubicBezTo>
                  <a:cubicBezTo>
                    <a:pt x="31" y="14"/>
                    <a:pt x="50" y="19"/>
                    <a:pt x="58" y="20"/>
                  </a:cubicBezTo>
                  <a:cubicBezTo>
                    <a:pt x="58" y="20"/>
                    <a:pt x="58" y="20"/>
                    <a:pt x="58" y="20"/>
                  </a:cubicBezTo>
                  <a:cubicBezTo>
                    <a:pt x="62" y="21"/>
                    <a:pt x="71" y="20"/>
                    <a:pt x="79" y="19"/>
                  </a:cubicBezTo>
                  <a:cubicBezTo>
                    <a:pt x="79" y="19"/>
                    <a:pt x="79" y="19"/>
                    <a:pt x="79" y="19"/>
                  </a:cubicBezTo>
                  <a:cubicBezTo>
                    <a:pt x="83" y="18"/>
                    <a:pt x="88" y="17"/>
                    <a:pt x="90" y="17"/>
                  </a:cubicBezTo>
                  <a:cubicBezTo>
                    <a:pt x="90" y="17"/>
                    <a:pt x="90" y="17"/>
                    <a:pt x="90" y="17"/>
                  </a:cubicBezTo>
                  <a:cubicBezTo>
                    <a:pt x="85" y="13"/>
                    <a:pt x="74" y="5"/>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333"/>
            <p:cNvSpPr>
              <a:spLocks noEditPoints="1"/>
            </p:cNvSpPr>
            <p:nvPr/>
          </p:nvSpPr>
          <p:spPr bwMode="auto">
            <a:xfrm>
              <a:off x="7456489" y="7539038"/>
              <a:ext cx="176213" cy="101600"/>
            </a:xfrm>
            <a:custGeom>
              <a:avLst/>
              <a:gdLst>
                <a:gd name="T0" fmla="*/ 1 w 102"/>
                <a:gd name="T1" fmla="*/ 54 h 58"/>
                <a:gd name="T2" fmla="*/ 0 w 102"/>
                <a:gd name="T3" fmla="*/ 49 h 58"/>
                <a:gd name="T4" fmla="*/ 2 w 102"/>
                <a:gd name="T5" fmla="*/ 40 h 58"/>
                <a:gd name="T6" fmla="*/ 2 w 102"/>
                <a:gd name="T7" fmla="*/ 39 h 58"/>
                <a:gd name="T8" fmla="*/ 18 w 102"/>
                <a:gd name="T9" fmla="*/ 15 h 58"/>
                <a:gd name="T10" fmla="*/ 21 w 102"/>
                <a:gd name="T11" fmla="*/ 12 h 58"/>
                <a:gd name="T12" fmla="*/ 21 w 102"/>
                <a:gd name="T13" fmla="*/ 12 h 58"/>
                <a:gd name="T14" fmla="*/ 21 w 102"/>
                <a:gd name="T15" fmla="*/ 12 h 58"/>
                <a:gd name="T16" fmla="*/ 22 w 102"/>
                <a:gd name="T17" fmla="*/ 11 h 58"/>
                <a:gd name="T18" fmla="*/ 22 w 102"/>
                <a:gd name="T19" fmla="*/ 11 h 58"/>
                <a:gd name="T20" fmla="*/ 23 w 102"/>
                <a:gd name="T21" fmla="*/ 10 h 58"/>
                <a:gd name="T22" fmla="*/ 25 w 102"/>
                <a:gd name="T23" fmla="*/ 9 h 58"/>
                <a:gd name="T24" fmla="*/ 33 w 102"/>
                <a:gd name="T25" fmla="*/ 6 h 58"/>
                <a:gd name="T26" fmla="*/ 56 w 102"/>
                <a:gd name="T27" fmla="*/ 0 h 58"/>
                <a:gd name="T28" fmla="*/ 59 w 102"/>
                <a:gd name="T29" fmla="*/ 0 h 58"/>
                <a:gd name="T30" fmla="*/ 66 w 102"/>
                <a:gd name="T31" fmla="*/ 0 h 58"/>
                <a:gd name="T32" fmla="*/ 96 w 102"/>
                <a:gd name="T33" fmla="*/ 17 h 58"/>
                <a:gd name="T34" fmla="*/ 96 w 102"/>
                <a:gd name="T35" fmla="*/ 17 h 58"/>
                <a:gd name="T36" fmla="*/ 98 w 102"/>
                <a:gd name="T37" fmla="*/ 22 h 58"/>
                <a:gd name="T38" fmla="*/ 94 w 102"/>
                <a:gd name="T39" fmla="*/ 23 h 58"/>
                <a:gd name="T40" fmla="*/ 92 w 102"/>
                <a:gd name="T41" fmla="*/ 24 h 58"/>
                <a:gd name="T42" fmla="*/ 84 w 102"/>
                <a:gd name="T43" fmla="*/ 25 h 58"/>
                <a:gd name="T44" fmla="*/ 64 w 102"/>
                <a:gd name="T45" fmla="*/ 27 h 58"/>
                <a:gd name="T46" fmla="*/ 58 w 102"/>
                <a:gd name="T47" fmla="*/ 27 h 58"/>
                <a:gd name="T48" fmla="*/ 25 w 102"/>
                <a:gd name="T49" fmla="*/ 20 h 58"/>
                <a:gd name="T50" fmla="*/ 24 w 102"/>
                <a:gd name="T51" fmla="*/ 26 h 58"/>
                <a:gd name="T52" fmla="*/ 20 w 102"/>
                <a:gd name="T53" fmla="*/ 36 h 58"/>
                <a:gd name="T54" fmla="*/ 8 w 102"/>
                <a:gd name="T55" fmla="*/ 54 h 58"/>
                <a:gd name="T56" fmla="*/ 7 w 102"/>
                <a:gd name="T57" fmla="*/ 55 h 58"/>
                <a:gd name="T58" fmla="*/ 7 w 102"/>
                <a:gd name="T59" fmla="*/ 55 h 58"/>
                <a:gd name="T60" fmla="*/ 5 w 102"/>
                <a:gd name="T61" fmla="*/ 57 h 58"/>
                <a:gd name="T62" fmla="*/ 2 w 102"/>
                <a:gd name="T63" fmla="*/ 56 h 58"/>
                <a:gd name="T64" fmla="*/ 8 w 102"/>
                <a:gd name="T65" fmla="*/ 41 h 58"/>
                <a:gd name="T66" fmla="*/ 8 w 102"/>
                <a:gd name="T67" fmla="*/ 44 h 58"/>
                <a:gd name="T68" fmla="*/ 14 w 102"/>
                <a:gd name="T69" fmla="*/ 34 h 58"/>
                <a:gd name="T70" fmla="*/ 16 w 102"/>
                <a:gd name="T71" fmla="*/ 27 h 58"/>
                <a:gd name="T72" fmla="*/ 8 w 102"/>
                <a:gd name="T73" fmla="*/ 41 h 58"/>
                <a:gd name="T74" fmla="*/ 64 w 102"/>
                <a:gd name="T75" fmla="*/ 21 h 58"/>
                <a:gd name="T76" fmla="*/ 80 w 102"/>
                <a:gd name="T77" fmla="*/ 19 h 58"/>
                <a:gd name="T78" fmla="*/ 86 w 102"/>
                <a:gd name="T79" fmla="*/ 18 h 58"/>
                <a:gd name="T80" fmla="*/ 64 w 102"/>
                <a:gd name="T81" fmla="*/ 7 h 58"/>
                <a:gd name="T82" fmla="*/ 65 w 102"/>
                <a:gd name="T83" fmla="*/ 5 h 58"/>
                <a:gd name="T84" fmla="*/ 59 w 102"/>
                <a:gd name="T85" fmla="*/ 6 h 58"/>
                <a:gd name="T86" fmla="*/ 57 w 102"/>
                <a:gd name="T87" fmla="*/ 7 h 58"/>
                <a:gd name="T88" fmla="*/ 31 w 102"/>
                <a:gd name="T89" fmla="*/ 14 h 58"/>
                <a:gd name="T90" fmla="*/ 60 w 102"/>
                <a:gd name="T91" fmla="*/ 20 h 58"/>
                <a:gd name="T92" fmla="*/ 18 w 102"/>
                <a:gd name="T93" fmla="*/ 15 h 58"/>
                <a:gd name="T94" fmla="*/ 18 w 102"/>
                <a:gd name="T9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8">
                  <a:moveTo>
                    <a:pt x="2" y="56"/>
                  </a:moveTo>
                  <a:cubicBezTo>
                    <a:pt x="1" y="54"/>
                    <a:pt x="1" y="54"/>
                    <a:pt x="1" y="54"/>
                  </a:cubicBezTo>
                  <a:cubicBezTo>
                    <a:pt x="1" y="54"/>
                    <a:pt x="0" y="52"/>
                    <a:pt x="0" y="49"/>
                  </a:cubicBezTo>
                  <a:cubicBezTo>
                    <a:pt x="0" y="49"/>
                    <a:pt x="0" y="49"/>
                    <a:pt x="0" y="49"/>
                  </a:cubicBezTo>
                  <a:cubicBezTo>
                    <a:pt x="0" y="47"/>
                    <a:pt x="1" y="44"/>
                    <a:pt x="2" y="40"/>
                  </a:cubicBezTo>
                  <a:cubicBezTo>
                    <a:pt x="2" y="40"/>
                    <a:pt x="2" y="40"/>
                    <a:pt x="2" y="40"/>
                  </a:cubicBezTo>
                  <a:cubicBezTo>
                    <a:pt x="2" y="40"/>
                    <a:pt x="2" y="40"/>
                    <a:pt x="2" y="39"/>
                  </a:cubicBezTo>
                  <a:cubicBezTo>
                    <a:pt x="2" y="39"/>
                    <a:pt x="2" y="39"/>
                    <a:pt x="2" y="39"/>
                  </a:cubicBezTo>
                  <a:cubicBezTo>
                    <a:pt x="4" y="31"/>
                    <a:pt x="13" y="20"/>
                    <a:pt x="18" y="15"/>
                  </a:cubicBezTo>
                  <a:cubicBezTo>
                    <a:pt x="18" y="15"/>
                    <a:pt x="18" y="15"/>
                    <a:pt x="18" y="15"/>
                  </a:cubicBezTo>
                  <a:cubicBezTo>
                    <a:pt x="18" y="11"/>
                    <a:pt x="18" y="11"/>
                    <a:pt x="18" y="11"/>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2" y="11"/>
                    <a:pt x="22" y="11"/>
                    <a:pt x="22" y="11"/>
                  </a:cubicBezTo>
                  <a:cubicBezTo>
                    <a:pt x="22" y="11"/>
                    <a:pt x="22" y="11"/>
                    <a:pt x="22" y="11"/>
                  </a:cubicBezTo>
                  <a:cubicBezTo>
                    <a:pt x="22" y="11"/>
                    <a:pt x="22" y="11"/>
                    <a:pt x="22" y="11"/>
                  </a:cubicBezTo>
                  <a:cubicBezTo>
                    <a:pt x="23" y="11"/>
                    <a:pt x="23" y="11"/>
                    <a:pt x="23" y="11"/>
                  </a:cubicBezTo>
                  <a:cubicBezTo>
                    <a:pt x="23" y="11"/>
                    <a:pt x="23" y="11"/>
                    <a:pt x="23" y="10"/>
                  </a:cubicBezTo>
                  <a:cubicBezTo>
                    <a:pt x="23" y="10"/>
                    <a:pt x="23" y="10"/>
                    <a:pt x="23" y="10"/>
                  </a:cubicBezTo>
                  <a:cubicBezTo>
                    <a:pt x="24" y="10"/>
                    <a:pt x="24" y="10"/>
                    <a:pt x="25" y="9"/>
                  </a:cubicBezTo>
                  <a:cubicBezTo>
                    <a:pt x="25" y="9"/>
                    <a:pt x="25" y="9"/>
                    <a:pt x="25" y="9"/>
                  </a:cubicBezTo>
                  <a:cubicBezTo>
                    <a:pt x="27" y="9"/>
                    <a:pt x="30" y="7"/>
                    <a:pt x="33" y="6"/>
                  </a:cubicBezTo>
                  <a:cubicBezTo>
                    <a:pt x="33" y="6"/>
                    <a:pt x="33" y="6"/>
                    <a:pt x="33" y="6"/>
                  </a:cubicBezTo>
                  <a:cubicBezTo>
                    <a:pt x="40" y="4"/>
                    <a:pt x="48" y="1"/>
                    <a:pt x="56" y="0"/>
                  </a:cubicBezTo>
                  <a:cubicBezTo>
                    <a:pt x="56" y="0"/>
                    <a:pt x="56" y="0"/>
                    <a:pt x="56" y="0"/>
                  </a:cubicBezTo>
                  <a:cubicBezTo>
                    <a:pt x="57" y="0"/>
                    <a:pt x="58" y="0"/>
                    <a:pt x="59" y="0"/>
                  </a:cubicBezTo>
                  <a:cubicBezTo>
                    <a:pt x="59" y="0"/>
                    <a:pt x="59" y="0"/>
                    <a:pt x="59" y="0"/>
                  </a:cubicBezTo>
                  <a:cubicBezTo>
                    <a:pt x="61" y="0"/>
                    <a:pt x="64" y="0"/>
                    <a:pt x="66" y="0"/>
                  </a:cubicBezTo>
                  <a:cubicBezTo>
                    <a:pt x="66" y="0"/>
                    <a:pt x="66" y="0"/>
                    <a:pt x="66" y="0"/>
                  </a:cubicBezTo>
                  <a:cubicBezTo>
                    <a:pt x="80" y="4"/>
                    <a:pt x="95" y="15"/>
                    <a:pt x="96" y="17"/>
                  </a:cubicBezTo>
                  <a:cubicBezTo>
                    <a:pt x="96" y="17"/>
                    <a:pt x="96" y="17"/>
                    <a:pt x="96" y="17"/>
                  </a:cubicBezTo>
                  <a:cubicBezTo>
                    <a:pt x="96" y="17"/>
                    <a:pt x="96" y="17"/>
                    <a:pt x="96" y="17"/>
                  </a:cubicBezTo>
                  <a:cubicBezTo>
                    <a:pt x="102" y="21"/>
                    <a:pt x="102" y="21"/>
                    <a:pt x="102" y="21"/>
                  </a:cubicBezTo>
                  <a:cubicBezTo>
                    <a:pt x="98" y="22"/>
                    <a:pt x="98" y="22"/>
                    <a:pt x="98" y="22"/>
                  </a:cubicBezTo>
                  <a:cubicBezTo>
                    <a:pt x="94" y="23"/>
                    <a:pt x="94" y="23"/>
                    <a:pt x="94" y="23"/>
                  </a:cubicBezTo>
                  <a:cubicBezTo>
                    <a:pt x="94" y="23"/>
                    <a:pt x="94" y="23"/>
                    <a:pt x="94" y="23"/>
                  </a:cubicBezTo>
                  <a:cubicBezTo>
                    <a:pt x="93" y="23"/>
                    <a:pt x="93" y="23"/>
                    <a:pt x="92" y="24"/>
                  </a:cubicBezTo>
                  <a:cubicBezTo>
                    <a:pt x="92" y="24"/>
                    <a:pt x="92" y="24"/>
                    <a:pt x="92" y="24"/>
                  </a:cubicBezTo>
                  <a:cubicBezTo>
                    <a:pt x="90" y="24"/>
                    <a:pt x="87" y="25"/>
                    <a:pt x="84" y="25"/>
                  </a:cubicBezTo>
                  <a:cubicBezTo>
                    <a:pt x="84" y="25"/>
                    <a:pt x="84" y="25"/>
                    <a:pt x="84" y="25"/>
                  </a:cubicBezTo>
                  <a:cubicBezTo>
                    <a:pt x="78" y="26"/>
                    <a:pt x="70" y="27"/>
                    <a:pt x="64" y="27"/>
                  </a:cubicBezTo>
                  <a:cubicBezTo>
                    <a:pt x="64" y="27"/>
                    <a:pt x="64" y="27"/>
                    <a:pt x="64" y="27"/>
                  </a:cubicBezTo>
                  <a:cubicBezTo>
                    <a:pt x="62" y="27"/>
                    <a:pt x="60" y="27"/>
                    <a:pt x="58" y="27"/>
                  </a:cubicBezTo>
                  <a:cubicBezTo>
                    <a:pt x="58" y="27"/>
                    <a:pt x="58" y="27"/>
                    <a:pt x="58" y="27"/>
                  </a:cubicBezTo>
                  <a:cubicBezTo>
                    <a:pt x="51" y="25"/>
                    <a:pt x="33" y="21"/>
                    <a:pt x="25" y="20"/>
                  </a:cubicBezTo>
                  <a:cubicBezTo>
                    <a:pt x="25" y="20"/>
                    <a:pt x="25" y="20"/>
                    <a:pt x="25" y="20"/>
                  </a:cubicBezTo>
                  <a:cubicBezTo>
                    <a:pt x="24" y="21"/>
                    <a:pt x="24" y="24"/>
                    <a:pt x="24" y="26"/>
                  </a:cubicBezTo>
                  <a:cubicBezTo>
                    <a:pt x="24" y="26"/>
                    <a:pt x="24" y="26"/>
                    <a:pt x="24" y="26"/>
                  </a:cubicBezTo>
                  <a:cubicBezTo>
                    <a:pt x="23" y="29"/>
                    <a:pt x="22" y="33"/>
                    <a:pt x="20" y="36"/>
                  </a:cubicBezTo>
                  <a:cubicBezTo>
                    <a:pt x="20" y="36"/>
                    <a:pt x="20" y="36"/>
                    <a:pt x="20" y="36"/>
                  </a:cubicBezTo>
                  <a:cubicBezTo>
                    <a:pt x="17" y="44"/>
                    <a:pt x="11" y="51"/>
                    <a:pt x="8" y="54"/>
                  </a:cubicBezTo>
                  <a:cubicBezTo>
                    <a:pt x="8" y="54"/>
                    <a:pt x="8" y="54"/>
                    <a:pt x="8" y="54"/>
                  </a:cubicBezTo>
                  <a:cubicBezTo>
                    <a:pt x="8" y="54"/>
                    <a:pt x="8" y="54"/>
                    <a:pt x="8" y="54"/>
                  </a:cubicBezTo>
                  <a:cubicBezTo>
                    <a:pt x="7" y="55"/>
                    <a:pt x="7" y="55"/>
                    <a:pt x="7" y="55"/>
                  </a:cubicBezTo>
                  <a:cubicBezTo>
                    <a:pt x="7" y="55"/>
                    <a:pt x="7" y="55"/>
                    <a:pt x="7" y="55"/>
                  </a:cubicBezTo>
                  <a:cubicBezTo>
                    <a:pt x="7" y="55"/>
                    <a:pt x="7" y="55"/>
                    <a:pt x="7" y="55"/>
                  </a:cubicBezTo>
                  <a:cubicBezTo>
                    <a:pt x="5" y="57"/>
                    <a:pt x="5" y="57"/>
                    <a:pt x="5" y="57"/>
                  </a:cubicBezTo>
                  <a:cubicBezTo>
                    <a:pt x="5" y="57"/>
                    <a:pt x="5" y="57"/>
                    <a:pt x="5" y="57"/>
                  </a:cubicBezTo>
                  <a:cubicBezTo>
                    <a:pt x="3" y="58"/>
                    <a:pt x="3" y="58"/>
                    <a:pt x="3" y="58"/>
                  </a:cubicBezTo>
                  <a:cubicBezTo>
                    <a:pt x="2" y="56"/>
                    <a:pt x="2" y="56"/>
                    <a:pt x="2" y="56"/>
                  </a:cubicBezTo>
                  <a:close/>
                  <a:moveTo>
                    <a:pt x="8" y="41"/>
                  </a:moveTo>
                  <a:cubicBezTo>
                    <a:pt x="8" y="41"/>
                    <a:pt x="8" y="41"/>
                    <a:pt x="8" y="41"/>
                  </a:cubicBezTo>
                  <a:cubicBezTo>
                    <a:pt x="8" y="41"/>
                    <a:pt x="8" y="41"/>
                    <a:pt x="8" y="41"/>
                  </a:cubicBezTo>
                  <a:cubicBezTo>
                    <a:pt x="8" y="42"/>
                    <a:pt x="8" y="43"/>
                    <a:pt x="8" y="44"/>
                  </a:cubicBezTo>
                  <a:cubicBezTo>
                    <a:pt x="8" y="44"/>
                    <a:pt x="8" y="44"/>
                    <a:pt x="8" y="44"/>
                  </a:cubicBezTo>
                  <a:cubicBezTo>
                    <a:pt x="10" y="41"/>
                    <a:pt x="13" y="38"/>
                    <a:pt x="14" y="34"/>
                  </a:cubicBezTo>
                  <a:cubicBezTo>
                    <a:pt x="14" y="34"/>
                    <a:pt x="14" y="34"/>
                    <a:pt x="14" y="34"/>
                  </a:cubicBezTo>
                  <a:cubicBezTo>
                    <a:pt x="15" y="32"/>
                    <a:pt x="16" y="29"/>
                    <a:pt x="16" y="27"/>
                  </a:cubicBezTo>
                  <a:cubicBezTo>
                    <a:pt x="16" y="27"/>
                    <a:pt x="16" y="27"/>
                    <a:pt x="16" y="27"/>
                  </a:cubicBezTo>
                  <a:cubicBezTo>
                    <a:pt x="12" y="32"/>
                    <a:pt x="9" y="38"/>
                    <a:pt x="8" y="41"/>
                  </a:cubicBezTo>
                  <a:close/>
                  <a:moveTo>
                    <a:pt x="60" y="20"/>
                  </a:moveTo>
                  <a:cubicBezTo>
                    <a:pt x="61" y="21"/>
                    <a:pt x="62" y="21"/>
                    <a:pt x="64" y="21"/>
                  </a:cubicBezTo>
                  <a:cubicBezTo>
                    <a:pt x="64" y="21"/>
                    <a:pt x="64" y="21"/>
                    <a:pt x="64" y="21"/>
                  </a:cubicBezTo>
                  <a:cubicBezTo>
                    <a:pt x="68" y="21"/>
                    <a:pt x="74" y="20"/>
                    <a:pt x="80" y="19"/>
                  </a:cubicBezTo>
                  <a:cubicBezTo>
                    <a:pt x="80" y="19"/>
                    <a:pt x="80" y="19"/>
                    <a:pt x="80" y="19"/>
                  </a:cubicBezTo>
                  <a:cubicBezTo>
                    <a:pt x="82" y="19"/>
                    <a:pt x="84" y="18"/>
                    <a:pt x="86" y="18"/>
                  </a:cubicBezTo>
                  <a:cubicBezTo>
                    <a:pt x="86" y="18"/>
                    <a:pt x="86" y="18"/>
                    <a:pt x="86" y="18"/>
                  </a:cubicBezTo>
                  <a:cubicBezTo>
                    <a:pt x="81" y="14"/>
                    <a:pt x="72" y="9"/>
                    <a:pt x="64" y="7"/>
                  </a:cubicBezTo>
                  <a:cubicBezTo>
                    <a:pt x="64" y="7"/>
                    <a:pt x="64" y="7"/>
                    <a:pt x="64" y="7"/>
                  </a:cubicBezTo>
                  <a:cubicBezTo>
                    <a:pt x="65" y="5"/>
                    <a:pt x="65" y="5"/>
                    <a:pt x="65" y="5"/>
                  </a:cubicBezTo>
                  <a:cubicBezTo>
                    <a:pt x="64" y="7"/>
                    <a:pt x="64" y="7"/>
                    <a:pt x="64" y="7"/>
                  </a:cubicBezTo>
                  <a:cubicBezTo>
                    <a:pt x="62" y="7"/>
                    <a:pt x="61" y="6"/>
                    <a:pt x="59" y="6"/>
                  </a:cubicBezTo>
                  <a:cubicBezTo>
                    <a:pt x="59" y="6"/>
                    <a:pt x="59" y="6"/>
                    <a:pt x="59" y="6"/>
                  </a:cubicBezTo>
                  <a:cubicBezTo>
                    <a:pt x="58" y="6"/>
                    <a:pt x="58" y="6"/>
                    <a:pt x="57" y="7"/>
                  </a:cubicBezTo>
                  <a:cubicBezTo>
                    <a:pt x="57" y="7"/>
                    <a:pt x="57" y="7"/>
                    <a:pt x="57" y="7"/>
                  </a:cubicBezTo>
                  <a:cubicBezTo>
                    <a:pt x="48" y="8"/>
                    <a:pt x="38" y="12"/>
                    <a:pt x="31" y="14"/>
                  </a:cubicBezTo>
                  <a:cubicBezTo>
                    <a:pt x="31" y="14"/>
                    <a:pt x="31" y="14"/>
                    <a:pt x="31" y="14"/>
                  </a:cubicBezTo>
                  <a:cubicBezTo>
                    <a:pt x="40" y="16"/>
                    <a:pt x="54" y="19"/>
                    <a:pt x="60" y="20"/>
                  </a:cubicBezTo>
                  <a:close/>
                  <a:moveTo>
                    <a:pt x="18" y="16"/>
                  </a:moveTo>
                  <a:cubicBezTo>
                    <a:pt x="18" y="15"/>
                    <a:pt x="18" y="15"/>
                    <a:pt x="18" y="15"/>
                  </a:cubicBezTo>
                  <a:cubicBezTo>
                    <a:pt x="18" y="15"/>
                    <a:pt x="18" y="15"/>
                    <a:pt x="18" y="15"/>
                  </a:cubicBezTo>
                  <a:cubicBezTo>
                    <a:pt x="18" y="16"/>
                    <a:pt x="18"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334"/>
            <p:cNvSpPr/>
            <p:nvPr/>
          </p:nvSpPr>
          <p:spPr bwMode="auto">
            <a:xfrm>
              <a:off x="7577139" y="7599363"/>
              <a:ext cx="7938" cy="6350"/>
            </a:xfrm>
            <a:custGeom>
              <a:avLst/>
              <a:gdLst>
                <a:gd name="T0" fmla="*/ 1 w 5"/>
                <a:gd name="T1" fmla="*/ 0 h 4"/>
                <a:gd name="T2" fmla="*/ 5 w 5"/>
                <a:gd name="T3" fmla="*/ 2 h 4"/>
                <a:gd name="T4" fmla="*/ 4 w 5"/>
                <a:gd name="T5" fmla="*/ 4 h 4"/>
                <a:gd name="T6" fmla="*/ 0 w 5"/>
                <a:gd name="T7" fmla="*/ 4 h 4"/>
                <a:gd name="T8" fmla="*/ 1 w 5"/>
                <a:gd name="T9" fmla="*/ 0 h 4"/>
                <a:gd name="T10" fmla="*/ 1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1" y="0"/>
                  </a:moveTo>
                  <a:lnTo>
                    <a:pt x="5" y="2"/>
                  </a:lnTo>
                  <a:lnTo>
                    <a:pt x="4" y="4"/>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335"/>
            <p:cNvSpPr/>
            <p:nvPr/>
          </p:nvSpPr>
          <p:spPr bwMode="auto">
            <a:xfrm>
              <a:off x="7573964" y="7594601"/>
              <a:ext cx="14288" cy="15875"/>
            </a:xfrm>
            <a:custGeom>
              <a:avLst/>
              <a:gdLst>
                <a:gd name="T0" fmla="*/ 0 w 9"/>
                <a:gd name="T1" fmla="*/ 8 h 10"/>
                <a:gd name="T2" fmla="*/ 0 w 9"/>
                <a:gd name="T3" fmla="*/ 6 h 10"/>
                <a:gd name="T4" fmla="*/ 1 w 9"/>
                <a:gd name="T5" fmla="*/ 2 h 10"/>
                <a:gd name="T6" fmla="*/ 1 w 9"/>
                <a:gd name="T7" fmla="*/ 0 h 10"/>
                <a:gd name="T8" fmla="*/ 9 w 9"/>
                <a:gd name="T9" fmla="*/ 2 h 10"/>
                <a:gd name="T10" fmla="*/ 8 w 9"/>
                <a:gd name="T11" fmla="*/ 10 h 10"/>
                <a:gd name="T12" fmla="*/ 0 w 9"/>
                <a:gd name="T13" fmla="*/ 8 h 10"/>
                <a:gd name="T14" fmla="*/ 0 w 9"/>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8"/>
                  </a:moveTo>
                  <a:lnTo>
                    <a:pt x="0" y="6"/>
                  </a:lnTo>
                  <a:lnTo>
                    <a:pt x="1" y="2"/>
                  </a:lnTo>
                  <a:lnTo>
                    <a:pt x="1" y="0"/>
                  </a:lnTo>
                  <a:lnTo>
                    <a:pt x="9" y="2"/>
                  </a:lnTo>
                  <a:lnTo>
                    <a:pt x="8"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336"/>
            <p:cNvSpPr/>
            <p:nvPr/>
          </p:nvSpPr>
          <p:spPr bwMode="auto">
            <a:xfrm>
              <a:off x="7502526" y="7608888"/>
              <a:ext cx="7938" cy="4763"/>
            </a:xfrm>
            <a:custGeom>
              <a:avLst/>
              <a:gdLst>
                <a:gd name="T0" fmla="*/ 1 w 5"/>
                <a:gd name="T1" fmla="*/ 0 h 3"/>
                <a:gd name="T2" fmla="*/ 5 w 5"/>
                <a:gd name="T3" fmla="*/ 0 h 3"/>
                <a:gd name="T4" fmla="*/ 3 w 5"/>
                <a:gd name="T5" fmla="*/ 3 h 3"/>
                <a:gd name="T6" fmla="*/ 0 w 5"/>
                <a:gd name="T7" fmla="*/ 2 h 3"/>
                <a:gd name="T8" fmla="*/ 1 w 5"/>
                <a:gd name="T9" fmla="*/ 0 h 3"/>
                <a:gd name="T10" fmla="*/ 1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1" y="0"/>
                  </a:moveTo>
                  <a:lnTo>
                    <a:pt x="5" y="0"/>
                  </a:lnTo>
                  <a:lnTo>
                    <a:pt x="3" y="3"/>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337"/>
            <p:cNvSpPr/>
            <p:nvPr/>
          </p:nvSpPr>
          <p:spPr bwMode="auto">
            <a:xfrm>
              <a:off x="7499351" y="7604126"/>
              <a:ext cx="14288" cy="12700"/>
            </a:xfrm>
            <a:custGeom>
              <a:avLst/>
              <a:gdLst>
                <a:gd name="T0" fmla="*/ 0 w 9"/>
                <a:gd name="T1" fmla="*/ 7 h 8"/>
                <a:gd name="T2" fmla="*/ 0 w 9"/>
                <a:gd name="T3" fmla="*/ 5 h 8"/>
                <a:gd name="T4" fmla="*/ 1 w 9"/>
                <a:gd name="T5" fmla="*/ 2 h 8"/>
                <a:gd name="T6" fmla="*/ 1 w 9"/>
                <a:gd name="T7" fmla="*/ 0 h 8"/>
                <a:gd name="T8" fmla="*/ 9 w 9"/>
                <a:gd name="T9" fmla="*/ 2 h 8"/>
                <a:gd name="T10" fmla="*/ 8 w 9"/>
                <a:gd name="T11" fmla="*/ 8 h 8"/>
                <a:gd name="T12" fmla="*/ 0 w 9"/>
                <a:gd name="T13" fmla="*/ 7 h 8"/>
                <a:gd name="T14" fmla="*/ 0 w 9"/>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7"/>
                  </a:moveTo>
                  <a:lnTo>
                    <a:pt x="0" y="5"/>
                  </a:lnTo>
                  <a:lnTo>
                    <a:pt x="1" y="2"/>
                  </a:lnTo>
                  <a:lnTo>
                    <a:pt x="1" y="0"/>
                  </a:lnTo>
                  <a:lnTo>
                    <a:pt x="9" y="2"/>
                  </a:lnTo>
                  <a:lnTo>
                    <a:pt x="8" y="8"/>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338"/>
            <p:cNvSpPr>
              <a:spLocks noEditPoints="1"/>
            </p:cNvSpPr>
            <p:nvPr/>
          </p:nvSpPr>
          <p:spPr bwMode="auto">
            <a:xfrm>
              <a:off x="7486651" y="7639051"/>
              <a:ext cx="114300" cy="47625"/>
            </a:xfrm>
            <a:custGeom>
              <a:avLst/>
              <a:gdLst>
                <a:gd name="T0" fmla="*/ 2 w 65"/>
                <a:gd name="T1" fmla="*/ 8 h 28"/>
                <a:gd name="T2" fmla="*/ 32 w 65"/>
                <a:gd name="T3" fmla="*/ 24 h 28"/>
                <a:gd name="T4" fmla="*/ 32 w 65"/>
                <a:gd name="T5" fmla="*/ 24 h 28"/>
                <a:gd name="T6" fmla="*/ 32 w 65"/>
                <a:gd name="T7" fmla="*/ 24 h 28"/>
                <a:gd name="T8" fmla="*/ 32 w 65"/>
                <a:gd name="T9" fmla="*/ 24 h 28"/>
                <a:gd name="T10" fmla="*/ 52 w 65"/>
                <a:gd name="T11" fmla="*/ 13 h 28"/>
                <a:gd name="T12" fmla="*/ 52 w 65"/>
                <a:gd name="T13" fmla="*/ 13 h 28"/>
                <a:gd name="T14" fmla="*/ 63 w 65"/>
                <a:gd name="T15" fmla="*/ 0 h 28"/>
                <a:gd name="T16" fmla="*/ 63 w 65"/>
                <a:gd name="T17" fmla="*/ 0 h 28"/>
                <a:gd name="T18" fmla="*/ 65 w 65"/>
                <a:gd name="T19" fmla="*/ 1 h 28"/>
                <a:gd name="T20" fmla="*/ 54 w 65"/>
                <a:gd name="T21" fmla="*/ 15 h 28"/>
                <a:gd name="T22" fmla="*/ 54 w 65"/>
                <a:gd name="T23" fmla="*/ 15 h 28"/>
                <a:gd name="T24" fmla="*/ 32 w 65"/>
                <a:gd name="T25" fmla="*/ 27 h 28"/>
                <a:gd name="T26" fmla="*/ 32 w 65"/>
                <a:gd name="T27" fmla="*/ 27 h 28"/>
                <a:gd name="T28" fmla="*/ 31 w 65"/>
                <a:gd name="T29" fmla="*/ 27 h 28"/>
                <a:gd name="T30" fmla="*/ 31 w 65"/>
                <a:gd name="T31" fmla="*/ 27 h 28"/>
                <a:gd name="T32" fmla="*/ 0 w 65"/>
                <a:gd name="T33" fmla="*/ 10 h 28"/>
                <a:gd name="T34" fmla="*/ 0 w 65"/>
                <a:gd name="T35" fmla="*/ 10 h 28"/>
                <a:gd name="T36" fmla="*/ 2 w 65"/>
                <a:gd name="T37" fmla="*/ 8 h 28"/>
                <a:gd name="T38" fmla="*/ 63 w 65"/>
                <a:gd name="T39" fmla="*/ 0 h 28"/>
                <a:gd name="T40" fmla="*/ 63 w 65"/>
                <a:gd name="T41" fmla="*/ 0 h 28"/>
                <a:gd name="T42" fmla="*/ 63 w 65"/>
                <a:gd name="T43" fmla="*/ 0 h 28"/>
                <a:gd name="T44" fmla="*/ 63 w 65"/>
                <a:gd name="T45" fmla="*/ 0 h 28"/>
                <a:gd name="T46" fmla="*/ 63 w 6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8">
                  <a:moveTo>
                    <a:pt x="2" y="8"/>
                  </a:moveTo>
                  <a:cubicBezTo>
                    <a:pt x="2" y="8"/>
                    <a:pt x="19" y="21"/>
                    <a:pt x="32" y="24"/>
                  </a:cubicBezTo>
                  <a:cubicBezTo>
                    <a:pt x="32" y="24"/>
                    <a:pt x="32" y="24"/>
                    <a:pt x="32" y="24"/>
                  </a:cubicBezTo>
                  <a:cubicBezTo>
                    <a:pt x="32" y="24"/>
                    <a:pt x="32" y="24"/>
                    <a:pt x="32" y="24"/>
                  </a:cubicBezTo>
                  <a:cubicBezTo>
                    <a:pt x="32" y="24"/>
                    <a:pt x="32" y="24"/>
                    <a:pt x="32" y="24"/>
                  </a:cubicBezTo>
                  <a:cubicBezTo>
                    <a:pt x="38" y="25"/>
                    <a:pt x="46" y="20"/>
                    <a:pt x="52" y="13"/>
                  </a:cubicBezTo>
                  <a:cubicBezTo>
                    <a:pt x="52" y="13"/>
                    <a:pt x="52" y="13"/>
                    <a:pt x="52" y="13"/>
                  </a:cubicBezTo>
                  <a:cubicBezTo>
                    <a:pt x="58" y="6"/>
                    <a:pt x="63" y="0"/>
                    <a:pt x="63" y="0"/>
                  </a:cubicBezTo>
                  <a:cubicBezTo>
                    <a:pt x="63" y="0"/>
                    <a:pt x="63" y="0"/>
                    <a:pt x="63" y="0"/>
                  </a:cubicBezTo>
                  <a:cubicBezTo>
                    <a:pt x="65" y="1"/>
                    <a:pt x="65" y="1"/>
                    <a:pt x="65" y="1"/>
                  </a:cubicBezTo>
                  <a:cubicBezTo>
                    <a:pt x="65" y="1"/>
                    <a:pt x="60" y="8"/>
                    <a:pt x="54" y="15"/>
                  </a:cubicBezTo>
                  <a:cubicBezTo>
                    <a:pt x="54" y="15"/>
                    <a:pt x="54" y="15"/>
                    <a:pt x="54" y="15"/>
                  </a:cubicBezTo>
                  <a:cubicBezTo>
                    <a:pt x="47" y="22"/>
                    <a:pt x="39" y="28"/>
                    <a:pt x="32" y="27"/>
                  </a:cubicBezTo>
                  <a:cubicBezTo>
                    <a:pt x="32" y="27"/>
                    <a:pt x="32" y="27"/>
                    <a:pt x="32" y="27"/>
                  </a:cubicBezTo>
                  <a:cubicBezTo>
                    <a:pt x="32" y="27"/>
                    <a:pt x="31" y="27"/>
                    <a:pt x="31" y="27"/>
                  </a:cubicBezTo>
                  <a:cubicBezTo>
                    <a:pt x="31" y="27"/>
                    <a:pt x="31" y="27"/>
                    <a:pt x="31" y="27"/>
                  </a:cubicBezTo>
                  <a:cubicBezTo>
                    <a:pt x="18" y="24"/>
                    <a:pt x="1" y="10"/>
                    <a:pt x="0" y="10"/>
                  </a:cubicBezTo>
                  <a:cubicBezTo>
                    <a:pt x="0" y="10"/>
                    <a:pt x="0" y="10"/>
                    <a:pt x="0" y="10"/>
                  </a:cubicBezTo>
                  <a:cubicBezTo>
                    <a:pt x="2" y="8"/>
                    <a:pt x="2" y="8"/>
                    <a:pt x="2" y="8"/>
                  </a:cubicBezTo>
                  <a:close/>
                  <a:moveTo>
                    <a:pt x="63" y="0"/>
                  </a:moveTo>
                  <a:cubicBezTo>
                    <a:pt x="63" y="0"/>
                    <a:pt x="63" y="0"/>
                    <a:pt x="63" y="0"/>
                  </a:cubicBezTo>
                  <a:cubicBezTo>
                    <a:pt x="63" y="0"/>
                    <a:pt x="63" y="0"/>
                    <a:pt x="63" y="0"/>
                  </a:cubicBezTo>
                  <a:cubicBezTo>
                    <a:pt x="63" y="0"/>
                    <a:pt x="63" y="0"/>
                    <a:pt x="63" y="0"/>
                  </a:cubicBezTo>
                  <a:cubicBezTo>
                    <a:pt x="63" y="0"/>
                    <a:pt x="63"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339"/>
            <p:cNvSpPr>
              <a:spLocks noEditPoints="1"/>
            </p:cNvSpPr>
            <p:nvPr/>
          </p:nvSpPr>
          <p:spPr bwMode="auto">
            <a:xfrm>
              <a:off x="7481889" y="7632701"/>
              <a:ext cx="123825" cy="55563"/>
            </a:xfrm>
            <a:custGeom>
              <a:avLst/>
              <a:gdLst>
                <a:gd name="T0" fmla="*/ 34 w 71"/>
                <a:gd name="T1" fmla="*/ 32 h 32"/>
                <a:gd name="T2" fmla="*/ 34 w 71"/>
                <a:gd name="T3" fmla="*/ 32 h 32"/>
                <a:gd name="T4" fmla="*/ 34 w 71"/>
                <a:gd name="T5" fmla="*/ 32 h 32"/>
                <a:gd name="T6" fmla="*/ 3 w 71"/>
                <a:gd name="T7" fmla="*/ 15 h 32"/>
                <a:gd name="T8" fmla="*/ 3 w 71"/>
                <a:gd name="T9" fmla="*/ 15 h 32"/>
                <a:gd name="T10" fmla="*/ 0 w 71"/>
                <a:gd name="T11" fmla="*/ 14 h 32"/>
                <a:gd name="T12" fmla="*/ 2 w 71"/>
                <a:gd name="T13" fmla="*/ 12 h 32"/>
                <a:gd name="T14" fmla="*/ 4 w 71"/>
                <a:gd name="T15" fmla="*/ 10 h 32"/>
                <a:gd name="T16" fmla="*/ 4 w 71"/>
                <a:gd name="T17" fmla="*/ 9 h 32"/>
                <a:gd name="T18" fmla="*/ 4 w 71"/>
                <a:gd name="T19" fmla="*/ 9 h 32"/>
                <a:gd name="T20" fmla="*/ 5 w 71"/>
                <a:gd name="T21" fmla="*/ 9 h 32"/>
                <a:gd name="T22" fmla="*/ 5 w 71"/>
                <a:gd name="T23" fmla="*/ 9 h 32"/>
                <a:gd name="T24" fmla="*/ 6 w 71"/>
                <a:gd name="T25" fmla="*/ 9 h 32"/>
                <a:gd name="T26" fmla="*/ 6 w 71"/>
                <a:gd name="T27" fmla="*/ 9 h 32"/>
                <a:gd name="T28" fmla="*/ 6 w 71"/>
                <a:gd name="T29" fmla="*/ 9 h 32"/>
                <a:gd name="T30" fmla="*/ 6 w 71"/>
                <a:gd name="T31" fmla="*/ 9 h 32"/>
                <a:gd name="T32" fmla="*/ 6 w 71"/>
                <a:gd name="T33" fmla="*/ 9 h 32"/>
                <a:gd name="T34" fmla="*/ 6 w 71"/>
                <a:gd name="T35" fmla="*/ 9 h 32"/>
                <a:gd name="T36" fmla="*/ 6 w 71"/>
                <a:gd name="T37" fmla="*/ 9 h 32"/>
                <a:gd name="T38" fmla="*/ 6 w 71"/>
                <a:gd name="T39" fmla="*/ 9 h 32"/>
                <a:gd name="T40" fmla="*/ 6 w 71"/>
                <a:gd name="T41" fmla="*/ 9 h 32"/>
                <a:gd name="T42" fmla="*/ 6 w 71"/>
                <a:gd name="T43" fmla="*/ 9 h 32"/>
                <a:gd name="T44" fmla="*/ 7 w 71"/>
                <a:gd name="T45" fmla="*/ 9 h 32"/>
                <a:gd name="T46" fmla="*/ 7 w 71"/>
                <a:gd name="T47" fmla="*/ 9 h 32"/>
                <a:gd name="T48" fmla="*/ 7 w 71"/>
                <a:gd name="T49" fmla="*/ 10 h 32"/>
                <a:gd name="T50" fmla="*/ 7 w 71"/>
                <a:gd name="T51" fmla="*/ 10 h 32"/>
                <a:gd name="T52" fmla="*/ 9 w 71"/>
                <a:gd name="T53" fmla="*/ 11 h 32"/>
                <a:gd name="T54" fmla="*/ 9 w 71"/>
                <a:gd name="T55" fmla="*/ 11 h 32"/>
                <a:gd name="T56" fmla="*/ 16 w 71"/>
                <a:gd name="T57" fmla="*/ 16 h 32"/>
                <a:gd name="T58" fmla="*/ 16 w 71"/>
                <a:gd name="T59" fmla="*/ 16 h 32"/>
                <a:gd name="T60" fmla="*/ 35 w 71"/>
                <a:gd name="T61" fmla="*/ 25 h 32"/>
                <a:gd name="T62" fmla="*/ 35 w 71"/>
                <a:gd name="T63" fmla="*/ 25 h 32"/>
                <a:gd name="T64" fmla="*/ 36 w 71"/>
                <a:gd name="T65" fmla="*/ 25 h 32"/>
                <a:gd name="T66" fmla="*/ 36 w 71"/>
                <a:gd name="T67" fmla="*/ 25 h 32"/>
                <a:gd name="T68" fmla="*/ 37 w 71"/>
                <a:gd name="T69" fmla="*/ 25 h 32"/>
                <a:gd name="T70" fmla="*/ 37 w 71"/>
                <a:gd name="T71" fmla="*/ 25 h 32"/>
                <a:gd name="T72" fmla="*/ 54 w 71"/>
                <a:gd name="T73" fmla="*/ 15 h 32"/>
                <a:gd name="T74" fmla="*/ 54 w 71"/>
                <a:gd name="T75" fmla="*/ 15 h 32"/>
                <a:gd name="T76" fmla="*/ 63 w 71"/>
                <a:gd name="T77" fmla="*/ 3 h 32"/>
                <a:gd name="T78" fmla="*/ 63 w 71"/>
                <a:gd name="T79" fmla="*/ 3 h 32"/>
                <a:gd name="T80" fmla="*/ 61 w 71"/>
                <a:gd name="T81" fmla="*/ 1 h 32"/>
                <a:gd name="T82" fmla="*/ 65 w 71"/>
                <a:gd name="T83" fmla="*/ 1 h 32"/>
                <a:gd name="T84" fmla="*/ 66 w 71"/>
                <a:gd name="T85" fmla="*/ 0 h 32"/>
                <a:gd name="T86" fmla="*/ 67 w 71"/>
                <a:gd name="T87" fmla="*/ 1 h 32"/>
                <a:gd name="T88" fmla="*/ 71 w 71"/>
                <a:gd name="T89" fmla="*/ 1 h 32"/>
                <a:gd name="T90" fmla="*/ 69 w 71"/>
                <a:gd name="T91" fmla="*/ 2 h 32"/>
                <a:gd name="T92" fmla="*/ 71 w 71"/>
                <a:gd name="T93" fmla="*/ 4 h 32"/>
                <a:gd name="T94" fmla="*/ 70 w 71"/>
                <a:gd name="T95" fmla="*/ 6 h 32"/>
                <a:gd name="T96" fmla="*/ 70 w 71"/>
                <a:gd name="T97" fmla="*/ 6 h 32"/>
                <a:gd name="T98" fmla="*/ 69 w 71"/>
                <a:gd name="T99" fmla="*/ 7 h 32"/>
                <a:gd name="T100" fmla="*/ 69 w 71"/>
                <a:gd name="T101" fmla="*/ 7 h 32"/>
                <a:gd name="T102" fmla="*/ 67 w 71"/>
                <a:gd name="T103" fmla="*/ 10 h 32"/>
                <a:gd name="T104" fmla="*/ 67 w 71"/>
                <a:gd name="T105" fmla="*/ 10 h 32"/>
                <a:gd name="T106" fmla="*/ 58 w 71"/>
                <a:gd name="T107" fmla="*/ 19 h 32"/>
                <a:gd name="T108" fmla="*/ 58 w 71"/>
                <a:gd name="T109" fmla="*/ 19 h 32"/>
                <a:gd name="T110" fmla="*/ 37 w 71"/>
                <a:gd name="T111" fmla="*/ 32 h 32"/>
                <a:gd name="T112" fmla="*/ 37 w 71"/>
                <a:gd name="T113" fmla="*/ 32 h 32"/>
                <a:gd name="T114" fmla="*/ 34 w 71"/>
                <a:gd name="T115" fmla="*/ 32 h 32"/>
                <a:gd name="T116" fmla="*/ 4 w 71"/>
                <a:gd name="T117" fmla="*/ 12 h 32"/>
                <a:gd name="T118" fmla="*/ 3 w 71"/>
                <a:gd name="T119" fmla="*/ 11 h 32"/>
                <a:gd name="T120" fmla="*/ 3 w 71"/>
                <a:gd name="T121" fmla="*/ 11 h 32"/>
                <a:gd name="T122" fmla="*/ 4 w 7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32">
                  <a:moveTo>
                    <a:pt x="34" y="32"/>
                  </a:moveTo>
                  <a:cubicBezTo>
                    <a:pt x="34" y="32"/>
                    <a:pt x="34" y="32"/>
                    <a:pt x="34" y="32"/>
                  </a:cubicBezTo>
                  <a:cubicBezTo>
                    <a:pt x="34" y="32"/>
                    <a:pt x="34" y="32"/>
                    <a:pt x="34" y="32"/>
                  </a:cubicBezTo>
                  <a:cubicBezTo>
                    <a:pt x="20" y="29"/>
                    <a:pt x="4" y="16"/>
                    <a:pt x="3" y="15"/>
                  </a:cubicBezTo>
                  <a:cubicBezTo>
                    <a:pt x="3" y="15"/>
                    <a:pt x="3" y="15"/>
                    <a:pt x="3" y="15"/>
                  </a:cubicBezTo>
                  <a:cubicBezTo>
                    <a:pt x="0" y="14"/>
                    <a:pt x="0" y="14"/>
                    <a:pt x="0" y="14"/>
                  </a:cubicBezTo>
                  <a:cubicBezTo>
                    <a:pt x="2" y="12"/>
                    <a:pt x="2" y="12"/>
                    <a:pt x="2" y="12"/>
                  </a:cubicBezTo>
                  <a:cubicBezTo>
                    <a:pt x="4" y="10"/>
                    <a:pt x="4" y="10"/>
                    <a:pt x="4" y="10"/>
                  </a:cubicBezTo>
                  <a:cubicBezTo>
                    <a:pt x="4" y="10"/>
                    <a:pt x="4" y="9"/>
                    <a:pt x="4" y="9"/>
                  </a:cubicBezTo>
                  <a:cubicBezTo>
                    <a:pt x="4" y="9"/>
                    <a:pt x="4" y="9"/>
                    <a:pt x="4" y="9"/>
                  </a:cubicBezTo>
                  <a:cubicBezTo>
                    <a:pt x="4" y="9"/>
                    <a:pt x="5" y="9"/>
                    <a:pt x="5" y="9"/>
                  </a:cubicBezTo>
                  <a:cubicBezTo>
                    <a:pt x="5" y="9"/>
                    <a:pt x="5" y="9"/>
                    <a:pt x="5" y="9"/>
                  </a:cubicBezTo>
                  <a:cubicBezTo>
                    <a:pt x="5"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ubicBezTo>
                    <a:pt x="7" y="9"/>
                    <a:pt x="7" y="10"/>
                    <a:pt x="7" y="10"/>
                  </a:cubicBezTo>
                  <a:cubicBezTo>
                    <a:pt x="7" y="10"/>
                    <a:pt x="7" y="10"/>
                    <a:pt x="7" y="10"/>
                  </a:cubicBezTo>
                  <a:cubicBezTo>
                    <a:pt x="8" y="10"/>
                    <a:pt x="8" y="11"/>
                    <a:pt x="9" y="11"/>
                  </a:cubicBezTo>
                  <a:cubicBezTo>
                    <a:pt x="9" y="11"/>
                    <a:pt x="9" y="11"/>
                    <a:pt x="9" y="11"/>
                  </a:cubicBezTo>
                  <a:cubicBezTo>
                    <a:pt x="11" y="13"/>
                    <a:pt x="14" y="14"/>
                    <a:pt x="16" y="16"/>
                  </a:cubicBezTo>
                  <a:cubicBezTo>
                    <a:pt x="16" y="16"/>
                    <a:pt x="16" y="16"/>
                    <a:pt x="16" y="16"/>
                  </a:cubicBezTo>
                  <a:cubicBezTo>
                    <a:pt x="22" y="20"/>
                    <a:pt x="30" y="24"/>
                    <a:pt x="35" y="25"/>
                  </a:cubicBezTo>
                  <a:cubicBezTo>
                    <a:pt x="35" y="25"/>
                    <a:pt x="35" y="25"/>
                    <a:pt x="35" y="25"/>
                  </a:cubicBezTo>
                  <a:cubicBezTo>
                    <a:pt x="35" y="25"/>
                    <a:pt x="36" y="25"/>
                    <a:pt x="36" y="25"/>
                  </a:cubicBezTo>
                  <a:cubicBezTo>
                    <a:pt x="36" y="25"/>
                    <a:pt x="36" y="25"/>
                    <a:pt x="36" y="25"/>
                  </a:cubicBezTo>
                  <a:cubicBezTo>
                    <a:pt x="36" y="25"/>
                    <a:pt x="36" y="25"/>
                    <a:pt x="37" y="25"/>
                  </a:cubicBezTo>
                  <a:cubicBezTo>
                    <a:pt x="37" y="25"/>
                    <a:pt x="37" y="25"/>
                    <a:pt x="37" y="25"/>
                  </a:cubicBezTo>
                  <a:cubicBezTo>
                    <a:pt x="41" y="26"/>
                    <a:pt x="48" y="20"/>
                    <a:pt x="54" y="15"/>
                  </a:cubicBezTo>
                  <a:cubicBezTo>
                    <a:pt x="54" y="15"/>
                    <a:pt x="54" y="15"/>
                    <a:pt x="54" y="15"/>
                  </a:cubicBezTo>
                  <a:cubicBezTo>
                    <a:pt x="58" y="10"/>
                    <a:pt x="62" y="5"/>
                    <a:pt x="63" y="3"/>
                  </a:cubicBezTo>
                  <a:cubicBezTo>
                    <a:pt x="63" y="3"/>
                    <a:pt x="63" y="3"/>
                    <a:pt x="63" y="3"/>
                  </a:cubicBezTo>
                  <a:cubicBezTo>
                    <a:pt x="61" y="1"/>
                    <a:pt x="61" y="1"/>
                    <a:pt x="61" y="1"/>
                  </a:cubicBezTo>
                  <a:cubicBezTo>
                    <a:pt x="65" y="1"/>
                    <a:pt x="65" y="1"/>
                    <a:pt x="65" y="1"/>
                  </a:cubicBezTo>
                  <a:cubicBezTo>
                    <a:pt x="66" y="0"/>
                    <a:pt x="66" y="0"/>
                    <a:pt x="66" y="0"/>
                  </a:cubicBezTo>
                  <a:cubicBezTo>
                    <a:pt x="67" y="1"/>
                    <a:pt x="67" y="1"/>
                    <a:pt x="67" y="1"/>
                  </a:cubicBezTo>
                  <a:cubicBezTo>
                    <a:pt x="71" y="1"/>
                    <a:pt x="71" y="1"/>
                    <a:pt x="71" y="1"/>
                  </a:cubicBezTo>
                  <a:cubicBezTo>
                    <a:pt x="69" y="2"/>
                    <a:pt x="69" y="2"/>
                    <a:pt x="69" y="2"/>
                  </a:cubicBezTo>
                  <a:cubicBezTo>
                    <a:pt x="71" y="4"/>
                    <a:pt x="71" y="4"/>
                    <a:pt x="71" y="4"/>
                  </a:cubicBezTo>
                  <a:cubicBezTo>
                    <a:pt x="70" y="6"/>
                    <a:pt x="70" y="6"/>
                    <a:pt x="70" y="6"/>
                  </a:cubicBezTo>
                  <a:cubicBezTo>
                    <a:pt x="70" y="6"/>
                    <a:pt x="70" y="6"/>
                    <a:pt x="70" y="6"/>
                  </a:cubicBezTo>
                  <a:cubicBezTo>
                    <a:pt x="70" y="6"/>
                    <a:pt x="69" y="6"/>
                    <a:pt x="69" y="7"/>
                  </a:cubicBezTo>
                  <a:cubicBezTo>
                    <a:pt x="69" y="7"/>
                    <a:pt x="69" y="7"/>
                    <a:pt x="69" y="7"/>
                  </a:cubicBezTo>
                  <a:cubicBezTo>
                    <a:pt x="69" y="7"/>
                    <a:pt x="68" y="8"/>
                    <a:pt x="67" y="10"/>
                  </a:cubicBezTo>
                  <a:cubicBezTo>
                    <a:pt x="67" y="10"/>
                    <a:pt x="67" y="10"/>
                    <a:pt x="67" y="10"/>
                  </a:cubicBezTo>
                  <a:cubicBezTo>
                    <a:pt x="65" y="12"/>
                    <a:pt x="62" y="16"/>
                    <a:pt x="58" y="19"/>
                  </a:cubicBezTo>
                  <a:cubicBezTo>
                    <a:pt x="58" y="19"/>
                    <a:pt x="58" y="19"/>
                    <a:pt x="58" y="19"/>
                  </a:cubicBezTo>
                  <a:cubicBezTo>
                    <a:pt x="52" y="25"/>
                    <a:pt x="45" y="32"/>
                    <a:pt x="37" y="32"/>
                  </a:cubicBezTo>
                  <a:cubicBezTo>
                    <a:pt x="37" y="32"/>
                    <a:pt x="37" y="32"/>
                    <a:pt x="37" y="32"/>
                  </a:cubicBezTo>
                  <a:cubicBezTo>
                    <a:pt x="36" y="32"/>
                    <a:pt x="35" y="32"/>
                    <a:pt x="34" y="32"/>
                  </a:cubicBezTo>
                  <a:close/>
                  <a:moveTo>
                    <a:pt x="4" y="12"/>
                  </a:moveTo>
                  <a:cubicBezTo>
                    <a:pt x="3" y="12"/>
                    <a:pt x="3" y="12"/>
                    <a:pt x="3" y="11"/>
                  </a:cubicBezTo>
                  <a:cubicBezTo>
                    <a:pt x="3" y="11"/>
                    <a:pt x="3" y="11"/>
                    <a:pt x="3" y="11"/>
                  </a:cubicBezTo>
                  <a:cubicBezTo>
                    <a:pt x="3" y="12"/>
                    <a:pt x="3"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340"/>
            <p:cNvSpPr/>
            <p:nvPr/>
          </p:nvSpPr>
          <p:spPr bwMode="auto">
            <a:xfrm>
              <a:off x="7486651" y="7650163"/>
              <a:ext cx="9525" cy="9525"/>
            </a:xfrm>
            <a:custGeom>
              <a:avLst/>
              <a:gdLst>
                <a:gd name="T0" fmla="*/ 5 w 6"/>
                <a:gd name="T1" fmla="*/ 0 h 6"/>
                <a:gd name="T2" fmla="*/ 6 w 6"/>
                <a:gd name="T3" fmla="*/ 2 h 6"/>
                <a:gd name="T4" fmla="*/ 3 w 6"/>
                <a:gd name="T5" fmla="*/ 6 h 6"/>
                <a:gd name="T6" fmla="*/ 0 w 6"/>
                <a:gd name="T7" fmla="*/ 4 h 6"/>
                <a:gd name="T8" fmla="*/ 5 w 6"/>
                <a:gd name="T9" fmla="*/ 0 h 6"/>
                <a:gd name="T10" fmla="*/ 5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5" y="0"/>
                  </a:moveTo>
                  <a:lnTo>
                    <a:pt x="6" y="2"/>
                  </a:lnTo>
                  <a:lnTo>
                    <a:pt x="3" y="6"/>
                  </a:lnTo>
                  <a:lnTo>
                    <a:pt x="0"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341"/>
            <p:cNvSpPr/>
            <p:nvPr/>
          </p:nvSpPr>
          <p:spPr bwMode="auto">
            <a:xfrm>
              <a:off x="7481889" y="7645401"/>
              <a:ext cx="19050" cy="17463"/>
            </a:xfrm>
            <a:custGeom>
              <a:avLst/>
              <a:gdLst>
                <a:gd name="T0" fmla="*/ 0 w 12"/>
                <a:gd name="T1" fmla="*/ 5 h 11"/>
                <a:gd name="T2" fmla="*/ 6 w 12"/>
                <a:gd name="T3" fmla="*/ 1 h 11"/>
                <a:gd name="T4" fmla="*/ 8 w 12"/>
                <a:gd name="T5" fmla="*/ 0 h 11"/>
                <a:gd name="T6" fmla="*/ 12 w 12"/>
                <a:gd name="T7" fmla="*/ 5 h 11"/>
                <a:gd name="T8" fmla="*/ 6 w 12"/>
                <a:gd name="T9" fmla="*/ 11 h 11"/>
                <a:gd name="T10" fmla="*/ 0 w 12"/>
                <a:gd name="T11" fmla="*/ 5 h 11"/>
                <a:gd name="T12" fmla="*/ 0 w 1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0" y="5"/>
                  </a:moveTo>
                  <a:lnTo>
                    <a:pt x="6" y="1"/>
                  </a:lnTo>
                  <a:lnTo>
                    <a:pt x="8" y="0"/>
                  </a:lnTo>
                  <a:lnTo>
                    <a:pt x="12" y="5"/>
                  </a:lnTo>
                  <a:lnTo>
                    <a:pt x="6"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342"/>
            <p:cNvSpPr/>
            <p:nvPr/>
          </p:nvSpPr>
          <p:spPr bwMode="auto">
            <a:xfrm>
              <a:off x="7593014" y="7634288"/>
              <a:ext cx="12700" cy="7938"/>
            </a:xfrm>
            <a:custGeom>
              <a:avLst/>
              <a:gdLst>
                <a:gd name="T0" fmla="*/ 0 w 8"/>
                <a:gd name="T1" fmla="*/ 0 h 5"/>
                <a:gd name="T2" fmla="*/ 8 w 8"/>
                <a:gd name="T3" fmla="*/ 3 h 5"/>
                <a:gd name="T4" fmla="*/ 7 w 8"/>
                <a:gd name="T5" fmla="*/ 5 h 5"/>
                <a:gd name="T6" fmla="*/ 0 w 8"/>
                <a:gd name="T7" fmla="*/ 4 h 5"/>
                <a:gd name="T8" fmla="*/ 0 w 8"/>
                <a:gd name="T9" fmla="*/ 0 h 5"/>
                <a:gd name="T10" fmla="*/ 0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0" y="0"/>
                  </a:moveTo>
                  <a:lnTo>
                    <a:pt x="8" y="3"/>
                  </a:lnTo>
                  <a:lnTo>
                    <a:pt x="7" y="5"/>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343"/>
            <p:cNvSpPr/>
            <p:nvPr/>
          </p:nvSpPr>
          <p:spPr bwMode="auto">
            <a:xfrm>
              <a:off x="7588251" y="7631113"/>
              <a:ext cx="20638" cy="15875"/>
            </a:xfrm>
            <a:custGeom>
              <a:avLst/>
              <a:gdLst>
                <a:gd name="T0" fmla="*/ 0 w 13"/>
                <a:gd name="T1" fmla="*/ 7 h 10"/>
                <a:gd name="T2" fmla="*/ 1 w 13"/>
                <a:gd name="T3" fmla="*/ 6 h 10"/>
                <a:gd name="T4" fmla="*/ 1 w 13"/>
                <a:gd name="T5" fmla="*/ 2 h 10"/>
                <a:gd name="T6" fmla="*/ 2 w 13"/>
                <a:gd name="T7" fmla="*/ 0 h 10"/>
                <a:gd name="T8" fmla="*/ 13 w 13"/>
                <a:gd name="T9" fmla="*/ 2 h 10"/>
                <a:gd name="T10" fmla="*/ 12 w 13"/>
                <a:gd name="T11" fmla="*/ 10 h 10"/>
                <a:gd name="T12" fmla="*/ 0 w 13"/>
                <a:gd name="T13" fmla="*/ 7 h 10"/>
                <a:gd name="T14" fmla="*/ 0 w 13"/>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0" y="7"/>
                  </a:moveTo>
                  <a:lnTo>
                    <a:pt x="1" y="6"/>
                  </a:lnTo>
                  <a:lnTo>
                    <a:pt x="1" y="2"/>
                  </a:lnTo>
                  <a:lnTo>
                    <a:pt x="2" y="0"/>
                  </a:lnTo>
                  <a:lnTo>
                    <a:pt x="13" y="2"/>
                  </a:lnTo>
                  <a:lnTo>
                    <a:pt x="12" y="1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2090057" y="4267970"/>
            <a:ext cx="8417998"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方正静蕾简体" panose="02000000000000000000" pitchFamily="2" charset="-122"/>
                <a:ea typeface="方正静蕾简体" panose="02000000000000000000" pitchFamily="2" charset="-122"/>
              </a:rPr>
              <a:t>THANK YOU ALL FOR LISTENING.</a:t>
            </a:r>
          </a:p>
        </p:txBody>
      </p:sp>
      <p:sp>
        <p:nvSpPr>
          <p:cNvPr id="6" name="矩形 5"/>
          <p:cNvSpPr/>
          <p:nvPr/>
        </p:nvSpPr>
        <p:spPr>
          <a:xfrm>
            <a:off x="3260090" y="4986020"/>
            <a:ext cx="5723890" cy="607695"/>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has has has been the design to help anyone that is stepping into the world</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4769930" y="5665434"/>
            <a:ext cx="3189704" cy="369332"/>
          </a:xfrm>
          <a:prstGeom prst="rect">
            <a:avLst/>
          </a:prstGeom>
          <a:noFill/>
        </p:spPr>
        <p:txBody>
          <a:bodyPr wrap="square" rtlCol="0">
            <a:spAutoFit/>
          </a:bodyPr>
          <a:lstStyle/>
          <a:p>
            <a:r>
              <a:rPr lang="zh-CN" altLang="en-US" dirty="0">
                <a:solidFill>
                  <a:schemeClr val="bg1">
                    <a:lumMod val="50000"/>
                  </a:schemeClr>
                </a:solidFill>
                <a:latin typeface="方正静蕾简体" panose="02000000000000000000" pitchFamily="2" charset="-122"/>
                <a:ea typeface="方正静蕾简体" panose="02000000000000000000" pitchFamily="2" charset="-122"/>
              </a:rPr>
              <a:t>REPORTER: </a:t>
            </a:r>
            <a:r>
              <a:rPr lang="en-US" altLang="zh-CN" dirty="0">
                <a:solidFill>
                  <a:schemeClr val="bg1">
                    <a:lumMod val="50000"/>
                  </a:schemeClr>
                </a:solidFill>
                <a:latin typeface="方正静蕾简体" panose="02000000000000000000" pitchFamily="2" charset="-122"/>
                <a:ea typeface="方正静蕾简体" panose="02000000000000000000" pitchFamily="2" charset="-122"/>
              </a:rPr>
              <a:t>freeppt7.com</a:t>
            </a:r>
            <a:endParaRPr lang="zh-CN" altLang="en-US" dirty="0">
              <a:solidFill>
                <a:schemeClr val="bg1">
                  <a:lumMod val="50000"/>
                </a:schemeClr>
              </a:solidFill>
              <a:latin typeface="方正静蕾简体" panose="02000000000000000000" pitchFamily="2" charset="-122"/>
              <a:ea typeface="方正静蕾简体" panose="02000000000000000000"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cxnSp>
        <p:nvCxnSpPr>
          <p:cNvPr id="182" name="直接连接符 181"/>
          <p:cNvCxnSpPr/>
          <p:nvPr/>
        </p:nvCxnSpPr>
        <p:spPr>
          <a:xfrm>
            <a:off x="2428295" y="2698128"/>
            <a:ext cx="3528000" cy="0"/>
          </a:xfrm>
          <a:prstGeom prst="line">
            <a:avLst/>
          </a:prstGeom>
          <a:ln w="38100" cap="rnd">
            <a:solidFill>
              <a:srgbClr val="34322F"/>
            </a:solidFill>
            <a:round/>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428295" y="4166823"/>
            <a:ext cx="3528000" cy="0"/>
          </a:xfrm>
          <a:prstGeom prst="line">
            <a:avLst/>
          </a:prstGeom>
          <a:ln w="38100" cap="rnd">
            <a:solidFill>
              <a:srgbClr val="34322F"/>
            </a:solidFill>
            <a:round/>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2428295" y="5635518"/>
            <a:ext cx="3528000" cy="0"/>
          </a:xfrm>
          <a:prstGeom prst="line">
            <a:avLst/>
          </a:prstGeom>
          <a:ln w="38100" cap="rnd">
            <a:solidFill>
              <a:srgbClr val="34322F"/>
            </a:solidFill>
            <a:round/>
          </a:ln>
        </p:spPr>
        <p:style>
          <a:lnRef idx="1">
            <a:schemeClr val="accent1"/>
          </a:lnRef>
          <a:fillRef idx="0">
            <a:schemeClr val="accent1"/>
          </a:fillRef>
          <a:effectRef idx="0">
            <a:schemeClr val="accent1"/>
          </a:effectRef>
          <a:fontRef idx="minor">
            <a:schemeClr val="tx1"/>
          </a:fontRef>
        </p:style>
      </p:cxnSp>
      <p:sp>
        <p:nvSpPr>
          <p:cNvPr id="185" name="文本框 104"/>
          <p:cNvSpPr txBox="1"/>
          <p:nvPr/>
        </p:nvSpPr>
        <p:spPr>
          <a:xfrm>
            <a:off x="2385549" y="2171984"/>
            <a:ext cx="906017"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34322F"/>
                </a:solidFill>
                <a:latin typeface="方正静蕾简体" panose="02000000000000000000" pitchFamily="2" charset="-122"/>
                <a:ea typeface="方正静蕾简体" panose="02000000000000000000" pitchFamily="2" charset="-122"/>
              </a:rPr>
              <a:t>Font</a:t>
            </a:r>
          </a:p>
        </p:txBody>
      </p:sp>
      <p:sp>
        <p:nvSpPr>
          <p:cNvPr id="186" name="文本框 105"/>
          <p:cNvSpPr txBox="1"/>
          <p:nvPr/>
        </p:nvSpPr>
        <p:spPr>
          <a:xfrm>
            <a:off x="2385549" y="3656877"/>
            <a:ext cx="906017"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34322F"/>
                </a:solidFill>
                <a:latin typeface="方正静蕾简体" panose="02000000000000000000" pitchFamily="2" charset="-122"/>
                <a:ea typeface="方正静蕾简体" panose="02000000000000000000" pitchFamily="2" charset="-122"/>
              </a:rPr>
              <a:t>Chart</a:t>
            </a:r>
          </a:p>
        </p:txBody>
      </p:sp>
      <p:sp>
        <p:nvSpPr>
          <p:cNvPr id="187" name="文本框 106"/>
          <p:cNvSpPr txBox="1"/>
          <p:nvPr/>
        </p:nvSpPr>
        <p:spPr>
          <a:xfrm>
            <a:off x="2385549" y="5133838"/>
            <a:ext cx="1620957"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rgbClr val="34322F"/>
                </a:solidFill>
                <a:latin typeface="方正静蕾简体" panose="02000000000000000000" pitchFamily="2" charset="-122"/>
                <a:ea typeface="方正静蕾简体" panose="02000000000000000000" pitchFamily="2" charset="-122"/>
              </a:rPr>
              <a:t>About the author</a:t>
            </a:r>
          </a:p>
        </p:txBody>
      </p:sp>
      <p:sp>
        <p:nvSpPr>
          <p:cNvPr id="188" name="文本框 107"/>
          <p:cNvSpPr txBox="1"/>
          <p:nvPr/>
        </p:nvSpPr>
        <p:spPr>
          <a:xfrm>
            <a:off x="2385549" y="2821362"/>
            <a:ext cx="4673074"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rgbClr val="34322F"/>
                </a:solidFill>
                <a:latin typeface="华文细黑" panose="02010600040101010101" pitchFamily="2" charset="-122"/>
                <a:ea typeface="华文细黑" panose="02010600040101010101" pitchFamily="2" charset="-122"/>
              </a:rPr>
              <a:t>The template's useful font is Fang ZhengJinglei font, which you can adjust as needed.</a:t>
            </a:r>
          </a:p>
        </p:txBody>
      </p:sp>
      <p:sp>
        <p:nvSpPr>
          <p:cNvPr id="189" name="文本框 108"/>
          <p:cNvSpPr txBox="1"/>
          <p:nvPr/>
        </p:nvSpPr>
        <p:spPr>
          <a:xfrm>
            <a:off x="2385549" y="4311044"/>
            <a:ext cx="7832649" cy="523220"/>
          </a:xfrm>
          <a:prstGeom prst="rect">
            <a:avLst/>
          </a:prstGeom>
          <a:noFill/>
        </p:spPr>
        <p:txBody>
          <a:bodyPr wrap="square" rtlCol="0">
            <a:spAutoFit/>
          </a:bodyPr>
          <a:lstStyle>
            <a:defPPr>
              <a:defRPr lang="zh-CN"/>
            </a:defPPr>
            <a:lvl1pPr>
              <a:defRPr sz="1600">
                <a:solidFill>
                  <a:schemeClr val="tx1">
                    <a:lumMod val="75000"/>
                    <a:lumOff val="25000"/>
                  </a:schemeClr>
                </a:solidFill>
                <a:latin typeface="华文细黑" panose="02010600040101010101" pitchFamily="2" charset="-122"/>
                <a:ea typeface="华文细黑" panose="02010600040101010101" pitchFamily="2" charset="-122"/>
              </a:defRPr>
            </a:lvl1pPr>
          </a:lstStyle>
          <a:p>
            <a:r>
              <a:rPr lang="zh-CN" altLang="en-US" sz="1400" b="1" dirty="0">
                <a:solidFill>
                  <a:srgbClr val="34322F"/>
                </a:solidFill>
              </a:rPr>
              <a:t>Charts and charts in this template can be edited. Right-click on the chart and click Edit Data to show the graph correspondence</a:t>
            </a:r>
            <a:r>
              <a:rPr lang="en-US" altLang="zh-CN" sz="1400" b="1" dirty="0">
                <a:solidFill>
                  <a:srgbClr val="34322F"/>
                </a:solidFill>
              </a:rPr>
              <a:t>Excel</a:t>
            </a:r>
            <a:r>
              <a:rPr lang="zh-CN" altLang="en-US" sz="1400" b="1" dirty="0">
                <a:solidFill>
                  <a:srgbClr val="34322F"/>
                </a:solidFill>
              </a:rPr>
              <a:t>。</a:t>
            </a:r>
          </a:p>
        </p:txBody>
      </p:sp>
      <p:sp>
        <p:nvSpPr>
          <p:cNvPr id="190" name="文本框 109"/>
          <p:cNvSpPr txBox="1"/>
          <p:nvPr/>
        </p:nvSpPr>
        <p:spPr>
          <a:xfrm>
            <a:off x="2385549" y="5740728"/>
            <a:ext cx="2512226" cy="307777"/>
          </a:xfrm>
          <a:prstGeom prst="rect">
            <a:avLst/>
          </a:prstGeom>
          <a:noFill/>
        </p:spPr>
        <p:txBody>
          <a:bodyPr wrap="none" rtlCol="0">
            <a:spAutoFit/>
          </a:bodyPr>
          <a:lstStyle>
            <a:defPPr>
              <a:defRPr lang="zh-CN"/>
            </a:defPPr>
            <a:lvl1pPr>
              <a:defRPr sz="1600">
                <a:solidFill>
                  <a:schemeClr val="tx1">
                    <a:lumMod val="75000"/>
                    <a:lumOff val="25000"/>
                  </a:schemeClr>
                </a:solidFill>
                <a:latin typeface="华文细黑" panose="02010600040101010101" pitchFamily="2" charset="-122"/>
                <a:ea typeface="华文细黑" panose="02010600040101010101" pitchFamily="2" charset="-122"/>
              </a:defRPr>
            </a:lvl1pPr>
          </a:lstStyle>
          <a:p>
            <a:r>
              <a:rPr lang="en-US" altLang="zh-CN" sz="1400" b="1" dirty="0">
                <a:solidFill>
                  <a:srgbClr val="34322F"/>
                </a:solidFill>
              </a:rPr>
              <a:t>https://www.freeppt7.com</a:t>
            </a:r>
            <a:endParaRPr lang="zh-CN" altLang="en-US" sz="1400" b="1" dirty="0">
              <a:solidFill>
                <a:srgbClr val="34322F"/>
              </a:solidFill>
            </a:endParaRPr>
          </a:p>
        </p:txBody>
      </p:sp>
      <p:sp>
        <p:nvSpPr>
          <p:cNvPr id="191" name="文本框 107"/>
          <p:cNvSpPr txBox="1"/>
          <p:nvPr/>
        </p:nvSpPr>
        <p:spPr>
          <a:xfrm>
            <a:off x="4243163" y="2821362"/>
            <a:ext cx="184731" cy="30777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solidFill>
                <a:srgbClr val="34322F"/>
              </a:solidFill>
              <a:latin typeface="微软雅黑" panose="020B0503020204020204" charset="-122"/>
              <a:ea typeface="微软雅黑" panose="020B0503020204020204" charset="-122"/>
            </a:endParaRPr>
          </a:p>
        </p:txBody>
      </p:sp>
      <p:sp>
        <p:nvSpPr>
          <p:cNvPr id="192" name="Freeform 8"/>
          <p:cNvSpPr>
            <a:spLocks noEditPoints="1"/>
          </p:cNvSpPr>
          <p:nvPr/>
        </p:nvSpPr>
        <p:spPr bwMode="auto">
          <a:xfrm rot="20043660">
            <a:off x="1945870" y="2172752"/>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34322F"/>
          </a:solidFill>
          <a:ln>
            <a:noFill/>
          </a:ln>
        </p:spPr>
        <p:txBody>
          <a:bodyPr vert="horz" wrap="square" lIns="91440" tIns="45720" rIns="91440" bIns="45720" numCol="1" anchor="t" anchorCtr="0" compatLnSpc="1"/>
          <a:lstStyle/>
          <a:p>
            <a:endParaRPr lang="zh-CN" altLang="en-US">
              <a:solidFill>
                <a:srgbClr val="34322F"/>
              </a:solidFill>
            </a:endParaRPr>
          </a:p>
        </p:txBody>
      </p:sp>
      <p:sp>
        <p:nvSpPr>
          <p:cNvPr id="193" name="Freeform 8"/>
          <p:cNvSpPr>
            <a:spLocks noEditPoints="1"/>
          </p:cNvSpPr>
          <p:nvPr/>
        </p:nvSpPr>
        <p:spPr bwMode="auto">
          <a:xfrm rot="20043660">
            <a:off x="1945869" y="3682855"/>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34322F"/>
          </a:solidFill>
          <a:ln>
            <a:noFill/>
          </a:ln>
        </p:spPr>
        <p:txBody>
          <a:bodyPr vert="horz" wrap="square" lIns="91440" tIns="45720" rIns="91440" bIns="45720" numCol="1" anchor="t" anchorCtr="0" compatLnSpc="1"/>
          <a:lstStyle/>
          <a:p>
            <a:endParaRPr lang="zh-CN" altLang="en-US">
              <a:solidFill>
                <a:srgbClr val="34322F"/>
              </a:solidFill>
            </a:endParaRPr>
          </a:p>
        </p:txBody>
      </p:sp>
      <p:sp>
        <p:nvSpPr>
          <p:cNvPr id="194" name="Freeform 8"/>
          <p:cNvSpPr>
            <a:spLocks noEditPoints="1"/>
          </p:cNvSpPr>
          <p:nvPr/>
        </p:nvSpPr>
        <p:spPr bwMode="auto">
          <a:xfrm rot="20043660">
            <a:off x="1945868" y="5140097"/>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34322F"/>
          </a:solidFill>
          <a:ln>
            <a:noFill/>
          </a:ln>
        </p:spPr>
        <p:txBody>
          <a:bodyPr vert="horz" wrap="square" lIns="91440" tIns="45720" rIns="91440" bIns="45720" numCol="1" anchor="t" anchorCtr="0" compatLnSpc="1"/>
          <a:lstStyle/>
          <a:p>
            <a:endParaRPr lang="zh-CN" altLang="en-US">
              <a:solidFill>
                <a:srgbClr val="34322F"/>
              </a:solidFill>
            </a:endParaRPr>
          </a:p>
        </p:txBody>
      </p:sp>
      <p:sp>
        <p:nvSpPr>
          <p:cNvPr id="196" name="文本框 195"/>
          <p:cNvSpPr txBox="1"/>
          <p:nvPr/>
        </p:nvSpPr>
        <p:spPr>
          <a:xfrm>
            <a:off x="4427894" y="407861"/>
            <a:ext cx="3400063" cy="461665"/>
          </a:xfrm>
          <a:prstGeom prst="rect">
            <a:avLst/>
          </a:prstGeom>
          <a:noFill/>
        </p:spPr>
        <p:txBody>
          <a:bodyPr wrap="square" rtlCol="0">
            <a:spAutoFit/>
          </a:bodyPr>
          <a:lstStyle/>
          <a:p>
            <a:pPr algn="ctr"/>
            <a:r>
              <a:rPr lang="zh-CN" altLang="en-US" sz="2400" dirty="0">
                <a:solidFill>
                  <a:srgbClr val="34322F"/>
                </a:solidFill>
                <a:latin typeface="汉仪乐喵体W" panose="00020600040101010101" pitchFamily="18" charset="-122"/>
                <a:ea typeface="汉仪乐喵体W" panose="00020600040101010101" pitchFamily="18" charset="-122"/>
              </a:rPr>
              <a:t>Design instructions</a:t>
            </a:r>
            <a:endParaRPr lang="zh-CN" altLang="en-US" sz="2400" b="1" dirty="0">
              <a:solidFill>
                <a:srgbClr val="34322F"/>
              </a:solidFill>
              <a:latin typeface="汉仪乐喵体W" panose="00020600040101010101" pitchFamily="18" charset="-122"/>
              <a:ea typeface="汉仪乐喵体W" panose="00020600040101010101" pitchFamily="18" charset="-122"/>
            </a:endParaRPr>
          </a:p>
        </p:txBody>
      </p:sp>
      <p:sp>
        <p:nvSpPr>
          <p:cNvPr id="197" name="Freeform 34"/>
          <p:cNvSpPr>
            <a:spLocks noEditPoints="1"/>
          </p:cNvSpPr>
          <p:nvPr/>
        </p:nvSpPr>
        <p:spPr bwMode="auto">
          <a:xfrm>
            <a:off x="7910706" y="541754"/>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lumMod val="50000"/>
            </a:schemeClr>
          </a:solidFill>
          <a:ln>
            <a:solidFill>
              <a:srgbClr val="34322F"/>
            </a:solidFill>
          </a:ln>
        </p:spPr>
        <p:txBody>
          <a:bodyPr vert="horz" wrap="square" lIns="91440" tIns="45720" rIns="91440" bIns="45720" numCol="1" anchor="t" anchorCtr="0" compatLnSpc="1"/>
          <a:lstStyle/>
          <a:p>
            <a:endParaRPr lang="zh-CN" altLang="en-US"/>
          </a:p>
        </p:txBody>
      </p:sp>
      <p:sp>
        <p:nvSpPr>
          <p:cNvPr id="198" name="任意多边形 197"/>
          <p:cNvSpPr/>
          <p:nvPr/>
        </p:nvSpPr>
        <p:spPr>
          <a:xfrm>
            <a:off x="4096928" y="600001"/>
            <a:ext cx="3677179"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rgbClr val="34322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p:nvSpPr>
        <p:spPr>
          <a:xfrm>
            <a:off x="2971454" y="592309"/>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34322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sp>
        <p:nvSpPr>
          <p:cNvPr id="47" name="文本框 46"/>
          <p:cNvSpPr txBox="1"/>
          <p:nvPr/>
        </p:nvSpPr>
        <p:spPr>
          <a:xfrm>
            <a:off x="3084805" y="3022915"/>
            <a:ext cx="5933449" cy="1077218"/>
          </a:xfrm>
          <a:prstGeom prst="rect">
            <a:avLst/>
          </a:prstGeom>
          <a:noFill/>
        </p:spPr>
        <p:txBody>
          <a:bodyPr wrap="square" rtlCol="0">
            <a:spAutoFit/>
          </a:bodyPr>
          <a:lstStyle/>
          <a:p>
            <a:pPr algn="ctr"/>
            <a:r>
              <a:rPr lang="zh-CN" altLang="en-US" sz="3200" b="1" spc="300" dirty="0">
                <a:solidFill>
                  <a:schemeClr val="tx1">
                    <a:lumMod val="85000"/>
                    <a:lumOff val="15000"/>
                  </a:schemeClr>
                </a:solidFill>
                <a:latin typeface="方正静蕾简体" panose="02000000000000000000" pitchFamily="2" charset="-122"/>
                <a:ea typeface="方正静蕾简体" panose="02000000000000000000" pitchFamily="2" charset="-122"/>
              </a:rPr>
              <a:t>Add the first section title</a:t>
            </a:r>
          </a:p>
        </p:txBody>
      </p:sp>
      <p:sp>
        <p:nvSpPr>
          <p:cNvPr id="48" name="任意多边形 47"/>
          <p:cNvSpPr/>
          <p:nvPr/>
        </p:nvSpPr>
        <p:spPr>
          <a:xfrm>
            <a:off x="3264568" y="2661889"/>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264567" y="4136878"/>
            <a:ext cx="5662863" cy="32085"/>
          </a:xfrm>
          <a:custGeom>
            <a:avLst/>
            <a:gdLst>
              <a:gd name="connsiteX0" fmla="*/ 0 w 5662863"/>
              <a:gd name="connsiteY0" fmla="*/ 0 h 32085"/>
              <a:gd name="connsiteX1" fmla="*/ 5662863 w 5662863"/>
              <a:gd name="connsiteY1" fmla="*/ 32085 h 32085"/>
            </a:gdLst>
            <a:ahLst/>
            <a:cxnLst>
              <a:cxn ang="0">
                <a:pos x="connsiteX0" y="connsiteY0"/>
              </a:cxn>
              <a:cxn ang="0">
                <a:pos x="connsiteX1" y="connsiteY1"/>
              </a:cxn>
            </a:cxnLst>
            <a:rect l="l" t="t" r="r" b="b"/>
            <a:pathLst>
              <a:path w="5662863" h="32085">
                <a:moveTo>
                  <a:pt x="0" y="0"/>
                </a:moveTo>
                <a:lnTo>
                  <a:pt x="5662863" y="32085"/>
                </a:lnTo>
              </a:path>
            </a:pathLst>
          </a:custGeom>
          <a:noFill/>
          <a:ln w="25400" cap="rnd">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0"/>
          <p:cNvSpPr>
            <a:spLocks noEditPoints="1"/>
          </p:cNvSpPr>
          <p:nvPr/>
        </p:nvSpPr>
        <p:spPr bwMode="auto">
          <a:xfrm>
            <a:off x="3672685" y="2495422"/>
            <a:ext cx="356162" cy="34481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nvGrpSpPr>
          <p:cNvPr id="51" name="Group 4"/>
          <p:cNvGrpSpPr>
            <a:grpSpLocks noChangeAspect="1"/>
          </p:cNvGrpSpPr>
          <p:nvPr/>
        </p:nvGrpSpPr>
        <p:grpSpPr bwMode="auto">
          <a:xfrm>
            <a:off x="2008159" y="2316004"/>
            <a:ext cx="973645" cy="2225991"/>
            <a:chOff x="1299" y="1572"/>
            <a:chExt cx="538" cy="1230"/>
          </a:xfrm>
          <a:solidFill>
            <a:schemeClr val="tx1">
              <a:lumMod val="85000"/>
              <a:lumOff val="15000"/>
            </a:schemeClr>
          </a:solidFill>
        </p:grpSpPr>
        <p:sp>
          <p:nvSpPr>
            <p:cNvPr id="52" name="Freeform 6"/>
            <p:cNvSpPr>
              <a:spLocks noEditPoints="1"/>
            </p:cNvSpPr>
            <p:nvPr/>
          </p:nvSpPr>
          <p:spPr bwMode="auto">
            <a:xfrm>
              <a:off x="1349" y="1577"/>
              <a:ext cx="325" cy="363"/>
            </a:xfrm>
            <a:custGeom>
              <a:avLst/>
              <a:gdLst>
                <a:gd name="T0" fmla="*/ 0 w 136"/>
                <a:gd name="T1" fmla="*/ 76 h 153"/>
                <a:gd name="T2" fmla="*/ 68 w 136"/>
                <a:gd name="T3" fmla="*/ 0 h 153"/>
                <a:gd name="T4" fmla="*/ 68 w 136"/>
                <a:gd name="T5" fmla="*/ 0 h 153"/>
                <a:gd name="T6" fmla="*/ 136 w 136"/>
                <a:gd name="T7" fmla="*/ 76 h 153"/>
                <a:gd name="T8" fmla="*/ 136 w 136"/>
                <a:gd name="T9" fmla="*/ 76 h 153"/>
                <a:gd name="T10" fmla="*/ 136 w 136"/>
                <a:gd name="T11" fmla="*/ 76 h 153"/>
                <a:gd name="T12" fmla="*/ 68 w 136"/>
                <a:gd name="T13" fmla="*/ 153 h 153"/>
                <a:gd name="T14" fmla="*/ 68 w 136"/>
                <a:gd name="T15" fmla="*/ 153 h 153"/>
                <a:gd name="T16" fmla="*/ 0 w 136"/>
                <a:gd name="T17" fmla="*/ 76 h 153"/>
                <a:gd name="T18" fmla="*/ 4 w 136"/>
                <a:gd name="T19" fmla="*/ 76 h 153"/>
                <a:gd name="T20" fmla="*/ 68 w 136"/>
                <a:gd name="T21" fmla="*/ 148 h 153"/>
                <a:gd name="T22" fmla="*/ 68 w 136"/>
                <a:gd name="T23" fmla="*/ 148 h 153"/>
                <a:gd name="T24" fmla="*/ 131 w 136"/>
                <a:gd name="T25" fmla="*/ 76 h 153"/>
                <a:gd name="T26" fmla="*/ 131 w 136"/>
                <a:gd name="T27" fmla="*/ 76 h 153"/>
                <a:gd name="T28" fmla="*/ 68 w 136"/>
                <a:gd name="T29" fmla="*/ 5 h 153"/>
                <a:gd name="T30" fmla="*/ 68 w 136"/>
                <a:gd name="T31" fmla="*/ 5 h 153"/>
                <a:gd name="T32" fmla="*/ 4 w 136"/>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53">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
            <p:cNvSpPr>
              <a:spLocks noEditPoints="1"/>
            </p:cNvSpPr>
            <p:nvPr/>
          </p:nvSpPr>
          <p:spPr bwMode="auto">
            <a:xfrm>
              <a:off x="1344" y="1572"/>
              <a:ext cx="335" cy="373"/>
            </a:xfrm>
            <a:custGeom>
              <a:avLst/>
              <a:gdLst>
                <a:gd name="T0" fmla="*/ 0 w 140"/>
                <a:gd name="T1" fmla="*/ 78 h 157"/>
                <a:gd name="T2" fmla="*/ 2 w 140"/>
                <a:gd name="T3" fmla="*/ 78 h 157"/>
                <a:gd name="T4" fmla="*/ 0 w 140"/>
                <a:gd name="T5" fmla="*/ 78 h 157"/>
                <a:gd name="T6" fmla="*/ 70 w 140"/>
                <a:gd name="T7" fmla="*/ 0 h 157"/>
                <a:gd name="T8" fmla="*/ 70 w 140"/>
                <a:gd name="T9" fmla="*/ 0 h 157"/>
                <a:gd name="T10" fmla="*/ 140 w 140"/>
                <a:gd name="T11" fmla="*/ 78 h 157"/>
                <a:gd name="T12" fmla="*/ 140 w 140"/>
                <a:gd name="T13" fmla="*/ 78 h 157"/>
                <a:gd name="T14" fmla="*/ 140 w 140"/>
                <a:gd name="T15" fmla="*/ 80 h 157"/>
                <a:gd name="T16" fmla="*/ 140 w 140"/>
                <a:gd name="T17" fmla="*/ 80 h 157"/>
                <a:gd name="T18" fmla="*/ 70 w 140"/>
                <a:gd name="T19" fmla="*/ 157 h 157"/>
                <a:gd name="T20" fmla="*/ 70 w 140"/>
                <a:gd name="T21" fmla="*/ 157 h 157"/>
                <a:gd name="T22" fmla="*/ 0 w 140"/>
                <a:gd name="T23" fmla="*/ 78 h 157"/>
                <a:gd name="T24" fmla="*/ 70 w 140"/>
                <a:gd name="T25" fmla="*/ 153 h 157"/>
                <a:gd name="T26" fmla="*/ 136 w 140"/>
                <a:gd name="T27" fmla="*/ 78 h 157"/>
                <a:gd name="T28" fmla="*/ 136 w 140"/>
                <a:gd name="T29" fmla="*/ 78 h 157"/>
                <a:gd name="T30" fmla="*/ 136 w 140"/>
                <a:gd name="T31" fmla="*/ 77 h 157"/>
                <a:gd name="T32" fmla="*/ 70 w 140"/>
                <a:gd name="T33" fmla="*/ 4 h 157"/>
                <a:gd name="T34" fmla="*/ 70 w 140"/>
                <a:gd name="T35" fmla="*/ 4 h 157"/>
                <a:gd name="T36" fmla="*/ 4 w 140"/>
                <a:gd name="T37" fmla="*/ 78 h 157"/>
                <a:gd name="T38" fmla="*/ 4 w 140"/>
                <a:gd name="T39" fmla="*/ 78 h 157"/>
                <a:gd name="T40" fmla="*/ 70 w 140"/>
                <a:gd name="T41" fmla="*/ 153 h 157"/>
                <a:gd name="T42" fmla="*/ 4 w 140"/>
                <a:gd name="T43" fmla="*/ 78 h 157"/>
                <a:gd name="T44" fmla="*/ 6 w 140"/>
                <a:gd name="T45" fmla="*/ 78 h 157"/>
                <a:gd name="T46" fmla="*/ 4 w 140"/>
                <a:gd name="T47" fmla="*/ 78 h 157"/>
                <a:gd name="T48" fmla="*/ 70 w 140"/>
                <a:gd name="T49" fmla="*/ 5 h 157"/>
                <a:gd name="T50" fmla="*/ 70 w 140"/>
                <a:gd name="T51" fmla="*/ 5 h 157"/>
                <a:gd name="T52" fmla="*/ 135 w 140"/>
                <a:gd name="T53" fmla="*/ 78 h 157"/>
                <a:gd name="T54" fmla="*/ 135 w 140"/>
                <a:gd name="T55" fmla="*/ 78 h 157"/>
                <a:gd name="T56" fmla="*/ 70 w 140"/>
                <a:gd name="T57" fmla="*/ 152 h 157"/>
                <a:gd name="T58" fmla="*/ 70 w 140"/>
                <a:gd name="T59" fmla="*/ 152 h 157"/>
                <a:gd name="T60" fmla="*/ 4 w 140"/>
                <a:gd name="T61" fmla="*/ 78 h 157"/>
                <a:gd name="T62" fmla="*/ 70 w 140"/>
                <a:gd name="T63" fmla="*/ 148 h 157"/>
                <a:gd name="T64" fmla="*/ 131 w 140"/>
                <a:gd name="T65" fmla="*/ 78 h 157"/>
                <a:gd name="T66" fmla="*/ 131 w 140"/>
                <a:gd name="T67" fmla="*/ 78 h 157"/>
                <a:gd name="T68" fmla="*/ 70 w 140"/>
                <a:gd name="T69" fmla="*/ 9 h 157"/>
                <a:gd name="T70" fmla="*/ 70 w 140"/>
                <a:gd name="T71" fmla="*/ 9 h 157"/>
                <a:gd name="T72" fmla="*/ 8 w 140"/>
                <a:gd name="T73" fmla="*/ 78 h 157"/>
                <a:gd name="T74" fmla="*/ 8 w 140"/>
                <a:gd name="T75" fmla="*/ 78 h 157"/>
                <a:gd name="T76" fmla="*/ 70 w 140"/>
                <a:gd name="T77"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57">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8"/>
            <p:cNvSpPr/>
            <p:nvPr/>
          </p:nvSpPr>
          <p:spPr bwMode="auto">
            <a:xfrm>
              <a:off x="1414" y="1650"/>
              <a:ext cx="31" cy="12"/>
            </a:xfrm>
            <a:custGeom>
              <a:avLst/>
              <a:gdLst>
                <a:gd name="T0" fmla="*/ 3 w 13"/>
                <a:gd name="T1" fmla="*/ 5 h 5"/>
                <a:gd name="T2" fmla="*/ 0 w 13"/>
                <a:gd name="T3" fmla="*/ 2 h 5"/>
                <a:gd name="T4" fmla="*/ 0 w 13"/>
                <a:gd name="T5" fmla="*/ 2 h 5"/>
                <a:gd name="T6" fmla="*/ 3 w 13"/>
                <a:gd name="T7" fmla="*/ 0 h 5"/>
                <a:gd name="T8" fmla="*/ 3 w 13"/>
                <a:gd name="T9" fmla="*/ 0 h 5"/>
                <a:gd name="T10" fmla="*/ 10 w 13"/>
                <a:gd name="T11" fmla="*/ 0 h 5"/>
                <a:gd name="T12" fmla="*/ 13 w 13"/>
                <a:gd name="T13" fmla="*/ 2 h 5"/>
                <a:gd name="T14" fmla="*/ 13 w 13"/>
                <a:gd name="T15" fmla="*/ 2 h 5"/>
                <a:gd name="T16" fmla="*/ 10 w 13"/>
                <a:gd name="T17" fmla="*/ 5 h 5"/>
                <a:gd name="T18" fmla="*/ 10 w 13"/>
                <a:gd name="T19" fmla="*/ 5 h 5"/>
                <a:gd name="T20" fmla="*/ 3 w 1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
            <p:cNvSpPr/>
            <p:nvPr/>
          </p:nvSpPr>
          <p:spPr bwMode="auto">
            <a:xfrm>
              <a:off x="1409" y="1646"/>
              <a:ext cx="41" cy="21"/>
            </a:xfrm>
            <a:custGeom>
              <a:avLst/>
              <a:gdLst>
                <a:gd name="T0" fmla="*/ 5 w 17"/>
                <a:gd name="T1" fmla="*/ 9 h 9"/>
                <a:gd name="T2" fmla="*/ 5 w 17"/>
                <a:gd name="T3" fmla="*/ 7 h 9"/>
                <a:gd name="T4" fmla="*/ 5 w 17"/>
                <a:gd name="T5" fmla="*/ 5 h 9"/>
                <a:gd name="T6" fmla="*/ 12 w 17"/>
                <a:gd name="T7" fmla="*/ 5 h 9"/>
                <a:gd name="T8" fmla="*/ 13 w 17"/>
                <a:gd name="T9" fmla="*/ 4 h 9"/>
                <a:gd name="T10" fmla="*/ 13 w 17"/>
                <a:gd name="T11" fmla="*/ 4 h 9"/>
                <a:gd name="T12" fmla="*/ 12 w 17"/>
                <a:gd name="T13" fmla="*/ 4 h 9"/>
                <a:gd name="T14" fmla="*/ 12 w 17"/>
                <a:gd name="T15" fmla="*/ 4 h 9"/>
                <a:gd name="T16" fmla="*/ 5 w 17"/>
                <a:gd name="T17" fmla="*/ 4 h 9"/>
                <a:gd name="T18" fmla="*/ 4 w 17"/>
                <a:gd name="T19" fmla="*/ 4 h 9"/>
                <a:gd name="T20" fmla="*/ 4 w 17"/>
                <a:gd name="T21" fmla="*/ 4 h 9"/>
                <a:gd name="T22" fmla="*/ 5 w 17"/>
                <a:gd name="T23" fmla="*/ 5 h 9"/>
                <a:gd name="T24" fmla="*/ 5 w 17"/>
                <a:gd name="T25" fmla="*/ 5 h 9"/>
                <a:gd name="T26" fmla="*/ 5 w 17"/>
                <a:gd name="T27" fmla="*/ 7 h 9"/>
                <a:gd name="T28" fmla="*/ 5 w 17"/>
                <a:gd name="T29" fmla="*/ 9 h 9"/>
                <a:gd name="T30" fmla="*/ 0 w 17"/>
                <a:gd name="T31" fmla="*/ 4 h 9"/>
                <a:gd name="T32" fmla="*/ 0 w 17"/>
                <a:gd name="T33" fmla="*/ 4 h 9"/>
                <a:gd name="T34" fmla="*/ 5 w 17"/>
                <a:gd name="T35" fmla="*/ 0 h 9"/>
                <a:gd name="T36" fmla="*/ 5 w 17"/>
                <a:gd name="T37" fmla="*/ 0 h 9"/>
                <a:gd name="T38" fmla="*/ 12 w 17"/>
                <a:gd name="T39" fmla="*/ 0 h 9"/>
                <a:gd name="T40" fmla="*/ 17 w 17"/>
                <a:gd name="T41" fmla="*/ 4 h 9"/>
                <a:gd name="T42" fmla="*/ 17 w 17"/>
                <a:gd name="T43" fmla="*/ 4 h 9"/>
                <a:gd name="T44" fmla="*/ 12 w 17"/>
                <a:gd name="T45" fmla="*/ 9 h 9"/>
                <a:gd name="T46" fmla="*/ 12 w 17"/>
                <a:gd name="T47" fmla="*/ 9 h 9"/>
                <a:gd name="T48" fmla="*/ 5 w 17"/>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9">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1550" y="1627"/>
              <a:ext cx="22" cy="9"/>
            </a:xfrm>
            <a:custGeom>
              <a:avLst/>
              <a:gdLst>
                <a:gd name="T0" fmla="*/ 3 w 9"/>
                <a:gd name="T1" fmla="*/ 4 h 4"/>
                <a:gd name="T2" fmla="*/ 0 w 9"/>
                <a:gd name="T3" fmla="*/ 2 h 4"/>
                <a:gd name="T4" fmla="*/ 0 w 9"/>
                <a:gd name="T5" fmla="*/ 2 h 4"/>
                <a:gd name="T6" fmla="*/ 3 w 9"/>
                <a:gd name="T7" fmla="*/ 0 h 4"/>
                <a:gd name="T8" fmla="*/ 3 w 9"/>
                <a:gd name="T9" fmla="*/ 0 h 4"/>
                <a:gd name="T10" fmla="*/ 6 w 9"/>
                <a:gd name="T11" fmla="*/ 0 h 4"/>
                <a:gd name="T12" fmla="*/ 9 w 9"/>
                <a:gd name="T13" fmla="*/ 2 h 4"/>
                <a:gd name="T14" fmla="*/ 9 w 9"/>
                <a:gd name="T15" fmla="*/ 2 h 4"/>
                <a:gd name="T16" fmla="*/ 6 w 9"/>
                <a:gd name="T17" fmla="*/ 4 h 4"/>
                <a:gd name="T18" fmla="*/ 6 w 9"/>
                <a:gd name="T19" fmla="*/ 4 h 4"/>
                <a:gd name="T20" fmla="*/ 3 w 9"/>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1545" y="1622"/>
              <a:ext cx="31" cy="19"/>
            </a:xfrm>
            <a:custGeom>
              <a:avLst/>
              <a:gdLst>
                <a:gd name="T0" fmla="*/ 5 w 13"/>
                <a:gd name="T1" fmla="*/ 8 h 8"/>
                <a:gd name="T2" fmla="*/ 5 w 13"/>
                <a:gd name="T3" fmla="*/ 6 h 8"/>
                <a:gd name="T4" fmla="*/ 5 w 13"/>
                <a:gd name="T5" fmla="*/ 4 h 8"/>
                <a:gd name="T6" fmla="*/ 8 w 13"/>
                <a:gd name="T7" fmla="*/ 4 h 8"/>
                <a:gd name="T8" fmla="*/ 9 w 13"/>
                <a:gd name="T9" fmla="*/ 4 h 8"/>
                <a:gd name="T10" fmla="*/ 9 w 13"/>
                <a:gd name="T11" fmla="*/ 4 h 8"/>
                <a:gd name="T12" fmla="*/ 8 w 13"/>
                <a:gd name="T13" fmla="*/ 4 h 8"/>
                <a:gd name="T14" fmla="*/ 8 w 13"/>
                <a:gd name="T15" fmla="*/ 4 h 8"/>
                <a:gd name="T16" fmla="*/ 5 w 13"/>
                <a:gd name="T17" fmla="*/ 4 h 8"/>
                <a:gd name="T18" fmla="*/ 4 w 13"/>
                <a:gd name="T19" fmla="*/ 4 h 8"/>
                <a:gd name="T20" fmla="*/ 4 w 13"/>
                <a:gd name="T21" fmla="*/ 4 h 8"/>
                <a:gd name="T22" fmla="*/ 5 w 13"/>
                <a:gd name="T23" fmla="*/ 4 h 8"/>
                <a:gd name="T24" fmla="*/ 5 w 13"/>
                <a:gd name="T25" fmla="*/ 4 h 8"/>
                <a:gd name="T26" fmla="*/ 5 w 13"/>
                <a:gd name="T27" fmla="*/ 6 h 8"/>
                <a:gd name="T28" fmla="*/ 5 w 13"/>
                <a:gd name="T29" fmla="*/ 8 h 8"/>
                <a:gd name="T30" fmla="*/ 0 w 13"/>
                <a:gd name="T31" fmla="*/ 4 h 8"/>
                <a:gd name="T32" fmla="*/ 0 w 13"/>
                <a:gd name="T33" fmla="*/ 4 h 8"/>
                <a:gd name="T34" fmla="*/ 5 w 13"/>
                <a:gd name="T35" fmla="*/ 0 h 8"/>
                <a:gd name="T36" fmla="*/ 5 w 13"/>
                <a:gd name="T37" fmla="*/ 0 h 8"/>
                <a:gd name="T38" fmla="*/ 8 w 13"/>
                <a:gd name="T39" fmla="*/ 0 h 8"/>
                <a:gd name="T40" fmla="*/ 13 w 13"/>
                <a:gd name="T41" fmla="*/ 4 h 8"/>
                <a:gd name="T42" fmla="*/ 13 w 13"/>
                <a:gd name="T43" fmla="*/ 4 h 8"/>
                <a:gd name="T44" fmla="*/ 8 w 13"/>
                <a:gd name="T45" fmla="*/ 8 h 8"/>
                <a:gd name="T46" fmla="*/ 8 w 13"/>
                <a:gd name="T47" fmla="*/ 8 h 8"/>
                <a:gd name="T48" fmla="*/ 5 w 13"/>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8">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1392" y="1684"/>
              <a:ext cx="187" cy="90"/>
            </a:xfrm>
            <a:custGeom>
              <a:avLst/>
              <a:gdLst>
                <a:gd name="T0" fmla="*/ 1 w 78"/>
                <a:gd name="T1" fmla="*/ 23 h 38"/>
                <a:gd name="T2" fmla="*/ 0 w 78"/>
                <a:gd name="T3" fmla="*/ 20 h 38"/>
                <a:gd name="T4" fmla="*/ 0 w 78"/>
                <a:gd name="T5" fmla="*/ 20 h 38"/>
                <a:gd name="T6" fmla="*/ 4 w 78"/>
                <a:gd name="T7" fmla="*/ 19 h 38"/>
                <a:gd name="T8" fmla="*/ 4 w 78"/>
                <a:gd name="T9" fmla="*/ 19 h 38"/>
                <a:gd name="T10" fmla="*/ 14 w 78"/>
                <a:gd name="T11" fmla="*/ 26 h 38"/>
                <a:gd name="T12" fmla="*/ 14 w 78"/>
                <a:gd name="T13" fmla="*/ 26 h 38"/>
                <a:gd name="T14" fmla="*/ 35 w 78"/>
                <a:gd name="T15" fmla="*/ 33 h 38"/>
                <a:gd name="T16" fmla="*/ 35 w 78"/>
                <a:gd name="T17" fmla="*/ 33 h 38"/>
                <a:gd name="T18" fmla="*/ 58 w 78"/>
                <a:gd name="T19" fmla="*/ 20 h 38"/>
                <a:gd name="T20" fmla="*/ 58 w 78"/>
                <a:gd name="T21" fmla="*/ 20 h 38"/>
                <a:gd name="T22" fmla="*/ 73 w 78"/>
                <a:gd name="T23" fmla="*/ 2 h 38"/>
                <a:gd name="T24" fmla="*/ 73 w 78"/>
                <a:gd name="T25" fmla="*/ 2 h 38"/>
                <a:gd name="T26" fmla="*/ 74 w 78"/>
                <a:gd name="T27" fmla="*/ 2 h 38"/>
                <a:gd name="T28" fmla="*/ 74 w 78"/>
                <a:gd name="T29" fmla="*/ 2 h 38"/>
                <a:gd name="T30" fmla="*/ 76 w 78"/>
                <a:gd name="T31" fmla="*/ 0 h 38"/>
                <a:gd name="T32" fmla="*/ 76 w 78"/>
                <a:gd name="T33" fmla="*/ 0 h 38"/>
                <a:gd name="T34" fmla="*/ 78 w 78"/>
                <a:gd name="T35" fmla="*/ 3 h 38"/>
                <a:gd name="T36" fmla="*/ 78 w 78"/>
                <a:gd name="T37" fmla="*/ 3 h 38"/>
                <a:gd name="T38" fmla="*/ 73 w 78"/>
                <a:gd name="T39" fmla="*/ 11 h 38"/>
                <a:gd name="T40" fmla="*/ 73 w 78"/>
                <a:gd name="T41" fmla="*/ 11 h 38"/>
                <a:gd name="T42" fmla="*/ 62 w 78"/>
                <a:gd name="T43" fmla="*/ 22 h 38"/>
                <a:gd name="T44" fmla="*/ 62 w 78"/>
                <a:gd name="T45" fmla="*/ 22 h 38"/>
                <a:gd name="T46" fmla="*/ 35 w 78"/>
                <a:gd name="T47" fmla="*/ 38 h 38"/>
                <a:gd name="T48" fmla="*/ 35 w 78"/>
                <a:gd name="T49" fmla="*/ 38 h 38"/>
                <a:gd name="T50" fmla="*/ 1 w 78"/>
                <a:gd name="T5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a:spLocks noEditPoints="1"/>
            </p:cNvSpPr>
            <p:nvPr/>
          </p:nvSpPr>
          <p:spPr bwMode="auto">
            <a:xfrm>
              <a:off x="1387" y="1679"/>
              <a:ext cx="197" cy="100"/>
            </a:xfrm>
            <a:custGeom>
              <a:avLst/>
              <a:gdLst>
                <a:gd name="T0" fmla="*/ 2 w 82"/>
                <a:gd name="T1" fmla="*/ 27 h 42"/>
                <a:gd name="T2" fmla="*/ 0 w 82"/>
                <a:gd name="T3" fmla="*/ 23 h 42"/>
                <a:gd name="T4" fmla="*/ 1 w 82"/>
                <a:gd name="T5" fmla="*/ 21 h 42"/>
                <a:gd name="T6" fmla="*/ 4 w 82"/>
                <a:gd name="T7" fmla="*/ 19 h 42"/>
                <a:gd name="T8" fmla="*/ 7 w 82"/>
                <a:gd name="T9" fmla="*/ 20 h 42"/>
                <a:gd name="T10" fmla="*/ 7 w 82"/>
                <a:gd name="T11" fmla="*/ 20 h 42"/>
                <a:gd name="T12" fmla="*/ 7 w 82"/>
                <a:gd name="T13" fmla="*/ 20 h 42"/>
                <a:gd name="T14" fmla="*/ 7 w 82"/>
                <a:gd name="T15" fmla="*/ 20 h 42"/>
                <a:gd name="T16" fmla="*/ 7 w 82"/>
                <a:gd name="T17" fmla="*/ 20 h 42"/>
                <a:gd name="T18" fmla="*/ 7 w 82"/>
                <a:gd name="T19" fmla="*/ 20 h 42"/>
                <a:gd name="T20" fmla="*/ 7 w 82"/>
                <a:gd name="T21" fmla="*/ 20 h 42"/>
                <a:gd name="T22" fmla="*/ 7 w 82"/>
                <a:gd name="T23" fmla="*/ 20 h 42"/>
                <a:gd name="T24" fmla="*/ 8 w 82"/>
                <a:gd name="T25" fmla="*/ 20 h 42"/>
                <a:gd name="T26" fmla="*/ 10 w 82"/>
                <a:gd name="T27" fmla="*/ 22 h 42"/>
                <a:gd name="T28" fmla="*/ 17 w 82"/>
                <a:gd name="T29" fmla="*/ 26 h 42"/>
                <a:gd name="T30" fmla="*/ 36 w 82"/>
                <a:gd name="T31" fmla="*/ 33 h 42"/>
                <a:gd name="T32" fmla="*/ 37 w 82"/>
                <a:gd name="T33" fmla="*/ 33 h 42"/>
                <a:gd name="T34" fmla="*/ 37 w 82"/>
                <a:gd name="T35" fmla="*/ 33 h 42"/>
                <a:gd name="T36" fmla="*/ 37 w 82"/>
                <a:gd name="T37" fmla="*/ 33 h 42"/>
                <a:gd name="T38" fmla="*/ 37 w 82"/>
                <a:gd name="T39" fmla="*/ 33 h 42"/>
                <a:gd name="T40" fmla="*/ 58 w 82"/>
                <a:gd name="T41" fmla="*/ 21 h 42"/>
                <a:gd name="T42" fmla="*/ 74 w 82"/>
                <a:gd name="T43" fmla="*/ 3 h 42"/>
                <a:gd name="T44" fmla="*/ 74 w 82"/>
                <a:gd name="T45" fmla="*/ 3 h 42"/>
                <a:gd name="T46" fmla="*/ 78 w 82"/>
                <a:gd name="T47" fmla="*/ 0 h 42"/>
                <a:gd name="T48" fmla="*/ 79 w 82"/>
                <a:gd name="T49" fmla="*/ 0 h 42"/>
                <a:gd name="T50" fmla="*/ 82 w 82"/>
                <a:gd name="T51" fmla="*/ 4 h 42"/>
                <a:gd name="T52" fmla="*/ 82 w 82"/>
                <a:gd name="T53" fmla="*/ 5 h 42"/>
                <a:gd name="T54" fmla="*/ 77 w 82"/>
                <a:gd name="T55" fmla="*/ 14 h 42"/>
                <a:gd name="T56" fmla="*/ 66 w 82"/>
                <a:gd name="T57" fmla="*/ 26 h 42"/>
                <a:gd name="T58" fmla="*/ 37 w 82"/>
                <a:gd name="T59" fmla="*/ 42 h 42"/>
                <a:gd name="T60" fmla="*/ 4 w 82"/>
                <a:gd name="T61" fmla="*/ 24 h 42"/>
                <a:gd name="T62" fmla="*/ 4 w 82"/>
                <a:gd name="T63" fmla="*/ 24 h 42"/>
                <a:gd name="T64" fmla="*/ 5 w 82"/>
                <a:gd name="T65" fmla="*/ 24 h 42"/>
                <a:gd name="T66" fmla="*/ 7 w 82"/>
                <a:gd name="T67" fmla="*/ 26 h 42"/>
                <a:gd name="T68" fmla="*/ 15 w 82"/>
                <a:gd name="T69" fmla="*/ 31 h 42"/>
                <a:gd name="T70" fmla="*/ 37 w 82"/>
                <a:gd name="T71" fmla="*/ 38 h 42"/>
                <a:gd name="T72" fmla="*/ 63 w 82"/>
                <a:gd name="T73" fmla="*/ 23 h 42"/>
                <a:gd name="T74" fmla="*/ 74 w 82"/>
                <a:gd name="T75" fmla="*/ 12 h 42"/>
                <a:gd name="T76" fmla="*/ 78 w 82"/>
                <a:gd name="T77" fmla="*/ 5 h 42"/>
                <a:gd name="T78" fmla="*/ 78 w 82"/>
                <a:gd name="T79" fmla="*/ 4 h 42"/>
                <a:gd name="T80" fmla="*/ 78 w 82"/>
                <a:gd name="T81" fmla="*/ 4 h 42"/>
                <a:gd name="T82" fmla="*/ 78 w 82"/>
                <a:gd name="T83" fmla="*/ 4 h 42"/>
                <a:gd name="T84" fmla="*/ 77 w 82"/>
                <a:gd name="T85" fmla="*/ 5 h 42"/>
                <a:gd name="T86" fmla="*/ 77 w 82"/>
                <a:gd name="T87" fmla="*/ 5 h 42"/>
                <a:gd name="T88" fmla="*/ 61 w 82"/>
                <a:gd name="T89" fmla="*/ 24 h 42"/>
                <a:gd name="T90" fmla="*/ 37 w 82"/>
                <a:gd name="T91" fmla="*/ 37 h 42"/>
                <a:gd name="T92" fmla="*/ 37 w 82"/>
                <a:gd name="T93" fmla="*/ 37 h 42"/>
                <a:gd name="T94" fmla="*/ 36 w 82"/>
                <a:gd name="T95" fmla="*/ 37 h 42"/>
                <a:gd name="T96" fmla="*/ 15 w 82"/>
                <a:gd name="T97" fmla="*/ 30 h 42"/>
                <a:gd name="T98" fmla="*/ 8 w 82"/>
                <a:gd name="T99" fmla="*/ 25 h 42"/>
                <a:gd name="T100" fmla="*/ 5 w 82"/>
                <a:gd name="T101" fmla="*/ 23 h 42"/>
                <a:gd name="T102" fmla="*/ 4 w 82"/>
                <a:gd name="T103" fmla="*/ 23 h 42"/>
                <a:gd name="T104" fmla="*/ 4 w 82"/>
                <a:gd name="T105" fmla="*/ 23 h 42"/>
                <a:gd name="T106" fmla="*/ 4 w 82"/>
                <a:gd name="T107" fmla="*/ 23 h 42"/>
                <a:gd name="T108" fmla="*/ 4 w 82"/>
                <a:gd name="T109" fmla="*/ 24 h 42"/>
                <a:gd name="T110" fmla="*/ 2 w 82"/>
                <a:gd name="T111" fmla="*/ 27 h 42"/>
                <a:gd name="T112" fmla="*/ 4 w 82"/>
                <a:gd name="T113" fmla="*/ 24 h 42"/>
                <a:gd name="T114" fmla="*/ 2 w 82"/>
                <a:gd name="T115" fmla="*/ 27 h 42"/>
                <a:gd name="T116" fmla="*/ 5 w 82"/>
                <a:gd name="T117" fmla="*/ 23 h 42"/>
                <a:gd name="T118" fmla="*/ 5 w 82"/>
                <a:gd name="T119" fmla="*/ 23 h 42"/>
                <a:gd name="T120" fmla="*/ 5 w 82"/>
                <a:gd name="T121" fmla="*/ 23 h 42"/>
                <a:gd name="T122" fmla="*/ 4 w 82"/>
                <a:gd name="T123" fmla="*/ 22 h 42"/>
                <a:gd name="T124" fmla="*/ 4 w 82"/>
                <a:gd name="T1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4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1555" y="1674"/>
              <a:ext cx="40" cy="22"/>
            </a:xfrm>
            <a:custGeom>
              <a:avLst/>
              <a:gdLst>
                <a:gd name="T0" fmla="*/ 13 w 17"/>
                <a:gd name="T1" fmla="*/ 9 h 9"/>
                <a:gd name="T2" fmla="*/ 2 w 17"/>
                <a:gd name="T3" fmla="*/ 5 h 9"/>
                <a:gd name="T4" fmla="*/ 0 w 17"/>
                <a:gd name="T5" fmla="*/ 2 h 9"/>
                <a:gd name="T6" fmla="*/ 0 w 17"/>
                <a:gd name="T7" fmla="*/ 2 h 9"/>
                <a:gd name="T8" fmla="*/ 3 w 17"/>
                <a:gd name="T9" fmla="*/ 0 h 9"/>
                <a:gd name="T10" fmla="*/ 3 w 17"/>
                <a:gd name="T11" fmla="*/ 0 h 9"/>
                <a:gd name="T12" fmla="*/ 15 w 17"/>
                <a:gd name="T13" fmla="*/ 4 h 9"/>
                <a:gd name="T14" fmla="*/ 16 w 17"/>
                <a:gd name="T15" fmla="*/ 7 h 9"/>
                <a:gd name="T16" fmla="*/ 16 w 17"/>
                <a:gd name="T17" fmla="*/ 7 h 9"/>
                <a:gd name="T18" fmla="*/ 14 w 17"/>
                <a:gd name="T19" fmla="*/ 9 h 9"/>
                <a:gd name="T20" fmla="*/ 14 w 17"/>
                <a:gd name="T21" fmla="*/ 9 h 9"/>
                <a:gd name="T22" fmla="*/ 13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a:spLocks noEditPoints="1"/>
            </p:cNvSpPr>
            <p:nvPr/>
          </p:nvSpPr>
          <p:spPr bwMode="auto">
            <a:xfrm>
              <a:off x="1550" y="1669"/>
              <a:ext cx="48" cy="31"/>
            </a:xfrm>
            <a:custGeom>
              <a:avLst/>
              <a:gdLst>
                <a:gd name="T0" fmla="*/ 16 w 20"/>
                <a:gd name="T1" fmla="*/ 13 h 13"/>
                <a:gd name="T2" fmla="*/ 15 w 20"/>
                <a:gd name="T3" fmla="*/ 13 h 13"/>
                <a:gd name="T4" fmla="*/ 15 w 20"/>
                <a:gd name="T5" fmla="*/ 13 h 13"/>
                <a:gd name="T6" fmla="*/ 15 w 20"/>
                <a:gd name="T7" fmla="*/ 13 h 13"/>
                <a:gd name="T8" fmla="*/ 3 w 20"/>
                <a:gd name="T9" fmla="*/ 9 h 13"/>
                <a:gd name="T10" fmla="*/ 0 w 20"/>
                <a:gd name="T11" fmla="*/ 5 h 13"/>
                <a:gd name="T12" fmla="*/ 0 w 20"/>
                <a:gd name="T13" fmla="*/ 5 h 13"/>
                <a:gd name="T14" fmla="*/ 0 w 20"/>
                <a:gd name="T15" fmla="*/ 3 h 13"/>
                <a:gd name="T16" fmla="*/ 0 w 20"/>
                <a:gd name="T17" fmla="*/ 3 h 13"/>
                <a:gd name="T18" fmla="*/ 4 w 20"/>
                <a:gd name="T19" fmla="*/ 0 h 13"/>
                <a:gd name="T20" fmla="*/ 4 w 20"/>
                <a:gd name="T21" fmla="*/ 0 h 13"/>
                <a:gd name="T22" fmla="*/ 6 w 20"/>
                <a:gd name="T23" fmla="*/ 1 h 13"/>
                <a:gd name="T24" fmla="*/ 6 w 20"/>
                <a:gd name="T25" fmla="*/ 1 h 13"/>
                <a:gd name="T26" fmla="*/ 17 w 20"/>
                <a:gd name="T27" fmla="*/ 4 h 13"/>
                <a:gd name="T28" fmla="*/ 20 w 20"/>
                <a:gd name="T29" fmla="*/ 8 h 13"/>
                <a:gd name="T30" fmla="*/ 20 w 20"/>
                <a:gd name="T31" fmla="*/ 8 h 13"/>
                <a:gd name="T32" fmla="*/ 20 w 20"/>
                <a:gd name="T33" fmla="*/ 10 h 13"/>
                <a:gd name="T34" fmla="*/ 20 w 20"/>
                <a:gd name="T35" fmla="*/ 10 h 13"/>
                <a:gd name="T36" fmla="*/ 16 w 20"/>
                <a:gd name="T37" fmla="*/ 13 h 13"/>
                <a:gd name="T38" fmla="*/ 16 w 20"/>
                <a:gd name="T39" fmla="*/ 13 h 13"/>
                <a:gd name="T40" fmla="*/ 16 w 20"/>
                <a:gd name="T41" fmla="*/ 13 h 13"/>
                <a:gd name="T42" fmla="*/ 4 w 20"/>
                <a:gd name="T43" fmla="*/ 5 h 13"/>
                <a:gd name="T44" fmla="*/ 4 w 20"/>
                <a:gd name="T45" fmla="*/ 5 h 13"/>
                <a:gd name="T46" fmla="*/ 4 w 20"/>
                <a:gd name="T47" fmla="*/ 5 h 13"/>
                <a:gd name="T48" fmla="*/ 16 w 20"/>
                <a:gd name="T49" fmla="*/ 9 h 13"/>
                <a:gd name="T50" fmla="*/ 15 w 20"/>
                <a:gd name="T51" fmla="*/ 11 h 13"/>
                <a:gd name="T52" fmla="*/ 16 w 20"/>
                <a:gd name="T53" fmla="*/ 9 h 13"/>
                <a:gd name="T54" fmla="*/ 16 w 20"/>
                <a:gd name="T55" fmla="*/ 9 h 13"/>
                <a:gd name="T56" fmla="*/ 16 w 20"/>
                <a:gd name="T57" fmla="*/ 9 h 13"/>
                <a:gd name="T58" fmla="*/ 16 w 20"/>
                <a:gd name="T59" fmla="*/ 9 h 13"/>
                <a:gd name="T60" fmla="*/ 16 w 20"/>
                <a:gd name="T61" fmla="*/ 8 h 13"/>
                <a:gd name="T62" fmla="*/ 16 w 20"/>
                <a:gd name="T63" fmla="*/ 8 h 13"/>
                <a:gd name="T64" fmla="*/ 16 w 20"/>
                <a:gd name="T65" fmla="*/ 8 h 13"/>
                <a:gd name="T66" fmla="*/ 16 w 20"/>
                <a:gd name="T67" fmla="*/ 8 h 13"/>
                <a:gd name="T68" fmla="*/ 5 w 20"/>
                <a:gd name="T69" fmla="*/ 4 h 13"/>
                <a:gd name="T70" fmla="*/ 4 w 20"/>
                <a:gd name="T71" fmla="*/ 4 h 13"/>
                <a:gd name="T72" fmla="*/ 4 w 20"/>
                <a:gd name="T73" fmla="*/ 5 h 13"/>
                <a:gd name="T74" fmla="*/ 4 w 20"/>
                <a:gd name="T75" fmla="*/ 5 h 13"/>
                <a:gd name="T76" fmla="*/ 4 w 20"/>
                <a:gd name="T7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13">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1392" y="1710"/>
              <a:ext cx="24" cy="40"/>
            </a:xfrm>
            <a:custGeom>
              <a:avLst/>
              <a:gdLst>
                <a:gd name="T0" fmla="*/ 1 w 10"/>
                <a:gd name="T1" fmla="*/ 17 h 17"/>
                <a:gd name="T2" fmla="*/ 0 w 10"/>
                <a:gd name="T3" fmla="*/ 14 h 17"/>
                <a:gd name="T4" fmla="*/ 0 w 10"/>
                <a:gd name="T5" fmla="*/ 14 h 17"/>
                <a:gd name="T6" fmla="*/ 6 w 10"/>
                <a:gd name="T7" fmla="*/ 2 h 17"/>
                <a:gd name="T8" fmla="*/ 9 w 10"/>
                <a:gd name="T9" fmla="*/ 1 h 17"/>
                <a:gd name="T10" fmla="*/ 9 w 10"/>
                <a:gd name="T11" fmla="*/ 1 h 17"/>
                <a:gd name="T12" fmla="*/ 10 w 10"/>
                <a:gd name="T13" fmla="*/ 4 h 17"/>
                <a:gd name="T14" fmla="*/ 10 w 10"/>
                <a:gd name="T15" fmla="*/ 4 h 17"/>
                <a:gd name="T16" fmla="*/ 4 w 10"/>
                <a:gd name="T17" fmla="*/ 16 h 17"/>
                <a:gd name="T18" fmla="*/ 2 w 10"/>
                <a:gd name="T19" fmla="*/ 17 h 17"/>
                <a:gd name="T20" fmla="*/ 2 w 10"/>
                <a:gd name="T21" fmla="*/ 17 h 17"/>
                <a:gd name="T22" fmla="*/ 1 w 10"/>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a:spLocks noEditPoints="1"/>
            </p:cNvSpPr>
            <p:nvPr/>
          </p:nvSpPr>
          <p:spPr bwMode="auto">
            <a:xfrm>
              <a:off x="1387" y="1707"/>
              <a:ext cx="34" cy="48"/>
            </a:xfrm>
            <a:custGeom>
              <a:avLst/>
              <a:gdLst>
                <a:gd name="T0" fmla="*/ 2 w 14"/>
                <a:gd name="T1" fmla="*/ 19 h 20"/>
                <a:gd name="T2" fmla="*/ 2 w 14"/>
                <a:gd name="T3" fmla="*/ 19 h 20"/>
                <a:gd name="T4" fmla="*/ 0 w 14"/>
                <a:gd name="T5" fmla="*/ 16 h 20"/>
                <a:gd name="T6" fmla="*/ 0 w 14"/>
                <a:gd name="T7" fmla="*/ 16 h 20"/>
                <a:gd name="T8" fmla="*/ 0 w 14"/>
                <a:gd name="T9" fmla="*/ 14 h 20"/>
                <a:gd name="T10" fmla="*/ 0 w 14"/>
                <a:gd name="T11" fmla="*/ 14 h 20"/>
                <a:gd name="T12" fmla="*/ 6 w 14"/>
                <a:gd name="T13" fmla="*/ 2 h 20"/>
                <a:gd name="T14" fmla="*/ 10 w 14"/>
                <a:gd name="T15" fmla="*/ 0 h 20"/>
                <a:gd name="T16" fmla="*/ 10 w 14"/>
                <a:gd name="T17" fmla="*/ 0 h 20"/>
                <a:gd name="T18" fmla="*/ 12 w 14"/>
                <a:gd name="T19" fmla="*/ 0 h 20"/>
                <a:gd name="T20" fmla="*/ 12 w 14"/>
                <a:gd name="T21" fmla="*/ 0 h 20"/>
                <a:gd name="T22" fmla="*/ 14 w 14"/>
                <a:gd name="T23" fmla="*/ 4 h 20"/>
                <a:gd name="T24" fmla="*/ 14 w 14"/>
                <a:gd name="T25" fmla="*/ 4 h 20"/>
                <a:gd name="T26" fmla="*/ 14 w 14"/>
                <a:gd name="T27" fmla="*/ 6 h 20"/>
                <a:gd name="T28" fmla="*/ 14 w 14"/>
                <a:gd name="T29" fmla="*/ 6 h 20"/>
                <a:gd name="T30" fmla="*/ 8 w 14"/>
                <a:gd name="T31" fmla="*/ 17 h 20"/>
                <a:gd name="T32" fmla="*/ 4 w 14"/>
                <a:gd name="T33" fmla="*/ 20 h 20"/>
                <a:gd name="T34" fmla="*/ 4 w 14"/>
                <a:gd name="T35" fmla="*/ 20 h 20"/>
                <a:gd name="T36" fmla="*/ 2 w 14"/>
                <a:gd name="T37" fmla="*/ 19 h 20"/>
                <a:gd name="T38" fmla="*/ 9 w 14"/>
                <a:gd name="T39" fmla="*/ 4 h 20"/>
                <a:gd name="T40" fmla="*/ 4 w 14"/>
                <a:gd name="T41" fmla="*/ 15 h 20"/>
                <a:gd name="T42" fmla="*/ 4 w 14"/>
                <a:gd name="T43" fmla="*/ 16 h 20"/>
                <a:gd name="T44" fmla="*/ 4 w 14"/>
                <a:gd name="T45" fmla="*/ 16 h 20"/>
                <a:gd name="T46" fmla="*/ 4 w 14"/>
                <a:gd name="T47" fmla="*/ 16 h 20"/>
                <a:gd name="T48" fmla="*/ 3 w 14"/>
                <a:gd name="T49" fmla="*/ 18 h 20"/>
                <a:gd name="T50" fmla="*/ 4 w 14"/>
                <a:gd name="T51" fmla="*/ 16 h 20"/>
                <a:gd name="T52" fmla="*/ 4 w 14"/>
                <a:gd name="T53" fmla="*/ 16 h 20"/>
                <a:gd name="T54" fmla="*/ 4 w 14"/>
                <a:gd name="T55" fmla="*/ 16 h 20"/>
                <a:gd name="T56" fmla="*/ 5 w 14"/>
                <a:gd name="T57" fmla="*/ 16 h 20"/>
                <a:gd name="T58" fmla="*/ 5 w 14"/>
                <a:gd name="T59" fmla="*/ 16 h 20"/>
                <a:gd name="T60" fmla="*/ 10 w 14"/>
                <a:gd name="T61" fmla="*/ 4 h 20"/>
                <a:gd name="T62" fmla="*/ 10 w 14"/>
                <a:gd name="T63" fmla="*/ 4 h 20"/>
                <a:gd name="T64" fmla="*/ 10 w 14"/>
                <a:gd name="T65" fmla="*/ 4 h 20"/>
                <a:gd name="T66" fmla="*/ 10 w 14"/>
                <a:gd name="T67" fmla="*/ 4 h 20"/>
                <a:gd name="T68" fmla="*/ 10 w 14"/>
                <a:gd name="T69" fmla="*/ 4 h 20"/>
                <a:gd name="T70" fmla="*/ 10 w 14"/>
                <a:gd name="T71" fmla="*/ 4 h 20"/>
                <a:gd name="T72" fmla="*/ 10 w 14"/>
                <a:gd name="T73" fmla="*/ 4 h 20"/>
                <a:gd name="T74" fmla="*/ 9 w 14"/>
                <a:gd name="T7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20">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1497" y="1928"/>
              <a:ext cx="12" cy="57"/>
            </a:xfrm>
            <a:custGeom>
              <a:avLst/>
              <a:gdLst>
                <a:gd name="T0" fmla="*/ 0 w 5"/>
                <a:gd name="T1" fmla="*/ 21 h 24"/>
                <a:gd name="T2" fmla="*/ 0 w 5"/>
                <a:gd name="T3" fmla="*/ 2 h 24"/>
                <a:gd name="T4" fmla="*/ 3 w 5"/>
                <a:gd name="T5" fmla="*/ 0 h 24"/>
                <a:gd name="T6" fmla="*/ 3 w 5"/>
                <a:gd name="T7" fmla="*/ 0 h 24"/>
                <a:gd name="T8" fmla="*/ 5 w 5"/>
                <a:gd name="T9" fmla="*/ 2 h 24"/>
                <a:gd name="T10" fmla="*/ 5 w 5"/>
                <a:gd name="T11" fmla="*/ 2 h 24"/>
                <a:gd name="T12" fmla="*/ 5 w 5"/>
                <a:gd name="T13" fmla="*/ 21 h 24"/>
                <a:gd name="T14" fmla="*/ 3 w 5"/>
                <a:gd name="T15" fmla="*/ 24 h 24"/>
                <a:gd name="T16" fmla="*/ 3 w 5"/>
                <a:gd name="T17" fmla="*/ 24 h 24"/>
                <a:gd name="T18" fmla="*/ 0 w 5"/>
                <a:gd name="T1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4">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a:spLocks noEditPoints="1"/>
            </p:cNvSpPr>
            <p:nvPr/>
          </p:nvSpPr>
          <p:spPr bwMode="auto">
            <a:xfrm>
              <a:off x="1493" y="1924"/>
              <a:ext cx="21" cy="66"/>
            </a:xfrm>
            <a:custGeom>
              <a:avLst/>
              <a:gdLst>
                <a:gd name="T0" fmla="*/ 0 w 9"/>
                <a:gd name="T1" fmla="*/ 23 h 28"/>
                <a:gd name="T2" fmla="*/ 0 w 9"/>
                <a:gd name="T3" fmla="*/ 4 h 28"/>
                <a:gd name="T4" fmla="*/ 5 w 9"/>
                <a:gd name="T5" fmla="*/ 0 h 28"/>
                <a:gd name="T6" fmla="*/ 5 w 9"/>
                <a:gd name="T7" fmla="*/ 0 h 28"/>
                <a:gd name="T8" fmla="*/ 9 w 9"/>
                <a:gd name="T9" fmla="*/ 4 h 28"/>
                <a:gd name="T10" fmla="*/ 9 w 9"/>
                <a:gd name="T11" fmla="*/ 4 h 28"/>
                <a:gd name="T12" fmla="*/ 9 w 9"/>
                <a:gd name="T13" fmla="*/ 23 h 28"/>
                <a:gd name="T14" fmla="*/ 5 w 9"/>
                <a:gd name="T15" fmla="*/ 28 h 28"/>
                <a:gd name="T16" fmla="*/ 5 w 9"/>
                <a:gd name="T17" fmla="*/ 28 h 28"/>
                <a:gd name="T18" fmla="*/ 0 w 9"/>
                <a:gd name="T19" fmla="*/ 23 h 28"/>
                <a:gd name="T20" fmla="*/ 4 w 9"/>
                <a:gd name="T21" fmla="*/ 23 h 28"/>
                <a:gd name="T22" fmla="*/ 5 w 9"/>
                <a:gd name="T23" fmla="*/ 24 h 28"/>
                <a:gd name="T24" fmla="*/ 5 w 9"/>
                <a:gd name="T25" fmla="*/ 24 h 28"/>
                <a:gd name="T26" fmla="*/ 5 w 9"/>
                <a:gd name="T27" fmla="*/ 23 h 28"/>
                <a:gd name="T28" fmla="*/ 5 w 9"/>
                <a:gd name="T29" fmla="*/ 23 h 28"/>
                <a:gd name="T30" fmla="*/ 5 w 9"/>
                <a:gd name="T31" fmla="*/ 4 h 28"/>
                <a:gd name="T32" fmla="*/ 5 w 9"/>
                <a:gd name="T33" fmla="*/ 4 h 28"/>
                <a:gd name="T34" fmla="*/ 5 w 9"/>
                <a:gd name="T35" fmla="*/ 4 h 28"/>
                <a:gd name="T36" fmla="*/ 4 w 9"/>
                <a:gd name="T37" fmla="*/ 4 h 28"/>
                <a:gd name="T38" fmla="*/ 4 w 9"/>
                <a:gd name="T39" fmla="*/ 4 h 28"/>
                <a:gd name="T40" fmla="*/ 4 w 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8">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
            <p:cNvSpPr>
              <a:spLocks noEditPoints="1"/>
            </p:cNvSpPr>
            <p:nvPr/>
          </p:nvSpPr>
          <p:spPr bwMode="auto">
            <a:xfrm>
              <a:off x="1392" y="1964"/>
              <a:ext cx="227" cy="354"/>
            </a:xfrm>
            <a:custGeom>
              <a:avLst/>
              <a:gdLst>
                <a:gd name="T0" fmla="*/ 14 w 95"/>
                <a:gd name="T1" fmla="*/ 117 h 149"/>
                <a:gd name="T2" fmla="*/ 0 w 95"/>
                <a:gd name="T3" fmla="*/ 56 h 149"/>
                <a:gd name="T4" fmla="*/ 0 w 95"/>
                <a:gd name="T5" fmla="*/ 56 h 149"/>
                <a:gd name="T6" fmla="*/ 15 w 95"/>
                <a:gd name="T7" fmla="*/ 12 h 149"/>
                <a:gd name="T8" fmla="*/ 15 w 95"/>
                <a:gd name="T9" fmla="*/ 12 h 149"/>
                <a:gd name="T10" fmla="*/ 49 w 95"/>
                <a:gd name="T11" fmla="*/ 0 h 149"/>
                <a:gd name="T12" fmla="*/ 49 w 95"/>
                <a:gd name="T13" fmla="*/ 0 h 149"/>
                <a:gd name="T14" fmla="*/ 82 w 95"/>
                <a:gd name="T15" fmla="*/ 12 h 149"/>
                <a:gd name="T16" fmla="*/ 82 w 95"/>
                <a:gd name="T17" fmla="*/ 12 h 149"/>
                <a:gd name="T18" fmla="*/ 95 w 95"/>
                <a:gd name="T19" fmla="*/ 56 h 149"/>
                <a:gd name="T20" fmla="*/ 95 w 95"/>
                <a:gd name="T21" fmla="*/ 56 h 149"/>
                <a:gd name="T22" fmla="*/ 82 w 95"/>
                <a:gd name="T23" fmla="*/ 117 h 149"/>
                <a:gd name="T24" fmla="*/ 82 w 95"/>
                <a:gd name="T25" fmla="*/ 117 h 149"/>
                <a:gd name="T26" fmla="*/ 49 w 95"/>
                <a:gd name="T27" fmla="*/ 149 h 149"/>
                <a:gd name="T28" fmla="*/ 49 w 95"/>
                <a:gd name="T29" fmla="*/ 149 h 149"/>
                <a:gd name="T30" fmla="*/ 14 w 95"/>
                <a:gd name="T31" fmla="*/ 117 h 149"/>
                <a:gd name="T32" fmla="*/ 78 w 95"/>
                <a:gd name="T33" fmla="*/ 115 h 149"/>
                <a:gd name="T34" fmla="*/ 91 w 95"/>
                <a:gd name="T35" fmla="*/ 56 h 149"/>
                <a:gd name="T36" fmla="*/ 91 w 95"/>
                <a:gd name="T37" fmla="*/ 56 h 149"/>
                <a:gd name="T38" fmla="*/ 49 w 95"/>
                <a:gd name="T39" fmla="*/ 4 h 149"/>
                <a:gd name="T40" fmla="*/ 49 w 95"/>
                <a:gd name="T41" fmla="*/ 4 h 149"/>
                <a:gd name="T42" fmla="*/ 5 w 95"/>
                <a:gd name="T43" fmla="*/ 56 h 149"/>
                <a:gd name="T44" fmla="*/ 5 w 95"/>
                <a:gd name="T45" fmla="*/ 56 h 149"/>
                <a:gd name="T46" fmla="*/ 19 w 95"/>
                <a:gd name="T47" fmla="*/ 115 h 149"/>
                <a:gd name="T48" fmla="*/ 19 w 95"/>
                <a:gd name="T49" fmla="*/ 115 h 149"/>
                <a:gd name="T50" fmla="*/ 49 w 95"/>
                <a:gd name="T51" fmla="*/ 144 h 149"/>
                <a:gd name="T52" fmla="*/ 49 w 95"/>
                <a:gd name="T53" fmla="*/ 144 h 149"/>
                <a:gd name="T54" fmla="*/ 78 w 95"/>
                <a:gd name="T55"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49">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
            <p:cNvSpPr>
              <a:spLocks noEditPoints="1"/>
            </p:cNvSpPr>
            <p:nvPr/>
          </p:nvSpPr>
          <p:spPr bwMode="auto">
            <a:xfrm>
              <a:off x="1387" y="1959"/>
              <a:ext cx="237" cy="364"/>
            </a:xfrm>
            <a:custGeom>
              <a:avLst/>
              <a:gdLst>
                <a:gd name="T0" fmla="*/ 16 w 99"/>
                <a:gd name="T1" fmla="*/ 119 h 153"/>
                <a:gd name="T2" fmla="*/ 0 w 99"/>
                <a:gd name="T3" fmla="*/ 58 h 153"/>
                <a:gd name="T4" fmla="*/ 0 w 99"/>
                <a:gd name="T5" fmla="*/ 58 h 153"/>
                <a:gd name="T6" fmla="*/ 15 w 99"/>
                <a:gd name="T7" fmla="*/ 13 h 153"/>
                <a:gd name="T8" fmla="*/ 51 w 99"/>
                <a:gd name="T9" fmla="*/ 0 h 153"/>
                <a:gd name="T10" fmla="*/ 51 w 99"/>
                <a:gd name="T11" fmla="*/ 0 h 153"/>
                <a:gd name="T12" fmla="*/ 51 w 99"/>
                <a:gd name="T13" fmla="*/ 0 h 153"/>
                <a:gd name="T14" fmla="*/ 51 w 99"/>
                <a:gd name="T15" fmla="*/ 0 h 153"/>
                <a:gd name="T16" fmla="*/ 85 w 99"/>
                <a:gd name="T17" fmla="*/ 13 h 153"/>
                <a:gd name="T18" fmla="*/ 99 w 99"/>
                <a:gd name="T19" fmla="*/ 58 h 153"/>
                <a:gd name="T20" fmla="*/ 86 w 99"/>
                <a:gd name="T21" fmla="*/ 120 h 153"/>
                <a:gd name="T22" fmla="*/ 51 w 99"/>
                <a:gd name="T23" fmla="*/ 153 h 153"/>
                <a:gd name="T24" fmla="*/ 51 w 99"/>
                <a:gd name="T25" fmla="*/ 149 h 153"/>
                <a:gd name="T26" fmla="*/ 82 w 99"/>
                <a:gd name="T27" fmla="*/ 119 h 153"/>
                <a:gd name="T28" fmla="*/ 95 w 99"/>
                <a:gd name="T29" fmla="*/ 58 h 153"/>
                <a:gd name="T30" fmla="*/ 82 w 99"/>
                <a:gd name="T31" fmla="*/ 16 h 153"/>
                <a:gd name="T32" fmla="*/ 51 w 99"/>
                <a:gd name="T33" fmla="*/ 4 h 153"/>
                <a:gd name="T34" fmla="*/ 51 w 99"/>
                <a:gd name="T35" fmla="*/ 4 h 153"/>
                <a:gd name="T36" fmla="*/ 18 w 99"/>
                <a:gd name="T37" fmla="*/ 16 h 153"/>
                <a:gd name="T38" fmla="*/ 4 w 99"/>
                <a:gd name="T39" fmla="*/ 58 h 153"/>
                <a:gd name="T40" fmla="*/ 18 w 99"/>
                <a:gd name="T41" fmla="*/ 119 h 153"/>
                <a:gd name="T42" fmla="*/ 18 w 99"/>
                <a:gd name="T43" fmla="*/ 119 h 153"/>
                <a:gd name="T44" fmla="*/ 51 w 99"/>
                <a:gd name="T45" fmla="*/ 148 h 153"/>
                <a:gd name="T46" fmla="*/ 51 w 99"/>
                <a:gd name="T47" fmla="*/ 148 h 153"/>
                <a:gd name="T48" fmla="*/ 19 w 99"/>
                <a:gd name="T49" fmla="*/ 118 h 153"/>
                <a:gd name="T50" fmla="*/ 5 w 99"/>
                <a:gd name="T51" fmla="*/ 58 h 153"/>
                <a:gd name="T52" fmla="*/ 5 w 99"/>
                <a:gd name="T53" fmla="*/ 58 h 153"/>
                <a:gd name="T54" fmla="*/ 51 w 99"/>
                <a:gd name="T55" fmla="*/ 4 h 153"/>
                <a:gd name="T56" fmla="*/ 95 w 99"/>
                <a:gd name="T57" fmla="*/ 58 h 153"/>
                <a:gd name="T58" fmla="*/ 95 w 99"/>
                <a:gd name="T59" fmla="*/ 59 h 153"/>
                <a:gd name="T60" fmla="*/ 82 w 99"/>
                <a:gd name="T61" fmla="*/ 118 h 153"/>
                <a:gd name="T62" fmla="*/ 82 w 99"/>
                <a:gd name="T63" fmla="*/ 118 h 153"/>
                <a:gd name="T64" fmla="*/ 51 w 99"/>
                <a:gd name="T65" fmla="*/ 148 h 153"/>
                <a:gd name="T66" fmla="*/ 51 w 99"/>
                <a:gd name="T67" fmla="*/ 144 h 153"/>
                <a:gd name="T68" fmla="*/ 51 w 99"/>
                <a:gd name="T69" fmla="*/ 144 h 153"/>
                <a:gd name="T70" fmla="*/ 78 w 99"/>
                <a:gd name="T71" fmla="*/ 117 h 153"/>
                <a:gd name="T72" fmla="*/ 78 w 99"/>
                <a:gd name="T73" fmla="*/ 117 h 153"/>
                <a:gd name="T74" fmla="*/ 91 w 99"/>
                <a:gd name="T75" fmla="*/ 58 h 153"/>
                <a:gd name="T76" fmla="*/ 91 w 99"/>
                <a:gd name="T77" fmla="*/ 58 h 153"/>
                <a:gd name="T78" fmla="*/ 91 w 99"/>
                <a:gd name="T79" fmla="*/ 58 h 153"/>
                <a:gd name="T80" fmla="*/ 51 w 99"/>
                <a:gd name="T81" fmla="*/ 8 h 153"/>
                <a:gd name="T82" fmla="*/ 9 w 99"/>
                <a:gd name="T83" fmla="*/ 58 h 153"/>
                <a:gd name="T84" fmla="*/ 22 w 99"/>
                <a:gd name="T85" fmla="*/ 117 h 153"/>
                <a:gd name="T86" fmla="*/ 51 w 99"/>
                <a:gd name="T87" fmla="*/ 144 h 153"/>
                <a:gd name="T88" fmla="*/ 51 w 99"/>
                <a:gd name="T89" fmla="*/ 144 h 153"/>
                <a:gd name="T90" fmla="*/ 51 w 99"/>
                <a:gd name="T91"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3">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
            <p:cNvSpPr/>
            <p:nvPr/>
          </p:nvSpPr>
          <p:spPr bwMode="auto">
            <a:xfrm>
              <a:off x="1445" y="1969"/>
              <a:ext cx="107" cy="66"/>
            </a:xfrm>
            <a:custGeom>
              <a:avLst/>
              <a:gdLst>
                <a:gd name="T0" fmla="*/ 1 w 45"/>
                <a:gd name="T1" fmla="*/ 14 h 28"/>
                <a:gd name="T2" fmla="*/ 1 w 45"/>
                <a:gd name="T3" fmla="*/ 10 h 28"/>
                <a:gd name="T4" fmla="*/ 1 w 45"/>
                <a:gd name="T5" fmla="*/ 10 h 28"/>
                <a:gd name="T6" fmla="*/ 4 w 45"/>
                <a:gd name="T7" fmla="*/ 11 h 28"/>
                <a:gd name="T8" fmla="*/ 4 w 45"/>
                <a:gd name="T9" fmla="*/ 11 h 28"/>
                <a:gd name="T10" fmla="*/ 10 w 45"/>
                <a:gd name="T11" fmla="*/ 19 h 28"/>
                <a:gd name="T12" fmla="*/ 21 w 45"/>
                <a:gd name="T13" fmla="*/ 0 h 28"/>
                <a:gd name="T14" fmla="*/ 33 w 45"/>
                <a:gd name="T15" fmla="*/ 16 h 28"/>
                <a:gd name="T16" fmla="*/ 40 w 45"/>
                <a:gd name="T17" fmla="*/ 3 h 28"/>
                <a:gd name="T18" fmla="*/ 43 w 45"/>
                <a:gd name="T19" fmla="*/ 2 h 28"/>
                <a:gd name="T20" fmla="*/ 43 w 45"/>
                <a:gd name="T21" fmla="*/ 2 h 28"/>
                <a:gd name="T22" fmla="*/ 44 w 45"/>
                <a:gd name="T23" fmla="*/ 5 h 28"/>
                <a:gd name="T24" fmla="*/ 44 w 45"/>
                <a:gd name="T25" fmla="*/ 5 h 28"/>
                <a:gd name="T26" fmla="*/ 34 w 45"/>
                <a:gd name="T27" fmla="*/ 25 h 28"/>
                <a:gd name="T28" fmla="*/ 22 w 45"/>
                <a:gd name="T29" fmla="*/ 9 h 28"/>
                <a:gd name="T30" fmla="*/ 11 w 45"/>
                <a:gd name="T31" fmla="*/ 28 h 28"/>
                <a:gd name="T32" fmla="*/ 1 w 45"/>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8">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3"/>
            <p:cNvSpPr>
              <a:spLocks noEditPoints="1"/>
            </p:cNvSpPr>
            <p:nvPr/>
          </p:nvSpPr>
          <p:spPr bwMode="auto">
            <a:xfrm>
              <a:off x="1440" y="1959"/>
              <a:ext cx="115" cy="86"/>
            </a:xfrm>
            <a:custGeom>
              <a:avLst/>
              <a:gdLst>
                <a:gd name="T0" fmla="*/ 1 w 48"/>
                <a:gd name="T1" fmla="*/ 19 h 36"/>
                <a:gd name="T2" fmla="*/ 3 w 48"/>
                <a:gd name="T3" fmla="*/ 18 h 36"/>
                <a:gd name="T4" fmla="*/ 1 w 48"/>
                <a:gd name="T5" fmla="*/ 19 h 36"/>
                <a:gd name="T6" fmla="*/ 0 w 48"/>
                <a:gd name="T7" fmla="*/ 16 h 36"/>
                <a:gd name="T8" fmla="*/ 0 w 48"/>
                <a:gd name="T9" fmla="*/ 16 h 36"/>
                <a:gd name="T10" fmla="*/ 2 w 48"/>
                <a:gd name="T11" fmla="*/ 13 h 36"/>
                <a:gd name="T12" fmla="*/ 2 w 48"/>
                <a:gd name="T13" fmla="*/ 13 h 36"/>
                <a:gd name="T14" fmla="*/ 4 w 48"/>
                <a:gd name="T15" fmla="*/ 12 h 36"/>
                <a:gd name="T16" fmla="*/ 4 w 48"/>
                <a:gd name="T17" fmla="*/ 12 h 36"/>
                <a:gd name="T18" fmla="*/ 8 w 48"/>
                <a:gd name="T19" fmla="*/ 14 h 36"/>
                <a:gd name="T20" fmla="*/ 8 w 48"/>
                <a:gd name="T21" fmla="*/ 14 h 36"/>
                <a:gd name="T22" fmla="*/ 12 w 48"/>
                <a:gd name="T23" fmla="*/ 20 h 36"/>
                <a:gd name="T24" fmla="*/ 23 w 48"/>
                <a:gd name="T25" fmla="*/ 0 h 36"/>
                <a:gd name="T26" fmla="*/ 35 w 48"/>
                <a:gd name="T27" fmla="*/ 16 h 36"/>
                <a:gd name="T28" fmla="*/ 40 w 48"/>
                <a:gd name="T29" fmla="*/ 6 h 36"/>
                <a:gd name="T30" fmla="*/ 44 w 48"/>
                <a:gd name="T31" fmla="*/ 4 h 36"/>
                <a:gd name="T32" fmla="*/ 44 w 48"/>
                <a:gd name="T33" fmla="*/ 4 h 36"/>
                <a:gd name="T34" fmla="*/ 46 w 48"/>
                <a:gd name="T35" fmla="*/ 4 h 36"/>
                <a:gd name="T36" fmla="*/ 46 w 48"/>
                <a:gd name="T37" fmla="*/ 4 h 36"/>
                <a:gd name="T38" fmla="*/ 48 w 48"/>
                <a:gd name="T39" fmla="*/ 8 h 36"/>
                <a:gd name="T40" fmla="*/ 48 w 48"/>
                <a:gd name="T41" fmla="*/ 8 h 36"/>
                <a:gd name="T42" fmla="*/ 48 w 48"/>
                <a:gd name="T43" fmla="*/ 10 h 36"/>
                <a:gd name="T44" fmla="*/ 48 w 48"/>
                <a:gd name="T45" fmla="*/ 10 h 36"/>
                <a:gd name="T46" fmla="*/ 36 w 48"/>
                <a:gd name="T47" fmla="*/ 33 h 36"/>
                <a:gd name="T48" fmla="*/ 24 w 48"/>
                <a:gd name="T49" fmla="*/ 16 h 36"/>
                <a:gd name="T50" fmla="*/ 13 w 48"/>
                <a:gd name="T51" fmla="*/ 36 h 36"/>
                <a:gd name="T52" fmla="*/ 1 w 48"/>
                <a:gd name="T53" fmla="*/ 19 h 36"/>
                <a:gd name="T54" fmla="*/ 13 w 48"/>
                <a:gd name="T55" fmla="*/ 28 h 36"/>
                <a:gd name="T56" fmla="*/ 24 w 48"/>
                <a:gd name="T57" fmla="*/ 9 h 36"/>
                <a:gd name="T58" fmla="*/ 35 w 48"/>
                <a:gd name="T59" fmla="*/ 25 h 36"/>
                <a:gd name="T60" fmla="*/ 44 w 48"/>
                <a:gd name="T61" fmla="*/ 8 h 36"/>
                <a:gd name="T62" fmla="*/ 44 w 48"/>
                <a:gd name="T63" fmla="*/ 8 h 36"/>
                <a:gd name="T64" fmla="*/ 44 w 48"/>
                <a:gd name="T65" fmla="*/ 8 h 36"/>
                <a:gd name="T66" fmla="*/ 44 w 48"/>
                <a:gd name="T67" fmla="*/ 8 h 36"/>
                <a:gd name="T68" fmla="*/ 44 w 48"/>
                <a:gd name="T69" fmla="*/ 8 h 36"/>
                <a:gd name="T70" fmla="*/ 44 w 48"/>
                <a:gd name="T71" fmla="*/ 8 h 36"/>
                <a:gd name="T72" fmla="*/ 44 w 48"/>
                <a:gd name="T73" fmla="*/ 8 h 36"/>
                <a:gd name="T74" fmla="*/ 44 w 48"/>
                <a:gd name="T75" fmla="*/ 8 h 36"/>
                <a:gd name="T76" fmla="*/ 44 w 48"/>
                <a:gd name="T77" fmla="*/ 8 h 36"/>
                <a:gd name="T78" fmla="*/ 35 w 48"/>
                <a:gd name="T79" fmla="*/ 24 h 36"/>
                <a:gd name="T80" fmla="*/ 24 w 48"/>
                <a:gd name="T81" fmla="*/ 7 h 36"/>
                <a:gd name="T82" fmla="*/ 13 w 48"/>
                <a:gd name="T83" fmla="*/ 27 h 36"/>
                <a:gd name="T84" fmla="*/ 5 w 48"/>
                <a:gd name="T85" fmla="*/ 16 h 36"/>
                <a:gd name="T86" fmla="*/ 4 w 48"/>
                <a:gd name="T87" fmla="*/ 16 h 36"/>
                <a:gd name="T88" fmla="*/ 4 w 48"/>
                <a:gd name="T89" fmla="*/ 16 h 36"/>
                <a:gd name="T90" fmla="*/ 4 w 48"/>
                <a:gd name="T91" fmla="*/ 16 h 36"/>
                <a:gd name="T92" fmla="*/ 4 w 48"/>
                <a:gd name="T93" fmla="*/ 16 h 36"/>
                <a:gd name="T94" fmla="*/ 4 w 48"/>
                <a:gd name="T95" fmla="*/ 16 h 36"/>
                <a:gd name="T96" fmla="*/ 4 w 48"/>
                <a:gd name="T97" fmla="*/ 16 h 36"/>
                <a:gd name="T98" fmla="*/ 4 w 48"/>
                <a:gd name="T99" fmla="*/ 16 h 36"/>
                <a:gd name="T100" fmla="*/ 4 w 48"/>
                <a:gd name="T101" fmla="*/ 16 h 36"/>
                <a:gd name="T102" fmla="*/ 4 w 48"/>
                <a:gd name="T103" fmla="*/ 16 h 36"/>
                <a:gd name="T104" fmla="*/ 13 w 48"/>
                <a:gd name="T10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6">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a:spLocks noEditPoints="1"/>
            </p:cNvSpPr>
            <p:nvPr/>
          </p:nvSpPr>
          <p:spPr bwMode="auto">
            <a:xfrm>
              <a:off x="1462" y="1978"/>
              <a:ext cx="88" cy="278"/>
            </a:xfrm>
            <a:custGeom>
              <a:avLst/>
              <a:gdLst>
                <a:gd name="T0" fmla="*/ 3 w 37"/>
                <a:gd name="T1" fmla="*/ 89 h 117"/>
                <a:gd name="T2" fmla="*/ 2 w 37"/>
                <a:gd name="T3" fmla="*/ 90 h 117"/>
                <a:gd name="T4" fmla="*/ 2 w 37"/>
                <a:gd name="T5" fmla="*/ 90 h 117"/>
                <a:gd name="T6" fmla="*/ 0 w 37"/>
                <a:gd name="T7" fmla="*/ 87 h 117"/>
                <a:gd name="T8" fmla="*/ 0 w 37"/>
                <a:gd name="T9" fmla="*/ 87 h 117"/>
                <a:gd name="T10" fmla="*/ 1 w 37"/>
                <a:gd name="T11" fmla="*/ 84 h 117"/>
                <a:gd name="T12" fmla="*/ 0 w 37"/>
                <a:gd name="T13" fmla="*/ 84 h 117"/>
                <a:gd name="T14" fmla="*/ 1 w 37"/>
                <a:gd name="T15" fmla="*/ 81 h 117"/>
                <a:gd name="T16" fmla="*/ 1 w 37"/>
                <a:gd name="T17" fmla="*/ 81 h 117"/>
                <a:gd name="T18" fmla="*/ 12 w 37"/>
                <a:gd name="T19" fmla="*/ 0 h 117"/>
                <a:gd name="T20" fmla="*/ 17 w 37"/>
                <a:gd name="T21" fmla="*/ 0 h 117"/>
                <a:gd name="T22" fmla="*/ 37 w 37"/>
                <a:gd name="T23" fmla="*/ 78 h 117"/>
                <a:gd name="T24" fmla="*/ 18 w 37"/>
                <a:gd name="T25" fmla="*/ 117 h 117"/>
                <a:gd name="T26" fmla="*/ 3 w 37"/>
                <a:gd name="T27" fmla="*/ 89 h 117"/>
                <a:gd name="T28" fmla="*/ 18 w 37"/>
                <a:gd name="T29" fmla="*/ 107 h 117"/>
                <a:gd name="T30" fmla="*/ 32 w 37"/>
                <a:gd name="T31" fmla="*/ 78 h 117"/>
                <a:gd name="T32" fmla="*/ 15 w 37"/>
                <a:gd name="T33" fmla="*/ 12 h 117"/>
                <a:gd name="T34" fmla="*/ 5 w 37"/>
                <a:gd name="T35" fmla="*/ 83 h 117"/>
                <a:gd name="T36" fmla="*/ 18 w 37"/>
                <a:gd name="T3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1457" y="1971"/>
              <a:ext cx="100" cy="297"/>
            </a:xfrm>
            <a:custGeom>
              <a:avLst/>
              <a:gdLst>
                <a:gd name="T0" fmla="*/ 4 w 42"/>
                <a:gd name="T1" fmla="*/ 95 h 125"/>
                <a:gd name="T2" fmla="*/ 4 w 42"/>
                <a:gd name="T3" fmla="*/ 95 h 125"/>
                <a:gd name="T4" fmla="*/ 4 w 42"/>
                <a:gd name="T5" fmla="*/ 95 h 125"/>
                <a:gd name="T6" fmla="*/ 0 w 42"/>
                <a:gd name="T7" fmla="*/ 90 h 125"/>
                <a:gd name="T8" fmla="*/ 0 w 42"/>
                <a:gd name="T9" fmla="*/ 90 h 125"/>
                <a:gd name="T10" fmla="*/ 0 w 42"/>
                <a:gd name="T11" fmla="*/ 90 h 125"/>
                <a:gd name="T12" fmla="*/ 0 w 42"/>
                <a:gd name="T13" fmla="*/ 90 h 125"/>
                <a:gd name="T14" fmla="*/ 0 w 42"/>
                <a:gd name="T15" fmla="*/ 88 h 125"/>
                <a:gd name="T16" fmla="*/ 0 w 42"/>
                <a:gd name="T17" fmla="*/ 86 h 125"/>
                <a:gd name="T18" fmla="*/ 0 w 42"/>
                <a:gd name="T19" fmla="*/ 86 h 125"/>
                <a:gd name="T20" fmla="*/ 1 w 42"/>
                <a:gd name="T21" fmla="*/ 83 h 125"/>
                <a:gd name="T22" fmla="*/ 1 w 42"/>
                <a:gd name="T23" fmla="*/ 83 h 125"/>
                <a:gd name="T24" fmla="*/ 13 w 42"/>
                <a:gd name="T25" fmla="*/ 1 h 125"/>
                <a:gd name="T26" fmla="*/ 20 w 42"/>
                <a:gd name="T27" fmla="*/ 0 h 125"/>
                <a:gd name="T28" fmla="*/ 42 w 42"/>
                <a:gd name="T29" fmla="*/ 82 h 125"/>
                <a:gd name="T30" fmla="*/ 20 w 42"/>
                <a:gd name="T31" fmla="*/ 125 h 125"/>
                <a:gd name="T32" fmla="*/ 4 w 42"/>
                <a:gd name="T33" fmla="*/ 95 h 125"/>
                <a:gd name="T34" fmla="*/ 20 w 42"/>
                <a:gd name="T35" fmla="*/ 116 h 125"/>
                <a:gd name="T36" fmla="*/ 37 w 42"/>
                <a:gd name="T37" fmla="*/ 81 h 125"/>
                <a:gd name="T38" fmla="*/ 17 w 42"/>
                <a:gd name="T39" fmla="*/ 5 h 125"/>
                <a:gd name="T40" fmla="*/ 16 w 42"/>
                <a:gd name="T41" fmla="*/ 5 h 125"/>
                <a:gd name="T42" fmla="*/ 5 w 42"/>
                <a:gd name="T43" fmla="*/ 85 h 125"/>
                <a:gd name="T44" fmla="*/ 4 w 42"/>
                <a:gd name="T45" fmla="*/ 86 h 125"/>
                <a:gd name="T46" fmla="*/ 4 w 42"/>
                <a:gd name="T47" fmla="*/ 86 h 125"/>
                <a:gd name="T48" fmla="*/ 4 w 42"/>
                <a:gd name="T49" fmla="*/ 86 h 125"/>
                <a:gd name="T50" fmla="*/ 4 w 42"/>
                <a:gd name="T51" fmla="*/ 86 h 125"/>
                <a:gd name="T52" fmla="*/ 4 w 42"/>
                <a:gd name="T53" fmla="*/ 86 h 125"/>
                <a:gd name="T54" fmla="*/ 5 w 42"/>
                <a:gd name="T55" fmla="*/ 87 h 125"/>
                <a:gd name="T56" fmla="*/ 5 w 42"/>
                <a:gd name="T57" fmla="*/ 88 h 125"/>
                <a:gd name="T58" fmla="*/ 4 w 42"/>
                <a:gd name="T59" fmla="*/ 90 h 125"/>
                <a:gd name="T60" fmla="*/ 4 w 42"/>
                <a:gd name="T61" fmla="*/ 90 h 125"/>
                <a:gd name="T62" fmla="*/ 4 w 42"/>
                <a:gd name="T63" fmla="*/ 90 h 125"/>
                <a:gd name="T64" fmla="*/ 4 w 42"/>
                <a:gd name="T65" fmla="*/ 90 h 125"/>
                <a:gd name="T66" fmla="*/ 4 w 42"/>
                <a:gd name="T67" fmla="*/ 91 h 125"/>
                <a:gd name="T68" fmla="*/ 4 w 42"/>
                <a:gd name="T69" fmla="*/ 91 h 125"/>
                <a:gd name="T70" fmla="*/ 5 w 42"/>
                <a:gd name="T71" fmla="*/ 91 h 125"/>
                <a:gd name="T72" fmla="*/ 5 w 42"/>
                <a:gd name="T73" fmla="*/ 91 h 125"/>
                <a:gd name="T74" fmla="*/ 5 w 42"/>
                <a:gd name="T75" fmla="*/ 91 h 125"/>
                <a:gd name="T76" fmla="*/ 5 w 42"/>
                <a:gd name="T77" fmla="*/ 91 h 125"/>
                <a:gd name="T78" fmla="*/ 6 w 42"/>
                <a:gd name="T79" fmla="*/ 90 h 125"/>
                <a:gd name="T80" fmla="*/ 20 w 42"/>
                <a:gd name="T81" fmla="*/ 116 h 125"/>
                <a:gd name="T82" fmla="*/ 3 w 42"/>
                <a:gd name="T83" fmla="*/ 93 h 125"/>
                <a:gd name="T84" fmla="*/ 5 w 42"/>
                <a:gd name="T85" fmla="*/ 92 h 125"/>
                <a:gd name="T86" fmla="*/ 3 w 42"/>
                <a:gd name="T87" fmla="*/ 93 h 125"/>
                <a:gd name="T88" fmla="*/ 5 w 42"/>
                <a:gd name="T89" fmla="*/ 87 h 125"/>
                <a:gd name="T90" fmla="*/ 15 w 42"/>
                <a:gd name="T91" fmla="*/ 15 h 125"/>
                <a:gd name="T92" fmla="*/ 19 w 42"/>
                <a:gd name="T93" fmla="*/ 15 h 125"/>
                <a:gd name="T94" fmla="*/ 36 w 42"/>
                <a:gd name="T95" fmla="*/ 81 h 125"/>
                <a:gd name="T96" fmla="*/ 21 w 42"/>
                <a:gd name="T97" fmla="*/ 111 h 125"/>
                <a:gd name="T98" fmla="*/ 20 w 42"/>
                <a:gd name="T99" fmla="*/ 114 h 125"/>
                <a:gd name="T100" fmla="*/ 5 w 42"/>
                <a:gd name="T101" fmla="*/ 87 h 125"/>
                <a:gd name="T102" fmla="*/ 20 w 42"/>
                <a:gd name="T103" fmla="*/ 110 h 125"/>
                <a:gd name="T104" fmla="*/ 21 w 42"/>
                <a:gd name="T105" fmla="*/ 109 h 125"/>
                <a:gd name="T106" fmla="*/ 20 w 42"/>
                <a:gd name="T107" fmla="*/ 110 h 125"/>
                <a:gd name="T108" fmla="*/ 9 w 42"/>
                <a:gd name="T109" fmla="*/ 86 h 125"/>
                <a:gd name="T110" fmla="*/ 20 w 42"/>
                <a:gd name="T111" fmla="*/ 106 h 125"/>
                <a:gd name="T112" fmla="*/ 32 w 42"/>
                <a:gd name="T113" fmla="*/ 81 h 125"/>
                <a:gd name="T114" fmla="*/ 18 w 42"/>
                <a:gd name="T115" fmla="*/ 26 h 125"/>
                <a:gd name="T116" fmla="*/ 9 w 42"/>
                <a:gd name="T117"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125">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1301" y="2028"/>
              <a:ext cx="103" cy="183"/>
            </a:xfrm>
            <a:custGeom>
              <a:avLst/>
              <a:gdLst>
                <a:gd name="T0" fmla="*/ 21 w 43"/>
                <a:gd name="T1" fmla="*/ 77 h 77"/>
                <a:gd name="T2" fmla="*/ 11 w 43"/>
                <a:gd name="T3" fmla="*/ 58 h 77"/>
                <a:gd name="T4" fmla="*/ 11 w 43"/>
                <a:gd name="T5" fmla="*/ 58 h 77"/>
                <a:gd name="T6" fmla="*/ 8 w 43"/>
                <a:gd name="T7" fmla="*/ 33 h 77"/>
                <a:gd name="T8" fmla="*/ 8 w 43"/>
                <a:gd name="T9" fmla="*/ 33 h 77"/>
                <a:gd name="T10" fmla="*/ 8 w 43"/>
                <a:gd name="T11" fmla="*/ 28 h 77"/>
                <a:gd name="T12" fmla="*/ 8 w 43"/>
                <a:gd name="T13" fmla="*/ 28 h 77"/>
                <a:gd name="T14" fmla="*/ 9 w 43"/>
                <a:gd name="T15" fmla="*/ 19 h 77"/>
                <a:gd name="T16" fmla="*/ 1 w 43"/>
                <a:gd name="T17" fmla="*/ 4 h 77"/>
                <a:gd name="T18" fmla="*/ 2 w 43"/>
                <a:gd name="T19" fmla="*/ 1 h 77"/>
                <a:gd name="T20" fmla="*/ 2 w 43"/>
                <a:gd name="T21" fmla="*/ 1 h 77"/>
                <a:gd name="T22" fmla="*/ 5 w 43"/>
                <a:gd name="T23" fmla="*/ 2 h 77"/>
                <a:gd name="T24" fmla="*/ 5 w 43"/>
                <a:gd name="T25" fmla="*/ 2 h 77"/>
                <a:gd name="T26" fmla="*/ 14 w 43"/>
                <a:gd name="T27" fmla="*/ 18 h 77"/>
                <a:gd name="T28" fmla="*/ 13 w 43"/>
                <a:gd name="T29" fmla="*/ 28 h 77"/>
                <a:gd name="T30" fmla="*/ 13 w 43"/>
                <a:gd name="T31" fmla="*/ 33 h 77"/>
                <a:gd name="T32" fmla="*/ 13 w 43"/>
                <a:gd name="T33" fmla="*/ 33 h 77"/>
                <a:gd name="T34" fmla="*/ 15 w 43"/>
                <a:gd name="T35" fmla="*/ 57 h 77"/>
                <a:gd name="T36" fmla="*/ 15 w 43"/>
                <a:gd name="T37" fmla="*/ 57 h 77"/>
                <a:gd name="T38" fmla="*/ 23 w 43"/>
                <a:gd name="T39" fmla="*/ 72 h 77"/>
                <a:gd name="T40" fmla="*/ 23 w 43"/>
                <a:gd name="T41" fmla="*/ 72 h 77"/>
                <a:gd name="T42" fmla="*/ 23 w 43"/>
                <a:gd name="T43" fmla="*/ 72 h 77"/>
                <a:gd name="T44" fmla="*/ 24 w 43"/>
                <a:gd name="T45" fmla="*/ 71 h 77"/>
                <a:gd name="T46" fmla="*/ 24 w 43"/>
                <a:gd name="T47" fmla="*/ 71 h 77"/>
                <a:gd name="T48" fmla="*/ 27 w 43"/>
                <a:gd name="T49" fmla="*/ 66 h 77"/>
                <a:gd name="T50" fmla="*/ 27 w 43"/>
                <a:gd name="T51" fmla="*/ 66 h 77"/>
                <a:gd name="T52" fmla="*/ 33 w 43"/>
                <a:gd name="T53" fmla="*/ 49 h 77"/>
                <a:gd name="T54" fmla="*/ 33 w 43"/>
                <a:gd name="T55" fmla="*/ 49 h 77"/>
                <a:gd name="T56" fmla="*/ 38 w 43"/>
                <a:gd name="T57" fmla="*/ 24 h 77"/>
                <a:gd name="T58" fmla="*/ 38 w 43"/>
                <a:gd name="T59" fmla="*/ 24 h 77"/>
                <a:gd name="T60" fmla="*/ 41 w 43"/>
                <a:gd name="T61" fmla="*/ 22 h 77"/>
                <a:gd name="T62" fmla="*/ 41 w 43"/>
                <a:gd name="T63" fmla="*/ 22 h 77"/>
                <a:gd name="T64" fmla="*/ 43 w 43"/>
                <a:gd name="T65" fmla="*/ 25 h 77"/>
                <a:gd name="T66" fmla="*/ 43 w 43"/>
                <a:gd name="T67" fmla="*/ 25 h 77"/>
                <a:gd name="T68" fmla="*/ 31 w 43"/>
                <a:gd name="T69" fmla="*/ 68 h 77"/>
                <a:gd name="T70" fmla="*/ 31 w 43"/>
                <a:gd name="T71" fmla="*/ 68 h 77"/>
                <a:gd name="T72" fmla="*/ 23 w 43"/>
                <a:gd name="T73" fmla="*/ 77 h 77"/>
                <a:gd name="T74" fmla="*/ 23 w 43"/>
                <a:gd name="T75" fmla="*/ 77 h 77"/>
                <a:gd name="T76" fmla="*/ 21 w 43"/>
                <a:gd name="T7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77">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
            <p:cNvSpPr>
              <a:spLocks noEditPoints="1"/>
            </p:cNvSpPr>
            <p:nvPr/>
          </p:nvSpPr>
          <p:spPr bwMode="auto">
            <a:xfrm>
              <a:off x="1299" y="2026"/>
              <a:ext cx="110" cy="190"/>
            </a:xfrm>
            <a:custGeom>
              <a:avLst/>
              <a:gdLst>
                <a:gd name="T0" fmla="*/ 22 w 46"/>
                <a:gd name="T1" fmla="*/ 78 h 80"/>
                <a:gd name="T2" fmla="*/ 10 w 46"/>
                <a:gd name="T3" fmla="*/ 60 h 80"/>
                <a:gd name="T4" fmla="*/ 7 w 46"/>
                <a:gd name="T5" fmla="*/ 34 h 80"/>
                <a:gd name="T6" fmla="*/ 7 w 46"/>
                <a:gd name="T7" fmla="*/ 28 h 80"/>
                <a:gd name="T8" fmla="*/ 8 w 46"/>
                <a:gd name="T9" fmla="*/ 20 h 80"/>
                <a:gd name="T10" fmla="*/ 0 w 46"/>
                <a:gd name="T11" fmla="*/ 4 h 80"/>
                <a:gd name="T12" fmla="*/ 2 w 46"/>
                <a:gd name="T13" fmla="*/ 0 h 80"/>
                <a:gd name="T14" fmla="*/ 4 w 46"/>
                <a:gd name="T15" fmla="*/ 0 h 80"/>
                <a:gd name="T16" fmla="*/ 8 w 46"/>
                <a:gd name="T17" fmla="*/ 2 h 80"/>
                <a:gd name="T18" fmla="*/ 17 w 46"/>
                <a:gd name="T19" fmla="*/ 18 h 80"/>
                <a:gd name="T20" fmla="*/ 16 w 46"/>
                <a:gd name="T21" fmla="*/ 33 h 80"/>
                <a:gd name="T22" fmla="*/ 16 w 46"/>
                <a:gd name="T23" fmla="*/ 33 h 80"/>
                <a:gd name="T24" fmla="*/ 16 w 46"/>
                <a:gd name="T25" fmla="*/ 34 h 80"/>
                <a:gd name="T26" fmla="*/ 18 w 46"/>
                <a:gd name="T27" fmla="*/ 58 h 80"/>
                <a:gd name="T28" fmla="*/ 23 w 46"/>
                <a:gd name="T29" fmla="*/ 71 h 80"/>
                <a:gd name="T30" fmla="*/ 24 w 46"/>
                <a:gd name="T31" fmla="*/ 71 h 80"/>
                <a:gd name="T32" fmla="*/ 26 w 46"/>
                <a:gd name="T33" fmla="*/ 66 h 80"/>
                <a:gd name="T34" fmla="*/ 32 w 46"/>
                <a:gd name="T35" fmla="*/ 49 h 80"/>
                <a:gd name="T36" fmla="*/ 37 w 46"/>
                <a:gd name="T37" fmla="*/ 24 h 80"/>
                <a:gd name="T38" fmla="*/ 37 w 46"/>
                <a:gd name="T39" fmla="*/ 24 h 80"/>
                <a:gd name="T40" fmla="*/ 41 w 46"/>
                <a:gd name="T41" fmla="*/ 21 h 80"/>
                <a:gd name="T42" fmla="*/ 42 w 46"/>
                <a:gd name="T43" fmla="*/ 21 h 80"/>
                <a:gd name="T44" fmla="*/ 46 w 46"/>
                <a:gd name="T45" fmla="*/ 25 h 80"/>
                <a:gd name="T46" fmla="*/ 46 w 46"/>
                <a:gd name="T47" fmla="*/ 26 h 80"/>
                <a:gd name="T48" fmla="*/ 46 w 46"/>
                <a:gd name="T49" fmla="*/ 26 h 80"/>
                <a:gd name="T50" fmla="*/ 46 w 46"/>
                <a:gd name="T51" fmla="*/ 26 h 80"/>
                <a:gd name="T52" fmla="*/ 45 w 46"/>
                <a:gd name="T53" fmla="*/ 27 h 80"/>
                <a:gd name="T54" fmla="*/ 45 w 46"/>
                <a:gd name="T55" fmla="*/ 31 h 80"/>
                <a:gd name="T56" fmla="*/ 42 w 46"/>
                <a:gd name="T57" fmla="*/ 42 h 80"/>
                <a:gd name="T58" fmla="*/ 34 w 46"/>
                <a:gd name="T59" fmla="*/ 70 h 80"/>
                <a:gd name="T60" fmla="*/ 24 w 46"/>
                <a:gd name="T61" fmla="*/ 80 h 80"/>
                <a:gd name="T62" fmla="*/ 23 w 46"/>
                <a:gd name="T63" fmla="*/ 76 h 80"/>
                <a:gd name="T64" fmla="*/ 30 w 46"/>
                <a:gd name="T65" fmla="*/ 68 h 80"/>
                <a:gd name="T66" fmla="*/ 42 w 46"/>
                <a:gd name="T67" fmla="*/ 25 h 80"/>
                <a:gd name="T68" fmla="*/ 42 w 46"/>
                <a:gd name="T69" fmla="*/ 25 h 80"/>
                <a:gd name="T70" fmla="*/ 41 w 46"/>
                <a:gd name="T71" fmla="*/ 25 h 80"/>
                <a:gd name="T72" fmla="*/ 41 w 46"/>
                <a:gd name="T73" fmla="*/ 25 h 80"/>
                <a:gd name="T74" fmla="*/ 41 w 46"/>
                <a:gd name="T75" fmla="*/ 25 h 80"/>
                <a:gd name="T76" fmla="*/ 41 w 46"/>
                <a:gd name="T77" fmla="*/ 25 h 80"/>
                <a:gd name="T78" fmla="*/ 41 w 46"/>
                <a:gd name="T79" fmla="*/ 26 h 80"/>
                <a:gd name="T80" fmla="*/ 41 w 46"/>
                <a:gd name="T81" fmla="*/ 27 h 80"/>
                <a:gd name="T82" fmla="*/ 39 w 46"/>
                <a:gd name="T83" fmla="*/ 33 h 80"/>
                <a:gd name="T84" fmla="*/ 35 w 46"/>
                <a:gd name="T85" fmla="*/ 50 h 80"/>
                <a:gd name="T86" fmla="*/ 30 w 46"/>
                <a:gd name="T87" fmla="*/ 68 h 80"/>
                <a:gd name="T88" fmla="*/ 27 w 46"/>
                <a:gd name="T89" fmla="*/ 73 h 80"/>
                <a:gd name="T90" fmla="*/ 26 w 46"/>
                <a:gd name="T91" fmla="*/ 75 h 80"/>
                <a:gd name="T92" fmla="*/ 24 w 46"/>
                <a:gd name="T93" fmla="*/ 75 h 80"/>
                <a:gd name="T94" fmla="*/ 18 w 46"/>
                <a:gd name="T95" fmla="*/ 70 h 80"/>
                <a:gd name="T96" fmla="*/ 14 w 46"/>
                <a:gd name="T97" fmla="*/ 59 h 80"/>
                <a:gd name="T98" fmla="*/ 12 w 46"/>
                <a:gd name="T99" fmla="*/ 34 h 80"/>
                <a:gd name="T100" fmla="*/ 12 w 46"/>
                <a:gd name="T101" fmla="*/ 33 h 80"/>
                <a:gd name="T102" fmla="*/ 12 w 46"/>
                <a:gd name="T103" fmla="*/ 29 h 80"/>
                <a:gd name="T104" fmla="*/ 13 w 46"/>
                <a:gd name="T105" fmla="*/ 19 h 80"/>
                <a:gd name="T106" fmla="*/ 4 w 46"/>
                <a:gd name="T107" fmla="*/ 4 h 80"/>
                <a:gd name="T108" fmla="*/ 4 w 46"/>
                <a:gd name="T109" fmla="*/ 4 h 80"/>
                <a:gd name="T110" fmla="*/ 4 w 46"/>
                <a:gd name="T111" fmla="*/ 4 h 80"/>
                <a:gd name="T112" fmla="*/ 4 w 46"/>
                <a:gd name="T113" fmla="*/ 4 h 80"/>
                <a:gd name="T114" fmla="*/ 12 w 46"/>
                <a:gd name="T115" fmla="*/ 19 h 80"/>
                <a:gd name="T116" fmla="*/ 11 w 46"/>
                <a:gd name="T117" fmla="*/ 34 h 80"/>
                <a:gd name="T118" fmla="*/ 14 w 46"/>
                <a:gd name="T119" fmla="*/ 59 h 80"/>
                <a:gd name="T120" fmla="*/ 23 w 46"/>
                <a:gd name="T121" fmla="*/ 76 h 80"/>
                <a:gd name="T122" fmla="*/ 23 w 46"/>
                <a:gd name="T123"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80">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8"/>
            <p:cNvSpPr/>
            <p:nvPr/>
          </p:nvSpPr>
          <p:spPr bwMode="auto">
            <a:xfrm>
              <a:off x="1323" y="2028"/>
              <a:ext cx="26" cy="55"/>
            </a:xfrm>
            <a:custGeom>
              <a:avLst/>
              <a:gdLst>
                <a:gd name="T0" fmla="*/ 2 w 11"/>
                <a:gd name="T1" fmla="*/ 23 h 23"/>
                <a:gd name="T2" fmla="*/ 0 w 11"/>
                <a:gd name="T3" fmla="*/ 20 h 23"/>
                <a:gd name="T4" fmla="*/ 0 w 11"/>
                <a:gd name="T5" fmla="*/ 20 h 23"/>
                <a:gd name="T6" fmla="*/ 7 w 11"/>
                <a:gd name="T7" fmla="*/ 2 h 23"/>
                <a:gd name="T8" fmla="*/ 10 w 11"/>
                <a:gd name="T9" fmla="*/ 1 h 23"/>
                <a:gd name="T10" fmla="*/ 10 w 11"/>
                <a:gd name="T11" fmla="*/ 1 h 23"/>
                <a:gd name="T12" fmla="*/ 11 w 11"/>
                <a:gd name="T13" fmla="*/ 4 h 23"/>
                <a:gd name="T14" fmla="*/ 11 w 11"/>
                <a:gd name="T15" fmla="*/ 4 h 23"/>
                <a:gd name="T16" fmla="*/ 5 w 11"/>
                <a:gd name="T17" fmla="*/ 21 h 23"/>
                <a:gd name="T18" fmla="*/ 2 w 11"/>
                <a:gd name="T19" fmla="*/ 23 h 23"/>
                <a:gd name="T20" fmla="*/ 2 w 11"/>
                <a:gd name="T21" fmla="*/ 23 h 23"/>
                <a:gd name="T22" fmla="*/ 2 w 11"/>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9"/>
            <p:cNvSpPr>
              <a:spLocks noEditPoints="1"/>
            </p:cNvSpPr>
            <p:nvPr/>
          </p:nvSpPr>
          <p:spPr bwMode="auto">
            <a:xfrm>
              <a:off x="1318" y="2026"/>
              <a:ext cx="36" cy="61"/>
            </a:xfrm>
            <a:custGeom>
              <a:avLst/>
              <a:gdLst>
                <a:gd name="T0" fmla="*/ 4 w 15"/>
                <a:gd name="T1" fmla="*/ 26 h 26"/>
                <a:gd name="T2" fmla="*/ 3 w 15"/>
                <a:gd name="T3" fmla="*/ 26 h 26"/>
                <a:gd name="T4" fmla="*/ 3 w 15"/>
                <a:gd name="T5" fmla="*/ 26 h 26"/>
                <a:gd name="T6" fmla="*/ 3 w 15"/>
                <a:gd name="T7" fmla="*/ 26 h 26"/>
                <a:gd name="T8" fmla="*/ 0 w 15"/>
                <a:gd name="T9" fmla="*/ 22 h 26"/>
                <a:gd name="T10" fmla="*/ 0 w 15"/>
                <a:gd name="T11" fmla="*/ 22 h 26"/>
                <a:gd name="T12" fmla="*/ 0 w 15"/>
                <a:gd name="T13" fmla="*/ 20 h 26"/>
                <a:gd name="T14" fmla="*/ 0 w 15"/>
                <a:gd name="T15" fmla="*/ 20 h 26"/>
                <a:gd name="T16" fmla="*/ 7 w 15"/>
                <a:gd name="T17" fmla="*/ 2 h 26"/>
                <a:gd name="T18" fmla="*/ 11 w 15"/>
                <a:gd name="T19" fmla="*/ 0 h 26"/>
                <a:gd name="T20" fmla="*/ 11 w 15"/>
                <a:gd name="T21" fmla="*/ 0 h 26"/>
                <a:gd name="T22" fmla="*/ 12 w 15"/>
                <a:gd name="T23" fmla="*/ 0 h 26"/>
                <a:gd name="T24" fmla="*/ 12 w 15"/>
                <a:gd name="T25" fmla="*/ 0 h 26"/>
                <a:gd name="T26" fmla="*/ 15 w 15"/>
                <a:gd name="T27" fmla="*/ 4 h 26"/>
                <a:gd name="T28" fmla="*/ 15 w 15"/>
                <a:gd name="T29" fmla="*/ 4 h 26"/>
                <a:gd name="T30" fmla="*/ 15 w 15"/>
                <a:gd name="T31" fmla="*/ 5 h 26"/>
                <a:gd name="T32" fmla="*/ 15 w 15"/>
                <a:gd name="T33" fmla="*/ 5 h 26"/>
                <a:gd name="T34" fmla="*/ 8 w 15"/>
                <a:gd name="T35" fmla="*/ 23 h 26"/>
                <a:gd name="T36" fmla="*/ 4 w 15"/>
                <a:gd name="T37" fmla="*/ 26 h 26"/>
                <a:gd name="T38" fmla="*/ 4 w 15"/>
                <a:gd name="T39" fmla="*/ 26 h 26"/>
                <a:gd name="T40" fmla="*/ 4 w 15"/>
                <a:gd name="T41" fmla="*/ 26 h 26"/>
                <a:gd name="T42" fmla="*/ 10 w 15"/>
                <a:gd name="T43" fmla="*/ 4 h 26"/>
                <a:gd name="T44" fmla="*/ 4 w 15"/>
                <a:gd name="T45" fmla="*/ 22 h 26"/>
                <a:gd name="T46" fmla="*/ 4 w 15"/>
                <a:gd name="T47" fmla="*/ 22 h 26"/>
                <a:gd name="T48" fmla="*/ 4 w 15"/>
                <a:gd name="T49" fmla="*/ 22 h 26"/>
                <a:gd name="T50" fmla="*/ 4 w 15"/>
                <a:gd name="T51" fmla="*/ 22 h 26"/>
                <a:gd name="T52" fmla="*/ 4 w 15"/>
                <a:gd name="T53" fmla="*/ 24 h 26"/>
                <a:gd name="T54" fmla="*/ 4 w 15"/>
                <a:gd name="T55" fmla="*/ 22 h 26"/>
                <a:gd name="T56" fmla="*/ 4 w 15"/>
                <a:gd name="T57" fmla="*/ 22 h 26"/>
                <a:gd name="T58" fmla="*/ 4 w 15"/>
                <a:gd name="T59" fmla="*/ 22 h 26"/>
                <a:gd name="T60" fmla="*/ 5 w 15"/>
                <a:gd name="T61" fmla="*/ 22 h 26"/>
                <a:gd name="T62" fmla="*/ 5 w 15"/>
                <a:gd name="T63" fmla="*/ 22 h 26"/>
                <a:gd name="T64" fmla="*/ 11 w 15"/>
                <a:gd name="T65" fmla="*/ 4 h 26"/>
                <a:gd name="T66" fmla="*/ 11 w 15"/>
                <a:gd name="T67" fmla="*/ 4 h 26"/>
                <a:gd name="T68" fmla="*/ 11 w 15"/>
                <a:gd name="T69" fmla="*/ 4 h 26"/>
                <a:gd name="T70" fmla="*/ 11 w 15"/>
                <a:gd name="T71" fmla="*/ 4 h 26"/>
                <a:gd name="T72" fmla="*/ 11 w 15"/>
                <a:gd name="T73" fmla="*/ 4 h 26"/>
                <a:gd name="T74" fmla="*/ 11 w 15"/>
                <a:gd name="T75" fmla="*/ 4 h 26"/>
                <a:gd name="T76" fmla="*/ 11 w 15"/>
                <a:gd name="T77" fmla="*/ 4 h 26"/>
                <a:gd name="T78" fmla="*/ 10 w 15"/>
                <a:gd name="T7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26">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0"/>
            <p:cNvSpPr/>
            <p:nvPr/>
          </p:nvSpPr>
          <p:spPr bwMode="auto">
            <a:xfrm>
              <a:off x="1323" y="2019"/>
              <a:ext cx="17" cy="52"/>
            </a:xfrm>
            <a:custGeom>
              <a:avLst/>
              <a:gdLst>
                <a:gd name="T0" fmla="*/ 2 w 7"/>
                <a:gd name="T1" fmla="*/ 20 h 22"/>
                <a:gd name="T2" fmla="*/ 0 w 7"/>
                <a:gd name="T3" fmla="*/ 3 h 22"/>
                <a:gd name="T4" fmla="*/ 2 w 7"/>
                <a:gd name="T5" fmla="*/ 0 h 22"/>
                <a:gd name="T6" fmla="*/ 2 w 7"/>
                <a:gd name="T7" fmla="*/ 0 h 22"/>
                <a:gd name="T8" fmla="*/ 5 w 7"/>
                <a:gd name="T9" fmla="*/ 2 h 22"/>
                <a:gd name="T10" fmla="*/ 5 w 7"/>
                <a:gd name="T11" fmla="*/ 2 h 22"/>
                <a:gd name="T12" fmla="*/ 7 w 7"/>
                <a:gd name="T13" fmla="*/ 19 h 22"/>
                <a:gd name="T14" fmla="*/ 4 w 7"/>
                <a:gd name="T15" fmla="*/ 22 h 22"/>
                <a:gd name="T16" fmla="*/ 4 w 7"/>
                <a:gd name="T17" fmla="*/ 22 h 22"/>
                <a:gd name="T18" fmla="*/ 4 w 7"/>
                <a:gd name="T19" fmla="*/ 22 h 22"/>
                <a:gd name="T20" fmla="*/ 4 w 7"/>
                <a:gd name="T21" fmla="*/ 22 h 22"/>
                <a:gd name="T22" fmla="*/ 2 w 7"/>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2">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1"/>
            <p:cNvSpPr>
              <a:spLocks noEditPoints="1"/>
            </p:cNvSpPr>
            <p:nvPr/>
          </p:nvSpPr>
          <p:spPr bwMode="auto">
            <a:xfrm>
              <a:off x="1318" y="2014"/>
              <a:ext cx="26" cy="62"/>
            </a:xfrm>
            <a:custGeom>
              <a:avLst/>
              <a:gdLst>
                <a:gd name="T0" fmla="*/ 2 w 11"/>
                <a:gd name="T1" fmla="*/ 22 h 26"/>
                <a:gd name="T2" fmla="*/ 4 w 11"/>
                <a:gd name="T3" fmla="*/ 22 h 26"/>
                <a:gd name="T4" fmla="*/ 2 w 11"/>
                <a:gd name="T5" fmla="*/ 22 h 26"/>
                <a:gd name="T6" fmla="*/ 0 w 11"/>
                <a:gd name="T7" fmla="*/ 5 h 26"/>
                <a:gd name="T8" fmla="*/ 0 w 11"/>
                <a:gd name="T9" fmla="*/ 5 h 26"/>
                <a:gd name="T10" fmla="*/ 0 w 11"/>
                <a:gd name="T11" fmla="*/ 5 h 26"/>
                <a:gd name="T12" fmla="*/ 4 w 11"/>
                <a:gd name="T13" fmla="*/ 0 h 26"/>
                <a:gd name="T14" fmla="*/ 4 w 11"/>
                <a:gd name="T15" fmla="*/ 0 h 26"/>
                <a:gd name="T16" fmla="*/ 4 w 11"/>
                <a:gd name="T17" fmla="*/ 0 h 26"/>
                <a:gd name="T18" fmla="*/ 4 w 11"/>
                <a:gd name="T19" fmla="*/ 0 h 26"/>
                <a:gd name="T20" fmla="*/ 9 w 11"/>
                <a:gd name="T21" fmla="*/ 4 h 26"/>
                <a:gd name="T22" fmla="*/ 9 w 11"/>
                <a:gd name="T23" fmla="*/ 4 h 26"/>
                <a:gd name="T24" fmla="*/ 11 w 11"/>
                <a:gd name="T25" fmla="*/ 21 h 26"/>
                <a:gd name="T26" fmla="*/ 11 w 11"/>
                <a:gd name="T27" fmla="*/ 22 h 26"/>
                <a:gd name="T28" fmla="*/ 11 w 11"/>
                <a:gd name="T29" fmla="*/ 22 h 26"/>
                <a:gd name="T30" fmla="*/ 7 w 11"/>
                <a:gd name="T31" fmla="*/ 26 h 26"/>
                <a:gd name="T32" fmla="*/ 7 w 11"/>
                <a:gd name="T33" fmla="*/ 26 h 26"/>
                <a:gd name="T34" fmla="*/ 6 w 11"/>
                <a:gd name="T35" fmla="*/ 26 h 26"/>
                <a:gd name="T36" fmla="*/ 6 w 11"/>
                <a:gd name="T37" fmla="*/ 26 h 26"/>
                <a:gd name="T38" fmla="*/ 2 w 11"/>
                <a:gd name="T39" fmla="*/ 22 h 26"/>
                <a:gd name="T40" fmla="*/ 6 w 11"/>
                <a:gd name="T41" fmla="*/ 22 h 26"/>
                <a:gd name="T42" fmla="*/ 6 w 11"/>
                <a:gd name="T43" fmla="*/ 22 h 26"/>
                <a:gd name="T44" fmla="*/ 6 w 11"/>
                <a:gd name="T45" fmla="*/ 22 h 26"/>
                <a:gd name="T46" fmla="*/ 7 w 11"/>
                <a:gd name="T47" fmla="*/ 22 h 26"/>
                <a:gd name="T48" fmla="*/ 7 w 11"/>
                <a:gd name="T49" fmla="*/ 22 h 26"/>
                <a:gd name="T50" fmla="*/ 7 w 11"/>
                <a:gd name="T51" fmla="*/ 22 h 26"/>
                <a:gd name="T52" fmla="*/ 7 w 11"/>
                <a:gd name="T53" fmla="*/ 22 h 26"/>
                <a:gd name="T54" fmla="*/ 5 w 11"/>
                <a:gd name="T55" fmla="*/ 5 h 26"/>
                <a:gd name="T56" fmla="*/ 4 w 11"/>
                <a:gd name="T57" fmla="*/ 4 h 26"/>
                <a:gd name="T58" fmla="*/ 4 w 11"/>
                <a:gd name="T59" fmla="*/ 4 h 26"/>
                <a:gd name="T60" fmla="*/ 4 w 11"/>
                <a:gd name="T61" fmla="*/ 4 h 26"/>
                <a:gd name="T62" fmla="*/ 4 w 11"/>
                <a:gd name="T63" fmla="*/ 4 h 26"/>
                <a:gd name="T64" fmla="*/ 4 w 11"/>
                <a:gd name="T65" fmla="*/ 5 h 26"/>
                <a:gd name="T66" fmla="*/ 4 w 11"/>
                <a:gd name="T67" fmla="*/ 5 h 26"/>
                <a:gd name="T68" fmla="*/ 4 w 11"/>
                <a:gd name="T69" fmla="*/ 5 h 26"/>
                <a:gd name="T70" fmla="*/ 4 w 11"/>
                <a:gd name="T71" fmla="*/ 5 h 26"/>
                <a:gd name="T72" fmla="*/ 6 w 11"/>
                <a:gd name="T73" fmla="*/ 22 h 26"/>
                <a:gd name="T74" fmla="*/ 6 w 11"/>
                <a:gd name="T75" fmla="*/ 22 h 26"/>
                <a:gd name="T76" fmla="*/ 6 w 11"/>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 h="26">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2"/>
            <p:cNvSpPr/>
            <p:nvPr/>
          </p:nvSpPr>
          <p:spPr bwMode="auto">
            <a:xfrm>
              <a:off x="1567" y="1624"/>
              <a:ext cx="236" cy="361"/>
            </a:xfrm>
            <a:custGeom>
              <a:avLst/>
              <a:gdLst>
                <a:gd name="T0" fmla="*/ 1 w 99"/>
                <a:gd name="T1" fmla="*/ 151 h 152"/>
                <a:gd name="T2" fmla="*/ 1 w 99"/>
                <a:gd name="T3" fmla="*/ 148 h 152"/>
                <a:gd name="T4" fmla="*/ 1 w 99"/>
                <a:gd name="T5" fmla="*/ 148 h 152"/>
                <a:gd name="T6" fmla="*/ 56 w 99"/>
                <a:gd name="T7" fmla="*/ 80 h 152"/>
                <a:gd name="T8" fmla="*/ 56 w 99"/>
                <a:gd name="T9" fmla="*/ 80 h 152"/>
                <a:gd name="T10" fmla="*/ 94 w 99"/>
                <a:gd name="T11" fmla="*/ 2 h 152"/>
                <a:gd name="T12" fmla="*/ 94 w 99"/>
                <a:gd name="T13" fmla="*/ 2 h 152"/>
                <a:gd name="T14" fmla="*/ 97 w 99"/>
                <a:gd name="T15" fmla="*/ 1 h 152"/>
                <a:gd name="T16" fmla="*/ 97 w 99"/>
                <a:gd name="T17" fmla="*/ 1 h 152"/>
                <a:gd name="T18" fmla="*/ 98 w 99"/>
                <a:gd name="T19" fmla="*/ 4 h 152"/>
                <a:gd name="T20" fmla="*/ 98 w 99"/>
                <a:gd name="T21" fmla="*/ 4 h 152"/>
                <a:gd name="T22" fmla="*/ 60 w 99"/>
                <a:gd name="T23" fmla="*/ 82 h 152"/>
                <a:gd name="T24" fmla="*/ 60 w 99"/>
                <a:gd name="T25" fmla="*/ 82 h 152"/>
                <a:gd name="T26" fmla="*/ 5 w 99"/>
                <a:gd name="T27" fmla="*/ 151 h 152"/>
                <a:gd name="T28" fmla="*/ 5 w 99"/>
                <a:gd name="T29" fmla="*/ 151 h 152"/>
                <a:gd name="T30" fmla="*/ 3 w 99"/>
                <a:gd name="T31" fmla="*/ 152 h 152"/>
                <a:gd name="T32" fmla="*/ 3 w 99"/>
                <a:gd name="T33" fmla="*/ 152 h 152"/>
                <a:gd name="T34" fmla="*/ 1 w 99"/>
                <a:gd name="T3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2">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
            <p:cNvSpPr>
              <a:spLocks noEditPoints="1"/>
            </p:cNvSpPr>
            <p:nvPr/>
          </p:nvSpPr>
          <p:spPr bwMode="auto">
            <a:xfrm>
              <a:off x="1564" y="1622"/>
              <a:ext cx="242" cy="368"/>
            </a:xfrm>
            <a:custGeom>
              <a:avLst/>
              <a:gdLst>
                <a:gd name="T0" fmla="*/ 2 w 101"/>
                <a:gd name="T1" fmla="*/ 152 h 155"/>
                <a:gd name="T2" fmla="*/ 0 w 101"/>
                <a:gd name="T3" fmla="*/ 150 h 155"/>
                <a:gd name="T4" fmla="*/ 1 w 101"/>
                <a:gd name="T5" fmla="*/ 147 h 155"/>
                <a:gd name="T6" fmla="*/ 1 w 101"/>
                <a:gd name="T7" fmla="*/ 147 h 155"/>
                <a:gd name="T8" fmla="*/ 1 w 101"/>
                <a:gd name="T9" fmla="*/ 147 h 155"/>
                <a:gd name="T10" fmla="*/ 1 w 101"/>
                <a:gd name="T11" fmla="*/ 147 h 155"/>
                <a:gd name="T12" fmla="*/ 3 w 101"/>
                <a:gd name="T13" fmla="*/ 145 h 155"/>
                <a:gd name="T14" fmla="*/ 8 w 101"/>
                <a:gd name="T15" fmla="*/ 139 h 155"/>
                <a:gd name="T16" fmla="*/ 24 w 101"/>
                <a:gd name="T17" fmla="*/ 119 h 155"/>
                <a:gd name="T18" fmla="*/ 55 w 101"/>
                <a:gd name="T19" fmla="*/ 80 h 155"/>
                <a:gd name="T20" fmla="*/ 93 w 101"/>
                <a:gd name="T21" fmla="*/ 2 h 155"/>
                <a:gd name="T22" fmla="*/ 97 w 101"/>
                <a:gd name="T23" fmla="*/ 0 h 155"/>
                <a:gd name="T24" fmla="*/ 99 w 101"/>
                <a:gd name="T25" fmla="*/ 0 h 155"/>
                <a:gd name="T26" fmla="*/ 101 w 101"/>
                <a:gd name="T27" fmla="*/ 4 h 155"/>
                <a:gd name="T28" fmla="*/ 101 w 101"/>
                <a:gd name="T29" fmla="*/ 6 h 155"/>
                <a:gd name="T30" fmla="*/ 62 w 101"/>
                <a:gd name="T31" fmla="*/ 84 h 155"/>
                <a:gd name="T32" fmla="*/ 7 w 101"/>
                <a:gd name="T33" fmla="*/ 153 h 155"/>
                <a:gd name="T34" fmla="*/ 7 w 101"/>
                <a:gd name="T35" fmla="*/ 153 h 155"/>
                <a:gd name="T36" fmla="*/ 4 w 101"/>
                <a:gd name="T37" fmla="*/ 155 h 155"/>
                <a:gd name="T38" fmla="*/ 4 w 101"/>
                <a:gd name="T39" fmla="*/ 151 h 155"/>
                <a:gd name="T40" fmla="*/ 59 w 101"/>
                <a:gd name="T41" fmla="*/ 82 h 155"/>
                <a:gd name="T42" fmla="*/ 97 w 101"/>
                <a:gd name="T43" fmla="*/ 4 h 155"/>
                <a:gd name="T44" fmla="*/ 97 w 101"/>
                <a:gd name="T45" fmla="*/ 4 h 155"/>
                <a:gd name="T46" fmla="*/ 97 w 101"/>
                <a:gd name="T47" fmla="*/ 4 h 155"/>
                <a:gd name="T48" fmla="*/ 97 w 101"/>
                <a:gd name="T49" fmla="*/ 4 h 155"/>
                <a:gd name="T50" fmla="*/ 97 w 101"/>
                <a:gd name="T51" fmla="*/ 4 h 155"/>
                <a:gd name="T52" fmla="*/ 58 w 101"/>
                <a:gd name="T53" fmla="*/ 82 h 155"/>
                <a:gd name="T54" fmla="*/ 4 w 101"/>
                <a:gd name="T55" fmla="*/ 150 h 155"/>
                <a:gd name="T56" fmla="*/ 4 w 101"/>
                <a:gd name="T57" fmla="*/ 150 h 155"/>
                <a:gd name="T58" fmla="*/ 4 w 101"/>
                <a:gd name="T59" fmla="*/ 150 h 155"/>
                <a:gd name="T60" fmla="*/ 4 w 101"/>
                <a:gd name="T61" fmla="*/ 150 h 155"/>
                <a:gd name="T62" fmla="*/ 4 w 101"/>
                <a:gd name="T63" fmla="*/ 151 h 155"/>
                <a:gd name="T64" fmla="*/ 4 w 101"/>
                <a:gd name="T65" fmla="*/ 150 h 155"/>
                <a:gd name="T66" fmla="*/ 4 w 101"/>
                <a:gd name="T67" fmla="*/ 1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55">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4"/>
            <p:cNvSpPr/>
            <p:nvPr/>
          </p:nvSpPr>
          <p:spPr bwMode="auto">
            <a:xfrm>
              <a:off x="1775" y="1591"/>
              <a:ext cx="28" cy="55"/>
            </a:xfrm>
            <a:custGeom>
              <a:avLst/>
              <a:gdLst>
                <a:gd name="T0" fmla="*/ 7 w 12"/>
                <a:gd name="T1" fmla="*/ 22 h 23"/>
                <a:gd name="T2" fmla="*/ 0 w 12"/>
                <a:gd name="T3" fmla="*/ 4 h 23"/>
                <a:gd name="T4" fmla="*/ 2 w 12"/>
                <a:gd name="T5" fmla="*/ 1 h 23"/>
                <a:gd name="T6" fmla="*/ 2 w 12"/>
                <a:gd name="T7" fmla="*/ 1 h 23"/>
                <a:gd name="T8" fmla="*/ 5 w 12"/>
                <a:gd name="T9" fmla="*/ 2 h 23"/>
                <a:gd name="T10" fmla="*/ 5 w 12"/>
                <a:gd name="T11" fmla="*/ 2 h 23"/>
                <a:gd name="T12" fmla="*/ 11 w 12"/>
                <a:gd name="T13" fmla="*/ 20 h 23"/>
                <a:gd name="T14" fmla="*/ 10 w 12"/>
                <a:gd name="T15" fmla="*/ 23 h 23"/>
                <a:gd name="T16" fmla="*/ 10 w 12"/>
                <a:gd name="T17" fmla="*/ 23 h 23"/>
                <a:gd name="T18" fmla="*/ 9 w 12"/>
                <a:gd name="T19" fmla="*/ 23 h 23"/>
                <a:gd name="T20" fmla="*/ 9 w 12"/>
                <a:gd name="T21" fmla="*/ 23 h 23"/>
                <a:gd name="T22" fmla="*/ 7 w 12"/>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5"/>
            <p:cNvSpPr>
              <a:spLocks noEditPoints="1"/>
            </p:cNvSpPr>
            <p:nvPr/>
          </p:nvSpPr>
          <p:spPr bwMode="auto">
            <a:xfrm>
              <a:off x="1770" y="1589"/>
              <a:ext cx="36" cy="61"/>
            </a:xfrm>
            <a:custGeom>
              <a:avLst/>
              <a:gdLst>
                <a:gd name="T0" fmla="*/ 7 w 15"/>
                <a:gd name="T1" fmla="*/ 23 h 26"/>
                <a:gd name="T2" fmla="*/ 9 w 15"/>
                <a:gd name="T3" fmla="*/ 23 h 26"/>
                <a:gd name="T4" fmla="*/ 7 w 15"/>
                <a:gd name="T5" fmla="*/ 23 h 26"/>
                <a:gd name="T6" fmla="*/ 0 w 15"/>
                <a:gd name="T7" fmla="*/ 6 h 26"/>
                <a:gd name="T8" fmla="*/ 0 w 15"/>
                <a:gd name="T9" fmla="*/ 4 h 26"/>
                <a:gd name="T10" fmla="*/ 0 w 15"/>
                <a:gd name="T11" fmla="*/ 4 h 26"/>
                <a:gd name="T12" fmla="*/ 3 w 15"/>
                <a:gd name="T13" fmla="*/ 0 h 26"/>
                <a:gd name="T14" fmla="*/ 3 w 15"/>
                <a:gd name="T15" fmla="*/ 0 h 26"/>
                <a:gd name="T16" fmla="*/ 4 w 15"/>
                <a:gd name="T17" fmla="*/ 0 h 26"/>
                <a:gd name="T18" fmla="*/ 4 w 15"/>
                <a:gd name="T19" fmla="*/ 0 h 26"/>
                <a:gd name="T20" fmla="*/ 8 w 15"/>
                <a:gd name="T21" fmla="*/ 3 h 26"/>
                <a:gd name="T22" fmla="*/ 8 w 15"/>
                <a:gd name="T23" fmla="*/ 3 h 26"/>
                <a:gd name="T24" fmla="*/ 15 w 15"/>
                <a:gd name="T25" fmla="*/ 20 h 26"/>
                <a:gd name="T26" fmla="*/ 15 w 15"/>
                <a:gd name="T27" fmla="*/ 22 h 26"/>
                <a:gd name="T28" fmla="*/ 15 w 15"/>
                <a:gd name="T29" fmla="*/ 22 h 26"/>
                <a:gd name="T30" fmla="*/ 13 w 15"/>
                <a:gd name="T31" fmla="*/ 26 h 26"/>
                <a:gd name="T32" fmla="*/ 13 w 15"/>
                <a:gd name="T33" fmla="*/ 26 h 26"/>
                <a:gd name="T34" fmla="*/ 11 w 15"/>
                <a:gd name="T35" fmla="*/ 26 h 26"/>
                <a:gd name="T36" fmla="*/ 11 w 15"/>
                <a:gd name="T37" fmla="*/ 26 h 26"/>
                <a:gd name="T38" fmla="*/ 7 w 15"/>
                <a:gd name="T39" fmla="*/ 23 h 26"/>
                <a:gd name="T40" fmla="*/ 11 w 15"/>
                <a:gd name="T41" fmla="*/ 22 h 26"/>
                <a:gd name="T42" fmla="*/ 11 w 15"/>
                <a:gd name="T43" fmla="*/ 22 h 26"/>
                <a:gd name="T44" fmla="*/ 11 w 15"/>
                <a:gd name="T45" fmla="*/ 22 h 26"/>
                <a:gd name="T46" fmla="*/ 11 w 15"/>
                <a:gd name="T47" fmla="*/ 22 h 26"/>
                <a:gd name="T48" fmla="*/ 11 w 15"/>
                <a:gd name="T49" fmla="*/ 22 h 26"/>
                <a:gd name="T50" fmla="*/ 11 w 15"/>
                <a:gd name="T51" fmla="*/ 22 h 26"/>
                <a:gd name="T52" fmla="*/ 11 w 15"/>
                <a:gd name="T53" fmla="*/ 22 h 26"/>
                <a:gd name="T54" fmla="*/ 5 w 15"/>
                <a:gd name="T55" fmla="*/ 4 h 26"/>
                <a:gd name="T56" fmla="*/ 4 w 15"/>
                <a:gd name="T57" fmla="*/ 4 h 26"/>
                <a:gd name="T58" fmla="*/ 4 w 15"/>
                <a:gd name="T59" fmla="*/ 4 h 26"/>
                <a:gd name="T60" fmla="*/ 4 w 15"/>
                <a:gd name="T61" fmla="*/ 4 h 26"/>
                <a:gd name="T62" fmla="*/ 4 w 15"/>
                <a:gd name="T63" fmla="*/ 4 h 26"/>
                <a:gd name="T64" fmla="*/ 4 w 15"/>
                <a:gd name="T65" fmla="*/ 4 h 26"/>
                <a:gd name="T66" fmla="*/ 4 w 15"/>
                <a:gd name="T67" fmla="*/ 4 h 26"/>
                <a:gd name="T68" fmla="*/ 4 w 15"/>
                <a:gd name="T69" fmla="*/ 4 h 26"/>
                <a:gd name="T70" fmla="*/ 4 w 15"/>
                <a:gd name="T71" fmla="*/ 4 h 26"/>
                <a:gd name="T72" fmla="*/ 11 w 15"/>
                <a:gd name="T73" fmla="*/ 22 h 26"/>
                <a:gd name="T74" fmla="*/ 11 w 15"/>
                <a:gd name="T75" fmla="*/ 22 h 26"/>
                <a:gd name="T76" fmla="*/ 11 w 15"/>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6">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6"/>
            <p:cNvSpPr/>
            <p:nvPr/>
          </p:nvSpPr>
          <p:spPr bwMode="auto">
            <a:xfrm>
              <a:off x="1789" y="1603"/>
              <a:ext cx="43" cy="33"/>
            </a:xfrm>
            <a:custGeom>
              <a:avLst/>
              <a:gdLst>
                <a:gd name="T0" fmla="*/ 1 w 18"/>
                <a:gd name="T1" fmla="*/ 14 h 14"/>
                <a:gd name="T2" fmla="*/ 2 w 18"/>
                <a:gd name="T3" fmla="*/ 10 h 14"/>
                <a:gd name="T4" fmla="*/ 2 w 18"/>
                <a:gd name="T5" fmla="*/ 10 h 14"/>
                <a:gd name="T6" fmla="*/ 14 w 18"/>
                <a:gd name="T7" fmla="*/ 0 h 14"/>
                <a:gd name="T8" fmla="*/ 17 w 18"/>
                <a:gd name="T9" fmla="*/ 1 h 14"/>
                <a:gd name="T10" fmla="*/ 17 w 18"/>
                <a:gd name="T11" fmla="*/ 1 h 14"/>
                <a:gd name="T12" fmla="*/ 17 w 18"/>
                <a:gd name="T13" fmla="*/ 4 h 14"/>
                <a:gd name="T14" fmla="*/ 17 w 18"/>
                <a:gd name="T15" fmla="*/ 4 h 14"/>
                <a:gd name="T16" fmla="*/ 5 w 18"/>
                <a:gd name="T17" fmla="*/ 14 h 14"/>
                <a:gd name="T18" fmla="*/ 3 w 18"/>
                <a:gd name="T19" fmla="*/ 14 h 14"/>
                <a:gd name="T20" fmla="*/ 3 w 18"/>
                <a:gd name="T21" fmla="*/ 14 h 14"/>
                <a:gd name="T22" fmla="*/ 1 w 18"/>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4">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
            <p:cNvSpPr>
              <a:spLocks noEditPoints="1"/>
            </p:cNvSpPr>
            <p:nvPr/>
          </p:nvSpPr>
          <p:spPr bwMode="auto">
            <a:xfrm>
              <a:off x="1787" y="1598"/>
              <a:ext cx="50" cy="43"/>
            </a:xfrm>
            <a:custGeom>
              <a:avLst/>
              <a:gdLst>
                <a:gd name="T0" fmla="*/ 4 w 21"/>
                <a:gd name="T1" fmla="*/ 18 h 18"/>
                <a:gd name="T2" fmla="*/ 1 w 21"/>
                <a:gd name="T3" fmla="*/ 17 h 18"/>
                <a:gd name="T4" fmla="*/ 1 w 21"/>
                <a:gd name="T5" fmla="*/ 17 h 18"/>
                <a:gd name="T6" fmla="*/ 1 w 21"/>
                <a:gd name="T7" fmla="*/ 17 h 18"/>
                <a:gd name="T8" fmla="*/ 0 w 21"/>
                <a:gd name="T9" fmla="*/ 14 h 18"/>
                <a:gd name="T10" fmla="*/ 0 w 21"/>
                <a:gd name="T11" fmla="*/ 14 h 18"/>
                <a:gd name="T12" fmla="*/ 1 w 21"/>
                <a:gd name="T13" fmla="*/ 11 h 18"/>
                <a:gd name="T14" fmla="*/ 1 w 21"/>
                <a:gd name="T15" fmla="*/ 11 h 18"/>
                <a:gd name="T16" fmla="*/ 14 w 21"/>
                <a:gd name="T17" fmla="*/ 1 h 18"/>
                <a:gd name="T18" fmla="*/ 16 w 21"/>
                <a:gd name="T19" fmla="*/ 0 h 18"/>
                <a:gd name="T20" fmla="*/ 16 w 21"/>
                <a:gd name="T21" fmla="*/ 0 h 18"/>
                <a:gd name="T22" fmla="*/ 20 w 21"/>
                <a:gd name="T23" fmla="*/ 2 h 18"/>
                <a:gd name="T24" fmla="*/ 20 w 21"/>
                <a:gd name="T25" fmla="*/ 2 h 18"/>
                <a:gd name="T26" fmla="*/ 21 w 21"/>
                <a:gd name="T27" fmla="*/ 4 h 18"/>
                <a:gd name="T28" fmla="*/ 21 w 21"/>
                <a:gd name="T29" fmla="*/ 4 h 18"/>
                <a:gd name="T30" fmla="*/ 19 w 21"/>
                <a:gd name="T31" fmla="*/ 8 h 18"/>
                <a:gd name="T32" fmla="*/ 19 w 21"/>
                <a:gd name="T33" fmla="*/ 8 h 18"/>
                <a:gd name="T34" fmla="*/ 7 w 21"/>
                <a:gd name="T35" fmla="*/ 17 h 18"/>
                <a:gd name="T36" fmla="*/ 4 w 21"/>
                <a:gd name="T37" fmla="*/ 18 h 18"/>
                <a:gd name="T38" fmla="*/ 4 w 21"/>
                <a:gd name="T39" fmla="*/ 18 h 18"/>
                <a:gd name="T40" fmla="*/ 4 w 21"/>
                <a:gd name="T41" fmla="*/ 18 h 18"/>
                <a:gd name="T42" fmla="*/ 16 w 21"/>
                <a:gd name="T43" fmla="*/ 4 h 18"/>
                <a:gd name="T44" fmla="*/ 4 w 21"/>
                <a:gd name="T45" fmla="*/ 14 h 18"/>
                <a:gd name="T46" fmla="*/ 4 w 21"/>
                <a:gd name="T47" fmla="*/ 14 h 18"/>
                <a:gd name="T48" fmla="*/ 4 w 21"/>
                <a:gd name="T49" fmla="*/ 14 h 18"/>
                <a:gd name="T50" fmla="*/ 4 w 21"/>
                <a:gd name="T51" fmla="*/ 14 h 18"/>
                <a:gd name="T52" fmla="*/ 4 w 21"/>
                <a:gd name="T53" fmla="*/ 14 h 18"/>
                <a:gd name="T54" fmla="*/ 2 w 21"/>
                <a:gd name="T55" fmla="*/ 16 h 18"/>
                <a:gd name="T56" fmla="*/ 4 w 21"/>
                <a:gd name="T57" fmla="*/ 14 h 18"/>
                <a:gd name="T58" fmla="*/ 4 w 21"/>
                <a:gd name="T59" fmla="*/ 14 h 18"/>
                <a:gd name="T60" fmla="*/ 4 w 21"/>
                <a:gd name="T61" fmla="*/ 14 h 18"/>
                <a:gd name="T62" fmla="*/ 4 w 21"/>
                <a:gd name="T63" fmla="*/ 14 h 18"/>
                <a:gd name="T64" fmla="*/ 4 w 21"/>
                <a:gd name="T65" fmla="*/ 14 h 18"/>
                <a:gd name="T66" fmla="*/ 16 w 21"/>
                <a:gd name="T67" fmla="*/ 5 h 18"/>
                <a:gd name="T68" fmla="*/ 17 w 21"/>
                <a:gd name="T69" fmla="*/ 4 h 18"/>
                <a:gd name="T70" fmla="*/ 17 w 21"/>
                <a:gd name="T71" fmla="*/ 4 h 18"/>
                <a:gd name="T72" fmla="*/ 17 w 21"/>
                <a:gd name="T73" fmla="*/ 4 h 18"/>
                <a:gd name="T74" fmla="*/ 17 w 21"/>
                <a:gd name="T75" fmla="*/ 4 h 18"/>
                <a:gd name="T76" fmla="*/ 16 w 21"/>
                <a:gd name="T77" fmla="*/ 4 h 18"/>
                <a:gd name="T78" fmla="*/ 16 w 21"/>
                <a:gd name="T79" fmla="*/ 4 h 18"/>
                <a:gd name="T80" fmla="*/ 16 w 21"/>
                <a:gd name="T8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8"/>
            <p:cNvSpPr/>
            <p:nvPr/>
          </p:nvSpPr>
          <p:spPr bwMode="auto">
            <a:xfrm>
              <a:off x="1794" y="1577"/>
              <a:ext cx="24" cy="57"/>
            </a:xfrm>
            <a:custGeom>
              <a:avLst/>
              <a:gdLst>
                <a:gd name="T0" fmla="*/ 3 w 10"/>
                <a:gd name="T1" fmla="*/ 24 h 24"/>
                <a:gd name="T2" fmla="*/ 1 w 10"/>
                <a:gd name="T3" fmla="*/ 21 h 24"/>
                <a:gd name="T4" fmla="*/ 1 w 10"/>
                <a:gd name="T5" fmla="*/ 21 h 24"/>
                <a:gd name="T6" fmla="*/ 5 w 10"/>
                <a:gd name="T7" fmla="*/ 2 h 24"/>
                <a:gd name="T8" fmla="*/ 8 w 10"/>
                <a:gd name="T9" fmla="*/ 0 h 24"/>
                <a:gd name="T10" fmla="*/ 8 w 10"/>
                <a:gd name="T11" fmla="*/ 0 h 24"/>
                <a:gd name="T12" fmla="*/ 9 w 10"/>
                <a:gd name="T13" fmla="*/ 3 h 24"/>
                <a:gd name="T14" fmla="*/ 9 w 10"/>
                <a:gd name="T15" fmla="*/ 3 h 24"/>
                <a:gd name="T16" fmla="*/ 5 w 10"/>
                <a:gd name="T17" fmla="*/ 22 h 24"/>
                <a:gd name="T18" fmla="*/ 3 w 10"/>
                <a:gd name="T19" fmla="*/ 24 h 24"/>
                <a:gd name="T20" fmla="*/ 3 w 10"/>
                <a:gd name="T21" fmla="*/ 24 h 24"/>
                <a:gd name="T22" fmla="*/ 3 w 10"/>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9"/>
            <p:cNvSpPr>
              <a:spLocks noEditPoints="1"/>
            </p:cNvSpPr>
            <p:nvPr/>
          </p:nvSpPr>
          <p:spPr bwMode="auto">
            <a:xfrm>
              <a:off x="1792" y="1572"/>
              <a:ext cx="31" cy="67"/>
            </a:xfrm>
            <a:custGeom>
              <a:avLst/>
              <a:gdLst>
                <a:gd name="T0" fmla="*/ 3 w 13"/>
                <a:gd name="T1" fmla="*/ 28 h 28"/>
                <a:gd name="T2" fmla="*/ 3 w 13"/>
                <a:gd name="T3" fmla="*/ 28 h 28"/>
                <a:gd name="T4" fmla="*/ 0 w 13"/>
                <a:gd name="T5" fmla="*/ 24 h 28"/>
                <a:gd name="T6" fmla="*/ 0 w 13"/>
                <a:gd name="T7" fmla="*/ 24 h 28"/>
                <a:gd name="T8" fmla="*/ 0 w 13"/>
                <a:gd name="T9" fmla="*/ 23 h 28"/>
                <a:gd name="T10" fmla="*/ 0 w 13"/>
                <a:gd name="T11" fmla="*/ 23 h 28"/>
                <a:gd name="T12" fmla="*/ 4 w 13"/>
                <a:gd name="T13" fmla="*/ 3 h 28"/>
                <a:gd name="T14" fmla="*/ 8 w 13"/>
                <a:gd name="T15" fmla="*/ 0 h 28"/>
                <a:gd name="T16" fmla="*/ 8 w 13"/>
                <a:gd name="T17" fmla="*/ 0 h 28"/>
                <a:gd name="T18" fmla="*/ 9 w 13"/>
                <a:gd name="T19" fmla="*/ 0 h 28"/>
                <a:gd name="T20" fmla="*/ 9 w 13"/>
                <a:gd name="T21" fmla="*/ 0 h 28"/>
                <a:gd name="T22" fmla="*/ 13 w 13"/>
                <a:gd name="T23" fmla="*/ 4 h 28"/>
                <a:gd name="T24" fmla="*/ 13 w 13"/>
                <a:gd name="T25" fmla="*/ 4 h 28"/>
                <a:gd name="T26" fmla="*/ 12 w 13"/>
                <a:gd name="T27" fmla="*/ 5 h 28"/>
                <a:gd name="T28" fmla="*/ 12 w 13"/>
                <a:gd name="T29" fmla="*/ 5 h 28"/>
                <a:gd name="T30" fmla="*/ 8 w 13"/>
                <a:gd name="T31" fmla="*/ 24 h 28"/>
                <a:gd name="T32" fmla="*/ 4 w 13"/>
                <a:gd name="T33" fmla="*/ 28 h 28"/>
                <a:gd name="T34" fmla="*/ 4 w 13"/>
                <a:gd name="T35" fmla="*/ 28 h 28"/>
                <a:gd name="T36" fmla="*/ 3 w 13"/>
                <a:gd name="T37" fmla="*/ 28 h 28"/>
                <a:gd name="T38" fmla="*/ 4 w 13"/>
                <a:gd name="T39" fmla="*/ 24 h 28"/>
                <a:gd name="T40" fmla="*/ 4 w 13"/>
                <a:gd name="T41" fmla="*/ 24 h 28"/>
                <a:gd name="T42" fmla="*/ 4 w 13"/>
                <a:gd name="T43" fmla="*/ 24 h 28"/>
                <a:gd name="T44" fmla="*/ 4 w 13"/>
                <a:gd name="T45" fmla="*/ 26 h 28"/>
                <a:gd name="T46" fmla="*/ 4 w 13"/>
                <a:gd name="T47" fmla="*/ 24 h 28"/>
                <a:gd name="T48" fmla="*/ 4 w 13"/>
                <a:gd name="T49" fmla="*/ 24 h 28"/>
                <a:gd name="T50" fmla="*/ 4 w 13"/>
                <a:gd name="T51" fmla="*/ 24 h 28"/>
                <a:gd name="T52" fmla="*/ 4 w 13"/>
                <a:gd name="T53" fmla="*/ 24 h 28"/>
                <a:gd name="T54" fmla="*/ 9 w 13"/>
                <a:gd name="T55" fmla="*/ 5 h 28"/>
                <a:gd name="T56" fmla="*/ 9 w 13"/>
                <a:gd name="T57" fmla="*/ 4 h 28"/>
                <a:gd name="T58" fmla="*/ 9 w 13"/>
                <a:gd name="T59" fmla="*/ 4 h 28"/>
                <a:gd name="T60" fmla="*/ 8 w 13"/>
                <a:gd name="T61" fmla="*/ 4 h 28"/>
                <a:gd name="T62" fmla="*/ 8 w 13"/>
                <a:gd name="T63" fmla="*/ 4 h 28"/>
                <a:gd name="T64" fmla="*/ 8 w 13"/>
                <a:gd name="T65" fmla="*/ 4 h 28"/>
                <a:gd name="T66" fmla="*/ 8 w 13"/>
                <a:gd name="T67" fmla="*/ 4 h 28"/>
                <a:gd name="T68" fmla="*/ 8 w 13"/>
                <a:gd name="T69" fmla="*/ 4 h 28"/>
                <a:gd name="T70" fmla="*/ 4 w 13"/>
                <a:gd name="T71" fmla="*/ 24 h 28"/>
                <a:gd name="T72" fmla="*/ 4 w 13"/>
                <a:gd name="T7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28">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
            <p:cNvSpPr/>
            <p:nvPr/>
          </p:nvSpPr>
          <p:spPr bwMode="auto">
            <a:xfrm>
              <a:off x="1454" y="2306"/>
              <a:ext cx="58" cy="492"/>
            </a:xfrm>
            <a:custGeom>
              <a:avLst/>
              <a:gdLst>
                <a:gd name="T0" fmla="*/ 0 w 24"/>
                <a:gd name="T1" fmla="*/ 204 h 207"/>
                <a:gd name="T2" fmla="*/ 2 w 24"/>
                <a:gd name="T3" fmla="*/ 202 h 207"/>
                <a:gd name="T4" fmla="*/ 2 w 24"/>
                <a:gd name="T5" fmla="*/ 202 h 207"/>
                <a:gd name="T6" fmla="*/ 19 w 24"/>
                <a:gd name="T7" fmla="*/ 202 h 207"/>
                <a:gd name="T8" fmla="*/ 9 w 24"/>
                <a:gd name="T9" fmla="*/ 3 h 207"/>
                <a:gd name="T10" fmla="*/ 9 w 24"/>
                <a:gd name="T11" fmla="*/ 3 h 207"/>
                <a:gd name="T12" fmla="*/ 11 w 24"/>
                <a:gd name="T13" fmla="*/ 0 h 207"/>
                <a:gd name="T14" fmla="*/ 11 w 24"/>
                <a:gd name="T15" fmla="*/ 0 h 207"/>
                <a:gd name="T16" fmla="*/ 13 w 24"/>
                <a:gd name="T17" fmla="*/ 3 h 207"/>
                <a:gd name="T18" fmla="*/ 13 w 24"/>
                <a:gd name="T19" fmla="*/ 3 h 207"/>
                <a:gd name="T20" fmla="*/ 24 w 24"/>
                <a:gd name="T21" fmla="*/ 207 h 207"/>
                <a:gd name="T22" fmla="*/ 2 w 24"/>
                <a:gd name="T23" fmla="*/ 207 h 207"/>
                <a:gd name="T24" fmla="*/ 0 w 24"/>
                <a:gd name="T25" fmla="*/ 20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07">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
            <p:cNvSpPr>
              <a:spLocks noEditPoints="1"/>
            </p:cNvSpPr>
            <p:nvPr/>
          </p:nvSpPr>
          <p:spPr bwMode="auto">
            <a:xfrm>
              <a:off x="1450" y="2301"/>
              <a:ext cx="67" cy="501"/>
            </a:xfrm>
            <a:custGeom>
              <a:avLst/>
              <a:gdLst>
                <a:gd name="T0" fmla="*/ 0 w 28"/>
                <a:gd name="T1" fmla="*/ 206 h 211"/>
                <a:gd name="T2" fmla="*/ 4 w 28"/>
                <a:gd name="T3" fmla="*/ 202 h 211"/>
                <a:gd name="T4" fmla="*/ 4 w 28"/>
                <a:gd name="T5" fmla="*/ 202 h 211"/>
                <a:gd name="T6" fmla="*/ 19 w 28"/>
                <a:gd name="T7" fmla="*/ 202 h 211"/>
                <a:gd name="T8" fmla="*/ 8 w 28"/>
                <a:gd name="T9" fmla="*/ 0 h 211"/>
                <a:gd name="T10" fmla="*/ 10 w 28"/>
                <a:gd name="T11" fmla="*/ 2 h 211"/>
                <a:gd name="T12" fmla="*/ 13 w 28"/>
                <a:gd name="T13" fmla="*/ 0 h 211"/>
                <a:gd name="T14" fmla="*/ 13 w 28"/>
                <a:gd name="T15" fmla="*/ 0 h 211"/>
                <a:gd name="T16" fmla="*/ 13 w 28"/>
                <a:gd name="T17" fmla="*/ 0 h 211"/>
                <a:gd name="T18" fmla="*/ 13 w 28"/>
                <a:gd name="T19" fmla="*/ 0 h 211"/>
                <a:gd name="T20" fmla="*/ 17 w 28"/>
                <a:gd name="T21" fmla="*/ 5 h 211"/>
                <a:gd name="T22" fmla="*/ 17 w 28"/>
                <a:gd name="T23" fmla="*/ 5 h 211"/>
                <a:gd name="T24" fmla="*/ 28 w 28"/>
                <a:gd name="T25" fmla="*/ 211 h 211"/>
                <a:gd name="T26" fmla="*/ 4 w 28"/>
                <a:gd name="T27" fmla="*/ 211 h 211"/>
                <a:gd name="T28" fmla="*/ 0 w 28"/>
                <a:gd name="T29" fmla="*/ 206 h 211"/>
                <a:gd name="T30" fmla="*/ 4 w 28"/>
                <a:gd name="T31" fmla="*/ 206 h 211"/>
                <a:gd name="T32" fmla="*/ 4 w 28"/>
                <a:gd name="T33" fmla="*/ 207 h 211"/>
                <a:gd name="T34" fmla="*/ 4 w 28"/>
                <a:gd name="T35" fmla="*/ 207 h 211"/>
                <a:gd name="T36" fmla="*/ 24 w 28"/>
                <a:gd name="T37" fmla="*/ 207 h 211"/>
                <a:gd name="T38" fmla="*/ 13 w 28"/>
                <a:gd name="T39" fmla="*/ 5 h 211"/>
                <a:gd name="T40" fmla="*/ 13 w 28"/>
                <a:gd name="T41" fmla="*/ 4 h 211"/>
                <a:gd name="T42" fmla="*/ 13 w 28"/>
                <a:gd name="T43" fmla="*/ 4 h 211"/>
                <a:gd name="T44" fmla="*/ 13 w 28"/>
                <a:gd name="T45" fmla="*/ 4 h 211"/>
                <a:gd name="T46" fmla="*/ 13 w 28"/>
                <a:gd name="T47" fmla="*/ 4 h 211"/>
                <a:gd name="T48" fmla="*/ 13 w 28"/>
                <a:gd name="T49" fmla="*/ 5 h 211"/>
                <a:gd name="T50" fmla="*/ 13 w 28"/>
                <a:gd name="T51" fmla="*/ 5 h 211"/>
                <a:gd name="T52" fmla="*/ 13 w 28"/>
                <a:gd name="T53" fmla="*/ 10 h 211"/>
                <a:gd name="T54" fmla="*/ 13 w 28"/>
                <a:gd name="T55" fmla="*/ 10 h 211"/>
                <a:gd name="T56" fmla="*/ 23 w 28"/>
                <a:gd name="T57" fmla="*/ 206 h 211"/>
                <a:gd name="T58" fmla="*/ 4 w 28"/>
                <a:gd name="T59" fmla="*/ 206 h 211"/>
                <a:gd name="T60" fmla="*/ 4 w 28"/>
                <a:gd name="T61" fmla="*/ 206 h 211"/>
                <a:gd name="T62" fmla="*/ 4 w 28"/>
                <a:gd name="T6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11">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2"/>
            <p:cNvSpPr/>
            <p:nvPr/>
          </p:nvSpPr>
          <p:spPr bwMode="auto">
            <a:xfrm>
              <a:off x="1517" y="2306"/>
              <a:ext cx="81" cy="484"/>
            </a:xfrm>
            <a:custGeom>
              <a:avLst/>
              <a:gdLst>
                <a:gd name="T0" fmla="*/ 10 w 34"/>
                <a:gd name="T1" fmla="*/ 199 h 204"/>
                <a:gd name="T2" fmla="*/ 9 w 34"/>
                <a:gd name="T3" fmla="*/ 195 h 204"/>
                <a:gd name="T4" fmla="*/ 9 w 34"/>
                <a:gd name="T5" fmla="*/ 195 h 204"/>
                <a:gd name="T6" fmla="*/ 8 w 34"/>
                <a:gd name="T7" fmla="*/ 188 h 204"/>
                <a:gd name="T8" fmla="*/ 8 w 34"/>
                <a:gd name="T9" fmla="*/ 188 h 204"/>
                <a:gd name="T10" fmla="*/ 6 w 34"/>
                <a:gd name="T11" fmla="*/ 165 h 204"/>
                <a:gd name="T12" fmla="*/ 6 w 34"/>
                <a:gd name="T13" fmla="*/ 165 h 204"/>
                <a:gd name="T14" fmla="*/ 3 w 34"/>
                <a:gd name="T15" fmla="*/ 98 h 204"/>
                <a:gd name="T16" fmla="*/ 3 w 34"/>
                <a:gd name="T17" fmla="*/ 98 h 204"/>
                <a:gd name="T18" fmla="*/ 0 w 34"/>
                <a:gd name="T19" fmla="*/ 3 h 204"/>
                <a:gd name="T20" fmla="*/ 0 w 34"/>
                <a:gd name="T21" fmla="*/ 3 h 204"/>
                <a:gd name="T22" fmla="*/ 0 w 34"/>
                <a:gd name="T23" fmla="*/ 3 h 204"/>
                <a:gd name="T24" fmla="*/ 2 w 34"/>
                <a:gd name="T25" fmla="*/ 0 h 204"/>
                <a:gd name="T26" fmla="*/ 2 w 34"/>
                <a:gd name="T27" fmla="*/ 0 h 204"/>
                <a:gd name="T28" fmla="*/ 4 w 34"/>
                <a:gd name="T29" fmla="*/ 3 h 204"/>
                <a:gd name="T30" fmla="*/ 4 w 34"/>
                <a:gd name="T31" fmla="*/ 3 h 204"/>
                <a:gd name="T32" fmla="*/ 10 w 34"/>
                <a:gd name="T33" fmla="*/ 162 h 204"/>
                <a:gd name="T34" fmla="*/ 10 w 34"/>
                <a:gd name="T35" fmla="*/ 162 h 204"/>
                <a:gd name="T36" fmla="*/ 14 w 34"/>
                <a:gd name="T37" fmla="*/ 196 h 204"/>
                <a:gd name="T38" fmla="*/ 14 w 34"/>
                <a:gd name="T39" fmla="*/ 196 h 204"/>
                <a:gd name="T40" fmla="*/ 30 w 34"/>
                <a:gd name="T41" fmla="*/ 199 h 204"/>
                <a:gd name="T42" fmla="*/ 30 w 34"/>
                <a:gd name="T43" fmla="*/ 199 h 204"/>
                <a:gd name="T44" fmla="*/ 31 w 34"/>
                <a:gd name="T45" fmla="*/ 199 h 204"/>
                <a:gd name="T46" fmla="*/ 31 w 34"/>
                <a:gd name="T47" fmla="*/ 199 h 204"/>
                <a:gd name="T48" fmla="*/ 34 w 34"/>
                <a:gd name="T49" fmla="*/ 202 h 204"/>
                <a:gd name="T50" fmla="*/ 34 w 34"/>
                <a:gd name="T51" fmla="*/ 202 h 204"/>
                <a:gd name="T52" fmla="*/ 31 w 34"/>
                <a:gd name="T53" fmla="*/ 204 h 204"/>
                <a:gd name="T54" fmla="*/ 31 w 34"/>
                <a:gd name="T55" fmla="*/ 204 h 204"/>
                <a:gd name="T56" fmla="*/ 30 w 34"/>
                <a:gd name="T57" fmla="*/ 204 h 204"/>
                <a:gd name="T58" fmla="*/ 30 w 34"/>
                <a:gd name="T59" fmla="*/ 204 h 204"/>
                <a:gd name="T60" fmla="*/ 10 w 34"/>
                <a:gd name="T61" fmla="*/ 19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3"/>
            <p:cNvSpPr>
              <a:spLocks noEditPoints="1"/>
            </p:cNvSpPr>
            <p:nvPr/>
          </p:nvSpPr>
          <p:spPr bwMode="auto">
            <a:xfrm>
              <a:off x="1512" y="2301"/>
              <a:ext cx="91" cy="494"/>
            </a:xfrm>
            <a:custGeom>
              <a:avLst/>
              <a:gdLst>
                <a:gd name="T0" fmla="*/ 12 w 38"/>
                <a:gd name="T1" fmla="*/ 201 h 208"/>
                <a:gd name="T2" fmla="*/ 9 w 38"/>
                <a:gd name="T3" fmla="*/ 197 h 208"/>
                <a:gd name="T4" fmla="*/ 8 w 38"/>
                <a:gd name="T5" fmla="*/ 190 h 208"/>
                <a:gd name="T6" fmla="*/ 6 w 38"/>
                <a:gd name="T7" fmla="*/ 167 h 208"/>
                <a:gd name="T8" fmla="*/ 3 w 38"/>
                <a:gd name="T9" fmla="*/ 101 h 208"/>
                <a:gd name="T10" fmla="*/ 0 w 38"/>
                <a:gd name="T11" fmla="*/ 5 h 208"/>
                <a:gd name="T12" fmla="*/ 0 w 38"/>
                <a:gd name="T13" fmla="*/ 2 h 208"/>
                <a:gd name="T14" fmla="*/ 4 w 38"/>
                <a:gd name="T15" fmla="*/ 0 h 208"/>
                <a:gd name="T16" fmla="*/ 4 w 38"/>
                <a:gd name="T17" fmla="*/ 0 h 208"/>
                <a:gd name="T18" fmla="*/ 8 w 38"/>
                <a:gd name="T19" fmla="*/ 5 h 208"/>
                <a:gd name="T20" fmla="*/ 14 w 38"/>
                <a:gd name="T21" fmla="*/ 164 h 208"/>
                <a:gd name="T22" fmla="*/ 16 w 38"/>
                <a:gd name="T23" fmla="*/ 187 h 208"/>
                <a:gd name="T24" fmla="*/ 17 w 38"/>
                <a:gd name="T25" fmla="*/ 197 h 208"/>
                <a:gd name="T26" fmla="*/ 31 w 38"/>
                <a:gd name="T27" fmla="*/ 199 h 208"/>
                <a:gd name="T28" fmla="*/ 32 w 38"/>
                <a:gd name="T29" fmla="*/ 199 h 208"/>
                <a:gd name="T30" fmla="*/ 33 w 38"/>
                <a:gd name="T31" fmla="*/ 199 h 208"/>
                <a:gd name="T32" fmla="*/ 33 w 38"/>
                <a:gd name="T33" fmla="*/ 199 h 208"/>
                <a:gd name="T34" fmla="*/ 33 w 38"/>
                <a:gd name="T35" fmla="*/ 199 h 208"/>
                <a:gd name="T36" fmla="*/ 33 w 38"/>
                <a:gd name="T37" fmla="*/ 199 h 208"/>
                <a:gd name="T38" fmla="*/ 33 w 38"/>
                <a:gd name="T39" fmla="*/ 199 h 208"/>
                <a:gd name="T40" fmla="*/ 33 w 38"/>
                <a:gd name="T41" fmla="*/ 199 h 208"/>
                <a:gd name="T42" fmla="*/ 38 w 38"/>
                <a:gd name="T43" fmla="*/ 204 h 208"/>
                <a:gd name="T44" fmla="*/ 38 w 38"/>
                <a:gd name="T45" fmla="*/ 204 h 208"/>
                <a:gd name="T46" fmla="*/ 33 w 38"/>
                <a:gd name="T47" fmla="*/ 208 h 208"/>
                <a:gd name="T48" fmla="*/ 32 w 38"/>
                <a:gd name="T49" fmla="*/ 208 h 208"/>
                <a:gd name="T50" fmla="*/ 32 w 38"/>
                <a:gd name="T51" fmla="*/ 204 h 208"/>
                <a:gd name="T52" fmla="*/ 33 w 38"/>
                <a:gd name="T53" fmla="*/ 204 h 208"/>
                <a:gd name="T54" fmla="*/ 34 w 38"/>
                <a:gd name="T55" fmla="*/ 204 h 208"/>
                <a:gd name="T56" fmla="*/ 33 w 38"/>
                <a:gd name="T57" fmla="*/ 203 h 208"/>
                <a:gd name="T58" fmla="*/ 33 w 38"/>
                <a:gd name="T59" fmla="*/ 203 h 208"/>
                <a:gd name="T60" fmla="*/ 32 w 38"/>
                <a:gd name="T61" fmla="*/ 203 h 208"/>
                <a:gd name="T62" fmla="*/ 31 w 38"/>
                <a:gd name="T63" fmla="*/ 203 h 208"/>
                <a:gd name="T64" fmla="*/ 14 w 38"/>
                <a:gd name="T65" fmla="*/ 200 h 208"/>
                <a:gd name="T66" fmla="*/ 14 w 38"/>
                <a:gd name="T67" fmla="*/ 199 h 208"/>
                <a:gd name="T68" fmla="*/ 12 w 38"/>
                <a:gd name="T69" fmla="*/ 187 h 208"/>
                <a:gd name="T70" fmla="*/ 10 w 38"/>
                <a:gd name="T71" fmla="*/ 164 h 208"/>
                <a:gd name="T72" fmla="*/ 4 w 38"/>
                <a:gd name="T73" fmla="*/ 5 h 208"/>
                <a:gd name="T74" fmla="*/ 4 w 38"/>
                <a:gd name="T75" fmla="*/ 5 h 208"/>
                <a:gd name="T76" fmla="*/ 4 w 38"/>
                <a:gd name="T77" fmla="*/ 5 h 208"/>
                <a:gd name="T78" fmla="*/ 4 w 38"/>
                <a:gd name="T79" fmla="*/ 4 h 208"/>
                <a:gd name="T80" fmla="*/ 4 w 38"/>
                <a:gd name="T81" fmla="*/ 5 h 208"/>
                <a:gd name="T82" fmla="*/ 4 w 38"/>
                <a:gd name="T83" fmla="*/ 8 h 208"/>
                <a:gd name="T84" fmla="*/ 7 w 38"/>
                <a:gd name="T85" fmla="*/ 100 h 208"/>
                <a:gd name="T86" fmla="*/ 10 w 38"/>
                <a:gd name="T87" fmla="*/ 167 h 208"/>
                <a:gd name="T88" fmla="*/ 12 w 38"/>
                <a:gd name="T89" fmla="*/ 190 h 208"/>
                <a:gd name="T90" fmla="*/ 12 w 38"/>
                <a:gd name="T91" fmla="*/ 197 h 208"/>
                <a:gd name="T92" fmla="*/ 14 w 38"/>
                <a:gd name="T93" fmla="*/ 200 h 208"/>
                <a:gd name="T94" fmla="*/ 32 w 38"/>
                <a:gd name="T95" fmla="*/ 204 h 208"/>
                <a:gd name="T96" fmla="*/ 34 w 38"/>
                <a:gd name="T97" fmla="*/ 204 h 208"/>
                <a:gd name="T98" fmla="*/ 34 w 38"/>
                <a:gd name="T9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0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Group 173"/>
          <p:cNvGrpSpPr>
            <a:grpSpLocks noChangeAspect="1"/>
          </p:cNvGrpSpPr>
          <p:nvPr/>
        </p:nvGrpSpPr>
        <p:grpSpPr bwMode="auto">
          <a:xfrm>
            <a:off x="9281779" y="3265366"/>
            <a:ext cx="695325" cy="938213"/>
            <a:chOff x="3106" y="2648"/>
            <a:chExt cx="438" cy="591"/>
          </a:xfrm>
          <a:solidFill>
            <a:schemeClr val="tx1">
              <a:lumMod val="85000"/>
              <a:lumOff val="15000"/>
            </a:schemeClr>
          </a:solidFill>
        </p:grpSpPr>
        <p:sp>
          <p:nvSpPr>
            <p:cNvPr id="91" name="Freeform 174"/>
            <p:cNvSpPr/>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5"/>
            <p:cNvSpPr/>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76"/>
            <p:cNvSpPr/>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7"/>
            <p:cNvSpPr/>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8"/>
            <p:cNvSpPr/>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9"/>
            <p:cNvSpPr>
              <a:spLocks noEditPoints="1"/>
            </p:cNvSpPr>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80"/>
            <p:cNvSpPr/>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81"/>
            <p:cNvSpPr/>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2"/>
            <p:cNvSpPr/>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3"/>
            <p:cNvSpPr/>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4"/>
            <p:cNvSpPr>
              <a:spLocks noEditPoints="1"/>
            </p:cNvSpPr>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5"/>
            <p:cNvSpPr/>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6"/>
            <p:cNvSpPr/>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7"/>
            <p:cNvSpPr/>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8"/>
            <p:cNvSpPr/>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9"/>
            <p:cNvSpPr/>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90"/>
            <p:cNvSpPr>
              <a:spLocks noEditPoints="1"/>
            </p:cNvSpPr>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1"/>
            <p:cNvSpPr/>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2"/>
            <p:cNvSpPr/>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3"/>
            <p:cNvSpPr/>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4"/>
            <p:cNvSpPr/>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5"/>
            <p:cNvSpPr/>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6"/>
            <p:cNvSpPr/>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7"/>
            <p:cNvSpPr/>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8"/>
            <p:cNvSpPr/>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9"/>
            <p:cNvSpPr/>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00"/>
            <p:cNvSpPr/>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01"/>
            <p:cNvSpPr/>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2"/>
            <p:cNvSpPr/>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3"/>
            <p:cNvSpPr/>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04"/>
            <p:cNvSpPr/>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5"/>
            <p:cNvSpPr/>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06"/>
            <p:cNvSpPr/>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7"/>
            <p:cNvSpPr/>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8"/>
            <p:cNvSpPr/>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9"/>
            <p:cNvSpPr/>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10"/>
            <p:cNvSpPr/>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11"/>
            <p:cNvSpPr/>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2"/>
            <p:cNvSpPr/>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13"/>
            <p:cNvSpPr/>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14"/>
            <p:cNvSpPr/>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15"/>
            <p:cNvSpPr>
              <a:spLocks noEditPoints="1"/>
            </p:cNvSpPr>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6"/>
            <p:cNvSpPr>
              <a:spLocks noEditPoints="1"/>
            </p:cNvSpPr>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17"/>
            <p:cNvSpPr/>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18"/>
            <p:cNvSpPr/>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9"/>
            <p:cNvSpPr/>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0"/>
            <p:cNvSpPr/>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1"/>
            <p:cNvSpPr/>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22"/>
            <p:cNvSpPr/>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3"/>
            <p:cNvSpPr/>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24"/>
            <p:cNvSpPr/>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5"/>
            <p:cNvSpPr/>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26"/>
            <p:cNvSpPr/>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27"/>
            <p:cNvSpPr/>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28"/>
            <p:cNvSpPr/>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9"/>
            <p:cNvSpPr/>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30"/>
            <p:cNvSpPr/>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31"/>
            <p:cNvSpPr/>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32"/>
            <p:cNvSpPr/>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33"/>
            <p:cNvSpPr/>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34"/>
            <p:cNvSpPr/>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5"/>
            <p:cNvSpPr/>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6"/>
            <p:cNvSpPr/>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7"/>
            <p:cNvSpPr/>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8"/>
            <p:cNvSpPr/>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9"/>
            <p:cNvSpPr/>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0"/>
            <p:cNvSpPr/>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1"/>
            <p:cNvSpPr/>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2"/>
            <p:cNvSpPr/>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3"/>
            <p:cNvSpPr/>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44"/>
            <p:cNvSpPr/>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45"/>
            <p:cNvSpPr/>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46"/>
            <p:cNvSpPr/>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47"/>
            <p:cNvSpPr/>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48"/>
            <p:cNvSpPr/>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49"/>
            <p:cNvSpPr>
              <a:spLocks noEditPoints="1"/>
            </p:cNvSpPr>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50"/>
            <p:cNvSpPr/>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1"/>
            <p:cNvSpPr>
              <a:spLocks noEditPoints="1"/>
            </p:cNvSpPr>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559945"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p:nvSpPr>
          <p:cNvPr id="182" name="Freeform 793"/>
          <p:cNvSpPr/>
          <p:nvPr/>
        </p:nvSpPr>
        <p:spPr bwMode="auto">
          <a:xfrm>
            <a:off x="2192192" y="3053174"/>
            <a:ext cx="1941658" cy="464187"/>
          </a:xfrm>
          <a:custGeom>
            <a:avLst/>
            <a:gdLst>
              <a:gd name="T0" fmla="*/ 3 w 157"/>
              <a:gd name="T1" fmla="*/ 5 h 54"/>
              <a:gd name="T2" fmla="*/ 151 w 157"/>
              <a:gd name="T3" fmla="*/ 52 h 54"/>
              <a:gd name="T4" fmla="*/ 153 w 157"/>
              <a:gd name="T5" fmla="*/ 46 h 54"/>
              <a:gd name="T6" fmla="*/ 4 w 157"/>
              <a:gd name="T7" fmla="*/ 1 h 54"/>
              <a:gd name="T8" fmla="*/ 3 w 157"/>
              <a:gd name="T9" fmla="*/ 5 h 54"/>
            </a:gdLst>
            <a:ahLst/>
            <a:cxnLst>
              <a:cxn ang="0">
                <a:pos x="T0" y="T1"/>
              </a:cxn>
              <a:cxn ang="0">
                <a:pos x="T2" y="T3"/>
              </a:cxn>
              <a:cxn ang="0">
                <a:pos x="T4" y="T5"/>
              </a:cxn>
              <a:cxn ang="0">
                <a:pos x="T6" y="T7"/>
              </a:cxn>
              <a:cxn ang="0">
                <a:pos x="T8" y="T9"/>
              </a:cxn>
            </a:cxnLst>
            <a:rect l="0" t="0" r="r" b="b"/>
            <a:pathLst>
              <a:path w="157" h="54">
                <a:moveTo>
                  <a:pt x="3" y="5"/>
                </a:moveTo>
                <a:cubicBezTo>
                  <a:pt x="53" y="19"/>
                  <a:pt x="102" y="35"/>
                  <a:pt x="151" y="52"/>
                </a:cubicBezTo>
                <a:cubicBezTo>
                  <a:pt x="155" y="54"/>
                  <a:pt x="157" y="47"/>
                  <a:pt x="153" y="46"/>
                </a:cubicBezTo>
                <a:cubicBezTo>
                  <a:pt x="104" y="28"/>
                  <a:pt x="55" y="12"/>
                  <a:pt x="4" y="1"/>
                </a:cubicBezTo>
                <a:cubicBezTo>
                  <a:pt x="1" y="0"/>
                  <a:pt x="0" y="5"/>
                  <a:pt x="3" y="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96"/>
          <p:cNvSpPr/>
          <p:nvPr/>
        </p:nvSpPr>
        <p:spPr bwMode="auto">
          <a:xfrm>
            <a:off x="4733339" y="4762562"/>
            <a:ext cx="1508438" cy="502972"/>
          </a:xfrm>
          <a:custGeom>
            <a:avLst/>
            <a:gdLst>
              <a:gd name="T0" fmla="*/ 4 w 192"/>
              <a:gd name="T1" fmla="*/ 63 h 64"/>
              <a:gd name="T2" fmla="*/ 188 w 192"/>
              <a:gd name="T3" fmla="*/ 8 h 64"/>
              <a:gd name="T4" fmla="*/ 187 w 192"/>
              <a:gd name="T5" fmla="*/ 1 h 64"/>
              <a:gd name="T6" fmla="*/ 3 w 192"/>
              <a:gd name="T7" fmla="*/ 58 h 64"/>
              <a:gd name="T8" fmla="*/ 4 w 192"/>
              <a:gd name="T9" fmla="*/ 63 h 64"/>
            </a:gdLst>
            <a:ahLst/>
            <a:cxnLst>
              <a:cxn ang="0">
                <a:pos x="T0" y="T1"/>
              </a:cxn>
              <a:cxn ang="0">
                <a:pos x="T2" y="T3"/>
              </a:cxn>
              <a:cxn ang="0">
                <a:pos x="T4" y="T5"/>
              </a:cxn>
              <a:cxn ang="0">
                <a:pos x="T6" y="T7"/>
              </a:cxn>
              <a:cxn ang="0">
                <a:pos x="T8" y="T9"/>
              </a:cxn>
            </a:cxnLst>
            <a:rect l="0" t="0" r="r" b="b"/>
            <a:pathLst>
              <a:path w="192" h="64">
                <a:moveTo>
                  <a:pt x="4" y="63"/>
                </a:moveTo>
                <a:cubicBezTo>
                  <a:pt x="65" y="41"/>
                  <a:pt x="126" y="22"/>
                  <a:pt x="188" y="8"/>
                </a:cubicBezTo>
                <a:cubicBezTo>
                  <a:pt x="192" y="7"/>
                  <a:pt x="191" y="0"/>
                  <a:pt x="187" y="1"/>
                </a:cubicBezTo>
                <a:cubicBezTo>
                  <a:pt x="124" y="16"/>
                  <a:pt x="62" y="34"/>
                  <a:pt x="3" y="58"/>
                </a:cubicBezTo>
                <a:cubicBezTo>
                  <a:pt x="0" y="59"/>
                  <a:pt x="1" y="64"/>
                  <a:pt x="4" y="63"/>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98"/>
          <p:cNvSpPr/>
          <p:nvPr/>
        </p:nvSpPr>
        <p:spPr bwMode="auto">
          <a:xfrm>
            <a:off x="7227857" y="3976441"/>
            <a:ext cx="672682" cy="599501"/>
          </a:xfrm>
          <a:custGeom>
            <a:avLst/>
            <a:gdLst>
              <a:gd name="T0" fmla="*/ 6 w 86"/>
              <a:gd name="T1" fmla="*/ 74 h 76"/>
              <a:gd name="T2" fmla="*/ 84 w 86"/>
              <a:gd name="T3" fmla="*/ 6 h 76"/>
              <a:gd name="T4" fmla="*/ 81 w 86"/>
              <a:gd name="T5" fmla="*/ 2 h 76"/>
              <a:gd name="T6" fmla="*/ 2 w 86"/>
              <a:gd name="T7" fmla="*/ 70 h 76"/>
              <a:gd name="T8" fmla="*/ 6 w 86"/>
              <a:gd name="T9" fmla="*/ 74 h 76"/>
            </a:gdLst>
            <a:ahLst/>
            <a:cxnLst>
              <a:cxn ang="0">
                <a:pos x="T0" y="T1"/>
              </a:cxn>
              <a:cxn ang="0">
                <a:pos x="T2" y="T3"/>
              </a:cxn>
              <a:cxn ang="0">
                <a:pos x="T4" y="T5"/>
              </a:cxn>
              <a:cxn ang="0">
                <a:pos x="T6" y="T7"/>
              </a:cxn>
              <a:cxn ang="0">
                <a:pos x="T8" y="T9"/>
              </a:cxn>
            </a:cxnLst>
            <a:rect l="0" t="0" r="r" b="b"/>
            <a:pathLst>
              <a:path w="86" h="76">
                <a:moveTo>
                  <a:pt x="6" y="74"/>
                </a:moveTo>
                <a:cubicBezTo>
                  <a:pt x="31" y="49"/>
                  <a:pt x="57" y="28"/>
                  <a:pt x="84" y="6"/>
                </a:cubicBezTo>
                <a:cubicBezTo>
                  <a:pt x="86" y="4"/>
                  <a:pt x="83" y="0"/>
                  <a:pt x="81" y="2"/>
                </a:cubicBezTo>
                <a:cubicBezTo>
                  <a:pt x="51" y="19"/>
                  <a:pt x="24" y="45"/>
                  <a:pt x="2" y="70"/>
                </a:cubicBezTo>
                <a:cubicBezTo>
                  <a:pt x="0" y="72"/>
                  <a:pt x="3" y="76"/>
                  <a:pt x="6" y="74"/>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5" name="组合 184"/>
          <p:cNvGrpSpPr/>
          <p:nvPr/>
        </p:nvGrpSpPr>
        <p:grpSpPr>
          <a:xfrm>
            <a:off x="1380665" y="2516498"/>
            <a:ext cx="1068637" cy="1000863"/>
            <a:chOff x="1380665" y="2516498"/>
            <a:chExt cx="1068637" cy="1000863"/>
          </a:xfrm>
        </p:grpSpPr>
        <p:sp>
          <p:nvSpPr>
            <p:cNvPr id="186" name="Freeform 792"/>
            <p:cNvSpPr/>
            <p:nvPr/>
          </p:nvSpPr>
          <p:spPr bwMode="auto">
            <a:xfrm>
              <a:off x="1380665" y="2516498"/>
              <a:ext cx="952968" cy="1000863"/>
            </a:xfrm>
            <a:custGeom>
              <a:avLst/>
              <a:gdLst>
                <a:gd name="T0" fmla="*/ 108 w 121"/>
                <a:gd name="T1" fmla="*/ 85 h 128"/>
                <a:gd name="T2" fmla="*/ 86 w 121"/>
                <a:gd name="T3" fmla="*/ 13 h 128"/>
                <a:gd name="T4" fmla="*/ 15 w 121"/>
                <a:gd name="T5" fmla="*/ 41 h 128"/>
                <a:gd name="T6" fmla="*/ 31 w 121"/>
                <a:gd name="T7" fmla="*/ 111 h 128"/>
                <a:gd name="T8" fmla="*/ 108 w 121"/>
                <a:gd name="T9" fmla="*/ 86 h 128"/>
                <a:gd name="T10" fmla="*/ 103 w 121"/>
                <a:gd name="T11" fmla="*/ 83 h 128"/>
                <a:gd name="T12" fmla="*/ 37 w 121"/>
                <a:gd name="T13" fmla="*/ 107 h 128"/>
                <a:gd name="T14" fmla="*/ 20 w 121"/>
                <a:gd name="T15" fmla="*/ 44 h 128"/>
                <a:gd name="T16" fmla="*/ 79 w 121"/>
                <a:gd name="T17" fmla="*/ 17 h 128"/>
                <a:gd name="T18" fmla="*/ 104 w 121"/>
                <a:gd name="T19" fmla="*/ 83 h 128"/>
                <a:gd name="T20" fmla="*/ 108 w 121"/>
                <a:gd name="T21"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28">
                  <a:moveTo>
                    <a:pt x="108" y="85"/>
                  </a:moveTo>
                  <a:cubicBezTo>
                    <a:pt x="121" y="59"/>
                    <a:pt x="114" y="27"/>
                    <a:pt x="86" y="13"/>
                  </a:cubicBezTo>
                  <a:cubicBezTo>
                    <a:pt x="58" y="0"/>
                    <a:pt x="30" y="17"/>
                    <a:pt x="15" y="41"/>
                  </a:cubicBezTo>
                  <a:cubicBezTo>
                    <a:pt x="0" y="65"/>
                    <a:pt x="7" y="96"/>
                    <a:pt x="31" y="111"/>
                  </a:cubicBezTo>
                  <a:cubicBezTo>
                    <a:pt x="59" y="128"/>
                    <a:pt x="94" y="113"/>
                    <a:pt x="108" y="86"/>
                  </a:cubicBezTo>
                  <a:cubicBezTo>
                    <a:pt x="110" y="82"/>
                    <a:pt x="105" y="80"/>
                    <a:pt x="103" y="83"/>
                  </a:cubicBezTo>
                  <a:cubicBezTo>
                    <a:pt x="88" y="104"/>
                    <a:pt x="63" y="120"/>
                    <a:pt x="37" y="107"/>
                  </a:cubicBezTo>
                  <a:cubicBezTo>
                    <a:pt x="14" y="95"/>
                    <a:pt x="6" y="65"/>
                    <a:pt x="20" y="44"/>
                  </a:cubicBezTo>
                  <a:cubicBezTo>
                    <a:pt x="33" y="24"/>
                    <a:pt x="55" y="8"/>
                    <a:pt x="79" y="17"/>
                  </a:cubicBezTo>
                  <a:cubicBezTo>
                    <a:pt x="107" y="27"/>
                    <a:pt x="115" y="57"/>
                    <a:pt x="104" y="83"/>
                  </a:cubicBezTo>
                  <a:cubicBezTo>
                    <a:pt x="103" y="86"/>
                    <a:pt x="107" y="88"/>
                    <a:pt x="108" y="8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87" name="文本框 186"/>
            <p:cNvSpPr txBox="1"/>
            <p:nvPr/>
          </p:nvSpPr>
          <p:spPr>
            <a:xfrm>
              <a:off x="1519185" y="2579807"/>
              <a:ext cx="930117"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01</a:t>
              </a:r>
              <a:endParaRPr lang="zh-CN" altLang="en-US" sz="4000" b="1" dirty="0">
                <a:latin typeface="方正静蕾简体" panose="02000000000000000000" pitchFamily="2" charset="-122"/>
                <a:ea typeface="方正静蕾简体" panose="02000000000000000000" pitchFamily="2" charset="-122"/>
              </a:endParaRPr>
            </a:p>
          </p:txBody>
        </p:sp>
      </p:grpSp>
      <p:grpSp>
        <p:nvGrpSpPr>
          <p:cNvPr id="188" name="组合 187"/>
          <p:cNvGrpSpPr/>
          <p:nvPr/>
        </p:nvGrpSpPr>
        <p:grpSpPr>
          <a:xfrm>
            <a:off x="4031480" y="2866425"/>
            <a:ext cx="1263826" cy="1244727"/>
            <a:chOff x="4031480" y="2866425"/>
            <a:chExt cx="1263826" cy="1244727"/>
          </a:xfrm>
        </p:grpSpPr>
        <p:sp>
          <p:nvSpPr>
            <p:cNvPr id="189" name="Freeform 794"/>
            <p:cNvSpPr/>
            <p:nvPr/>
          </p:nvSpPr>
          <p:spPr bwMode="auto">
            <a:xfrm>
              <a:off x="4031480" y="2866425"/>
              <a:ext cx="1263826" cy="1244727"/>
            </a:xfrm>
            <a:custGeom>
              <a:avLst/>
              <a:gdLst>
                <a:gd name="T0" fmla="*/ 114 w 161"/>
                <a:gd name="T1" fmla="*/ 139 h 159"/>
                <a:gd name="T2" fmla="*/ 140 w 161"/>
                <a:gd name="T3" fmla="*/ 34 h 159"/>
                <a:gd name="T4" fmla="*/ 56 w 161"/>
                <a:gd name="T5" fmla="*/ 12 h 159"/>
                <a:gd name="T6" fmla="*/ 16 w 161"/>
                <a:gd name="T7" fmla="*/ 96 h 159"/>
                <a:gd name="T8" fmla="*/ 114 w 161"/>
                <a:gd name="T9" fmla="*/ 140 h 159"/>
                <a:gd name="T10" fmla="*/ 112 w 161"/>
                <a:gd name="T11" fmla="*/ 134 h 159"/>
                <a:gd name="T12" fmla="*/ 21 w 161"/>
                <a:gd name="T13" fmla="*/ 88 h 159"/>
                <a:gd name="T14" fmla="*/ 61 w 161"/>
                <a:gd name="T15" fmla="*/ 19 h 159"/>
                <a:gd name="T16" fmla="*/ 134 w 161"/>
                <a:gd name="T17" fmla="*/ 38 h 159"/>
                <a:gd name="T18" fmla="*/ 112 w 161"/>
                <a:gd name="T19" fmla="*/ 135 h 159"/>
                <a:gd name="T20" fmla="*/ 114 w 161"/>
                <a:gd name="T21" fmla="*/ 13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59">
                  <a:moveTo>
                    <a:pt x="114" y="139"/>
                  </a:moveTo>
                  <a:cubicBezTo>
                    <a:pt x="150" y="123"/>
                    <a:pt x="161" y="65"/>
                    <a:pt x="140" y="34"/>
                  </a:cubicBezTo>
                  <a:cubicBezTo>
                    <a:pt x="123" y="8"/>
                    <a:pt x="85" y="0"/>
                    <a:pt x="56" y="12"/>
                  </a:cubicBezTo>
                  <a:cubicBezTo>
                    <a:pt x="21" y="26"/>
                    <a:pt x="0" y="57"/>
                    <a:pt x="16" y="96"/>
                  </a:cubicBezTo>
                  <a:cubicBezTo>
                    <a:pt x="32" y="132"/>
                    <a:pt x="77" y="159"/>
                    <a:pt x="114" y="140"/>
                  </a:cubicBezTo>
                  <a:cubicBezTo>
                    <a:pt x="117" y="138"/>
                    <a:pt x="115" y="134"/>
                    <a:pt x="112" y="134"/>
                  </a:cubicBezTo>
                  <a:cubicBezTo>
                    <a:pt x="75" y="145"/>
                    <a:pt x="34" y="126"/>
                    <a:pt x="21" y="88"/>
                  </a:cubicBezTo>
                  <a:cubicBezTo>
                    <a:pt x="10" y="54"/>
                    <a:pt x="30" y="29"/>
                    <a:pt x="61" y="19"/>
                  </a:cubicBezTo>
                  <a:cubicBezTo>
                    <a:pt x="86" y="10"/>
                    <a:pt x="118" y="14"/>
                    <a:pt x="134" y="38"/>
                  </a:cubicBezTo>
                  <a:cubicBezTo>
                    <a:pt x="154" y="68"/>
                    <a:pt x="141" y="116"/>
                    <a:pt x="112" y="135"/>
                  </a:cubicBezTo>
                  <a:cubicBezTo>
                    <a:pt x="109" y="137"/>
                    <a:pt x="111" y="140"/>
                    <a:pt x="114" y="13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90" name="文本框 189"/>
            <p:cNvSpPr txBox="1"/>
            <p:nvPr/>
          </p:nvSpPr>
          <p:spPr>
            <a:xfrm>
              <a:off x="4346951" y="3037691"/>
              <a:ext cx="930117"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02</a:t>
              </a:r>
              <a:endParaRPr lang="zh-CN" altLang="en-US" sz="4000" b="1" dirty="0">
                <a:latin typeface="方正静蕾简体" panose="02000000000000000000" pitchFamily="2" charset="-122"/>
                <a:ea typeface="方正静蕾简体" panose="02000000000000000000" pitchFamily="2" charset="-122"/>
              </a:endParaRPr>
            </a:p>
          </p:txBody>
        </p:sp>
      </p:grpSp>
      <p:grpSp>
        <p:nvGrpSpPr>
          <p:cNvPr id="191" name="组合 190"/>
          <p:cNvGrpSpPr/>
          <p:nvPr/>
        </p:nvGrpSpPr>
        <p:grpSpPr>
          <a:xfrm>
            <a:off x="6157693" y="4198625"/>
            <a:ext cx="1212866" cy="1127874"/>
            <a:chOff x="6157693" y="4198625"/>
            <a:chExt cx="1212866" cy="1127874"/>
          </a:xfrm>
        </p:grpSpPr>
        <p:sp>
          <p:nvSpPr>
            <p:cNvPr id="192" name="Freeform 797"/>
            <p:cNvSpPr/>
            <p:nvPr/>
          </p:nvSpPr>
          <p:spPr bwMode="auto">
            <a:xfrm>
              <a:off x="6157693" y="4198625"/>
              <a:ext cx="1212866" cy="1127874"/>
            </a:xfrm>
            <a:custGeom>
              <a:avLst/>
              <a:gdLst>
                <a:gd name="T0" fmla="*/ 26 w 155"/>
                <a:gd name="T1" fmla="*/ 42 h 144"/>
                <a:gd name="T2" fmla="*/ 34 w 155"/>
                <a:gd name="T3" fmla="*/ 122 h 144"/>
                <a:gd name="T4" fmla="*/ 134 w 155"/>
                <a:gd name="T5" fmla="*/ 104 h 144"/>
                <a:gd name="T6" fmla="*/ 115 w 155"/>
                <a:gd name="T7" fmla="*/ 21 h 144"/>
                <a:gd name="T8" fmla="*/ 25 w 155"/>
                <a:gd name="T9" fmla="*/ 43 h 144"/>
                <a:gd name="T10" fmla="*/ 30 w 155"/>
                <a:gd name="T11" fmla="*/ 46 h 144"/>
                <a:gd name="T12" fmla="*/ 110 w 155"/>
                <a:gd name="T13" fmla="*/ 25 h 144"/>
                <a:gd name="T14" fmla="*/ 126 w 155"/>
                <a:gd name="T15" fmla="*/ 104 h 144"/>
                <a:gd name="T16" fmla="*/ 43 w 155"/>
                <a:gd name="T17" fmla="*/ 120 h 144"/>
                <a:gd name="T18" fmla="*/ 29 w 155"/>
                <a:gd name="T19" fmla="*/ 46 h 144"/>
                <a:gd name="T20" fmla="*/ 26 w 155"/>
                <a:gd name="T2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44">
                  <a:moveTo>
                    <a:pt x="26" y="42"/>
                  </a:moveTo>
                  <a:cubicBezTo>
                    <a:pt x="0" y="66"/>
                    <a:pt x="7" y="102"/>
                    <a:pt x="34" y="122"/>
                  </a:cubicBezTo>
                  <a:cubicBezTo>
                    <a:pt x="65" y="144"/>
                    <a:pt x="111" y="134"/>
                    <a:pt x="134" y="104"/>
                  </a:cubicBezTo>
                  <a:cubicBezTo>
                    <a:pt x="155" y="78"/>
                    <a:pt x="142" y="38"/>
                    <a:pt x="115" y="21"/>
                  </a:cubicBezTo>
                  <a:cubicBezTo>
                    <a:pt x="85" y="0"/>
                    <a:pt x="42" y="11"/>
                    <a:pt x="25" y="43"/>
                  </a:cubicBezTo>
                  <a:cubicBezTo>
                    <a:pt x="23" y="46"/>
                    <a:pt x="28" y="49"/>
                    <a:pt x="30" y="46"/>
                  </a:cubicBezTo>
                  <a:cubicBezTo>
                    <a:pt x="49" y="20"/>
                    <a:pt x="81" y="8"/>
                    <a:pt x="110" y="25"/>
                  </a:cubicBezTo>
                  <a:cubicBezTo>
                    <a:pt x="135" y="40"/>
                    <a:pt x="150" y="81"/>
                    <a:pt x="126" y="104"/>
                  </a:cubicBezTo>
                  <a:cubicBezTo>
                    <a:pt x="104" y="125"/>
                    <a:pt x="70" y="135"/>
                    <a:pt x="43" y="120"/>
                  </a:cubicBezTo>
                  <a:cubicBezTo>
                    <a:pt x="15" y="104"/>
                    <a:pt x="7" y="70"/>
                    <a:pt x="29" y="46"/>
                  </a:cubicBezTo>
                  <a:cubicBezTo>
                    <a:pt x="32" y="44"/>
                    <a:pt x="28" y="40"/>
                    <a:pt x="26" y="4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93" name="文本框 192"/>
            <p:cNvSpPr txBox="1"/>
            <p:nvPr/>
          </p:nvSpPr>
          <p:spPr>
            <a:xfrm>
              <a:off x="6431552" y="4366379"/>
              <a:ext cx="930117"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04</a:t>
              </a:r>
              <a:endParaRPr lang="zh-CN" altLang="en-US" sz="4000" b="1" dirty="0">
                <a:latin typeface="方正静蕾简体" panose="02000000000000000000" pitchFamily="2" charset="-122"/>
                <a:ea typeface="方正静蕾简体" panose="02000000000000000000" pitchFamily="2" charset="-122"/>
              </a:endParaRPr>
            </a:p>
          </p:txBody>
        </p:sp>
      </p:grpSp>
      <p:grpSp>
        <p:nvGrpSpPr>
          <p:cNvPr id="194" name="组合 193"/>
          <p:cNvGrpSpPr/>
          <p:nvPr/>
        </p:nvGrpSpPr>
        <p:grpSpPr>
          <a:xfrm>
            <a:off x="7873931" y="3511573"/>
            <a:ext cx="1082742" cy="929736"/>
            <a:chOff x="7873931" y="3511573"/>
            <a:chExt cx="1082742" cy="929736"/>
          </a:xfrm>
        </p:grpSpPr>
        <p:sp>
          <p:nvSpPr>
            <p:cNvPr id="195" name="Freeform 799"/>
            <p:cNvSpPr/>
            <p:nvPr/>
          </p:nvSpPr>
          <p:spPr bwMode="auto">
            <a:xfrm>
              <a:off x="7873931" y="3511573"/>
              <a:ext cx="1003928" cy="929736"/>
            </a:xfrm>
            <a:custGeom>
              <a:avLst/>
              <a:gdLst>
                <a:gd name="T0" fmla="*/ 31 w 128"/>
                <a:gd name="T1" fmla="*/ 19 h 119"/>
                <a:gd name="T2" fmla="*/ 20 w 128"/>
                <a:gd name="T3" fmla="*/ 95 h 119"/>
                <a:gd name="T4" fmla="*/ 106 w 128"/>
                <a:gd name="T5" fmla="*/ 99 h 119"/>
                <a:gd name="T6" fmla="*/ 108 w 128"/>
                <a:gd name="T7" fmla="*/ 24 h 119"/>
                <a:gd name="T8" fmla="*/ 23 w 128"/>
                <a:gd name="T9" fmla="*/ 22 h 119"/>
                <a:gd name="T10" fmla="*/ 26 w 128"/>
                <a:gd name="T11" fmla="*/ 26 h 119"/>
                <a:gd name="T12" fmla="*/ 94 w 128"/>
                <a:gd name="T13" fmla="*/ 23 h 119"/>
                <a:gd name="T14" fmla="*/ 105 w 128"/>
                <a:gd name="T15" fmla="*/ 90 h 119"/>
                <a:gd name="T16" fmla="*/ 27 w 128"/>
                <a:gd name="T17" fmla="*/ 93 h 119"/>
                <a:gd name="T18" fmla="*/ 34 w 128"/>
                <a:gd name="T19" fmla="*/ 23 h 119"/>
                <a:gd name="T20" fmla="*/ 31 w 128"/>
                <a:gd name="T21"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9">
                  <a:moveTo>
                    <a:pt x="31" y="19"/>
                  </a:moveTo>
                  <a:cubicBezTo>
                    <a:pt x="8" y="38"/>
                    <a:pt x="0" y="72"/>
                    <a:pt x="20" y="95"/>
                  </a:cubicBezTo>
                  <a:cubicBezTo>
                    <a:pt x="41" y="119"/>
                    <a:pt x="84" y="119"/>
                    <a:pt x="106" y="99"/>
                  </a:cubicBezTo>
                  <a:cubicBezTo>
                    <a:pt x="128" y="79"/>
                    <a:pt x="127" y="45"/>
                    <a:pt x="108" y="24"/>
                  </a:cubicBezTo>
                  <a:cubicBezTo>
                    <a:pt x="85" y="0"/>
                    <a:pt x="48" y="1"/>
                    <a:pt x="23" y="22"/>
                  </a:cubicBezTo>
                  <a:cubicBezTo>
                    <a:pt x="21" y="24"/>
                    <a:pt x="24" y="28"/>
                    <a:pt x="26" y="26"/>
                  </a:cubicBezTo>
                  <a:cubicBezTo>
                    <a:pt x="47" y="13"/>
                    <a:pt x="73" y="8"/>
                    <a:pt x="94" y="23"/>
                  </a:cubicBezTo>
                  <a:cubicBezTo>
                    <a:pt x="116" y="37"/>
                    <a:pt x="123" y="69"/>
                    <a:pt x="105" y="90"/>
                  </a:cubicBezTo>
                  <a:cubicBezTo>
                    <a:pt x="87" y="110"/>
                    <a:pt x="47" y="113"/>
                    <a:pt x="27" y="93"/>
                  </a:cubicBezTo>
                  <a:cubicBezTo>
                    <a:pt x="6" y="72"/>
                    <a:pt x="14" y="41"/>
                    <a:pt x="34" y="23"/>
                  </a:cubicBezTo>
                  <a:cubicBezTo>
                    <a:pt x="36" y="21"/>
                    <a:pt x="33" y="17"/>
                    <a:pt x="31" y="1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96" name="文本框 195"/>
            <p:cNvSpPr txBox="1"/>
            <p:nvPr/>
          </p:nvSpPr>
          <p:spPr>
            <a:xfrm>
              <a:off x="8026556" y="3568305"/>
              <a:ext cx="930117"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05</a:t>
              </a:r>
              <a:endParaRPr lang="zh-CN" altLang="en-US" sz="4000" b="1" dirty="0">
                <a:latin typeface="方正静蕾简体" panose="02000000000000000000" pitchFamily="2" charset="-122"/>
                <a:ea typeface="方正静蕾简体" panose="02000000000000000000" pitchFamily="2" charset="-122"/>
              </a:endParaRPr>
            </a:p>
          </p:txBody>
        </p:sp>
      </p:grpSp>
      <p:grpSp>
        <p:nvGrpSpPr>
          <p:cNvPr id="197" name="组合 196"/>
          <p:cNvGrpSpPr/>
          <p:nvPr/>
        </p:nvGrpSpPr>
        <p:grpSpPr>
          <a:xfrm>
            <a:off x="3983067" y="4077167"/>
            <a:ext cx="992066" cy="1468275"/>
            <a:chOff x="3983067" y="4077167"/>
            <a:chExt cx="992066" cy="1468275"/>
          </a:xfrm>
        </p:grpSpPr>
        <p:sp>
          <p:nvSpPr>
            <p:cNvPr id="198" name="Freeform 795"/>
            <p:cNvSpPr/>
            <p:nvPr/>
          </p:nvSpPr>
          <p:spPr bwMode="auto">
            <a:xfrm>
              <a:off x="3983067" y="4077167"/>
              <a:ext cx="818757" cy="1468275"/>
            </a:xfrm>
            <a:custGeom>
              <a:avLst/>
              <a:gdLst>
                <a:gd name="T0" fmla="*/ 98 w 144"/>
                <a:gd name="T1" fmla="*/ 111 h 220"/>
                <a:gd name="T2" fmla="*/ 16 w 144"/>
                <a:gd name="T3" fmla="*/ 138 h 220"/>
                <a:gd name="T4" fmla="*/ 49 w 144"/>
                <a:gd name="T5" fmla="*/ 212 h 220"/>
                <a:gd name="T6" fmla="*/ 133 w 144"/>
                <a:gd name="T7" fmla="*/ 172 h 220"/>
                <a:gd name="T8" fmla="*/ 92 w 144"/>
                <a:gd name="T9" fmla="*/ 106 h 220"/>
                <a:gd name="T10" fmla="*/ 95 w 144"/>
                <a:gd name="T11" fmla="*/ 110 h 220"/>
                <a:gd name="T12" fmla="*/ 138 w 144"/>
                <a:gd name="T13" fmla="*/ 5 h 220"/>
                <a:gd name="T14" fmla="*/ 133 w 144"/>
                <a:gd name="T15" fmla="*/ 3 h 220"/>
                <a:gd name="T16" fmla="*/ 89 w 144"/>
                <a:gd name="T17" fmla="*/ 109 h 220"/>
                <a:gd name="T18" fmla="*/ 92 w 144"/>
                <a:gd name="T19" fmla="*/ 113 h 220"/>
                <a:gd name="T20" fmla="*/ 122 w 144"/>
                <a:gd name="T21" fmla="*/ 179 h 220"/>
                <a:gd name="T22" fmla="*/ 48 w 144"/>
                <a:gd name="T23" fmla="*/ 205 h 220"/>
                <a:gd name="T24" fmla="*/ 28 w 144"/>
                <a:gd name="T25" fmla="*/ 132 h 220"/>
                <a:gd name="T26" fmla="*/ 96 w 144"/>
                <a:gd name="T27" fmla="*/ 116 h 220"/>
                <a:gd name="T28" fmla="*/ 98 w 144"/>
                <a:gd name="T29" fmla="*/ 1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20">
                  <a:moveTo>
                    <a:pt x="98" y="111"/>
                  </a:moveTo>
                  <a:cubicBezTo>
                    <a:pt x="68" y="96"/>
                    <a:pt x="31" y="107"/>
                    <a:pt x="16" y="138"/>
                  </a:cubicBezTo>
                  <a:cubicBezTo>
                    <a:pt x="0" y="170"/>
                    <a:pt x="15" y="204"/>
                    <a:pt x="49" y="212"/>
                  </a:cubicBezTo>
                  <a:cubicBezTo>
                    <a:pt x="83" y="220"/>
                    <a:pt x="121" y="206"/>
                    <a:pt x="133" y="172"/>
                  </a:cubicBezTo>
                  <a:cubicBezTo>
                    <a:pt x="144" y="141"/>
                    <a:pt x="124" y="110"/>
                    <a:pt x="92" y="106"/>
                  </a:cubicBezTo>
                  <a:cubicBezTo>
                    <a:pt x="93" y="107"/>
                    <a:pt x="94" y="109"/>
                    <a:pt x="95" y="110"/>
                  </a:cubicBezTo>
                  <a:cubicBezTo>
                    <a:pt x="110" y="76"/>
                    <a:pt x="127" y="41"/>
                    <a:pt x="138" y="5"/>
                  </a:cubicBezTo>
                  <a:cubicBezTo>
                    <a:pt x="139" y="2"/>
                    <a:pt x="135" y="0"/>
                    <a:pt x="133" y="3"/>
                  </a:cubicBezTo>
                  <a:cubicBezTo>
                    <a:pt x="116" y="36"/>
                    <a:pt x="103" y="73"/>
                    <a:pt x="89" y="109"/>
                  </a:cubicBezTo>
                  <a:cubicBezTo>
                    <a:pt x="88" y="111"/>
                    <a:pt x="90" y="113"/>
                    <a:pt x="92" y="113"/>
                  </a:cubicBezTo>
                  <a:cubicBezTo>
                    <a:pt x="124" y="117"/>
                    <a:pt x="138" y="153"/>
                    <a:pt x="122" y="179"/>
                  </a:cubicBezTo>
                  <a:cubicBezTo>
                    <a:pt x="107" y="204"/>
                    <a:pt x="75" y="213"/>
                    <a:pt x="48" y="205"/>
                  </a:cubicBezTo>
                  <a:cubicBezTo>
                    <a:pt x="15" y="195"/>
                    <a:pt x="8" y="158"/>
                    <a:pt x="28" y="132"/>
                  </a:cubicBezTo>
                  <a:cubicBezTo>
                    <a:pt x="44" y="109"/>
                    <a:pt x="72" y="106"/>
                    <a:pt x="96" y="116"/>
                  </a:cubicBezTo>
                  <a:cubicBezTo>
                    <a:pt x="99" y="117"/>
                    <a:pt x="101" y="112"/>
                    <a:pt x="98" y="111"/>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方正静蕾简体" panose="02000000000000000000" pitchFamily="2" charset="-122"/>
                <a:ea typeface="方正静蕾简体" panose="02000000000000000000" pitchFamily="2" charset="-122"/>
              </a:endParaRPr>
            </a:p>
          </p:txBody>
        </p:sp>
        <p:sp>
          <p:nvSpPr>
            <p:cNvPr id="199" name="文本框 198"/>
            <p:cNvSpPr txBox="1"/>
            <p:nvPr/>
          </p:nvSpPr>
          <p:spPr>
            <a:xfrm>
              <a:off x="4045016" y="4747285"/>
              <a:ext cx="930117"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03</a:t>
              </a:r>
              <a:endParaRPr lang="zh-CN" altLang="en-US" sz="4000" b="1" dirty="0">
                <a:latin typeface="方正静蕾简体" panose="02000000000000000000" pitchFamily="2" charset="-122"/>
                <a:ea typeface="方正静蕾简体" panose="02000000000000000000" pitchFamily="2" charset="-122"/>
              </a:endParaRPr>
            </a:p>
          </p:txBody>
        </p:sp>
      </p:grpSp>
      <p:sp>
        <p:nvSpPr>
          <p:cNvPr id="200" name="文本框 199"/>
          <p:cNvSpPr txBox="1"/>
          <p:nvPr/>
        </p:nvSpPr>
        <p:spPr>
          <a:xfrm>
            <a:off x="1852399" y="1852829"/>
            <a:ext cx="257182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Add text</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1" name="文本框 200"/>
          <p:cNvSpPr txBox="1"/>
          <p:nvPr/>
        </p:nvSpPr>
        <p:spPr>
          <a:xfrm>
            <a:off x="1852399" y="1112797"/>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Enter a subheading</a:t>
            </a:r>
          </a:p>
        </p:txBody>
      </p:sp>
      <p:sp>
        <p:nvSpPr>
          <p:cNvPr id="202" name="文本框 201"/>
          <p:cNvSpPr txBox="1"/>
          <p:nvPr/>
        </p:nvSpPr>
        <p:spPr>
          <a:xfrm>
            <a:off x="5249088" y="3190426"/>
            <a:ext cx="257182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Add text</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3" name="文本框 202"/>
          <p:cNvSpPr txBox="1"/>
          <p:nvPr/>
        </p:nvSpPr>
        <p:spPr>
          <a:xfrm>
            <a:off x="5249088" y="2450394"/>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Enter a subheading</a:t>
            </a:r>
          </a:p>
        </p:txBody>
      </p:sp>
      <p:sp>
        <p:nvSpPr>
          <p:cNvPr id="204" name="文本框 203"/>
          <p:cNvSpPr txBox="1"/>
          <p:nvPr/>
        </p:nvSpPr>
        <p:spPr>
          <a:xfrm>
            <a:off x="1671530" y="5496366"/>
            <a:ext cx="257182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Add text</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5" name="文本框 204"/>
          <p:cNvSpPr txBox="1"/>
          <p:nvPr/>
        </p:nvSpPr>
        <p:spPr>
          <a:xfrm>
            <a:off x="1671530" y="4756334"/>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Enter a subheading</a:t>
            </a:r>
          </a:p>
        </p:txBody>
      </p:sp>
      <p:sp>
        <p:nvSpPr>
          <p:cNvPr id="206" name="文本框 205"/>
          <p:cNvSpPr txBox="1"/>
          <p:nvPr/>
        </p:nvSpPr>
        <p:spPr>
          <a:xfrm>
            <a:off x="7359909" y="5326398"/>
            <a:ext cx="257182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Add text</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7" name="文本框 206"/>
          <p:cNvSpPr txBox="1"/>
          <p:nvPr/>
        </p:nvSpPr>
        <p:spPr>
          <a:xfrm>
            <a:off x="7359909" y="4586366"/>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Enter a subheading</a:t>
            </a:r>
          </a:p>
        </p:txBody>
      </p:sp>
      <p:sp>
        <p:nvSpPr>
          <p:cNvPr id="208" name="文本框 207"/>
          <p:cNvSpPr txBox="1"/>
          <p:nvPr/>
        </p:nvSpPr>
        <p:spPr>
          <a:xfrm>
            <a:off x="9176777" y="3705922"/>
            <a:ext cx="257182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a:t>
            </a:r>
            <a:r>
              <a:rPr lang="zh-CN" altLang="en-US" sz="1600">
                <a:solidFill>
                  <a:schemeClr val="tx1">
                    <a:lumMod val="85000"/>
                    <a:lumOff val="15000"/>
                  </a:schemeClr>
                </a:solidFill>
                <a:latin typeface="华文细黑" panose="02010600040101010101" pitchFamily="2" charset="-122"/>
                <a:ea typeface="华文细黑" panose="02010600040101010101" pitchFamily="2" charset="-122"/>
              </a:rPr>
              <a:t>Add text</a:t>
            </a:r>
            <a:endPar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9" name="文本框 208"/>
          <p:cNvSpPr txBox="1"/>
          <p:nvPr/>
        </p:nvSpPr>
        <p:spPr>
          <a:xfrm>
            <a:off x="9176777" y="2965890"/>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Enter a subheading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animEffect transition="in" filter="fade">
                                      <p:cBhvr>
                                        <p:cTn id="9" dur="500"/>
                                        <p:tgtEl>
                                          <p:spTgt spid="18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2"/>
                                        </p:tgtEl>
                                        <p:attrNameLst>
                                          <p:attrName>style.visibility</p:attrName>
                                        </p:attrNameLst>
                                      </p:cBhvr>
                                      <p:to>
                                        <p:strVal val="visible"/>
                                      </p:to>
                                    </p:set>
                                    <p:animEffect transition="in" filter="wipe(left)">
                                      <p:cBhvr>
                                        <p:cTn id="13" dur="500"/>
                                        <p:tgtEl>
                                          <p:spTgt spid="18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p:cTn id="17" dur="500" fill="hold"/>
                                        <p:tgtEl>
                                          <p:spTgt spid="188"/>
                                        </p:tgtEl>
                                        <p:attrNameLst>
                                          <p:attrName>ppt_w</p:attrName>
                                        </p:attrNameLst>
                                      </p:cBhvr>
                                      <p:tavLst>
                                        <p:tav tm="0">
                                          <p:val>
                                            <p:fltVal val="0"/>
                                          </p:val>
                                        </p:tav>
                                        <p:tav tm="100000">
                                          <p:val>
                                            <p:strVal val="#ppt_w"/>
                                          </p:val>
                                        </p:tav>
                                      </p:tavLst>
                                    </p:anim>
                                    <p:anim calcmode="lin" valueType="num">
                                      <p:cBhvr>
                                        <p:cTn id="18" dur="500" fill="hold"/>
                                        <p:tgtEl>
                                          <p:spTgt spid="188"/>
                                        </p:tgtEl>
                                        <p:attrNameLst>
                                          <p:attrName>ppt_h</p:attrName>
                                        </p:attrNameLst>
                                      </p:cBhvr>
                                      <p:tavLst>
                                        <p:tav tm="0">
                                          <p:val>
                                            <p:fltVal val="0"/>
                                          </p:val>
                                        </p:tav>
                                        <p:tav tm="100000">
                                          <p:val>
                                            <p:strVal val="#ppt_h"/>
                                          </p:val>
                                        </p:tav>
                                      </p:tavLst>
                                    </p:anim>
                                    <p:animEffect transition="in" filter="fade">
                                      <p:cBhvr>
                                        <p:cTn id="19" dur="500"/>
                                        <p:tgtEl>
                                          <p:spTgt spid="18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wipe(up)">
                                      <p:cBhvr>
                                        <p:cTn id="23" dur="500"/>
                                        <p:tgtEl>
                                          <p:spTgt spid="19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wipe(left)">
                                      <p:cBhvr>
                                        <p:cTn id="27" dur="500"/>
                                        <p:tgtEl>
                                          <p:spTgt spid="183"/>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 calcmode="lin" valueType="num">
                                      <p:cBhvr>
                                        <p:cTn id="31" dur="500" fill="hold"/>
                                        <p:tgtEl>
                                          <p:spTgt spid="191"/>
                                        </p:tgtEl>
                                        <p:attrNameLst>
                                          <p:attrName>ppt_w</p:attrName>
                                        </p:attrNameLst>
                                      </p:cBhvr>
                                      <p:tavLst>
                                        <p:tav tm="0">
                                          <p:val>
                                            <p:fltVal val="0"/>
                                          </p:val>
                                        </p:tav>
                                        <p:tav tm="100000">
                                          <p:val>
                                            <p:strVal val="#ppt_w"/>
                                          </p:val>
                                        </p:tav>
                                      </p:tavLst>
                                    </p:anim>
                                    <p:anim calcmode="lin" valueType="num">
                                      <p:cBhvr>
                                        <p:cTn id="32" dur="500" fill="hold"/>
                                        <p:tgtEl>
                                          <p:spTgt spid="191"/>
                                        </p:tgtEl>
                                        <p:attrNameLst>
                                          <p:attrName>ppt_h</p:attrName>
                                        </p:attrNameLst>
                                      </p:cBhvr>
                                      <p:tavLst>
                                        <p:tav tm="0">
                                          <p:val>
                                            <p:fltVal val="0"/>
                                          </p:val>
                                        </p:tav>
                                        <p:tav tm="100000">
                                          <p:val>
                                            <p:strVal val="#ppt_h"/>
                                          </p:val>
                                        </p:tav>
                                      </p:tavLst>
                                    </p:anim>
                                    <p:animEffect transition="in" filter="fade">
                                      <p:cBhvr>
                                        <p:cTn id="33" dur="500"/>
                                        <p:tgtEl>
                                          <p:spTgt spid="19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wipe(left)">
                                      <p:cBhvr>
                                        <p:cTn id="37" dur="500"/>
                                        <p:tgtEl>
                                          <p:spTgt spid="18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94"/>
                                        </p:tgtEl>
                                        <p:attrNameLst>
                                          <p:attrName>style.visibility</p:attrName>
                                        </p:attrNameLst>
                                      </p:cBhvr>
                                      <p:to>
                                        <p:strVal val="visible"/>
                                      </p:to>
                                    </p:set>
                                    <p:anim calcmode="lin" valueType="num">
                                      <p:cBhvr>
                                        <p:cTn id="41" dur="500" fill="hold"/>
                                        <p:tgtEl>
                                          <p:spTgt spid="194"/>
                                        </p:tgtEl>
                                        <p:attrNameLst>
                                          <p:attrName>ppt_w</p:attrName>
                                        </p:attrNameLst>
                                      </p:cBhvr>
                                      <p:tavLst>
                                        <p:tav tm="0">
                                          <p:val>
                                            <p:fltVal val="0"/>
                                          </p:val>
                                        </p:tav>
                                        <p:tav tm="100000">
                                          <p:val>
                                            <p:strVal val="#ppt_w"/>
                                          </p:val>
                                        </p:tav>
                                      </p:tavLst>
                                    </p:anim>
                                    <p:anim calcmode="lin" valueType="num">
                                      <p:cBhvr>
                                        <p:cTn id="42" dur="500" fill="hold"/>
                                        <p:tgtEl>
                                          <p:spTgt spid="194"/>
                                        </p:tgtEl>
                                        <p:attrNameLst>
                                          <p:attrName>ppt_h</p:attrName>
                                        </p:attrNameLst>
                                      </p:cBhvr>
                                      <p:tavLst>
                                        <p:tav tm="0">
                                          <p:val>
                                            <p:fltVal val="0"/>
                                          </p:val>
                                        </p:tav>
                                        <p:tav tm="100000">
                                          <p:val>
                                            <p:strVal val="#ppt_h"/>
                                          </p:val>
                                        </p:tav>
                                      </p:tavLst>
                                    </p:anim>
                                    <p:animEffect transition="in" filter="fade">
                                      <p:cBhvr>
                                        <p:cTn id="43"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932119"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pic>
        <p:nvPicPr>
          <p:cNvPr id="43" name="图片 42"/>
          <p:cNvPicPr>
            <a:picLocks noChangeAspect="1"/>
          </p:cNvPicPr>
          <p:nvPr/>
        </p:nvPicPr>
        <p:blipFill>
          <a:blip r:embed="rId2"/>
          <a:stretch>
            <a:fillRect/>
          </a:stretch>
        </p:blipFill>
        <p:spPr>
          <a:xfrm>
            <a:off x="2291529" y="4104841"/>
            <a:ext cx="7608941" cy="1617993"/>
          </a:xfrm>
          <a:prstGeom prst="rect">
            <a:avLst/>
          </a:prstGeom>
        </p:spPr>
      </p:pic>
      <p:sp>
        <p:nvSpPr>
          <p:cNvPr id="44" name="文本框 43"/>
          <p:cNvSpPr txBox="1"/>
          <p:nvPr/>
        </p:nvSpPr>
        <p:spPr>
          <a:xfrm>
            <a:off x="2291529" y="4177269"/>
            <a:ext cx="1292943" cy="523220"/>
          </a:xfrm>
          <a:prstGeom prst="rect">
            <a:avLst/>
          </a:prstGeom>
          <a:noFill/>
        </p:spPr>
        <p:txBody>
          <a:bodyPr wrap="square" rtlCol="0">
            <a:spAutoFit/>
          </a:bodyPr>
          <a:lstStyle/>
          <a:p>
            <a:r>
              <a:rPr lang="zh-CN" altLang="en-US" sz="2800" b="1">
                <a:solidFill>
                  <a:schemeClr val="tx1">
                    <a:lumMod val="85000"/>
                    <a:lumOff val="15000"/>
                  </a:schemeClr>
                </a:solidFill>
                <a:latin typeface="方正静蕾简体" panose="02000000000000000000" pitchFamily="2" charset="-122"/>
                <a:ea typeface="方正静蕾简体" panose="02000000000000000000" pitchFamily="2" charset="-122"/>
              </a:rPr>
              <a:t>Plan</a:t>
            </a:r>
            <a:r>
              <a:rPr lang="en-US" altLang="zh-CN" sz="2800" b="1">
                <a:solidFill>
                  <a:schemeClr val="tx1">
                    <a:lumMod val="85000"/>
                    <a:lumOff val="15000"/>
                  </a:schemeClr>
                </a:solidFill>
                <a:latin typeface="方正静蕾简体" panose="02000000000000000000" pitchFamily="2" charset="-122"/>
                <a:ea typeface="方正静蕾简体" panose="02000000000000000000" pitchFamily="2" charset="-122"/>
              </a:rPr>
              <a:t>A</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5" name="文本框 44"/>
          <p:cNvSpPr txBox="1"/>
          <p:nvPr/>
        </p:nvSpPr>
        <p:spPr>
          <a:xfrm>
            <a:off x="8772302" y="4652227"/>
            <a:ext cx="1292943" cy="523220"/>
          </a:xfrm>
          <a:prstGeom prst="rect">
            <a:avLst/>
          </a:prstGeom>
          <a:noFill/>
        </p:spPr>
        <p:txBody>
          <a:bodyPr wrap="square" rtlCol="0">
            <a:spAutoFit/>
          </a:bodyPr>
          <a:lstStyle/>
          <a:p>
            <a:r>
              <a:rPr lang="zh-CN" altLang="en-US" sz="2800" b="1">
                <a:solidFill>
                  <a:schemeClr val="tx1">
                    <a:lumMod val="85000"/>
                    <a:lumOff val="15000"/>
                  </a:schemeClr>
                </a:solidFill>
                <a:latin typeface="方正静蕾简体" panose="02000000000000000000" pitchFamily="2" charset="-122"/>
                <a:ea typeface="方正静蕾简体" panose="02000000000000000000" pitchFamily="2" charset="-122"/>
              </a:rPr>
              <a:t>Plan</a:t>
            </a:r>
            <a:r>
              <a:rPr lang="en-US" altLang="zh-CN" sz="2800" b="1">
                <a:solidFill>
                  <a:schemeClr val="tx1">
                    <a:lumMod val="85000"/>
                    <a:lumOff val="15000"/>
                  </a:schemeClr>
                </a:solidFill>
                <a:latin typeface="方正静蕾简体" panose="02000000000000000000" pitchFamily="2" charset="-122"/>
                <a:ea typeface="方正静蕾简体" panose="02000000000000000000" pitchFamily="2" charset="-122"/>
              </a:rPr>
              <a:t>B</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1846430" y="2039128"/>
            <a:ext cx="3142030" cy="707886"/>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Please enter the text here, please enter the text here, please enter the text here</a:t>
            </a:r>
            <a:r>
              <a:rPr lang="zh-CN" altLang="en-US" sz="1600">
                <a:solidFill>
                  <a:schemeClr val="tx1">
                    <a:lumMod val="85000"/>
                    <a:lumOff val="15000"/>
                  </a:schemeClr>
                </a:solidFill>
                <a:latin typeface="方正静蕾简体" panose="02000000000000000000" pitchFamily="2" charset="-122"/>
                <a:ea typeface="方正静蕾简体" panose="02000000000000000000" pitchFamily="2" charset="-122"/>
              </a:rPr>
              <a:t>Please</a:t>
            </a:r>
            <a:endPar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7" name="文本框 46"/>
          <p:cNvSpPr txBox="1"/>
          <p:nvPr/>
        </p:nvSpPr>
        <p:spPr>
          <a:xfrm>
            <a:off x="1846429" y="3156923"/>
            <a:ext cx="3142031" cy="707886"/>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Please enter the text here, please enter the text here, please enter the text here</a:t>
            </a:r>
            <a:r>
              <a:rPr lang="zh-CN" altLang="en-US" sz="1600">
                <a:solidFill>
                  <a:schemeClr val="tx1">
                    <a:lumMod val="85000"/>
                    <a:lumOff val="15000"/>
                  </a:schemeClr>
                </a:solidFill>
                <a:latin typeface="方正静蕾简体" panose="02000000000000000000" pitchFamily="2" charset="-122"/>
                <a:ea typeface="方正静蕾简体" panose="02000000000000000000" pitchFamily="2" charset="-122"/>
              </a:rPr>
              <a:t>Please</a:t>
            </a:r>
            <a:endPar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278" y="2152589"/>
            <a:ext cx="408490" cy="480964"/>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278" y="3270384"/>
            <a:ext cx="408490" cy="480964"/>
          </a:xfrm>
          <a:prstGeom prst="rect">
            <a:avLst/>
          </a:prstGeom>
        </p:spPr>
      </p:pic>
      <p:sp>
        <p:nvSpPr>
          <p:cNvPr id="50" name="文本框 49"/>
          <p:cNvSpPr txBox="1"/>
          <p:nvPr/>
        </p:nvSpPr>
        <p:spPr>
          <a:xfrm>
            <a:off x="7711566" y="2483865"/>
            <a:ext cx="3142030"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Please enter the text here please enter the text here, please enter the text here</a:t>
            </a:r>
            <a:r>
              <a:rPr lang="zh-CN" altLang="en-US" sz="1600">
                <a:solidFill>
                  <a:schemeClr val="tx1">
                    <a:lumMod val="85000"/>
                    <a:lumOff val="15000"/>
                  </a:schemeClr>
                </a:solidFill>
                <a:latin typeface="方正静蕾简体" panose="02000000000000000000" pitchFamily="2" charset="-122"/>
                <a:ea typeface="方正静蕾简体" panose="02000000000000000000" pitchFamily="2" charset="-122"/>
              </a:rPr>
              <a:t>Enter text here, please enter the text here</a:t>
            </a:r>
            <a:endPar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200" y="2747014"/>
            <a:ext cx="408490" cy="4809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827617"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pic>
        <p:nvPicPr>
          <p:cNvPr id="24" name="图形 1"/>
          <p:cNvPicPr>
            <a:picLocks noChangeAspect="1"/>
          </p:cNvPicPr>
          <p:nvPr/>
        </p:nvPicPr>
        <p:blipFill>
          <a:blip r:embed="rId2"/>
          <a:stretch>
            <a:fillRect/>
          </a:stretch>
        </p:blipFill>
        <p:spPr>
          <a:xfrm rot="6485707">
            <a:off x="2854925" y="2634097"/>
            <a:ext cx="1020775" cy="1136771"/>
          </a:xfrm>
          <a:prstGeom prst="rect">
            <a:avLst/>
          </a:prstGeom>
        </p:spPr>
      </p:pic>
      <p:pic>
        <p:nvPicPr>
          <p:cNvPr id="25" name="图片 24" descr="图片包含 文字&#10;&#10;已生成高可信度的说明"/>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1054746" y="2662010"/>
            <a:ext cx="2127239" cy="1280731"/>
          </a:xfrm>
          <a:prstGeom prst="rect">
            <a:avLst/>
          </a:prstGeom>
        </p:spPr>
      </p:pic>
      <p:sp>
        <p:nvSpPr>
          <p:cNvPr id="26" name="TextBox 12"/>
          <p:cNvSpPr txBox="1"/>
          <p:nvPr/>
        </p:nvSpPr>
        <p:spPr>
          <a:xfrm>
            <a:off x="1561486" y="2989100"/>
            <a:ext cx="1567044" cy="584775"/>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a:t>
            </a:r>
            <a:endPar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endParaRPr>
          </a:p>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Add text</a:t>
            </a:r>
          </a:p>
        </p:txBody>
      </p:sp>
      <p:pic>
        <p:nvPicPr>
          <p:cNvPr id="27" name="图形 31"/>
          <p:cNvPicPr>
            <a:picLocks noChangeAspect="1"/>
          </p:cNvPicPr>
          <p:nvPr/>
        </p:nvPicPr>
        <p:blipFill>
          <a:blip r:embed="rId2"/>
          <a:stretch>
            <a:fillRect/>
          </a:stretch>
        </p:blipFill>
        <p:spPr>
          <a:xfrm rot="10181776" flipH="1">
            <a:off x="3878319" y="4294879"/>
            <a:ext cx="1020775" cy="1136771"/>
          </a:xfrm>
          <a:prstGeom prst="rect">
            <a:avLst/>
          </a:prstGeom>
        </p:spPr>
      </p:pic>
      <p:pic>
        <p:nvPicPr>
          <p:cNvPr id="28" name="图片 27" descr="图片包含 文字&#10;&#10;已生成高可信度的说明"/>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3990943" y="3537075"/>
            <a:ext cx="2127239" cy="1280731"/>
          </a:xfrm>
          <a:prstGeom prst="rect">
            <a:avLst/>
          </a:prstGeom>
        </p:spPr>
      </p:pic>
      <p:sp>
        <p:nvSpPr>
          <p:cNvPr id="29" name="TextBox 12"/>
          <p:cNvSpPr txBox="1"/>
          <p:nvPr/>
        </p:nvSpPr>
        <p:spPr>
          <a:xfrm>
            <a:off x="4497683" y="3864165"/>
            <a:ext cx="1567044" cy="584775"/>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a:t>
            </a:r>
            <a:endPar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endParaRPr>
          </a:p>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Add text</a:t>
            </a:r>
          </a:p>
        </p:txBody>
      </p:sp>
      <p:pic>
        <p:nvPicPr>
          <p:cNvPr id="30" name="图形 43"/>
          <p:cNvPicPr>
            <a:picLocks noChangeAspect="1"/>
          </p:cNvPicPr>
          <p:nvPr/>
        </p:nvPicPr>
        <p:blipFill>
          <a:blip r:embed="rId2"/>
          <a:stretch>
            <a:fillRect/>
          </a:stretch>
        </p:blipFill>
        <p:spPr>
          <a:xfrm rot="21139867">
            <a:off x="6310066" y="2227962"/>
            <a:ext cx="1039358" cy="1136771"/>
          </a:xfrm>
          <a:prstGeom prst="rect">
            <a:avLst/>
          </a:prstGeom>
        </p:spPr>
      </p:pic>
      <p:pic>
        <p:nvPicPr>
          <p:cNvPr id="31" name="图片 30" descr="图片包含 文字&#10;&#10;已生成高可信度的说明"/>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6360567" y="2666574"/>
            <a:ext cx="2127239" cy="1280731"/>
          </a:xfrm>
          <a:prstGeom prst="rect">
            <a:avLst/>
          </a:prstGeom>
        </p:spPr>
      </p:pic>
      <p:sp>
        <p:nvSpPr>
          <p:cNvPr id="32" name="TextBox 12"/>
          <p:cNvSpPr txBox="1"/>
          <p:nvPr/>
        </p:nvSpPr>
        <p:spPr>
          <a:xfrm>
            <a:off x="6867307" y="2993664"/>
            <a:ext cx="1567044" cy="584775"/>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a:t>
            </a:r>
            <a:endPar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endParaRPr>
          </a:p>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Add text</a:t>
            </a:r>
          </a:p>
        </p:txBody>
      </p:sp>
      <p:pic>
        <p:nvPicPr>
          <p:cNvPr id="33" name="图片 32" descr="图片包含 文字&#10;&#10;已生成高可信度的说明"/>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4538" b="56894" l="2036" r="42494">
                        <a14:foregroundMark x1="2036" y1="24084" x2="2672" y2="31763"/>
                        <a14:foregroundMark x1="23791" y1="5585" x2="25318" y2="4538"/>
                        <a14:foregroundMark x1="42494" y1="23037" x2="42494" y2="21117"/>
                        <a14:foregroundMark x1="27481" y1="48691" x2="29644" y2="48517"/>
                        <a14:backgroundMark x1="30280" y1="40663" x2="30280" y2="40663"/>
                        <a14:backgroundMark x1="29262" y1="41012" x2="29262" y2="41012"/>
                        <a14:backgroundMark x1="27735" y1="41885" x2="36132" y2="41361"/>
                        <a14:backgroundMark x1="25191" y1="44154" x2="28117" y2="41536"/>
                        <a14:backgroundMark x1="37277" y1="44154" x2="22901" y2="45375"/>
                      </a14:backgroundRemoval>
                    </a14:imgEffect>
                  </a14:imgLayer>
                </a14:imgProps>
              </a:ext>
              <a:ext uri="{28A0092B-C50C-407E-A947-70E740481C1C}">
                <a14:useLocalDpi xmlns:a14="http://schemas.microsoft.com/office/drawing/2010/main" val="0"/>
              </a:ext>
            </a:extLst>
          </a:blip>
          <a:srcRect l="-4664" t="2563" r="55267" b="56640"/>
          <a:stretch>
            <a:fillRect/>
          </a:stretch>
        </p:blipFill>
        <p:spPr>
          <a:xfrm>
            <a:off x="8766184" y="3515668"/>
            <a:ext cx="2127239" cy="1280731"/>
          </a:xfrm>
          <a:prstGeom prst="rect">
            <a:avLst/>
          </a:prstGeom>
        </p:spPr>
      </p:pic>
      <p:sp>
        <p:nvSpPr>
          <p:cNvPr id="34" name="TextBox 12"/>
          <p:cNvSpPr txBox="1"/>
          <p:nvPr/>
        </p:nvSpPr>
        <p:spPr>
          <a:xfrm>
            <a:off x="9272924" y="3842758"/>
            <a:ext cx="1567044" cy="584775"/>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a:t>
            </a:r>
            <a:endPar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endParaRPr>
          </a:p>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Add text</a:t>
            </a:r>
          </a:p>
        </p:txBody>
      </p:sp>
      <p:pic>
        <p:nvPicPr>
          <p:cNvPr id="35" name="图形 54"/>
          <p:cNvPicPr>
            <a:picLocks noChangeAspect="1"/>
          </p:cNvPicPr>
          <p:nvPr/>
        </p:nvPicPr>
        <p:blipFill>
          <a:blip r:embed="rId2"/>
          <a:stretch>
            <a:fillRect/>
          </a:stretch>
        </p:blipFill>
        <p:spPr>
          <a:xfrm rot="10181776" flipH="1">
            <a:off x="8823625" y="4297204"/>
            <a:ext cx="1020775" cy="1136771"/>
          </a:xfrm>
          <a:prstGeom prst="rect">
            <a:avLst/>
          </a:prstGeom>
        </p:spPr>
      </p:pic>
      <p:sp>
        <p:nvSpPr>
          <p:cNvPr id="36" name="TextBox 12"/>
          <p:cNvSpPr txBox="1"/>
          <p:nvPr/>
        </p:nvSpPr>
        <p:spPr>
          <a:xfrm>
            <a:off x="1300611" y="4045462"/>
            <a:ext cx="1782457"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 to add a description of the text, which can be changed as needed.</a:t>
            </a:r>
          </a:p>
        </p:txBody>
      </p:sp>
      <p:sp>
        <p:nvSpPr>
          <p:cNvPr id="37" name="TextBox 12"/>
          <p:cNvSpPr txBox="1"/>
          <p:nvPr/>
        </p:nvSpPr>
        <p:spPr>
          <a:xfrm>
            <a:off x="4101300" y="1912841"/>
            <a:ext cx="1782457"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 to add a description of the text, which can be changed as needed.</a:t>
            </a:r>
          </a:p>
        </p:txBody>
      </p:sp>
      <p:sp>
        <p:nvSpPr>
          <p:cNvPr id="38" name="TextBox 12"/>
          <p:cNvSpPr txBox="1"/>
          <p:nvPr/>
        </p:nvSpPr>
        <p:spPr>
          <a:xfrm>
            <a:off x="6624922" y="4045462"/>
            <a:ext cx="1782457"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 to add a description of the text, which can be changed as needed.</a:t>
            </a:r>
          </a:p>
        </p:txBody>
      </p:sp>
      <p:sp>
        <p:nvSpPr>
          <p:cNvPr id="39" name="TextBox 12"/>
          <p:cNvSpPr txBox="1"/>
          <p:nvPr/>
        </p:nvSpPr>
        <p:spPr>
          <a:xfrm>
            <a:off x="9057511" y="1909487"/>
            <a:ext cx="1782457"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方正静蕾简体" panose="02000000000000000000" pitchFamily="2" charset="-122"/>
                <a:ea typeface="方正静蕾简体" panose="02000000000000000000" pitchFamily="2" charset="-122"/>
                <a:cs typeface="+mn-ea"/>
                <a:sym typeface="+mn-lt"/>
              </a:rPr>
              <a:t>Click here to add a description of the text, which can be changed as needed.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2740919" cy="584775"/>
          </a:xfrm>
          <a:prstGeom prst="rect">
            <a:avLst/>
          </a:prstGeom>
          <a:noFill/>
        </p:spPr>
        <p:txBody>
          <a:bodyPr wrap="square" rtlCol="0">
            <a:spAutoFit/>
          </a:bodyPr>
          <a:lstStyle/>
          <a:p>
            <a:r>
              <a:rPr lang="zh-CN" altLang="en-US" sz="3200">
                <a:solidFill>
                  <a:srgbClr val="282826"/>
                </a:solidFill>
                <a:latin typeface="方正静蕾简体" panose="02000000000000000000" pitchFamily="2" charset="-122"/>
                <a:ea typeface="方正静蕾简体" panose="02000000000000000000" pitchFamily="2" charset="-122"/>
              </a:rPr>
              <a:t>Add to</a:t>
            </a:r>
            <a:r>
              <a:rPr lang="zh-CN" altLang="en-US" sz="3200" dirty="0">
                <a:solidFill>
                  <a:srgbClr val="282826"/>
                </a:solidFill>
                <a:latin typeface="方正静蕾简体" panose="02000000000000000000" pitchFamily="2" charset="-122"/>
                <a:ea typeface="方正静蕾简体" panose="02000000000000000000" pitchFamily="2" charset="-122"/>
              </a:rPr>
              <a:t>Your title</a:t>
            </a:r>
          </a:p>
        </p:txBody>
      </p:sp>
      <p:sp useBgFill="1">
        <p:nvSpPr>
          <p:cNvPr id="40" name="任意多边形 39"/>
          <p:cNvSpPr/>
          <p:nvPr/>
        </p:nvSpPr>
        <p:spPr>
          <a:xfrm flipH="1">
            <a:off x="4350066" y="2492234"/>
            <a:ext cx="853628" cy="35194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1" name="组合 40"/>
          <p:cNvGrpSpPr/>
          <p:nvPr/>
        </p:nvGrpSpPr>
        <p:grpSpPr>
          <a:xfrm>
            <a:off x="6553973" y="2166091"/>
            <a:ext cx="1166813" cy="577851"/>
            <a:chOff x="7239000" y="2012949"/>
            <a:chExt cx="1166813" cy="577851"/>
          </a:xfrm>
        </p:grpSpPr>
        <p:sp>
          <p:nvSpPr>
            <p:cNvPr id="42" name="矩形 41"/>
            <p:cNvSpPr/>
            <p:nvPr/>
          </p:nvSpPr>
          <p:spPr>
            <a:xfrm>
              <a:off x="7239000" y="2012949"/>
              <a:ext cx="1079500" cy="484810"/>
            </a:xfrm>
            <a:prstGeom prst="rect">
              <a:avLst/>
            </a:prstGeom>
            <a:no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43" name="直接连接符 42"/>
            <p:cNvCxnSpPr/>
            <p:nvPr/>
          </p:nvCxnSpPr>
          <p:spPr>
            <a:xfrm>
              <a:off x="8318498" y="2485157"/>
              <a:ext cx="0" cy="10564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318498" y="2497759"/>
              <a:ext cx="8731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553973" y="3231646"/>
            <a:ext cx="1166813" cy="577851"/>
            <a:chOff x="7239000" y="2012949"/>
            <a:chExt cx="1166813" cy="577851"/>
          </a:xfrm>
        </p:grpSpPr>
        <p:sp>
          <p:nvSpPr>
            <p:cNvPr id="46" name="矩形 45"/>
            <p:cNvSpPr/>
            <p:nvPr/>
          </p:nvSpPr>
          <p:spPr>
            <a:xfrm>
              <a:off x="7239000" y="2012949"/>
              <a:ext cx="1079500" cy="484810"/>
            </a:xfrm>
            <a:prstGeom prst="rect">
              <a:avLst/>
            </a:prstGeom>
            <a:no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47" name="直接连接符 46"/>
            <p:cNvCxnSpPr/>
            <p:nvPr/>
          </p:nvCxnSpPr>
          <p:spPr>
            <a:xfrm>
              <a:off x="8318498" y="2485157"/>
              <a:ext cx="0" cy="10564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318498" y="2497759"/>
              <a:ext cx="8731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553973" y="4321635"/>
            <a:ext cx="1166813" cy="577851"/>
            <a:chOff x="7239000" y="2012949"/>
            <a:chExt cx="1166813" cy="577851"/>
          </a:xfrm>
        </p:grpSpPr>
        <p:sp>
          <p:nvSpPr>
            <p:cNvPr id="50" name="矩形 49"/>
            <p:cNvSpPr/>
            <p:nvPr/>
          </p:nvSpPr>
          <p:spPr>
            <a:xfrm>
              <a:off x="7239000" y="2012949"/>
              <a:ext cx="1079500" cy="484810"/>
            </a:xfrm>
            <a:prstGeom prst="rect">
              <a:avLst/>
            </a:prstGeom>
            <a:no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51" name="直接连接符 50"/>
            <p:cNvCxnSpPr/>
            <p:nvPr/>
          </p:nvCxnSpPr>
          <p:spPr>
            <a:xfrm>
              <a:off x="8318498" y="2485157"/>
              <a:ext cx="0" cy="10564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318498" y="2497759"/>
              <a:ext cx="8731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553973" y="5387190"/>
            <a:ext cx="1166813" cy="577851"/>
            <a:chOff x="7239000" y="2012949"/>
            <a:chExt cx="1166813" cy="577851"/>
          </a:xfrm>
        </p:grpSpPr>
        <p:sp>
          <p:nvSpPr>
            <p:cNvPr id="54" name="矩形 53"/>
            <p:cNvSpPr/>
            <p:nvPr/>
          </p:nvSpPr>
          <p:spPr>
            <a:xfrm>
              <a:off x="7239000" y="2012949"/>
              <a:ext cx="1079500" cy="484810"/>
            </a:xfrm>
            <a:prstGeom prst="rect">
              <a:avLst/>
            </a:prstGeom>
            <a:noFill/>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55" name="直接连接符 54"/>
            <p:cNvCxnSpPr/>
            <p:nvPr/>
          </p:nvCxnSpPr>
          <p:spPr>
            <a:xfrm>
              <a:off x="8318498" y="2485157"/>
              <a:ext cx="0" cy="10564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318498" y="2497759"/>
              <a:ext cx="8731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6638601" y="2062164"/>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1</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8" name="文本框 57"/>
          <p:cNvSpPr txBox="1"/>
          <p:nvPr/>
        </p:nvSpPr>
        <p:spPr>
          <a:xfrm>
            <a:off x="6638601" y="3165241"/>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2</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9" name="文本框 58"/>
          <p:cNvSpPr txBox="1"/>
          <p:nvPr/>
        </p:nvSpPr>
        <p:spPr>
          <a:xfrm>
            <a:off x="6595667" y="4246713"/>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3</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0" name="文本框 59"/>
          <p:cNvSpPr txBox="1"/>
          <p:nvPr/>
        </p:nvSpPr>
        <p:spPr>
          <a:xfrm>
            <a:off x="6638600" y="5281560"/>
            <a:ext cx="1082185" cy="646331"/>
          </a:xfrm>
          <a:prstGeom prst="rect">
            <a:avLst/>
          </a:prstGeom>
          <a:noFill/>
          <a:ln>
            <a:noFill/>
          </a:ln>
        </p:spPr>
        <p:txBody>
          <a:bodyPr wrap="square" rtlCol="0">
            <a:spAutoFit/>
          </a:bodyPr>
          <a:lstStyle/>
          <a:p>
            <a:r>
              <a:rPr lang="en-US" altLang="zh-CN" sz="3600" b="1" dirty="0">
                <a:solidFill>
                  <a:schemeClr val="tx1">
                    <a:lumMod val="85000"/>
                    <a:lumOff val="15000"/>
                  </a:schemeClr>
                </a:solidFill>
                <a:latin typeface="方正静蕾简体" panose="02000000000000000000" pitchFamily="2" charset="-122"/>
                <a:ea typeface="方正静蕾简体" panose="02000000000000000000" pitchFamily="2" charset="-122"/>
              </a:rPr>
              <a:t>4</a:t>
            </a:r>
            <a:endParaRPr lang="zh-CN" altLang="en-US" sz="3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1" name="文本框 60"/>
          <p:cNvSpPr txBox="1"/>
          <p:nvPr/>
        </p:nvSpPr>
        <p:spPr>
          <a:xfrm>
            <a:off x="7805414" y="2062164"/>
            <a:ext cx="313006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 Please add text here Please add text here</a:t>
            </a:r>
          </a:p>
        </p:txBody>
      </p:sp>
      <p:sp>
        <p:nvSpPr>
          <p:cNvPr id="62" name="文本框 61"/>
          <p:cNvSpPr txBox="1"/>
          <p:nvPr/>
        </p:nvSpPr>
        <p:spPr>
          <a:xfrm>
            <a:off x="7805414" y="3190611"/>
            <a:ext cx="313006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 Please add text here Please add text here</a:t>
            </a:r>
          </a:p>
        </p:txBody>
      </p:sp>
      <p:sp>
        <p:nvSpPr>
          <p:cNvPr id="63" name="文本框 62"/>
          <p:cNvSpPr txBox="1"/>
          <p:nvPr/>
        </p:nvSpPr>
        <p:spPr>
          <a:xfrm>
            <a:off x="7817973" y="4282789"/>
            <a:ext cx="313006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 Please add text here Please add text here</a:t>
            </a:r>
          </a:p>
        </p:txBody>
      </p:sp>
      <p:sp>
        <p:nvSpPr>
          <p:cNvPr id="64" name="文本框 63"/>
          <p:cNvSpPr txBox="1"/>
          <p:nvPr/>
        </p:nvSpPr>
        <p:spPr>
          <a:xfrm>
            <a:off x="7805414" y="5343116"/>
            <a:ext cx="3130060" cy="584775"/>
          </a:xfrm>
          <a:prstGeom prst="rect">
            <a:avLst/>
          </a:prstGeom>
          <a:noFill/>
        </p:spPr>
        <p:txBody>
          <a:bodyPr wrap="square" rtlCol="0">
            <a:spAutoFit/>
          </a:bodyPr>
          <a:lstStyle/>
          <a:p>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add text here Please add text here Please add text here Please add text here</a:t>
            </a:r>
          </a:p>
        </p:txBody>
      </p:sp>
      <p:grpSp>
        <p:nvGrpSpPr>
          <p:cNvPr id="65" name="组合 64"/>
          <p:cNvGrpSpPr/>
          <p:nvPr/>
        </p:nvGrpSpPr>
        <p:grpSpPr>
          <a:xfrm>
            <a:off x="2217084" y="2214312"/>
            <a:ext cx="2475168" cy="3415283"/>
            <a:chOff x="1413107" y="1041560"/>
            <a:chExt cx="3428652" cy="4730919"/>
          </a:xfrm>
        </p:grpSpPr>
        <p:sp useBgFill="1">
          <p:nvSpPr>
            <p:cNvPr id="66" name="任意多边形 65"/>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任意多边形 67"/>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1"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2" name="组合 71"/>
          <p:cNvGrpSpPr/>
          <p:nvPr/>
        </p:nvGrpSpPr>
        <p:grpSpPr>
          <a:xfrm>
            <a:off x="1417831" y="4768693"/>
            <a:ext cx="983956" cy="394757"/>
            <a:chOff x="1372329" y="5446987"/>
            <a:chExt cx="1761315" cy="706794"/>
          </a:xfrm>
        </p:grpSpPr>
        <p:sp useBgFill="1">
          <p:nvSpPr>
            <p:cNvPr id="73" name="任意多边形 72"/>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useBgFill="1">
          <p:nvSpPr>
            <p:cNvPr id="74" name="任意多边形 73"/>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ln w="254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5" name="文本框 74"/>
          <p:cNvSpPr txBox="1"/>
          <p:nvPr/>
        </p:nvSpPr>
        <p:spPr>
          <a:xfrm>
            <a:off x="2326139" y="3464287"/>
            <a:ext cx="2856091" cy="584775"/>
          </a:xfrm>
          <a:prstGeom prst="rect">
            <a:avLst/>
          </a:prstGeom>
          <a:noFill/>
        </p:spPr>
        <p:txBody>
          <a:bodyPr wrap="square" rtlCol="0">
            <a:spAutoFit/>
          </a:bodyPr>
          <a:lstStyle/>
          <a:p>
            <a:r>
              <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rPr>
              <a:t>Flow chart</a:t>
            </a:r>
          </a:p>
        </p:txBody>
      </p:sp>
      <p:grpSp>
        <p:nvGrpSpPr>
          <p:cNvPr id="76" name="组合 75"/>
          <p:cNvGrpSpPr/>
          <p:nvPr/>
        </p:nvGrpSpPr>
        <p:grpSpPr>
          <a:xfrm flipH="1">
            <a:off x="3431267" y="2765893"/>
            <a:ext cx="422520" cy="611158"/>
            <a:chOff x="5844088" y="2600655"/>
            <a:chExt cx="385904" cy="611158"/>
          </a:xfrm>
        </p:grpSpPr>
        <p:grpSp>
          <p:nvGrpSpPr>
            <p:cNvPr id="77" name="组合 76"/>
            <p:cNvGrpSpPr/>
            <p:nvPr/>
          </p:nvGrpSpPr>
          <p:grpSpPr>
            <a:xfrm rot="8489641">
              <a:off x="6013992" y="2653092"/>
              <a:ext cx="216000" cy="558721"/>
              <a:chOff x="6011031" y="2540000"/>
              <a:chExt cx="242182" cy="626447"/>
            </a:xfrm>
          </p:grpSpPr>
          <p:sp>
            <p:nvSpPr>
              <p:cNvPr id="79" name="任意多边形 78"/>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任意多边形 77"/>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4018098"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useBgFill="1">
        <p:nvSpPr>
          <p:cNvPr id="82" name="任意多边形 81"/>
          <p:cNvSpPr/>
          <p:nvPr/>
        </p:nvSpPr>
        <p:spPr>
          <a:xfrm>
            <a:off x="1958423" y="1987485"/>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725 w 334099"/>
              <a:gd name="connsiteY0-2" fmla="*/ 508256 h 5164770"/>
              <a:gd name="connsiteX1-3" fmla="*/ 149315 w 334099"/>
              <a:gd name="connsiteY1-4" fmla="*/ 4760216 h 5164770"/>
              <a:gd name="connsiteX2-5" fmla="*/ 332195 w 334099"/>
              <a:gd name="connsiteY2-6" fmla="*/ 4577336 h 5164770"/>
              <a:gd name="connsiteX3-7" fmla="*/ 229325 w 334099"/>
              <a:gd name="connsiteY3-8" fmla="*/ 531116 h 5164770"/>
              <a:gd name="connsiteX4-9" fmla="*/ 725 w 334099"/>
              <a:gd name="connsiteY4-10" fmla="*/ 508256 h 5164770"/>
              <a:gd name="connsiteX0-11" fmla="*/ 5231 w 338605"/>
              <a:gd name="connsiteY0-12" fmla="*/ 508256 h 5164770"/>
              <a:gd name="connsiteX1-13" fmla="*/ 61921 w 338605"/>
              <a:gd name="connsiteY1-14" fmla="*/ 4760216 h 5164770"/>
              <a:gd name="connsiteX2-15" fmla="*/ 336701 w 338605"/>
              <a:gd name="connsiteY2-16" fmla="*/ 4577336 h 5164770"/>
              <a:gd name="connsiteX3-17" fmla="*/ 233831 w 338605"/>
              <a:gd name="connsiteY3-18" fmla="*/ 531116 h 5164770"/>
              <a:gd name="connsiteX4-19" fmla="*/ 5231 w 338605"/>
              <a:gd name="connsiteY4-20" fmla="*/ 508256 h 5164770"/>
              <a:gd name="connsiteX0-21" fmla="*/ 1317 w 334691"/>
              <a:gd name="connsiteY0-22" fmla="*/ 509201 h 5174270"/>
              <a:gd name="connsiteX1-23" fmla="*/ 126931 w 334691"/>
              <a:gd name="connsiteY1-24" fmla="*/ 4775919 h 5174270"/>
              <a:gd name="connsiteX2-25" fmla="*/ 332787 w 334691"/>
              <a:gd name="connsiteY2-26" fmla="*/ 4578281 h 5174270"/>
              <a:gd name="connsiteX3-27" fmla="*/ 229917 w 334691"/>
              <a:gd name="connsiteY3-28" fmla="*/ 532061 h 5174270"/>
              <a:gd name="connsiteX4-29" fmla="*/ 1317 w 334691"/>
              <a:gd name="connsiteY4-30" fmla="*/ 509201 h 5174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3" name="任意多边形 82"/>
          <p:cNvSpPr/>
          <p:nvPr/>
        </p:nvSpPr>
        <p:spPr>
          <a:xfrm>
            <a:off x="3112922" y="1991633"/>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1179 w 357095"/>
              <a:gd name="connsiteY0-2" fmla="*/ 503978 h 5163391"/>
              <a:gd name="connsiteX1-3" fmla="*/ 149769 w 357095"/>
              <a:gd name="connsiteY1-4" fmla="*/ 4755938 h 5163391"/>
              <a:gd name="connsiteX2-5" fmla="*/ 355623 w 357095"/>
              <a:gd name="connsiteY2-6" fmla="*/ 4514024 h 5163391"/>
              <a:gd name="connsiteX3-7" fmla="*/ 229779 w 357095"/>
              <a:gd name="connsiteY3-8" fmla="*/ 526838 h 5163391"/>
              <a:gd name="connsiteX4-9" fmla="*/ 1179 w 357095"/>
              <a:gd name="connsiteY4-10" fmla="*/ 503978 h 51633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4" name="任意多边形 83"/>
          <p:cNvSpPr/>
          <p:nvPr/>
        </p:nvSpPr>
        <p:spPr>
          <a:xfrm rot="5400000">
            <a:off x="2559412" y="4985949"/>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2109971" y="5091294"/>
            <a:ext cx="1069524"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85000"/>
                    <a:lumOff val="15000"/>
                  </a:schemeClr>
                </a:solidFill>
                <a:latin typeface="方正静蕾简体" panose="02000000000000000000" pitchFamily="2" charset="-122"/>
                <a:ea typeface="方正静蕾简体" panose="02000000000000000000" pitchFamily="2" charset="-122"/>
              </a:rPr>
              <a:t>2016</a:t>
            </a:r>
            <a:endParaRPr lang="zh-CN" altLang="en-US" b="1" spc="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useBgFill="1">
        <p:nvSpPr>
          <p:cNvPr id="86" name="任意多边形 85"/>
          <p:cNvSpPr/>
          <p:nvPr/>
        </p:nvSpPr>
        <p:spPr>
          <a:xfrm rot="5400000">
            <a:off x="2559412" y="425019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2128457" y="4322409"/>
            <a:ext cx="1069524"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85000"/>
                    <a:lumOff val="15000"/>
                  </a:schemeClr>
                </a:solidFill>
                <a:latin typeface="方正静蕾简体" panose="02000000000000000000" pitchFamily="2" charset="-122"/>
                <a:ea typeface="方正静蕾简体" panose="02000000000000000000" pitchFamily="2" charset="-122"/>
              </a:rPr>
              <a:t>2017</a:t>
            </a:r>
            <a:endParaRPr lang="zh-CN" altLang="en-US" b="1" spc="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useBgFill="1">
        <p:nvSpPr>
          <p:cNvPr id="88" name="任意多边形 87"/>
          <p:cNvSpPr/>
          <p:nvPr/>
        </p:nvSpPr>
        <p:spPr>
          <a:xfrm rot="5400000">
            <a:off x="2559412" y="3481310"/>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2116933" y="3602991"/>
            <a:ext cx="1069524"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85000"/>
                    <a:lumOff val="15000"/>
                  </a:schemeClr>
                </a:solidFill>
                <a:latin typeface="方正静蕾简体" panose="02000000000000000000" pitchFamily="2" charset="-122"/>
                <a:ea typeface="方正静蕾简体" panose="02000000000000000000" pitchFamily="2" charset="-122"/>
              </a:rPr>
              <a:t>2018</a:t>
            </a:r>
            <a:endParaRPr lang="zh-CN" altLang="en-US" b="1" spc="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useBgFill="1">
        <p:nvSpPr>
          <p:cNvPr id="90" name="任意多边形 89"/>
          <p:cNvSpPr/>
          <p:nvPr/>
        </p:nvSpPr>
        <p:spPr>
          <a:xfrm rot="5400000">
            <a:off x="2549288" y="276189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2097697" y="2878556"/>
            <a:ext cx="1069524"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85000"/>
                    <a:lumOff val="15000"/>
                  </a:schemeClr>
                </a:solidFill>
                <a:latin typeface="方正静蕾简体" panose="02000000000000000000" pitchFamily="2" charset="-122"/>
                <a:ea typeface="方正静蕾简体" panose="02000000000000000000" pitchFamily="2" charset="-122"/>
              </a:rPr>
              <a:t>2019</a:t>
            </a:r>
            <a:endParaRPr lang="zh-CN" altLang="en-US" b="1" spc="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useBgFill="1">
        <p:nvSpPr>
          <p:cNvPr id="92" name="任意多边形 91"/>
          <p:cNvSpPr/>
          <p:nvPr/>
        </p:nvSpPr>
        <p:spPr>
          <a:xfrm rot="5400000">
            <a:off x="2549289" y="2037457"/>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ln w="254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2109221" y="2117888"/>
            <a:ext cx="1069524"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a:solidFill>
                  <a:schemeClr val="tx1">
                    <a:lumMod val="85000"/>
                    <a:lumOff val="15000"/>
                  </a:schemeClr>
                </a:solidFill>
                <a:latin typeface="方正静蕾简体" panose="02000000000000000000" pitchFamily="2" charset="-122"/>
                <a:ea typeface="方正静蕾简体" panose="02000000000000000000" pitchFamily="2" charset="-122"/>
              </a:rPr>
              <a:t>2020</a:t>
            </a:r>
            <a:endParaRPr lang="zh-CN" altLang="en-US" b="1" spc="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94" name="文本框 93"/>
          <p:cNvSpPr txBox="1"/>
          <p:nvPr/>
        </p:nvSpPr>
        <p:spPr>
          <a:xfrm>
            <a:off x="4295183" y="5285005"/>
            <a:ext cx="6545579" cy="370679"/>
          </a:xfrm>
          <a:prstGeom prst="rect">
            <a:avLst/>
          </a:prstGeom>
          <a:noFill/>
        </p:spPr>
        <p:txBody>
          <a:bodyPr wrap="square" rtlCol="0">
            <a:spAutoFit/>
          </a:bodyPr>
          <a:lstStyle/>
          <a:p>
            <a:pPr algn="just">
              <a:lnSpc>
                <a:spcPct val="125000"/>
              </a:lnSpc>
            </a:pPr>
            <a:r>
              <a:rPr lang="en-US" altLang="zh-CN" sz="1600" dirty="0">
                <a:solidFill>
                  <a:schemeClr val="tx1">
                    <a:lumMod val="85000"/>
                    <a:lumOff val="15000"/>
                  </a:schemeClr>
                </a:solidFill>
                <a:latin typeface="华文细黑" panose="02010600040101010101" pitchFamily="2" charset="-122"/>
                <a:ea typeface="华文细黑" panose="02010600040101010101" pitchFamily="2" charset="-122"/>
              </a:rPr>
              <a:t>—— </a:t>
            </a: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95" name="文本框 94"/>
          <p:cNvSpPr txBox="1"/>
          <p:nvPr/>
        </p:nvSpPr>
        <p:spPr>
          <a:xfrm>
            <a:off x="4295183" y="4563240"/>
            <a:ext cx="6545579" cy="370679"/>
          </a:xfrm>
          <a:prstGeom prst="rect">
            <a:avLst/>
          </a:prstGeom>
          <a:noFill/>
        </p:spPr>
        <p:txBody>
          <a:bodyPr wrap="square" rtlCol="0">
            <a:spAutoFit/>
          </a:bodyPr>
          <a:lstStyle/>
          <a:p>
            <a:pPr algn="just">
              <a:lnSpc>
                <a:spcPct val="125000"/>
              </a:lnSpc>
            </a:pPr>
            <a:r>
              <a:rPr lang="en-US" altLang="zh-CN" sz="1600" dirty="0">
                <a:solidFill>
                  <a:schemeClr val="tx1">
                    <a:lumMod val="85000"/>
                    <a:lumOff val="15000"/>
                  </a:schemeClr>
                </a:solidFill>
                <a:latin typeface="华文细黑" panose="02010600040101010101" pitchFamily="2" charset="-122"/>
                <a:ea typeface="华文细黑" panose="02010600040101010101" pitchFamily="2" charset="-122"/>
              </a:rPr>
              <a:t>—— </a:t>
            </a: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96" name="文本框 95"/>
          <p:cNvSpPr txBox="1"/>
          <p:nvPr/>
        </p:nvSpPr>
        <p:spPr>
          <a:xfrm>
            <a:off x="4295183" y="3841474"/>
            <a:ext cx="6545579" cy="370679"/>
          </a:xfrm>
          <a:prstGeom prst="rect">
            <a:avLst/>
          </a:prstGeom>
          <a:noFill/>
        </p:spPr>
        <p:txBody>
          <a:bodyPr wrap="square" rtlCol="0">
            <a:spAutoFit/>
          </a:bodyPr>
          <a:lstStyle/>
          <a:p>
            <a:pPr algn="just">
              <a:lnSpc>
                <a:spcPct val="125000"/>
              </a:lnSpc>
            </a:pPr>
            <a:r>
              <a:rPr lang="en-US" altLang="zh-CN" sz="1600" dirty="0">
                <a:solidFill>
                  <a:schemeClr val="tx1">
                    <a:lumMod val="85000"/>
                    <a:lumOff val="15000"/>
                  </a:schemeClr>
                </a:solidFill>
                <a:latin typeface="华文细黑" panose="02010600040101010101" pitchFamily="2" charset="-122"/>
                <a:ea typeface="华文细黑" panose="02010600040101010101" pitchFamily="2" charset="-122"/>
              </a:rPr>
              <a:t>—— </a:t>
            </a: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97" name="文本框 96"/>
          <p:cNvSpPr txBox="1"/>
          <p:nvPr/>
        </p:nvSpPr>
        <p:spPr>
          <a:xfrm>
            <a:off x="4295183" y="3119708"/>
            <a:ext cx="6545579" cy="370679"/>
          </a:xfrm>
          <a:prstGeom prst="rect">
            <a:avLst/>
          </a:prstGeom>
          <a:noFill/>
        </p:spPr>
        <p:txBody>
          <a:bodyPr wrap="square" rtlCol="0">
            <a:spAutoFit/>
          </a:bodyPr>
          <a:lstStyle/>
          <a:p>
            <a:pPr algn="just">
              <a:lnSpc>
                <a:spcPct val="125000"/>
              </a:lnSpc>
            </a:pPr>
            <a:r>
              <a:rPr lang="en-US" altLang="zh-CN" sz="1600" dirty="0">
                <a:solidFill>
                  <a:schemeClr val="tx1">
                    <a:lumMod val="85000"/>
                    <a:lumOff val="15000"/>
                  </a:schemeClr>
                </a:solidFill>
                <a:latin typeface="华文细黑" panose="02010600040101010101" pitchFamily="2" charset="-122"/>
                <a:ea typeface="华文细黑" panose="02010600040101010101" pitchFamily="2" charset="-122"/>
              </a:rPr>
              <a:t>—— </a:t>
            </a: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98" name="文本框 97"/>
          <p:cNvSpPr txBox="1"/>
          <p:nvPr/>
        </p:nvSpPr>
        <p:spPr>
          <a:xfrm>
            <a:off x="4295183" y="2397942"/>
            <a:ext cx="6545579" cy="370679"/>
          </a:xfrm>
          <a:prstGeom prst="rect">
            <a:avLst/>
          </a:prstGeom>
          <a:noFill/>
        </p:spPr>
        <p:txBody>
          <a:bodyPr wrap="square" rtlCol="0">
            <a:spAutoFit/>
          </a:bodyPr>
          <a:lstStyle/>
          <a:p>
            <a:pPr algn="just">
              <a:lnSpc>
                <a:spcPct val="125000"/>
              </a:lnSpc>
            </a:pPr>
            <a:r>
              <a:rPr lang="en-US" altLang="zh-CN" sz="1600" dirty="0">
                <a:solidFill>
                  <a:schemeClr val="tx1">
                    <a:lumMod val="85000"/>
                    <a:lumOff val="15000"/>
                  </a:schemeClr>
                </a:solidFill>
                <a:latin typeface="华文细黑" panose="02010600040101010101" pitchFamily="2" charset="-122"/>
                <a:ea typeface="华文细黑" panose="02010600040101010101" pitchFamily="2" charset="-122"/>
              </a:rPr>
              <a:t>—— </a:t>
            </a:r>
            <a:r>
              <a:rPr lang="zh-CN" altLang="en-US" sz="1600" dirty="0">
                <a:solidFill>
                  <a:schemeClr val="tx1">
                    <a:lumMod val="85000"/>
                    <a:lumOff val="15000"/>
                  </a:schemeClr>
                </a:solidFill>
                <a:latin typeface="华文细黑" panose="02010600040101010101" pitchFamily="2" charset="-122"/>
                <a:ea typeface="华文细黑" panose="02010600040101010101" pitchFamily="2" charset="-122"/>
              </a:rPr>
              <a:t>Please enter the text here Please enter the text here Please enter the text here Please enter the text here please</a:t>
            </a:r>
          </a:p>
        </p:txBody>
      </p:sp>
      <p:sp>
        <p:nvSpPr>
          <p:cNvPr id="99" name="文本框 98"/>
          <p:cNvSpPr txBox="1"/>
          <p:nvPr/>
        </p:nvSpPr>
        <p:spPr>
          <a:xfrm>
            <a:off x="3288650" y="5214405"/>
            <a:ext cx="1314996"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方正静蕾简体" panose="02000000000000000000" pitchFamily="2" charset="-122"/>
                <a:ea typeface="方正静蕾简体" panose="02000000000000000000" pitchFamily="2" charset="-122"/>
              </a:rPr>
              <a:t>Explore</a:t>
            </a:r>
          </a:p>
        </p:txBody>
      </p:sp>
      <p:sp>
        <p:nvSpPr>
          <p:cNvPr id="100" name="文本框 99"/>
          <p:cNvSpPr txBox="1"/>
          <p:nvPr/>
        </p:nvSpPr>
        <p:spPr>
          <a:xfrm>
            <a:off x="3288650" y="4487521"/>
            <a:ext cx="1021677"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rPr>
              <a:t>Start</a:t>
            </a:r>
          </a:p>
        </p:txBody>
      </p:sp>
      <p:sp>
        <p:nvSpPr>
          <p:cNvPr id="101" name="文本框 100"/>
          <p:cNvSpPr txBox="1"/>
          <p:nvPr/>
        </p:nvSpPr>
        <p:spPr>
          <a:xfrm>
            <a:off x="3288650" y="3760638"/>
            <a:ext cx="1314996"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方正静蕾简体" panose="02000000000000000000" pitchFamily="2" charset="-122"/>
                <a:ea typeface="方正静蕾简体" panose="02000000000000000000" pitchFamily="2" charset="-122"/>
              </a:rPr>
              <a:t>Positioning</a:t>
            </a:r>
          </a:p>
        </p:txBody>
      </p:sp>
      <p:sp>
        <p:nvSpPr>
          <p:cNvPr id="102" name="文本框 101"/>
          <p:cNvSpPr txBox="1"/>
          <p:nvPr/>
        </p:nvSpPr>
        <p:spPr>
          <a:xfrm>
            <a:off x="3288650" y="3033755"/>
            <a:ext cx="1314996"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方正静蕾简体" panose="02000000000000000000" pitchFamily="2" charset="-122"/>
                <a:ea typeface="方正静蕾简体" panose="02000000000000000000" pitchFamily="2" charset="-122"/>
              </a:rPr>
              <a:t>Accumulation</a:t>
            </a:r>
          </a:p>
        </p:txBody>
      </p:sp>
      <p:sp>
        <p:nvSpPr>
          <p:cNvPr id="103" name="文本框 102"/>
          <p:cNvSpPr txBox="1"/>
          <p:nvPr/>
        </p:nvSpPr>
        <p:spPr>
          <a:xfrm>
            <a:off x="3288650" y="2302291"/>
            <a:ext cx="1314996"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方正静蕾简体" panose="02000000000000000000" pitchFamily="2" charset="-122"/>
                <a:ea typeface="方正静蕾简体" panose="02000000000000000000" pitchFamily="2" charset="-122"/>
              </a:rPr>
              <a:t>Outbreak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grpSp>
        <p:nvGrpSpPr>
          <p:cNvPr id="169" name="组合 168"/>
          <p:cNvGrpSpPr/>
          <p:nvPr/>
        </p:nvGrpSpPr>
        <p:grpSpPr>
          <a:xfrm>
            <a:off x="352146" y="305015"/>
            <a:ext cx="515956" cy="663134"/>
            <a:chOff x="5700260" y="545431"/>
            <a:chExt cx="3443982" cy="4908418"/>
          </a:xfrm>
        </p:grpSpPr>
        <p:sp>
          <p:nvSpPr>
            <p:cNvPr id="170"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7010895" y="4475746"/>
              <a:ext cx="913905" cy="978103"/>
              <a:chOff x="5869765" y="4949067"/>
              <a:chExt cx="1450294" cy="1552171"/>
            </a:xfrm>
          </p:grpSpPr>
          <p:sp>
            <p:nvSpPr>
              <p:cNvPr id="175"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6" name="组合 175"/>
              <p:cNvGrpSpPr/>
              <p:nvPr/>
            </p:nvGrpSpPr>
            <p:grpSpPr>
              <a:xfrm>
                <a:off x="5869765" y="4949067"/>
                <a:ext cx="1440000" cy="728759"/>
                <a:chOff x="5869765" y="4949067"/>
                <a:chExt cx="1440000" cy="728759"/>
              </a:xfrm>
            </p:grpSpPr>
            <p:sp>
              <p:nvSpPr>
                <p:cNvPr id="177"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172"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1" name="文本框 180"/>
          <p:cNvSpPr txBox="1"/>
          <p:nvPr/>
        </p:nvSpPr>
        <p:spPr>
          <a:xfrm>
            <a:off x="1240772" y="353554"/>
            <a:ext cx="3774258" cy="584775"/>
          </a:xfrm>
          <a:prstGeom prst="rect">
            <a:avLst/>
          </a:prstGeom>
          <a:noFill/>
        </p:spPr>
        <p:txBody>
          <a:bodyPr wrap="square" rtlCol="0">
            <a:spAutoFit/>
          </a:bodyPr>
          <a:lstStyle/>
          <a:p>
            <a:r>
              <a:rPr lang="zh-CN" altLang="en-US" sz="3200" dirty="0">
                <a:solidFill>
                  <a:srgbClr val="282826"/>
                </a:solidFill>
                <a:latin typeface="方正静蕾简体" panose="02000000000000000000" pitchFamily="2" charset="-122"/>
                <a:ea typeface="方正静蕾简体" panose="02000000000000000000" pitchFamily="2" charset="-122"/>
              </a:rPr>
              <a:t>Add toYour title</a:t>
            </a:r>
          </a:p>
        </p:txBody>
      </p:sp>
      <p:sp>
        <p:nvSpPr>
          <p:cNvPr id="37" name="任意多边形 36"/>
          <p:cNvSpPr/>
          <p:nvPr/>
        </p:nvSpPr>
        <p:spPr>
          <a:xfrm>
            <a:off x="1448554" y="2471596"/>
            <a:ext cx="9080626" cy="1285592"/>
          </a:xfrm>
          <a:custGeom>
            <a:avLst/>
            <a:gdLst>
              <a:gd name="connsiteX0" fmla="*/ 0 w 9080626"/>
              <a:gd name="connsiteY0" fmla="*/ 1285592 h 1285592"/>
              <a:gd name="connsiteX1" fmla="*/ 1720159 w 9080626"/>
              <a:gd name="connsiteY1" fmla="*/ 461727 h 1285592"/>
              <a:gd name="connsiteX2" fmla="*/ 3494638 w 9080626"/>
              <a:gd name="connsiteY2" fmla="*/ 878186 h 1285592"/>
              <a:gd name="connsiteX3" fmla="*/ 5413973 w 9080626"/>
              <a:gd name="connsiteY3" fmla="*/ 72428 h 1285592"/>
              <a:gd name="connsiteX4" fmla="*/ 7315200 w 9080626"/>
              <a:gd name="connsiteY4" fmla="*/ 878186 h 1285592"/>
              <a:gd name="connsiteX5" fmla="*/ 9080626 w 9080626"/>
              <a:gd name="connsiteY5" fmla="*/ 0 h 12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626" h="1285592">
                <a:moveTo>
                  <a:pt x="0" y="1285592"/>
                </a:moveTo>
                <a:cubicBezTo>
                  <a:pt x="568859" y="907610"/>
                  <a:pt x="1137719" y="529628"/>
                  <a:pt x="1720159" y="461727"/>
                </a:cubicBezTo>
                <a:cubicBezTo>
                  <a:pt x="2302599" y="393826"/>
                  <a:pt x="2879002" y="943069"/>
                  <a:pt x="3494638" y="878186"/>
                </a:cubicBezTo>
                <a:cubicBezTo>
                  <a:pt x="4110274" y="813303"/>
                  <a:pt x="4777213" y="72428"/>
                  <a:pt x="5413973" y="72428"/>
                </a:cubicBezTo>
                <a:cubicBezTo>
                  <a:pt x="6050733" y="72428"/>
                  <a:pt x="6704091" y="890257"/>
                  <a:pt x="7315200" y="878186"/>
                </a:cubicBezTo>
                <a:cubicBezTo>
                  <a:pt x="7926309" y="866115"/>
                  <a:pt x="8768282" y="135802"/>
                  <a:pt x="9080626" y="0"/>
                </a:cubicBezTo>
              </a:path>
            </a:pathLst>
          </a:custGeom>
          <a:noFill/>
          <a:ln w="222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3"/>
          <p:cNvSpPr txBox="1"/>
          <p:nvPr/>
        </p:nvSpPr>
        <p:spPr>
          <a:xfrm>
            <a:off x="1097796" y="3953571"/>
            <a:ext cx="732894" cy="420563"/>
          </a:xfrm>
          <a:prstGeom prst="rect">
            <a:avLst/>
          </a:prstGeom>
          <a:noFill/>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39" name="TextBox 34"/>
          <p:cNvSpPr txBox="1"/>
          <p:nvPr/>
        </p:nvSpPr>
        <p:spPr>
          <a:xfrm>
            <a:off x="4741431" y="3711511"/>
            <a:ext cx="732894" cy="420565"/>
          </a:xfrm>
          <a:prstGeom prst="rect">
            <a:avLst/>
          </a:prstGeom>
          <a:noFill/>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altLang="zh-CN"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40" name="TextBox 39"/>
          <p:cNvSpPr txBox="1"/>
          <p:nvPr/>
        </p:nvSpPr>
        <p:spPr>
          <a:xfrm>
            <a:off x="2890842" y="3184766"/>
            <a:ext cx="612668"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45%</a:t>
            </a:r>
          </a:p>
        </p:txBody>
      </p:sp>
      <p:sp>
        <p:nvSpPr>
          <p:cNvPr id="41" name="TextBox 40"/>
          <p:cNvSpPr txBox="1"/>
          <p:nvPr/>
        </p:nvSpPr>
        <p:spPr>
          <a:xfrm>
            <a:off x="4713597" y="2779933"/>
            <a:ext cx="591829"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35%</a:t>
            </a:r>
          </a:p>
        </p:txBody>
      </p:sp>
      <p:sp>
        <p:nvSpPr>
          <p:cNvPr id="42" name="TextBox 42"/>
          <p:cNvSpPr txBox="1"/>
          <p:nvPr/>
        </p:nvSpPr>
        <p:spPr>
          <a:xfrm>
            <a:off x="6658274" y="2731827"/>
            <a:ext cx="614271"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50%</a:t>
            </a:r>
          </a:p>
        </p:txBody>
      </p:sp>
      <p:sp>
        <p:nvSpPr>
          <p:cNvPr id="43" name="TextBox 43"/>
          <p:cNvSpPr txBox="1"/>
          <p:nvPr/>
        </p:nvSpPr>
        <p:spPr>
          <a:xfrm>
            <a:off x="8555557" y="2727641"/>
            <a:ext cx="596638"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30%</a:t>
            </a:r>
          </a:p>
        </p:txBody>
      </p:sp>
      <p:sp>
        <p:nvSpPr>
          <p:cNvPr id="44" name="TextBox 44"/>
          <p:cNvSpPr txBox="1"/>
          <p:nvPr/>
        </p:nvSpPr>
        <p:spPr>
          <a:xfrm>
            <a:off x="10239615" y="2707749"/>
            <a:ext cx="622286"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60%</a:t>
            </a:r>
          </a:p>
        </p:txBody>
      </p:sp>
      <p:sp>
        <p:nvSpPr>
          <p:cNvPr id="45" name="TextBox 45"/>
          <p:cNvSpPr txBox="1"/>
          <p:nvPr/>
        </p:nvSpPr>
        <p:spPr>
          <a:xfrm>
            <a:off x="1120584" y="3203153"/>
            <a:ext cx="596638" cy="461665"/>
          </a:xfrm>
          <a:prstGeom prst="rect">
            <a:avLst/>
          </a:prstGeom>
          <a:noFill/>
        </p:spPr>
        <p:txBody>
          <a:bodyPr wrap="none" lIns="91440" tIns="45720" rIns="91440" bIns="45720">
            <a:spAutoFit/>
          </a:bodyPr>
          <a:lstStyle/>
          <a:p>
            <a:pPr>
              <a:defRPr/>
            </a:pPr>
            <a:r>
              <a:rPr lang="en-US" sz="2400" dirty="0">
                <a:latin typeface="方正静蕾简体" panose="02000000000000000000" pitchFamily="2" charset="-122"/>
                <a:ea typeface="方正静蕾简体" panose="02000000000000000000" pitchFamily="2" charset="-122"/>
                <a:cs typeface="Open Sans" panose="020B0606030504020204" pitchFamily="34" charset="0"/>
              </a:rPr>
              <a:t>30%</a:t>
            </a:r>
          </a:p>
        </p:txBody>
      </p:sp>
      <p:sp>
        <p:nvSpPr>
          <p:cNvPr id="46" name="TextBox 33"/>
          <p:cNvSpPr txBox="1"/>
          <p:nvPr/>
        </p:nvSpPr>
        <p:spPr>
          <a:xfrm>
            <a:off x="2890842" y="2312736"/>
            <a:ext cx="732894" cy="420565"/>
          </a:xfrm>
          <a:prstGeom prst="rect">
            <a:avLst/>
          </a:prstGeom>
          <a:noFill/>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47" name="矩形 46"/>
          <p:cNvSpPr/>
          <p:nvPr/>
        </p:nvSpPr>
        <p:spPr>
          <a:xfrm>
            <a:off x="6592747" y="1746349"/>
            <a:ext cx="732894" cy="420565"/>
          </a:xfrm>
          <a:prstGeom prst="rect">
            <a:avLst/>
          </a:prstGeom>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altLang="zh-CN"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48" name="矩形 47"/>
          <p:cNvSpPr/>
          <p:nvPr/>
        </p:nvSpPr>
        <p:spPr>
          <a:xfrm>
            <a:off x="8594059" y="3698933"/>
            <a:ext cx="732894" cy="420565"/>
          </a:xfrm>
          <a:prstGeom prst="rect">
            <a:avLst/>
          </a:prstGeom>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altLang="zh-CN"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49" name="矩形 48"/>
          <p:cNvSpPr/>
          <p:nvPr/>
        </p:nvSpPr>
        <p:spPr>
          <a:xfrm>
            <a:off x="10278118" y="1746350"/>
            <a:ext cx="732894" cy="420565"/>
          </a:xfrm>
          <a:prstGeom prst="rect">
            <a:avLst/>
          </a:prstGeom>
        </p:spPr>
        <p:txBody>
          <a:bodyPr wrap="none" lIns="91440" tIns="45720" rIns="91440" bIns="45720">
            <a:spAutoFit/>
          </a:bodyPr>
          <a:lstStyle/>
          <a:p>
            <a:pPr>
              <a:defRPr/>
            </a:pPr>
            <a:r>
              <a:rPr lang="zh-CN" altLang="en-US" sz="2135" dirty="0">
                <a:latin typeface="方正静蕾简体" panose="02000000000000000000" pitchFamily="2" charset="-122"/>
                <a:ea typeface="方正静蕾简体" panose="02000000000000000000" pitchFamily="2" charset="-122"/>
                <a:cs typeface="Open Sans" panose="020B0606030504020204" pitchFamily="34" charset="0"/>
              </a:rPr>
              <a:t>Title</a:t>
            </a:r>
            <a:endParaRPr lang="en-US" altLang="zh-CN" sz="2135" dirty="0">
              <a:latin typeface="方正静蕾简体" panose="02000000000000000000" pitchFamily="2" charset="-122"/>
              <a:ea typeface="方正静蕾简体" panose="02000000000000000000" pitchFamily="2" charset="-122"/>
              <a:cs typeface="Open Sans" panose="020B0606030504020204" pitchFamily="34" charset="0"/>
            </a:endParaRPr>
          </a:p>
        </p:txBody>
      </p:sp>
      <p:sp>
        <p:nvSpPr>
          <p:cNvPr id="51" name="任意多边形 50"/>
          <p:cNvSpPr/>
          <p:nvPr/>
        </p:nvSpPr>
        <p:spPr>
          <a:xfrm rot="20216959" flipH="1">
            <a:off x="1232648" y="3622575"/>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20216959" flipH="1">
            <a:off x="1104692" y="3735291"/>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20216959" flipH="1">
            <a:off x="3020981" y="2772963"/>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16959" flipH="1">
            <a:off x="2893025" y="2885679"/>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16959" flipH="1">
            <a:off x="4794159" y="3218964"/>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16959" flipH="1">
            <a:off x="4666203" y="3331680"/>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20216959" flipH="1">
            <a:off x="6791415" y="2324054"/>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0216959" flipH="1">
            <a:off x="6663459" y="2436770"/>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20216959" flipH="1">
            <a:off x="8653683" y="3159572"/>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20216959" flipH="1">
            <a:off x="8525727" y="3272288"/>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20216959" flipH="1">
            <a:off x="10367571" y="2235225"/>
            <a:ext cx="341641" cy="362602"/>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FFFDF0"/>
          </a:solidFill>
          <a:ln w="28575"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16959" flipH="1">
            <a:off x="10239615" y="2347941"/>
            <a:ext cx="573181" cy="162021"/>
          </a:xfrm>
          <a:custGeom>
            <a:avLst/>
            <a:gdLst>
              <a:gd name="connsiteX0" fmla="*/ 202641 w 1204484"/>
              <a:gd name="connsiteY0" fmla="*/ 156229 h 260223"/>
              <a:gd name="connsiteX1" fmla="*/ 18842 w 1204484"/>
              <a:gd name="connsiteY1" fmla="*/ 257318 h 260223"/>
              <a:gd name="connsiteX2" fmla="*/ 606998 w 1204484"/>
              <a:gd name="connsiteY2" fmla="*/ 215963 h 260223"/>
              <a:gd name="connsiteX3" fmla="*/ 1199750 w 1204484"/>
              <a:gd name="connsiteY3" fmla="*/ 45949 h 260223"/>
              <a:gd name="connsiteX4" fmla="*/ 901077 w 1204484"/>
              <a:gd name="connsiteY4" fmla="*/ 0 h 260223"/>
              <a:gd name="connsiteX5" fmla="*/ 901077 w 1204484"/>
              <a:gd name="connsiteY5" fmla="*/ 0 h 260223"/>
              <a:gd name="connsiteX0-1" fmla="*/ 202641 w 1204484"/>
              <a:gd name="connsiteY0-2" fmla="*/ 156229 h 262942"/>
              <a:gd name="connsiteX1-3" fmla="*/ 18842 w 1204484"/>
              <a:gd name="connsiteY1-4" fmla="*/ 257318 h 262942"/>
              <a:gd name="connsiteX2-5" fmla="*/ 606998 w 1204484"/>
              <a:gd name="connsiteY2-6" fmla="*/ 215963 h 262942"/>
              <a:gd name="connsiteX3-7" fmla="*/ 1199750 w 1204484"/>
              <a:gd name="connsiteY3-8" fmla="*/ 45949 h 262942"/>
              <a:gd name="connsiteX4-9" fmla="*/ 901077 w 1204484"/>
              <a:gd name="connsiteY4-10" fmla="*/ 0 h 262942"/>
              <a:gd name="connsiteX5-11" fmla="*/ 901077 w 1204484"/>
              <a:gd name="connsiteY5-12" fmla="*/ 0 h 262942"/>
              <a:gd name="connsiteX0-13" fmla="*/ 203801 w 1205128"/>
              <a:gd name="connsiteY0-14" fmla="*/ 156229 h 299211"/>
              <a:gd name="connsiteX1-15" fmla="*/ 20002 w 1205128"/>
              <a:gd name="connsiteY1-16" fmla="*/ 257318 h 299211"/>
              <a:gd name="connsiteX2-17" fmla="*/ 626538 w 1205128"/>
              <a:gd name="connsiteY2-18" fmla="*/ 275697 h 299211"/>
              <a:gd name="connsiteX3-19" fmla="*/ 1200910 w 1205128"/>
              <a:gd name="connsiteY3-20" fmla="*/ 45949 h 299211"/>
              <a:gd name="connsiteX4-21" fmla="*/ 902237 w 1205128"/>
              <a:gd name="connsiteY4-22" fmla="*/ 0 h 299211"/>
              <a:gd name="connsiteX5-23" fmla="*/ 902237 w 1205128"/>
              <a:gd name="connsiteY5-24" fmla="*/ 0 h 299211"/>
              <a:gd name="connsiteX0-25" fmla="*/ 203801 w 1205128"/>
              <a:gd name="connsiteY0-26" fmla="*/ 156229 h 293093"/>
              <a:gd name="connsiteX1-27" fmla="*/ 20002 w 1205128"/>
              <a:gd name="connsiteY1-28" fmla="*/ 257318 h 293093"/>
              <a:gd name="connsiteX2-29" fmla="*/ 626538 w 1205128"/>
              <a:gd name="connsiteY2-30" fmla="*/ 275697 h 293093"/>
              <a:gd name="connsiteX3-31" fmla="*/ 1200910 w 1205128"/>
              <a:gd name="connsiteY3-32" fmla="*/ 45949 h 293093"/>
              <a:gd name="connsiteX4-33" fmla="*/ 902237 w 1205128"/>
              <a:gd name="connsiteY4-34" fmla="*/ 0 h 293093"/>
              <a:gd name="connsiteX5-35" fmla="*/ 902237 w 1205128"/>
              <a:gd name="connsiteY5-36" fmla="*/ 0 h 293093"/>
              <a:gd name="connsiteX0-37" fmla="*/ 189419 w 1190746"/>
              <a:gd name="connsiteY0-38" fmla="*/ 156229 h 303079"/>
              <a:gd name="connsiteX1-39" fmla="*/ 5620 w 1190746"/>
              <a:gd name="connsiteY1-40" fmla="*/ 257318 h 303079"/>
              <a:gd name="connsiteX2-41" fmla="*/ 612156 w 1190746"/>
              <a:gd name="connsiteY2-42" fmla="*/ 275697 h 303079"/>
              <a:gd name="connsiteX3-43" fmla="*/ 1186528 w 1190746"/>
              <a:gd name="connsiteY3-44" fmla="*/ 45949 h 303079"/>
              <a:gd name="connsiteX4-45" fmla="*/ 887855 w 1190746"/>
              <a:gd name="connsiteY4-46" fmla="*/ 0 h 303079"/>
              <a:gd name="connsiteX5-47" fmla="*/ 887855 w 1190746"/>
              <a:gd name="connsiteY5-48" fmla="*/ 0 h 303079"/>
              <a:gd name="connsiteX0-49" fmla="*/ 189419 w 1186528"/>
              <a:gd name="connsiteY0-50" fmla="*/ 166016 h 312866"/>
              <a:gd name="connsiteX1-51" fmla="*/ 5620 w 1186528"/>
              <a:gd name="connsiteY1-52" fmla="*/ 267105 h 312866"/>
              <a:gd name="connsiteX2-53" fmla="*/ 612156 w 1186528"/>
              <a:gd name="connsiteY2-54" fmla="*/ 285484 h 312866"/>
              <a:gd name="connsiteX3-55" fmla="*/ 1186528 w 1186528"/>
              <a:gd name="connsiteY3-56" fmla="*/ 55736 h 312866"/>
              <a:gd name="connsiteX4-57" fmla="*/ 887855 w 1186528"/>
              <a:gd name="connsiteY4-58" fmla="*/ 9787 h 312866"/>
              <a:gd name="connsiteX5-59" fmla="*/ 887855 w 1186528"/>
              <a:gd name="connsiteY5-60" fmla="*/ 9787 h 312866"/>
              <a:gd name="connsiteX0-61" fmla="*/ 189419 w 1186971"/>
              <a:gd name="connsiteY0-62" fmla="*/ 162790 h 309640"/>
              <a:gd name="connsiteX1-63" fmla="*/ 5620 w 1186971"/>
              <a:gd name="connsiteY1-64" fmla="*/ 263879 h 309640"/>
              <a:gd name="connsiteX2-65" fmla="*/ 612156 w 1186971"/>
              <a:gd name="connsiteY2-66" fmla="*/ 282258 h 309640"/>
              <a:gd name="connsiteX3-67" fmla="*/ 1186528 w 1186971"/>
              <a:gd name="connsiteY3-68" fmla="*/ 52510 h 309640"/>
              <a:gd name="connsiteX4-69" fmla="*/ 887855 w 1186971"/>
              <a:gd name="connsiteY4-70" fmla="*/ 6561 h 309640"/>
              <a:gd name="connsiteX5-71" fmla="*/ 887855 w 1186971"/>
              <a:gd name="connsiteY5-72" fmla="*/ 6561 h 309640"/>
              <a:gd name="connsiteX0-73" fmla="*/ 189419 w 1186971"/>
              <a:gd name="connsiteY0-74" fmla="*/ 162790 h 309640"/>
              <a:gd name="connsiteX1-75" fmla="*/ 5620 w 1186971"/>
              <a:gd name="connsiteY1-76" fmla="*/ 263879 h 309640"/>
              <a:gd name="connsiteX2-77" fmla="*/ 612156 w 1186971"/>
              <a:gd name="connsiteY2-78" fmla="*/ 282258 h 309640"/>
              <a:gd name="connsiteX3-79" fmla="*/ 1186528 w 1186971"/>
              <a:gd name="connsiteY3-80" fmla="*/ 52510 h 309640"/>
              <a:gd name="connsiteX4-81" fmla="*/ 887855 w 1186971"/>
              <a:gd name="connsiteY4-82" fmla="*/ 6561 h 309640"/>
              <a:gd name="connsiteX5-83" fmla="*/ 887855 w 1186971"/>
              <a:gd name="connsiteY5-84" fmla="*/ 6561 h 309640"/>
              <a:gd name="connsiteX0-85" fmla="*/ 203801 w 1201353"/>
              <a:gd name="connsiteY0-86" fmla="*/ 139815 h 300469"/>
              <a:gd name="connsiteX1-87" fmla="*/ 20002 w 1201353"/>
              <a:gd name="connsiteY1-88" fmla="*/ 263879 h 300469"/>
              <a:gd name="connsiteX2-89" fmla="*/ 626538 w 1201353"/>
              <a:gd name="connsiteY2-90" fmla="*/ 282258 h 300469"/>
              <a:gd name="connsiteX3-91" fmla="*/ 1200910 w 1201353"/>
              <a:gd name="connsiteY3-92" fmla="*/ 52510 h 300469"/>
              <a:gd name="connsiteX4-93" fmla="*/ 902237 w 1201353"/>
              <a:gd name="connsiteY4-94" fmla="*/ 6561 h 300469"/>
              <a:gd name="connsiteX5-95" fmla="*/ 902237 w 1201353"/>
              <a:gd name="connsiteY5-96" fmla="*/ 6561 h 300469"/>
              <a:gd name="connsiteX0-97" fmla="*/ 195393 w 1192945"/>
              <a:gd name="connsiteY0-98" fmla="*/ 139815 h 307899"/>
              <a:gd name="connsiteX1-99" fmla="*/ 11594 w 1192945"/>
              <a:gd name="connsiteY1-100" fmla="*/ 263879 h 307899"/>
              <a:gd name="connsiteX2-101" fmla="*/ 618130 w 1192945"/>
              <a:gd name="connsiteY2-102" fmla="*/ 282258 h 307899"/>
              <a:gd name="connsiteX3-103" fmla="*/ 1192502 w 1192945"/>
              <a:gd name="connsiteY3-104" fmla="*/ 52510 h 307899"/>
              <a:gd name="connsiteX4-105" fmla="*/ 893829 w 1192945"/>
              <a:gd name="connsiteY4-106" fmla="*/ 6561 h 307899"/>
              <a:gd name="connsiteX5-107" fmla="*/ 893829 w 1192945"/>
              <a:gd name="connsiteY5-108" fmla="*/ 6561 h 307899"/>
              <a:gd name="connsiteX0-109" fmla="*/ 199654 w 1197206"/>
              <a:gd name="connsiteY0-110" fmla="*/ 139815 h 331631"/>
              <a:gd name="connsiteX1-111" fmla="*/ 11260 w 1197206"/>
              <a:gd name="connsiteY1-112" fmla="*/ 305234 h 331631"/>
              <a:gd name="connsiteX2-113" fmla="*/ 622391 w 1197206"/>
              <a:gd name="connsiteY2-114" fmla="*/ 282258 h 331631"/>
              <a:gd name="connsiteX3-115" fmla="*/ 1196763 w 1197206"/>
              <a:gd name="connsiteY3-116" fmla="*/ 52510 h 331631"/>
              <a:gd name="connsiteX4-117" fmla="*/ 898090 w 1197206"/>
              <a:gd name="connsiteY4-118" fmla="*/ 6561 h 331631"/>
              <a:gd name="connsiteX5-119" fmla="*/ 898090 w 1197206"/>
              <a:gd name="connsiteY5-120" fmla="*/ 6561 h 331631"/>
              <a:gd name="connsiteX0-121" fmla="*/ 199654 w 1196804"/>
              <a:gd name="connsiteY0-122" fmla="*/ 135685 h 327501"/>
              <a:gd name="connsiteX1-123" fmla="*/ 11260 w 1196804"/>
              <a:gd name="connsiteY1-124" fmla="*/ 301104 h 327501"/>
              <a:gd name="connsiteX2-125" fmla="*/ 622391 w 1196804"/>
              <a:gd name="connsiteY2-126" fmla="*/ 278128 h 327501"/>
              <a:gd name="connsiteX3-127" fmla="*/ 1196763 w 1196804"/>
              <a:gd name="connsiteY3-128" fmla="*/ 48380 h 327501"/>
              <a:gd name="connsiteX4-129" fmla="*/ 898090 w 1196804"/>
              <a:gd name="connsiteY4-130" fmla="*/ 2431 h 327501"/>
              <a:gd name="connsiteX5-131" fmla="*/ 898090 w 1196804"/>
              <a:gd name="connsiteY5-132" fmla="*/ 2431 h 327501"/>
              <a:gd name="connsiteX0-133" fmla="*/ 199654 w 1196804"/>
              <a:gd name="connsiteY0-134" fmla="*/ 146484 h 338300"/>
              <a:gd name="connsiteX1-135" fmla="*/ 11260 w 1196804"/>
              <a:gd name="connsiteY1-136" fmla="*/ 311903 h 338300"/>
              <a:gd name="connsiteX2-137" fmla="*/ 622391 w 1196804"/>
              <a:gd name="connsiteY2-138" fmla="*/ 288927 h 338300"/>
              <a:gd name="connsiteX3-139" fmla="*/ 1196763 w 1196804"/>
              <a:gd name="connsiteY3-140" fmla="*/ 59179 h 338300"/>
              <a:gd name="connsiteX4-141" fmla="*/ 898090 w 1196804"/>
              <a:gd name="connsiteY4-142" fmla="*/ 13230 h 338300"/>
              <a:gd name="connsiteX5-143" fmla="*/ 898090 w 1196804"/>
              <a:gd name="connsiteY5-144" fmla="*/ 13230 h 33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6804" h="338300">
                <a:moveTo>
                  <a:pt x="199654" y="146484"/>
                </a:moveTo>
                <a:cubicBezTo>
                  <a:pt x="74058" y="159885"/>
                  <a:pt x="-36221" y="260592"/>
                  <a:pt x="11260" y="311903"/>
                </a:cubicBezTo>
                <a:cubicBezTo>
                  <a:pt x="58741" y="363214"/>
                  <a:pt x="424807" y="331048"/>
                  <a:pt x="622391" y="288927"/>
                </a:cubicBezTo>
                <a:cubicBezTo>
                  <a:pt x="819975" y="246806"/>
                  <a:pt x="1201358" y="155673"/>
                  <a:pt x="1196763" y="59179"/>
                </a:cubicBezTo>
                <a:cubicBezTo>
                  <a:pt x="1192168" y="-37315"/>
                  <a:pt x="898090" y="13230"/>
                  <a:pt x="898090" y="13230"/>
                </a:cubicBezTo>
                <a:lnTo>
                  <a:pt x="898090" y="13230"/>
                </a:lnTo>
              </a:path>
            </a:pathLst>
          </a:custGeom>
          <a:noFill/>
          <a:ln w="44450" cap="rnd">
            <a:solidFill>
              <a:schemeClr val="tx1">
                <a:lumMod val="95000"/>
                <a:lumOff val="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1012633" y="4452134"/>
            <a:ext cx="10166734" cy="129535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Please enter text here Please enter text here Please enter text here Please enter text here Please enter text here Please enter text here Please enter text here please enter text here please enter text here please enter text pleaseEnter here please enter the text here please enter the text here please enter the text here please enter the text here please enter the text here please enter the text here</a:t>
            </a: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1456</Words>
  <Application>Microsoft Office PowerPoint</Application>
  <PresentationFormat>宽屏</PresentationFormat>
  <Paragraphs>193</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方正静蕾简体</vt:lpstr>
      <vt:lpstr>汉仪乐喵体W</vt:lpstr>
      <vt:lpstr>华文细黑</vt:lpstr>
      <vt:lpstr>微软雅黑</vt:lpstr>
      <vt:lpstr>微软雅黑 Light</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14</cp:revision>
  <dcterms:created xsi:type="dcterms:W3CDTF">2017-07-17T02:56:00Z</dcterms:created>
  <dcterms:modified xsi:type="dcterms:W3CDTF">2019-11-28T02:06:29Z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