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E73D"/>
    <a:srgbClr val="702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358005987441"/>
          <c:y val="0.10416802593388655"/>
          <c:w val="0.5648904552804197"/>
          <c:h val="0.753784665974450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5D13-4D1E-A888-6CDF00AE228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D13-4D1E-A888-6CDF00AE228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5D13-4D1E-A888-6CDF00AE2285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5D13-4D1E-A888-6CDF00AE2285}"/>
              </c:ext>
            </c:extLst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13-4D1E-A888-6CDF00AE2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0917760"/>
        <c:axId val="200919296"/>
      </c:barChart>
      <c:catAx>
        <c:axId val="2009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919296"/>
        <c:crosses val="autoZero"/>
        <c:auto val="1"/>
        <c:lblAlgn val="ctr"/>
        <c:lblOffset val="100"/>
        <c:noMultiLvlLbl val="0"/>
      </c:catAx>
      <c:valAx>
        <c:axId val="2009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917760"/>
        <c:crosses val="autoZero"/>
        <c:crossBetween val="between"/>
      </c:valAx>
      <c:spPr>
        <a:noFill/>
        <a:ln w="24550">
          <a:noFill/>
        </a:ln>
      </c:spPr>
    </c:plotArea>
    <c:plotVisOnly val="1"/>
    <c:dispBlanksAs val="gap"/>
    <c:showDLblsOverMax val="0"/>
  </c:chart>
  <c:txPr>
    <a:bodyPr/>
    <a:lstStyle/>
    <a:p>
      <a:pPr>
        <a:defRPr lang="es-ES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358005987441"/>
          <c:y val="0.10416802593388655"/>
          <c:w val="0.5648904552804197"/>
          <c:h val="0.7537846659744501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marker>
              <c:spPr>
                <a:solidFill>
                  <a:srgbClr val="C00000"/>
                </a:solidFill>
                <a:ln>
                  <a:noFill/>
                </a:ln>
              </c:spPr>
            </c:marker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0AA-429E-9E10-3CCAA83CCDF6}"/>
              </c:ext>
            </c:extLst>
          </c:dPt>
          <c:dPt>
            <c:idx val="1"/>
            <c:marker>
              <c:spPr>
                <a:solidFill>
                  <a:srgbClr val="FFC0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0AA-429E-9E10-3CCAA83CCDF6}"/>
              </c:ext>
            </c:extLst>
          </c:dPt>
          <c:dPt>
            <c:idx val="2"/>
            <c:marker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0AA-429E-9E10-3CCAA83CCDF6}"/>
              </c:ext>
            </c:extLst>
          </c:dPt>
          <c:dPt>
            <c:idx val="3"/>
            <c:marker>
              <c:spPr>
                <a:solidFill>
                  <a:srgbClr val="FFFF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0AA-429E-9E10-3CCAA83CCDF6}"/>
              </c:ext>
            </c:extLst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60AA-429E-9E10-3CCAA83CC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512640"/>
        <c:axId val="222514176"/>
      </c:lineChart>
      <c:catAx>
        <c:axId val="2225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2514176"/>
        <c:crosses val="autoZero"/>
        <c:auto val="1"/>
        <c:lblAlgn val="ctr"/>
        <c:lblOffset val="100"/>
        <c:noMultiLvlLbl val="0"/>
      </c:catAx>
      <c:valAx>
        <c:axId val="2225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512640"/>
        <c:crosses val="autoZero"/>
        <c:crossBetween val="between"/>
      </c:valAx>
      <c:spPr>
        <a:noFill/>
        <a:ln w="245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s-ES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56358005987441"/>
          <c:y val="0.10416802593388655"/>
          <c:w val="0.5648904552804197"/>
          <c:h val="0.7537846659744501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A483-4928-AC0D-D9C5320F799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A483-4928-AC0D-D9C5320F799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A483-4928-AC0D-D9C5320F799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A483-4928-AC0D-D9C5320F799E}"/>
              </c:ext>
            </c:extLst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83-4928-AC0D-D9C5320F7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41464">
          <a:noFill/>
        </a:ln>
      </c:spPr>
    </c:plotArea>
    <c:legend>
      <c:legendPos val="r"/>
      <c:layout>
        <c:manualLayout>
          <c:xMode val="edge"/>
          <c:yMode val="edge"/>
          <c:x val="9.3337933273804727E-2"/>
          <c:y val="0.87125779490329669"/>
          <c:w val="0.65883892090808283"/>
          <c:h val="0.10976787476033584"/>
        </c:manualLayout>
      </c:layout>
      <c:overlay val="0"/>
      <c:txPr>
        <a:bodyPr/>
        <a:lstStyle/>
        <a:p>
          <a:pPr>
            <a:defRPr sz="1714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sz="2938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iloveppt.org/forum.php?mod=forumdisplay&amp;fid=51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65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01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/>
          <p:nvPr userDrawn="1"/>
        </p:nvCxnSpPr>
        <p:spPr>
          <a:xfrm>
            <a:off x="395536" y="1110391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 userDrawn="1"/>
        </p:nvSpPr>
        <p:spPr>
          <a:xfrm>
            <a:off x="1088288" y="1374676"/>
            <a:ext cx="936376" cy="936376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演绎创作</a:t>
            </a:r>
          </a:p>
        </p:txBody>
      </p:sp>
      <p:sp>
        <p:nvSpPr>
          <p:cNvPr id="21" name="椭圆 20"/>
          <p:cNvSpPr/>
          <p:nvPr userDrawn="1"/>
        </p:nvSpPr>
        <p:spPr>
          <a:xfrm>
            <a:off x="4103812" y="1374676"/>
            <a:ext cx="936376" cy="936376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网络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共享</a:t>
            </a:r>
          </a:p>
        </p:txBody>
      </p:sp>
      <p:sp>
        <p:nvSpPr>
          <p:cNvPr id="22" name="椭圆 21"/>
          <p:cNvSpPr/>
          <p:nvPr userDrawn="1"/>
        </p:nvSpPr>
        <p:spPr>
          <a:xfrm>
            <a:off x="7119336" y="1374676"/>
            <a:ext cx="936376" cy="936376"/>
          </a:xfrm>
          <a:prstGeom prst="ellipse">
            <a:avLst/>
          </a:prstGeom>
          <a:solidFill>
            <a:srgbClr val="E60000"/>
          </a:solidFill>
          <a:ln w="1270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付费下载</a:t>
            </a:r>
          </a:p>
        </p:txBody>
      </p:sp>
      <p:cxnSp>
        <p:nvCxnSpPr>
          <p:cNvPr id="23" name="直接连接符 22"/>
          <p:cNvCxnSpPr/>
          <p:nvPr userDrawn="1"/>
        </p:nvCxnSpPr>
        <p:spPr>
          <a:xfrm>
            <a:off x="395536" y="29715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 userDrawn="1"/>
        </p:nvSpPr>
        <p:spPr>
          <a:xfrm>
            <a:off x="284027" y="2524311"/>
            <a:ext cx="25448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欢迎用于非商业用途的演绎创作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3152775" y="2524311"/>
            <a:ext cx="28384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可在保留文件完整性的前提下共享文件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/>
          <p:cNvSpPr/>
          <p:nvPr userDrawn="1"/>
        </p:nvSpPr>
        <p:spPr>
          <a:xfrm>
            <a:off x="6444524" y="2524311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禁止任何形式的付费下载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 userDrawn="1"/>
        </p:nvSpPr>
        <p:spPr>
          <a:xfrm>
            <a:off x="395288" y="409670"/>
            <a:ext cx="2614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声明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395536" y="6079243"/>
            <a:ext cx="467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更多免费模板访问  我爱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官方网</a:t>
            </a:r>
            <a:r>
              <a:rPr lang="zh-CN" altLang="en-US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www.iloveppt.org</a:t>
            </a:r>
          </a:p>
        </p:txBody>
      </p:sp>
      <p:sp>
        <p:nvSpPr>
          <p:cNvPr id="31" name="圆角矩形 30"/>
          <p:cNvSpPr/>
          <p:nvPr userDrawn="1"/>
        </p:nvSpPr>
        <p:spPr>
          <a:xfrm>
            <a:off x="1655676" y="3840938"/>
            <a:ext cx="5832648" cy="720080"/>
          </a:xfrm>
          <a:prstGeom prst="roundRect">
            <a:avLst>
              <a:gd name="adj" fmla="val 8604"/>
            </a:avLst>
          </a:prstGeom>
          <a:gradFill flip="none" rotWithShape="1">
            <a:gsLst>
              <a:gs pos="0">
                <a:srgbClr val="DDDDDD"/>
              </a:gs>
              <a:gs pos="100000">
                <a:srgbClr val="F8F8F8"/>
              </a:gs>
            </a:gsLst>
            <a:lin ang="16200000" scaled="1"/>
            <a:tileRect/>
          </a:gra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圆角矩形 31"/>
          <p:cNvSpPr/>
          <p:nvPr userDrawn="1"/>
        </p:nvSpPr>
        <p:spPr>
          <a:xfrm>
            <a:off x="1799771" y="3938895"/>
            <a:ext cx="4356405" cy="524166"/>
          </a:xfrm>
          <a:prstGeom prst="roundRect">
            <a:avLst>
              <a:gd name="adj" fmla="val 8604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innerShdw blurRad="50800" dist="25400" dir="13800000">
              <a:prstClr val="black">
                <a:alpha val="1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最新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模板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免费</a:t>
            </a:r>
          </a:p>
        </p:txBody>
      </p:sp>
      <p:sp>
        <p:nvSpPr>
          <p:cNvPr id="33" name="圆角矩形 32">
            <a:hlinkClick r:id="rId2" tooltip="点击选择PPT模版"/>
          </p:cNvPr>
          <p:cNvSpPr/>
          <p:nvPr userDrawn="1"/>
        </p:nvSpPr>
        <p:spPr>
          <a:xfrm>
            <a:off x="6316983" y="3938895"/>
            <a:ext cx="1008113" cy="524166"/>
          </a:xfrm>
          <a:prstGeom prst="roundRect">
            <a:avLst>
              <a:gd name="adj" fmla="val 8604"/>
            </a:avLst>
          </a:prstGeom>
          <a:gradFill>
            <a:gsLst>
              <a:gs pos="0">
                <a:srgbClr val="F6BB00"/>
              </a:gs>
              <a:gs pos="100000">
                <a:srgbClr val="FFD243"/>
              </a:gs>
            </a:gsLst>
            <a:lin ang="16200000" scaled="1"/>
          </a:gradFill>
          <a:ln w="9525">
            <a:solidFill>
              <a:srgbClr val="FFD24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12700" dir="5400000" rotWithShape="0">
                    <a:srgbClr val="FFF7D5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下</a:t>
            </a:r>
            <a:r>
              <a:rPr lang="zh-CN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12700" dir="5400000" rotWithShape="0">
                    <a:srgbClr val="FFF7D5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12700" dir="5400000" rotWithShape="0">
                    <a:srgbClr val="FFF7D5">
                      <a:alpha val="4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载</a:t>
            </a:r>
          </a:p>
        </p:txBody>
      </p:sp>
      <p:sp>
        <p:nvSpPr>
          <p:cNvPr id="34" name="矩形 33"/>
          <p:cNvSpPr/>
          <p:nvPr userDrawn="1"/>
        </p:nvSpPr>
        <p:spPr>
          <a:xfrm>
            <a:off x="1655676" y="4586776"/>
            <a:ext cx="58326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技术支持：我爱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官方网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02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72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7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3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01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27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0594-C552-4374-AD83-923BA7AF334B}" type="datetimeFigureOut">
              <a:rPr lang="es-ES" smtClean="0"/>
              <a:pPr/>
              <a:t>28/11/2019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4AAB-610B-4725-BC96-783D417AD47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25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837"/>
            <a:ext cx="3985775" cy="352839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928670"/>
            <a:ext cx="5094248" cy="648072"/>
          </a:xfrm>
        </p:spPr>
        <p:txBody>
          <a:bodyPr>
            <a:noAutofit/>
          </a:bodyPr>
          <a:lstStyle/>
          <a:p>
            <a:pPr algn="l"/>
            <a:r>
              <a:rPr lang="en-US" altLang="zh-CN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A must-have</a:t>
            </a:r>
            <a:endParaRPr lang="es-ES" sz="4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27537" y="2542944"/>
            <a:ext cx="4968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is simply dummy text of the printing and typeset industry. Lorem Ipsum has been the industry's standard dummy text ever since the 1500.</a:t>
            </a:r>
            <a:endParaRPr lang="es-E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932040" y="6370835"/>
            <a:ext cx="404695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b="1" dirty="0">
                <a:solidFill>
                  <a:srgbClr val="FFC000"/>
                </a:solidFill>
              </a:rPr>
              <a:t>Contact Us</a:t>
            </a:r>
          </a:p>
          <a:p>
            <a:pPr algn="r">
              <a:spcBef>
                <a:spcPts val="0"/>
              </a:spcBef>
            </a:pPr>
            <a:r>
              <a:rPr lang="en-US" altLang="zh-CN" sz="9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sz="9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3871700" y="3498158"/>
            <a:ext cx="1816424" cy="531348"/>
            <a:chOff x="3871700" y="3498158"/>
            <a:chExt cx="1816424" cy="531348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1700" y="3498158"/>
              <a:ext cx="288032" cy="288032"/>
            </a:xfrm>
            <a:prstGeom prst="rect">
              <a:avLst/>
            </a:prstGeom>
          </p:spPr>
        </p:pic>
        <p:sp>
          <p:nvSpPr>
            <p:cNvPr id="18" name="2 Subtítulo">
              <a:hlinkClick r:id="rId5" action="ppaction://hlinksldjump"/>
            </p:cNvPr>
            <p:cNvSpPr txBox="1">
              <a:spLocks/>
            </p:cNvSpPr>
            <p:nvPr/>
          </p:nvSpPr>
          <p:spPr>
            <a:xfrm>
              <a:off x="4175956" y="3542873"/>
              <a:ext cx="1512168" cy="4866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Click to start</a:t>
              </a:r>
              <a:endPara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9" name="2 Subtítulo"/>
          <p:cNvSpPr txBox="1">
            <a:spLocks/>
          </p:cNvSpPr>
          <p:nvPr/>
        </p:nvSpPr>
        <p:spPr>
          <a:xfrm>
            <a:off x="3818012" y="1889539"/>
            <a:ext cx="509424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SMALL CREATIVE AGENCY </a:t>
            </a:r>
            <a:r>
              <a:rPr lang="es-HN" sz="1800" b="1" dirty="0">
                <a:solidFill>
                  <a:srgbClr val="C00000"/>
                </a:solidFill>
              </a:rPr>
              <a:t>MAKING MORE</a:t>
            </a:r>
            <a:endParaRPr lang="es-ES" sz="1800" dirty="0">
              <a:solidFill>
                <a:srgbClr val="C00000"/>
              </a:solidFill>
            </a:endParaRPr>
          </a:p>
        </p:txBody>
      </p:sp>
      <p:sp>
        <p:nvSpPr>
          <p:cNvPr id="20" name="2 Subtítulo"/>
          <p:cNvSpPr txBox="1">
            <a:spLocks/>
          </p:cNvSpPr>
          <p:nvPr/>
        </p:nvSpPr>
        <p:spPr>
          <a:xfrm>
            <a:off x="3818012" y="2114275"/>
            <a:ext cx="4698711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 </a:t>
            </a:r>
            <a:r>
              <a:rPr lang="es-HN" sz="1800" b="1" dirty="0">
                <a:solidFill>
                  <a:srgbClr val="C00000"/>
                </a:solidFill>
              </a:rPr>
              <a:t>WEBSITES</a:t>
            </a:r>
            <a:r>
              <a:rPr lang="es-H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s-HN" sz="1800" b="1" dirty="0">
                <a:solidFill>
                  <a:srgbClr val="C00000"/>
                </a:solidFill>
              </a:rPr>
              <a:t>ADVERTISING</a:t>
            </a:r>
            <a:endParaRPr lang="es-ES" sz="1800" dirty="0">
              <a:solidFill>
                <a:srgbClr val="C00000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3321737" y="5085184"/>
            <a:ext cx="2520280" cy="1038746"/>
            <a:chOff x="3321737" y="5085184"/>
            <a:chExt cx="2520280" cy="1038746"/>
          </a:xfrm>
        </p:grpSpPr>
        <p:sp>
          <p:nvSpPr>
            <p:cNvPr id="6" name="5 CuadroTexto"/>
            <p:cNvSpPr txBox="1"/>
            <p:nvPr/>
          </p:nvSpPr>
          <p:spPr>
            <a:xfrm>
              <a:off x="3923928" y="5085184"/>
              <a:ext cx="1696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Satisfaction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21737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It is a long ed din out there a reader will will be </a:t>
              </a:r>
              <a:r>
                <a:rPr lang="en-US" sz="1050" b="1" dirty="0">
                  <a:solidFill>
                    <a:srgbClr val="FFC000"/>
                  </a:solidFill>
                </a:rPr>
                <a:t>by the readable </a:t>
              </a:r>
              <a:r>
                <a:rPr lang="en-US" sz="1050" dirty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8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12 Grupo"/>
          <p:cNvGrpSpPr/>
          <p:nvPr/>
        </p:nvGrpSpPr>
        <p:grpSpPr>
          <a:xfrm>
            <a:off x="225393" y="5085184"/>
            <a:ext cx="2520280" cy="1038746"/>
            <a:chOff x="225393" y="5085184"/>
            <a:chExt cx="2520280" cy="1038746"/>
          </a:xfrm>
        </p:grpSpPr>
        <p:sp>
          <p:nvSpPr>
            <p:cNvPr id="4" name="3 CuadroTexto"/>
            <p:cNvSpPr txBox="1"/>
            <p:nvPr/>
          </p:nvSpPr>
          <p:spPr>
            <a:xfrm>
              <a:off x="827584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2539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It is a long ed din out there a reader will will be </a:t>
              </a:r>
              <a:r>
                <a:rPr lang="en-US" sz="1050" b="1" dirty="0">
                  <a:solidFill>
                    <a:srgbClr val="FFC000"/>
                  </a:solidFill>
                </a:rPr>
                <a:t>by the readable </a:t>
              </a:r>
              <a:r>
                <a:rPr lang="en-US" sz="1050" dirty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9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15 Grupo"/>
          <p:cNvGrpSpPr/>
          <p:nvPr/>
        </p:nvGrpSpPr>
        <p:grpSpPr>
          <a:xfrm>
            <a:off x="6346073" y="5082108"/>
            <a:ext cx="2520280" cy="1041822"/>
            <a:chOff x="6346073" y="5082108"/>
            <a:chExt cx="2520280" cy="1041822"/>
          </a:xfrm>
        </p:grpSpPr>
        <p:sp>
          <p:nvSpPr>
            <p:cNvPr id="8" name="7 CuadroTexto"/>
            <p:cNvSpPr txBox="1"/>
            <p:nvPr/>
          </p:nvSpPr>
          <p:spPr>
            <a:xfrm>
              <a:off x="6876256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Join Us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4607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It is a long ed din out there a reader will will be </a:t>
              </a:r>
              <a:r>
                <a:rPr lang="en-US" sz="1050" b="1" dirty="0">
                  <a:solidFill>
                    <a:srgbClr val="FFC000"/>
                  </a:solidFill>
                </a:rPr>
                <a:t>by the readable </a:t>
              </a:r>
              <a:r>
                <a:rPr lang="en-US" sz="1050" dirty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30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12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84 -3.33333E-6 C 0.16094 -3.33333E-6 0.28004 -3.33333E-6 0.39913 -3.33333E-6 " pathEditMode="relative" rAng="0" ptsTypes="f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988840"/>
            <a:ext cx="8071942" cy="4078039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 industry.</a:t>
            </a:r>
          </a:p>
          <a:p>
            <a:pPr marL="342900" indent="-342900">
              <a:spcAft>
                <a:spcPts val="600"/>
              </a:spcAft>
              <a:buBlip>
                <a:blip r:embed="rId3"/>
              </a:buBlip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Ipsum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beth 1500. 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sedised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sheets.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Ipsum passages, and recent morely with desktop publishing software like Aldus PageMaker lingversions of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Reiny to popular belief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Lorem Ipsum is not simply text. It has roots in a piece of classical Latin lat s from 45 BC, making it over 2000 years old. Richard McClintock.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of the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ly with desktop.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beth 1500. 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>
                <a:solidFill>
                  <a:srgbClr val="C00000"/>
                </a:solidFill>
              </a:rPr>
              <a:t>CONTENT</a:t>
            </a:r>
            <a:r>
              <a:rPr lang="es-HN" sz="493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>
              <a:solidFill>
                <a:srgbClr val="FFC000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 LIST</a:t>
            </a:r>
            <a:endParaRPr lang="es-HN" b="1" dirty="0">
              <a:solidFill>
                <a:srgbClr val="C00000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>
              <a:solidFill>
                <a:srgbClr val="FFC000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9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1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16" name="1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2" descr="C:\Users\Design\Documents\Edu\Product Launch\shadown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22501"/>
            <a:ext cx="277789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9084" y="466006"/>
            <a:ext cx="5109020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IN TOUCH</a:t>
            </a:r>
            <a:endParaRPr lang="es-HN" sz="5400" b="1" dirty="0">
              <a:solidFill>
                <a:srgbClr val="FFC000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14586" y="860357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</a:t>
            </a:r>
            <a:r>
              <a:rPr lang="es-HN" sz="4000" b="1" dirty="0">
                <a:solidFill>
                  <a:srgbClr val="C00000"/>
                </a:solidFill>
              </a:rPr>
              <a:t>US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369793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SomeS title in this line</a:t>
            </a:r>
            <a:endParaRPr lang="es-HN" sz="1800" b="1" dirty="0">
              <a:solidFill>
                <a:srgbClr val="FFC000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932040" y="1917626"/>
            <a:ext cx="3528392" cy="4031654"/>
            <a:chOff x="4932040" y="1917626"/>
            <a:chExt cx="3528392" cy="4031654"/>
          </a:xfrm>
        </p:grpSpPr>
        <p:sp>
          <p:nvSpPr>
            <p:cNvPr id="41" name="40 Rectángulo"/>
            <p:cNvSpPr/>
            <p:nvPr/>
          </p:nvSpPr>
          <p:spPr>
            <a:xfrm>
              <a:off x="4932040" y="1917626"/>
              <a:ext cx="3528392" cy="155993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Google Map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3" name="2 Marcador de contenido"/>
            <p:cNvSpPr txBox="1">
              <a:spLocks/>
            </p:cNvSpPr>
            <p:nvPr/>
          </p:nvSpPr>
          <p:spPr>
            <a:xfrm>
              <a:off x="4932040" y="3645818"/>
              <a:ext cx="3240088" cy="23034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buFont typeface="Arial" charset="0"/>
                <a:buNone/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Address:</a:t>
              </a:r>
            </a:p>
            <a:p>
              <a:pPr algn="l">
                <a:spcBef>
                  <a:spcPts val="0"/>
                </a:spcBef>
              </a:pPr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https://www.freeppt7.com</a:t>
              </a:r>
            </a:p>
            <a:p>
              <a:pPr algn="l">
                <a:buFont typeface="Arial" charset="0"/>
                <a:buNone/>
              </a:pP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>
                <a:buFont typeface="Arial" charset="0"/>
                <a:buNone/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Phone:</a:t>
              </a:r>
            </a:p>
            <a:p>
              <a:pPr algn="l"/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https://www.freeppt7.com</a:t>
              </a:r>
            </a:p>
            <a:p>
              <a:pPr algn="l">
                <a:buFont typeface="Arial" charset="0"/>
                <a:buNone/>
              </a:pP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>
                <a:buFont typeface="Arial" charset="0"/>
                <a:buNone/>
              </a:pPr>
              <a:r>
                <a:rPr lang="en-U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Email:</a:t>
              </a:r>
            </a:p>
            <a:p>
              <a:pPr algn="l">
                <a:spcBef>
                  <a:spcPts val="0"/>
                </a:spcBef>
              </a:pPr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https://www.freeppt7.com</a:t>
              </a: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4421678" y="1873849"/>
            <a:ext cx="6306" cy="3715391"/>
            <a:chOff x="4276559" y="1491264"/>
            <a:chExt cx="44" cy="3377896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4276559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2 Marcador de contenido"/>
          <p:cNvSpPr txBox="1">
            <a:spLocks/>
          </p:cNvSpPr>
          <p:nvPr/>
        </p:nvSpPr>
        <p:spPr>
          <a:xfrm>
            <a:off x="477069" y="1980084"/>
            <a:ext cx="3554872" cy="1512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is a long al-found out a read will will be by the readable content of a page when look at its layou t. The point of use Lorem Ipsum is it has a more-or-less normal distribution of letters, as sitto to using 'Conte' nt here, content here', making it look look readable English. </a:t>
            </a: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611560" y="3636268"/>
            <a:ext cx="3842904" cy="288032"/>
            <a:chOff x="611560" y="3636268"/>
            <a:chExt cx="3842904" cy="288032"/>
          </a:xfrm>
        </p:grpSpPr>
        <p:sp>
          <p:nvSpPr>
            <p:cNvPr id="2" name="1 Rectángulo redondeado"/>
            <p:cNvSpPr/>
            <p:nvPr/>
          </p:nvSpPr>
          <p:spPr>
            <a:xfrm>
              <a:off x="611560" y="3636268"/>
              <a:ext cx="288032" cy="28803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sz="2000" b="1" dirty="0">
                  <a:latin typeface="Rockwell" pitchFamily="18" charset="0"/>
                </a:rPr>
                <a:t>F</a:t>
              </a:r>
              <a:endParaRPr lang="es-ES" sz="2000" b="1" dirty="0">
                <a:latin typeface="Rockwell" pitchFamily="18" charset="0"/>
              </a:endParaRPr>
            </a:p>
          </p:txBody>
        </p:sp>
        <p:sp>
          <p:nvSpPr>
            <p:cNvPr id="52" name="2 Marcador de contenido"/>
            <p:cNvSpPr txBox="1">
              <a:spLocks/>
            </p:cNvSpPr>
            <p:nvPr/>
          </p:nvSpPr>
          <p:spPr>
            <a:xfrm>
              <a:off x="899592" y="3654896"/>
              <a:ext cx="3554872" cy="269404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https://www.freeppt7.com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11560" y="4068316"/>
            <a:ext cx="3842904" cy="296788"/>
            <a:chOff x="611560" y="4068316"/>
            <a:chExt cx="3842904" cy="296788"/>
          </a:xfrm>
        </p:grpSpPr>
        <p:sp>
          <p:nvSpPr>
            <p:cNvPr id="50" name="49 Rectángulo redondeado"/>
            <p:cNvSpPr/>
            <p:nvPr/>
          </p:nvSpPr>
          <p:spPr>
            <a:xfrm>
              <a:off x="611560" y="4068316"/>
              <a:ext cx="288032" cy="28803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sz="2000" b="1" dirty="0">
                  <a:latin typeface="Rockwell" pitchFamily="18" charset="0"/>
                </a:rPr>
                <a:t>T</a:t>
              </a:r>
              <a:endParaRPr lang="es-ES" sz="2000" b="1" dirty="0">
                <a:latin typeface="Rockwell" pitchFamily="18" charset="0"/>
              </a:endParaRPr>
            </a:p>
          </p:txBody>
        </p:sp>
        <p:sp>
          <p:nvSpPr>
            <p:cNvPr id="53" name="2 Marcador de contenido"/>
            <p:cNvSpPr txBox="1">
              <a:spLocks/>
            </p:cNvSpPr>
            <p:nvPr/>
          </p:nvSpPr>
          <p:spPr>
            <a:xfrm>
              <a:off x="899592" y="4095700"/>
              <a:ext cx="3554872" cy="269404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altLang="zh-CN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https://www.freeppt7.com</a:t>
              </a: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5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37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1200" b="1" dirty="0"/>
              <a:t>10</a:t>
            </a:r>
          </a:p>
        </p:txBody>
      </p:sp>
      <p:pic>
        <p:nvPicPr>
          <p:cNvPr id="51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27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9" name="28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8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23528" y="764704"/>
            <a:ext cx="7845323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 </a:t>
            </a:r>
            <a:r>
              <a:rPr lang="es-HN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ABOUT </a:t>
            </a:r>
            <a:r>
              <a:rPr lang="es-HN" sz="5400" b="1" dirty="0">
                <a:solidFill>
                  <a:srgbClr val="C00000"/>
                </a:solidFill>
              </a:rPr>
              <a:t>US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4618071" y="2276872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1 Título"/>
          <p:cNvSpPr txBox="1">
            <a:spLocks/>
          </p:cNvSpPr>
          <p:nvPr/>
        </p:nvSpPr>
        <p:spPr>
          <a:xfrm>
            <a:off x="39553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lines about your business</a:t>
            </a:r>
            <a:endParaRPr lang="es-HN" sz="1600" b="1" dirty="0">
              <a:solidFill>
                <a:srgbClr val="FFC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506" y="2304162"/>
            <a:ext cx="8143950" cy="2816156"/>
          </a:xfrm>
          <a:prstGeom prst="rect">
            <a:avLst/>
          </a:prstGeom>
          <a:noFill/>
        </p:spPr>
        <p:txBody>
          <a:bodyPr wrap="square" lIns="0" tIns="0" rIns="0" bIns="0" numCol="2" spcCol="720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simply dummy text of the printing and typeset industry.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has had the industry y's standard dummy text ever since beth the 1500s, when an undonald hadter a galley of the typ e and scrambled it to make a type type case book. It has survived not only five centuries, but also the leap into electronic typesetting, remaining essentially unchanged. 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sedised in 1960s with the release of letraset sheets. Lorem Ipsum passages, and more recently with desktop publishing software like Aldus PageMaker siars of Lorem Ipsum.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Rey to popular belief, Lorem Ipsum is not simply random text. It has roots in a piece of classical Latin lat s from 45 BC, making it over 2000 years old. Richard McClintock.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4912990" y="3818065"/>
            <a:ext cx="266429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HN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For more information please information visit visit website:</a:t>
            </a:r>
            <a:endParaRPr lang="es-HN" sz="1050" b="1" dirty="0">
              <a:solidFill>
                <a:srgbClr val="FFC000"/>
              </a:solidFill>
              <a:latin typeface="Rockwell" pitchFamily="18" charset="0"/>
            </a:endParaRPr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4929190" y="4178105"/>
            <a:ext cx="392909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https://www.freeppt7.com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pic>
        <p:nvPicPr>
          <p:cNvPr id="45" name="4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46" name="4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1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89559" y="357442"/>
            <a:ext cx="4965003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</a:t>
            </a:r>
            <a:r>
              <a:rPr lang="es-HN" sz="4800" b="1" dirty="0">
                <a:solidFill>
                  <a:srgbClr val="C00000"/>
                </a:solidFill>
              </a:rPr>
              <a:t>THE CREW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3131840" y="1986741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1 Grupo"/>
          <p:cNvGrpSpPr/>
          <p:nvPr/>
        </p:nvGrpSpPr>
        <p:grpSpPr>
          <a:xfrm>
            <a:off x="441065" y="1505230"/>
            <a:ext cx="2427288" cy="1789977"/>
            <a:chOff x="441065" y="1505230"/>
            <a:chExt cx="2427288" cy="1789977"/>
          </a:xfrm>
        </p:grpSpPr>
        <p:sp>
          <p:nvSpPr>
            <p:cNvPr id="12" name="11 Rectángulo"/>
            <p:cNvSpPr/>
            <p:nvPr/>
          </p:nvSpPr>
          <p:spPr>
            <a:xfrm>
              <a:off x="467544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8" name="2 Marcador de contenido"/>
            <p:cNvSpPr txBox="1">
              <a:spLocks/>
            </p:cNvSpPr>
            <p:nvPr/>
          </p:nvSpPr>
          <p:spPr>
            <a:xfrm>
              <a:off x="441065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41" name="2 Marcador de contenido"/>
            <p:cNvSpPr txBox="1">
              <a:spLocks/>
            </p:cNvSpPr>
            <p:nvPr/>
          </p:nvSpPr>
          <p:spPr bwMode="auto">
            <a:xfrm>
              <a:off x="441065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6090642" y="1986741"/>
            <a:ext cx="6887" cy="3017856"/>
            <a:chOff x="4276603" y="1491264"/>
            <a:chExt cx="319" cy="3377896"/>
          </a:xfrm>
        </p:grpSpPr>
        <p:cxnSp>
          <p:nvCxnSpPr>
            <p:cNvPr id="50" name="4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61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63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4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65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68" name="67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2</a:t>
            </a:r>
            <a:endParaRPr lang="es-ES" b="1" dirty="0"/>
          </a:p>
        </p:txBody>
      </p:sp>
      <p:pic>
        <p:nvPicPr>
          <p:cNvPr id="6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2 Grupo"/>
          <p:cNvGrpSpPr/>
          <p:nvPr/>
        </p:nvGrpSpPr>
        <p:grpSpPr>
          <a:xfrm>
            <a:off x="3363925" y="1505230"/>
            <a:ext cx="2448198" cy="1789977"/>
            <a:chOff x="3363925" y="1505230"/>
            <a:chExt cx="2448198" cy="1789977"/>
          </a:xfrm>
        </p:grpSpPr>
        <p:sp>
          <p:nvSpPr>
            <p:cNvPr id="43" name="42 Rectángulo"/>
            <p:cNvSpPr/>
            <p:nvPr/>
          </p:nvSpPr>
          <p:spPr>
            <a:xfrm>
              <a:off x="3437793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2 Marcador de contenido"/>
            <p:cNvSpPr txBox="1">
              <a:spLocks/>
            </p:cNvSpPr>
            <p:nvPr/>
          </p:nvSpPr>
          <p:spPr>
            <a:xfrm>
              <a:off x="3363925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30" name="2 Marcador de contenido"/>
            <p:cNvSpPr txBox="1">
              <a:spLocks/>
            </p:cNvSpPr>
            <p:nvPr/>
          </p:nvSpPr>
          <p:spPr bwMode="auto">
            <a:xfrm>
              <a:off x="3363925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321176" y="1505230"/>
            <a:ext cx="2427288" cy="1789977"/>
            <a:chOff x="6321176" y="1505230"/>
            <a:chExt cx="2427288" cy="1789977"/>
          </a:xfrm>
        </p:grpSpPr>
        <p:sp>
          <p:nvSpPr>
            <p:cNvPr id="52" name="51 Rectángulo"/>
            <p:cNvSpPr/>
            <p:nvPr/>
          </p:nvSpPr>
          <p:spPr>
            <a:xfrm>
              <a:off x="6326671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1" name="2 Marcador de contenido"/>
            <p:cNvSpPr txBox="1">
              <a:spLocks/>
            </p:cNvSpPr>
            <p:nvPr/>
          </p:nvSpPr>
          <p:spPr>
            <a:xfrm>
              <a:off x="6321176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32" name="2 Marcador de contenido"/>
            <p:cNvSpPr txBox="1">
              <a:spLocks/>
            </p:cNvSpPr>
            <p:nvPr/>
          </p:nvSpPr>
          <p:spPr bwMode="auto">
            <a:xfrm>
              <a:off x="6321176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441065" y="3583239"/>
            <a:ext cx="2427288" cy="1789977"/>
            <a:chOff x="441065" y="3583239"/>
            <a:chExt cx="2427288" cy="1789977"/>
          </a:xfrm>
        </p:grpSpPr>
        <p:sp>
          <p:nvSpPr>
            <p:cNvPr id="33" name="32 Rectángulo"/>
            <p:cNvSpPr/>
            <p:nvPr/>
          </p:nvSpPr>
          <p:spPr>
            <a:xfrm>
              <a:off x="467544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2 Marcador de contenido"/>
            <p:cNvSpPr txBox="1">
              <a:spLocks/>
            </p:cNvSpPr>
            <p:nvPr/>
          </p:nvSpPr>
          <p:spPr>
            <a:xfrm>
              <a:off x="441065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35" name="2 Marcador de contenido"/>
            <p:cNvSpPr txBox="1">
              <a:spLocks/>
            </p:cNvSpPr>
            <p:nvPr/>
          </p:nvSpPr>
          <p:spPr bwMode="auto">
            <a:xfrm>
              <a:off x="441065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3363925" y="3583239"/>
            <a:ext cx="2448198" cy="1789977"/>
            <a:chOff x="3363925" y="3583239"/>
            <a:chExt cx="2448198" cy="1789977"/>
          </a:xfrm>
        </p:grpSpPr>
        <p:sp>
          <p:nvSpPr>
            <p:cNvPr id="36" name="35 Rectángulo"/>
            <p:cNvSpPr/>
            <p:nvPr/>
          </p:nvSpPr>
          <p:spPr>
            <a:xfrm>
              <a:off x="3437793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9" name="2 Marcador de contenido"/>
            <p:cNvSpPr txBox="1">
              <a:spLocks/>
            </p:cNvSpPr>
            <p:nvPr/>
          </p:nvSpPr>
          <p:spPr>
            <a:xfrm>
              <a:off x="3363925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40" name="2 Marcador de contenido"/>
            <p:cNvSpPr txBox="1">
              <a:spLocks/>
            </p:cNvSpPr>
            <p:nvPr/>
          </p:nvSpPr>
          <p:spPr bwMode="auto">
            <a:xfrm>
              <a:off x="3363925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321176" y="3583239"/>
            <a:ext cx="2427288" cy="1789977"/>
            <a:chOff x="6321176" y="3583239"/>
            <a:chExt cx="2427288" cy="1789977"/>
          </a:xfrm>
        </p:grpSpPr>
        <p:sp>
          <p:nvSpPr>
            <p:cNvPr id="37" name="36 Rectángulo"/>
            <p:cNvSpPr/>
            <p:nvPr/>
          </p:nvSpPr>
          <p:spPr>
            <a:xfrm>
              <a:off x="6326671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2" name="2 Marcador de contenido"/>
            <p:cNvSpPr txBox="1">
              <a:spLocks/>
            </p:cNvSpPr>
            <p:nvPr/>
          </p:nvSpPr>
          <p:spPr>
            <a:xfrm>
              <a:off x="6321176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>
                  <a:solidFill>
                    <a:srgbClr val="5F5F5F"/>
                  </a:solidFill>
                </a:rPr>
                <a:t>Lorem Ipsum is simple dummy text of the printing and typeset.</a:t>
              </a:r>
            </a:p>
          </p:txBody>
        </p:sp>
        <p:sp>
          <p:nvSpPr>
            <p:cNvPr id="46" name="2 Marcador de contenido"/>
            <p:cNvSpPr txBox="1">
              <a:spLocks/>
            </p:cNvSpPr>
            <p:nvPr/>
          </p:nvSpPr>
          <p:spPr bwMode="auto">
            <a:xfrm>
              <a:off x="6321176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pic>
        <p:nvPicPr>
          <p:cNvPr id="44" name="43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45" name="4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9084" y="620688"/>
            <a:ext cx="7845324" cy="78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OFOF THEBEST </a:t>
            </a:r>
            <a:r>
              <a:rPr lang="es-HN" sz="4800" b="1" dirty="0">
                <a:solidFill>
                  <a:srgbClr val="C00000"/>
                </a:solidFill>
              </a:rPr>
              <a:t>SERVICES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11918" y="1239457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https://www.freeppt7.com</a:t>
            </a:r>
          </a:p>
        </p:txBody>
      </p:sp>
      <p:sp>
        <p:nvSpPr>
          <p:cNvPr id="38" name="2 Marcador de contenido"/>
          <p:cNvSpPr txBox="1">
            <a:spLocks/>
          </p:cNvSpPr>
          <p:nvPr/>
        </p:nvSpPr>
        <p:spPr>
          <a:xfrm>
            <a:off x="441064" y="1772816"/>
            <a:ext cx="8286415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is a long al-found out a read will will be by the readable content of a page when look at its layou t. The point of use Lorem Ipsum is it has a more-or-less normal distribution of letters, as sitto to using 'Conte' nt here, content here', making it look look readable English. </a:t>
            </a: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2762367"/>
            <a:ext cx="2301758" cy="2826873"/>
            <a:chOff x="395536" y="2852936"/>
            <a:chExt cx="2301758" cy="2826873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2852936"/>
              <a:ext cx="2301758" cy="2826873"/>
            </a:xfrm>
            <a:prstGeom prst="rect">
              <a:avLst/>
            </a:prstGeom>
          </p:spPr>
        </p:pic>
        <p:pic>
          <p:nvPicPr>
            <p:cNvPr id="3075" name="Imagen 3" descr="C:\Users\Design\Documents\Edu\Product Launch\icons\database_check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292" y="2987427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68" y="3371011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2 Marcador de contenido"/>
            <p:cNvSpPr txBox="1">
              <a:spLocks/>
            </p:cNvSpPr>
            <p:nvPr/>
          </p:nvSpPr>
          <p:spPr>
            <a:xfrm>
              <a:off x="698448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simple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simple dummy text of the printing and typeset. Lorem Ipsum has been the industry's standard dummy. </a:t>
              </a: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2 Marcador de contenido"/>
            <p:cNvSpPr txBox="1">
              <a:spLocks/>
            </p:cNvSpPr>
            <p:nvPr/>
          </p:nvSpPr>
          <p:spPr bwMode="auto">
            <a:xfrm>
              <a:off x="1118978" y="3068960"/>
              <a:ext cx="135796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>
                  <a:solidFill>
                    <a:srgbClr val="FFFF00"/>
                  </a:solidFill>
                  <a:latin typeface="+mj-lt"/>
                </a:rPr>
                <a:t>Web</a:t>
              </a: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DESIGN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43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5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50" name="49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3</a:t>
            </a:r>
            <a:endParaRPr lang="es-ES" b="1" dirty="0"/>
          </a:p>
        </p:txBody>
      </p:sp>
      <p:pic>
        <p:nvPicPr>
          <p:cNvPr id="51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3422370" y="2762367"/>
            <a:ext cx="2301758" cy="2826873"/>
            <a:chOff x="3422370" y="2852936"/>
            <a:chExt cx="2301758" cy="2826873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370" y="2852936"/>
              <a:ext cx="2301758" cy="2826873"/>
            </a:xfrm>
            <a:prstGeom prst="rect">
              <a:avLst/>
            </a:prstGeom>
          </p:spPr>
        </p:pic>
        <p:pic>
          <p:nvPicPr>
            <p:cNvPr id="58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289" y="3351738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Imagen 6" descr="C:\Users\Design\Documents\Edu\Product Launch\icons\color_wheel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3015779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2 Marcador de contenido"/>
            <p:cNvSpPr txBox="1">
              <a:spLocks/>
            </p:cNvSpPr>
            <p:nvPr/>
          </p:nvSpPr>
          <p:spPr>
            <a:xfrm>
              <a:off x="3728606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simple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simple dummy text of the printing and typeset. Lorem Ipsum has been the industry's standard dummy. </a:t>
              </a: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2 Marcador de contenido"/>
            <p:cNvSpPr txBox="1">
              <a:spLocks/>
            </p:cNvSpPr>
            <p:nvPr/>
          </p:nvSpPr>
          <p:spPr bwMode="auto">
            <a:xfrm>
              <a:off x="4149136" y="3068960"/>
              <a:ext cx="135796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>
                  <a:solidFill>
                    <a:srgbClr val="FFFF00"/>
                  </a:solidFill>
                  <a:latin typeface="+mj-lt"/>
                </a:rPr>
                <a:t>Web</a:t>
              </a: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DESIGN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374698" y="2762367"/>
            <a:ext cx="2301758" cy="2826873"/>
            <a:chOff x="6393773" y="2852936"/>
            <a:chExt cx="2301758" cy="2826873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3773" y="2852936"/>
              <a:ext cx="2301758" cy="2826873"/>
            </a:xfrm>
            <a:prstGeom prst="rect">
              <a:avLst/>
            </a:prstGeom>
          </p:spPr>
        </p:pic>
        <p:pic>
          <p:nvPicPr>
            <p:cNvPr id="62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0617" y="3333457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Imagen 8" descr="C:\Users\Design\Documents\Edu\Product Launch\icons\web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3015779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2 Marcador de contenido"/>
            <p:cNvSpPr txBox="1">
              <a:spLocks/>
            </p:cNvSpPr>
            <p:nvPr/>
          </p:nvSpPr>
          <p:spPr>
            <a:xfrm>
              <a:off x="6732240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simple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simple dummy text of the printing and typeset. Lorem Ipsum has been the industry's standard dummy. </a:t>
              </a: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2 Marcador de contenido"/>
            <p:cNvSpPr txBox="1">
              <a:spLocks/>
            </p:cNvSpPr>
            <p:nvPr/>
          </p:nvSpPr>
          <p:spPr bwMode="auto">
            <a:xfrm>
              <a:off x="7120855" y="3068960"/>
              <a:ext cx="145167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>
                  <a:solidFill>
                    <a:srgbClr val="FFFF00"/>
                  </a:solidFill>
                  <a:latin typeface="+mj-lt"/>
                </a:rPr>
                <a:t>3D</a:t>
              </a: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MODELING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32" name="3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33" name="32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49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267852"/>
              </p:ext>
            </p:extLst>
          </p:nvPr>
        </p:nvGraphicFramePr>
        <p:xfrm>
          <a:off x="-181739" y="1522861"/>
          <a:ext cx="6719163" cy="421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>
                <a:solidFill>
                  <a:srgbClr val="C00000"/>
                </a:solidFill>
              </a:rPr>
              <a:t>CHART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33636" y="1072236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SomeS title in this line</a:t>
            </a:r>
            <a:endParaRPr lang="es-HN" sz="1600" b="1" dirty="0">
              <a:solidFill>
                <a:srgbClr val="FFC000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1843982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550295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3D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284252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55042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Websites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3852170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55848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Advertising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485547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56337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Video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4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3" name="22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AsOne/>
      </p:bldGraphic>
      <p:bldP spid="14" grpId="0"/>
      <p:bldP spid="16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49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492269"/>
              </p:ext>
            </p:extLst>
          </p:nvPr>
        </p:nvGraphicFramePr>
        <p:xfrm>
          <a:off x="-181739" y="1522861"/>
          <a:ext cx="6719163" cy="421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1843982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550295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3D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284252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55042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Websites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3852170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55848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Advertising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485547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56337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Video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5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>
                <a:solidFill>
                  <a:srgbClr val="C00000"/>
                </a:solidFill>
              </a:rPr>
              <a:t>CHART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33636" y="1239457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https://www.freeppt7.com</a:t>
            </a:r>
          </a:p>
        </p:txBody>
      </p:sp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5" name="2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830325"/>
              </p:ext>
            </p:extLst>
          </p:nvPr>
        </p:nvGraphicFramePr>
        <p:xfrm>
          <a:off x="107504" y="1374963"/>
          <a:ext cx="6089829" cy="444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2072729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77904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val="5F5F5F"/>
                </a:solidFill>
                <a:latin typeface="+mj-lt"/>
              </a:rPr>
              <a:t>3D</a:t>
            </a:r>
            <a:endParaRPr lang="es-ES" b="1" dirty="0">
              <a:solidFill>
                <a:srgbClr val="5F5F5F"/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3071267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779167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val="5F5F5F"/>
                </a:solidFill>
                <a:latin typeface="+mj-lt"/>
              </a:rPr>
              <a:t>Websites</a:t>
            </a:r>
            <a:endParaRPr lang="es-ES" b="1" dirty="0">
              <a:solidFill>
                <a:srgbClr val="5F5F5F"/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4080917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787229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val="5F5F5F"/>
                </a:solidFill>
                <a:latin typeface="+mj-lt"/>
              </a:rPr>
              <a:t>Advertising</a:t>
            </a:r>
            <a:endParaRPr lang="es-ES" b="1" dirty="0">
              <a:solidFill>
                <a:srgbClr val="5F5F5F"/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5084217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val="5F5F5F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val="5F5F5F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792117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val="5F5F5F"/>
                </a:solidFill>
                <a:latin typeface="+mj-lt"/>
              </a:rPr>
              <a:t>Video</a:t>
            </a:r>
            <a:endParaRPr lang="es-ES" b="1" dirty="0">
              <a:solidFill>
                <a:srgbClr val="5F5F5F"/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6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>
                <a:solidFill>
                  <a:srgbClr val="C00000"/>
                </a:solidFill>
              </a:rPr>
              <a:t>CHART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33636" y="1239457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https://www.freeppt7.com</a:t>
            </a:r>
          </a:p>
        </p:txBody>
      </p:sp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5" name="2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>
                <a:solidFill>
                  <a:srgbClr val="C00000"/>
                </a:solidFill>
              </a:rPr>
              <a:t>CONTENT</a:t>
            </a:r>
            <a:r>
              <a:rPr lang="es-HN" sz="493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>
              <a:solidFill>
                <a:srgbClr val="FFC000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3124953" y="2420888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COLUMNS </a:t>
            </a:r>
            <a:endParaRPr lang="es-HN" b="1" dirty="0">
              <a:solidFill>
                <a:srgbClr val="C00000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>
              <a:solidFill>
                <a:srgbClr val="FFC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506" y="2304162"/>
            <a:ext cx="8143950" cy="2816156"/>
          </a:xfrm>
          <a:prstGeom prst="rect">
            <a:avLst/>
          </a:prstGeom>
          <a:noFill/>
        </p:spPr>
        <p:txBody>
          <a:bodyPr wrap="square" lIns="0" tIns="0" rIns="0" bIns="0" numCol="3" spcCol="720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 industry.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has had the industry y's standard dummy text ever since beth the 1500s, when an undonald hadter a galley of the typ e and scrambled it to make a type type case book. It has survived not only five centuries, but also the leap into electronic typesetting, remaining essentially unchanged. 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sedised in 1960s with the release of letraset sheets. Lorem Ipsum passages, and more recently with desktop publishing software like Aldus PageMaker siars of Lorem Ipsum.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Rey to popular belief, Lorem Ipsum is not simply random text. It has roots in a piece of classical Latin lat s from 45 BC, making it over 2000 years old. Richard McClintock.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1960s with the release of the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recent ly with desktop desktop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7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20 Grupo"/>
          <p:cNvGrpSpPr/>
          <p:nvPr/>
        </p:nvGrpSpPr>
        <p:grpSpPr>
          <a:xfrm>
            <a:off x="6012160" y="2397621"/>
            <a:ext cx="6887" cy="3017856"/>
            <a:chOff x="4276603" y="1491264"/>
            <a:chExt cx="319" cy="3377896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5" name="2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6" name="2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0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2506" y="2304162"/>
            <a:ext cx="8143950" cy="3232360"/>
          </a:xfrm>
          <a:prstGeom prst="rect">
            <a:avLst/>
          </a:prstGeom>
          <a:noFill/>
        </p:spPr>
        <p:txBody>
          <a:bodyPr wrap="square" lIns="0" tIns="0" rIns="0" bIns="0" numCol="2" spcCol="720000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 industry.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beth 1500.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sedised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sheets.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Ipsum passages, and recent morely with desktop publishing software like Aldus PageMaker lingversions of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Reiny to popular belief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Lorem Ipsum is not simply text. It has roots in a piece of classical Latin lat s from 45 BC, making it over 2000 years old. Richard McClintock.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of the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ly with desktop.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https://www.freeppt7.com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>
                <a:solidFill>
                  <a:srgbClr val="C00000"/>
                </a:solidFill>
              </a:rPr>
              <a:t>CONTENT</a:t>
            </a:r>
            <a:r>
              <a:rPr lang="es-HN" sz="493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>
              <a:solidFill>
                <a:srgbClr val="FFC000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4637121" y="2304162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NUMERIC LIST</a:t>
            </a:r>
            <a:endParaRPr lang="es-HN" b="1" dirty="0">
              <a:solidFill>
                <a:srgbClr val="C00000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</a:t>
            </a:r>
            <a:r>
              <a:rPr lang="es-H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>
              <a:solidFill>
                <a:srgbClr val="FFC000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>
                  <a:solidFill>
                    <a:schemeClr val="bg1"/>
                  </a:solidFill>
                </a:rPr>
                <a:t>Media</a:t>
              </a:r>
              <a:r>
                <a:rPr lang="es-HN" sz="2000" dirty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val="FFC000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>
                <a:solidFill>
                  <a:schemeClr val="bg1">
                    <a:lumMod val="85000"/>
                  </a:schemeClr>
                </a:solidFill>
              </a:rPr>
              <a:t>Contact Us</a:t>
            </a:r>
          </a:p>
          <a:p>
            <a:pPr algn="l">
              <a:spcBef>
                <a:spcPts val="0"/>
              </a:spcBef>
            </a:pPr>
            <a:r>
              <a:rPr lang="en-US" altLang="zh-CN" sz="800" b="1" dirty="0">
                <a:solidFill>
                  <a:schemeClr val="bg1">
                    <a:lumMod val="75000"/>
                  </a:schemeClr>
                </a:solidFill>
                <a:latin typeface="Rockwell" pitchFamily="18" charset="0"/>
              </a:rPr>
              <a:t>https://www.freeppt7.com</a:t>
            </a:r>
            <a:endParaRPr lang="es-HN" altLang="zh-CN" sz="800" b="1" dirty="0">
              <a:solidFill>
                <a:schemeClr val="bg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val="C00000"/>
              </a:gs>
              <a:gs pos="80000">
                <a:srgbClr val="70201E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8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17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19" name="18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1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1486</Words>
  <Application>Microsoft Office PowerPoint</Application>
  <PresentationFormat>全屏显示(4:3)</PresentationFormat>
  <Paragraphs>184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微软雅黑</vt:lpstr>
      <vt:lpstr>Arial</vt:lpstr>
      <vt:lpstr>Calibri</vt:lpstr>
      <vt:lpstr>Rockwell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©MediaInteractive</dc:title>
  <dc:creator>Design</dc:creator>
  <cp:lastModifiedBy>宇 之灵</cp:lastModifiedBy>
  <cp:revision>46</cp:revision>
  <dcterms:created xsi:type="dcterms:W3CDTF">2010-06-24T19:27:56Z</dcterms:created>
  <dcterms:modified xsi:type="dcterms:W3CDTF">2019-11-28T01:24:17Z</dcterms:modified>
</cp:coreProperties>
</file>