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</p:sldIdLst>
  <p:sldSz cx="9144000" cy="6858000" type="screen4x3"/>
  <p:notesSz cx="6858000" cy="9144000"/>
  <p:embeddedFontLst>
    <p:embeddedFont>
      <p:font typeface="方正粗倩简体" panose="02010609030101010101" pitchFamily="65" charset="-122"/>
      <p:regular r:id="rId12"/>
    </p:embeddedFont>
    <p:embeddedFont>
      <p:font typeface="方正水柱简体" panose="02010609030101010101" pitchFamily="65" charset="-122"/>
      <p:regular r:id="rId13"/>
    </p:embeddedFont>
    <p:embeddedFont>
      <p:font typeface="微软雅黑" panose="020B0503020204020204" pitchFamily="34" charset="-12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9" cy="72008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73F9748-7A5E-4BA3-8FB8-A2DFD5F18B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9DAB3F-2C52-4338-A8BA-8C953C4BE1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F8BCBE1-4C53-40AD-93CC-96534F03E049}" type="datetimeFigureOut">
              <a:rPr lang="zh-CN" altLang="en-US"/>
              <a:pPr>
                <a:defRPr/>
              </a:pPr>
              <a:t>2019/11/29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C0C115F1-AF88-47C3-A99B-559F5FE709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DC815E2-2FEE-45CD-A827-1BF4E42BE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8D4F9A-83B3-4784-872E-BAF1C2591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E8891F-057E-47DD-B16C-6B28D6A62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BAD94C-70AD-49B5-9F9E-0FD7CFAA9B5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>
            <a:extLst>
              <a:ext uri="{FF2B5EF4-FFF2-40B4-BE49-F238E27FC236}">
                <a16:creationId xmlns:a16="http://schemas.microsoft.com/office/drawing/2014/main" id="{D94C71D4-B376-4293-A1AE-981119B5B9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>
            <a:extLst>
              <a:ext uri="{FF2B5EF4-FFF2-40B4-BE49-F238E27FC236}">
                <a16:creationId xmlns:a16="http://schemas.microsoft.com/office/drawing/2014/main" id="{C995E656-4EAF-4B3D-A41D-597E048431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/>
              <a:t>`</a:t>
            </a:r>
            <a:endParaRPr lang="zh-CN" altLang="en-US"/>
          </a:p>
        </p:txBody>
      </p:sp>
      <p:sp>
        <p:nvSpPr>
          <p:cNvPr id="14340" name="灯片编号占位符 3">
            <a:extLst>
              <a:ext uri="{FF2B5EF4-FFF2-40B4-BE49-F238E27FC236}">
                <a16:creationId xmlns:a16="http://schemas.microsoft.com/office/drawing/2014/main" id="{038B03B8-3ECB-4A92-87ED-56D44C75B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30966FD-AFD1-4FE1-AEED-1F8794D7442D}" type="slidenum">
              <a:rPr lang="zh-CN" altLang="en-US"/>
              <a:pPr eaLnBrk="1" hangingPunct="1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D73D0D-A66D-4973-B607-AB853BDE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959BF-339E-43DE-B239-31F419A99D88}" type="datetimeFigureOut">
              <a:rPr lang="zh-CN" altLang="en-US"/>
              <a:pPr>
                <a:defRPr/>
              </a:pPr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12CFA2-C520-4EBB-8024-7F0C06CE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EBF5C2-4493-4C13-8EDB-E38DE193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EE39E-9726-472E-90FF-961FBFDD58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22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9C01E5-ADE5-4D9B-812C-F263154A5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0909-F7E2-421B-B2C9-85F5B48EE1C3}" type="datetimeFigureOut">
              <a:rPr lang="zh-CN" altLang="en-US"/>
              <a:pPr>
                <a:defRPr/>
              </a:pPr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C37C32-F8DC-45E6-B2C3-9654D0F2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81503B-5F6F-4027-9D11-F61CA642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92D61-AEA1-4B22-82B4-41397A3E7FE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26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038158-18F2-4BFF-83F4-49978FB9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EDC0B-927E-4D32-93EE-7AF3CF6EC707}" type="datetimeFigureOut">
              <a:rPr lang="zh-CN" altLang="en-US"/>
              <a:pPr>
                <a:defRPr/>
              </a:pPr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0BFDDC-1F2C-4817-BAAF-3A8C7032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634678-EF98-48E3-8B7B-EA669DBA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8CEB-AD38-4A4F-9976-691CF31F36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38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40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5725BC-F1C3-426F-8B9C-DC927F3E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5FB8-F217-411D-A4C5-BE426433EA5A}" type="datetimeFigureOut">
              <a:rPr lang="zh-CN" altLang="en-US"/>
              <a:pPr>
                <a:defRPr/>
              </a:pPr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72BE79-720A-40E9-87E6-B0F43BF8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3AA483-84D8-4D93-84B6-5B927A58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FAE48-C347-465F-AD8C-7FA310D9C7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43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4E0370-BA18-4FA8-ABB5-0B8E6106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648CA-7D6D-4FB3-BFD6-8CC0660F98B6}" type="datetimeFigureOut">
              <a:rPr lang="zh-CN" altLang="en-US"/>
              <a:pPr>
                <a:defRPr/>
              </a:pPr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FFFDF0-6359-4221-A1B0-6733C959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A5F115-A08A-44EB-A1AC-3EFC631C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B3A75-0DBF-4F5F-986D-F7279B5681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3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54EABC9-6FDE-4F33-A463-0042CEB8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2F83-6CC7-4B38-9429-60BBE2596C01}" type="datetimeFigureOut">
              <a:rPr lang="zh-CN" altLang="en-US"/>
              <a:pPr>
                <a:defRPr/>
              </a:pPr>
              <a:t>2019/11/29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A3ECF9D-4F86-445F-9A48-A3415560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163FE0B-6821-45D9-900B-DA65B7A6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90020-FDC2-4EE2-838B-3A4A148BF0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0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EFABA986-1EE3-4D51-8878-C3670363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E4B9-B7C2-4D85-A1FB-A330BC4C88B3}" type="datetimeFigureOut">
              <a:rPr lang="zh-CN" altLang="en-US"/>
              <a:pPr>
                <a:defRPr/>
              </a:pPr>
              <a:t>2019/11/29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AEDFB4D9-5A08-4953-BEF4-066BCE36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1A6FBC6-CE51-441F-BB6C-181550F5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92BD4-3C92-4C8C-8D91-AF9B1838D9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67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C1ED9278-A364-4F72-8713-9481AD95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D2F41-4BB9-4D4F-9EC1-755322293821}" type="datetimeFigureOut">
              <a:rPr lang="zh-CN" altLang="en-US"/>
              <a:pPr>
                <a:defRPr/>
              </a:pPr>
              <a:t>2019/11/29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A7B6577-D441-475E-B175-2A4E3EA7D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597B5388-B25C-4ED9-A2BB-2CE82B2C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786F-5BAD-4D26-B469-4B4D76B99F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03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5.jpg">
            <a:extLst>
              <a:ext uri="{FF2B5EF4-FFF2-40B4-BE49-F238E27FC236}">
                <a16:creationId xmlns:a16="http://schemas.microsoft.com/office/drawing/2014/main" id="{FAC10D13-C99F-4325-9F80-4A4B268CE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 descr="2.png">
            <a:extLst>
              <a:ext uri="{FF2B5EF4-FFF2-40B4-BE49-F238E27FC236}">
                <a16:creationId xmlns:a16="http://schemas.microsoft.com/office/drawing/2014/main" id="{C2FADEB3-C60B-4A1F-844D-9B8280E4A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0"/>
            <a:ext cx="8286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1.png">
            <a:extLst>
              <a:ext uri="{FF2B5EF4-FFF2-40B4-BE49-F238E27FC236}">
                <a16:creationId xmlns:a16="http://schemas.microsoft.com/office/drawing/2014/main" id="{48B1CE66-3FBC-4D2C-981D-1268F5C85B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560000">
            <a:off x="8555038" y="636588"/>
            <a:ext cx="517525" cy="468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日期占位符 1">
            <a:extLst>
              <a:ext uri="{FF2B5EF4-FFF2-40B4-BE49-F238E27FC236}">
                <a16:creationId xmlns:a16="http://schemas.microsoft.com/office/drawing/2014/main" id="{4D05D809-BE61-466A-BF54-6861CD07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2CA0-54FB-4635-8F68-68672B593275}" type="datetimeFigureOut">
              <a:rPr lang="zh-CN" altLang="en-US"/>
              <a:pPr>
                <a:defRPr/>
              </a:pPr>
              <a:t>2019/11/29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7DD36F93-C1AE-46AB-B37D-496E09CF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20D9EBBA-4D22-4479-9040-E82844A6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73392-5EF4-432C-AFFF-CD4D0E83B5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08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15F6C97-67F6-4D51-965D-FA7BA427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3194-818F-41A6-8FCB-4569446E3C71}" type="datetimeFigureOut">
              <a:rPr lang="zh-CN" altLang="en-US"/>
              <a:pPr>
                <a:defRPr/>
              </a:pPr>
              <a:t>2019/11/29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19B31DD-FB0A-4A2C-9428-54778FD5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F0D0841-4824-46AB-96EA-2F1DF710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90672-2568-4DC1-8900-C924A464D6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89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A7C016B6-D29E-4783-823F-09C9E4E0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0B08-7314-40FC-B088-3382731251BE}" type="datetimeFigureOut">
              <a:rPr lang="zh-CN" altLang="en-US"/>
              <a:pPr>
                <a:defRPr/>
              </a:pPr>
              <a:t>2019/11/29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C890812-BED3-45C1-9D34-05299AD7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9BE4D85-A8AB-41B1-9F3E-8A1333DD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6FE14-DC67-443F-AC7A-75AFFB56F7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28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846DCA58-F4A5-45E7-9001-9698AF09D1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378B8D9-240C-4E16-A8B8-CEBCA00256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2047B8-30D6-42B9-B9AF-87ACB3A2F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4F18992-B2D6-4CD1-8FDE-30E0E4CD68AF}" type="datetimeFigureOut">
              <a:rPr lang="zh-CN" altLang="en-US"/>
              <a:pPr>
                <a:defRPr/>
              </a:pPr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CF4631-B5F5-4C87-A184-CBF8E8162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CC03B4-291E-40B6-A5D4-B4F97D9E8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006B453-A802-42D3-82DB-468DC4E1335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7" r:id="rId7"/>
    <p:sldLayoutId id="2147483723" r:id="rId8"/>
    <p:sldLayoutId id="2147483724" r:id="rId9"/>
    <p:sldLayoutId id="2147483725" r:id="rId10"/>
    <p:sldLayoutId id="2147483726" r:id="rId11"/>
    <p:sldLayoutId id="21474837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 descr="3.jpg">
            <a:extLst>
              <a:ext uri="{FF2B5EF4-FFF2-40B4-BE49-F238E27FC236}">
                <a16:creationId xmlns:a16="http://schemas.microsoft.com/office/drawing/2014/main" id="{D79F90D1-2EB6-4333-B989-14594FE77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1803E2-839B-419F-998E-D75B4B9F0208}"/>
              </a:ext>
            </a:extLst>
          </p:cNvPr>
          <p:cNvSpPr txBox="1"/>
          <p:nvPr/>
        </p:nvSpPr>
        <p:spPr>
          <a:xfrm>
            <a:off x="971555" y="4472590"/>
            <a:ext cx="720089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方正水柱简体" pitchFamily="65" charset="-122"/>
                <a:ea typeface="方正水柱简体" pitchFamily="65" charset="-122"/>
              </a:rPr>
              <a:t>Special boutique </a:t>
            </a:r>
            <a:r>
              <a:rPr lang="en-US" altLang="zh-CN" sz="3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方正水柱简体" pitchFamily="65" charset="-122"/>
                <a:ea typeface="方正水柱简体" pitchFamily="65" charset="-122"/>
              </a:rPr>
              <a:t>Powerpoint</a:t>
            </a:r>
            <a:r>
              <a:rPr lang="en-US" altLang="zh-CN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方正水柱简体" pitchFamily="65" charset="-122"/>
                <a:ea typeface="方正水柱简体" pitchFamily="65" charset="-122"/>
              </a:rPr>
              <a:t> </a:t>
            </a:r>
            <a:r>
              <a:rPr lang="zh-CN" alt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方正水柱简体" pitchFamily="65" charset="-122"/>
                <a:ea typeface="方正水柱简体" pitchFamily="65" charset="-122"/>
              </a:rPr>
              <a:t>Template</a:t>
            </a:r>
          </a:p>
        </p:txBody>
      </p:sp>
      <p:sp>
        <p:nvSpPr>
          <p:cNvPr id="4100" name="TextBox 5">
            <a:extLst>
              <a:ext uri="{FF2B5EF4-FFF2-40B4-BE49-F238E27FC236}">
                <a16:creationId xmlns:a16="http://schemas.microsoft.com/office/drawing/2014/main" id="{185D5998-B5F7-441B-AB63-B233EABE9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591175"/>
            <a:ext cx="360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bg1"/>
                </a:solidFill>
                <a:latin typeface="方正水柱简体" pitchFamily="65" charset="-122"/>
                <a:ea typeface="方正水柱简体" pitchFamily="65" charset="-122"/>
              </a:rPr>
              <a:t>PPTA </a:t>
            </a:r>
            <a:r>
              <a:rPr lang="zh-CN" altLang="en-US" sz="2400" dirty="0">
                <a:solidFill>
                  <a:schemeClr val="bg1"/>
                </a:solidFill>
                <a:latin typeface="方正水柱简体" pitchFamily="65" charset="-122"/>
                <a:ea typeface="方正水柱简体" pitchFamily="65" charset="-122"/>
              </a:rPr>
              <a:t>must-have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37A2E-E187-40BB-9CE4-33C392FB0BE8}"/>
              </a:ext>
            </a:extLst>
          </p:cNvPr>
          <p:cNvSpPr txBox="1"/>
          <p:nvPr/>
        </p:nvSpPr>
        <p:spPr>
          <a:xfrm rot="420000">
            <a:off x="1778000" y="3021013"/>
            <a:ext cx="720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粗倩简体" pitchFamily="65" charset="-122"/>
                <a:ea typeface="方正粗倩简体" pitchFamily="65" charset="-122"/>
              </a:rPr>
              <a:t>P</a:t>
            </a:r>
            <a:endParaRPr lang="zh-CN" altLang="en-US" sz="6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1A790-DA0C-410B-BB4B-08769A30A0D0}"/>
              </a:ext>
            </a:extLst>
          </p:cNvPr>
          <p:cNvSpPr txBox="1"/>
          <p:nvPr/>
        </p:nvSpPr>
        <p:spPr>
          <a:xfrm rot="-420000">
            <a:off x="3452813" y="3346450"/>
            <a:ext cx="720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粗倩简体" pitchFamily="65" charset="-122"/>
                <a:ea typeface="方正粗倩简体" pitchFamily="65" charset="-122"/>
              </a:rPr>
              <a:t>P</a:t>
            </a:r>
            <a:endParaRPr lang="zh-CN" altLang="en-US" sz="6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606ED-9C99-4785-A48E-99203FF3BBFA}"/>
              </a:ext>
            </a:extLst>
          </p:cNvPr>
          <p:cNvSpPr txBox="1"/>
          <p:nvPr/>
        </p:nvSpPr>
        <p:spPr>
          <a:xfrm rot="360000">
            <a:off x="4781550" y="3181350"/>
            <a:ext cx="720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粗倩简体" pitchFamily="65" charset="-122"/>
                <a:ea typeface="方正粗倩简体" pitchFamily="65" charset="-122"/>
              </a:rPr>
              <a:t>T</a:t>
            </a:r>
            <a:endParaRPr lang="zh-CN" altLang="en-US" sz="6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pic>
        <p:nvPicPr>
          <p:cNvPr id="11" name="图片 10" descr="1.png">
            <a:extLst>
              <a:ext uri="{FF2B5EF4-FFF2-40B4-BE49-F238E27FC236}">
                <a16:creationId xmlns:a16="http://schemas.microsoft.com/office/drawing/2014/main" id="{D08BBC4F-068A-4D67-BDF6-E3D22BE96E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64288" y="2779713"/>
            <a:ext cx="1136650" cy="1001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05" name="TextBox 11">
            <a:extLst>
              <a:ext uri="{FF2B5EF4-FFF2-40B4-BE49-F238E27FC236}">
                <a16:creationId xmlns:a16="http://schemas.microsoft.com/office/drawing/2014/main" id="{99D20A56-0D6D-4D58-AABB-637648D21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227" y="6071696"/>
            <a:ext cx="57607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abstract and related category presentations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8BDD7526-2275-4C68-B526-83A8E91AB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7462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方正水柱简体" pitchFamily="65" charset="-122"/>
                <a:ea typeface="方正水柱简体" pitchFamily="65" charset="-122"/>
              </a:rPr>
              <a:t>Preamble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1C722ED1-7429-4312-803C-0A227637A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7462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方正水柱简体" pitchFamily="65" charset="-122"/>
                <a:ea typeface="方正水柱简体" pitchFamily="65" charset="-122"/>
              </a:rPr>
              <a:t>Listings</a:t>
            </a:r>
          </a:p>
        </p:txBody>
      </p:sp>
      <p:grpSp>
        <p:nvGrpSpPr>
          <p:cNvPr id="6147" name="组合 22">
            <a:extLst>
              <a:ext uri="{FF2B5EF4-FFF2-40B4-BE49-F238E27FC236}">
                <a16:creationId xmlns:a16="http://schemas.microsoft.com/office/drawing/2014/main" id="{6E2F1343-1C5D-441C-8147-DFEE39D6F3CE}"/>
              </a:ext>
            </a:extLst>
          </p:cNvPr>
          <p:cNvGrpSpPr>
            <a:grpSpLocks/>
          </p:cNvGrpSpPr>
          <p:nvPr/>
        </p:nvGrpSpPr>
        <p:grpSpPr bwMode="auto">
          <a:xfrm>
            <a:off x="1392238" y="1785938"/>
            <a:ext cx="6359525" cy="3929062"/>
            <a:chOff x="1393825" y="1785938"/>
            <a:chExt cx="6357938" cy="392906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043020E-B74E-4A08-A5F1-583B90D0C800}"/>
                </a:ext>
              </a:extLst>
            </p:cNvPr>
            <p:cNvSpPr/>
            <p:nvPr/>
          </p:nvSpPr>
          <p:spPr bwMode="auto">
            <a:xfrm>
              <a:off x="1393825" y="1785938"/>
              <a:ext cx="6357938" cy="5715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E4D7103-6CF3-416E-9CB2-BBB7FA26DA53}"/>
                </a:ext>
              </a:extLst>
            </p:cNvPr>
            <p:cNvSpPr/>
            <p:nvPr/>
          </p:nvSpPr>
          <p:spPr bwMode="auto">
            <a:xfrm>
              <a:off x="1393825" y="1785938"/>
              <a:ext cx="571357" cy="5715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75000">
                  <a:srgbClr val="C00000"/>
                </a:gs>
              </a:gsLst>
              <a:lin ang="30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44B1907-E86D-4453-A796-96237451353C}"/>
                </a:ext>
              </a:extLst>
            </p:cNvPr>
            <p:cNvSpPr/>
            <p:nvPr/>
          </p:nvSpPr>
          <p:spPr bwMode="auto">
            <a:xfrm>
              <a:off x="1393825" y="2625725"/>
              <a:ext cx="6357938" cy="5715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2C10202-94C3-4604-ABB2-D3D0CB52611D}"/>
                </a:ext>
              </a:extLst>
            </p:cNvPr>
            <p:cNvSpPr/>
            <p:nvPr/>
          </p:nvSpPr>
          <p:spPr bwMode="auto">
            <a:xfrm>
              <a:off x="1393825" y="2625725"/>
              <a:ext cx="571357" cy="5715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75000">
                  <a:srgbClr val="C00000"/>
                </a:gs>
              </a:gsLst>
              <a:lin ang="30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8FD6CE0-EBFA-4EF4-959E-99089DCAC053}"/>
                </a:ext>
              </a:extLst>
            </p:cNvPr>
            <p:cNvSpPr/>
            <p:nvPr/>
          </p:nvSpPr>
          <p:spPr bwMode="auto">
            <a:xfrm>
              <a:off x="1393825" y="3465513"/>
              <a:ext cx="6357938" cy="5715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43DFFC2-49D6-4515-881D-B9A4CEAD379C}"/>
                </a:ext>
              </a:extLst>
            </p:cNvPr>
            <p:cNvSpPr/>
            <p:nvPr/>
          </p:nvSpPr>
          <p:spPr bwMode="auto">
            <a:xfrm>
              <a:off x="1393825" y="3465513"/>
              <a:ext cx="571357" cy="5715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75000">
                  <a:srgbClr val="C00000"/>
                </a:gs>
              </a:gsLst>
              <a:lin ang="30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A105913-676C-4599-ACF3-A6A0EC8BF797}"/>
                </a:ext>
              </a:extLst>
            </p:cNvPr>
            <p:cNvSpPr/>
            <p:nvPr/>
          </p:nvSpPr>
          <p:spPr bwMode="auto">
            <a:xfrm>
              <a:off x="1393825" y="4303713"/>
              <a:ext cx="6357938" cy="5715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A2F22A4-E3D7-41A9-8F1C-5BFC49053197}"/>
                </a:ext>
              </a:extLst>
            </p:cNvPr>
            <p:cNvSpPr/>
            <p:nvPr/>
          </p:nvSpPr>
          <p:spPr bwMode="auto">
            <a:xfrm>
              <a:off x="1393825" y="4303713"/>
              <a:ext cx="571357" cy="5715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75000">
                  <a:srgbClr val="C00000"/>
                </a:gs>
              </a:gsLst>
              <a:lin ang="30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BE88954-14DB-4DFF-BC7D-A0C7F01D9FE4}"/>
                </a:ext>
              </a:extLst>
            </p:cNvPr>
            <p:cNvSpPr/>
            <p:nvPr/>
          </p:nvSpPr>
          <p:spPr bwMode="auto">
            <a:xfrm>
              <a:off x="1393825" y="5143500"/>
              <a:ext cx="6357938" cy="5715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4BF1615-1E88-4610-803E-764D633D3D4A}"/>
                </a:ext>
              </a:extLst>
            </p:cNvPr>
            <p:cNvSpPr/>
            <p:nvPr/>
          </p:nvSpPr>
          <p:spPr bwMode="auto">
            <a:xfrm>
              <a:off x="1393825" y="5143500"/>
              <a:ext cx="571357" cy="5715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75000">
                  <a:srgbClr val="C00000"/>
                </a:gs>
              </a:gsLst>
              <a:lin ang="30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158" name="TextBox 21">
              <a:extLst>
                <a:ext uri="{FF2B5EF4-FFF2-40B4-BE49-F238E27FC236}">
                  <a16:creationId xmlns:a16="http://schemas.microsoft.com/office/drawing/2014/main" id="{D84B4446-69A7-445B-A6DE-BB3F05542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188" y="1841500"/>
              <a:ext cx="35718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9" name="TextBox 22">
              <a:extLst>
                <a:ext uri="{FF2B5EF4-FFF2-40B4-BE49-F238E27FC236}">
                  <a16:creationId xmlns:a16="http://schemas.microsoft.com/office/drawing/2014/main" id="{D43FB2A1-7BD6-4376-81D1-968DF3623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188" y="2679700"/>
              <a:ext cx="3571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0" name="TextBox 23">
              <a:extLst>
                <a:ext uri="{FF2B5EF4-FFF2-40B4-BE49-F238E27FC236}">
                  <a16:creationId xmlns:a16="http://schemas.microsoft.com/office/drawing/2014/main" id="{1DB4208F-7DEE-4DCD-8E8F-44B04B17A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188" y="3519488"/>
              <a:ext cx="35718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1" name="TextBox 24">
              <a:extLst>
                <a:ext uri="{FF2B5EF4-FFF2-40B4-BE49-F238E27FC236}">
                  <a16:creationId xmlns:a16="http://schemas.microsoft.com/office/drawing/2014/main" id="{13F5EAC3-390C-4B60-8DFE-39DD8E231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188" y="4359275"/>
              <a:ext cx="3571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2" name="TextBox 25">
              <a:extLst>
                <a:ext uri="{FF2B5EF4-FFF2-40B4-BE49-F238E27FC236}">
                  <a16:creationId xmlns:a16="http://schemas.microsoft.com/office/drawing/2014/main" id="{2E44720A-982F-4B34-B73D-E75C95757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188" y="5199063"/>
              <a:ext cx="35718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3" name="TextBox 26">
              <a:extLst>
                <a:ext uri="{FF2B5EF4-FFF2-40B4-BE49-F238E27FC236}">
                  <a16:creationId xmlns:a16="http://schemas.microsoft.com/office/drawing/2014/main" id="{CBD9F0A4-9858-4E31-91D7-70200701A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513" y="1887538"/>
              <a:ext cx="48577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6164" name="TextBox 27">
              <a:extLst>
                <a:ext uri="{FF2B5EF4-FFF2-40B4-BE49-F238E27FC236}">
                  <a16:creationId xmlns:a16="http://schemas.microsoft.com/office/drawing/2014/main" id="{5A2491A4-08BA-4FA1-A2CB-E1B0712A1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513" y="2725738"/>
              <a:ext cx="48577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6165" name="TextBox 28">
              <a:extLst>
                <a:ext uri="{FF2B5EF4-FFF2-40B4-BE49-F238E27FC236}">
                  <a16:creationId xmlns:a16="http://schemas.microsoft.com/office/drawing/2014/main" id="{41712379-738D-4875-A94D-63D10771B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513" y="3565525"/>
              <a:ext cx="48577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6166" name="TextBox 29">
              <a:extLst>
                <a:ext uri="{FF2B5EF4-FFF2-40B4-BE49-F238E27FC236}">
                  <a16:creationId xmlns:a16="http://schemas.microsoft.com/office/drawing/2014/main" id="{BA0C2DA9-828A-4794-BA0A-416476610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513" y="4405313"/>
              <a:ext cx="48577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6167" name="TextBox 30">
              <a:extLst>
                <a:ext uri="{FF2B5EF4-FFF2-40B4-BE49-F238E27FC236}">
                  <a16:creationId xmlns:a16="http://schemas.microsoft.com/office/drawing/2014/main" id="{75400C40-3398-422A-92BB-4C3656DE5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513" y="5245100"/>
              <a:ext cx="48577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F485A70A-CBAA-40CA-9E07-A6B13E016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74625"/>
            <a:ext cx="415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方正水柱简体" pitchFamily="65" charset="-122"/>
                <a:ea typeface="方正水柱简体" pitchFamily="65" charset="-122"/>
              </a:rPr>
              <a:t>Click to add a title</a:t>
            </a:r>
          </a:p>
        </p:txBody>
      </p:sp>
      <p:grpSp>
        <p:nvGrpSpPr>
          <p:cNvPr id="7171" name="组合 14">
            <a:extLst>
              <a:ext uri="{FF2B5EF4-FFF2-40B4-BE49-F238E27FC236}">
                <a16:creationId xmlns:a16="http://schemas.microsoft.com/office/drawing/2014/main" id="{7CAE7806-F4BF-4F57-B3FA-9FA1A9F33160}"/>
              </a:ext>
            </a:extLst>
          </p:cNvPr>
          <p:cNvGrpSpPr>
            <a:grpSpLocks/>
          </p:cNvGrpSpPr>
          <p:nvPr/>
        </p:nvGrpSpPr>
        <p:grpSpPr bwMode="auto">
          <a:xfrm>
            <a:off x="831850" y="1549400"/>
            <a:ext cx="7480300" cy="4208463"/>
            <a:chOff x="700800" y="1549596"/>
            <a:chExt cx="7480841" cy="4208600"/>
          </a:xfrm>
        </p:grpSpPr>
        <p:sp>
          <p:nvSpPr>
            <p:cNvPr id="4" name="AutoShape 37">
              <a:extLst>
                <a:ext uri="{FF2B5EF4-FFF2-40B4-BE49-F238E27FC236}">
                  <a16:creationId xmlns:a16="http://schemas.microsoft.com/office/drawing/2014/main" id="{FB0E3771-882C-416E-8E3B-A86F1FE218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61563" y="1897270"/>
              <a:ext cx="5220078" cy="1079535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dirty="0"/>
            </a:p>
          </p:txBody>
        </p:sp>
        <p:sp>
          <p:nvSpPr>
            <p:cNvPr id="5" name="AutoShape 38">
              <a:extLst>
                <a:ext uri="{FF2B5EF4-FFF2-40B4-BE49-F238E27FC236}">
                  <a16:creationId xmlns:a16="http://schemas.microsoft.com/office/drawing/2014/main" id="{ACA43111-D2B5-4E9C-B3DF-3BF464D987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2374" y="3281615"/>
              <a:ext cx="5939267" cy="1079535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zh-CN" altLang="en-US" dirty="0"/>
            </a:p>
          </p:txBody>
        </p:sp>
        <p:sp>
          <p:nvSpPr>
            <p:cNvPr id="6" name="AutoShape 41">
              <a:extLst>
                <a:ext uri="{FF2B5EF4-FFF2-40B4-BE49-F238E27FC236}">
                  <a16:creationId xmlns:a16="http://schemas.microsoft.com/office/drawing/2014/main" id="{EF5149FF-4DC7-42B4-AD41-A938146D4C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21597" y="4665960"/>
              <a:ext cx="6660044" cy="1079535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dirty="0"/>
            </a:p>
          </p:txBody>
        </p:sp>
        <p:sp>
          <p:nvSpPr>
            <p:cNvPr id="7" name="AutoShape 42">
              <a:extLst>
                <a:ext uri="{FF2B5EF4-FFF2-40B4-BE49-F238E27FC236}">
                  <a16:creationId xmlns:a16="http://schemas.microsoft.com/office/drawing/2014/main" id="{4987C636-A1EB-4B09-AF0A-B2CE34E8FD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0800" y="4318286"/>
              <a:ext cx="1527285" cy="1439910"/>
            </a:xfrm>
            <a:prstGeom prst="upArrow">
              <a:avLst>
                <a:gd name="adj1" fmla="val 70984"/>
                <a:gd name="adj2" fmla="val 47804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75000">
                  <a:schemeClr val="tx1">
                    <a:lumMod val="65000"/>
                    <a:lumOff val="35000"/>
                  </a:schemeClr>
                </a:gs>
              </a:gsLst>
              <a:lin ang="3000000" scaled="0"/>
            </a:gra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AutoShape 42">
              <a:extLst>
                <a:ext uri="{FF2B5EF4-FFF2-40B4-BE49-F238E27FC236}">
                  <a16:creationId xmlns:a16="http://schemas.microsoft.com/office/drawing/2014/main" id="{88B9ED1C-6542-480A-8C68-19EE092DF1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29516" y="2933941"/>
              <a:ext cx="1527285" cy="1439910"/>
            </a:xfrm>
            <a:prstGeom prst="upArrow">
              <a:avLst>
                <a:gd name="adj1" fmla="val 70984"/>
                <a:gd name="adj2" fmla="val 47804"/>
              </a:avLst>
            </a:prstGeom>
            <a:gradFill>
              <a:gsLst>
                <a:gs pos="0">
                  <a:srgbClr val="FFC000"/>
                </a:gs>
                <a:gs pos="75000">
                  <a:srgbClr val="FF0000"/>
                </a:gs>
              </a:gsLst>
              <a:lin ang="30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AutoShape 42">
              <a:extLst>
                <a:ext uri="{FF2B5EF4-FFF2-40B4-BE49-F238E27FC236}">
                  <a16:creationId xmlns:a16="http://schemas.microsoft.com/office/drawing/2014/main" id="{B652C377-649A-41C6-8E22-741F2E1EA9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56643" y="1549596"/>
              <a:ext cx="1527285" cy="1439910"/>
            </a:xfrm>
            <a:prstGeom prst="upArrow">
              <a:avLst>
                <a:gd name="adj1" fmla="val 70984"/>
                <a:gd name="adj2" fmla="val 47804"/>
              </a:avLst>
            </a:prstGeom>
            <a:gradFill>
              <a:gsLst>
                <a:gs pos="0">
                  <a:srgbClr val="FF0000"/>
                </a:gs>
                <a:gs pos="75000">
                  <a:srgbClr val="C00000"/>
                </a:gs>
              </a:gsLst>
              <a:lin ang="30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4CF0AE-DCF8-4AC4-93C4-01FBA619FFC8}"/>
                </a:ext>
              </a:extLst>
            </p:cNvPr>
            <p:cNvSpPr txBox="1"/>
            <p:nvPr/>
          </p:nvSpPr>
          <p:spPr bwMode="auto">
            <a:xfrm>
              <a:off x="2227821" y="2273880"/>
              <a:ext cx="1416406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4318DC-FF9C-405A-8EDB-4DFAB41642E2}"/>
                </a:ext>
              </a:extLst>
            </p:cNvPr>
            <p:cNvSpPr txBox="1"/>
            <p:nvPr/>
          </p:nvSpPr>
          <p:spPr bwMode="auto">
            <a:xfrm>
              <a:off x="1493893" y="3669545"/>
              <a:ext cx="1416406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6E4F45-F75B-455E-8427-5D399F29FFFC}"/>
                </a:ext>
              </a:extLst>
            </p:cNvPr>
            <p:cNvSpPr txBox="1"/>
            <p:nvPr/>
          </p:nvSpPr>
          <p:spPr bwMode="auto">
            <a:xfrm>
              <a:off x="772001" y="5065205"/>
              <a:ext cx="1416406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7187" name="TextBox 43">
              <a:extLst>
                <a:ext uri="{FF2B5EF4-FFF2-40B4-BE49-F238E27FC236}">
                  <a16:creationId xmlns:a16="http://schemas.microsoft.com/office/drawing/2014/main" id="{A42F7C15-48AC-4C12-9A69-9211AEA43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451" y="2175286"/>
              <a:ext cx="43561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text Click add text Click add text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text Click add text Click add text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8" name="TextBox 43">
              <a:extLst>
                <a:ext uri="{FF2B5EF4-FFF2-40B4-BE49-F238E27FC236}">
                  <a16:creationId xmlns:a16="http://schemas.microsoft.com/office/drawing/2014/main" id="{9AA37E09-0A19-43FE-A40D-15CEED80A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746" y="3559586"/>
              <a:ext cx="50058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text Click add text Click add text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text Click add text Click add text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9" name="TextBox 43">
              <a:extLst>
                <a:ext uri="{FF2B5EF4-FFF2-40B4-BE49-F238E27FC236}">
                  <a16:creationId xmlns:a16="http://schemas.microsoft.com/office/drawing/2014/main" id="{8B65A167-E091-469D-87CD-98FEF7801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5883" y="4943886"/>
              <a:ext cx="485590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text Click add text Click add text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text Click add text Click add text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7C06ED6E-D99F-46FA-B6B9-D3E72F9EB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74625"/>
            <a:ext cx="415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方正水柱简体" pitchFamily="65" charset="-122"/>
                <a:ea typeface="方正水柱简体" pitchFamily="65" charset="-122"/>
              </a:rPr>
              <a:t>Click to add a title</a:t>
            </a:r>
          </a:p>
        </p:txBody>
      </p:sp>
      <p:grpSp>
        <p:nvGrpSpPr>
          <p:cNvPr id="8195" name="组合 85">
            <a:extLst>
              <a:ext uri="{FF2B5EF4-FFF2-40B4-BE49-F238E27FC236}">
                <a16:creationId xmlns:a16="http://schemas.microsoft.com/office/drawing/2014/main" id="{BB807ED4-2A52-4E65-B8CE-171BC38A363B}"/>
              </a:ext>
            </a:extLst>
          </p:cNvPr>
          <p:cNvGrpSpPr>
            <a:grpSpLocks/>
          </p:cNvGrpSpPr>
          <p:nvPr/>
        </p:nvGrpSpPr>
        <p:grpSpPr bwMode="auto">
          <a:xfrm>
            <a:off x="504825" y="1760538"/>
            <a:ext cx="8321675" cy="3714750"/>
            <a:chOff x="844369" y="1817810"/>
            <a:chExt cx="8322765" cy="3714750"/>
          </a:xfrm>
        </p:grpSpPr>
        <p:sp>
          <p:nvSpPr>
            <p:cNvPr id="4" name="AutoShape 8">
              <a:extLst>
                <a:ext uri="{FF2B5EF4-FFF2-40B4-BE49-F238E27FC236}">
                  <a16:creationId xmlns:a16="http://schemas.microsoft.com/office/drawing/2014/main" id="{F9357AF3-B32A-4A0C-B9D6-DAF66B44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369" y="1817810"/>
              <a:ext cx="8146472" cy="3714750"/>
            </a:xfrm>
            <a:prstGeom prst="roundRect">
              <a:avLst>
                <a:gd name="adj" fmla="val 2028"/>
              </a:avLst>
            </a:prstGeom>
            <a:solidFill>
              <a:schemeClr val="bg1">
                <a:alpha val="60000"/>
              </a:schemeClr>
            </a:solidFill>
            <a:ln w="381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饼形 4">
              <a:extLst>
                <a:ext uri="{FF2B5EF4-FFF2-40B4-BE49-F238E27FC236}">
                  <a16:creationId xmlns:a16="http://schemas.microsoft.com/office/drawing/2014/main" id="{E193703E-BEE4-4923-ABA8-D199B76EB7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3204" y="2942739"/>
              <a:ext cx="1979075" cy="1980000"/>
            </a:xfrm>
            <a:prstGeom prst="pie">
              <a:avLst>
                <a:gd name="adj1" fmla="val 5399008"/>
                <a:gd name="adj2" fmla="val 18408442"/>
              </a:avLst>
            </a:prstGeom>
            <a:gradFill flip="none" rotWithShape="1">
              <a:gsLst>
                <a:gs pos="0">
                  <a:srgbClr val="FF0000"/>
                </a:gs>
                <a:gs pos="75000">
                  <a:srgbClr val="C00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RelaxedModerately"/>
              <a:lightRig rig="flat" dir="t"/>
            </a:scene3d>
            <a:sp3d extrusionH="304800" contourW="19050">
              <a:bevelB w="0" h="3810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defTabSz="912813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饼形 5">
              <a:extLst>
                <a:ext uri="{FF2B5EF4-FFF2-40B4-BE49-F238E27FC236}">
                  <a16:creationId xmlns:a16="http://schemas.microsoft.com/office/drawing/2014/main" id="{824E2950-B649-47C1-A594-5926AFF66C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86328" y="2942739"/>
              <a:ext cx="1979076" cy="1980000"/>
            </a:xfrm>
            <a:prstGeom prst="pie">
              <a:avLst>
                <a:gd name="adj1" fmla="val 18296843"/>
                <a:gd name="adj2" fmla="val 5366464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2250" dist="38100" dir="5220000" algn="tl" rotWithShape="0">
                <a:prstClr val="black">
                  <a:alpha val="33000"/>
                </a:prstClr>
              </a:outerShdw>
            </a:effectLst>
            <a:scene3d>
              <a:camera prst="perspectiveRelaxedModerately"/>
              <a:lightRig rig="flat" dir="t">
                <a:rot lat="0" lon="0" rev="4200000"/>
              </a:lightRig>
            </a:scene3d>
            <a:sp3d extrusionH="304800" contourW="19050">
              <a:bevelB w="0" h="3810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饼形 6">
              <a:extLst>
                <a:ext uri="{FF2B5EF4-FFF2-40B4-BE49-F238E27FC236}">
                  <a16:creationId xmlns:a16="http://schemas.microsoft.com/office/drawing/2014/main" id="{62684DB0-6090-4FAD-8B2D-8BC4681D6C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20580" y="2942739"/>
              <a:ext cx="1979075" cy="1980000"/>
            </a:xfrm>
            <a:prstGeom prst="pie">
              <a:avLst>
                <a:gd name="adj1" fmla="val 4314948"/>
                <a:gd name="adj2" fmla="val 269559"/>
              </a:avLst>
            </a:prstGeom>
            <a:gradFill flip="none" rotWithShape="1">
              <a:gsLst>
                <a:gs pos="0">
                  <a:srgbClr val="FF0000"/>
                </a:gs>
                <a:gs pos="75000">
                  <a:srgbClr val="C00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RelaxedModerately"/>
              <a:lightRig rig="flat" dir="t">
                <a:rot lat="0" lon="0" rev="4200000"/>
              </a:lightRig>
            </a:scene3d>
            <a:sp3d extrusionH="304800" contourW="19050">
              <a:bevelB w="0" h="3810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饼形 7">
              <a:extLst>
                <a:ext uri="{FF2B5EF4-FFF2-40B4-BE49-F238E27FC236}">
                  <a16:creationId xmlns:a16="http://schemas.microsoft.com/office/drawing/2014/main" id="{705490B8-C521-4DA8-A9B7-851B055FAB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9333" y="2942739"/>
              <a:ext cx="1979076" cy="1980000"/>
            </a:xfrm>
            <a:prstGeom prst="pie">
              <a:avLst>
                <a:gd name="adj1" fmla="val 370997"/>
                <a:gd name="adj2" fmla="val 4136229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perspectiveRelaxedModerately"/>
              <a:lightRig rig="flat" dir="t">
                <a:rot lat="0" lon="0" rev="4200000"/>
              </a:lightRig>
            </a:scene3d>
            <a:sp3d extrusionH="304800" contourW="19050">
              <a:bevelB w="0" h="3810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201" name="TextBox 43">
              <a:extLst>
                <a:ext uri="{FF2B5EF4-FFF2-40B4-BE49-F238E27FC236}">
                  <a16:creationId xmlns:a16="http://schemas.microsoft.com/office/drawing/2014/main" id="{FD739DB6-4058-44CF-BA52-E4F61117D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509" y="2130672"/>
              <a:ext cx="204152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" name="燕尾形 9">
              <a:extLst>
                <a:ext uri="{FF2B5EF4-FFF2-40B4-BE49-F238E27FC236}">
                  <a16:creationId xmlns:a16="http://schemas.microsoft.com/office/drawing/2014/main" id="{B992D9F7-ADEA-4317-AAB6-CB38258D28E0}"/>
                </a:ext>
              </a:extLst>
            </p:cNvPr>
            <p:cNvSpPr/>
            <p:nvPr/>
          </p:nvSpPr>
          <p:spPr bwMode="auto">
            <a:xfrm>
              <a:off x="4263000" y="3752739"/>
              <a:ext cx="360000" cy="360000"/>
            </a:xfrm>
            <a:prstGeom prst="chevron">
              <a:avLst/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perspectiveRelaxedModerately">
                <a:rot lat="20090638" lon="0" rev="0"/>
              </a:camera>
              <a:lightRig rig="twoPt" dir="t"/>
            </a:scene3d>
            <a:sp3d extrusionH="254000" contourW="19050">
              <a:bevelB w="0" h="3810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燕尾形 10">
              <a:extLst>
                <a:ext uri="{FF2B5EF4-FFF2-40B4-BE49-F238E27FC236}">
                  <a16:creationId xmlns:a16="http://schemas.microsoft.com/office/drawing/2014/main" id="{06B4A0F1-6A40-409B-9140-FEDFD7966D40}"/>
                </a:ext>
              </a:extLst>
            </p:cNvPr>
            <p:cNvSpPr/>
            <p:nvPr/>
          </p:nvSpPr>
          <p:spPr bwMode="auto">
            <a:xfrm>
              <a:off x="4601446" y="3752739"/>
              <a:ext cx="360000" cy="360000"/>
            </a:xfrm>
            <a:prstGeom prst="chevron">
              <a:avLst/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perspectiveRelaxedModerately">
                <a:rot lat="20090638" lon="0" rev="0"/>
              </a:camera>
              <a:lightRig rig="twoPt" dir="t"/>
            </a:scene3d>
            <a:sp3d extrusionH="254000" contourW="19050">
              <a:bevelB w="0" h="3810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任意多边形 11">
              <a:extLst>
                <a:ext uri="{FF2B5EF4-FFF2-40B4-BE49-F238E27FC236}">
                  <a16:creationId xmlns:a16="http://schemas.microsoft.com/office/drawing/2014/main" id="{F0B16028-D9A8-4FA8-AA8A-4B08A301714A}"/>
                </a:ext>
              </a:extLst>
            </p:cNvPr>
            <p:cNvSpPr/>
            <p:nvPr/>
          </p:nvSpPr>
          <p:spPr>
            <a:xfrm>
              <a:off x="1602464" y="2430324"/>
              <a:ext cx="540000" cy="1080000"/>
            </a:xfrm>
            <a:custGeom>
              <a:avLst/>
              <a:gdLst>
                <a:gd name="connsiteX0" fmla="*/ 570015 w 570015"/>
                <a:gd name="connsiteY0" fmla="*/ 1021278 h 1021278"/>
                <a:gd name="connsiteX1" fmla="*/ 0 w 570015"/>
                <a:gd name="connsiteY1" fmla="*/ 760021 h 1021278"/>
                <a:gd name="connsiteX2" fmla="*/ 0 w 570015"/>
                <a:gd name="connsiteY2" fmla="*/ 0 h 102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0015" h="1021278">
                  <a:moveTo>
                    <a:pt x="570015" y="1021278"/>
                  </a:moveTo>
                  <a:lnTo>
                    <a:pt x="0" y="760021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chemeClr val="tx1">
                  <a:alpha val="35000"/>
                </a:schemeClr>
              </a:solidFill>
              <a:headEnd type="oval"/>
              <a:tailEnd type="oval"/>
            </a:ln>
            <a:scene3d>
              <a:camera prst="orthographicFront"/>
              <a:lightRig rig="threePt" dir="t"/>
            </a:scene3d>
            <a:sp3d contourW="1905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任意多边形 12">
              <a:extLst>
                <a:ext uri="{FF2B5EF4-FFF2-40B4-BE49-F238E27FC236}">
                  <a16:creationId xmlns:a16="http://schemas.microsoft.com/office/drawing/2014/main" id="{92E661C1-534F-4E0F-A83C-C3574FDD3C7C}"/>
                </a:ext>
              </a:extLst>
            </p:cNvPr>
            <p:cNvSpPr/>
            <p:nvPr/>
          </p:nvSpPr>
          <p:spPr>
            <a:xfrm>
              <a:off x="3027503" y="2964712"/>
              <a:ext cx="720000" cy="1152000"/>
            </a:xfrm>
            <a:custGeom>
              <a:avLst/>
              <a:gdLst>
                <a:gd name="connsiteX0" fmla="*/ 0 w 760020"/>
                <a:gd name="connsiteY0" fmla="*/ 1389413 h 1389413"/>
                <a:gd name="connsiteX1" fmla="*/ 760020 w 760020"/>
                <a:gd name="connsiteY1" fmla="*/ 724395 h 1389413"/>
                <a:gd name="connsiteX2" fmla="*/ 760020 w 760020"/>
                <a:gd name="connsiteY2" fmla="*/ 0 h 1389413"/>
                <a:gd name="connsiteX0" fmla="*/ 0 w 760020"/>
                <a:gd name="connsiteY0" fmla="*/ 1389413 h 1389413"/>
                <a:gd name="connsiteX1" fmla="*/ 760020 w 760020"/>
                <a:gd name="connsiteY1" fmla="*/ 1056904 h 1389413"/>
                <a:gd name="connsiteX2" fmla="*/ 760020 w 760020"/>
                <a:gd name="connsiteY2" fmla="*/ 0 h 1389413"/>
                <a:gd name="connsiteX0" fmla="*/ 0 w 760020"/>
                <a:gd name="connsiteY0" fmla="*/ 1175658 h 1175658"/>
                <a:gd name="connsiteX1" fmla="*/ 760020 w 760020"/>
                <a:gd name="connsiteY1" fmla="*/ 843149 h 1175658"/>
                <a:gd name="connsiteX2" fmla="*/ 760020 w 760020"/>
                <a:gd name="connsiteY2" fmla="*/ 0 h 117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020" h="1175658">
                  <a:moveTo>
                    <a:pt x="0" y="1175658"/>
                  </a:moveTo>
                  <a:lnTo>
                    <a:pt x="760020" y="843149"/>
                  </a:lnTo>
                  <a:lnTo>
                    <a:pt x="760020" y="0"/>
                  </a:lnTo>
                </a:path>
              </a:pathLst>
            </a:custGeom>
            <a:ln w="38100">
              <a:solidFill>
                <a:schemeClr val="tx1">
                  <a:alpha val="35000"/>
                </a:schemeClr>
              </a:solidFill>
              <a:headEnd type="oval"/>
              <a:tailEnd type="oval"/>
            </a:ln>
            <a:scene3d>
              <a:camera prst="orthographicFront"/>
              <a:lightRig rig="threePt" dir="t"/>
            </a:scene3d>
            <a:sp3d contourW="1905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10" name="TextBox 43">
              <a:extLst>
                <a:ext uri="{FF2B5EF4-FFF2-40B4-BE49-F238E27FC236}">
                  <a16:creationId xmlns:a16="http://schemas.microsoft.com/office/drawing/2014/main" id="{27E15C1E-FC5D-4C25-9269-84F2D6310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5984" y="2652960"/>
              <a:ext cx="204152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5" name="任意多边形 14">
              <a:extLst>
                <a:ext uri="{FF2B5EF4-FFF2-40B4-BE49-F238E27FC236}">
                  <a16:creationId xmlns:a16="http://schemas.microsoft.com/office/drawing/2014/main" id="{A1398F96-2172-4FDF-8D2F-26DAD744B372}"/>
                </a:ext>
              </a:extLst>
            </p:cNvPr>
            <p:cNvSpPr/>
            <p:nvPr/>
          </p:nvSpPr>
          <p:spPr>
            <a:xfrm>
              <a:off x="7124492" y="3617856"/>
              <a:ext cx="432000" cy="720000"/>
            </a:xfrm>
            <a:custGeom>
              <a:avLst/>
              <a:gdLst>
                <a:gd name="connsiteX0" fmla="*/ 0 w 665018"/>
                <a:gd name="connsiteY0" fmla="*/ 688768 h 688768"/>
                <a:gd name="connsiteX1" fmla="*/ 665018 w 665018"/>
                <a:gd name="connsiteY1" fmla="*/ 558140 h 688768"/>
                <a:gd name="connsiteX2" fmla="*/ 665018 w 665018"/>
                <a:gd name="connsiteY2" fmla="*/ 0 h 68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18" h="688768">
                  <a:moveTo>
                    <a:pt x="0" y="688768"/>
                  </a:moveTo>
                  <a:lnTo>
                    <a:pt x="665018" y="558140"/>
                  </a:lnTo>
                  <a:lnTo>
                    <a:pt x="665018" y="0"/>
                  </a:lnTo>
                </a:path>
              </a:pathLst>
            </a:custGeom>
            <a:ln w="38100">
              <a:solidFill>
                <a:schemeClr val="tx1">
                  <a:alpha val="35000"/>
                </a:schemeClr>
              </a:solidFill>
              <a:headEnd type="oval"/>
              <a:tailEnd type="oval"/>
            </a:ln>
            <a:scene3d>
              <a:camera prst="orthographicFront"/>
              <a:lightRig rig="threePt" dir="t"/>
            </a:scene3d>
            <a:sp3d contourW="1905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任意多边形 15">
              <a:extLst>
                <a:ext uri="{FF2B5EF4-FFF2-40B4-BE49-F238E27FC236}">
                  <a16:creationId xmlns:a16="http://schemas.microsoft.com/office/drawing/2014/main" id="{D3D1D0BA-303D-4F87-AE1F-24367BE9959E}"/>
                </a:ext>
              </a:extLst>
            </p:cNvPr>
            <p:cNvSpPr/>
            <p:nvPr/>
          </p:nvSpPr>
          <p:spPr>
            <a:xfrm>
              <a:off x="5960708" y="2370947"/>
              <a:ext cx="360000" cy="1080000"/>
            </a:xfrm>
            <a:custGeom>
              <a:avLst/>
              <a:gdLst>
                <a:gd name="connsiteX0" fmla="*/ 344385 w 344385"/>
                <a:gd name="connsiteY0" fmla="*/ 1092530 h 1092530"/>
                <a:gd name="connsiteX1" fmla="*/ 0 w 344385"/>
                <a:gd name="connsiteY1" fmla="*/ 593766 h 1092530"/>
                <a:gd name="connsiteX2" fmla="*/ 0 w 344385"/>
                <a:gd name="connsiteY2" fmla="*/ 0 h 10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385" h="1092530">
                  <a:moveTo>
                    <a:pt x="344385" y="1092530"/>
                  </a:moveTo>
                  <a:lnTo>
                    <a:pt x="0" y="593766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chemeClr val="tx1">
                  <a:alpha val="35000"/>
                </a:schemeClr>
              </a:solidFill>
              <a:headEnd type="oval"/>
              <a:tailEnd type="oval"/>
            </a:ln>
            <a:scene3d>
              <a:camera prst="orthographicFront"/>
              <a:lightRig rig="threePt" dir="t"/>
            </a:scene3d>
            <a:sp3d contourW="1905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17" name="TextBox 43">
              <a:extLst>
                <a:ext uri="{FF2B5EF4-FFF2-40B4-BE49-F238E27FC236}">
                  <a16:creationId xmlns:a16="http://schemas.microsoft.com/office/drawing/2014/main" id="{C2FB5661-A2B4-45F8-9324-0D45E528B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3084" y="2059235"/>
              <a:ext cx="204152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8218" name="TextBox 43">
              <a:extLst>
                <a:ext uri="{FF2B5EF4-FFF2-40B4-BE49-F238E27FC236}">
                  <a16:creationId xmlns:a16="http://schemas.microsoft.com/office/drawing/2014/main" id="{A6FCE920-F9F9-486C-B0A2-2CFF7263D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6459" y="3318122"/>
              <a:ext cx="159067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zh-CN" altLang="zh-CN">
                <a:latin typeface="Calibri" panose="020F0502020204030204" pitchFamily="34" charset="0"/>
              </a:endParaRPr>
            </a:p>
          </p:txBody>
        </p:sp>
        <p:grpSp>
          <p:nvGrpSpPr>
            <p:cNvPr id="8219" name="组合 79">
              <a:extLst>
                <a:ext uri="{FF2B5EF4-FFF2-40B4-BE49-F238E27FC236}">
                  <a16:creationId xmlns:a16="http://schemas.microsoft.com/office/drawing/2014/main" id="{95E80277-B581-4977-B01A-2E3AD23847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3484" y="3743572"/>
              <a:ext cx="1758950" cy="319088"/>
              <a:chOff x="1434054" y="3901765"/>
              <a:chExt cx="1758017" cy="319808"/>
            </a:xfrm>
          </p:grpSpPr>
          <p:sp>
            <p:nvSpPr>
              <p:cNvPr id="8223" name="TextBox 43">
                <a:extLst>
                  <a:ext uri="{FF2B5EF4-FFF2-40B4-BE49-F238E27FC236}">
                    <a16:creationId xmlns:a16="http://schemas.microsoft.com/office/drawing/2014/main" id="{259C7EA1-B33D-4B00-AE59-FD6FCD3E5B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4054" y="3901765"/>
                <a:ext cx="69923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</a:t>
                </a:r>
                <a:endParaRPr lang="zh-CN" altLang="zh-CN">
                  <a:latin typeface="Calibri" panose="020F0502020204030204" pitchFamily="34" charset="0"/>
                </a:endParaRPr>
              </a:p>
            </p:txBody>
          </p:sp>
          <p:sp>
            <p:nvSpPr>
              <p:cNvPr id="8224" name="TextBox 43">
                <a:extLst>
                  <a:ext uri="{FF2B5EF4-FFF2-40B4-BE49-F238E27FC236}">
                    <a16:creationId xmlns:a16="http://schemas.microsoft.com/office/drawing/2014/main" id="{28A6A123-EA2F-4111-B84D-04CE8B9812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2836" y="3913796"/>
                <a:ext cx="69923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</a:t>
                </a:r>
                <a:endParaRPr lang="zh-CN" altLang="zh-CN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220" name="组合 20">
              <a:extLst>
                <a:ext uri="{FF2B5EF4-FFF2-40B4-BE49-F238E27FC236}">
                  <a16:creationId xmlns:a16="http://schemas.microsoft.com/office/drawing/2014/main" id="{F015B0A6-E09D-4697-8761-7D11871A5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5084" y="3719755"/>
              <a:ext cx="1770062" cy="668336"/>
              <a:chOff x="5345886" y="3877701"/>
              <a:chExt cx="1770049" cy="668723"/>
            </a:xfrm>
          </p:grpSpPr>
          <p:sp>
            <p:nvSpPr>
              <p:cNvPr id="8221" name="TextBox 21">
                <a:extLst>
                  <a:ext uri="{FF2B5EF4-FFF2-40B4-BE49-F238E27FC236}">
                    <a16:creationId xmlns:a16="http://schemas.microsoft.com/office/drawing/2014/main" id="{6177E277-52A5-485C-99E2-5B9C7E2F3D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5886" y="3877701"/>
                <a:ext cx="69923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</a:t>
                </a:r>
                <a:endParaRPr lang="zh-CN" altLang="zh-CN">
                  <a:latin typeface="Calibri" panose="020F0502020204030204" pitchFamily="34" charset="0"/>
                </a:endParaRPr>
              </a:p>
            </p:txBody>
          </p:sp>
          <p:sp>
            <p:nvSpPr>
              <p:cNvPr id="8222" name="TextBox 43">
                <a:extLst>
                  <a:ext uri="{FF2B5EF4-FFF2-40B4-BE49-F238E27FC236}">
                    <a16:creationId xmlns:a16="http://schemas.microsoft.com/office/drawing/2014/main" id="{5D82067B-4248-4DE2-9BC1-4440AB94E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6700" y="4238647"/>
                <a:ext cx="69923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</a:t>
                </a:r>
                <a:endParaRPr lang="zh-CN" altLang="zh-CN">
                  <a:latin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4F83D11B-07B1-4168-B374-3619B6D97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74625"/>
            <a:ext cx="3640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方正水柱简体" pitchFamily="65" charset="-122"/>
                <a:ea typeface="方正水柱简体" pitchFamily="65" charset="-122"/>
              </a:rPr>
              <a:t>Click to add a title</a:t>
            </a:r>
          </a:p>
        </p:txBody>
      </p:sp>
      <p:grpSp>
        <p:nvGrpSpPr>
          <p:cNvPr id="9219" name="组合 22">
            <a:extLst>
              <a:ext uri="{FF2B5EF4-FFF2-40B4-BE49-F238E27FC236}">
                <a16:creationId xmlns:a16="http://schemas.microsoft.com/office/drawing/2014/main" id="{946B62B8-4784-4F9D-9F86-90BD6BF6B2F8}"/>
              </a:ext>
            </a:extLst>
          </p:cNvPr>
          <p:cNvGrpSpPr>
            <a:grpSpLocks/>
          </p:cNvGrpSpPr>
          <p:nvPr/>
        </p:nvGrpSpPr>
        <p:grpSpPr bwMode="auto">
          <a:xfrm>
            <a:off x="251466" y="1395413"/>
            <a:ext cx="7998772" cy="4248150"/>
            <a:chOff x="251466" y="1395413"/>
            <a:chExt cx="7998772" cy="4248150"/>
          </a:xfrm>
        </p:grpSpPr>
        <p:sp>
          <p:nvSpPr>
            <p:cNvPr id="4" name="AutoShape 8">
              <a:extLst>
                <a:ext uri="{FF2B5EF4-FFF2-40B4-BE49-F238E27FC236}">
                  <a16:creationId xmlns:a16="http://schemas.microsoft.com/office/drawing/2014/main" id="{8B5BB041-1291-4295-BF5A-7E03D447E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928813"/>
              <a:ext cx="7356475" cy="3714750"/>
            </a:xfrm>
            <a:prstGeom prst="roundRect">
              <a:avLst>
                <a:gd name="adj" fmla="val 2028"/>
              </a:avLst>
            </a:prstGeom>
            <a:solidFill>
              <a:schemeClr val="bg1">
                <a:alpha val="60000"/>
              </a:schemeClr>
            </a:solidFill>
            <a:ln w="381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221" name="矩形 3">
              <a:extLst>
                <a:ext uri="{FF2B5EF4-FFF2-40B4-BE49-F238E27FC236}">
                  <a16:creationId xmlns:a16="http://schemas.microsoft.com/office/drawing/2014/main" id="{EA307682-BB24-4872-A5C6-D9D29F3FE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954" y="1428750"/>
              <a:ext cx="2174390" cy="368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F8CB234D-9ADB-4F86-8983-68BF286C1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8" y="2471738"/>
              <a:ext cx="3571875" cy="28733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FF0000"/>
                </a:gs>
                <a:gs pos="75000">
                  <a:srgbClr val="C00000"/>
                </a:gs>
              </a:gsLst>
              <a:lin ang="3000000" scaled="0"/>
            </a:gra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zh-CN" dirty="0"/>
            </a:p>
          </p:txBody>
        </p:sp>
        <p:sp>
          <p:nvSpPr>
            <p:cNvPr id="9223" name="矩形 19">
              <a:extLst>
                <a:ext uri="{FF2B5EF4-FFF2-40B4-BE49-F238E27FC236}">
                  <a16:creationId xmlns:a16="http://schemas.microsoft.com/office/drawing/2014/main" id="{1123DFD2-F5AD-401A-A732-9D0D7C685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7" y="2451096"/>
              <a:ext cx="13576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600" dirty="0">
                  <a:latin typeface="Calibri" panose="020F0502020204030204" pitchFamily="34" charset="0"/>
                  <a:ea typeface="微软雅黑" panose="020B0503020204020204" pitchFamily="34" charset="-122"/>
                </a:rPr>
                <a:t>New york</a:t>
              </a:r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E528DD25-68D4-4F55-A020-9E65F6C66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8" y="3062288"/>
              <a:ext cx="2987675" cy="28733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75000">
                  <a:schemeClr val="tx1">
                    <a:lumMod val="65000"/>
                    <a:lumOff val="35000"/>
                  </a:schemeClr>
                </a:gs>
              </a:gsLst>
              <a:lin ang="3000000" scaled="0"/>
            </a:gra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912813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zh-CN" altLang="zh-CN"/>
            </a:p>
          </p:txBody>
        </p:sp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7C548F4-36E5-43F1-B703-AE83C505D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8" y="3652838"/>
              <a:ext cx="1908175" cy="28892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FF0000"/>
                </a:gs>
                <a:gs pos="75000">
                  <a:srgbClr val="C00000"/>
                </a:gs>
              </a:gsLst>
              <a:lin ang="3000000" scaled="0"/>
            </a:gra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zh-CN"/>
            </a:p>
          </p:txBody>
        </p:sp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FDF20435-BC25-41E0-962E-96FD4F17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8" y="4244975"/>
              <a:ext cx="2339975" cy="287338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75000">
                  <a:schemeClr val="tx1">
                    <a:lumMod val="65000"/>
                    <a:lumOff val="35000"/>
                  </a:schemeClr>
                </a:gs>
              </a:gsLst>
              <a:lin ang="3000000" scaled="0"/>
            </a:gra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912813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zh-CN" altLang="zh-CN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B1BB37FA-113E-489C-8267-00A68F976BAE}"/>
                </a:ext>
              </a:extLst>
            </p:cNvPr>
            <p:cNvCxnSpPr/>
            <p:nvPr/>
          </p:nvCxnSpPr>
          <p:spPr bwMode="auto">
            <a:xfrm rot="5400000">
              <a:off x="4041775" y="3783013"/>
              <a:ext cx="3527425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8" name="矩形 10">
              <a:extLst>
                <a:ext uri="{FF2B5EF4-FFF2-40B4-BE49-F238E27FC236}">
                  <a16:creationId xmlns:a16="http://schemas.microsoft.com/office/drawing/2014/main" id="{AD5CA579-9EBF-4EFA-9860-2A1EA3C9D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356" y="1395413"/>
              <a:ext cx="2174390" cy="36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B5BB952F-194C-4CCF-AA9F-FADAA7F50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8" y="4835525"/>
              <a:ext cx="828675" cy="288925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FF0000"/>
                </a:gs>
                <a:gs pos="75000">
                  <a:srgbClr val="C00000"/>
                </a:gs>
              </a:gsLst>
              <a:lin ang="3000000" scaled="0"/>
            </a:gra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zh-CN" dirty="0"/>
            </a:p>
          </p:txBody>
        </p:sp>
        <p:sp>
          <p:nvSpPr>
            <p:cNvPr id="9230" name="矩形 19">
              <a:extLst>
                <a:ext uri="{FF2B5EF4-FFF2-40B4-BE49-F238E27FC236}">
                  <a16:creationId xmlns:a16="http://schemas.microsoft.com/office/drawing/2014/main" id="{D45ACFD7-EDA0-4510-9DF0-8A3A0E299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6" y="3041644"/>
              <a:ext cx="13576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600" dirty="0">
                  <a:latin typeface="Calibri" panose="020F0502020204030204" pitchFamily="34" charset="0"/>
                  <a:ea typeface="微软雅黑" panose="020B0503020204020204" pitchFamily="34" charset="-122"/>
                </a:rPr>
                <a:t>Tokyo</a:t>
              </a:r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9231" name="矩形 19">
              <a:extLst>
                <a:ext uri="{FF2B5EF4-FFF2-40B4-BE49-F238E27FC236}">
                  <a16:creationId xmlns:a16="http://schemas.microsoft.com/office/drawing/2014/main" id="{BD6ED3BF-B54E-41BE-BC67-4FDD88250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" y="3630605"/>
              <a:ext cx="1193145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zh-CN" sz="1600" dirty="0">
                  <a:latin typeface="Calibri" panose="020F0502020204030204" pitchFamily="34" charset="0"/>
                  <a:ea typeface="微软雅黑" panose="020B0503020204020204" pitchFamily="34" charset="-122"/>
                </a:rPr>
                <a:t>Guangzhou</a:t>
              </a:r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9232" name="矩形 19">
              <a:extLst>
                <a:ext uri="{FF2B5EF4-FFF2-40B4-BE49-F238E27FC236}">
                  <a16:creationId xmlns:a16="http://schemas.microsoft.com/office/drawing/2014/main" id="{FF33C81A-D481-49CC-9ED6-DCBA803DF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6" y="4219565"/>
              <a:ext cx="135760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zh-CN" sz="1600" dirty="0">
                  <a:latin typeface="Calibri" panose="020F0502020204030204" pitchFamily="34" charset="0"/>
                  <a:ea typeface="微软雅黑" panose="020B0503020204020204" pitchFamily="34" charset="-122"/>
                </a:rPr>
                <a:t>Tianjin</a:t>
              </a:r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9233" name="矩形 19">
              <a:extLst>
                <a:ext uri="{FF2B5EF4-FFF2-40B4-BE49-F238E27FC236}">
                  <a16:creationId xmlns:a16="http://schemas.microsoft.com/office/drawing/2014/main" id="{D1EB9A61-33C8-41A5-9404-FC6F7F212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6" y="4808526"/>
              <a:ext cx="135760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zh-CN" sz="1600" dirty="0">
                  <a:latin typeface="Calibri" panose="020F0502020204030204" pitchFamily="34" charset="0"/>
                  <a:ea typeface="微软雅黑" panose="020B0503020204020204" pitchFamily="34" charset="-122"/>
                </a:rPr>
                <a:t>Chongqing</a:t>
              </a:r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9234" name="矩形 19">
              <a:extLst>
                <a:ext uri="{FF2B5EF4-FFF2-40B4-BE49-F238E27FC236}">
                  <a16:creationId xmlns:a16="http://schemas.microsoft.com/office/drawing/2014/main" id="{47D8BFC5-596A-4F30-AE98-978D3A9CF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185" y="2476500"/>
              <a:ext cx="180476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9235" name="矩形 19">
              <a:extLst>
                <a:ext uri="{FF2B5EF4-FFF2-40B4-BE49-F238E27FC236}">
                  <a16:creationId xmlns:a16="http://schemas.microsoft.com/office/drawing/2014/main" id="{207D3853-81AA-4EC6-AE84-1811AFB0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185" y="3076575"/>
              <a:ext cx="180476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zh-CN" altLang="zh-CN" dirty="0">
                <a:latin typeface="Calibri" panose="020F0502020204030204" pitchFamily="34" charset="0"/>
              </a:endParaRPr>
            </a:p>
          </p:txBody>
        </p:sp>
        <p:sp>
          <p:nvSpPr>
            <p:cNvPr id="9236" name="矩形 19">
              <a:extLst>
                <a:ext uri="{FF2B5EF4-FFF2-40B4-BE49-F238E27FC236}">
                  <a16:creationId xmlns:a16="http://schemas.microsoft.com/office/drawing/2014/main" id="{101FA1C8-7045-4335-B294-3327412F4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185" y="3678238"/>
              <a:ext cx="180476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37" name="矩形 20">
              <a:extLst>
                <a:ext uri="{FF2B5EF4-FFF2-40B4-BE49-F238E27FC236}">
                  <a16:creationId xmlns:a16="http://schemas.microsoft.com/office/drawing/2014/main" id="{00434733-8218-40B6-97B8-E0CBB3A50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185" y="4279900"/>
              <a:ext cx="180476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38" name="矩形 19">
              <a:extLst>
                <a:ext uri="{FF2B5EF4-FFF2-40B4-BE49-F238E27FC236}">
                  <a16:creationId xmlns:a16="http://schemas.microsoft.com/office/drawing/2014/main" id="{AFB0AA90-A0AB-4D53-A3A1-7D043E49A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185" y="4879975"/>
              <a:ext cx="180476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zh-CN" altLang="zh-CN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4E014818-9A6E-4714-A313-9C42D84B4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74625"/>
            <a:ext cx="415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方正水柱简体" pitchFamily="65" charset="-122"/>
                <a:ea typeface="方正水柱简体" pitchFamily="65" charset="-122"/>
              </a:rPr>
              <a:t>Click to add a title</a:t>
            </a:r>
          </a:p>
        </p:txBody>
      </p:sp>
      <p:pic>
        <p:nvPicPr>
          <p:cNvPr id="3" name="图片 2" descr="3484168_140234208666_2.jpg">
            <a:extLst>
              <a:ext uri="{FF2B5EF4-FFF2-40B4-BE49-F238E27FC236}">
                <a16:creationId xmlns:a16="http://schemas.microsoft.com/office/drawing/2014/main" id="{03ED02B3-5BF4-45AE-BA33-07E3FAC85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8" y="1389063"/>
            <a:ext cx="6486525" cy="398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244" name="矩形 5">
            <a:extLst>
              <a:ext uri="{FF2B5EF4-FFF2-40B4-BE49-F238E27FC236}">
                <a16:creationId xmlns:a16="http://schemas.microsoft.com/office/drawing/2014/main" id="{7DD07466-8436-4E17-8076-3D548D214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8" y="5549900"/>
            <a:ext cx="6734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The aesthetic concept of abstractism was first seen in German philosophers.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W.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Writings by Wallinger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Pulling away and empathy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 descr="3.jpg">
            <a:extLst>
              <a:ext uri="{FF2B5EF4-FFF2-40B4-BE49-F238E27FC236}">
                <a16:creationId xmlns:a16="http://schemas.microsoft.com/office/drawing/2014/main" id="{6F7AD335-1A73-423C-B2DA-124420D9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E8FB83-2ACF-411C-BAD3-B92E0D83B682}"/>
              </a:ext>
            </a:extLst>
          </p:cNvPr>
          <p:cNvSpPr txBox="1"/>
          <p:nvPr/>
        </p:nvSpPr>
        <p:spPr>
          <a:xfrm>
            <a:off x="971555" y="4977008"/>
            <a:ext cx="72008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方正水柱简体" pitchFamily="65" charset="-122"/>
                <a:ea typeface="方正水柱简体" pitchFamily="65" charset="-122"/>
              </a:rPr>
              <a:t>Thanks for watching.</a:t>
            </a:r>
          </a:p>
        </p:txBody>
      </p:sp>
      <p:sp>
        <p:nvSpPr>
          <p:cNvPr id="11268" name="TextBox 4">
            <a:extLst>
              <a:ext uri="{FF2B5EF4-FFF2-40B4-BE49-F238E27FC236}">
                <a16:creationId xmlns:a16="http://schemas.microsoft.com/office/drawing/2014/main" id="{1B4E32B7-C633-4933-A204-46B0F99A2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198" y="5930300"/>
            <a:ext cx="3600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方正水柱简体" pitchFamily="65" charset="-122"/>
                <a:ea typeface="方正水柱简体" pitchFamily="65" charset="-122"/>
              </a:rPr>
              <a:t>https://www.freeppt7.com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方正水柱简体" pitchFamily="65" charset="-122"/>
              <a:ea typeface="方正水柱简体" pitchFamily="65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ADD38-4F6F-4B7D-A400-5D94D6F2D62E}"/>
              </a:ext>
            </a:extLst>
          </p:cNvPr>
          <p:cNvSpPr txBox="1"/>
          <p:nvPr/>
        </p:nvSpPr>
        <p:spPr>
          <a:xfrm rot="420000">
            <a:off x="1778000" y="3021013"/>
            <a:ext cx="720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粗倩简体" pitchFamily="65" charset="-122"/>
                <a:ea typeface="方正粗倩简体" pitchFamily="65" charset="-122"/>
              </a:rPr>
              <a:t>P</a:t>
            </a:r>
            <a:endParaRPr lang="zh-CN" altLang="en-US" sz="6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2FA10-08D7-4A6D-9B46-721A8C8CBA8A}"/>
              </a:ext>
            </a:extLst>
          </p:cNvPr>
          <p:cNvSpPr txBox="1"/>
          <p:nvPr/>
        </p:nvSpPr>
        <p:spPr>
          <a:xfrm rot="-420000">
            <a:off x="3452813" y="3346450"/>
            <a:ext cx="720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粗倩简体" pitchFamily="65" charset="-122"/>
                <a:ea typeface="方正粗倩简体" pitchFamily="65" charset="-122"/>
              </a:rPr>
              <a:t>P</a:t>
            </a:r>
            <a:endParaRPr lang="zh-CN" altLang="en-US" sz="6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6D2C3-AD71-4F47-B102-098E5B5AD0FC}"/>
              </a:ext>
            </a:extLst>
          </p:cNvPr>
          <p:cNvSpPr txBox="1"/>
          <p:nvPr/>
        </p:nvSpPr>
        <p:spPr>
          <a:xfrm rot="360000">
            <a:off x="4781550" y="3181350"/>
            <a:ext cx="720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粗倩简体" pitchFamily="65" charset="-122"/>
                <a:ea typeface="方正粗倩简体" pitchFamily="65" charset="-122"/>
              </a:rPr>
              <a:t>T</a:t>
            </a:r>
            <a:endParaRPr lang="zh-CN" altLang="en-US" sz="6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pic>
        <p:nvPicPr>
          <p:cNvPr id="10" name="图片 9" descr="1.png">
            <a:extLst>
              <a:ext uri="{FF2B5EF4-FFF2-40B4-BE49-F238E27FC236}">
                <a16:creationId xmlns:a16="http://schemas.microsoft.com/office/drawing/2014/main" id="{75D0F4CB-B193-42D1-88BF-14C4CFE5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64288" y="2779713"/>
            <a:ext cx="1136650" cy="1001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无标题2.bmp">
            <a:extLst>
              <a:ext uri="{FF2B5EF4-FFF2-40B4-BE49-F238E27FC236}">
                <a16:creationId xmlns:a16="http://schemas.microsoft.com/office/drawing/2014/main" id="{03B7937F-9878-4871-BFE4-DC36C45336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546100"/>
            <a:ext cx="7207250" cy="54775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240</Words>
  <Application>Microsoft Office PowerPoint</Application>
  <PresentationFormat>全屏显示(4:3)</PresentationFormat>
  <Paragraphs>63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方正粗倩简体</vt:lpstr>
      <vt:lpstr>Wingdings</vt:lpstr>
      <vt:lpstr>微软雅黑</vt:lpstr>
      <vt:lpstr>方正水柱简体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freeppt7.com</dc:creator>
  <cp:keywords>https:/www.freeppt7.com</cp:keywords>
  <cp:lastModifiedBy>宇 之灵</cp:lastModifiedBy>
  <cp:revision>23</cp:revision>
  <dcterms:created xsi:type="dcterms:W3CDTF">2010-07-02T08:06:38Z</dcterms:created>
  <dcterms:modified xsi:type="dcterms:W3CDTF">2019-11-29T10:01:14Z</dcterms:modified>
</cp:coreProperties>
</file>