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4"/>
  </p:notesMasterIdLst>
  <p:handoutMasterIdLst>
    <p:handoutMasterId r:id="rId25"/>
  </p:handoutMasterIdLst>
  <p:sldIdLst>
    <p:sldId id="256" r:id="rId2"/>
    <p:sldId id="257" r:id="rId3"/>
    <p:sldId id="258" r:id="rId4"/>
    <p:sldId id="261" r:id="rId5"/>
    <p:sldId id="262" r:id="rId6"/>
    <p:sldId id="263" r:id="rId7"/>
    <p:sldId id="275" r:id="rId8"/>
    <p:sldId id="264" r:id="rId9"/>
    <p:sldId id="259" r:id="rId10"/>
    <p:sldId id="265" r:id="rId11"/>
    <p:sldId id="266" r:id="rId12"/>
    <p:sldId id="267" r:id="rId13"/>
    <p:sldId id="268" r:id="rId14"/>
    <p:sldId id="269" r:id="rId15"/>
    <p:sldId id="260" r:id="rId16"/>
    <p:sldId id="270" r:id="rId17"/>
    <p:sldId id="271" r:id="rId18"/>
    <p:sldId id="272" r:id="rId19"/>
    <p:sldId id="273" r:id="rId20"/>
    <p:sldId id="274" r:id="rId21"/>
    <p:sldId id="276" r:id="rId22"/>
    <p:sldId id="288" r:id="rId2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9">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6A6A6"/>
    <a:srgbClr val="B8B8B8"/>
    <a:srgbClr val="FFBF40"/>
    <a:srgbClr val="EDD69D"/>
    <a:srgbClr val="E8CA80"/>
    <a:srgbClr val="F4E6C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0" autoAdjust="0"/>
    <p:restoredTop sz="94660"/>
  </p:normalViewPr>
  <p:slideViewPr>
    <p:cSldViewPr snapToGrid="0" showGuides="1">
      <p:cViewPr varScale="1">
        <p:scale>
          <a:sx n="93" d="100"/>
          <a:sy n="93" d="100"/>
        </p:scale>
        <p:origin x="259" y="62"/>
      </p:cViewPr>
      <p:guideLst>
        <p:guide orient="horz" pos="2159"/>
        <p:guide pos="384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2019/11/29</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2019/11/29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noTextEdit="1"/>
          </p:cNvSpPr>
          <p:nvPr>
            <p:ph type="sldImg"/>
          </p:nvPr>
        </p:nvSpPr>
        <p:spPr>
          <a:xfrm>
            <a:off x="685800" y="1143000"/>
            <a:ext cx="5486400" cy="3086100"/>
          </a:xfrm>
          <a:ln>
            <a:solidFill>
              <a:srgbClr val="000000"/>
            </a:solidFill>
            <a:miter/>
          </a:ln>
        </p:spPr>
      </p:sp>
      <p:sp>
        <p:nvSpPr>
          <p:cNvPr id="16386" name="备注占位符 2"/>
          <p:cNvSpPr>
            <a:spLocks noGrp="1"/>
          </p:cNvSpPr>
          <p:nvPr>
            <p:ph type="body"/>
          </p:nvPr>
        </p:nvSpPr>
        <p:spPr>
          <a:noFill/>
          <a:ln>
            <a:noFill/>
          </a:ln>
        </p:spPr>
        <p:txBody>
          <a:bodyPr wrap="square" lIns="91440" tIns="45720" rIns="91440" bIns="45720" anchor="t"/>
          <a:lstStyle/>
          <a:p>
            <a:pPr lvl="0" eaLnBrk="1" hangingPunct="1">
              <a:spcBef>
                <a:spcPct val="0"/>
              </a:spcBef>
            </a:pPr>
            <a:r>
              <a:rPr lang="en-US" altLang="zh-CN" dirty="0"/>
              <a:t>Template from</a:t>
            </a:r>
            <a:r>
              <a:rPr lang="zh-CN" altLang="en-US" dirty="0"/>
              <a:t>:</a:t>
            </a:r>
            <a:r>
              <a:rPr lang="en-US" altLang="zh-CN" dirty="0"/>
              <a:t>https://www.freeppt7.com</a:t>
            </a:r>
            <a:endParaRPr lang="zh-CN" altLang="en-US" dirty="0"/>
          </a:p>
        </p:txBody>
      </p:sp>
      <p:sp>
        <p:nvSpPr>
          <p:cNvPr id="16387" name="灯片编号占位符 3"/>
          <p:cNvSpPr>
            <a:spLocks noGrp="1"/>
          </p:cNvSpPr>
          <p:nvPr>
            <p:ph type="sldNum" sz="quarter"/>
          </p:nvPr>
        </p:nvSpPr>
        <p:spPr>
          <a:xfrm>
            <a:off x="3884613" y="8685213"/>
            <a:ext cx="2971800" cy="457200"/>
          </a:xfrm>
          <a:prstGeom prst="rect">
            <a:avLst/>
          </a:prstGeom>
          <a:noFill/>
          <a:ln w="9525">
            <a:noFill/>
          </a:ln>
        </p:spPr>
        <p:txBody>
          <a:bodyPr vert="horz" wrap="square" lIns="91440" tIns="45720" rIns="91440" bIns="45720" anchor="b"/>
          <a:lstStyle/>
          <a:p>
            <a:pPr lvl="0" indent="0"/>
            <a:fld id="{9A0DB2DC-4C9A-4742-B13C-FB6460FD3503}" type="slidenum">
              <a:rPr lang="zh-CN" altLang="en-US" sz="1800">
                <a:solidFill>
                  <a:srgbClr val="000000"/>
                </a:solidFill>
                <a:latin typeface="Calibri" panose="020F0502020204030204" charset="0"/>
                <a:ea typeface="宋体" panose="02010600030101010101" pitchFamily="2" charset="-122"/>
              </a:rPr>
              <a:t>22</a:t>
            </a:fld>
            <a:endParaRPr lang="zh-CN" altLang="en-US" sz="1800">
              <a:solidFill>
                <a:srgbClr val="000000"/>
              </a:solidFill>
              <a:latin typeface="Calibri" panose="020F050202020403020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p:cNvSpPr>
            <a:spLocks noGrp="1"/>
          </p:cNvSpPr>
          <p:nvPr>
            <p:ph type="dt" sz="half" idx="10"/>
          </p:nvPr>
        </p:nvSpPr>
        <p:spPr/>
        <p:txBody>
          <a:bodyPr/>
          <a:lstStyle/>
          <a:p>
            <a:fld id="{06EFB90D-1DAB-4E2E-809C-0BCC3F65AA15}" type="datetimeFigureOut">
              <a:rPr lang="zh-CN" altLang="en-US" smtClean="0"/>
              <a:t>2019/11/29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25CBF8B-AD2B-4938-9A4D-B6B8366E3A98}"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06EFB90D-1DAB-4E2E-809C-0BCC3F65AA15}" type="datetimeFigureOut">
              <a:rPr lang="zh-CN" altLang="en-US" smtClean="0"/>
              <a:t>2019/11/29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25CBF8B-AD2B-4938-9A4D-B6B8366E3A98}"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06EFB90D-1DAB-4E2E-809C-0BCC3F65AA15}" type="datetimeFigureOut">
              <a:rPr lang="zh-CN" altLang="en-US" smtClean="0"/>
              <a:t>2019/11/29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25CBF8B-AD2B-4938-9A4D-B6B8366E3A98}"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空白">
    <p:spTree>
      <p:nvGrpSpPr>
        <p:cNvPr id="1" name=""/>
        <p:cNvGrpSpPr/>
        <p:nvPr/>
      </p:nvGrpSpPr>
      <p:grpSpPr>
        <a:xfrm>
          <a:off x="0" y="0"/>
          <a:ext cx="0" cy="0"/>
          <a:chOff x="0" y="0"/>
          <a:chExt cx="0" cy="0"/>
        </a:xfrm>
      </p:grpSpPr>
      <p:sp>
        <p:nvSpPr>
          <p:cNvPr id="6" name="标题 1"/>
          <p:cNvSpPr>
            <a:spLocks noGrp="1"/>
          </p:cNvSpPr>
          <p:nvPr>
            <p:ph type="title" hasCustomPrompt="1"/>
          </p:nvPr>
        </p:nvSpPr>
        <p:spPr>
          <a:xfrm>
            <a:off x="348742" y="243040"/>
            <a:ext cx="4930588" cy="549275"/>
          </a:xfrm>
          <a:prstGeom prst="rect">
            <a:avLst/>
          </a:prstGeom>
        </p:spPr>
        <p:txBody>
          <a:bodyPr>
            <a:normAutofit/>
          </a:bodyPr>
          <a:lstStyle>
            <a:lvl1pPr>
              <a:defRPr sz="3200" b="1"/>
            </a:lvl1pPr>
          </a:lstStyle>
          <a:p>
            <a:r>
              <a:rPr lang="zh-CN" altLang="en-US" dirty="0"/>
              <a:t>单击此处添加标题</a:t>
            </a:r>
          </a:p>
        </p:txBody>
      </p:sp>
    </p:spTree>
    <p:extLst>
      <p:ext uri="{BB962C8B-B14F-4D97-AF65-F5344CB8AC3E}">
        <p14:creationId xmlns:p14="http://schemas.microsoft.com/office/powerpoint/2010/main" val="3507896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hasCustomPrompt="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06EFB90D-1DAB-4E2E-809C-0BCC3F65AA15}" type="datetimeFigureOut">
              <a:rPr lang="zh-CN" altLang="en-US" smtClean="0"/>
              <a:t>2019/11/29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25CBF8B-AD2B-4938-9A4D-B6B8366E3A98}"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06EFB90D-1DAB-4E2E-809C-0BCC3F65AA15}" type="datetimeFigureOut">
              <a:rPr lang="zh-CN" altLang="en-US" smtClean="0"/>
              <a:t>2019/11/29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25CBF8B-AD2B-4938-9A4D-B6B8366E3A98}"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06EFB90D-1DAB-4E2E-809C-0BCC3F65AA15}" type="datetimeFigureOut">
              <a:rPr lang="zh-CN" altLang="en-US" smtClean="0"/>
              <a:t>2019/11/29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25CBF8B-AD2B-4938-9A4D-B6B8366E3A98}"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06EFB90D-1DAB-4E2E-809C-0BCC3F65AA15}" type="datetimeFigureOut">
              <a:rPr lang="zh-CN" altLang="en-US" smtClean="0"/>
              <a:t>2019/11/29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25CBF8B-AD2B-4938-9A4D-B6B8366E3A98}"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06EFB90D-1DAB-4E2E-809C-0BCC3F65AA15}" type="datetimeFigureOut">
              <a:rPr lang="zh-CN" altLang="en-US" smtClean="0"/>
              <a:t>2019/11/29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25CBF8B-AD2B-4938-9A4D-B6B8366E3A98}"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6EFB90D-1DAB-4E2E-809C-0BCC3F65AA15}" type="datetimeFigureOut">
              <a:rPr lang="zh-CN" altLang="en-US" smtClean="0"/>
              <a:t>2019/11/29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25CBF8B-AD2B-4938-9A4D-B6B8366E3A98}"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06EFB90D-1DAB-4E2E-809C-0BCC3F65AA15}" type="datetimeFigureOut">
              <a:rPr lang="zh-CN" altLang="en-US" smtClean="0"/>
              <a:t>2019/11/29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25CBF8B-AD2B-4938-9A4D-B6B8366E3A98}"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06EFB90D-1DAB-4E2E-809C-0BCC3F65AA15}" type="datetimeFigureOut">
              <a:rPr lang="zh-CN" altLang="en-US" smtClean="0"/>
              <a:t>2019/11/29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25CBF8B-AD2B-4938-9A4D-B6B8366E3A98}"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EFB90D-1DAB-4E2E-809C-0BCC3F65AA15}" type="datetimeFigureOut">
              <a:rPr lang="zh-CN" altLang="en-US" smtClean="0"/>
              <a:t>2019/11/29</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5CBF8B-AD2B-4938-9A4D-B6B8366E3A98}"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emf"/><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emf"/><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emf"/><Relationship Id="rId1" Type="http://schemas.openxmlformats.org/officeDocument/2006/relationships/slideLayout" Target="../slideLayouts/slideLayout7.xml"/><Relationship Id="rId5" Type="http://schemas.openxmlformats.org/officeDocument/2006/relationships/image" Target="../media/image13.jpeg"/><Relationship Id="rId4" Type="http://schemas.openxmlformats.org/officeDocument/2006/relationships/image" Target="../media/image12.jpeg"/></Relationships>
</file>

<file path=ppt/slides/_rels/slide1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emf"/><Relationship Id="rId1" Type="http://schemas.openxmlformats.org/officeDocument/2006/relationships/slideLayout" Target="../slideLayouts/slideLayout7.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www.freeppt7.com/"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18.png"/></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2"/>
          <a:srcRect t="15724"/>
          <a:stretch>
            <a:fillRect/>
          </a:stretch>
        </p:blipFill>
        <p:spPr>
          <a:xfrm>
            <a:off x="7851761" y="911413"/>
            <a:ext cx="3138456" cy="5035173"/>
          </a:xfrm>
          <a:prstGeom prst="rect">
            <a:avLst/>
          </a:prstGeom>
        </p:spPr>
      </p:pic>
      <p:sp>
        <p:nvSpPr>
          <p:cNvPr id="3" name="文本框 2"/>
          <p:cNvSpPr txBox="1"/>
          <p:nvPr/>
        </p:nvSpPr>
        <p:spPr>
          <a:xfrm>
            <a:off x="855717" y="3009281"/>
            <a:ext cx="6800153" cy="52322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800" b="0" i="0" u="none" strike="noStrike" kern="1200" cap="none" normalizeH="0" baseline="0" noProof="0" dirty="0">
                <a:ln>
                  <a:noFill/>
                </a:ln>
                <a:solidFill>
                  <a:srgbClr val="E7E6E6">
                    <a:lumMod val="10000"/>
                  </a:srgbClr>
                </a:solidFill>
                <a:effectLst/>
                <a:uLnTx/>
                <a:uFillTx/>
                <a:latin typeface="等线 Light" panose="02010600030101010101" pitchFamily="2" charset="-122"/>
                <a:ea typeface="等线 Light" panose="02010600030101010101" pitchFamily="2" charset="-122"/>
              </a:rPr>
              <a:t>HAND </a:t>
            </a:r>
            <a:r>
              <a:rPr lang="zh-CN" altLang="en-US" sz="2800" dirty="0">
                <a:solidFill>
                  <a:srgbClr val="E7E6E6">
                    <a:lumMod val="10000"/>
                  </a:srgbClr>
                </a:solidFill>
                <a:latin typeface="等线 Light" panose="02010600030101010101" pitchFamily="2" charset="-122"/>
                <a:ea typeface="等线 Light" panose="02010600030101010101" pitchFamily="2" charset="-122"/>
              </a:rPr>
              <a:t>BULB </a:t>
            </a:r>
            <a:r>
              <a:rPr kumimoji="0" lang="zh-CN" altLang="en-US" sz="2800" i="0" u="none" strike="noStrike" kern="1200" cap="none" normalizeH="0" baseline="0" noProof="0" dirty="0">
                <a:ln>
                  <a:solidFill>
                    <a:srgbClr val="FFBF40"/>
                  </a:solidFill>
                </a:ln>
                <a:solidFill>
                  <a:srgbClr val="FFBF40"/>
                </a:solidFill>
                <a:effectLst/>
                <a:uLnTx/>
                <a:uFillTx/>
                <a:latin typeface="等线 Light" panose="02010600030101010101" pitchFamily="2" charset="-122"/>
                <a:ea typeface="等线 Light" panose="02010600030101010101" pitchFamily="2" charset="-122"/>
              </a:rPr>
              <a:t>SMALL FRESH </a:t>
            </a:r>
            <a:r>
              <a:rPr kumimoji="0" lang="zh-CN" altLang="en-US" sz="2800" b="0" i="0" u="none" strike="noStrike" kern="1200" cap="none" normalizeH="0" baseline="0" noProof="0" dirty="0">
                <a:ln>
                  <a:noFill/>
                </a:ln>
                <a:solidFill>
                  <a:srgbClr val="E7E6E6">
                    <a:lumMod val="10000"/>
                  </a:srgbClr>
                </a:solidFill>
                <a:effectLst/>
                <a:uLnTx/>
                <a:uFillTx/>
                <a:latin typeface="等线 Light" panose="02010600030101010101" pitchFamily="2" charset="-122"/>
                <a:ea typeface="等线 Light" panose="02010600030101010101" pitchFamily="2" charset="-122"/>
              </a:rPr>
              <a:t>TEMPLATE</a:t>
            </a:r>
          </a:p>
        </p:txBody>
      </p:sp>
      <p:sp>
        <p:nvSpPr>
          <p:cNvPr id="4" name="文本框 3"/>
          <p:cNvSpPr txBox="1"/>
          <p:nvPr/>
        </p:nvSpPr>
        <p:spPr>
          <a:xfrm>
            <a:off x="1428619" y="3896035"/>
            <a:ext cx="5937419"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0" i="0" u="none" strike="noStrike" kern="1200" cap="none" spc="0" normalizeH="0" baseline="0" noProof="0" dirty="0">
                <a:ln>
                  <a:noFill/>
                </a:ln>
                <a:solidFill>
                  <a:srgbClr val="E7E6E6">
                    <a:lumMod val="10000"/>
                  </a:srgbClr>
                </a:solidFill>
                <a:effectLst/>
                <a:uLnTx/>
                <a:uFillTx/>
                <a:latin typeface="等线 Light" panose="02010600030101010101" pitchFamily="2" charset="-122"/>
                <a:ea typeface="等线 Light" panose="02010600030101010101" pitchFamily="2" charset="-122"/>
                <a:cs typeface="+mn-cs"/>
              </a:rPr>
              <a:t>Business Summary</a:t>
            </a:r>
            <a:r>
              <a:rPr kumimoji="0" lang="en-US" altLang="zh-CN" sz="1400" b="0" i="0" u="none" strike="noStrike" kern="1200" cap="none" spc="0" normalizeH="0" baseline="0" noProof="0" dirty="0">
                <a:ln>
                  <a:noFill/>
                </a:ln>
                <a:solidFill>
                  <a:srgbClr val="E7E6E6">
                    <a:lumMod val="10000"/>
                  </a:srgbClr>
                </a:solidFill>
                <a:effectLst/>
                <a:uLnTx/>
                <a:uFillTx/>
                <a:latin typeface="等线 Light" panose="02010600030101010101" pitchFamily="2" charset="-122"/>
                <a:ea typeface="等线 Light" panose="02010600030101010101" pitchFamily="2" charset="-122"/>
                <a:cs typeface="+mn-cs"/>
              </a:rPr>
              <a:t>/</a:t>
            </a:r>
            <a:r>
              <a:rPr kumimoji="0" lang="zh-CN" altLang="en-US" sz="1400" b="0" i="0" u="none" strike="noStrike" kern="1200" cap="none" spc="0" normalizeH="0" baseline="0" noProof="0" dirty="0">
                <a:ln>
                  <a:noFill/>
                </a:ln>
                <a:solidFill>
                  <a:srgbClr val="E7E6E6">
                    <a:lumMod val="10000"/>
                  </a:srgbClr>
                </a:solidFill>
                <a:effectLst/>
                <a:uLnTx/>
                <a:uFillTx/>
                <a:latin typeface="等线 Light" panose="02010600030101010101" pitchFamily="2" charset="-122"/>
                <a:ea typeface="等线 Light" panose="02010600030101010101" pitchFamily="2" charset="-122"/>
                <a:cs typeface="+mn-cs"/>
              </a:rPr>
              <a:t>All kinds of reports</a:t>
            </a:r>
            <a:r>
              <a:rPr kumimoji="0" lang="en-US" altLang="zh-CN" sz="1400" b="0" i="0" u="none" strike="noStrike" kern="1200" cap="none" spc="0" normalizeH="0" baseline="0" noProof="0" dirty="0">
                <a:ln>
                  <a:noFill/>
                </a:ln>
                <a:solidFill>
                  <a:srgbClr val="E7E6E6">
                    <a:lumMod val="10000"/>
                  </a:srgbClr>
                </a:solidFill>
                <a:effectLst/>
                <a:uLnTx/>
                <a:uFillTx/>
                <a:latin typeface="等线 Light" panose="02010600030101010101" pitchFamily="2" charset="-122"/>
                <a:ea typeface="等线 Light" panose="02010600030101010101" pitchFamily="2" charset="-122"/>
                <a:cs typeface="+mn-cs"/>
              </a:rPr>
              <a:t>/</a:t>
            </a:r>
            <a:r>
              <a:rPr kumimoji="0" lang="zh-CN" altLang="en-US" sz="1400" b="0" i="0" u="none" strike="noStrike" kern="1200" cap="none" spc="0" normalizeH="0" baseline="0" noProof="0" dirty="0">
                <a:ln>
                  <a:noFill/>
                </a:ln>
                <a:solidFill>
                  <a:srgbClr val="E7E6E6">
                    <a:lumMod val="10000"/>
                  </a:srgbClr>
                </a:solidFill>
                <a:effectLst/>
                <a:uLnTx/>
                <a:uFillTx/>
                <a:latin typeface="等线 Light" panose="02010600030101010101" pitchFamily="2" charset="-122"/>
                <a:ea typeface="等线 Light" panose="02010600030101010101" pitchFamily="2" charset="-122"/>
                <a:cs typeface="+mn-cs"/>
              </a:rPr>
              <a:t>Graduation thesis</a:t>
            </a:r>
            <a:r>
              <a:rPr kumimoji="0" lang="en-US" altLang="zh-CN" sz="1400" b="0" i="0" u="none" strike="noStrike" kern="1200" cap="none" spc="0" normalizeH="0" baseline="0" noProof="0" dirty="0">
                <a:ln>
                  <a:noFill/>
                </a:ln>
                <a:solidFill>
                  <a:srgbClr val="E7E6E6">
                    <a:lumMod val="10000"/>
                  </a:srgbClr>
                </a:solidFill>
                <a:effectLst/>
                <a:uLnTx/>
                <a:uFillTx/>
                <a:latin typeface="等线 Light" panose="02010600030101010101" pitchFamily="2" charset="-122"/>
                <a:ea typeface="等线 Light" panose="02010600030101010101" pitchFamily="2" charset="-122"/>
                <a:cs typeface="+mn-cs"/>
              </a:rPr>
              <a:t>/</a:t>
            </a:r>
            <a:r>
              <a:rPr kumimoji="0" lang="zh-CN" altLang="en-US" sz="1400" b="0" i="0" u="none" strike="noStrike" kern="1200" cap="none" spc="0" normalizeH="0" baseline="0" noProof="0" dirty="0">
                <a:ln>
                  <a:noFill/>
                </a:ln>
                <a:solidFill>
                  <a:srgbClr val="E7E6E6">
                    <a:lumMod val="10000"/>
                  </a:srgbClr>
                </a:solidFill>
                <a:effectLst/>
                <a:uLnTx/>
                <a:uFillTx/>
                <a:latin typeface="等线 Light" panose="02010600030101010101" pitchFamily="2" charset="-122"/>
                <a:ea typeface="等线 Light" panose="02010600030101010101" pitchFamily="2" charset="-122"/>
                <a:cs typeface="+mn-cs"/>
              </a:rPr>
              <a:t>Universal templates</a:t>
            </a:r>
          </a:p>
        </p:txBody>
      </p:sp>
      <p:sp>
        <p:nvSpPr>
          <p:cNvPr id="5" name="文本框 4"/>
          <p:cNvSpPr txBox="1"/>
          <p:nvPr/>
        </p:nvSpPr>
        <p:spPr>
          <a:xfrm>
            <a:off x="2560934" y="4501066"/>
            <a:ext cx="4735387" cy="737235"/>
          </a:xfrm>
          <a:prstGeom prst="rect">
            <a:avLst/>
          </a:prstGeom>
          <a:noFill/>
        </p:spPr>
        <p:txBody>
          <a:bodyPr wrap="square" rtlCol="0">
            <a:spAutoFit/>
          </a:bodyPr>
          <a:lstStyle/>
          <a:p>
            <a:pPr marL="0" marR="0" lvl="0" indent="0" algn="r" defTabSz="914400" rtl="0" eaLnBrk="1" fontAlgn="auto" latinLnBrk="0" hangingPunct="1">
              <a:lnSpc>
                <a:spcPct val="150000"/>
              </a:lnSpc>
              <a:spcBef>
                <a:spcPts val="0"/>
              </a:spcBef>
              <a:spcAft>
                <a:spcPts val="0"/>
              </a:spcAft>
              <a:buClrTx/>
              <a:buSzTx/>
              <a:buFontTx/>
              <a:buNone/>
              <a:defRPr/>
            </a:pPr>
            <a:r>
              <a:rPr kumimoji="0" lang="en-US" altLang="zh-CN" sz="1400" b="0" i="0" u="none" strike="noStrike" kern="1200" cap="none" spc="0" normalizeH="0" baseline="0" noProof="0" dirty="0">
                <a:ln>
                  <a:noFill/>
                </a:ln>
                <a:solidFill>
                  <a:srgbClr val="E7E6E6">
                    <a:lumMod val="10000"/>
                  </a:srgbClr>
                </a:solidFill>
                <a:effectLst/>
                <a:uLnTx/>
                <a:uFillTx/>
                <a:latin typeface="等线 Light" panose="02010600030101010101" pitchFamily="2" charset="-122"/>
                <a:ea typeface="等线 Light" panose="02010600030101010101" pitchFamily="2" charset="-122"/>
                <a:cs typeface="+mn-cs"/>
              </a:rPr>
              <a:t>Add up yse what you like and what you want   </a:t>
            </a:r>
          </a:p>
          <a:p>
            <a:pPr marL="0" marR="0" lvl="0" indent="0" algn="r" defTabSz="914400" rtl="0" eaLnBrk="1" fontAlgn="auto" latinLnBrk="0" hangingPunct="1">
              <a:lnSpc>
                <a:spcPct val="150000"/>
              </a:lnSpc>
              <a:spcBef>
                <a:spcPts val="0"/>
              </a:spcBef>
              <a:spcAft>
                <a:spcPts val="0"/>
              </a:spcAft>
              <a:buClrTx/>
              <a:buSzTx/>
              <a:buFontTx/>
              <a:buNone/>
              <a:defRPr/>
            </a:pPr>
            <a:r>
              <a:rPr kumimoji="0" lang="zh-CN" altLang="en-US" sz="1400" b="0" i="0" u="none" strike="noStrike" kern="1200" cap="none" spc="0" normalizeH="0" baseline="0" noProof="0" dirty="0">
                <a:ln>
                  <a:noFill/>
                </a:ln>
                <a:solidFill>
                  <a:srgbClr val="E7E6E6">
                    <a:lumMod val="10000"/>
                  </a:srgbClr>
                </a:solidFill>
                <a:effectLst/>
                <a:uLnTx/>
                <a:uFillTx/>
                <a:latin typeface="等线 Light" panose="02010600030101010101" pitchFamily="2" charset="-122"/>
                <a:ea typeface="等线 Light" panose="02010600030101010101" pitchFamily="2" charset="-122"/>
                <a:cs typeface="+mn-cs"/>
              </a:rPr>
              <a:t>Towards a warmer direction</a:t>
            </a:r>
          </a:p>
        </p:txBody>
      </p:sp>
      <p:cxnSp>
        <p:nvCxnSpPr>
          <p:cNvPr id="6" name="直接连接符 5"/>
          <p:cNvCxnSpPr/>
          <p:nvPr/>
        </p:nvCxnSpPr>
        <p:spPr>
          <a:xfrm>
            <a:off x="1378810" y="3763691"/>
            <a:ext cx="5937420" cy="0"/>
          </a:xfrm>
          <a:prstGeom prst="line">
            <a:avLst/>
          </a:prstGeom>
          <a:noFill/>
          <a:ln w="6350" cap="flat" cmpd="sng" algn="ctr">
            <a:solidFill>
              <a:srgbClr val="231F20"/>
            </a:solidFill>
            <a:prstDash val="solid"/>
            <a:miter lim="800000"/>
          </a:ln>
          <a:effectLst/>
        </p:spPr>
      </p:cxnSp>
      <p:cxnSp>
        <p:nvCxnSpPr>
          <p:cNvPr id="7" name="直接连接符 6"/>
          <p:cNvCxnSpPr/>
          <p:nvPr/>
        </p:nvCxnSpPr>
        <p:spPr>
          <a:xfrm>
            <a:off x="1378810" y="2814050"/>
            <a:ext cx="5937420" cy="0"/>
          </a:xfrm>
          <a:prstGeom prst="line">
            <a:avLst/>
          </a:prstGeom>
          <a:noFill/>
          <a:ln w="6350" cap="flat" cmpd="sng" algn="ctr">
            <a:solidFill>
              <a:srgbClr val="231F20"/>
            </a:solidFill>
            <a:prstDash val="solid"/>
            <a:miter lim="800000"/>
          </a:ln>
          <a:effectLst/>
        </p:spPr>
      </p:cxnSp>
      <p:pic>
        <p:nvPicPr>
          <p:cNvPr id="9" name="图片 8"/>
          <p:cNvPicPr>
            <a:picLocks noChangeAspect="1"/>
          </p:cNvPicPr>
          <p:nvPr/>
        </p:nvPicPr>
        <p:blipFill rotWithShape="1">
          <a:blip r:embed="rId3">
            <a:duotone>
              <a:schemeClr val="accent4">
                <a:shade val="45000"/>
                <a:satMod val="135000"/>
              </a:schemeClr>
              <a:prstClr val="white"/>
            </a:duotone>
          </a:blip>
          <a:srcRect t="50670" b="21244"/>
          <a:stretch>
            <a:fillRect/>
          </a:stretch>
        </p:blipFill>
        <p:spPr>
          <a:xfrm>
            <a:off x="0" y="6273146"/>
            <a:ext cx="12192000" cy="63898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childTnLst>
                          </p:cTn>
                        </p:par>
                        <p:par>
                          <p:cTn id="14" fill="hold">
                            <p:stCondLst>
                              <p:cond delay="500"/>
                            </p:stCondLst>
                            <p:childTnLst>
                              <p:par>
                                <p:cTn id="15" presetID="10" presetClass="entr" presetSubtype="0"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childTnLst>
                                </p:cTn>
                              </p:par>
                            </p:childTnLst>
                          </p:cTn>
                        </p:par>
                        <p:par>
                          <p:cTn id="21" fill="hold">
                            <p:stCondLst>
                              <p:cond delay="1000"/>
                            </p:stCondLst>
                            <p:childTnLst>
                              <p:par>
                                <p:cTn id="22" presetID="10" presetClass="entr" presetSubtype="0" fill="hold" nodeType="after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957485" y="248537"/>
            <a:ext cx="2642790"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600" b="0" i="0" u="none" strike="noStrike" kern="0" cap="none" spc="0" normalizeH="0" baseline="0" noProof="0" dirty="0">
                <a:ln>
                  <a:noFill/>
                </a:ln>
                <a:solidFill>
                  <a:prstClr val="black"/>
                </a:solidFill>
                <a:effectLst/>
                <a:uLnTx/>
                <a:uFillTx/>
              </a:rPr>
              <a:t>Please add title text here</a:t>
            </a:r>
          </a:p>
        </p:txBody>
      </p:sp>
      <p:pic>
        <p:nvPicPr>
          <p:cNvPr id="3" name="图片 2"/>
          <p:cNvPicPr>
            <a:picLocks noChangeAspect="1"/>
          </p:cNvPicPr>
          <p:nvPr/>
        </p:nvPicPr>
        <p:blipFill rotWithShape="1">
          <a:blip r:embed="rId2"/>
          <a:srcRect t="15724"/>
          <a:stretch>
            <a:fillRect/>
          </a:stretch>
        </p:blipFill>
        <p:spPr>
          <a:xfrm>
            <a:off x="4775201" y="248537"/>
            <a:ext cx="300332" cy="481838"/>
          </a:xfrm>
          <a:prstGeom prst="rect">
            <a:avLst/>
          </a:prstGeom>
        </p:spPr>
      </p:pic>
      <p:sp>
        <p:nvSpPr>
          <p:cNvPr id="4" name="Freeform 10"/>
          <p:cNvSpPr/>
          <p:nvPr/>
        </p:nvSpPr>
        <p:spPr bwMode="auto">
          <a:xfrm>
            <a:off x="3406498" y="3965798"/>
            <a:ext cx="1550987" cy="1557337"/>
          </a:xfrm>
          <a:custGeom>
            <a:avLst/>
            <a:gdLst>
              <a:gd name="T0" fmla="*/ 488 w 488"/>
              <a:gd name="T1" fmla="*/ 477 h 488"/>
              <a:gd name="T2" fmla="*/ 477 w 488"/>
              <a:gd name="T3" fmla="*/ 488 h 488"/>
              <a:gd name="T4" fmla="*/ 11 w 488"/>
              <a:gd name="T5" fmla="*/ 488 h 488"/>
              <a:gd name="T6" fmla="*/ 0 w 488"/>
              <a:gd name="T7" fmla="*/ 477 h 488"/>
              <a:gd name="T8" fmla="*/ 0 w 488"/>
              <a:gd name="T9" fmla="*/ 11 h 488"/>
              <a:gd name="T10" fmla="*/ 11 w 488"/>
              <a:gd name="T11" fmla="*/ 0 h 488"/>
              <a:gd name="T12" fmla="*/ 477 w 488"/>
              <a:gd name="T13" fmla="*/ 0 h 488"/>
              <a:gd name="T14" fmla="*/ 488 w 488"/>
              <a:gd name="T15" fmla="*/ 11 h 488"/>
              <a:gd name="T16" fmla="*/ 488 w 488"/>
              <a:gd name="T17" fmla="*/ 477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88" h="488">
                <a:moveTo>
                  <a:pt x="488" y="477"/>
                </a:moveTo>
                <a:cubicBezTo>
                  <a:pt x="488" y="483"/>
                  <a:pt x="483" y="488"/>
                  <a:pt x="477" y="488"/>
                </a:cubicBezTo>
                <a:cubicBezTo>
                  <a:pt x="11" y="488"/>
                  <a:pt x="11" y="488"/>
                  <a:pt x="11" y="488"/>
                </a:cubicBezTo>
                <a:cubicBezTo>
                  <a:pt x="5" y="488"/>
                  <a:pt x="0" y="483"/>
                  <a:pt x="0" y="477"/>
                </a:cubicBezTo>
                <a:cubicBezTo>
                  <a:pt x="0" y="11"/>
                  <a:pt x="0" y="11"/>
                  <a:pt x="0" y="11"/>
                </a:cubicBezTo>
                <a:cubicBezTo>
                  <a:pt x="0" y="5"/>
                  <a:pt x="5" y="0"/>
                  <a:pt x="11" y="0"/>
                </a:cubicBezTo>
                <a:cubicBezTo>
                  <a:pt x="477" y="0"/>
                  <a:pt x="477" y="0"/>
                  <a:pt x="477" y="0"/>
                </a:cubicBezTo>
                <a:cubicBezTo>
                  <a:pt x="483" y="0"/>
                  <a:pt x="488" y="5"/>
                  <a:pt x="488" y="11"/>
                </a:cubicBezTo>
                <a:lnTo>
                  <a:pt x="488" y="477"/>
                </a:lnTo>
                <a:close/>
              </a:path>
            </a:pathLst>
          </a:custGeom>
          <a:solidFill>
            <a:srgbClr val="FFBF40"/>
          </a:solidFill>
          <a:ln>
            <a:noFill/>
          </a:ln>
        </p:spPr>
        <p:txBody>
          <a:bodyPr/>
          <a:lstStyle/>
          <a:p>
            <a:pPr fontAlgn="base">
              <a:spcBef>
                <a:spcPct val="0"/>
              </a:spcBef>
              <a:spcAft>
                <a:spcPct val="0"/>
              </a:spcAft>
            </a:pPr>
            <a:endParaRPr lang="zh-CN" altLang="en-US">
              <a:solidFill>
                <a:srgbClr val="000000"/>
              </a:solidFill>
              <a:latin typeface="Arial" panose="020B0604020202020204" pitchFamily="34" charset="0"/>
              <a:ea typeface="宋体" panose="02010600030101010101" pitchFamily="2" charset="-122"/>
            </a:endParaRPr>
          </a:p>
        </p:txBody>
      </p:sp>
      <p:sp>
        <p:nvSpPr>
          <p:cNvPr id="5" name="Freeform 11"/>
          <p:cNvSpPr/>
          <p:nvPr/>
        </p:nvSpPr>
        <p:spPr bwMode="auto">
          <a:xfrm>
            <a:off x="2987398" y="3965798"/>
            <a:ext cx="371475" cy="373062"/>
          </a:xfrm>
          <a:custGeom>
            <a:avLst/>
            <a:gdLst>
              <a:gd name="T0" fmla="*/ 117 w 117"/>
              <a:gd name="T1" fmla="*/ 106 h 117"/>
              <a:gd name="T2" fmla="*/ 106 w 117"/>
              <a:gd name="T3" fmla="*/ 117 h 117"/>
              <a:gd name="T4" fmla="*/ 11 w 117"/>
              <a:gd name="T5" fmla="*/ 117 h 117"/>
              <a:gd name="T6" fmla="*/ 0 w 117"/>
              <a:gd name="T7" fmla="*/ 106 h 117"/>
              <a:gd name="T8" fmla="*/ 0 w 117"/>
              <a:gd name="T9" fmla="*/ 11 h 117"/>
              <a:gd name="T10" fmla="*/ 11 w 117"/>
              <a:gd name="T11" fmla="*/ 0 h 117"/>
              <a:gd name="T12" fmla="*/ 106 w 117"/>
              <a:gd name="T13" fmla="*/ 0 h 117"/>
              <a:gd name="T14" fmla="*/ 117 w 117"/>
              <a:gd name="T15" fmla="*/ 11 h 117"/>
              <a:gd name="T16" fmla="*/ 117 w 117"/>
              <a:gd name="T17" fmla="*/ 10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7" h="117">
                <a:moveTo>
                  <a:pt x="117" y="106"/>
                </a:moveTo>
                <a:cubicBezTo>
                  <a:pt x="117" y="112"/>
                  <a:pt x="112" y="117"/>
                  <a:pt x="106" y="117"/>
                </a:cubicBezTo>
                <a:cubicBezTo>
                  <a:pt x="11" y="117"/>
                  <a:pt x="11" y="117"/>
                  <a:pt x="11" y="117"/>
                </a:cubicBezTo>
                <a:cubicBezTo>
                  <a:pt x="5" y="117"/>
                  <a:pt x="0" y="112"/>
                  <a:pt x="0" y="106"/>
                </a:cubicBezTo>
                <a:cubicBezTo>
                  <a:pt x="0" y="11"/>
                  <a:pt x="0" y="11"/>
                  <a:pt x="0" y="11"/>
                </a:cubicBezTo>
                <a:cubicBezTo>
                  <a:pt x="0" y="5"/>
                  <a:pt x="5" y="0"/>
                  <a:pt x="11" y="0"/>
                </a:cubicBezTo>
                <a:cubicBezTo>
                  <a:pt x="106" y="0"/>
                  <a:pt x="106" y="0"/>
                  <a:pt x="106" y="0"/>
                </a:cubicBezTo>
                <a:cubicBezTo>
                  <a:pt x="112" y="0"/>
                  <a:pt x="117" y="5"/>
                  <a:pt x="117" y="11"/>
                </a:cubicBezTo>
                <a:lnTo>
                  <a:pt x="117" y="106"/>
                </a:lnTo>
                <a:close/>
              </a:path>
            </a:pathLst>
          </a:custGeom>
          <a:solidFill>
            <a:srgbClr val="FFBF40"/>
          </a:solidFill>
          <a:ln>
            <a:noFill/>
          </a:ln>
        </p:spPr>
        <p:txBody>
          <a:bodyPr/>
          <a:lstStyle/>
          <a:p>
            <a:pPr fontAlgn="base">
              <a:spcBef>
                <a:spcPct val="0"/>
              </a:spcBef>
              <a:spcAft>
                <a:spcPct val="0"/>
              </a:spcAft>
            </a:pPr>
            <a:endParaRPr lang="zh-CN" altLang="en-US">
              <a:solidFill>
                <a:srgbClr val="000000"/>
              </a:solidFill>
              <a:latin typeface="Arial" panose="020B0604020202020204" pitchFamily="34" charset="0"/>
              <a:ea typeface="宋体" panose="02010600030101010101" pitchFamily="2" charset="-122"/>
            </a:endParaRPr>
          </a:p>
        </p:txBody>
      </p:sp>
      <p:sp>
        <p:nvSpPr>
          <p:cNvPr id="6" name="Freeform 14"/>
          <p:cNvSpPr/>
          <p:nvPr/>
        </p:nvSpPr>
        <p:spPr bwMode="auto">
          <a:xfrm>
            <a:off x="5614709" y="3965798"/>
            <a:ext cx="1550988" cy="1557337"/>
          </a:xfrm>
          <a:custGeom>
            <a:avLst/>
            <a:gdLst>
              <a:gd name="T0" fmla="*/ 488 w 488"/>
              <a:gd name="T1" fmla="*/ 477 h 488"/>
              <a:gd name="T2" fmla="*/ 477 w 488"/>
              <a:gd name="T3" fmla="*/ 488 h 488"/>
              <a:gd name="T4" fmla="*/ 11 w 488"/>
              <a:gd name="T5" fmla="*/ 488 h 488"/>
              <a:gd name="T6" fmla="*/ 0 w 488"/>
              <a:gd name="T7" fmla="*/ 477 h 488"/>
              <a:gd name="T8" fmla="*/ 0 w 488"/>
              <a:gd name="T9" fmla="*/ 11 h 488"/>
              <a:gd name="T10" fmla="*/ 11 w 488"/>
              <a:gd name="T11" fmla="*/ 0 h 488"/>
              <a:gd name="T12" fmla="*/ 477 w 488"/>
              <a:gd name="T13" fmla="*/ 0 h 488"/>
              <a:gd name="T14" fmla="*/ 488 w 488"/>
              <a:gd name="T15" fmla="*/ 11 h 488"/>
              <a:gd name="T16" fmla="*/ 488 w 488"/>
              <a:gd name="T17" fmla="*/ 477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88" h="488">
                <a:moveTo>
                  <a:pt x="488" y="477"/>
                </a:moveTo>
                <a:cubicBezTo>
                  <a:pt x="488" y="483"/>
                  <a:pt x="483" y="488"/>
                  <a:pt x="477" y="488"/>
                </a:cubicBezTo>
                <a:cubicBezTo>
                  <a:pt x="11" y="488"/>
                  <a:pt x="11" y="488"/>
                  <a:pt x="11" y="488"/>
                </a:cubicBezTo>
                <a:cubicBezTo>
                  <a:pt x="5" y="488"/>
                  <a:pt x="0" y="483"/>
                  <a:pt x="0" y="477"/>
                </a:cubicBezTo>
                <a:cubicBezTo>
                  <a:pt x="0" y="11"/>
                  <a:pt x="0" y="11"/>
                  <a:pt x="0" y="11"/>
                </a:cubicBezTo>
                <a:cubicBezTo>
                  <a:pt x="0" y="5"/>
                  <a:pt x="5" y="0"/>
                  <a:pt x="11" y="0"/>
                </a:cubicBezTo>
                <a:cubicBezTo>
                  <a:pt x="477" y="0"/>
                  <a:pt x="477" y="0"/>
                  <a:pt x="477" y="0"/>
                </a:cubicBezTo>
                <a:cubicBezTo>
                  <a:pt x="483" y="0"/>
                  <a:pt x="488" y="5"/>
                  <a:pt x="488" y="11"/>
                </a:cubicBezTo>
                <a:lnTo>
                  <a:pt x="488" y="477"/>
                </a:lnTo>
                <a:close/>
              </a:path>
            </a:pathLst>
          </a:custGeom>
          <a:solidFill>
            <a:srgbClr val="EDD69D"/>
          </a:solidFill>
          <a:ln>
            <a:noFill/>
          </a:ln>
        </p:spPr>
        <p:txBody>
          <a:bodyPr/>
          <a:lstStyle/>
          <a:p>
            <a:pPr fontAlgn="base">
              <a:spcBef>
                <a:spcPct val="0"/>
              </a:spcBef>
              <a:spcAft>
                <a:spcPct val="0"/>
              </a:spcAft>
            </a:pPr>
            <a:endParaRPr lang="zh-CN" altLang="en-US">
              <a:solidFill>
                <a:srgbClr val="000000"/>
              </a:solidFill>
              <a:latin typeface="Arial" panose="020B0604020202020204" pitchFamily="34" charset="0"/>
              <a:ea typeface="宋体" panose="02010600030101010101" pitchFamily="2" charset="-122"/>
            </a:endParaRPr>
          </a:p>
        </p:txBody>
      </p:sp>
      <p:sp>
        <p:nvSpPr>
          <p:cNvPr id="7" name="Freeform 15"/>
          <p:cNvSpPr/>
          <p:nvPr/>
        </p:nvSpPr>
        <p:spPr bwMode="auto">
          <a:xfrm>
            <a:off x="5194022" y="3965798"/>
            <a:ext cx="371475" cy="373062"/>
          </a:xfrm>
          <a:custGeom>
            <a:avLst/>
            <a:gdLst>
              <a:gd name="T0" fmla="*/ 117 w 117"/>
              <a:gd name="T1" fmla="*/ 106 h 117"/>
              <a:gd name="T2" fmla="*/ 106 w 117"/>
              <a:gd name="T3" fmla="*/ 117 h 117"/>
              <a:gd name="T4" fmla="*/ 11 w 117"/>
              <a:gd name="T5" fmla="*/ 117 h 117"/>
              <a:gd name="T6" fmla="*/ 0 w 117"/>
              <a:gd name="T7" fmla="*/ 106 h 117"/>
              <a:gd name="T8" fmla="*/ 0 w 117"/>
              <a:gd name="T9" fmla="*/ 11 h 117"/>
              <a:gd name="T10" fmla="*/ 11 w 117"/>
              <a:gd name="T11" fmla="*/ 0 h 117"/>
              <a:gd name="T12" fmla="*/ 106 w 117"/>
              <a:gd name="T13" fmla="*/ 0 h 117"/>
              <a:gd name="T14" fmla="*/ 117 w 117"/>
              <a:gd name="T15" fmla="*/ 11 h 117"/>
              <a:gd name="T16" fmla="*/ 117 w 117"/>
              <a:gd name="T17" fmla="*/ 10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7" h="117">
                <a:moveTo>
                  <a:pt x="117" y="106"/>
                </a:moveTo>
                <a:cubicBezTo>
                  <a:pt x="117" y="112"/>
                  <a:pt x="112" y="117"/>
                  <a:pt x="106" y="117"/>
                </a:cubicBezTo>
                <a:cubicBezTo>
                  <a:pt x="11" y="117"/>
                  <a:pt x="11" y="117"/>
                  <a:pt x="11" y="117"/>
                </a:cubicBezTo>
                <a:cubicBezTo>
                  <a:pt x="5" y="117"/>
                  <a:pt x="0" y="112"/>
                  <a:pt x="0" y="106"/>
                </a:cubicBezTo>
                <a:cubicBezTo>
                  <a:pt x="0" y="11"/>
                  <a:pt x="0" y="11"/>
                  <a:pt x="0" y="11"/>
                </a:cubicBezTo>
                <a:cubicBezTo>
                  <a:pt x="0" y="5"/>
                  <a:pt x="5" y="0"/>
                  <a:pt x="11" y="0"/>
                </a:cubicBezTo>
                <a:cubicBezTo>
                  <a:pt x="106" y="0"/>
                  <a:pt x="106" y="0"/>
                  <a:pt x="106" y="0"/>
                </a:cubicBezTo>
                <a:cubicBezTo>
                  <a:pt x="112" y="0"/>
                  <a:pt x="117" y="5"/>
                  <a:pt x="117" y="11"/>
                </a:cubicBezTo>
                <a:lnTo>
                  <a:pt x="117" y="106"/>
                </a:lnTo>
                <a:close/>
              </a:path>
            </a:pathLst>
          </a:custGeom>
          <a:solidFill>
            <a:srgbClr val="EDD69D"/>
          </a:solidFill>
          <a:ln>
            <a:noFill/>
          </a:ln>
        </p:spPr>
        <p:txBody>
          <a:bodyPr/>
          <a:lstStyle/>
          <a:p>
            <a:pPr fontAlgn="base">
              <a:spcBef>
                <a:spcPct val="0"/>
              </a:spcBef>
              <a:spcAft>
                <a:spcPct val="0"/>
              </a:spcAft>
            </a:pPr>
            <a:endParaRPr lang="zh-CN" altLang="en-US">
              <a:solidFill>
                <a:srgbClr val="000000"/>
              </a:solidFill>
              <a:latin typeface="Arial" panose="020B0604020202020204" pitchFamily="34" charset="0"/>
              <a:ea typeface="宋体" panose="02010600030101010101" pitchFamily="2" charset="-122"/>
            </a:endParaRPr>
          </a:p>
        </p:txBody>
      </p:sp>
      <p:sp>
        <p:nvSpPr>
          <p:cNvPr id="8" name="Freeform 18"/>
          <p:cNvSpPr/>
          <p:nvPr/>
        </p:nvSpPr>
        <p:spPr bwMode="auto">
          <a:xfrm>
            <a:off x="7822921" y="3965798"/>
            <a:ext cx="1550988" cy="1557337"/>
          </a:xfrm>
          <a:custGeom>
            <a:avLst/>
            <a:gdLst>
              <a:gd name="T0" fmla="*/ 488 w 488"/>
              <a:gd name="T1" fmla="*/ 477 h 488"/>
              <a:gd name="T2" fmla="*/ 477 w 488"/>
              <a:gd name="T3" fmla="*/ 488 h 488"/>
              <a:gd name="T4" fmla="*/ 11 w 488"/>
              <a:gd name="T5" fmla="*/ 488 h 488"/>
              <a:gd name="T6" fmla="*/ 0 w 488"/>
              <a:gd name="T7" fmla="*/ 477 h 488"/>
              <a:gd name="T8" fmla="*/ 0 w 488"/>
              <a:gd name="T9" fmla="*/ 11 h 488"/>
              <a:gd name="T10" fmla="*/ 11 w 488"/>
              <a:gd name="T11" fmla="*/ 0 h 488"/>
              <a:gd name="T12" fmla="*/ 477 w 488"/>
              <a:gd name="T13" fmla="*/ 0 h 488"/>
              <a:gd name="T14" fmla="*/ 488 w 488"/>
              <a:gd name="T15" fmla="*/ 11 h 488"/>
              <a:gd name="T16" fmla="*/ 488 w 488"/>
              <a:gd name="T17" fmla="*/ 477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88" h="488">
                <a:moveTo>
                  <a:pt x="488" y="477"/>
                </a:moveTo>
                <a:cubicBezTo>
                  <a:pt x="488" y="483"/>
                  <a:pt x="483" y="488"/>
                  <a:pt x="477" y="488"/>
                </a:cubicBezTo>
                <a:cubicBezTo>
                  <a:pt x="11" y="488"/>
                  <a:pt x="11" y="488"/>
                  <a:pt x="11" y="488"/>
                </a:cubicBezTo>
                <a:cubicBezTo>
                  <a:pt x="5" y="488"/>
                  <a:pt x="0" y="483"/>
                  <a:pt x="0" y="477"/>
                </a:cubicBezTo>
                <a:cubicBezTo>
                  <a:pt x="0" y="11"/>
                  <a:pt x="0" y="11"/>
                  <a:pt x="0" y="11"/>
                </a:cubicBezTo>
                <a:cubicBezTo>
                  <a:pt x="0" y="5"/>
                  <a:pt x="5" y="0"/>
                  <a:pt x="11" y="0"/>
                </a:cubicBezTo>
                <a:cubicBezTo>
                  <a:pt x="477" y="0"/>
                  <a:pt x="477" y="0"/>
                  <a:pt x="477" y="0"/>
                </a:cubicBezTo>
                <a:cubicBezTo>
                  <a:pt x="483" y="0"/>
                  <a:pt x="488" y="5"/>
                  <a:pt x="488" y="11"/>
                </a:cubicBezTo>
                <a:lnTo>
                  <a:pt x="488" y="477"/>
                </a:lnTo>
                <a:close/>
              </a:path>
            </a:pathLst>
          </a:custGeom>
          <a:solidFill>
            <a:srgbClr val="FFBF40"/>
          </a:solidFill>
          <a:ln>
            <a:noFill/>
          </a:ln>
        </p:spPr>
        <p:txBody>
          <a:bodyPr/>
          <a:lstStyle/>
          <a:p>
            <a:pPr fontAlgn="base">
              <a:spcBef>
                <a:spcPct val="0"/>
              </a:spcBef>
              <a:spcAft>
                <a:spcPct val="0"/>
              </a:spcAft>
            </a:pPr>
            <a:endParaRPr lang="zh-CN" altLang="en-US">
              <a:solidFill>
                <a:srgbClr val="000000"/>
              </a:solidFill>
              <a:latin typeface="Arial" panose="020B0604020202020204" pitchFamily="34" charset="0"/>
              <a:ea typeface="宋体" panose="02010600030101010101" pitchFamily="2" charset="-122"/>
            </a:endParaRPr>
          </a:p>
        </p:txBody>
      </p:sp>
      <p:sp>
        <p:nvSpPr>
          <p:cNvPr id="9" name="Freeform 19"/>
          <p:cNvSpPr/>
          <p:nvPr/>
        </p:nvSpPr>
        <p:spPr bwMode="auto">
          <a:xfrm>
            <a:off x="7403821" y="3965798"/>
            <a:ext cx="371475" cy="373062"/>
          </a:xfrm>
          <a:custGeom>
            <a:avLst/>
            <a:gdLst>
              <a:gd name="T0" fmla="*/ 117 w 117"/>
              <a:gd name="T1" fmla="*/ 106 h 117"/>
              <a:gd name="T2" fmla="*/ 106 w 117"/>
              <a:gd name="T3" fmla="*/ 117 h 117"/>
              <a:gd name="T4" fmla="*/ 11 w 117"/>
              <a:gd name="T5" fmla="*/ 117 h 117"/>
              <a:gd name="T6" fmla="*/ 0 w 117"/>
              <a:gd name="T7" fmla="*/ 106 h 117"/>
              <a:gd name="T8" fmla="*/ 0 w 117"/>
              <a:gd name="T9" fmla="*/ 11 h 117"/>
              <a:gd name="T10" fmla="*/ 11 w 117"/>
              <a:gd name="T11" fmla="*/ 0 h 117"/>
              <a:gd name="T12" fmla="*/ 106 w 117"/>
              <a:gd name="T13" fmla="*/ 0 h 117"/>
              <a:gd name="T14" fmla="*/ 117 w 117"/>
              <a:gd name="T15" fmla="*/ 11 h 117"/>
              <a:gd name="T16" fmla="*/ 117 w 117"/>
              <a:gd name="T17" fmla="*/ 10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7" h="117">
                <a:moveTo>
                  <a:pt x="117" y="106"/>
                </a:moveTo>
                <a:cubicBezTo>
                  <a:pt x="117" y="112"/>
                  <a:pt x="112" y="117"/>
                  <a:pt x="106" y="117"/>
                </a:cubicBezTo>
                <a:cubicBezTo>
                  <a:pt x="11" y="117"/>
                  <a:pt x="11" y="117"/>
                  <a:pt x="11" y="117"/>
                </a:cubicBezTo>
                <a:cubicBezTo>
                  <a:pt x="5" y="117"/>
                  <a:pt x="0" y="112"/>
                  <a:pt x="0" y="106"/>
                </a:cubicBezTo>
                <a:cubicBezTo>
                  <a:pt x="0" y="11"/>
                  <a:pt x="0" y="11"/>
                  <a:pt x="0" y="11"/>
                </a:cubicBezTo>
                <a:cubicBezTo>
                  <a:pt x="0" y="5"/>
                  <a:pt x="5" y="0"/>
                  <a:pt x="11" y="0"/>
                </a:cubicBezTo>
                <a:cubicBezTo>
                  <a:pt x="106" y="0"/>
                  <a:pt x="106" y="0"/>
                  <a:pt x="106" y="0"/>
                </a:cubicBezTo>
                <a:cubicBezTo>
                  <a:pt x="112" y="0"/>
                  <a:pt x="117" y="5"/>
                  <a:pt x="117" y="11"/>
                </a:cubicBezTo>
                <a:lnTo>
                  <a:pt x="117" y="106"/>
                </a:lnTo>
                <a:close/>
              </a:path>
            </a:pathLst>
          </a:custGeom>
          <a:solidFill>
            <a:srgbClr val="FFBF40"/>
          </a:solidFill>
          <a:ln>
            <a:noFill/>
          </a:ln>
        </p:spPr>
        <p:txBody>
          <a:bodyPr/>
          <a:lstStyle/>
          <a:p>
            <a:pPr fontAlgn="base">
              <a:spcBef>
                <a:spcPct val="0"/>
              </a:spcBef>
              <a:spcAft>
                <a:spcPct val="0"/>
              </a:spcAft>
            </a:pPr>
            <a:endParaRPr lang="zh-CN" altLang="en-US">
              <a:solidFill>
                <a:srgbClr val="000000"/>
              </a:solidFill>
              <a:latin typeface="Arial" panose="020B0604020202020204" pitchFamily="34" charset="0"/>
              <a:ea typeface="宋体" panose="02010600030101010101" pitchFamily="2" charset="-122"/>
            </a:endParaRPr>
          </a:p>
        </p:txBody>
      </p:sp>
      <p:sp>
        <p:nvSpPr>
          <p:cNvPr id="10" name="Text Box 20"/>
          <p:cNvSpPr txBox="1">
            <a:spLocks noChangeArrowheads="1"/>
          </p:cNvSpPr>
          <p:nvPr/>
        </p:nvSpPr>
        <p:spPr bwMode="auto">
          <a:xfrm>
            <a:off x="2949298" y="3967385"/>
            <a:ext cx="438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Bef>
                <a:spcPct val="0"/>
              </a:spcBef>
              <a:spcAft>
                <a:spcPct val="0"/>
              </a:spcAft>
              <a:buFont typeface="Arial" panose="020B0604020202020204" pitchFamily="34" charset="0"/>
              <a:buNone/>
            </a:pPr>
            <a:r>
              <a:rPr lang="en-US" altLang="zh-CN" dirty="0">
                <a:solidFill>
                  <a:srgbClr val="FFFFFF"/>
                </a:solidFill>
                <a:latin typeface="Arial" panose="020B0604020202020204" pitchFamily="34" charset="0"/>
                <a:ea typeface="宋体" panose="02010600030101010101" pitchFamily="2" charset="-122"/>
              </a:rPr>
              <a:t>01</a:t>
            </a:r>
          </a:p>
        </p:txBody>
      </p:sp>
      <p:sp>
        <p:nvSpPr>
          <p:cNvPr id="11" name="Text Box 21"/>
          <p:cNvSpPr txBox="1">
            <a:spLocks noChangeArrowheads="1"/>
          </p:cNvSpPr>
          <p:nvPr/>
        </p:nvSpPr>
        <p:spPr bwMode="auto">
          <a:xfrm>
            <a:off x="5152747" y="3967385"/>
            <a:ext cx="438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Bef>
                <a:spcPct val="0"/>
              </a:spcBef>
              <a:spcAft>
                <a:spcPct val="0"/>
              </a:spcAft>
              <a:buFont typeface="Arial" panose="020B0604020202020204" pitchFamily="34" charset="0"/>
              <a:buNone/>
            </a:pPr>
            <a:r>
              <a:rPr lang="en-US" altLang="zh-CN" dirty="0">
                <a:solidFill>
                  <a:srgbClr val="FFFFFF"/>
                </a:solidFill>
                <a:latin typeface="Arial" panose="020B0604020202020204" pitchFamily="34" charset="0"/>
                <a:ea typeface="宋体" panose="02010600030101010101" pitchFamily="2" charset="-122"/>
              </a:rPr>
              <a:t>03</a:t>
            </a:r>
          </a:p>
        </p:txBody>
      </p:sp>
      <p:sp>
        <p:nvSpPr>
          <p:cNvPr id="12" name="Text Box 22"/>
          <p:cNvSpPr txBox="1">
            <a:spLocks noChangeArrowheads="1"/>
          </p:cNvSpPr>
          <p:nvPr/>
        </p:nvSpPr>
        <p:spPr bwMode="auto">
          <a:xfrm>
            <a:off x="7364134" y="3967385"/>
            <a:ext cx="438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Bef>
                <a:spcPct val="0"/>
              </a:spcBef>
              <a:spcAft>
                <a:spcPct val="0"/>
              </a:spcAft>
              <a:buFont typeface="Arial" panose="020B0604020202020204" pitchFamily="34" charset="0"/>
              <a:buNone/>
            </a:pPr>
            <a:r>
              <a:rPr lang="en-US" altLang="zh-CN">
                <a:solidFill>
                  <a:srgbClr val="FFFFFF"/>
                </a:solidFill>
                <a:latin typeface="Arial" panose="020B0604020202020204" pitchFamily="34" charset="0"/>
                <a:ea typeface="宋体" panose="02010600030101010101" pitchFamily="2" charset="-122"/>
              </a:rPr>
              <a:t>05</a:t>
            </a:r>
          </a:p>
        </p:txBody>
      </p:sp>
      <p:sp>
        <p:nvSpPr>
          <p:cNvPr id="13" name="Rectangle 25"/>
          <p:cNvSpPr>
            <a:spLocks noChangeArrowheads="1"/>
          </p:cNvSpPr>
          <p:nvPr/>
        </p:nvSpPr>
        <p:spPr bwMode="auto">
          <a:xfrm>
            <a:off x="3601760" y="4256310"/>
            <a:ext cx="1152525" cy="102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fontAlgn="base">
              <a:lnSpc>
                <a:spcPct val="120000"/>
              </a:lnSpc>
              <a:spcBef>
                <a:spcPct val="0"/>
              </a:spcBef>
              <a:spcAft>
                <a:spcPct val="0"/>
              </a:spcAft>
              <a:buFont typeface="Arial" panose="020B0604020202020204" pitchFamily="34" charset="0"/>
              <a:buNone/>
            </a:pPr>
            <a:r>
              <a:rPr lang="en-US" altLang="zh-CN" sz="800">
                <a:solidFill>
                  <a:srgbClr val="FFFFFF"/>
                </a:solidFill>
                <a:latin typeface="Arial" panose="020B0604020202020204" pitchFamily="34" charset="0"/>
                <a:ea typeface="宋体" panose="02010600030101010101" pitchFamily="2" charset="-122"/>
              </a:rPr>
              <a:t>We have many PowerPoint </a:t>
            </a:r>
            <a:r>
              <a:rPr lang="zh-CN" altLang="en-US" sz="800">
                <a:solidFill>
                  <a:srgbClr val="FFFFFF"/>
                </a:solidFill>
                <a:latin typeface="Arial" panose="020B0604020202020204" pitchFamily="34" charset="0"/>
                <a:ea typeface="宋体" panose="02010600030101010101" pitchFamily="2" charset="-122"/>
              </a:rPr>
              <a:t>templates</a:t>
            </a:r>
            <a:r>
              <a:rPr lang="en-US" altLang="zh-CN" sz="800">
                <a:solidFill>
                  <a:srgbClr val="FFFFFF"/>
                </a:solidFill>
                <a:latin typeface="Arial" panose="020B0604020202020204" pitchFamily="34" charset="0"/>
                <a:ea typeface="宋体" panose="02010600030101010101" pitchFamily="2" charset="-122"/>
              </a:rPr>
              <a:t> the has has been a swas sited to help anyone that is stepping into the world of powerPoint for the very first time.  </a:t>
            </a:r>
            <a:endParaRPr lang="zh-CN" altLang="en-US" sz="800">
              <a:solidFill>
                <a:srgbClr val="FFFFFF"/>
              </a:solidFill>
              <a:latin typeface="Arial" panose="020B0604020202020204" pitchFamily="34" charset="0"/>
              <a:ea typeface="宋体" panose="02010600030101010101" pitchFamily="2" charset="-122"/>
            </a:endParaRPr>
          </a:p>
        </p:txBody>
      </p:sp>
      <p:sp>
        <p:nvSpPr>
          <p:cNvPr id="14" name="Rectangle 26"/>
          <p:cNvSpPr>
            <a:spLocks noChangeArrowheads="1"/>
          </p:cNvSpPr>
          <p:nvPr/>
        </p:nvSpPr>
        <p:spPr bwMode="auto">
          <a:xfrm>
            <a:off x="5819497" y="4256310"/>
            <a:ext cx="1152525" cy="102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fontAlgn="base">
              <a:lnSpc>
                <a:spcPct val="120000"/>
              </a:lnSpc>
              <a:spcBef>
                <a:spcPct val="0"/>
              </a:spcBef>
              <a:spcAft>
                <a:spcPct val="0"/>
              </a:spcAft>
              <a:buFont typeface="Arial" panose="020B0604020202020204" pitchFamily="34" charset="0"/>
              <a:buNone/>
            </a:pPr>
            <a:r>
              <a:rPr lang="en-US" altLang="zh-CN" sz="800">
                <a:solidFill>
                  <a:srgbClr val="FFFFFF"/>
                </a:solidFill>
                <a:latin typeface="Arial" panose="020B0604020202020204" pitchFamily="34" charset="0"/>
                <a:ea typeface="宋体" panose="02010600030101010101" pitchFamily="2" charset="-122"/>
              </a:rPr>
              <a:t>We have many PowerPoint </a:t>
            </a:r>
            <a:r>
              <a:rPr lang="zh-CN" altLang="en-US" sz="800">
                <a:solidFill>
                  <a:srgbClr val="FFFFFF"/>
                </a:solidFill>
                <a:latin typeface="Arial" panose="020B0604020202020204" pitchFamily="34" charset="0"/>
                <a:ea typeface="宋体" panose="02010600030101010101" pitchFamily="2" charset="-122"/>
              </a:rPr>
              <a:t>templates</a:t>
            </a:r>
            <a:r>
              <a:rPr lang="en-US" altLang="zh-CN" sz="800">
                <a:solidFill>
                  <a:srgbClr val="FFFFFF"/>
                </a:solidFill>
                <a:latin typeface="Arial" panose="020B0604020202020204" pitchFamily="34" charset="0"/>
                <a:ea typeface="宋体" panose="02010600030101010101" pitchFamily="2" charset="-122"/>
              </a:rPr>
              <a:t> the has has been a swas sited to help anyone that is stepping into the world of powerPoint for the very first time.  </a:t>
            </a:r>
            <a:endParaRPr lang="zh-CN" altLang="en-US" sz="800">
              <a:solidFill>
                <a:srgbClr val="FFFFFF"/>
              </a:solidFill>
              <a:latin typeface="Arial" panose="020B0604020202020204" pitchFamily="34" charset="0"/>
              <a:ea typeface="宋体" panose="02010600030101010101" pitchFamily="2" charset="-122"/>
            </a:endParaRPr>
          </a:p>
        </p:txBody>
      </p:sp>
      <p:sp>
        <p:nvSpPr>
          <p:cNvPr id="15" name="Rectangle 27"/>
          <p:cNvSpPr>
            <a:spLocks noChangeArrowheads="1"/>
          </p:cNvSpPr>
          <p:nvPr/>
        </p:nvSpPr>
        <p:spPr bwMode="auto">
          <a:xfrm>
            <a:off x="8024534" y="4256310"/>
            <a:ext cx="1152525" cy="102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fontAlgn="base">
              <a:lnSpc>
                <a:spcPct val="120000"/>
              </a:lnSpc>
              <a:spcBef>
                <a:spcPct val="0"/>
              </a:spcBef>
              <a:spcAft>
                <a:spcPct val="0"/>
              </a:spcAft>
              <a:buFont typeface="Arial" panose="020B0604020202020204" pitchFamily="34" charset="0"/>
              <a:buNone/>
            </a:pPr>
            <a:r>
              <a:rPr lang="en-US" altLang="zh-CN" sz="800">
                <a:solidFill>
                  <a:srgbClr val="FFFFFF"/>
                </a:solidFill>
                <a:latin typeface="Arial" panose="020B0604020202020204" pitchFamily="34" charset="0"/>
                <a:ea typeface="宋体" panose="02010600030101010101" pitchFamily="2" charset="-122"/>
              </a:rPr>
              <a:t>We have many PowerPoint </a:t>
            </a:r>
            <a:r>
              <a:rPr lang="zh-CN" altLang="en-US" sz="800">
                <a:solidFill>
                  <a:srgbClr val="FFFFFF"/>
                </a:solidFill>
                <a:latin typeface="Arial" panose="020B0604020202020204" pitchFamily="34" charset="0"/>
                <a:ea typeface="宋体" panose="02010600030101010101" pitchFamily="2" charset="-122"/>
              </a:rPr>
              <a:t>templates</a:t>
            </a:r>
            <a:r>
              <a:rPr lang="en-US" altLang="zh-CN" sz="800">
                <a:solidFill>
                  <a:srgbClr val="FFFFFF"/>
                </a:solidFill>
                <a:latin typeface="Arial" panose="020B0604020202020204" pitchFamily="34" charset="0"/>
                <a:ea typeface="宋体" panose="02010600030101010101" pitchFamily="2" charset="-122"/>
              </a:rPr>
              <a:t> the has has been a swas sited to help anyone that is stepping into the world of powerPoint for the very first time.  </a:t>
            </a:r>
            <a:endParaRPr lang="zh-CN" altLang="en-US" sz="800">
              <a:solidFill>
                <a:srgbClr val="FFFFFF"/>
              </a:solidFill>
              <a:latin typeface="Arial" panose="020B0604020202020204" pitchFamily="34" charset="0"/>
              <a:ea typeface="宋体" panose="02010600030101010101" pitchFamily="2" charset="-122"/>
            </a:endParaRPr>
          </a:p>
        </p:txBody>
      </p:sp>
      <p:pic>
        <p:nvPicPr>
          <p:cNvPr id="16" name="图片 51"/>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7364134" y="2466284"/>
            <a:ext cx="2009775" cy="1250437"/>
          </a:xfrm>
          <a:prstGeom prst="rect">
            <a:avLst/>
          </a:prstGeom>
          <a:noFill/>
          <a:ln w="9525">
            <a:solidFill>
              <a:schemeClr val="bg1">
                <a:lumMod val="65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17" name="图片 47"/>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5200311" y="2466285"/>
            <a:ext cx="1965386" cy="1250437"/>
          </a:xfrm>
          <a:prstGeom prst="rect">
            <a:avLst/>
          </a:prstGeom>
          <a:noFill/>
          <a:ln w="9525">
            <a:solidFill>
              <a:schemeClr val="bg1">
                <a:lumMod val="65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18" name="图片 46"/>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2949298" y="2466285"/>
            <a:ext cx="2008187" cy="1250437"/>
          </a:xfrm>
          <a:prstGeom prst="rect">
            <a:avLst/>
          </a:prstGeom>
          <a:noFill/>
          <a:ln w="9525">
            <a:solidFill>
              <a:schemeClr val="bg1">
                <a:lumMod val="65000"/>
              </a:schemeClr>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down)">
                                      <p:cBhvr>
                                        <p:cTn id="11" dur="500"/>
                                        <p:tgtEl>
                                          <p:spTgt spid="3"/>
                                        </p:tgtEl>
                                      </p:cBhvr>
                                    </p:animEffect>
                                  </p:childTnLst>
                                </p:cTn>
                              </p:par>
                              <p:par>
                                <p:cTn id="12" presetID="2" presetClass="entr" presetSubtype="4" fill="hold" grpId="0" nodeType="with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additive="base">
                                        <p:cTn id="14" dur="500" fill="hold"/>
                                        <p:tgtEl>
                                          <p:spTgt spid="4"/>
                                        </p:tgtEl>
                                        <p:attrNameLst>
                                          <p:attrName>ppt_x</p:attrName>
                                        </p:attrNameLst>
                                      </p:cBhvr>
                                      <p:tavLst>
                                        <p:tav tm="0">
                                          <p:val>
                                            <p:strVal val="#ppt_x"/>
                                          </p:val>
                                        </p:tav>
                                        <p:tav tm="100000">
                                          <p:val>
                                            <p:strVal val="#ppt_x"/>
                                          </p:val>
                                        </p:tav>
                                      </p:tavLst>
                                    </p:anim>
                                    <p:anim calcmode="lin" valueType="num">
                                      <p:cBhvr additive="base">
                                        <p:cTn id="15" dur="500" fill="hold"/>
                                        <p:tgtEl>
                                          <p:spTgt spid="4"/>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additive="base">
                                        <p:cTn id="22" dur="500" fill="hold"/>
                                        <p:tgtEl>
                                          <p:spTgt spid="6"/>
                                        </p:tgtEl>
                                        <p:attrNameLst>
                                          <p:attrName>ppt_x</p:attrName>
                                        </p:attrNameLst>
                                      </p:cBhvr>
                                      <p:tavLst>
                                        <p:tav tm="0">
                                          <p:val>
                                            <p:strVal val="#ppt_x"/>
                                          </p:val>
                                        </p:tav>
                                        <p:tav tm="100000">
                                          <p:val>
                                            <p:strVal val="#ppt_x"/>
                                          </p:val>
                                        </p:tav>
                                      </p:tavLst>
                                    </p:anim>
                                    <p:anim calcmode="lin" valueType="num">
                                      <p:cBhvr additive="base">
                                        <p:cTn id="23" dur="500" fill="hold"/>
                                        <p:tgtEl>
                                          <p:spTgt spid="6"/>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additive="base">
                                        <p:cTn id="26" dur="500" fill="hold"/>
                                        <p:tgtEl>
                                          <p:spTgt spid="7"/>
                                        </p:tgtEl>
                                        <p:attrNameLst>
                                          <p:attrName>ppt_x</p:attrName>
                                        </p:attrNameLst>
                                      </p:cBhvr>
                                      <p:tavLst>
                                        <p:tav tm="0">
                                          <p:val>
                                            <p:strVal val="#ppt_x"/>
                                          </p:val>
                                        </p:tav>
                                        <p:tav tm="100000">
                                          <p:val>
                                            <p:strVal val="#ppt_x"/>
                                          </p:val>
                                        </p:tav>
                                      </p:tavLst>
                                    </p:anim>
                                    <p:anim calcmode="lin" valueType="num">
                                      <p:cBhvr additive="base">
                                        <p:cTn id="27" dur="500" fill="hold"/>
                                        <p:tgtEl>
                                          <p:spTgt spid="7"/>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8"/>
                                        </p:tgtEl>
                                        <p:attrNameLst>
                                          <p:attrName>style.visibility</p:attrName>
                                        </p:attrNameLst>
                                      </p:cBhvr>
                                      <p:to>
                                        <p:strVal val="visible"/>
                                      </p:to>
                                    </p:set>
                                    <p:anim calcmode="lin" valueType="num">
                                      <p:cBhvr additive="base">
                                        <p:cTn id="30" dur="500" fill="hold"/>
                                        <p:tgtEl>
                                          <p:spTgt spid="8"/>
                                        </p:tgtEl>
                                        <p:attrNameLst>
                                          <p:attrName>ppt_x</p:attrName>
                                        </p:attrNameLst>
                                      </p:cBhvr>
                                      <p:tavLst>
                                        <p:tav tm="0">
                                          <p:val>
                                            <p:strVal val="#ppt_x"/>
                                          </p:val>
                                        </p:tav>
                                        <p:tav tm="100000">
                                          <p:val>
                                            <p:strVal val="#ppt_x"/>
                                          </p:val>
                                        </p:tav>
                                      </p:tavLst>
                                    </p:anim>
                                    <p:anim calcmode="lin" valueType="num">
                                      <p:cBhvr additive="base">
                                        <p:cTn id="31" dur="500" fill="hold"/>
                                        <p:tgtEl>
                                          <p:spTgt spid="8"/>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9"/>
                                        </p:tgtEl>
                                        <p:attrNameLst>
                                          <p:attrName>style.visibility</p:attrName>
                                        </p:attrNameLst>
                                      </p:cBhvr>
                                      <p:to>
                                        <p:strVal val="visible"/>
                                      </p:to>
                                    </p:set>
                                    <p:anim calcmode="lin" valueType="num">
                                      <p:cBhvr additive="base">
                                        <p:cTn id="34" dur="500" fill="hold"/>
                                        <p:tgtEl>
                                          <p:spTgt spid="9"/>
                                        </p:tgtEl>
                                        <p:attrNameLst>
                                          <p:attrName>ppt_x</p:attrName>
                                        </p:attrNameLst>
                                      </p:cBhvr>
                                      <p:tavLst>
                                        <p:tav tm="0">
                                          <p:val>
                                            <p:strVal val="#ppt_x"/>
                                          </p:val>
                                        </p:tav>
                                        <p:tav tm="100000">
                                          <p:val>
                                            <p:strVal val="#ppt_x"/>
                                          </p:val>
                                        </p:tav>
                                      </p:tavLst>
                                    </p:anim>
                                    <p:anim calcmode="lin" valueType="num">
                                      <p:cBhvr additive="base">
                                        <p:cTn id="35" dur="500" fill="hold"/>
                                        <p:tgtEl>
                                          <p:spTgt spid="9"/>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0"/>
                                  </p:stCondLst>
                                  <p:childTnLst>
                                    <p:set>
                                      <p:cBhvr>
                                        <p:cTn id="37" dur="1" fill="hold">
                                          <p:stCondLst>
                                            <p:cond delay="0"/>
                                          </p:stCondLst>
                                        </p:cTn>
                                        <p:tgtEl>
                                          <p:spTgt spid="10"/>
                                        </p:tgtEl>
                                        <p:attrNameLst>
                                          <p:attrName>style.visibility</p:attrName>
                                        </p:attrNameLst>
                                      </p:cBhvr>
                                      <p:to>
                                        <p:strVal val="visible"/>
                                      </p:to>
                                    </p:set>
                                    <p:anim calcmode="lin" valueType="num">
                                      <p:cBhvr additive="base">
                                        <p:cTn id="38" dur="500" fill="hold"/>
                                        <p:tgtEl>
                                          <p:spTgt spid="10"/>
                                        </p:tgtEl>
                                        <p:attrNameLst>
                                          <p:attrName>ppt_x</p:attrName>
                                        </p:attrNameLst>
                                      </p:cBhvr>
                                      <p:tavLst>
                                        <p:tav tm="0">
                                          <p:val>
                                            <p:strVal val="#ppt_x"/>
                                          </p:val>
                                        </p:tav>
                                        <p:tav tm="100000">
                                          <p:val>
                                            <p:strVal val="#ppt_x"/>
                                          </p:val>
                                        </p:tav>
                                      </p:tavLst>
                                    </p:anim>
                                    <p:anim calcmode="lin" valueType="num">
                                      <p:cBhvr additive="base">
                                        <p:cTn id="39" dur="500" fill="hold"/>
                                        <p:tgtEl>
                                          <p:spTgt spid="10"/>
                                        </p:tgtEl>
                                        <p:attrNameLst>
                                          <p:attrName>ppt_y</p:attrName>
                                        </p:attrNameLst>
                                      </p:cBhvr>
                                      <p:tavLst>
                                        <p:tav tm="0">
                                          <p:val>
                                            <p:strVal val="1+#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11"/>
                                        </p:tgtEl>
                                        <p:attrNameLst>
                                          <p:attrName>style.visibility</p:attrName>
                                        </p:attrNameLst>
                                      </p:cBhvr>
                                      <p:to>
                                        <p:strVal val="visible"/>
                                      </p:to>
                                    </p:set>
                                    <p:anim calcmode="lin" valueType="num">
                                      <p:cBhvr additive="base">
                                        <p:cTn id="42" dur="500" fill="hold"/>
                                        <p:tgtEl>
                                          <p:spTgt spid="11"/>
                                        </p:tgtEl>
                                        <p:attrNameLst>
                                          <p:attrName>ppt_x</p:attrName>
                                        </p:attrNameLst>
                                      </p:cBhvr>
                                      <p:tavLst>
                                        <p:tav tm="0">
                                          <p:val>
                                            <p:strVal val="#ppt_x"/>
                                          </p:val>
                                        </p:tav>
                                        <p:tav tm="100000">
                                          <p:val>
                                            <p:strVal val="#ppt_x"/>
                                          </p:val>
                                        </p:tav>
                                      </p:tavLst>
                                    </p:anim>
                                    <p:anim calcmode="lin" valueType="num">
                                      <p:cBhvr additive="base">
                                        <p:cTn id="43" dur="500" fill="hold"/>
                                        <p:tgtEl>
                                          <p:spTgt spid="11"/>
                                        </p:tgtEl>
                                        <p:attrNameLst>
                                          <p:attrName>ppt_y</p:attrName>
                                        </p:attrNameLst>
                                      </p:cBhvr>
                                      <p:tavLst>
                                        <p:tav tm="0">
                                          <p:val>
                                            <p:strVal val="1+#ppt_h/2"/>
                                          </p:val>
                                        </p:tav>
                                        <p:tav tm="100000">
                                          <p:val>
                                            <p:strVal val="#ppt_y"/>
                                          </p:val>
                                        </p:tav>
                                      </p:tavLst>
                                    </p:anim>
                                  </p:childTnLst>
                                </p:cTn>
                              </p:par>
                              <p:par>
                                <p:cTn id="44" presetID="2" presetClass="entr" presetSubtype="4" fill="hold" grpId="0" nodeType="with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additive="base">
                                        <p:cTn id="46" dur="500" fill="hold"/>
                                        <p:tgtEl>
                                          <p:spTgt spid="12"/>
                                        </p:tgtEl>
                                        <p:attrNameLst>
                                          <p:attrName>ppt_x</p:attrName>
                                        </p:attrNameLst>
                                      </p:cBhvr>
                                      <p:tavLst>
                                        <p:tav tm="0">
                                          <p:val>
                                            <p:strVal val="#ppt_x"/>
                                          </p:val>
                                        </p:tav>
                                        <p:tav tm="100000">
                                          <p:val>
                                            <p:strVal val="#ppt_x"/>
                                          </p:val>
                                        </p:tav>
                                      </p:tavLst>
                                    </p:anim>
                                    <p:anim calcmode="lin" valueType="num">
                                      <p:cBhvr additive="base">
                                        <p:cTn id="47" dur="500" fill="hold"/>
                                        <p:tgtEl>
                                          <p:spTgt spid="12"/>
                                        </p:tgtEl>
                                        <p:attrNameLst>
                                          <p:attrName>ppt_y</p:attrName>
                                        </p:attrNameLst>
                                      </p:cBhvr>
                                      <p:tavLst>
                                        <p:tav tm="0">
                                          <p:val>
                                            <p:strVal val="1+#ppt_h/2"/>
                                          </p:val>
                                        </p:tav>
                                        <p:tav tm="100000">
                                          <p:val>
                                            <p:strVal val="#ppt_y"/>
                                          </p:val>
                                        </p:tav>
                                      </p:tavLst>
                                    </p:anim>
                                  </p:childTnLst>
                                </p:cTn>
                              </p:par>
                              <p:par>
                                <p:cTn id="48" presetID="2" presetClass="entr" presetSubtype="4" fill="hold" grpId="0" nodeType="withEffect">
                                  <p:stCondLst>
                                    <p:cond delay="0"/>
                                  </p:stCondLst>
                                  <p:childTnLst>
                                    <p:set>
                                      <p:cBhvr>
                                        <p:cTn id="49" dur="1" fill="hold">
                                          <p:stCondLst>
                                            <p:cond delay="0"/>
                                          </p:stCondLst>
                                        </p:cTn>
                                        <p:tgtEl>
                                          <p:spTgt spid="13"/>
                                        </p:tgtEl>
                                        <p:attrNameLst>
                                          <p:attrName>style.visibility</p:attrName>
                                        </p:attrNameLst>
                                      </p:cBhvr>
                                      <p:to>
                                        <p:strVal val="visible"/>
                                      </p:to>
                                    </p:set>
                                    <p:anim calcmode="lin" valueType="num">
                                      <p:cBhvr additive="base">
                                        <p:cTn id="50" dur="500" fill="hold"/>
                                        <p:tgtEl>
                                          <p:spTgt spid="13"/>
                                        </p:tgtEl>
                                        <p:attrNameLst>
                                          <p:attrName>ppt_x</p:attrName>
                                        </p:attrNameLst>
                                      </p:cBhvr>
                                      <p:tavLst>
                                        <p:tav tm="0">
                                          <p:val>
                                            <p:strVal val="#ppt_x"/>
                                          </p:val>
                                        </p:tav>
                                        <p:tav tm="100000">
                                          <p:val>
                                            <p:strVal val="#ppt_x"/>
                                          </p:val>
                                        </p:tav>
                                      </p:tavLst>
                                    </p:anim>
                                    <p:anim calcmode="lin" valueType="num">
                                      <p:cBhvr additive="base">
                                        <p:cTn id="51" dur="500" fill="hold"/>
                                        <p:tgtEl>
                                          <p:spTgt spid="13"/>
                                        </p:tgtEl>
                                        <p:attrNameLst>
                                          <p:attrName>ppt_y</p:attrName>
                                        </p:attrNameLst>
                                      </p:cBhvr>
                                      <p:tavLst>
                                        <p:tav tm="0">
                                          <p:val>
                                            <p:strVal val="1+#ppt_h/2"/>
                                          </p:val>
                                        </p:tav>
                                        <p:tav tm="100000">
                                          <p:val>
                                            <p:strVal val="#ppt_y"/>
                                          </p:val>
                                        </p:tav>
                                      </p:tavLst>
                                    </p:anim>
                                  </p:childTnLst>
                                </p:cTn>
                              </p:par>
                              <p:par>
                                <p:cTn id="52" presetID="2" presetClass="entr" presetSubtype="4" fill="hold" grpId="0" nodeType="withEffect">
                                  <p:stCondLst>
                                    <p:cond delay="0"/>
                                  </p:stCondLst>
                                  <p:childTnLst>
                                    <p:set>
                                      <p:cBhvr>
                                        <p:cTn id="53" dur="1" fill="hold">
                                          <p:stCondLst>
                                            <p:cond delay="0"/>
                                          </p:stCondLst>
                                        </p:cTn>
                                        <p:tgtEl>
                                          <p:spTgt spid="14"/>
                                        </p:tgtEl>
                                        <p:attrNameLst>
                                          <p:attrName>style.visibility</p:attrName>
                                        </p:attrNameLst>
                                      </p:cBhvr>
                                      <p:to>
                                        <p:strVal val="visible"/>
                                      </p:to>
                                    </p:set>
                                    <p:anim calcmode="lin" valueType="num">
                                      <p:cBhvr additive="base">
                                        <p:cTn id="54" dur="500" fill="hold"/>
                                        <p:tgtEl>
                                          <p:spTgt spid="14"/>
                                        </p:tgtEl>
                                        <p:attrNameLst>
                                          <p:attrName>ppt_x</p:attrName>
                                        </p:attrNameLst>
                                      </p:cBhvr>
                                      <p:tavLst>
                                        <p:tav tm="0">
                                          <p:val>
                                            <p:strVal val="#ppt_x"/>
                                          </p:val>
                                        </p:tav>
                                        <p:tav tm="100000">
                                          <p:val>
                                            <p:strVal val="#ppt_x"/>
                                          </p:val>
                                        </p:tav>
                                      </p:tavLst>
                                    </p:anim>
                                    <p:anim calcmode="lin" valueType="num">
                                      <p:cBhvr additive="base">
                                        <p:cTn id="55" dur="500" fill="hold"/>
                                        <p:tgtEl>
                                          <p:spTgt spid="14"/>
                                        </p:tgtEl>
                                        <p:attrNameLst>
                                          <p:attrName>ppt_y</p:attrName>
                                        </p:attrNameLst>
                                      </p:cBhvr>
                                      <p:tavLst>
                                        <p:tav tm="0">
                                          <p:val>
                                            <p:strVal val="1+#ppt_h/2"/>
                                          </p:val>
                                        </p:tav>
                                        <p:tav tm="100000">
                                          <p:val>
                                            <p:strVal val="#ppt_y"/>
                                          </p:val>
                                        </p:tav>
                                      </p:tavLst>
                                    </p:anim>
                                  </p:childTnLst>
                                </p:cTn>
                              </p:par>
                              <p:par>
                                <p:cTn id="56" presetID="2" presetClass="entr" presetSubtype="4" fill="hold" grpId="0" nodeType="withEffect">
                                  <p:stCondLst>
                                    <p:cond delay="0"/>
                                  </p:stCondLst>
                                  <p:childTnLst>
                                    <p:set>
                                      <p:cBhvr>
                                        <p:cTn id="57" dur="1" fill="hold">
                                          <p:stCondLst>
                                            <p:cond delay="0"/>
                                          </p:stCondLst>
                                        </p:cTn>
                                        <p:tgtEl>
                                          <p:spTgt spid="15"/>
                                        </p:tgtEl>
                                        <p:attrNameLst>
                                          <p:attrName>style.visibility</p:attrName>
                                        </p:attrNameLst>
                                      </p:cBhvr>
                                      <p:to>
                                        <p:strVal val="visible"/>
                                      </p:to>
                                    </p:set>
                                    <p:anim calcmode="lin" valueType="num">
                                      <p:cBhvr additive="base">
                                        <p:cTn id="58" dur="500" fill="hold"/>
                                        <p:tgtEl>
                                          <p:spTgt spid="15"/>
                                        </p:tgtEl>
                                        <p:attrNameLst>
                                          <p:attrName>ppt_x</p:attrName>
                                        </p:attrNameLst>
                                      </p:cBhvr>
                                      <p:tavLst>
                                        <p:tav tm="0">
                                          <p:val>
                                            <p:strVal val="#ppt_x"/>
                                          </p:val>
                                        </p:tav>
                                        <p:tav tm="100000">
                                          <p:val>
                                            <p:strVal val="#ppt_x"/>
                                          </p:val>
                                        </p:tav>
                                      </p:tavLst>
                                    </p:anim>
                                    <p:anim calcmode="lin" valueType="num">
                                      <p:cBhvr additive="base">
                                        <p:cTn id="59" dur="500" fill="hold"/>
                                        <p:tgtEl>
                                          <p:spTgt spid="15"/>
                                        </p:tgtEl>
                                        <p:attrNameLst>
                                          <p:attrName>ppt_y</p:attrName>
                                        </p:attrNameLst>
                                      </p:cBhvr>
                                      <p:tavLst>
                                        <p:tav tm="0">
                                          <p:val>
                                            <p:strVal val="1+#ppt_h/2"/>
                                          </p:val>
                                        </p:tav>
                                        <p:tav tm="100000">
                                          <p:val>
                                            <p:strVal val="#ppt_y"/>
                                          </p:val>
                                        </p:tav>
                                      </p:tavLst>
                                    </p:anim>
                                  </p:childTnLst>
                                </p:cTn>
                              </p:par>
                              <p:par>
                                <p:cTn id="60" presetID="2" presetClass="entr" presetSubtype="4" fill="hold" nodeType="withEffect">
                                  <p:stCondLst>
                                    <p:cond delay="0"/>
                                  </p:stCondLst>
                                  <p:childTnLst>
                                    <p:set>
                                      <p:cBhvr>
                                        <p:cTn id="61" dur="1" fill="hold">
                                          <p:stCondLst>
                                            <p:cond delay="0"/>
                                          </p:stCondLst>
                                        </p:cTn>
                                        <p:tgtEl>
                                          <p:spTgt spid="16"/>
                                        </p:tgtEl>
                                        <p:attrNameLst>
                                          <p:attrName>style.visibility</p:attrName>
                                        </p:attrNameLst>
                                      </p:cBhvr>
                                      <p:to>
                                        <p:strVal val="visible"/>
                                      </p:to>
                                    </p:set>
                                    <p:anim calcmode="lin" valueType="num">
                                      <p:cBhvr additive="base">
                                        <p:cTn id="62" dur="500" fill="hold"/>
                                        <p:tgtEl>
                                          <p:spTgt spid="16"/>
                                        </p:tgtEl>
                                        <p:attrNameLst>
                                          <p:attrName>ppt_x</p:attrName>
                                        </p:attrNameLst>
                                      </p:cBhvr>
                                      <p:tavLst>
                                        <p:tav tm="0">
                                          <p:val>
                                            <p:strVal val="#ppt_x"/>
                                          </p:val>
                                        </p:tav>
                                        <p:tav tm="100000">
                                          <p:val>
                                            <p:strVal val="#ppt_x"/>
                                          </p:val>
                                        </p:tav>
                                      </p:tavLst>
                                    </p:anim>
                                    <p:anim calcmode="lin" valueType="num">
                                      <p:cBhvr additive="base">
                                        <p:cTn id="63" dur="500" fill="hold"/>
                                        <p:tgtEl>
                                          <p:spTgt spid="16"/>
                                        </p:tgtEl>
                                        <p:attrNameLst>
                                          <p:attrName>ppt_y</p:attrName>
                                        </p:attrNameLst>
                                      </p:cBhvr>
                                      <p:tavLst>
                                        <p:tav tm="0">
                                          <p:val>
                                            <p:strVal val="1+#ppt_h/2"/>
                                          </p:val>
                                        </p:tav>
                                        <p:tav tm="100000">
                                          <p:val>
                                            <p:strVal val="#ppt_y"/>
                                          </p:val>
                                        </p:tav>
                                      </p:tavLst>
                                    </p:anim>
                                  </p:childTnLst>
                                </p:cTn>
                              </p:par>
                              <p:par>
                                <p:cTn id="64" presetID="2" presetClass="entr" presetSubtype="4" fill="hold" nodeType="withEffect">
                                  <p:stCondLst>
                                    <p:cond delay="0"/>
                                  </p:stCondLst>
                                  <p:childTnLst>
                                    <p:set>
                                      <p:cBhvr>
                                        <p:cTn id="65" dur="1" fill="hold">
                                          <p:stCondLst>
                                            <p:cond delay="0"/>
                                          </p:stCondLst>
                                        </p:cTn>
                                        <p:tgtEl>
                                          <p:spTgt spid="17"/>
                                        </p:tgtEl>
                                        <p:attrNameLst>
                                          <p:attrName>style.visibility</p:attrName>
                                        </p:attrNameLst>
                                      </p:cBhvr>
                                      <p:to>
                                        <p:strVal val="visible"/>
                                      </p:to>
                                    </p:set>
                                    <p:anim calcmode="lin" valueType="num">
                                      <p:cBhvr additive="base">
                                        <p:cTn id="66" dur="500" fill="hold"/>
                                        <p:tgtEl>
                                          <p:spTgt spid="17"/>
                                        </p:tgtEl>
                                        <p:attrNameLst>
                                          <p:attrName>ppt_x</p:attrName>
                                        </p:attrNameLst>
                                      </p:cBhvr>
                                      <p:tavLst>
                                        <p:tav tm="0">
                                          <p:val>
                                            <p:strVal val="#ppt_x"/>
                                          </p:val>
                                        </p:tav>
                                        <p:tav tm="100000">
                                          <p:val>
                                            <p:strVal val="#ppt_x"/>
                                          </p:val>
                                        </p:tav>
                                      </p:tavLst>
                                    </p:anim>
                                    <p:anim calcmode="lin" valueType="num">
                                      <p:cBhvr additive="base">
                                        <p:cTn id="67" dur="500" fill="hold"/>
                                        <p:tgtEl>
                                          <p:spTgt spid="17"/>
                                        </p:tgtEl>
                                        <p:attrNameLst>
                                          <p:attrName>ppt_y</p:attrName>
                                        </p:attrNameLst>
                                      </p:cBhvr>
                                      <p:tavLst>
                                        <p:tav tm="0">
                                          <p:val>
                                            <p:strVal val="1+#ppt_h/2"/>
                                          </p:val>
                                        </p:tav>
                                        <p:tav tm="100000">
                                          <p:val>
                                            <p:strVal val="#ppt_y"/>
                                          </p:val>
                                        </p:tav>
                                      </p:tavLst>
                                    </p:anim>
                                  </p:childTnLst>
                                </p:cTn>
                              </p:par>
                              <p:par>
                                <p:cTn id="68" presetID="2" presetClass="entr" presetSubtype="4" fill="hold" nodeType="withEffect">
                                  <p:stCondLst>
                                    <p:cond delay="0"/>
                                  </p:stCondLst>
                                  <p:childTnLst>
                                    <p:set>
                                      <p:cBhvr>
                                        <p:cTn id="69" dur="1" fill="hold">
                                          <p:stCondLst>
                                            <p:cond delay="0"/>
                                          </p:stCondLst>
                                        </p:cTn>
                                        <p:tgtEl>
                                          <p:spTgt spid="18"/>
                                        </p:tgtEl>
                                        <p:attrNameLst>
                                          <p:attrName>style.visibility</p:attrName>
                                        </p:attrNameLst>
                                      </p:cBhvr>
                                      <p:to>
                                        <p:strVal val="visible"/>
                                      </p:to>
                                    </p:set>
                                    <p:anim calcmode="lin" valueType="num">
                                      <p:cBhvr additive="base">
                                        <p:cTn id="70" dur="500" fill="hold"/>
                                        <p:tgtEl>
                                          <p:spTgt spid="18"/>
                                        </p:tgtEl>
                                        <p:attrNameLst>
                                          <p:attrName>ppt_x</p:attrName>
                                        </p:attrNameLst>
                                      </p:cBhvr>
                                      <p:tavLst>
                                        <p:tav tm="0">
                                          <p:val>
                                            <p:strVal val="#ppt_x"/>
                                          </p:val>
                                        </p:tav>
                                        <p:tav tm="100000">
                                          <p:val>
                                            <p:strVal val="#ppt_x"/>
                                          </p:val>
                                        </p:tav>
                                      </p:tavLst>
                                    </p:anim>
                                    <p:anim calcmode="lin" valueType="num">
                                      <p:cBhvr additive="base">
                                        <p:cTn id="71"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6" grpId="0" animBg="1"/>
      <p:bldP spid="7" grpId="0" animBg="1"/>
      <p:bldP spid="8" grpId="0" animBg="1"/>
      <p:bldP spid="9" grpId="0" animBg="1"/>
      <p:bldP spid="10" grpId="0"/>
      <p:bldP spid="11" grpId="0"/>
      <p:bldP spid="12" grpId="0"/>
      <p:bldP spid="13" grpId="0"/>
      <p:bldP spid="14" grpId="0"/>
      <p:bldP spid="1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957485" y="248537"/>
            <a:ext cx="2642790"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600" b="0" i="0" u="none" strike="noStrike" kern="0" cap="none" spc="0" normalizeH="0" baseline="0" noProof="0" dirty="0">
                <a:ln>
                  <a:noFill/>
                </a:ln>
                <a:solidFill>
                  <a:prstClr val="black"/>
                </a:solidFill>
                <a:effectLst/>
                <a:uLnTx/>
                <a:uFillTx/>
              </a:rPr>
              <a:t>Please add title text here</a:t>
            </a:r>
          </a:p>
        </p:txBody>
      </p:sp>
      <p:pic>
        <p:nvPicPr>
          <p:cNvPr id="3" name="图片 2"/>
          <p:cNvPicPr>
            <a:picLocks noChangeAspect="1"/>
          </p:cNvPicPr>
          <p:nvPr/>
        </p:nvPicPr>
        <p:blipFill rotWithShape="1">
          <a:blip r:embed="rId2"/>
          <a:srcRect t="15724"/>
          <a:stretch>
            <a:fillRect/>
          </a:stretch>
        </p:blipFill>
        <p:spPr>
          <a:xfrm>
            <a:off x="4775201" y="248537"/>
            <a:ext cx="300332" cy="481838"/>
          </a:xfrm>
          <a:prstGeom prst="rect">
            <a:avLst/>
          </a:prstGeom>
        </p:spPr>
      </p:pic>
      <p:sp>
        <p:nvSpPr>
          <p:cNvPr id="4" name="任意多边形 4"/>
          <p:cNvSpPr/>
          <p:nvPr/>
        </p:nvSpPr>
        <p:spPr bwMode="auto">
          <a:xfrm rot="1544974">
            <a:off x="3492222" y="2257063"/>
            <a:ext cx="2930525" cy="2930525"/>
          </a:xfrm>
          <a:custGeom>
            <a:avLst/>
            <a:gdLst>
              <a:gd name="T0" fmla="*/ 921439 w 2567281"/>
              <a:gd name="T1" fmla="*/ 402994 h 2567281"/>
              <a:gd name="T2" fmla="*/ 1568139 w 2567281"/>
              <a:gd name="T3" fmla="*/ 579920 h 2567281"/>
              <a:gd name="T4" fmla="*/ 1875478 w 2567281"/>
              <a:gd name="T5" fmla="*/ 21970 h 2567281"/>
              <a:gd name="T6" fmla="*/ 2071073 w 2567281"/>
              <a:gd name="T7" fmla="*/ 2630 h 2567281"/>
              <a:gd name="T8" fmla="*/ 2491710 w 2567281"/>
              <a:gd name="T9" fmla="*/ 22782 h 2567281"/>
              <a:gd name="T10" fmla="*/ 2541404 w 2567281"/>
              <a:gd name="T11" fmla="*/ 32474 h 2567281"/>
              <a:gd name="T12" fmla="*/ 2764987 w 2567281"/>
              <a:gd name="T13" fmla="*/ 577675 h 2567281"/>
              <a:gd name="T14" fmla="*/ 3449535 w 2567281"/>
              <a:gd name="T15" fmla="*/ 408803 h 2567281"/>
              <a:gd name="T16" fmla="*/ 3453824 w 2567281"/>
              <a:gd name="T17" fmla="*/ 411584 h 2567281"/>
              <a:gd name="T18" fmla="*/ 3911247 w 2567281"/>
              <a:gd name="T19" fmla="*/ 856504 h 2567281"/>
              <a:gd name="T20" fmla="*/ 3927032 w 2567281"/>
              <a:gd name="T21" fmla="*/ 879537 h 2567281"/>
              <a:gd name="T22" fmla="*/ 3765992 w 2567281"/>
              <a:gd name="T23" fmla="*/ 1462523 h 2567281"/>
              <a:gd name="T24" fmla="*/ 4325424 w 2567281"/>
              <a:gd name="T25" fmla="*/ 1810434 h 2567281"/>
              <a:gd name="T26" fmla="*/ 4335143 w 2567281"/>
              <a:gd name="T27" fmla="*/ 1858935 h 2567281"/>
              <a:gd name="T28" fmla="*/ 4356221 w 2567281"/>
              <a:gd name="T29" fmla="*/ 2282485 h 2567281"/>
              <a:gd name="T30" fmla="*/ 4341090 w 2567281"/>
              <a:gd name="T31" fmla="*/ 2438775 h 2567281"/>
              <a:gd name="T32" fmla="*/ 3693709 w 2567281"/>
              <a:gd name="T33" fmla="*/ 2721437 h 2567281"/>
              <a:gd name="T34" fmla="*/ 3939540 w 2567281"/>
              <a:gd name="T35" fmla="*/ 3463394 h 2567281"/>
              <a:gd name="T36" fmla="*/ 3815472 w 2567281"/>
              <a:gd name="T37" fmla="*/ 3619210 h 2567281"/>
              <a:gd name="T38" fmla="*/ 3666995 w 2567281"/>
              <a:gd name="T39" fmla="*/ 3772173 h 2567281"/>
              <a:gd name="T40" fmla="*/ 3553726 w 2567281"/>
              <a:gd name="T41" fmla="*/ 3867785 h 2567281"/>
              <a:gd name="T42" fmla="*/ 2810355 w 2567281"/>
              <a:gd name="T43" fmla="*/ 3617254 h 2567281"/>
              <a:gd name="T44" fmla="*/ 2459844 w 2567281"/>
              <a:gd name="T45" fmla="*/ 4339094 h 2567281"/>
              <a:gd name="T46" fmla="*/ 2287672 w 2567281"/>
              <a:gd name="T47" fmla="*/ 4356117 h 2567281"/>
              <a:gd name="T48" fmla="*/ 2076261 w 2567281"/>
              <a:gd name="T49" fmla="*/ 4356221 h 2567281"/>
              <a:gd name="T50" fmla="*/ 1953138 w 2567281"/>
              <a:gd name="T51" fmla="*/ 4344301 h 2567281"/>
              <a:gd name="T52" fmla="*/ 1624472 w 2567281"/>
              <a:gd name="T53" fmla="*/ 3588094 h 2567281"/>
              <a:gd name="T54" fmla="*/ 813289 w 2567281"/>
              <a:gd name="T55" fmla="*/ 3874195 h 2567281"/>
              <a:gd name="T56" fmla="*/ 739538 w 2567281"/>
              <a:gd name="T57" fmla="*/ 3815472 h 2567281"/>
              <a:gd name="T58" fmla="*/ 586575 w 2567281"/>
              <a:gd name="T59" fmla="*/ 3666995 h 2567281"/>
              <a:gd name="T60" fmla="*/ 461227 w 2567281"/>
              <a:gd name="T61" fmla="*/ 3518504 h 2567281"/>
              <a:gd name="T62" fmla="*/ 760061 w 2567281"/>
              <a:gd name="T63" fmla="*/ 2715709 h 2567281"/>
              <a:gd name="T64" fmla="*/ 13608 w 2567281"/>
              <a:gd name="T65" fmla="*/ 2398704 h 2567281"/>
              <a:gd name="T66" fmla="*/ 2630 w 2567281"/>
              <a:gd name="T67" fmla="*/ 2287672 h 2567281"/>
              <a:gd name="T68" fmla="*/ 22782 w 2567281"/>
              <a:gd name="T69" fmla="*/ 1867037 h 2567281"/>
              <a:gd name="T70" fmla="*/ 25460 w 2567281"/>
              <a:gd name="T71" fmla="*/ 1853310 h 2567281"/>
              <a:gd name="T72" fmla="*/ 674567 w 2567281"/>
              <a:gd name="T73" fmla="*/ 1454552 h 2567281"/>
              <a:gd name="T74" fmla="*/ 474044 w 2567281"/>
              <a:gd name="T75" fmla="*/ 826482 h 2567281"/>
              <a:gd name="T76" fmla="*/ 543276 w 2567281"/>
              <a:gd name="T77" fmla="*/ 739538 h 2567281"/>
              <a:gd name="T78" fmla="*/ 856504 w 2567281"/>
              <a:gd name="T79" fmla="*/ 447501 h 2567281"/>
              <a:gd name="T80" fmla="*/ 921439 w 2567281"/>
              <a:gd name="T81" fmla="*/ 402994 h 256728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567281" h="2567281">
                <a:moveTo>
                  <a:pt x="542723" y="237362"/>
                </a:moveTo>
                <a:cubicBezTo>
                  <a:pt x="669691" y="272098"/>
                  <a:pt x="758341" y="386844"/>
                  <a:pt x="923626" y="341570"/>
                </a:cubicBezTo>
                <a:cubicBezTo>
                  <a:pt x="1057958" y="257868"/>
                  <a:pt x="1044307" y="122483"/>
                  <a:pt x="1104648" y="12940"/>
                </a:cubicBezTo>
                <a:lnTo>
                  <a:pt x="1219853" y="1549"/>
                </a:lnTo>
                <a:cubicBezTo>
                  <a:pt x="1303105" y="-2556"/>
                  <a:pt x="1386072" y="1534"/>
                  <a:pt x="1467606" y="13418"/>
                </a:cubicBezTo>
                <a:lnTo>
                  <a:pt x="1496875" y="19128"/>
                </a:lnTo>
                <a:cubicBezTo>
                  <a:pt x="1540772" y="126168"/>
                  <a:pt x="1553691" y="232767"/>
                  <a:pt x="1628565" y="340248"/>
                </a:cubicBezTo>
                <a:cubicBezTo>
                  <a:pt x="1836513" y="363909"/>
                  <a:pt x="1897362" y="273938"/>
                  <a:pt x="2031761" y="240783"/>
                </a:cubicBezTo>
                <a:lnTo>
                  <a:pt x="2034286" y="242421"/>
                </a:lnTo>
                <a:cubicBezTo>
                  <a:pt x="2135070" y="314944"/>
                  <a:pt x="2226168" y="402746"/>
                  <a:pt x="2303706" y="504477"/>
                </a:cubicBezTo>
                <a:lnTo>
                  <a:pt x="2313004" y="518043"/>
                </a:lnTo>
                <a:cubicBezTo>
                  <a:pt x="2281386" y="632502"/>
                  <a:pt x="2200735" y="709083"/>
                  <a:pt x="2218151" y="861420"/>
                </a:cubicBezTo>
                <a:cubicBezTo>
                  <a:pt x="2351180" y="1041595"/>
                  <a:pt x="2437820" y="998031"/>
                  <a:pt x="2547655" y="1066337"/>
                </a:cubicBezTo>
                <a:lnTo>
                  <a:pt x="2553379" y="1094904"/>
                </a:lnTo>
                <a:cubicBezTo>
                  <a:pt x="2565780" y="1178154"/>
                  <a:pt x="2569784" y="1261693"/>
                  <a:pt x="2565794" y="1344373"/>
                </a:cubicBezTo>
                <a:lnTo>
                  <a:pt x="2556882" y="1436427"/>
                </a:lnTo>
                <a:cubicBezTo>
                  <a:pt x="2429780" y="1491923"/>
                  <a:pt x="2335419" y="1423953"/>
                  <a:pt x="2175577" y="1602914"/>
                </a:cubicBezTo>
                <a:cubicBezTo>
                  <a:pt x="2142509" y="1803196"/>
                  <a:pt x="2272106" y="1894254"/>
                  <a:pt x="2320371" y="2039924"/>
                </a:cubicBezTo>
                <a:lnTo>
                  <a:pt x="2247295" y="2131698"/>
                </a:lnTo>
                <a:cubicBezTo>
                  <a:pt x="2219775" y="2162997"/>
                  <a:pt x="2190608" y="2193076"/>
                  <a:pt x="2159843" y="2221792"/>
                </a:cubicBezTo>
                <a:lnTo>
                  <a:pt x="2093129" y="2278108"/>
                </a:lnTo>
                <a:cubicBezTo>
                  <a:pt x="1947181" y="2228921"/>
                  <a:pt x="1870528" y="2100164"/>
                  <a:pt x="1655286" y="2130546"/>
                </a:cubicBezTo>
                <a:cubicBezTo>
                  <a:pt x="1475044" y="2264484"/>
                  <a:pt x="1517653" y="2413986"/>
                  <a:pt x="1448837" y="2555706"/>
                </a:cubicBezTo>
                <a:lnTo>
                  <a:pt x="1347429" y="2565733"/>
                </a:lnTo>
                <a:cubicBezTo>
                  <a:pt x="1305803" y="2567786"/>
                  <a:pt x="1264248" y="2567789"/>
                  <a:pt x="1222908" y="2565794"/>
                </a:cubicBezTo>
                <a:lnTo>
                  <a:pt x="1150390" y="2558774"/>
                </a:lnTo>
                <a:cubicBezTo>
                  <a:pt x="1085862" y="2410306"/>
                  <a:pt x="1108687" y="2219706"/>
                  <a:pt x="956807" y="2113371"/>
                </a:cubicBezTo>
                <a:cubicBezTo>
                  <a:pt x="749394" y="2069712"/>
                  <a:pt x="638284" y="2225712"/>
                  <a:pt x="479023" y="2281883"/>
                </a:cubicBezTo>
                <a:lnTo>
                  <a:pt x="435584" y="2247295"/>
                </a:lnTo>
                <a:cubicBezTo>
                  <a:pt x="404285" y="2219775"/>
                  <a:pt x="374206" y="2190608"/>
                  <a:pt x="345490" y="2159843"/>
                </a:cubicBezTo>
                <a:lnTo>
                  <a:pt x="271660" y="2072382"/>
                </a:lnTo>
                <a:cubicBezTo>
                  <a:pt x="330331" y="1914768"/>
                  <a:pt x="511586" y="1851848"/>
                  <a:pt x="447673" y="1599540"/>
                </a:cubicBezTo>
                <a:cubicBezTo>
                  <a:pt x="326959" y="1463311"/>
                  <a:pt x="154568" y="1475064"/>
                  <a:pt x="8015" y="1412826"/>
                </a:cubicBezTo>
                <a:lnTo>
                  <a:pt x="1549" y="1347429"/>
                </a:lnTo>
                <a:cubicBezTo>
                  <a:pt x="-2556" y="1264177"/>
                  <a:pt x="1534" y="1181210"/>
                  <a:pt x="13418" y="1099676"/>
                </a:cubicBezTo>
                <a:lnTo>
                  <a:pt x="14995" y="1091591"/>
                </a:lnTo>
                <a:cubicBezTo>
                  <a:pt x="121784" y="1013008"/>
                  <a:pt x="381694" y="1060536"/>
                  <a:pt x="397317" y="856724"/>
                </a:cubicBezTo>
                <a:cubicBezTo>
                  <a:pt x="496046" y="753970"/>
                  <a:pt x="366341" y="592193"/>
                  <a:pt x="279210" y="486794"/>
                </a:cubicBezTo>
                <a:lnTo>
                  <a:pt x="319987" y="435584"/>
                </a:lnTo>
                <a:cubicBezTo>
                  <a:pt x="375026" y="372987"/>
                  <a:pt x="436657" y="315268"/>
                  <a:pt x="504477" y="263576"/>
                </a:cubicBezTo>
                <a:lnTo>
                  <a:pt x="542723" y="237362"/>
                </a:lnTo>
                <a:close/>
              </a:path>
            </a:pathLst>
          </a:custGeom>
          <a:solidFill>
            <a:srgbClr val="FFBF40"/>
          </a:solidFill>
          <a:ln>
            <a:noFill/>
          </a:ln>
        </p:spPr>
        <p:txBody>
          <a:bodyPr anchor="ctr"/>
          <a:lstStyle/>
          <a:p>
            <a:endParaRPr lang="zh-CN" altLang="en-US" dirty="0"/>
          </a:p>
        </p:txBody>
      </p:sp>
      <p:sp>
        <p:nvSpPr>
          <p:cNvPr id="5" name="任意多边形 9"/>
          <p:cNvSpPr/>
          <p:nvPr/>
        </p:nvSpPr>
        <p:spPr bwMode="auto">
          <a:xfrm rot="545508">
            <a:off x="5757902" y="4690700"/>
            <a:ext cx="1152525" cy="1152525"/>
          </a:xfrm>
          <a:custGeom>
            <a:avLst/>
            <a:gdLst>
              <a:gd name="T0" fmla="*/ 22044 w 2567281"/>
              <a:gd name="T1" fmla="*/ 9641 h 2567281"/>
              <a:gd name="T2" fmla="*/ 37515 w 2567281"/>
              <a:gd name="T3" fmla="*/ 13874 h 2567281"/>
              <a:gd name="T4" fmla="*/ 44868 w 2567281"/>
              <a:gd name="T5" fmla="*/ 526 h 2567281"/>
              <a:gd name="T6" fmla="*/ 49547 w 2567281"/>
              <a:gd name="T7" fmla="*/ 63 h 2567281"/>
              <a:gd name="T8" fmla="*/ 59610 w 2567281"/>
              <a:gd name="T9" fmla="*/ 545 h 2567281"/>
              <a:gd name="T10" fmla="*/ 60798 w 2567281"/>
              <a:gd name="T11" fmla="*/ 777 h 2567281"/>
              <a:gd name="T12" fmla="*/ 66147 w 2567281"/>
              <a:gd name="T13" fmla="*/ 13820 h 2567281"/>
              <a:gd name="T14" fmla="*/ 82524 w 2567281"/>
              <a:gd name="T15" fmla="*/ 9780 h 2567281"/>
              <a:gd name="T16" fmla="*/ 82627 w 2567281"/>
              <a:gd name="T17" fmla="*/ 9846 h 2567281"/>
              <a:gd name="T18" fmla="*/ 93570 w 2567281"/>
              <a:gd name="T19" fmla="*/ 20490 h 2567281"/>
              <a:gd name="T20" fmla="*/ 93947 w 2567281"/>
              <a:gd name="T21" fmla="*/ 21041 h 2567281"/>
              <a:gd name="T22" fmla="*/ 90095 w 2567281"/>
              <a:gd name="T23" fmla="*/ 34989 h 2567281"/>
              <a:gd name="T24" fmla="*/ 103478 w 2567281"/>
              <a:gd name="T25" fmla="*/ 43311 h 2567281"/>
              <a:gd name="T26" fmla="*/ 103711 w 2567281"/>
              <a:gd name="T27" fmla="*/ 44472 h 2567281"/>
              <a:gd name="T28" fmla="*/ 104215 w 2567281"/>
              <a:gd name="T29" fmla="*/ 54604 h 2567281"/>
              <a:gd name="T30" fmla="*/ 103853 w 2567281"/>
              <a:gd name="T31" fmla="*/ 58344 h 2567281"/>
              <a:gd name="T32" fmla="*/ 88365 w 2567281"/>
              <a:gd name="T33" fmla="*/ 65105 h 2567281"/>
              <a:gd name="T34" fmla="*/ 94247 w 2567281"/>
              <a:gd name="T35" fmla="*/ 82856 h 2567281"/>
              <a:gd name="T36" fmla="*/ 91278 w 2567281"/>
              <a:gd name="T37" fmla="*/ 86583 h 2567281"/>
              <a:gd name="T38" fmla="*/ 87726 w 2567281"/>
              <a:gd name="T39" fmla="*/ 90243 h 2567281"/>
              <a:gd name="T40" fmla="*/ 85017 w 2567281"/>
              <a:gd name="T41" fmla="*/ 92530 h 2567281"/>
              <a:gd name="T42" fmla="*/ 67233 w 2567281"/>
              <a:gd name="T43" fmla="*/ 86536 h 2567281"/>
              <a:gd name="T44" fmla="*/ 58847 w 2567281"/>
              <a:gd name="T45" fmla="*/ 103805 h 2567281"/>
              <a:gd name="T46" fmla="*/ 54728 w 2567281"/>
              <a:gd name="T47" fmla="*/ 104212 h 2567281"/>
              <a:gd name="T48" fmla="*/ 49671 w 2567281"/>
              <a:gd name="T49" fmla="*/ 104215 h 2567281"/>
              <a:gd name="T50" fmla="*/ 46725 w 2567281"/>
              <a:gd name="T51" fmla="*/ 103930 h 2567281"/>
              <a:gd name="T52" fmla="*/ 38863 w 2567281"/>
              <a:gd name="T53" fmla="*/ 85839 h 2567281"/>
              <a:gd name="T54" fmla="*/ 19457 w 2567281"/>
              <a:gd name="T55" fmla="*/ 92683 h 2567281"/>
              <a:gd name="T56" fmla="*/ 17692 w 2567281"/>
              <a:gd name="T57" fmla="*/ 91278 h 2567281"/>
              <a:gd name="T58" fmla="*/ 14033 w 2567281"/>
              <a:gd name="T59" fmla="*/ 87726 h 2567281"/>
              <a:gd name="T60" fmla="*/ 11034 w 2567281"/>
              <a:gd name="T61" fmla="*/ 84174 h 2567281"/>
              <a:gd name="T62" fmla="*/ 18183 w 2567281"/>
              <a:gd name="T63" fmla="*/ 64968 h 2567281"/>
              <a:gd name="T64" fmla="*/ 325 w 2567281"/>
              <a:gd name="T65" fmla="*/ 57385 h 2567281"/>
              <a:gd name="T66" fmla="*/ 63 w 2567281"/>
              <a:gd name="T67" fmla="*/ 54728 h 2567281"/>
              <a:gd name="T68" fmla="*/ 545 w 2567281"/>
              <a:gd name="T69" fmla="*/ 44666 h 2567281"/>
              <a:gd name="T70" fmla="*/ 609 w 2567281"/>
              <a:gd name="T71" fmla="*/ 44337 h 2567281"/>
              <a:gd name="T72" fmla="*/ 16138 w 2567281"/>
              <a:gd name="T73" fmla="*/ 34797 h 2567281"/>
              <a:gd name="T74" fmla="*/ 11341 w 2567281"/>
              <a:gd name="T75" fmla="*/ 19772 h 2567281"/>
              <a:gd name="T76" fmla="*/ 12997 w 2567281"/>
              <a:gd name="T77" fmla="*/ 17692 h 2567281"/>
              <a:gd name="T78" fmla="*/ 20490 w 2567281"/>
              <a:gd name="T79" fmla="*/ 10706 h 2567281"/>
              <a:gd name="T80" fmla="*/ 22044 w 2567281"/>
              <a:gd name="T81" fmla="*/ 9641 h 256728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567281" h="2567281">
                <a:moveTo>
                  <a:pt x="542723" y="237362"/>
                </a:moveTo>
                <a:cubicBezTo>
                  <a:pt x="669691" y="272098"/>
                  <a:pt x="758341" y="386844"/>
                  <a:pt x="923626" y="341570"/>
                </a:cubicBezTo>
                <a:cubicBezTo>
                  <a:pt x="1057958" y="257868"/>
                  <a:pt x="1044307" y="122483"/>
                  <a:pt x="1104648" y="12940"/>
                </a:cubicBezTo>
                <a:lnTo>
                  <a:pt x="1219853" y="1549"/>
                </a:lnTo>
                <a:cubicBezTo>
                  <a:pt x="1303105" y="-2556"/>
                  <a:pt x="1386072" y="1534"/>
                  <a:pt x="1467606" y="13418"/>
                </a:cubicBezTo>
                <a:lnTo>
                  <a:pt x="1496875" y="19128"/>
                </a:lnTo>
                <a:cubicBezTo>
                  <a:pt x="1540772" y="126168"/>
                  <a:pt x="1553691" y="232767"/>
                  <a:pt x="1628565" y="340248"/>
                </a:cubicBezTo>
                <a:cubicBezTo>
                  <a:pt x="1836513" y="363909"/>
                  <a:pt x="1897362" y="273938"/>
                  <a:pt x="2031761" y="240783"/>
                </a:cubicBezTo>
                <a:lnTo>
                  <a:pt x="2034286" y="242421"/>
                </a:lnTo>
                <a:cubicBezTo>
                  <a:pt x="2135070" y="314944"/>
                  <a:pt x="2226168" y="402746"/>
                  <a:pt x="2303706" y="504477"/>
                </a:cubicBezTo>
                <a:lnTo>
                  <a:pt x="2313004" y="518043"/>
                </a:lnTo>
                <a:cubicBezTo>
                  <a:pt x="2281386" y="632502"/>
                  <a:pt x="2200735" y="709083"/>
                  <a:pt x="2218151" y="861420"/>
                </a:cubicBezTo>
                <a:cubicBezTo>
                  <a:pt x="2351180" y="1041595"/>
                  <a:pt x="2437820" y="998031"/>
                  <a:pt x="2547655" y="1066337"/>
                </a:cubicBezTo>
                <a:lnTo>
                  <a:pt x="2553379" y="1094904"/>
                </a:lnTo>
                <a:cubicBezTo>
                  <a:pt x="2565780" y="1178154"/>
                  <a:pt x="2569784" y="1261693"/>
                  <a:pt x="2565794" y="1344373"/>
                </a:cubicBezTo>
                <a:lnTo>
                  <a:pt x="2556882" y="1436427"/>
                </a:lnTo>
                <a:cubicBezTo>
                  <a:pt x="2429780" y="1491923"/>
                  <a:pt x="2335419" y="1423953"/>
                  <a:pt x="2175577" y="1602914"/>
                </a:cubicBezTo>
                <a:cubicBezTo>
                  <a:pt x="2142509" y="1803196"/>
                  <a:pt x="2272106" y="1894254"/>
                  <a:pt x="2320371" y="2039924"/>
                </a:cubicBezTo>
                <a:lnTo>
                  <a:pt x="2247295" y="2131698"/>
                </a:lnTo>
                <a:cubicBezTo>
                  <a:pt x="2219775" y="2162997"/>
                  <a:pt x="2190608" y="2193076"/>
                  <a:pt x="2159843" y="2221792"/>
                </a:cubicBezTo>
                <a:lnTo>
                  <a:pt x="2093129" y="2278108"/>
                </a:lnTo>
                <a:cubicBezTo>
                  <a:pt x="1947181" y="2228921"/>
                  <a:pt x="1870528" y="2100164"/>
                  <a:pt x="1655286" y="2130546"/>
                </a:cubicBezTo>
                <a:cubicBezTo>
                  <a:pt x="1475044" y="2264484"/>
                  <a:pt x="1517653" y="2413986"/>
                  <a:pt x="1448837" y="2555706"/>
                </a:cubicBezTo>
                <a:lnTo>
                  <a:pt x="1347429" y="2565733"/>
                </a:lnTo>
                <a:cubicBezTo>
                  <a:pt x="1305803" y="2567786"/>
                  <a:pt x="1264248" y="2567789"/>
                  <a:pt x="1222908" y="2565794"/>
                </a:cubicBezTo>
                <a:lnTo>
                  <a:pt x="1150390" y="2558774"/>
                </a:lnTo>
                <a:cubicBezTo>
                  <a:pt x="1085862" y="2410306"/>
                  <a:pt x="1108687" y="2219706"/>
                  <a:pt x="956807" y="2113371"/>
                </a:cubicBezTo>
                <a:cubicBezTo>
                  <a:pt x="749394" y="2069712"/>
                  <a:pt x="638284" y="2225712"/>
                  <a:pt x="479023" y="2281883"/>
                </a:cubicBezTo>
                <a:lnTo>
                  <a:pt x="435584" y="2247295"/>
                </a:lnTo>
                <a:cubicBezTo>
                  <a:pt x="404285" y="2219775"/>
                  <a:pt x="374206" y="2190608"/>
                  <a:pt x="345490" y="2159843"/>
                </a:cubicBezTo>
                <a:lnTo>
                  <a:pt x="271660" y="2072382"/>
                </a:lnTo>
                <a:cubicBezTo>
                  <a:pt x="330331" y="1914768"/>
                  <a:pt x="511586" y="1851848"/>
                  <a:pt x="447673" y="1599540"/>
                </a:cubicBezTo>
                <a:cubicBezTo>
                  <a:pt x="326959" y="1463311"/>
                  <a:pt x="154568" y="1475064"/>
                  <a:pt x="8015" y="1412826"/>
                </a:cubicBezTo>
                <a:lnTo>
                  <a:pt x="1549" y="1347429"/>
                </a:lnTo>
                <a:cubicBezTo>
                  <a:pt x="-2556" y="1264177"/>
                  <a:pt x="1534" y="1181210"/>
                  <a:pt x="13418" y="1099676"/>
                </a:cubicBezTo>
                <a:lnTo>
                  <a:pt x="14995" y="1091591"/>
                </a:lnTo>
                <a:cubicBezTo>
                  <a:pt x="121784" y="1013008"/>
                  <a:pt x="381694" y="1060536"/>
                  <a:pt x="397317" y="856724"/>
                </a:cubicBezTo>
                <a:cubicBezTo>
                  <a:pt x="496046" y="753970"/>
                  <a:pt x="366341" y="592193"/>
                  <a:pt x="279210" y="486794"/>
                </a:cubicBezTo>
                <a:lnTo>
                  <a:pt x="319987" y="435584"/>
                </a:lnTo>
                <a:cubicBezTo>
                  <a:pt x="375026" y="372987"/>
                  <a:pt x="436657" y="315268"/>
                  <a:pt x="504477" y="263576"/>
                </a:cubicBezTo>
                <a:lnTo>
                  <a:pt x="542723" y="237362"/>
                </a:lnTo>
                <a:close/>
              </a:path>
            </a:pathLst>
          </a:custGeom>
          <a:solidFill>
            <a:srgbClr val="A6A6A6"/>
          </a:solidFill>
          <a:ln>
            <a:noFill/>
          </a:ln>
        </p:spPr>
        <p:txBody>
          <a:bodyPr anchor="ctr"/>
          <a:lstStyle/>
          <a:p>
            <a:endParaRPr lang="zh-CN" altLang="en-US"/>
          </a:p>
        </p:txBody>
      </p:sp>
      <p:sp>
        <p:nvSpPr>
          <p:cNvPr id="6" name="任意多边形 10"/>
          <p:cNvSpPr/>
          <p:nvPr/>
        </p:nvSpPr>
        <p:spPr bwMode="auto">
          <a:xfrm rot="545508">
            <a:off x="2463522" y="4255726"/>
            <a:ext cx="1660525" cy="1658937"/>
          </a:xfrm>
          <a:custGeom>
            <a:avLst/>
            <a:gdLst>
              <a:gd name="T0" fmla="*/ 94988 w 2567281"/>
              <a:gd name="T1" fmla="*/ 41385 h 2567281"/>
              <a:gd name="T2" fmla="*/ 161654 w 2567281"/>
              <a:gd name="T3" fmla="*/ 59553 h 2567281"/>
              <a:gd name="T4" fmla="*/ 193336 w 2567281"/>
              <a:gd name="T5" fmla="*/ 2256 h 2567281"/>
              <a:gd name="T6" fmla="*/ 213499 w 2567281"/>
              <a:gd name="T7" fmla="*/ 270 h 2567281"/>
              <a:gd name="T8" fmla="*/ 256860 w 2567281"/>
              <a:gd name="T9" fmla="*/ 2340 h 2567281"/>
              <a:gd name="T10" fmla="*/ 261984 w 2567281"/>
              <a:gd name="T11" fmla="*/ 3335 h 2567281"/>
              <a:gd name="T12" fmla="*/ 285032 w 2567281"/>
              <a:gd name="T13" fmla="*/ 59323 h 2567281"/>
              <a:gd name="T14" fmla="*/ 355599 w 2567281"/>
              <a:gd name="T15" fmla="*/ 41981 h 2567281"/>
              <a:gd name="T16" fmla="*/ 356041 w 2567281"/>
              <a:gd name="T17" fmla="*/ 42266 h 2567281"/>
              <a:gd name="T18" fmla="*/ 403195 w 2567281"/>
              <a:gd name="T19" fmla="*/ 87956 h 2567281"/>
              <a:gd name="T20" fmla="*/ 404822 w 2567281"/>
              <a:gd name="T21" fmla="*/ 90322 h 2567281"/>
              <a:gd name="T22" fmla="*/ 388221 w 2567281"/>
              <a:gd name="T23" fmla="*/ 150190 h 2567281"/>
              <a:gd name="T24" fmla="*/ 445891 w 2567281"/>
              <a:gd name="T25" fmla="*/ 185918 h 2567281"/>
              <a:gd name="T26" fmla="*/ 446892 w 2567281"/>
              <a:gd name="T27" fmla="*/ 190898 h 2567281"/>
              <a:gd name="T28" fmla="*/ 449066 w 2567281"/>
              <a:gd name="T29" fmla="*/ 234394 h 2567281"/>
              <a:gd name="T30" fmla="*/ 447506 w 2567281"/>
              <a:gd name="T31" fmla="*/ 250443 h 2567281"/>
              <a:gd name="T32" fmla="*/ 380770 w 2567281"/>
              <a:gd name="T33" fmla="*/ 279471 h 2567281"/>
              <a:gd name="T34" fmla="*/ 406112 w 2567281"/>
              <a:gd name="T35" fmla="*/ 355664 h 2567281"/>
              <a:gd name="T36" fmla="*/ 393322 w 2567281"/>
              <a:gd name="T37" fmla="*/ 371665 h 2567281"/>
              <a:gd name="T38" fmla="*/ 378016 w 2567281"/>
              <a:gd name="T39" fmla="*/ 387373 h 2567281"/>
              <a:gd name="T40" fmla="*/ 366340 w 2567281"/>
              <a:gd name="T41" fmla="*/ 397192 h 2567281"/>
              <a:gd name="T42" fmla="*/ 289708 w 2567281"/>
              <a:gd name="T43" fmla="*/ 371464 h 2567281"/>
              <a:gd name="T44" fmla="*/ 253576 w 2567281"/>
              <a:gd name="T45" fmla="*/ 445591 h 2567281"/>
              <a:gd name="T46" fmla="*/ 235827 w 2567281"/>
              <a:gd name="T47" fmla="*/ 447340 h 2567281"/>
              <a:gd name="T48" fmla="*/ 214034 w 2567281"/>
              <a:gd name="T49" fmla="*/ 447350 h 2567281"/>
              <a:gd name="T50" fmla="*/ 201342 w 2567281"/>
              <a:gd name="T51" fmla="*/ 446126 h 2567281"/>
              <a:gd name="T52" fmla="*/ 167461 w 2567281"/>
              <a:gd name="T53" fmla="*/ 368470 h 2567281"/>
              <a:gd name="T54" fmla="*/ 83839 w 2567281"/>
              <a:gd name="T55" fmla="*/ 397850 h 2567281"/>
              <a:gd name="T56" fmla="*/ 76236 w 2567281"/>
              <a:gd name="T57" fmla="*/ 391820 h 2567281"/>
              <a:gd name="T58" fmla="*/ 60468 w 2567281"/>
              <a:gd name="T59" fmla="*/ 376572 h 2567281"/>
              <a:gd name="T60" fmla="*/ 47546 w 2567281"/>
              <a:gd name="T61" fmla="*/ 361323 h 2567281"/>
              <a:gd name="T62" fmla="*/ 78352 w 2567281"/>
              <a:gd name="T63" fmla="*/ 278882 h 2567281"/>
              <a:gd name="T64" fmla="*/ 1403 w 2567281"/>
              <a:gd name="T65" fmla="*/ 246328 h 2567281"/>
              <a:gd name="T66" fmla="*/ 271 w 2567281"/>
              <a:gd name="T67" fmla="*/ 234927 h 2567281"/>
              <a:gd name="T68" fmla="*/ 2349 w 2567281"/>
              <a:gd name="T69" fmla="*/ 191731 h 2567281"/>
              <a:gd name="T70" fmla="*/ 2624 w 2567281"/>
              <a:gd name="T71" fmla="*/ 190321 h 2567281"/>
              <a:gd name="T72" fmla="*/ 69538 w 2567281"/>
              <a:gd name="T73" fmla="*/ 149371 h 2567281"/>
              <a:gd name="T74" fmla="*/ 48867 w 2567281"/>
              <a:gd name="T75" fmla="*/ 84873 h 2567281"/>
              <a:gd name="T76" fmla="*/ 56004 w 2567281"/>
              <a:gd name="T77" fmla="*/ 75945 h 2567281"/>
              <a:gd name="T78" fmla="*/ 88294 w 2567281"/>
              <a:gd name="T79" fmla="*/ 45955 h 2567281"/>
              <a:gd name="T80" fmla="*/ 94988 w 2567281"/>
              <a:gd name="T81" fmla="*/ 41385 h 256728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567281" h="2567281">
                <a:moveTo>
                  <a:pt x="542723" y="237362"/>
                </a:moveTo>
                <a:cubicBezTo>
                  <a:pt x="669691" y="272098"/>
                  <a:pt x="758341" y="386844"/>
                  <a:pt x="923626" y="341570"/>
                </a:cubicBezTo>
                <a:cubicBezTo>
                  <a:pt x="1057958" y="257868"/>
                  <a:pt x="1044307" y="122483"/>
                  <a:pt x="1104648" y="12940"/>
                </a:cubicBezTo>
                <a:lnTo>
                  <a:pt x="1219853" y="1549"/>
                </a:lnTo>
                <a:cubicBezTo>
                  <a:pt x="1303105" y="-2556"/>
                  <a:pt x="1386072" y="1534"/>
                  <a:pt x="1467606" y="13418"/>
                </a:cubicBezTo>
                <a:lnTo>
                  <a:pt x="1496875" y="19128"/>
                </a:lnTo>
                <a:cubicBezTo>
                  <a:pt x="1540772" y="126168"/>
                  <a:pt x="1553691" y="232767"/>
                  <a:pt x="1628565" y="340248"/>
                </a:cubicBezTo>
                <a:cubicBezTo>
                  <a:pt x="1836513" y="363909"/>
                  <a:pt x="1897362" y="273938"/>
                  <a:pt x="2031761" y="240783"/>
                </a:cubicBezTo>
                <a:lnTo>
                  <a:pt x="2034286" y="242421"/>
                </a:lnTo>
                <a:cubicBezTo>
                  <a:pt x="2135070" y="314944"/>
                  <a:pt x="2226168" y="402746"/>
                  <a:pt x="2303706" y="504477"/>
                </a:cubicBezTo>
                <a:lnTo>
                  <a:pt x="2313004" y="518043"/>
                </a:lnTo>
                <a:cubicBezTo>
                  <a:pt x="2281386" y="632502"/>
                  <a:pt x="2200735" y="709083"/>
                  <a:pt x="2218151" y="861420"/>
                </a:cubicBezTo>
                <a:cubicBezTo>
                  <a:pt x="2351180" y="1041595"/>
                  <a:pt x="2437820" y="998031"/>
                  <a:pt x="2547655" y="1066337"/>
                </a:cubicBezTo>
                <a:lnTo>
                  <a:pt x="2553379" y="1094904"/>
                </a:lnTo>
                <a:cubicBezTo>
                  <a:pt x="2565780" y="1178154"/>
                  <a:pt x="2569784" y="1261693"/>
                  <a:pt x="2565794" y="1344373"/>
                </a:cubicBezTo>
                <a:lnTo>
                  <a:pt x="2556882" y="1436427"/>
                </a:lnTo>
                <a:cubicBezTo>
                  <a:pt x="2429780" y="1491923"/>
                  <a:pt x="2335419" y="1423953"/>
                  <a:pt x="2175577" y="1602914"/>
                </a:cubicBezTo>
                <a:cubicBezTo>
                  <a:pt x="2142509" y="1803196"/>
                  <a:pt x="2272106" y="1894254"/>
                  <a:pt x="2320371" y="2039924"/>
                </a:cubicBezTo>
                <a:lnTo>
                  <a:pt x="2247295" y="2131698"/>
                </a:lnTo>
                <a:cubicBezTo>
                  <a:pt x="2219775" y="2162997"/>
                  <a:pt x="2190608" y="2193076"/>
                  <a:pt x="2159843" y="2221792"/>
                </a:cubicBezTo>
                <a:lnTo>
                  <a:pt x="2093129" y="2278108"/>
                </a:lnTo>
                <a:cubicBezTo>
                  <a:pt x="1947181" y="2228921"/>
                  <a:pt x="1870528" y="2100164"/>
                  <a:pt x="1655286" y="2130546"/>
                </a:cubicBezTo>
                <a:cubicBezTo>
                  <a:pt x="1475044" y="2264484"/>
                  <a:pt x="1517653" y="2413986"/>
                  <a:pt x="1448837" y="2555706"/>
                </a:cubicBezTo>
                <a:lnTo>
                  <a:pt x="1347429" y="2565733"/>
                </a:lnTo>
                <a:cubicBezTo>
                  <a:pt x="1305803" y="2567786"/>
                  <a:pt x="1264248" y="2567789"/>
                  <a:pt x="1222908" y="2565794"/>
                </a:cubicBezTo>
                <a:lnTo>
                  <a:pt x="1150390" y="2558774"/>
                </a:lnTo>
                <a:cubicBezTo>
                  <a:pt x="1085862" y="2410306"/>
                  <a:pt x="1108687" y="2219706"/>
                  <a:pt x="956807" y="2113371"/>
                </a:cubicBezTo>
                <a:cubicBezTo>
                  <a:pt x="749394" y="2069712"/>
                  <a:pt x="638284" y="2225712"/>
                  <a:pt x="479023" y="2281883"/>
                </a:cubicBezTo>
                <a:lnTo>
                  <a:pt x="435584" y="2247295"/>
                </a:lnTo>
                <a:cubicBezTo>
                  <a:pt x="404285" y="2219775"/>
                  <a:pt x="374206" y="2190608"/>
                  <a:pt x="345490" y="2159843"/>
                </a:cubicBezTo>
                <a:lnTo>
                  <a:pt x="271660" y="2072382"/>
                </a:lnTo>
                <a:cubicBezTo>
                  <a:pt x="330331" y="1914768"/>
                  <a:pt x="511586" y="1851848"/>
                  <a:pt x="447673" y="1599540"/>
                </a:cubicBezTo>
                <a:cubicBezTo>
                  <a:pt x="326959" y="1463311"/>
                  <a:pt x="154568" y="1475064"/>
                  <a:pt x="8015" y="1412826"/>
                </a:cubicBezTo>
                <a:lnTo>
                  <a:pt x="1549" y="1347429"/>
                </a:lnTo>
                <a:cubicBezTo>
                  <a:pt x="-2556" y="1264177"/>
                  <a:pt x="1534" y="1181210"/>
                  <a:pt x="13418" y="1099676"/>
                </a:cubicBezTo>
                <a:lnTo>
                  <a:pt x="14995" y="1091591"/>
                </a:lnTo>
                <a:cubicBezTo>
                  <a:pt x="121784" y="1013008"/>
                  <a:pt x="381694" y="1060536"/>
                  <a:pt x="397317" y="856724"/>
                </a:cubicBezTo>
                <a:cubicBezTo>
                  <a:pt x="496046" y="753970"/>
                  <a:pt x="366341" y="592193"/>
                  <a:pt x="279210" y="486794"/>
                </a:cubicBezTo>
                <a:lnTo>
                  <a:pt x="319987" y="435584"/>
                </a:lnTo>
                <a:cubicBezTo>
                  <a:pt x="375026" y="372987"/>
                  <a:pt x="436657" y="315268"/>
                  <a:pt x="504477" y="263576"/>
                </a:cubicBezTo>
                <a:lnTo>
                  <a:pt x="542723" y="237362"/>
                </a:lnTo>
                <a:close/>
              </a:path>
            </a:pathLst>
          </a:custGeom>
          <a:solidFill>
            <a:srgbClr val="EDD69D"/>
          </a:solidFill>
          <a:ln>
            <a:noFill/>
          </a:ln>
        </p:spPr>
        <p:txBody>
          <a:bodyPr anchor="ctr"/>
          <a:lstStyle/>
          <a:p>
            <a:endParaRPr lang="zh-CN" altLang="en-US"/>
          </a:p>
        </p:txBody>
      </p:sp>
      <p:sp>
        <p:nvSpPr>
          <p:cNvPr id="7" name="任意多边形 11"/>
          <p:cNvSpPr/>
          <p:nvPr/>
        </p:nvSpPr>
        <p:spPr bwMode="auto">
          <a:xfrm rot="545508">
            <a:off x="1945997" y="2553926"/>
            <a:ext cx="1660525" cy="1660525"/>
          </a:xfrm>
          <a:custGeom>
            <a:avLst/>
            <a:gdLst>
              <a:gd name="T0" fmla="*/ 94988 w 2567281"/>
              <a:gd name="T1" fmla="*/ 41543 h 2567281"/>
              <a:gd name="T2" fmla="*/ 161654 w 2567281"/>
              <a:gd name="T3" fmla="*/ 59781 h 2567281"/>
              <a:gd name="T4" fmla="*/ 193336 w 2567281"/>
              <a:gd name="T5" fmla="*/ 2265 h 2567281"/>
              <a:gd name="T6" fmla="*/ 213499 w 2567281"/>
              <a:gd name="T7" fmla="*/ 271 h 2567281"/>
              <a:gd name="T8" fmla="*/ 256860 w 2567281"/>
              <a:gd name="T9" fmla="*/ 2349 h 2567281"/>
              <a:gd name="T10" fmla="*/ 261984 w 2567281"/>
              <a:gd name="T11" fmla="*/ 3348 h 2567281"/>
              <a:gd name="T12" fmla="*/ 285032 w 2567281"/>
              <a:gd name="T13" fmla="*/ 59551 h 2567281"/>
              <a:gd name="T14" fmla="*/ 355599 w 2567281"/>
              <a:gd name="T15" fmla="*/ 42142 h 2567281"/>
              <a:gd name="T16" fmla="*/ 356041 w 2567281"/>
              <a:gd name="T17" fmla="*/ 42428 h 2567281"/>
              <a:gd name="T18" fmla="*/ 403195 w 2567281"/>
              <a:gd name="T19" fmla="*/ 88294 h 2567281"/>
              <a:gd name="T20" fmla="*/ 404822 w 2567281"/>
              <a:gd name="T21" fmla="*/ 90668 h 2567281"/>
              <a:gd name="T22" fmla="*/ 388221 w 2567281"/>
              <a:gd name="T23" fmla="*/ 150766 h 2567281"/>
              <a:gd name="T24" fmla="*/ 445891 w 2567281"/>
              <a:gd name="T25" fmla="*/ 186630 h 2567281"/>
              <a:gd name="T26" fmla="*/ 446892 w 2567281"/>
              <a:gd name="T27" fmla="*/ 191630 h 2567281"/>
              <a:gd name="T28" fmla="*/ 449066 w 2567281"/>
              <a:gd name="T29" fmla="*/ 235293 h 2567281"/>
              <a:gd name="T30" fmla="*/ 447506 w 2567281"/>
              <a:gd name="T31" fmla="*/ 251404 h 2567281"/>
              <a:gd name="T32" fmla="*/ 380770 w 2567281"/>
              <a:gd name="T33" fmla="*/ 280542 h 2567281"/>
              <a:gd name="T34" fmla="*/ 406112 w 2567281"/>
              <a:gd name="T35" fmla="*/ 357028 h 2567281"/>
              <a:gd name="T36" fmla="*/ 393322 w 2567281"/>
              <a:gd name="T37" fmla="*/ 373090 h 2567281"/>
              <a:gd name="T38" fmla="*/ 378016 w 2567281"/>
              <a:gd name="T39" fmla="*/ 388859 h 2567281"/>
              <a:gd name="T40" fmla="*/ 366340 w 2567281"/>
              <a:gd name="T41" fmla="*/ 398715 h 2567281"/>
              <a:gd name="T42" fmla="*/ 289708 w 2567281"/>
              <a:gd name="T43" fmla="*/ 372888 h 2567281"/>
              <a:gd name="T44" fmla="*/ 253576 w 2567281"/>
              <a:gd name="T45" fmla="*/ 447300 h 2567281"/>
              <a:gd name="T46" fmla="*/ 235827 w 2567281"/>
              <a:gd name="T47" fmla="*/ 449055 h 2567281"/>
              <a:gd name="T48" fmla="*/ 214034 w 2567281"/>
              <a:gd name="T49" fmla="*/ 449066 h 2567281"/>
              <a:gd name="T50" fmla="*/ 201342 w 2567281"/>
              <a:gd name="T51" fmla="*/ 447837 h 2567281"/>
              <a:gd name="T52" fmla="*/ 167461 w 2567281"/>
              <a:gd name="T53" fmla="*/ 369883 h 2567281"/>
              <a:gd name="T54" fmla="*/ 83839 w 2567281"/>
              <a:gd name="T55" fmla="*/ 399376 h 2567281"/>
              <a:gd name="T56" fmla="*/ 76236 w 2567281"/>
              <a:gd name="T57" fmla="*/ 393322 h 2567281"/>
              <a:gd name="T58" fmla="*/ 60468 w 2567281"/>
              <a:gd name="T59" fmla="*/ 378016 h 2567281"/>
              <a:gd name="T60" fmla="*/ 47546 w 2567281"/>
              <a:gd name="T61" fmla="*/ 362709 h 2567281"/>
              <a:gd name="T62" fmla="*/ 78352 w 2567281"/>
              <a:gd name="T63" fmla="*/ 279952 h 2567281"/>
              <a:gd name="T64" fmla="*/ 1403 w 2567281"/>
              <a:gd name="T65" fmla="*/ 247273 h 2567281"/>
              <a:gd name="T66" fmla="*/ 271 w 2567281"/>
              <a:gd name="T67" fmla="*/ 235827 h 2567281"/>
              <a:gd name="T68" fmla="*/ 2349 w 2567281"/>
              <a:gd name="T69" fmla="*/ 192465 h 2567281"/>
              <a:gd name="T70" fmla="*/ 2624 w 2567281"/>
              <a:gd name="T71" fmla="*/ 191050 h 2567281"/>
              <a:gd name="T72" fmla="*/ 69538 w 2567281"/>
              <a:gd name="T73" fmla="*/ 149944 h 2567281"/>
              <a:gd name="T74" fmla="*/ 48867 w 2567281"/>
              <a:gd name="T75" fmla="*/ 85199 h 2567281"/>
              <a:gd name="T76" fmla="*/ 56004 w 2567281"/>
              <a:gd name="T77" fmla="*/ 76236 h 2567281"/>
              <a:gd name="T78" fmla="*/ 88294 w 2567281"/>
              <a:gd name="T79" fmla="*/ 46131 h 2567281"/>
              <a:gd name="T80" fmla="*/ 94988 w 2567281"/>
              <a:gd name="T81" fmla="*/ 41543 h 256728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567281" h="2567281">
                <a:moveTo>
                  <a:pt x="542723" y="237362"/>
                </a:moveTo>
                <a:cubicBezTo>
                  <a:pt x="669691" y="272098"/>
                  <a:pt x="758341" y="386844"/>
                  <a:pt x="923626" y="341570"/>
                </a:cubicBezTo>
                <a:cubicBezTo>
                  <a:pt x="1057958" y="257868"/>
                  <a:pt x="1044307" y="122483"/>
                  <a:pt x="1104648" y="12940"/>
                </a:cubicBezTo>
                <a:lnTo>
                  <a:pt x="1219853" y="1549"/>
                </a:lnTo>
                <a:cubicBezTo>
                  <a:pt x="1303105" y="-2556"/>
                  <a:pt x="1386072" y="1534"/>
                  <a:pt x="1467606" y="13418"/>
                </a:cubicBezTo>
                <a:lnTo>
                  <a:pt x="1496875" y="19128"/>
                </a:lnTo>
                <a:cubicBezTo>
                  <a:pt x="1540772" y="126168"/>
                  <a:pt x="1553691" y="232767"/>
                  <a:pt x="1628565" y="340248"/>
                </a:cubicBezTo>
                <a:cubicBezTo>
                  <a:pt x="1836513" y="363909"/>
                  <a:pt x="1897362" y="273938"/>
                  <a:pt x="2031761" y="240783"/>
                </a:cubicBezTo>
                <a:lnTo>
                  <a:pt x="2034286" y="242421"/>
                </a:lnTo>
                <a:cubicBezTo>
                  <a:pt x="2135070" y="314944"/>
                  <a:pt x="2226168" y="402746"/>
                  <a:pt x="2303706" y="504477"/>
                </a:cubicBezTo>
                <a:lnTo>
                  <a:pt x="2313004" y="518043"/>
                </a:lnTo>
                <a:cubicBezTo>
                  <a:pt x="2281386" y="632502"/>
                  <a:pt x="2200735" y="709083"/>
                  <a:pt x="2218151" y="861420"/>
                </a:cubicBezTo>
                <a:cubicBezTo>
                  <a:pt x="2351180" y="1041595"/>
                  <a:pt x="2437820" y="998031"/>
                  <a:pt x="2547655" y="1066337"/>
                </a:cubicBezTo>
                <a:lnTo>
                  <a:pt x="2553379" y="1094904"/>
                </a:lnTo>
                <a:cubicBezTo>
                  <a:pt x="2565780" y="1178154"/>
                  <a:pt x="2569784" y="1261693"/>
                  <a:pt x="2565794" y="1344373"/>
                </a:cubicBezTo>
                <a:lnTo>
                  <a:pt x="2556882" y="1436427"/>
                </a:lnTo>
                <a:cubicBezTo>
                  <a:pt x="2429780" y="1491923"/>
                  <a:pt x="2335419" y="1423953"/>
                  <a:pt x="2175577" y="1602914"/>
                </a:cubicBezTo>
                <a:cubicBezTo>
                  <a:pt x="2142509" y="1803196"/>
                  <a:pt x="2272106" y="1894254"/>
                  <a:pt x="2320371" y="2039924"/>
                </a:cubicBezTo>
                <a:lnTo>
                  <a:pt x="2247295" y="2131698"/>
                </a:lnTo>
                <a:cubicBezTo>
                  <a:pt x="2219775" y="2162997"/>
                  <a:pt x="2190608" y="2193076"/>
                  <a:pt x="2159843" y="2221792"/>
                </a:cubicBezTo>
                <a:lnTo>
                  <a:pt x="2093129" y="2278108"/>
                </a:lnTo>
                <a:cubicBezTo>
                  <a:pt x="1947181" y="2228921"/>
                  <a:pt x="1870528" y="2100164"/>
                  <a:pt x="1655286" y="2130546"/>
                </a:cubicBezTo>
                <a:cubicBezTo>
                  <a:pt x="1475044" y="2264484"/>
                  <a:pt x="1517653" y="2413986"/>
                  <a:pt x="1448837" y="2555706"/>
                </a:cubicBezTo>
                <a:lnTo>
                  <a:pt x="1347429" y="2565733"/>
                </a:lnTo>
                <a:cubicBezTo>
                  <a:pt x="1305803" y="2567786"/>
                  <a:pt x="1264248" y="2567789"/>
                  <a:pt x="1222908" y="2565794"/>
                </a:cubicBezTo>
                <a:lnTo>
                  <a:pt x="1150390" y="2558774"/>
                </a:lnTo>
                <a:cubicBezTo>
                  <a:pt x="1085862" y="2410306"/>
                  <a:pt x="1108687" y="2219706"/>
                  <a:pt x="956807" y="2113371"/>
                </a:cubicBezTo>
                <a:cubicBezTo>
                  <a:pt x="749394" y="2069712"/>
                  <a:pt x="638284" y="2225712"/>
                  <a:pt x="479023" y="2281883"/>
                </a:cubicBezTo>
                <a:lnTo>
                  <a:pt x="435584" y="2247295"/>
                </a:lnTo>
                <a:cubicBezTo>
                  <a:pt x="404285" y="2219775"/>
                  <a:pt x="374206" y="2190608"/>
                  <a:pt x="345490" y="2159843"/>
                </a:cubicBezTo>
                <a:lnTo>
                  <a:pt x="271660" y="2072382"/>
                </a:lnTo>
                <a:cubicBezTo>
                  <a:pt x="330331" y="1914768"/>
                  <a:pt x="511586" y="1851848"/>
                  <a:pt x="447673" y="1599540"/>
                </a:cubicBezTo>
                <a:cubicBezTo>
                  <a:pt x="326959" y="1463311"/>
                  <a:pt x="154568" y="1475064"/>
                  <a:pt x="8015" y="1412826"/>
                </a:cubicBezTo>
                <a:lnTo>
                  <a:pt x="1549" y="1347429"/>
                </a:lnTo>
                <a:cubicBezTo>
                  <a:pt x="-2556" y="1264177"/>
                  <a:pt x="1534" y="1181210"/>
                  <a:pt x="13418" y="1099676"/>
                </a:cubicBezTo>
                <a:lnTo>
                  <a:pt x="14995" y="1091591"/>
                </a:lnTo>
                <a:cubicBezTo>
                  <a:pt x="121784" y="1013008"/>
                  <a:pt x="381694" y="1060536"/>
                  <a:pt x="397317" y="856724"/>
                </a:cubicBezTo>
                <a:cubicBezTo>
                  <a:pt x="496046" y="753970"/>
                  <a:pt x="366341" y="592193"/>
                  <a:pt x="279210" y="486794"/>
                </a:cubicBezTo>
                <a:lnTo>
                  <a:pt x="319987" y="435584"/>
                </a:lnTo>
                <a:cubicBezTo>
                  <a:pt x="375026" y="372987"/>
                  <a:pt x="436657" y="315268"/>
                  <a:pt x="504477" y="263576"/>
                </a:cubicBezTo>
                <a:lnTo>
                  <a:pt x="542723" y="237362"/>
                </a:lnTo>
                <a:close/>
              </a:path>
            </a:pathLst>
          </a:custGeom>
          <a:solidFill>
            <a:srgbClr val="A6A6A6"/>
          </a:solidFill>
          <a:ln>
            <a:noFill/>
          </a:ln>
        </p:spPr>
        <p:txBody>
          <a:bodyPr anchor="ctr"/>
          <a:lstStyle/>
          <a:p>
            <a:endParaRPr lang="zh-CN" altLang="en-US"/>
          </a:p>
        </p:txBody>
      </p:sp>
      <p:sp>
        <p:nvSpPr>
          <p:cNvPr id="8" name="任意多边形 12"/>
          <p:cNvSpPr/>
          <p:nvPr/>
        </p:nvSpPr>
        <p:spPr bwMode="auto">
          <a:xfrm rot="545508">
            <a:off x="1030009" y="3804876"/>
            <a:ext cx="1300163" cy="1300162"/>
          </a:xfrm>
          <a:custGeom>
            <a:avLst/>
            <a:gdLst>
              <a:gd name="T0" fmla="*/ 35701 w 2567281"/>
              <a:gd name="T1" fmla="*/ 15614 h 2567281"/>
              <a:gd name="T2" fmla="*/ 60757 w 2567281"/>
              <a:gd name="T3" fmla="*/ 22469 h 2567281"/>
              <a:gd name="T4" fmla="*/ 72664 w 2567281"/>
              <a:gd name="T5" fmla="*/ 851 h 2567281"/>
              <a:gd name="T6" fmla="*/ 80243 w 2567281"/>
              <a:gd name="T7" fmla="*/ 102 h 2567281"/>
              <a:gd name="T8" fmla="*/ 96540 w 2567281"/>
              <a:gd name="T9" fmla="*/ 883 h 2567281"/>
              <a:gd name="T10" fmla="*/ 98465 w 2567281"/>
              <a:gd name="T11" fmla="*/ 1258 h 2567281"/>
              <a:gd name="T12" fmla="*/ 107128 w 2567281"/>
              <a:gd name="T13" fmla="*/ 22382 h 2567281"/>
              <a:gd name="T14" fmla="*/ 133650 w 2567281"/>
              <a:gd name="T15" fmla="*/ 15839 h 2567281"/>
              <a:gd name="T16" fmla="*/ 133817 w 2567281"/>
              <a:gd name="T17" fmla="*/ 15947 h 2567281"/>
              <a:gd name="T18" fmla="*/ 151539 w 2567281"/>
              <a:gd name="T19" fmla="*/ 33185 h 2567281"/>
              <a:gd name="T20" fmla="*/ 152151 w 2567281"/>
              <a:gd name="T21" fmla="*/ 34077 h 2567281"/>
              <a:gd name="T22" fmla="*/ 145911 w 2567281"/>
              <a:gd name="T23" fmla="*/ 56665 h 2567281"/>
              <a:gd name="T24" fmla="*/ 167586 w 2567281"/>
              <a:gd name="T25" fmla="*/ 70144 h 2567281"/>
              <a:gd name="T26" fmla="*/ 167963 w 2567281"/>
              <a:gd name="T27" fmla="*/ 72023 h 2567281"/>
              <a:gd name="T28" fmla="*/ 168779 w 2567281"/>
              <a:gd name="T29" fmla="*/ 88433 h 2567281"/>
              <a:gd name="T30" fmla="*/ 168193 w 2567281"/>
              <a:gd name="T31" fmla="*/ 94489 h 2567281"/>
              <a:gd name="T32" fmla="*/ 143111 w 2567281"/>
              <a:gd name="T33" fmla="*/ 105440 h 2567281"/>
              <a:gd name="T34" fmla="*/ 152635 w 2567281"/>
              <a:gd name="T35" fmla="*/ 134187 h 2567281"/>
              <a:gd name="T36" fmla="*/ 147828 w 2567281"/>
              <a:gd name="T37" fmla="*/ 140224 h 2567281"/>
              <a:gd name="T38" fmla="*/ 142076 w 2567281"/>
              <a:gd name="T39" fmla="*/ 146150 h 2567281"/>
              <a:gd name="T40" fmla="*/ 137687 w 2567281"/>
              <a:gd name="T41" fmla="*/ 149855 h 2567281"/>
              <a:gd name="T42" fmla="*/ 108886 w 2567281"/>
              <a:gd name="T43" fmla="*/ 140148 h 2567281"/>
              <a:gd name="T44" fmla="*/ 95306 w 2567281"/>
              <a:gd name="T45" fmla="*/ 168115 h 2567281"/>
              <a:gd name="T46" fmla="*/ 88635 w 2567281"/>
              <a:gd name="T47" fmla="*/ 168775 h 2567281"/>
              <a:gd name="T48" fmla="*/ 80444 w 2567281"/>
              <a:gd name="T49" fmla="*/ 168779 h 2567281"/>
              <a:gd name="T50" fmla="*/ 75673 w 2567281"/>
              <a:gd name="T51" fmla="*/ 168317 h 2567281"/>
              <a:gd name="T52" fmla="*/ 62939 w 2567281"/>
              <a:gd name="T53" fmla="*/ 139019 h 2567281"/>
              <a:gd name="T54" fmla="*/ 31510 w 2567281"/>
              <a:gd name="T55" fmla="*/ 150103 h 2567281"/>
              <a:gd name="T56" fmla="*/ 28653 w 2567281"/>
              <a:gd name="T57" fmla="*/ 147828 h 2567281"/>
              <a:gd name="T58" fmla="*/ 22727 w 2567281"/>
              <a:gd name="T59" fmla="*/ 142075 h 2567281"/>
              <a:gd name="T60" fmla="*/ 17870 w 2567281"/>
              <a:gd name="T61" fmla="*/ 136322 h 2567281"/>
              <a:gd name="T62" fmla="*/ 29448 w 2567281"/>
              <a:gd name="T63" fmla="*/ 105219 h 2567281"/>
              <a:gd name="T64" fmla="*/ 527 w 2567281"/>
              <a:gd name="T65" fmla="*/ 92936 h 2567281"/>
              <a:gd name="T66" fmla="*/ 102 w 2567281"/>
              <a:gd name="T67" fmla="*/ 88634 h 2567281"/>
              <a:gd name="T68" fmla="*/ 883 w 2567281"/>
              <a:gd name="T69" fmla="*/ 72337 h 2567281"/>
              <a:gd name="T70" fmla="*/ 987 w 2567281"/>
              <a:gd name="T71" fmla="*/ 71805 h 2567281"/>
              <a:gd name="T72" fmla="*/ 26136 w 2567281"/>
              <a:gd name="T73" fmla="*/ 56356 h 2567281"/>
              <a:gd name="T74" fmla="*/ 18366 w 2567281"/>
              <a:gd name="T75" fmla="*/ 32021 h 2567281"/>
              <a:gd name="T76" fmla="*/ 21049 w 2567281"/>
              <a:gd name="T77" fmla="*/ 28653 h 2567281"/>
              <a:gd name="T78" fmla="*/ 33185 w 2567281"/>
              <a:gd name="T79" fmla="*/ 17338 h 2567281"/>
              <a:gd name="T80" fmla="*/ 35701 w 2567281"/>
              <a:gd name="T81" fmla="*/ 15614 h 256728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567281" h="2567281">
                <a:moveTo>
                  <a:pt x="542723" y="237362"/>
                </a:moveTo>
                <a:cubicBezTo>
                  <a:pt x="669691" y="272098"/>
                  <a:pt x="758341" y="386844"/>
                  <a:pt x="923626" y="341570"/>
                </a:cubicBezTo>
                <a:cubicBezTo>
                  <a:pt x="1057958" y="257868"/>
                  <a:pt x="1044307" y="122483"/>
                  <a:pt x="1104648" y="12940"/>
                </a:cubicBezTo>
                <a:lnTo>
                  <a:pt x="1219853" y="1549"/>
                </a:lnTo>
                <a:cubicBezTo>
                  <a:pt x="1303105" y="-2556"/>
                  <a:pt x="1386072" y="1534"/>
                  <a:pt x="1467606" y="13418"/>
                </a:cubicBezTo>
                <a:lnTo>
                  <a:pt x="1496875" y="19128"/>
                </a:lnTo>
                <a:cubicBezTo>
                  <a:pt x="1540772" y="126168"/>
                  <a:pt x="1553691" y="232767"/>
                  <a:pt x="1628565" y="340248"/>
                </a:cubicBezTo>
                <a:cubicBezTo>
                  <a:pt x="1836513" y="363909"/>
                  <a:pt x="1897362" y="273938"/>
                  <a:pt x="2031761" y="240783"/>
                </a:cubicBezTo>
                <a:lnTo>
                  <a:pt x="2034286" y="242421"/>
                </a:lnTo>
                <a:cubicBezTo>
                  <a:pt x="2135070" y="314944"/>
                  <a:pt x="2226168" y="402746"/>
                  <a:pt x="2303706" y="504477"/>
                </a:cubicBezTo>
                <a:lnTo>
                  <a:pt x="2313004" y="518043"/>
                </a:lnTo>
                <a:cubicBezTo>
                  <a:pt x="2281386" y="632502"/>
                  <a:pt x="2200735" y="709083"/>
                  <a:pt x="2218151" y="861420"/>
                </a:cubicBezTo>
                <a:cubicBezTo>
                  <a:pt x="2351180" y="1041595"/>
                  <a:pt x="2437820" y="998031"/>
                  <a:pt x="2547655" y="1066337"/>
                </a:cubicBezTo>
                <a:lnTo>
                  <a:pt x="2553379" y="1094904"/>
                </a:lnTo>
                <a:cubicBezTo>
                  <a:pt x="2565780" y="1178154"/>
                  <a:pt x="2569784" y="1261693"/>
                  <a:pt x="2565794" y="1344373"/>
                </a:cubicBezTo>
                <a:lnTo>
                  <a:pt x="2556882" y="1436427"/>
                </a:lnTo>
                <a:cubicBezTo>
                  <a:pt x="2429780" y="1491923"/>
                  <a:pt x="2335419" y="1423953"/>
                  <a:pt x="2175577" y="1602914"/>
                </a:cubicBezTo>
                <a:cubicBezTo>
                  <a:pt x="2142509" y="1803196"/>
                  <a:pt x="2272106" y="1894254"/>
                  <a:pt x="2320371" y="2039924"/>
                </a:cubicBezTo>
                <a:lnTo>
                  <a:pt x="2247295" y="2131698"/>
                </a:lnTo>
                <a:cubicBezTo>
                  <a:pt x="2219775" y="2162997"/>
                  <a:pt x="2190608" y="2193076"/>
                  <a:pt x="2159843" y="2221792"/>
                </a:cubicBezTo>
                <a:lnTo>
                  <a:pt x="2093129" y="2278108"/>
                </a:lnTo>
                <a:cubicBezTo>
                  <a:pt x="1947181" y="2228921"/>
                  <a:pt x="1870528" y="2100164"/>
                  <a:pt x="1655286" y="2130546"/>
                </a:cubicBezTo>
                <a:cubicBezTo>
                  <a:pt x="1475044" y="2264484"/>
                  <a:pt x="1517653" y="2413986"/>
                  <a:pt x="1448837" y="2555706"/>
                </a:cubicBezTo>
                <a:lnTo>
                  <a:pt x="1347429" y="2565733"/>
                </a:lnTo>
                <a:cubicBezTo>
                  <a:pt x="1305803" y="2567786"/>
                  <a:pt x="1264248" y="2567789"/>
                  <a:pt x="1222908" y="2565794"/>
                </a:cubicBezTo>
                <a:lnTo>
                  <a:pt x="1150390" y="2558774"/>
                </a:lnTo>
                <a:cubicBezTo>
                  <a:pt x="1085862" y="2410306"/>
                  <a:pt x="1108687" y="2219706"/>
                  <a:pt x="956807" y="2113371"/>
                </a:cubicBezTo>
                <a:cubicBezTo>
                  <a:pt x="749394" y="2069712"/>
                  <a:pt x="638284" y="2225712"/>
                  <a:pt x="479023" y="2281883"/>
                </a:cubicBezTo>
                <a:lnTo>
                  <a:pt x="435584" y="2247295"/>
                </a:lnTo>
                <a:cubicBezTo>
                  <a:pt x="404285" y="2219775"/>
                  <a:pt x="374206" y="2190608"/>
                  <a:pt x="345490" y="2159843"/>
                </a:cubicBezTo>
                <a:lnTo>
                  <a:pt x="271660" y="2072382"/>
                </a:lnTo>
                <a:cubicBezTo>
                  <a:pt x="330331" y="1914768"/>
                  <a:pt x="511586" y="1851848"/>
                  <a:pt x="447673" y="1599540"/>
                </a:cubicBezTo>
                <a:cubicBezTo>
                  <a:pt x="326959" y="1463311"/>
                  <a:pt x="154568" y="1475064"/>
                  <a:pt x="8015" y="1412826"/>
                </a:cubicBezTo>
                <a:lnTo>
                  <a:pt x="1549" y="1347429"/>
                </a:lnTo>
                <a:cubicBezTo>
                  <a:pt x="-2556" y="1264177"/>
                  <a:pt x="1534" y="1181210"/>
                  <a:pt x="13418" y="1099676"/>
                </a:cubicBezTo>
                <a:lnTo>
                  <a:pt x="14995" y="1091591"/>
                </a:lnTo>
                <a:cubicBezTo>
                  <a:pt x="121784" y="1013008"/>
                  <a:pt x="381694" y="1060536"/>
                  <a:pt x="397317" y="856724"/>
                </a:cubicBezTo>
                <a:cubicBezTo>
                  <a:pt x="496046" y="753970"/>
                  <a:pt x="366341" y="592193"/>
                  <a:pt x="279210" y="486794"/>
                </a:cubicBezTo>
                <a:lnTo>
                  <a:pt x="319987" y="435584"/>
                </a:lnTo>
                <a:cubicBezTo>
                  <a:pt x="375026" y="372987"/>
                  <a:pt x="436657" y="315268"/>
                  <a:pt x="504477" y="263576"/>
                </a:cubicBezTo>
                <a:lnTo>
                  <a:pt x="542723" y="237362"/>
                </a:lnTo>
                <a:close/>
              </a:path>
            </a:pathLst>
          </a:custGeom>
          <a:solidFill>
            <a:srgbClr val="FFBF40"/>
          </a:solidFill>
          <a:ln>
            <a:noFill/>
          </a:ln>
        </p:spPr>
        <p:txBody>
          <a:bodyPr anchor="ctr"/>
          <a:lstStyle/>
          <a:p>
            <a:endParaRPr lang="zh-CN" altLang="en-US"/>
          </a:p>
        </p:txBody>
      </p:sp>
      <p:sp>
        <p:nvSpPr>
          <p:cNvPr id="9" name="文本框 13"/>
          <p:cNvSpPr txBox="1">
            <a:spLocks noChangeArrowheads="1"/>
          </p:cNvSpPr>
          <p:nvPr/>
        </p:nvSpPr>
        <p:spPr bwMode="auto">
          <a:xfrm>
            <a:off x="4411384" y="3255601"/>
            <a:ext cx="111760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eaLnBrk="1" hangingPunct="1">
              <a:lnSpc>
                <a:spcPct val="100000"/>
              </a:lnSpc>
              <a:spcBef>
                <a:spcPct val="0"/>
              </a:spcBef>
              <a:buFont typeface="Arial" panose="020B0604020202020204" pitchFamily="34" charset="0"/>
              <a:buNone/>
            </a:pPr>
            <a:r>
              <a:rPr lang="en-US" altLang="zh-CN">
                <a:solidFill>
                  <a:srgbClr val="FFFFFF"/>
                </a:solidFill>
                <a:latin typeface="微软雅黑" panose="020B0503020204020204" pitchFamily="34" charset="-122"/>
                <a:ea typeface="微软雅黑" panose="020B0503020204020204" pitchFamily="34" charset="-122"/>
              </a:rPr>
              <a:t>TEXT</a:t>
            </a:r>
          </a:p>
          <a:p>
            <a:pPr eaLnBrk="1" hangingPunct="1">
              <a:lnSpc>
                <a:spcPct val="100000"/>
              </a:lnSpc>
              <a:spcBef>
                <a:spcPct val="0"/>
              </a:spcBef>
              <a:buFont typeface="Arial" panose="020B0604020202020204" pitchFamily="34" charset="0"/>
              <a:buNone/>
            </a:pPr>
            <a:r>
              <a:rPr lang="en-US" altLang="zh-CN">
                <a:solidFill>
                  <a:srgbClr val="FFFFFF"/>
                </a:solidFill>
                <a:latin typeface="微软雅黑" panose="020B0503020204020204" pitchFamily="34" charset="-122"/>
                <a:ea typeface="微软雅黑" panose="020B0503020204020204" pitchFamily="34" charset="-122"/>
              </a:rPr>
              <a:t>   1</a:t>
            </a:r>
            <a:endParaRPr lang="zh-CN" altLang="en-US">
              <a:solidFill>
                <a:srgbClr val="FFFFFF"/>
              </a:solidFill>
              <a:latin typeface="微软雅黑" panose="020B0503020204020204" pitchFamily="34" charset="-122"/>
              <a:ea typeface="微软雅黑" panose="020B0503020204020204" pitchFamily="34" charset="-122"/>
            </a:endParaRPr>
          </a:p>
        </p:txBody>
      </p:sp>
      <p:sp>
        <p:nvSpPr>
          <p:cNvPr id="10" name="文本框 15"/>
          <p:cNvSpPr txBox="1">
            <a:spLocks noChangeArrowheads="1"/>
          </p:cNvSpPr>
          <p:nvPr/>
        </p:nvSpPr>
        <p:spPr bwMode="auto">
          <a:xfrm>
            <a:off x="5927764" y="5082813"/>
            <a:ext cx="11176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eaLnBrk="1" hangingPunct="1">
              <a:lnSpc>
                <a:spcPct val="100000"/>
              </a:lnSpc>
              <a:spcBef>
                <a:spcPct val="0"/>
              </a:spcBef>
              <a:buFont typeface="Arial" panose="020B0604020202020204" pitchFamily="34" charset="0"/>
              <a:buNone/>
            </a:pPr>
            <a:r>
              <a:rPr lang="en-US" altLang="zh-CN" sz="1800">
                <a:solidFill>
                  <a:srgbClr val="FFFFFF"/>
                </a:solidFill>
                <a:latin typeface="微软雅黑" panose="020B0503020204020204" pitchFamily="34" charset="-122"/>
                <a:ea typeface="微软雅黑" panose="020B0503020204020204" pitchFamily="34" charset="-122"/>
              </a:rPr>
              <a:t>TEXT 3</a:t>
            </a:r>
            <a:endParaRPr lang="zh-CN" altLang="en-US" sz="1800">
              <a:solidFill>
                <a:srgbClr val="FFFFFF"/>
              </a:solidFill>
              <a:latin typeface="微软雅黑" panose="020B0503020204020204" pitchFamily="34" charset="-122"/>
              <a:ea typeface="微软雅黑" panose="020B0503020204020204" pitchFamily="34" charset="-122"/>
            </a:endParaRPr>
          </a:p>
        </p:txBody>
      </p:sp>
      <p:sp>
        <p:nvSpPr>
          <p:cNvPr id="11" name="文本框 16"/>
          <p:cNvSpPr txBox="1">
            <a:spLocks noChangeArrowheads="1"/>
          </p:cNvSpPr>
          <p:nvPr/>
        </p:nvSpPr>
        <p:spPr bwMode="auto">
          <a:xfrm>
            <a:off x="2342872" y="3211151"/>
            <a:ext cx="11176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eaLnBrk="1" hangingPunct="1">
              <a:lnSpc>
                <a:spcPct val="100000"/>
              </a:lnSpc>
              <a:spcBef>
                <a:spcPct val="0"/>
              </a:spcBef>
              <a:buFont typeface="Arial" panose="020B0604020202020204" pitchFamily="34" charset="0"/>
              <a:buNone/>
            </a:pPr>
            <a:r>
              <a:rPr lang="en-US" altLang="zh-CN" sz="1800">
                <a:solidFill>
                  <a:srgbClr val="FFFFFF"/>
                </a:solidFill>
                <a:latin typeface="微软雅黑" panose="020B0503020204020204" pitchFamily="34" charset="-122"/>
                <a:ea typeface="微软雅黑" panose="020B0503020204020204" pitchFamily="34" charset="-122"/>
              </a:rPr>
              <a:t>TEXT 4</a:t>
            </a:r>
            <a:endParaRPr lang="zh-CN" altLang="en-US" sz="1800">
              <a:solidFill>
                <a:srgbClr val="FFFFFF"/>
              </a:solidFill>
              <a:latin typeface="微软雅黑" panose="020B0503020204020204" pitchFamily="34" charset="-122"/>
              <a:ea typeface="微软雅黑" panose="020B0503020204020204" pitchFamily="34" charset="-122"/>
            </a:endParaRPr>
          </a:p>
        </p:txBody>
      </p:sp>
      <p:sp>
        <p:nvSpPr>
          <p:cNvPr id="12" name="文本框 17"/>
          <p:cNvSpPr txBox="1">
            <a:spLocks noChangeArrowheads="1"/>
          </p:cNvSpPr>
          <p:nvPr/>
        </p:nvSpPr>
        <p:spPr bwMode="auto">
          <a:xfrm>
            <a:off x="1264959" y="4308113"/>
            <a:ext cx="1117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eaLnBrk="1" hangingPunct="1">
              <a:lnSpc>
                <a:spcPct val="100000"/>
              </a:lnSpc>
              <a:spcBef>
                <a:spcPct val="0"/>
              </a:spcBef>
              <a:buFont typeface="Arial" panose="020B0604020202020204" pitchFamily="34" charset="0"/>
              <a:buNone/>
            </a:pPr>
            <a:r>
              <a:rPr lang="en-US" altLang="zh-CN" sz="1800">
                <a:solidFill>
                  <a:srgbClr val="FFFFFF"/>
                </a:solidFill>
                <a:latin typeface="微软雅黑" panose="020B0503020204020204" pitchFamily="34" charset="-122"/>
                <a:ea typeface="微软雅黑" panose="020B0503020204020204" pitchFamily="34" charset="-122"/>
              </a:rPr>
              <a:t>TEXT 5</a:t>
            </a:r>
            <a:endParaRPr lang="zh-CN" altLang="en-US" sz="1800">
              <a:solidFill>
                <a:srgbClr val="FFFFFF"/>
              </a:solidFill>
              <a:latin typeface="微软雅黑" panose="020B0503020204020204" pitchFamily="34" charset="-122"/>
              <a:ea typeface="微软雅黑" panose="020B0503020204020204" pitchFamily="34" charset="-122"/>
            </a:endParaRPr>
          </a:p>
        </p:txBody>
      </p:sp>
      <p:sp>
        <p:nvSpPr>
          <p:cNvPr id="13" name="文本框 18"/>
          <p:cNvSpPr txBox="1">
            <a:spLocks noChangeArrowheads="1"/>
          </p:cNvSpPr>
          <p:nvPr/>
        </p:nvSpPr>
        <p:spPr bwMode="auto">
          <a:xfrm>
            <a:off x="2920722" y="4897076"/>
            <a:ext cx="11160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eaLnBrk="1" hangingPunct="1">
              <a:lnSpc>
                <a:spcPct val="100000"/>
              </a:lnSpc>
              <a:spcBef>
                <a:spcPct val="0"/>
              </a:spcBef>
              <a:buFont typeface="Arial" panose="020B0604020202020204" pitchFamily="34" charset="0"/>
              <a:buNone/>
            </a:pPr>
            <a:r>
              <a:rPr lang="en-US" altLang="zh-CN" sz="1800" dirty="0">
                <a:solidFill>
                  <a:srgbClr val="FFFFFF"/>
                </a:solidFill>
                <a:latin typeface="微软雅黑" panose="020B0503020204020204" pitchFamily="34" charset="-122"/>
                <a:ea typeface="微软雅黑" panose="020B0503020204020204" pitchFamily="34" charset="-122"/>
              </a:rPr>
              <a:t>TEXT 2</a:t>
            </a:r>
            <a:endParaRPr lang="zh-CN" altLang="en-US" sz="1800" dirty="0">
              <a:solidFill>
                <a:srgbClr val="FFFFFF"/>
              </a:solidFill>
              <a:latin typeface="微软雅黑" panose="020B0503020204020204" pitchFamily="34" charset="-122"/>
              <a:ea typeface="微软雅黑" panose="020B0503020204020204" pitchFamily="34" charset="-122"/>
            </a:endParaRPr>
          </a:p>
        </p:txBody>
      </p:sp>
      <p:sp>
        <p:nvSpPr>
          <p:cNvPr id="14" name="矩形 13"/>
          <p:cNvSpPr/>
          <p:nvPr/>
        </p:nvSpPr>
        <p:spPr>
          <a:xfrm>
            <a:off x="7167498" y="3508883"/>
            <a:ext cx="3907029" cy="954107"/>
          </a:xfrm>
          <a:prstGeom prst="rect">
            <a:avLst/>
          </a:prstGeom>
        </p:spPr>
        <p:txBody>
          <a:bodyPr wrap="square">
            <a:spAutoFit/>
          </a:bodyPr>
          <a:lstStyle/>
          <a:p>
            <a:pPr lvl="0">
              <a:defRPr/>
            </a:pPr>
            <a:r>
              <a:rPr lang="zh-CN" altLang="en-US" sz="1400" kern="0" dirty="0">
                <a:solidFill>
                  <a:schemeClr val="bg2">
                    <a:lumMod val="25000"/>
                  </a:schemeClr>
                </a:solidFill>
                <a:latin typeface="+mj-ea"/>
              </a:rPr>
              <a:t>Please fill in what you need here. Please fill in what you need here. Please fill in what you need here. Please fill in what you need here. Please fill in what you need here. Please fill in what you need here.</a:t>
            </a:r>
          </a:p>
        </p:txBody>
      </p:sp>
      <p:sp>
        <p:nvSpPr>
          <p:cNvPr id="15" name="文本框 14"/>
          <p:cNvSpPr txBox="1"/>
          <p:nvPr/>
        </p:nvSpPr>
        <p:spPr>
          <a:xfrm>
            <a:off x="7167498" y="3070935"/>
            <a:ext cx="3497726" cy="369332"/>
          </a:xfrm>
          <a:prstGeom prst="rect">
            <a:avLst/>
          </a:prstGeom>
          <a:noFill/>
        </p:spPr>
        <p:txBody>
          <a:bodyPr wrap="square" rtlCol="0">
            <a:spAutoFit/>
          </a:bodyPr>
          <a:lstStyle>
            <a:defPPr>
              <a:defRPr lang="zh-CN"/>
            </a:defPPr>
            <a:lvl1pPr algn="ctr">
              <a:defRPr sz="3200" b="1">
                <a:solidFill>
                  <a:srgbClr val="808080"/>
                </a:solidFill>
                <a:latin typeface="微软雅黑" panose="020B0503020204020204" pitchFamily="34" charset="-122"/>
                <a:ea typeface="微软雅黑" panose="020B0503020204020204" pitchFamily="34" charset="-122"/>
              </a:defRPr>
            </a:lvl1pPr>
          </a:lstStyle>
          <a:p>
            <a:pPr algn="l"/>
            <a:r>
              <a:rPr lang="zh-CN" altLang="en-US" sz="1800" b="0" dirty="0">
                <a:solidFill>
                  <a:schemeClr val="tx1"/>
                </a:solidFill>
                <a:latin typeface="等线" panose="02010600030101010101" pitchFamily="2" charset="-122"/>
                <a:ea typeface="等线" panose="02010600030101010101" pitchFamily="2" charset="-122"/>
              </a:rPr>
              <a:t>Click to enter the title text</a:t>
            </a:r>
          </a:p>
        </p:txBody>
      </p:sp>
      <p:cxnSp>
        <p:nvCxnSpPr>
          <p:cNvPr id="16" name="直接连接符 15"/>
          <p:cNvCxnSpPr/>
          <p:nvPr/>
        </p:nvCxnSpPr>
        <p:spPr>
          <a:xfrm>
            <a:off x="7272001" y="3479718"/>
            <a:ext cx="3497726" cy="0"/>
          </a:xfrm>
          <a:prstGeom prst="line">
            <a:avLst/>
          </a:prstGeom>
          <a:solidFill>
            <a:srgbClr val="070606"/>
          </a:solidFill>
          <a:ln w="15875">
            <a:solidFill>
              <a:schemeClr val="bg1">
                <a:lumMod val="50000"/>
              </a:schemeClr>
            </a:solidFill>
            <a:rou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down)">
                                      <p:cBhvr>
                                        <p:cTn id="11" dur="500"/>
                                        <p:tgtEl>
                                          <p:spTgt spid="3"/>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wipe(up)">
                                      <p:cBhvr>
                                        <p:cTn id="15" dur="500"/>
                                        <p:tgtEl>
                                          <p:spTgt spid="15"/>
                                        </p:tgtEl>
                                      </p:cBhvr>
                                    </p:animEffec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wipe(left)">
                                      <p:cBhvr>
                                        <p:cTn id="19" dur="500"/>
                                        <p:tgtEl>
                                          <p:spTgt spid="16"/>
                                        </p:tgtEl>
                                      </p:cBhvr>
                                    </p:animEffect>
                                  </p:childTnLst>
                                </p:cTn>
                              </p:par>
                            </p:childTnLst>
                          </p:cTn>
                        </p:par>
                        <p:par>
                          <p:cTn id="20" fill="hold">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wipe(up)">
                                      <p:cBhvr>
                                        <p:cTn id="23" dur="1000"/>
                                        <p:tgtEl>
                                          <p:spTgt spid="14"/>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wipe(down)">
                                      <p:cBhvr>
                                        <p:cTn id="26" dur="500"/>
                                        <p:tgtEl>
                                          <p:spTgt spid="4"/>
                                        </p:tgtEl>
                                      </p:cBhvr>
                                    </p:animEffect>
                                  </p:childTnLst>
                                </p:cTn>
                              </p:par>
                              <p:par>
                                <p:cTn id="27" presetID="22" presetClass="entr" presetSubtype="4" fill="hold" grpId="0" nodeType="with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wipe(down)">
                                      <p:cBhvr>
                                        <p:cTn id="29" dur="500"/>
                                        <p:tgtEl>
                                          <p:spTgt spid="5"/>
                                        </p:tgtEl>
                                      </p:cBhvr>
                                    </p:animEffect>
                                  </p:childTnLst>
                                </p:cTn>
                              </p:par>
                              <p:par>
                                <p:cTn id="30" presetID="22" presetClass="entr" presetSubtype="4" fill="hold" grpId="0" nodeType="with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wipe(down)">
                                      <p:cBhvr>
                                        <p:cTn id="32" dur="500"/>
                                        <p:tgtEl>
                                          <p:spTgt spid="6"/>
                                        </p:tgtEl>
                                      </p:cBhvr>
                                    </p:animEffect>
                                  </p:childTnLst>
                                </p:cTn>
                              </p:par>
                              <p:par>
                                <p:cTn id="33" presetID="22" presetClass="entr" presetSubtype="4" fill="hold" grpId="0" nodeType="with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wipe(down)">
                                      <p:cBhvr>
                                        <p:cTn id="35" dur="500"/>
                                        <p:tgtEl>
                                          <p:spTgt spid="7"/>
                                        </p:tgtEl>
                                      </p:cBhvr>
                                    </p:animEffect>
                                  </p:childTnLst>
                                </p:cTn>
                              </p:par>
                              <p:par>
                                <p:cTn id="36" presetID="22" presetClass="entr" presetSubtype="4" fill="hold" grpId="0" nodeType="with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wipe(down)">
                                      <p:cBhvr>
                                        <p:cTn id="38" dur="500"/>
                                        <p:tgtEl>
                                          <p:spTgt spid="8"/>
                                        </p:tgtEl>
                                      </p:cBhvr>
                                    </p:animEffect>
                                  </p:childTnLst>
                                </p:cTn>
                              </p:par>
                              <p:par>
                                <p:cTn id="39" presetID="22" presetClass="entr" presetSubtype="4" fill="hold" grpId="0" nodeType="with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wipe(down)">
                                      <p:cBhvr>
                                        <p:cTn id="41" dur="500"/>
                                        <p:tgtEl>
                                          <p:spTgt spid="9"/>
                                        </p:tgtEl>
                                      </p:cBhvr>
                                    </p:animEffect>
                                  </p:childTnLst>
                                </p:cTn>
                              </p:par>
                              <p:par>
                                <p:cTn id="42" presetID="22" presetClass="entr" presetSubtype="4" fill="hold" grpId="0" nodeType="withEffect">
                                  <p:stCondLst>
                                    <p:cond delay="0"/>
                                  </p:stCondLst>
                                  <p:childTnLst>
                                    <p:set>
                                      <p:cBhvr>
                                        <p:cTn id="43" dur="1" fill="hold">
                                          <p:stCondLst>
                                            <p:cond delay="0"/>
                                          </p:stCondLst>
                                        </p:cTn>
                                        <p:tgtEl>
                                          <p:spTgt spid="10"/>
                                        </p:tgtEl>
                                        <p:attrNameLst>
                                          <p:attrName>style.visibility</p:attrName>
                                        </p:attrNameLst>
                                      </p:cBhvr>
                                      <p:to>
                                        <p:strVal val="visible"/>
                                      </p:to>
                                    </p:set>
                                    <p:animEffect transition="in" filter="wipe(down)">
                                      <p:cBhvr>
                                        <p:cTn id="44" dur="500"/>
                                        <p:tgtEl>
                                          <p:spTgt spid="10"/>
                                        </p:tgtEl>
                                      </p:cBhvr>
                                    </p:animEffect>
                                  </p:childTnLst>
                                </p:cTn>
                              </p:par>
                              <p:par>
                                <p:cTn id="45" presetID="22" presetClass="entr" presetSubtype="4" fill="hold" grpId="0" nodeType="with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wipe(down)">
                                      <p:cBhvr>
                                        <p:cTn id="47" dur="500"/>
                                        <p:tgtEl>
                                          <p:spTgt spid="11"/>
                                        </p:tgtEl>
                                      </p:cBhvr>
                                    </p:animEffect>
                                  </p:childTnLst>
                                </p:cTn>
                              </p:par>
                              <p:par>
                                <p:cTn id="48" presetID="22" presetClass="entr" presetSubtype="4" fill="hold" grpId="0" nodeType="withEffect">
                                  <p:stCondLst>
                                    <p:cond delay="0"/>
                                  </p:stCondLst>
                                  <p:childTnLst>
                                    <p:set>
                                      <p:cBhvr>
                                        <p:cTn id="49" dur="1" fill="hold">
                                          <p:stCondLst>
                                            <p:cond delay="0"/>
                                          </p:stCondLst>
                                        </p:cTn>
                                        <p:tgtEl>
                                          <p:spTgt spid="12"/>
                                        </p:tgtEl>
                                        <p:attrNameLst>
                                          <p:attrName>style.visibility</p:attrName>
                                        </p:attrNameLst>
                                      </p:cBhvr>
                                      <p:to>
                                        <p:strVal val="visible"/>
                                      </p:to>
                                    </p:set>
                                    <p:animEffect transition="in" filter="wipe(down)">
                                      <p:cBhvr>
                                        <p:cTn id="50" dur="500"/>
                                        <p:tgtEl>
                                          <p:spTgt spid="12"/>
                                        </p:tgtEl>
                                      </p:cBhvr>
                                    </p:animEffect>
                                  </p:childTnLst>
                                </p:cTn>
                              </p:par>
                              <p:par>
                                <p:cTn id="51" presetID="22" presetClass="entr" presetSubtype="4" fill="hold" grpId="0" nodeType="withEffect">
                                  <p:stCondLst>
                                    <p:cond delay="0"/>
                                  </p:stCondLst>
                                  <p:childTnLst>
                                    <p:set>
                                      <p:cBhvr>
                                        <p:cTn id="52" dur="1" fill="hold">
                                          <p:stCondLst>
                                            <p:cond delay="0"/>
                                          </p:stCondLst>
                                        </p:cTn>
                                        <p:tgtEl>
                                          <p:spTgt spid="13"/>
                                        </p:tgtEl>
                                        <p:attrNameLst>
                                          <p:attrName>style.visibility</p:attrName>
                                        </p:attrNameLst>
                                      </p:cBhvr>
                                      <p:to>
                                        <p:strVal val="visible"/>
                                      </p:to>
                                    </p:set>
                                    <p:animEffect transition="in" filter="wipe(down)">
                                      <p:cBhvr>
                                        <p:cTn id="5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6" grpId="0" animBg="1"/>
      <p:bldP spid="7" grpId="0" animBg="1"/>
      <p:bldP spid="8" grpId="0" animBg="1"/>
      <p:bldP spid="9" grpId="0"/>
      <p:bldP spid="10" grpId="0"/>
      <p:bldP spid="11" grpId="0"/>
      <p:bldP spid="12" grpId="0"/>
      <p:bldP spid="13" grpId="0"/>
      <p:bldP spid="14" grpId="0"/>
      <p:bldP spid="1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957485" y="248537"/>
            <a:ext cx="2642790"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600" b="0" i="0" u="none" strike="noStrike" kern="0" cap="none" spc="0" normalizeH="0" baseline="0" noProof="0" dirty="0">
                <a:ln>
                  <a:noFill/>
                </a:ln>
                <a:solidFill>
                  <a:prstClr val="black"/>
                </a:solidFill>
                <a:effectLst/>
                <a:uLnTx/>
                <a:uFillTx/>
              </a:rPr>
              <a:t>Please add title text here</a:t>
            </a:r>
          </a:p>
        </p:txBody>
      </p:sp>
      <p:pic>
        <p:nvPicPr>
          <p:cNvPr id="3" name="图片 2"/>
          <p:cNvPicPr>
            <a:picLocks noChangeAspect="1"/>
          </p:cNvPicPr>
          <p:nvPr/>
        </p:nvPicPr>
        <p:blipFill rotWithShape="1">
          <a:blip r:embed="rId2"/>
          <a:srcRect t="15724"/>
          <a:stretch>
            <a:fillRect/>
          </a:stretch>
        </p:blipFill>
        <p:spPr>
          <a:xfrm>
            <a:off x="4775201" y="248537"/>
            <a:ext cx="300332" cy="481838"/>
          </a:xfrm>
          <a:prstGeom prst="rect">
            <a:avLst/>
          </a:prstGeom>
        </p:spPr>
      </p:pic>
      <p:grpSp>
        <p:nvGrpSpPr>
          <p:cNvPr id="4" name="组合 3"/>
          <p:cNvGrpSpPr/>
          <p:nvPr/>
        </p:nvGrpSpPr>
        <p:grpSpPr>
          <a:xfrm>
            <a:off x="4108450" y="2074544"/>
            <a:ext cx="3975100" cy="3938588"/>
            <a:chOff x="4050673" y="1795869"/>
            <a:chExt cx="3975100" cy="3938588"/>
          </a:xfrm>
        </p:grpSpPr>
        <p:sp>
          <p:nvSpPr>
            <p:cNvPr id="5" name="AutoShape 3"/>
            <p:cNvSpPr/>
            <p:nvPr/>
          </p:nvSpPr>
          <p:spPr bwMode="auto">
            <a:xfrm>
              <a:off x="4320548" y="1992719"/>
              <a:ext cx="3432175" cy="3454400"/>
            </a:xfrm>
            <a:custGeom>
              <a:avLst/>
              <a:gdLst>
                <a:gd name="T0" fmla="*/ 2929357 w 19679"/>
                <a:gd name="T1" fmla="*/ 505899 h 19679"/>
                <a:gd name="T2" fmla="*/ 2929357 w 19679"/>
                <a:gd name="T3" fmla="*/ 2948326 h 19679"/>
                <a:gd name="T4" fmla="*/ 502644 w 19679"/>
                <a:gd name="T5" fmla="*/ 2948326 h 19679"/>
                <a:gd name="T6" fmla="*/ 502644 w 19679"/>
                <a:gd name="T7" fmla="*/ 505899 h 19679"/>
                <a:gd name="T8" fmla="*/ 2929357 w 19679"/>
                <a:gd name="T9" fmla="*/ 505899 h 19679"/>
                <a:gd name="T10" fmla="*/ 2929357 w 19679"/>
                <a:gd name="T11" fmla="*/ 505899 h 1967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9679" h="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moveTo>
                    <a:pt x="16796" y="2882"/>
                  </a:moveTo>
                </a:path>
              </a:pathLst>
            </a:custGeom>
            <a:noFill/>
            <a:ln w="12700" cap="flat" cmpd="sng">
              <a:solidFill>
                <a:srgbClr val="A6A6A6"/>
              </a:solidFill>
              <a:miter lim="800000"/>
            </a:ln>
            <a:extLst>
              <a:ext uri="{909E8E84-426E-40DD-AFC4-6F175D3DCCD1}">
                <a14:hiddenFill xmlns:a14="http://schemas.microsoft.com/office/drawing/2010/main">
                  <a:solidFill>
                    <a:srgbClr val="FFFFFF"/>
                  </a:solidFill>
                </a14:hiddenFill>
              </a:ext>
            </a:extLst>
          </p:spPr>
          <p:txBody>
            <a:bodyPr lIns="0" tIns="0" rIns="0" bIns="0"/>
            <a:lstStyle/>
            <a:p>
              <a:pPr eaLnBrk="0" fontAlgn="base" hangingPunct="0">
                <a:spcBef>
                  <a:spcPct val="0"/>
                </a:spcBef>
                <a:spcAft>
                  <a:spcPct val="0"/>
                </a:spcAft>
                <a:buFont typeface="Arial" panose="020B0604020202020204" pitchFamily="34" charset="0"/>
                <a:buNone/>
              </a:pPr>
              <a:endParaRPr lang="zh-CN" altLang="en-US">
                <a:solidFill>
                  <a:srgbClr val="000000"/>
                </a:solidFill>
                <a:latin typeface="Calibri" panose="020F0502020204030204" pitchFamily="34" charset="0"/>
                <a:ea typeface="宋体" panose="02010600030101010101" pitchFamily="2" charset="-122"/>
              </a:endParaRPr>
            </a:p>
          </p:txBody>
        </p:sp>
        <p:sp>
          <p:nvSpPr>
            <p:cNvPr id="6" name="AutoShape 16"/>
            <p:cNvSpPr/>
            <p:nvPr/>
          </p:nvSpPr>
          <p:spPr bwMode="auto">
            <a:xfrm rot="10800000">
              <a:off x="5792160" y="5215344"/>
              <a:ext cx="515938" cy="519113"/>
            </a:xfrm>
            <a:custGeom>
              <a:avLst/>
              <a:gdLst>
                <a:gd name="T0" fmla="*/ 440352 w 19679"/>
                <a:gd name="T1" fmla="*/ 76024 h 19679"/>
                <a:gd name="T2" fmla="*/ 440352 w 19679"/>
                <a:gd name="T3" fmla="*/ 443062 h 19679"/>
                <a:gd name="T4" fmla="*/ 75559 w 19679"/>
                <a:gd name="T5" fmla="*/ 443062 h 19679"/>
                <a:gd name="T6" fmla="*/ 75559 w 19679"/>
                <a:gd name="T7" fmla="*/ 76024 h 19679"/>
                <a:gd name="T8" fmla="*/ 440352 w 19679"/>
                <a:gd name="T9" fmla="*/ 76024 h 19679"/>
                <a:gd name="T10" fmla="*/ 440352 w 19679"/>
                <a:gd name="T11" fmla="*/ 76024 h 1967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9679" h="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moveTo>
                    <a:pt x="16796" y="2882"/>
                  </a:moveTo>
                </a:path>
              </a:pathLst>
            </a:custGeom>
            <a:solidFill>
              <a:srgbClr val="FFBF40"/>
            </a:solidFill>
            <a:ln>
              <a:noFill/>
            </a:ln>
            <a:extLst>
              <a:ext uri="{91240B29-F687-4F45-9708-019B960494DF}">
                <a14:hiddenLine xmlns:a14="http://schemas.microsoft.com/office/drawing/2010/main" w="9525">
                  <a:solidFill>
                    <a:srgbClr val="000000"/>
                  </a:solidFill>
                  <a:round/>
                </a14:hiddenLine>
              </a:ext>
            </a:extLst>
          </p:spPr>
          <p:txBody>
            <a:bodyPr lIns="0" tIns="0" rIns="0" bIns="0"/>
            <a:lstStyle/>
            <a:p>
              <a:pPr eaLnBrk="0" fontAlgn="base" hangingPunct="0">
                <a:spcBef>
                  <a:spcPct val="0"/>
                </a:spcBef>
                <a:spcAft>
                  <a:spcPct val="0"/>
                </a:spcAft>
                <a:buFont typeface="Arial" panose="020B0604020202020204" pitchFamily="34" charset="0"/>
                <a:buNone/>
              </a:pPr>
              <a:endParaRPr lang="zh-CN" altLang="en-US">
                <a:solidFill>
                  <a:srgbClr val="000000"/>
                </a:solidFill>
                <a:latin typeface="Calibri" panose="020F0502020204030204" pitchFamily="34" charset="0"/>
                <a:ea typeface="宋体" panose="02010600030101010101" pitchFamily="2" charset="-122"/>
              </a:endParaRPr>
            </a:p>
          </p:txBody>
        </p:sp>
        <p:sp>
          <p:nvSpPr>
            <p:cNvPr id="7" name="AutoShape 17"/>
            <p:cNvSpPr/>
            <p:nvPr/>
          </p:nvSpPr>
          <p:spPr bwMode="auto">
            <a:xfrm rot="10800000">
              <a:off x="4538035" y="4681944"/>
              <a:ext cx="515938" cy="519113"/>
            </a:xfrm>
            <a:custGeom>
              <a:avLst/>
              <a:gdLst>
                <a:gd name="T0" fmla="*/ 440352 w 19679"/>
                <a:gd name="T1" fmla="*/ 76024 h 19679"/>
                <a:gd name="T2" fmla="*/ 440352 w 19679"/>
                <a:gd name="T3" fmla="*/ 443062 h 19679"/>
                <a:gd name="T4" fmla="*/ 75559 w 19679"/>
                <a:gd name="T5" fmla="*/ 443062 h 19679"/>
                <a:gd name="T6" fmla="*/ 75559 w 19679"/>
                <a:gd name="T7" fmla="*/ 76024 h 19679"/>
                <a:gd name="T8" fmla="*/ 440352 w 19679"/>
                <a:gd name="T9" fmla="*/ 76024 h 19679"/>
                <a:gd name="T10" fmla="*/ 440352 w 19679"/>
                <a:gd name="T11" fmla="*/ 76024 h 1967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9679" h="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moveTo>
                    <a:pt x="16796" y="2882"/>
                  </a:moveTo>
                </a:path>
              </a:pathLst>
            </a:custGeom>
            <a:solidFill>
              <a:srgbClr val="EDD69D"/>
            </a:solidFill>
            <a:ln>
              <a:noFill/>
            </a:ln>
            <a:extLst>
              <a:ext uri="{91240B29-F687-4F45-9708-019B960494DF}">
                <a14:hiddenLine xmlns:a14="http://schemas.microsoft.com/office/drawing/2010/main" w="9525">
                  <a:solidFill>
                    <a:srgbClr val="000000"/>
                  </a:solidFill>
                  <a:round/>
                </a14:hiddenLine>
              </a:ext>
            </a:extLst>
          </p:spPr>
          <p:txBody>
            <a:bodyPr lIns="0" tIns="0" rIns="0" bIns="0"/>
            <a:lstStyle/>
            <a:p>
              <a:pPr eaLnBrk="0" fontAlgn="base" hangingPunct="0">
                <a:spcBef>
                  <a:spcPct val="0"/>
                </a:spcBef>
                <a:spcAft>
                  <a:spcPct val="0"/>
                </a:spcAft>
                <a:buFont typeface="Arial" panose="020B0604020202020204" pitchFamily="34" charset="0"/>
                <a:buNone/>
              </a:pPr>
              <a:endParaRPr lang="zh-CN" altLang="en-US">
                <a:solidFill>
                  <a:srgbClr val="000000"/>
                </a:solidFill>
                <a:latin typeface="Calibri" panose="020F0502020204030204" pitchFamily="34" charset="0"/>
                <a:ea typeface="宋体" panose="02010600030101010101" pitchFamily="2" charset="-122"/>
              </a:endParaRPr>
            </a:p>
          </p:txBody>
        </p:sp>
        <p:sp>
          <p:nvSpPr>
            <p:cNvPr id="8" name="AutoShape 18"/>
            <p:cNvSpPr/>
            <p:nvPr/>
          </p:nvSpPr>
          <p:spPr bwMode="auto">
            <a:xfrm rot="10800000">
              <a:off x="6951035" y="4700994"/>
              <a:ext cx="515938" cy="519113"/>
            </a:xfrm>
            <a:custGeom>
              <a:avLst/>
              <a:gdLst>
                <a:gd name="T0" fmla="*/ 440352 w 19679"/>
                <a:gd name="T1" fmla="*/ 76024 h 19679"/>
                <a:gd name="T2" fmla="*/ 440352 w 19679"/>
                <a:gd name="T3" fmla="*/ 443062 h 19679"/>
                <a:gd name="T4" fmla="*/ 75559 w 19679"/>
                <a:gd name="T5" fmla="*/ 443062 h 19679"/>
                <a:gd name="T6" fmla="*/ 75559 w 19679"/>
                <a:gd name="T7" fmla="*/ 76024 h 19679"/>
                <a:gd name="T8" fmla="*/ 440352 w 19679"/>
                <a:gd name="T9" fmla="*/ 76024 h 19679"/>
                <a:gd name="T10" fmla="*/ 440352 w 19679"/>
                <a:gd name="T11" fmla="*/ 76024 h 1967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9679" h="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moveTo>
                    <a:pt x="16796" y="2882"/>
                  </a:moveTo>
                </a:path>
              </a:pathLst>
            </a:custGeom>
            <a:solidFill>
              <a:srgbClr val="EDD69D"/>
            </a:solidFill>
            <a:ln>
              <a:noFill/>
            </a:ln>
            <a:extLst>
              <a:ext uri="{91240B29-F687-4F45-9708-019B960494DF}">
                <a14:hiddenLine xmlns:a14="http://schemas.microsoft.com/office/drawing/2010/main" w="9525">
                  <a:solidFill>
                    <a:srgbClr val="000000"/>
                  </a:solidFill>
                  <a:round/>
                </a14:hiddenLine>
              </a:ext>
            </a:extLst>
          </p:spPr>
          <p:txBody>
            <a:bodyPr lIns="0" tIns="0" rIns="0" bIns="0"/>
            <a:lstStyle/>
            <a:p>
              <a:pPr eaLnBrk="0" fontAlgn="base" hangingPunct="0">
                <a:spcBef>
                  <a:spcPct val="0"/>
                </a:spcBef>
                <a:spcAft>
                  <a:spcPct val="0"/>
                </a:spcAft>
                <a:buFont typeface="Arial" panose="020B0604020202020204" pitchFamily="34" charset="0"/>
                <a:buNone/>
              </a:pPr>
              <a:endParaRPr lang="zh-CN" altLang="en-US">
                <a:solidFill>
                  <a:srgbClr val="000000"/>
                </a:solidFill>
                <a:latin typeface="Calibri" panose="020F0502020204030204" pitchFamily="34" charset="0"/>
                <a:ea typeface="宋体" panose="02010600030101010101" pitchFamily="2" charset="-122"/>
              </a:endParaRPr>
            </a:p>
          </p:txBody>
        </p:sp>
        <p:sp>
          <p:nvSpPr>
            <p:cNvPr id="9" name="AutoShape 19"/>
            <p:cNvSpPr/>
            <p:nvPr/>
          </p:nvSpPr>
          <p:spPr bwMode="auto">
            <a:xfrm>
              <a:off x="5893760" y="5326469"/>
              <a:ext cx="311150" cy="258763"/>
            </a:xfrm>
            <a:custGeom>
              <a:avLst/>
              <a:gdLst>
                <a:gd name="T0" fmla="*/ 307347 w 21600"/>
                <a:gd name="T1" fmla="*/ 171718 h 21600"/>
                <a:gd name="T2" fmla="*/ 311150 w 21600"/>
                <a:gd name="T3" fmla="*/ 245633 h 21600"/>
                <a:gd name="T4" fmla="*/ 298315 w 21600"/>
                <a:gd name="T5" fmla="*/ 258763 h 21600"/>
                <a:gd name="T6" fmla="*/ 224201 w 21600"/>
                <a:gd name="T7" fmla="*/ 255001 h 21600"/>
                <a:gd name="T8" fmla="*/ 220628 w 21600"/>
                <a:gd name="T9" fmla="*/ 181086 h 21600"/>
                <a:gd name="T10" fmla="*/ 233334 w 21600"/>
                <a:gd name="T11" fmla="*/ 167956 h 21600"/>
                <a:gd name="T12" fmla="*/ 256252 w 21600"/>
                <a:gd name="T13" fmla="*/ 142188 h 21600"/>
                <a:gd name="T14" fmla="*/ 165270 w 21600"/>
                <a:gd name="T15" fmla="*/ 138989 h 21600"/>
                <a:gd name="T16" fmla="*/ 188044 w 21600"/>
                <a:gd name="T17" fmla="*/ 167956 h 21600"/>
                <a:gd name="T18" fmla="*/ 200879 w 21600"/>
                <a:gd name="T19" fmla="*/ 181086 h 21600"/>
                <a:gd name="T20" fmla="*/ 197076 w 21600"/>
                <a:gd name="T21" fmla="*/ 255001 h 21600"/>
                <a:gd name="T22" fmla="*/ 123063 w 21600"/>
                <a:gd name="T23" fmla="*/ 258763 h 21600"/>
                <a:gd name="T24" fmla="*/ 110228 w 21600"/>
                <a:gd name="T25" fmla="*/ 245633 h 21600"/>
                <a:gd name="T26" fmla="*/ 114002 w 21600"/>
                <a:gd name="T27" fmla="*/ 171718 h 21600"/>
                <a:gd name="T28" fmla="*/ 145837 w 21600"/>
                <a:gd name="T29" fmla="*/ 167956 h 21600"/>
                <a:gd name="T30" fmla="*/ 58427 w 21600"/>
                <a:gd name="T31" fmla="*/ 138989 h 21600"/>
                <a:gd name="T32" fmla="*/ 55042 w 21600"/>
                <a:gd name="T33" fmla="*/ 167956 h 21600"/>
                <a:gd name="T34" fmla="*/ 87208 w 21600"/>
                <a:gd name="T35" fmla="*/ 171718 h 21600"/>
                <a:gd name="T36" fmla="*/ 90983 w 21600"/>
                <a:gd name="T37" fmla="*/ 245633 h 21600"/>
                <a:gd name="T38" fmla="*/ 77816 w 21600"/>
                <a:gd name="T39" fmla="*/ 258763 h 21600"/>
                <a:gd name="T40" fmla="*/ 3774 w 21600"/>
                <a:gd name="T41" fmla="*/ 255001 h 21600"/>
                <a:gd name="T42" fmla="*/ 0 w 21600"/>
                <a:gd name="T43" fmla="*/ 181086 h 21600"/>
                <a:gd name="T44" fmla="*/ 13152 w 21600"/>
                <a:gd name="T45" fmla="*/ 167956 h 21600"/>
                <a:gd name="T46" fmla="*/ 35609 w 21600"/>
                <a:gd name="T47" fmla="*/ 142188 h 21600"/>
                <a:gd name="T48" fmla="*/ 58398 w 21600"/>
                <a:gd name="T49" fmla="*/ 119774 h 21600"/>
                <a:gd name="T50" fmla="*/ 145808 w 21600"/>
                <a:gd name="T51" fmla="*/ 90459 h 21600"/>
                <a:gd name="T52" fmla="*/ 113973 w 21600"/>
                <a:gd name="T53" fmla="*/ 86829 h 21600"/>
                <a:gd name="T54" fmla="*/ 110199 w 21600"/>
                <a:gd name="T55" fmla="*/ 12770 h 21600"/>
                <a:gd name="T56" fmla="*/ 123034 w 21600"/>
                <a:gd name="T57" fmla="*/ 0 h 21600"/>
                <a:gd name="T58" fmla="*/ 197047 w 21600"/>
                <a:gd name="T59" fmla="*/ 3762 h 21600"/>
                <a:gd name="T60" fmla="*/ 200850 w 21600"/>
                <a:gd name="T61" fmla="*/ 77677 h 21600"/>
                <a:gd name="T62" fmla="*/ 188015 w 21600"/>
                <a:gd name="T63" fmla="*/ 90459 h 21600"/>
                <a:gd name="T64" fmla="*/ 165241 w 21600"/>
                <a:gd name="T65" fmla="*/ 119774 h 21600"/>
                <a:gd name="T66" fmla="*/ 268698 w 21600"/>
                <a:gd name="T67" fmla="*/ 126255 h 21600"/>
                <a:gd name="T68" fmla="*/ 275469 w 21600"/>
                <a:gd name="T69" fmla="*/ 167956 h 21600"/>
                <a:gd name="T70" fmla="*/ 298315 w 21600"/>
                <a:gd name="T71" fmla="*/ 167956 h 2160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1600" h="21600">
                  <a:moveTo>
                    <a:pt x="20709" y="14020"/>
                  </a:moveTo>
                  <a:cubicBezTo>
                    <a:pt x="20951" y="14020"/>
                    <a:pt x="21162" y="14126"/>
                    <a:pt x="21336" y="14334"/>
                  </a:cubicBezTo>
                  <a:cubicBezTo>
                    <a:pt x="21512" y="14549"/>
                    <a:pt x="21600" y="14810"/>
                    <a:pt x="21600" y="15116"/>
                  </a:cubicBezTo>
                  <a:lnTo>
                    <a:pt x="21600" y="20504"/>
                  </a:lnTo>
                  <a:cubicBezTo>
                    <a:pt x="21600" y="20816"/>
                    <a:pt x="21512" y="21071"/>
                    <a:pt x="21336" y="21286"/>
                  </a:cubicBezTo>
                  <a:cubicBezTo>
                    <a:pt x="21162" y="21494"/>
                    <a:pt x="20951" y="21600"/>
                    <a:pt x="20709" y="21600"/>
                  </a:cubicBezTo>
                  <a:lnTo>
                    <a:pt x="16198" y="21600"/>
                  </a:lnTo>
                  <a:cubicBezTo>
                    <a:pt x="15940" y="21600"/>
                    <a:pt x="15730" y="21494"/>
                    <a:pt x="15564" y="21286"/>
                  </a:cubicBezTo>
                  <a:cubicBezTo>
                    <a:pt x="15400" y="21071"/>
                    <a:pt x="15316" y="20816"/>
                    <a:pt x="15316" y="20504"/>
                  </a:cubicBezTo>
                  <a:lnTo>
                    <a:pt x="15316" y="15116"/>
                  </a:lnTo>
                  <a:cubicBezTo>
                    <a:pt x="15316" y="14810"/>
                    <a:pt x="15400" y="14549"/>
                    <a:pt x="15571" y="14334"/>
                  </a:cubicBezTo>
                  <a:cubicBezTo>
                    <a:pt x="15737" y="14126"/>
                    <a:pt x="15945" y="14020"/>
                    <a:pt x="16198" y="14020"/>
                  </a:cubicBezTo>
                  <a:lnTo>
                    <a:pt x="17789" y="14020"/>
                  </a:lnTo>
                  <a:lnTo>
                    <a:pt x="17789" y="11869"/>
                  </a:lnTo>
                  <a:cubicBezTo>
                    <a:pt x="17789" y="11699"/>
                    <a:pt x="17708" y="11611"/>
                    <a:pt x="17544" y="11602"/>
                  </a:cubicBezTo>
                  <a:lnTo>
                    <a:pt x="11473" y="11602"/>
                  </a:lnTo>
                  <a:lnTo>
                    <a:pt x="11473" y="14020"/>
                  </a:lnTo>
                  <a:lnTo>
                    <a:pt x="13054" y="14020"/>
                  </a:lnTo>
                  <a:cubicBezTo>
                    <a:pt x="13297" y="14020"/>
                    <a:pt x="13507" y="14126"/>
                    <a:pt x="13681" y="14334"/>
                  </a:cubicBezTo>
                  <a:cubicBezTo>
                    <a:pt x="13857" y="14549"/>
                    <a:pt x="13945" y="14810"/>
                    <a:pt x="13945" y="15116"/>
                  </a:cubicBezTo>
                  <a:lnTo>
                    <a:pt x="13945" y="20504"/>
                  </a:lnTo>
                  <a:cubicBezTo>
                    <a:pt x="13945" y="20816"/>
                    <a:pt x="13857" y="21071"/>
                    <a:pt x="13681" y="21286"/>
                  </a:cubicBezTo>
                  <a:cubicBezTo>
                    <a:pt x="13507" y="21494"/>
                    <a:pt x="13297" y="21600"/>
                    <a:pt x="13054" y="21600"/>
                  </a:cubicBezTo>
                  <a:lnTo>
                    <a:pt x="8543" y="21600"/>
                  </a:lnTo>
                  <a:cubicBezTo>
                    <a:pt x="8298" y="21600"/>
                    <a:pt x="8090" y="21494"/>
                    <a:pt x="7914" y="21286"/>
                  </a:cubicBezTo>
                  <a:cubicBezTo>
                    <a:pt x="7740" y="21071"/>
                    <a:pt x="7652" y="20816"/>
                    <a:pt x="7652" y="20504"/>
                  </a:cubicBezTo>
                  <a:lnTo>
                    <a:pt x="7652" y="15116"/>
                  </a:lnTo>
                  <a:cubicBezTo>
                    <a:pt x="7652" y="14810"/>
                    <a:pt x="7740" y="14549"/>
                    <a:pt x="7914" y="14334"/>
                  </a:cubicBezTo>
                  <a:cubicBezTo>
                    <a:pt x="8090" y="14126"/>
                    <a:pt x="8298" y="14020"/>
                    <a:pt x="8543" y="14020"/>
                  </a:cubicBezTo>
                  <a:lnTo>
                    <a:pt x="10124" y="14020"/>
                  </a:lnTo>
                  <a:lnTo>
                    <a:pt x="10124" y="11602"/>
                  </a:lnTo>
                  <a:lnTo>
                    <a:pt x="4056" y="11602"/>
                  </a:lnTo>
                  <a:cubicBezTo>
                    <a:pt x="3902" y="11602"/>
                    <a:pt x="3821" y="11690"/>
                    <a:pt x="3821" y="11869"/>
                  </a:cubicBezTo>
                  <a:lnTo>
                    <a:pt x="3821" y="14020"/>
                  </a:lnTo>
                  <a:lnTo>
                    <a:pt x="5402" y="14020"/>
                  </a:lnTo>
                  <a:cubicBezTo>
                    <a:pt x="5662" y="14020"/>
                    <a:pt x="5875" y="14126"/>
                    <a:pt x="6054" y="14334"/>
                  </a:cubicBezTo>
                  <a:cubicBezTo>
                    <a:pt x="6230" y="14549"/>
                    <a:pt x="6316" y="14810"/>
                    <a:pt x="6316" y="15116"/>
                  </a:cubicBezTo>
                  <a:lnTo>
                    <a:pt x="6316" y="20504"/>
                  </a:lnTo>
                  <a:cubicBezTo>
                    <a:pt x="6316" y="20816"/>
                    <a:pt x="6230" y="21071"/>
                    <a:pt x="6054" y="21286"/>
                  </a:cubicBezTo>
                  <a:cubicBezTo>
                    <a:pt x="5877" y="21494"/>
                    <a:pt x="5664" y="21600"/>
                    <a:pt x="5402" y="21600"/>
                  </a:cubicBezTo>
                  <a:lnTo>
                    <a:pt x="913" y="21600"/>
                  </a:lnTo>
                  <a:cubicBezTo>
                    <a:pt x="658" y="21600"/>
                    <a:pt x="441" y="21494"/>
                    <a:pt x="262" y="21286"/>
                  </a:cubicBezTo>
                  <a:cubicBezTo>
                    <a:pt x="88" y="21071"/>
                    <a:pt x="0" y="20816"/>
                    <a:pt x="0" y="20504"/>
                  </a:cubicBezTo>
                  <a:lnTo>
                    <a:pt x="0" y="15116"/>
                  </a:lnTo>
                  <a:cubicBezTo>
                    <a:pt x="0" y="14810"/>
                    <a:pt x="88" y="14549"/>
                    <a:pt x="262" y="14334"/>
                  </a:cubicBezTo>
                  <a:cubicBezTo>
                    <a:pt x="438" y="14126"/>
                    <a:pt x="656" y="14020"/>
                    <a:pt x="913" y="14020"/>
                  </a:cubicBezTo>
                  <a:lnTo>
                    <a:pt x="2472" y="14020"/>
                  </a:lnTo>
                  <a:lnTo>
                    <a:pt x="2472" y="11869"/>
                  </a:lnTo>
                  <a:cubicBezTo>
                    <a:pt x="2472" y="11352"/>
                    <a:pt x="2629" y="10912"/>
                    <a:pt x="2942" y="10544"/>
                  </a:cubicBezTo>
                  <a:cubicBezTo>
                    <a:pt x="3253" y="10180"/>
                    <a:pt x="3623" y="9998"/>
                    <a:pt x="4054" y="9998"/>
                  </a:cubicBezTo>
                  <a:lnTo>
                    <a:pt x="10122" y="9998"/>
                  </a:lnTo>
                  <a:lnTo>
                    <a:pt x="10122" y="7551"/>
                  </a:lnTo>
                  <a:lnTo>
                    <a:pt x="8541" y="7551"/>
                  </a:lnTo>
                  <a:cubicBezTo>
                    <a:pt x="8296" y="7551"/>
                    <a:pt x="8088" y="7451"/>
                    <a:pt x="7912" y="7248"/>
                  </a:cubicBezTo>
                  <a:cubicBezTo>
                    <a:pt x="7738" y="7045"/>
                    <a:pt x="7650" y="6790"/>
                    <a:pt x="7650" y="6484"/>
                  </a:cubicBezTo>
                  <a:lnTo>
                    <a:pt x="7650" y="1066"/>
                  </a:lnTo>
                  <a:cubicBezTo>
                    <a:pt x="7650" y="776"/>
                    <a:pt x="7738" y="523"/>
                    <a:pt x="7912" y="314"/>
                  </a:cubicBezTo>
                  <a:cubicBezTo>
                    <a:pt x="8088" y="103"/>
                    <a:pt x="8296" y="0"/>
                    <a:pt x="8541" y="0"/>
                  </a:cubicBezTo>
                  <a:lnTo>
                    <a:pt x="13052" y="0"/>
                  </a:lnTo>
                  <a:cubicBezTo>
                    <a:pt x="13294" y="0"/>
                    <a:pt x="13505" y="103"/>
                    <a:pt x="13679" y="314"/>
                  </a:cubicBezTo>
                  <a:cubicBezTo>
                    <a:pt x="13855" y="523"/>
                    <a:pt x="13943" y="776"/>
                    <a:pt x="13943" y="1066"/>
                  </a:cubicBezTo>
                  <a:lnTo>
                    <a:pt x="13943" y="6484"/>
                  </a:lnTo>
                  <a:cubicBezTo>
                    <a:pt x="13943" y="6790"/>
                    <a:pt x="13855" y="7045"/>
                    <a:pt x="13679" y="7248"/>
                  </a:cubicBezTo>
                  <a:cubicBezTo>
                    <a:pt x="13505" y="7451"/>
                    <a:pt x="13294" y="7551"/>
                    <a:pt x="13052" y="7551"/>
                  </a:cubicBezTo>
                  <a:lnTo>
                    <a:pt x="11471" y="7551"/>
                  </a:lnTo>
                  <a:lnTo>
                    <a:pt x="11471" y="9998"/>
                  </a:lnTo>
                  <a:lnTo>
                    <a:pt x="17541" y="9998"/>
                  </a:lnTo>
                  <a:cubicBezTo>
                    <a:pt x="17970" y="9998"/>
                    <a:pt x="18339" y="10177"/>
                    <a:pt x="18653" y="10539"/>
                  </a:cubicBezTo>
                  <a:cubicBezTo>
                    <a:pt x="18966" y="10900"/>
                    <a:pt x="19123" y="11344"/>
                    <a:pt x="19123" y="11869"/>
                  </a:cubicBezTo>
                  <a:lnTo>
                    <a:pt x="19123" y="14020"/>
                  </a:lnTo>
                  <a:lnTo>
                    <a:pt x="20709" y="14020"/>
                  </a:lnTo>
                  <a:close/>
                  <a:moveTo>
                    <a:pt x="20709" y="14020"/>
                  </a:move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0" tIns="0" rIns="0" bIns="0"/>
            <a:lstStyle/>
            <a:p>
              <a:pPr marL="0" marR="0" lvl="0" indent="0" defTabSz="91440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0" cap="none" spc="0" normalizeH="0" baseline="0" noProof="0">
                <a:ln>
                  <a:noFill/>
                </a:ln>
                <a:solidFill>
                  <a:srgbClr val="000000"/>
                </a:solidFill>
                <a:effectLst/>
                <a:uLnTx/>
                <a:uFillTx/>
                <a:latin typeface="Calibri" panose="020F0502020204030204" pitchFamily="34" charset="0"/>
                <a:ea typeface="宋体" panose="02010600030101010101" pitchFamily="2" charset="-122"/>
              </a:endParaRPr>
            </a:p>
          </p:txBody>
        </p:sp>
        <p:sp>
          <p:nvSpPr>
            <p:cNvPr id="10" name="AutoShape 20"/>
            <p:cNvSpPr/>
            <p:nvPr/>
          </p:nvSpPr>
          <p:spPr bwMode="auto">
            <a:xfrm>
              <a:off x="4639635" y="4801007"/>
              <a:ext cx="309563" cy="258762"/>
            </a:xfrm>
            <a:custGeom>
              <a:avLst/>
              <a:gdLst>
                <a:gd name="T0" fmla="*/ 309563 w 21600"/>
                <a:gd name="T1" fmla="*/ 112611 h 21579"/>
                <a:gd name="T2" fmla="*/ 304088 w 21600"/>
                <a:gd name="T3" fmla="*/ 128272 h 21579"/>
                <a:gd name="T4" fmla="*/ 290402 w 21600"/>
                <a:gd name="T5" fmla="*/ 137037 h 21579"/>
                <a:gd name="T6" fmla="*/ 290402 w 21600"/>
                <a:gd name="T7" fmla="*/ 199189 h 21579"/>
                <a:gd name="T8" fmla="*/ 282763 w 21600"/>
                <a:gd name="T9" fmla="*/ 217380 h 21579"/>
                <a:gd name="T10" fmla="*/ 264547 w 21600"/>
                <a:gd name="T11" fmla="*/ 224946 h 21579"/>
                <a:gd name="T12" fmla="*/ 237002 w 21600"/>
                <a:gd name="T13" fmla="*/ 202702 h 21579"/>
                <a:gd name="T14" fmla="*/ 202305 w 21600"/>
                <a:gd name="T15" fmla="*/ 182929 h 21579"/>
                <a:gd name="T16" fmla="*/ 164097 w 21600"/>
                <a:gd name="T17" fmla="*/ 167508 h 21579"/>
                <a:gd name="T18" fmla="*/ 125961 w 21600"/>
                <a:gd name="T19" fmla="*/ 159102 h 21579"/>
                <a:gd name="T20" fmla="*/ 114209 w 21600"/>
                <a:gd name="T21" fmla="*/ 165829 h 21579"/>
                <a:gd name="T22" fmla="*/ 107989 w 21600"/>
                <a:gd name="T23" fmla="*/ 176345 h 21579"/>
                <a:gd name="T24" fmla="*/ 107645 w 21600"/>
                <a:gd name="T25" fmla="*/ 188241 h 21579"/>
                <a:gd name="T26" fmla="*/ 113893 w 21600"/>
                <a:gd name="T27" fmla="*/ 199189 h 21579"/>
                <a:gd name="T28" fmla="*/ 110024 w 21600"/>
                <a:gd name="T29" fmla="*/ 211924 h 21579"/>
                <a:gd name="T30" fmla="*/ 113463 w 21600"/>
                <a:gd name="T31" fmla="*/ 223112 h 21579"/>
                <a:gd name="T32" fmla="*/ 121790 w 21600"/>
                <a:gd name="T33" fmla="*/ 233460 h 21579"/>
                <a:gd name="T34" fmla="*/ 132868 w 21600"/>
                <a:gd name="T35" fmla="*/ 243317 h 21579"/>
                <a:gd name="T36" fmla="*/ 121188 w 21600"/>
                <a:gd name="T37" fmla="*/ 254373 h 21579"/>
                <a:gd name="T38" fmla="*/ 103360 w 21600"/>
                <a:gd name="T39" fmla="*/ 258666 h 21579"/>
                <a:gd name="T40" fmla="*/ 84800 w 21600"/>
                <a:gd name="T41" fmla="*/ 256903 h 21579"/>
                <a:gd name="T42" fmla="*/ 70555 w 21600"/>
                <a:gd name="T43" fmla="*/ 249553 h 21579"/>
                <a:gd name="T44" fmla="*/ 63819 w 21600"/>
                <a:gd name="T45" fmla="*/ 228508 h 21579"/>
                <a:gd name="T46" fmla="*/ 57785 w 21600"/>
                <a:gd name="T47" fmla="*/ 206540 h 21579"/>
                <a:gd name="T48" fmla="*/ 55435 w 21600"/>
                <a:gd name="T49" fmla="*/ 183240 h 21579"/>
                <a:gd name="T50" fmla="*/ 59476 w 21600"/>
                <a:gd name="T51" fmla="*/ 157735 h 21579"/>
                <a:gd name="T52" fmla="*/ 25854 w 21600"/>
                <a:gd name="T53" fmla="*/ 157735 h 21579"/>
                <a:gd name="T54" fmla="*/ 7653 w 21600"/>
                <a:gd name="T55" fmla="*/ 150168 h 21579"/>
                <a:gd name="T56" fmla="*/ 0 w 21600"/>
                <a:gd name="T57" fmla="*/ 131797 h 21579"/>
                <a:gd name="T58" fmla="*/ 0 w 21600"/>
                <a:gd name="T59" fmla="*/ 93221 h 21579"/>
                <a:gd name="T60" fmla="*/ 7538 w 21600"/>
                <a:gd name="T61" fmla="*/ 74886 h 21579"/>
                <a:gd name="T62" fmla="*/ 25854 w 21600"/>
                <a:gd name="T63" fmla="*/ 67212 h 21579"/>
                <a:gd name="T64" fmla="*/ 109680 w 21600"/>
                <a:gd name="T65" fmla="*/ 67212 h 21579"/>
                <a:gd name="T66" fmla="*/ 150840 w 21600"/>
                <a:gd name="T67" fmla="*/ 61588 h 21579"/>
                <a:gd name="T68" fmla="*/ 193635 w 21600"/>
                <a:gd name="T69" fmla="*/ 46455 h 21579"/>
                <a:gd name="T70" fmla="*/ 233218 w 21600"/>
                <a:gd name="T71" fmla="*/ 24846 h 21579"/>
                <a:gd name="T72" fmla="*/ 264547 w 21600"/>
                <a:gd name="T73" fmla="*/ 0 h 21579"/>
                <a:gd name="T74" fmla="*/ 282763 w 21600"/>
                <a:gd name="T75" fmla="*/ 7603 h 21579"/>
                <a:gd name="T76" fmla="*/ 290402 w 21600"/>
                <a:gd name="T77" fmla="*/ 25973 h 21579"/>
                <a:gd name="T78" fmla="*/ 290402 w 21600"/>
                <a:gd name="T79" fmla="*/ 87945 h 21579"/>
                <a:gd name="T80" fmla="*/ 304088 w 21600"/>
                <a:gd name="T81" fmla="*/ 96782 h 21579"/>
                <a:gd name="T82" fmla="*/ 309563 w 21600"/>
                <a:gd name="T83" fmla="*/ 112611 h 21579"/>
                <a:gd name="T84" fmla="*/ 264547 w 21600"/>
                <a:gd name="T85" fmla="*/ 34235 h 21579"/>
                <a:gd name="T86" fmla="*/ 236658 w 21600"/>
                <a:gd name="T87" fmla="*/ 53386 h 21579"/>
                <a:gd name="T88" fmla="*/ 204656 w 21600"/>
                <a:gd name="T89" fmla="*/ 69958 h 21579"/>
                <a:gd name="T90" fmla="*/ 170231 w 21600"/>
                <a:gd name="T91" fmla="*/ 83016 h 21579"/>
                <a:gd name="T92" fmla="*/ 135534 w 21600"/>
                <a:gd name="T93" fmla="*/ 91182 h 21579"/>
                <a:gd name="T94" fmla="*/ 135534 w 21600"/>
                <a:gd name="T95" fmla="*/ 133980 h 21579"/>
                <a:gd name="T96" fmla="*/ 170231 w 21600"/>
                <a:gd name="T97" fmla="*/ 142242 h 21579"/>
                <a:gd name="T98" fmla="*/ 204656 w 21600"/>
                <a:gd name="T99" fmla="*/ 155372 h 21579"/>
                <a:gd name="T100" fmla="*/ 236830 w 21600"/>
                <a:gd name="T101" fmla="*/ 172052 h 21579"/>
                <a:gd name="T102" fmla="*/ 264547 w 21600"/>
                <a:gd name="T103" fmla="*/ 190915 h 21579"/>
                <a:gd name="T104" fmla="*/ 264547 w 21600"/>
                <a:gd name="T105" fmla="*/ 34235 h 21579"/>
                <a:gd name="T106" fmla="*/ 264547 w 21600"/>
                <a:gd name="T107" fmla="*/ 34235 h 21579"/>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1600" h="21579">
                  <a:moveTo>
                    <a:pt x="21600" y="9391"/>
                  </a:moveTo>
                  <a:cubicBezTo>
                    <a:pt x="21600" y="9887"/>
                    <a:pt x="21473" y="10321"/>
                    <a:pt x="21218" y="10697"/>
                  </a:cubicBezTo>
                  <a:cubicBezTo>
                    <a:pt x="20963" y="11073"/>
                    <a:pt x="20648" y="11313"/>
                    <a:pt x="20263" y="11428"/>
                  </a:cubicBezTo>
                  <a:lnTo>
                    <a:pt x="20263" y="16611"/>
                  </a:lnTo>
                  <a:cubicBezTo>
                    <a:pt x="20263" y="17201"/>
                    <a:pt x="20087" y="17708"/>
                    <a:pt x="19730" y="18128"/>
                  </a:cubicBezTo>
                  <a:cubicBezTo>
                    <a:pt x="19375" y="18551"/>
                    <a:pt x="18951" y="18759"/>
                    <a:pt x="18459" y="18759"/>
                  </a:cubicBezTo>
                  <a:cubicBezTo>
                    <a:pt x="17928" y="18122"/>
                    <a:pt x="17286" y="17506"/>
                    <a:pt x="16537" y="16904"/>
                  </a:cubicBezTo>
                  <a:cubicBezTo>
                    <a:pt x="15786" y="16305"/>
                    <a:pt x="14980" y="15757"/>
                    <a:pt x="14116" y="15255"/>
                  </a:cubicBezTo>
                  <a:cubicBezTo>
                    <a:pt x="13254" y="14756"/>
                    <a:pt x="12363" y="14325"/>
                    <a:pt x="11450" y="13969"/>
                  </a:cubicBezTo>
                  <a:cubicBezTo>
                    <a:pt x="10537" y="13614"/>
                    <a:pt x="9648" y="13380"/>
                    <a:pt x="8789" y="13268"/>
                  </a:cubicBezTo>
                  <a:cubicBezTo>
                    <a:pt x="8453" y="13380"/>
                    <a:pt x="8179" y="13564"/>
                    <a:pt x="7969" y="13829"/>
                  </a:cubicBezTo>
                  <a:cubicBezTo>
                    <a:pt x="7758" y="14093"/>
                    <a:pt x="7614" y="14386"/>
                    <a:pt x="7535" y="14706"/>
                  </a:cubicBezTo>
                  <a:cubicBezTo>
                    <a:pt x="7457" y="15029"/>
                    <a:pt x="7450" y="15361"/>
                    <a:pt x="7511" y="15698"/>
                  </a:cubicBezTo>
                  <a:cubicBezTo>
                    <a:pt x="7575" y="16036"/>
                    <a:pt x="7719" y="16341"/>
                    <a:pt x="7947" y="16611"/>
                  </a:cubicBezTo>
                  <a:cubicBezTo>
                    <a:pt x="7751" y="16992"/>
                    <a:pt x="7660" y="17347"/>
                    <a:pt x="7677" y="17673"/>
                  </a:cubicBezTo>
                  <a:cubicBezTo>
                    <a:pt x="7692" y="17993"/>
                    <a:pt x="7773" y="18307"/>
                    <a:pt x="7917" y="18606"/>
                  </a:cubicBezTo>
                  <a:cubicBezTo>
                    <a:pt x="8059" y="18909"/>
                    <a:pt x="8255" y="19193"/>
                    <a:pt x="8498" y="19469"/>
                  </a:cubicBezTo>
                  <a:cubicBezTo>
                    <a:pt x="8737" y="19745"/>
                    <a:pt x="8997" y="20021"/>
                    <a:pt x="9271" y="20291"/>
                  </a:cubicBezTo>
                  <a:cubicBezTo>
                    <a:pt x="9114" y="20696"/>
                    <a:pt x="8843" y="21001"/>
                    <a:pt x="8456" y="21213"/>
                  </a:cubicBezTo>
                  <a:cubicBezTo>
                    <a:pt x="8069" y="21424"/>
                    <a:pt x="7655" y="21541"/>
                    <a:pt x="7212" y="21571"/>
                  </a:cubicBezTo>
                  <a:cubicBezTo>
                    <a:pt x="6772" y="21600"/>
                    <a:pt x="6341" y="21550"/>
                    <a:pt x="5917" y="21424"/>
                  </a:cubicBezTo>
                  <a:cubicBezTo>
                    <a:pt x="5496" y="21295"/>
                    <a:pt x="5163" y="21092"/>
                    <a:pt x="4923" y="20811"/>
                  </a:cubicBezTo>
                  <a:cubicBezTo>
                    <a:pt x="4781" y="20241"/>
                    <a:pt x="4625" y="19657"/>
                    <a:pt x="4453" y="19056"/>
                  </a:cubicBezTo>
                  <a:cubicBezTo>
                    <a:pt x="4282" y="18454"/>
                    <a:pt x="4140" y="17843"/>
                    <a:pt x="4032" y="17224"/>
                  </a:cubicBezTo>
                  <a:cubicBezTo>
                    <a:pt x="3922" y="16599"/>
                    <a:pt x="3868" y="15953"/>
                    <a:pt x="3868" y="15281"/>
                  </a:cubicBezTo>
                  <a:cubicBezTo>
                    <a:pt x="3868" y="14615"/>
                    <a:pt x="3961" y="13905"/>
                    <a:pt x="4150" y="13154"/>
                  </a:cubicBezTo>
                  <a:lnTo>
                    <a:pt x="1804" y="13154"/>
                  </a:lnTo>
                  <a:cubicBezTo>
                    <a:pt x="1312" y="13154"/>
                    <a:pt x="889" y="12945"/>
                    <a:pt x="534" y="12523"/>
                  </a:cubicBezTo>
                  <a:cubicBezTo>
                    <a:pt x="176" y="12100"/>
                    <a:pt x="0" y="11592"/>
                    <a:pt x="0" y="10991"/>
                  </a:cubicBezTo>
                  <a:lnTo>
                    <a:pt x="0" y="7774"/>
                  </a:lnTo>
                  <a:cubicBezTo>
                    <a:pt x="0" y="7184"/>
                    <a:pt x="176" y="6677"/>
                    <a:pt x="526" y="6245"/>
                  </a:cubicBezTo>
                  <a:cubicBezTo>
                    <a:pt x="879" y="5820"/>
                    <a:pt x="1305" y="5605"/>
                    <a:pt x="1804" y="5605"/>
                  </a:cubicBezTo>
                  <a:lnTo>
                    <a:pt x="7653" y="5605"/>
                  </a:lnTo>
                  <a:cubicBezTo>
                    <a:pt x="8551" y="5605"/>
                    <a:pt x="9509" y="5450"/>
                    <a:pt x="10525" y="5136"/>
                  </a:cubicBezTo>
                  <a:cubicBezTo>
                    <a:pt x="11541" y="4822"/>
                    <a:pt x="12537" y="4399"/>
                    <a:pt x="13511" y="3874"/>
                  </a:cubicBezTo>
                  <a:cubicBezTo>
                    <a:pt x="14488" y="3343"/>
                    <a:pt x="15409" y="2744"/>
                    <a:pt x="16273" y="2072"/>
                  </a:cubicBezTo>
                  <a:cubicBezTo>
                    <a:pt x="17135" y="1406"/>
                    <a:pt x="17864" y="713"/>
                    <a:pt x="18459" y="0"/>
                  </a:cubicBezTo>
                  <a:cubicBezTo>
                    <a:pt x="18951" y="0"/>
                    <a:pt x="19375" y="214"/>
                    <a:pt x="19730" y="634"/>
                  </a:cubicBezTo>
                  <a:cubicBezTo>
                    <a:pt x="20087" y="1057"/>
                    <a:pt x="20263" y="1567"/>
                    <a:pt x="20263" y="2166"/>
                  </a:cubicBezTo>
                  <a:lnTo>
                    <a:pt x="20263" y="7334"/>
                  </a:lnTo>
                  <a:cubicBezTo>
                    <a:pt x="20648" y="7446"/>
                    <a:pt x="20963" y="7692"/>
                    <a:pt x="21218" y="8071"/>
                  </a:cubicBezTo>
                  <a:cubicBezTo>
                    <a:pt x="21473" y="8455"/>
                    <a:pt x="21600" y="8895"/>
                    <a:pt x="21600" y="9391"/>
                  </a:cubicBezTo>
                  <a:moveTo>
                    <a:pt x="18459" y="2855"/>
                  </a:moveTo>
                  <a:cubicBezTo>
                    <a:pt x="17864" y="3407"/>
                    <a:pt x="17215" y="3941"/>
                    <a:pt x="16513" y="4452"/>
                  </a:cubicBezTo>
                  <a:cubicBezTo>
                    <a:pt x="15810" y="4963"/>
                    <a:pt x="15066" y="5423"/>
                    <a:pt x="14280" y="5834"/>
                  </a:cubicBezTo>
                  <a:cubicBezTo>
                    <a:pt x="13494" y="6245"/>
                    <a:pt x="12694" y="6609"/>
                    <a:pt x="11878" y="6923"/>
                  </a:cubicBezTo>
                  <a:cubicBezTo>
                    <a:pt x="11061" y="7237"/>
                    <a:pt x="10255" y="7463"/>
                    <a:pt x="9457" y="7604"/>
                  </a:cubicBezTo>
                  <a:lnTo>
                    <a:pt x="9457" y="11173"/>
                  </a:lnTo>
                  <a:cubicBezTo>
                    <a:pt x="10255" y="11325"/>
                    <a:pt x="11061" y="11554"/>
                    <a:pt x="11878" y="11862"/>
                  </a:cubicBezTo>
                  <a:cubicBezTo>
                    <a:pt x="12694" y="12170"/>
                    <a:pt x="13494" y="12537"/>
                    <a:pt x="14280" y="12957"/>
                  </a:cubicBezTo>
                  <a:cubicBezTo>
                    <a:pt x="15066" y="13379"/>
                    <a:pt x="15813" y="13843"/>
                    <a:pt x="16525" y="14348"/>
                  </a:cubicBezTo>
                  <a:cubicBezTo>
                    <a:pt x="17235" y="14856"/>
                    <a:pt x="17881" y="15381"/>
                    <a:pt x="18459" y="15921"/>
                  </a:cubicBezTo>
                  <a:lnTo>
                    <a:pt x="18459" y="2855"/>
                  </a:lnTo>
                  <a:close/>
                  <a:moveTo>
                    <a:pt x="18459" y="2855"/>
                  </a:move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0" tIns="0" rIns="0" bIns="0"/>
            <a:lstStyle/>
            <a:p>
              <a:pPr marL="0" marR="0" lvl="0" indent="0" defTabSz="91440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0" cap="none" spc="0" normalizeH="0" baseline="0" noProof="0">
                <a:ln>
                  <a:noFill/>
                </a:ln>
                <a:solidFill>
                  <a:srgbClr val="000000"/>
                </a:solidFill>
                <a:effectLst/>
                <a:uLnTx/>
                <a:uFillTx/>
                <a:latin typeface="Calibri" panose="020F0502020204030204" pitchFamily="34" charset="0"/>
                <a:ea typeface="宋体" panose="02010600030101010101" pitchFamily="2" charset="-122"/>
              </a:endParaRPr>
            </a:p>
          </p:txBody>
        </p:sp>
        <p:sp>
          <p:nvSpPr>
            <p:cNvPr id="11" name="AutoShape 21"/>
            <p:cNvSpPr/>
            <p:nvPr/>
          </p:nvSpPr>
          <p:spPr bwMode="auto">
            <a:xfrm>
              <a:off x="7089148" y="4835932"/>
              <a:ext cx="260350" cy="258762"/>
            </a:xfrm>
            <a:custGeom>
              <a:avLst/>
              <a:gdLst>
                <a:gd name="T0" fmla="*/ 260350 w 21600"/>
                <a:gd name="T1" fmla="*/ 50027 h 21600"/>
                <a:gd name="T2" fmla="*/ 240920 w 21600"/>
                <a:gd name="T3" fmla="*/ 258762 h 21600"/>
                <a:gd name="T4" fmla="*/ 0 w 21600"/>
                <a:gd name="T5" fmla="*/ 239439 h 21600"/>
                <a:gd name="T6" fmla="*/ 19430 w 21600"/>
                <a:gd name="T7" fmla="*/ 30908 h 21600"/>
                <a:gd name="T8" fmla="*/ 27590 w 21600"/>
                <a:gd name="T9" fmla="*/ 18461 h 21600"/>
                <a:gd name="T10" fmla="*/ 57819 w 21600"/>
                <a:gd name="T11" fmla="*/ 0 h 21600"/>
                <a:gd name="T12" fmla="*/ 88145 w 21600"/>
                <a:gd name="T13" fmla="*/ 18521 h 21600"/>
                <a:gd name="T14" fmla="*/ 98041 w 21600"/>
                <a:gd name="T15" fmla="*/ 30908 h 21600"/>
                <a:gd name="T16" fmla="*/ 105080 w 21600"/>
                <a:gd name="T17" fmla="*/ 9176 h 21600"/>
                <a:gd name="T18" fmla="*/ 144892 w 21600"/>
                <a:gd name="T19" fmla="*/ 2552 h 21600"/>
                <a:gd name="T20" fmla="*/ 162345 w 21600"/>
                <a:gd name="T21" fmla="*/ 28775 h 21600"/>
                <a:gd name="T22" fmla="*/ 170469 w 21600"/>
                <a:gd name="T23" fmla="*/ 28775 h 21600"/>
                <a:gd name="T24" fmla="*/ 187500 w 21600"/>
                <a:gd name="T25" fmla="*/ 2552 h 21600"/>
                <a:gd name="T26" fmla="*/ 227384 w 21600"/>
                <a:gd name="T27" fmla="*/ 9176 h 21600"/>
                <a:gd name="T28" fmla="*/ 234423 w 21600"/>
                <a:gd name="T29" fmla="*/ 30908 h 21600"/>
                <a:gd name="T30" fmla="*/ 26276 w 21600"/>
                <a:gd name="T31" fmla="*/ 95454 h 21600"/>
                <a:gd name="T32" fmla="*/ 73127 w 21600"/>
                <a:gd name="T33" fmla="*/ 95454 h 21600"/>
                <a:gd name="T34" fmla="*/ 26276 w 21600"/>
                <a:gd name="T35" fmla="*/ 185111 h 21600"/>
                <a:gd name="T36" fmla="*/ 73127 w 21600"/>
                <a:gd name="T37" fmla="*/ 191388 h 21600"/>
                <a:gd name="T38" fmla="*/ 73127 w 21600"/>
                <a:gd name="T39" fmla="*/ 232682 h 21600"/>
                <a:gd name="T40" fmla="*/ 57856 w 21600"/>
                <a:gd name="T41" fmla="*/ 75760 h 21600"/>
                <a:gd name="T42" fmla="*/ 57856 w 21600"/>
                <a:gd name="T43" fmla="*/ 19323 h 21600"/>
                <a:gd name="T44" fmla="*/ 126981 w 21600"/>
                <a:gd name="T45" fmla="*/ 95454 h 21600"/>
                <a:gd name="T46" fmla="*/ 126981 w 21600"/>
                <a:gd name="T47" fmla="*/ 137096 h 21600"/>
                <a:gd name="T48" fmla="*/ 79648 w 21600"/>
                <a:gd name="T49" fmla="*/ 143469 h 21600"/>
                <a:gd name="T50" fmla="*/ 126981 w 21600"/>
                <a:gd name="T51" fmla="*/ 143469 h 21600"/>
                <a:gd name="T52" fmla="*/ 79648 w 21600"/>
                <a:gd name="T53" fmla="*/ 232682 h 21600"/>
                <a:gd name="T54" fmla="*/ 117820 w 21600"/>
                <a:gd name="T55" fmla="*/ 66404 h 21600"/>
                <a:gd name="T56" fmla="*/ 139685 w 21600"/>
                <a:gd name="T57" fmla="*/ 73555 h 21600"/>
                <a:gd name="T58" fmla="*/ 139685 w 21600"/>
                <a:gd name="T59" fmla="*/ 21599 h 21600"/>
                <a:gd name="T60" fmla="*/ 117820 w 21600"/>
                <a:gd name="T61" fmla="*/ 28739 h 21600"/>
                <a:gd name="T62" fmla="*/ 133478 w 21600"/>
                <a:gd name="T63" fmla="*/ 95454 h 21600"/>
                <a:gd name="T64" fmla="*/ 180630 w 21600"/>
                <a:gd name="T65" fmla="*/ 95454 h 21600"/>
                <a:gd name="T66" fmla="*/ 133478 w 21600"/>
                <a:gd name="T67" fmla="*/ 185111 h 21600"/>
                <a:gd name="T68" fmla="*/ 180630 w 21600"/>
                <a:gd name="T69" fmla="*/ 191388 h 21600"/>
                <a:gd name="T70" fmla="*/ 180630 w 21600"/>
                <a:gd name="T71" fmla="*/ 232682 h 21600"/>
                <a:gd name="T72" fmla="*/ 187090 w 21600"/>
                <a:gd name="T73" fmla="*/ 95454 h 21600"/>
                <a:gd name="T74" fmla="*/ 234110 w 21600"/>
                <a:gd name="T75" fmla="*/ 95454 h 21600"/>
                <a:gd name="T76" fmla="*/ 187090 w 21600"/>
                <a:gd name="T77" fmla="*/ 185111 h 21600"/>
                <a:gd name="T78" fmla="*/ 234110 w 21600"/>
                <a:gd name="T79" fmla="*/ 191388 h 21600"/>
                <a:gd name="T80" fmla="*/ 234110 w 21600"/>
                <a:gd name="T81" fmla="*/ 232682 h 21600"/>
                <a:gd name="T82" fmla="*/ 202567 w 21600"/>
                <a:gd name="T83" fmla="*/ 75760 h 21600"/>
                <a:gd name="T84" fmla="*/ 202567 w 21600"/>
                <a:gd name="T85" fmla="*/ 19323 h 21600"/>
                <a:gd name="T86" fmla="*/ 189935 w 21600"/>
                <a:gd name="T87" fmla="*/ 66404 h 2160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1600" h="21600">
                  <a:moveTo>
                    <a:pt x="19988" y="2580"/>
                  </a:moveTo>
                  <a:cubicBezTo>
                    <a:pt x="20420" y="2580"/>
                    <a:pt x="20794" y="2736"/>
                    <a:pt x="21116" y="3053"/>
                  </a:cubicBezTo>
                  <a:cubicBezTo>
                    <a:pt x="21439" y="3372"/>
                    <a:pt x="21600" y="3744"/>
                    <a:pt x="21600" y="4176"/>
                  </a:cubicBezTo>
                  <a:lnTo>
                    <a:pt x="21600" y="19987"/>
                  </a:lnTo>
                  <a:cubicBezTo>
                    <a:pt x="21600" y="20419"/>
                    <a:pt x="21439" y="20797"/>
                    <a:pt x="21116" y="21116"/>
                  </a:cubicBezTo>
                  <a:cubicBezTo>
                    <a:pt x="20794" y="21439"/>
                    <a:pt x="20420" y="21600"/>
                    <a:pt x="19988" y="21600"/>
                  </a:cubicBezTo>
                  <a:lnTo>
                    <a:pt x="1612" y="21600"/>
                  </a:lnTo>
                  <a:cubicBezTo>
                    <a:pt x="1180" y="21600"/>
                    <a:pt x="806" y="21439"/>
                    <a:pt x="484" y="21116"/>
                  </a:cubicBezTo>
                  <a:cubicBezTo>
                    <a:pt x="161" y="20797"/>
                    <a:pt x="0" y="20419"/>
                    <a:pt x="0" y="19987"/>
                  </a:cubicBezTo>
                  <a:lnTo>
                    <a:pt x="0" y="4176"/>
                  </a:lnTo>
                  <a:cubicBezTo>
                    <a:pt x="0" y="3744"/>
                    <a:pt x="161" y="3372"/>
                    <a:pt x="484" y="3053"/>
                  </a:cubicBezTo>
                  <a:cubicBezTo>
                    <a:pt x="806" y="2736"/>
                    <a:pt x="1180" y="2580"/>
                    <a:pt x="1612" y="2580"/>
                  </a:cubicBezTo>
                  <a:lnTo>
                    <a:pt x="2151" y="2580"/>
                  </a:lnTo>
                  <a:lnTo>
                    <a:pt x="2151" y="2402"/>
                  </a:lnTo>
                  <a:cubicBezTo>
                    <a:pt x="2151" y="2117"/>
                    <a:pt x="2197" y="1829"/>
                    <a:pt x="2289" y="1541"/>
                  </a:cubicBezTo>
                  <a:cubicBezTo>
                    <a:pt x="2381" y="1250"/>
                    <a:pt x="2531" y="991"/>
                    <a:pt x="2738" y="766"/>
                  </a:cubicBezTo>
                  <a:cubicBezTo>
                    <a:pt x="2943" y="542"/>
                    <a:pt x="3216" y="360"/>
                    <a:pt x="3556" y="213"/>
                  </a:cubicBezTo>
                  <a:cubicBezTo>
                    <a:pt x="3896" y="75"/>
                    <a:pt x="4310" y="0"/>
                    <a:pt x="4797" y="0"/>
                  </a:cubicBezTo>
                  <a:cubicBezTo>
                    <a:pt x="5283" y="0"/>
                    <a:pt x="5698" y="75"/>
                    <a:pt x="6038" y="213"/>
                  </a:cubicBezTo>
                  <a:cubicBezTo>
                    <a:pt x="6378" y="360"/>
                    <a:pt x="6651" y="542"/>
                    <a:pt x="6858" y="766"/>
                  </a:cubicBezTo>
                  <a:cubicBezTo>
                    <a:pt x="7063" y="991"/>
                    <a:pt x="7215" y="1256"/>
                    <a:pt x="7313" y="1546"/>
                  </a:cubicBezTo>
                  <a:cubicBezTo>
                    <a:pt x="7411" y="1840"/>
                    <a:pt x="7457" y="2125"/>
                    <a:pt x="7457" y="2402"/>
                  </a:cubicBezTo>
                  <a:lnTo>
                    <a:pt x="7457" y="2580"/>
                  </a:lnTo>
                  <a:lnTo>
                    <a:pt x="8134" y="2580"/>
                  </a:lnTo>
                  <a:lnTo>
                    <a:pt x="8134" y="2402"/>
                  </a:lnTo>
                  <a:cubicBezTo>
                    <a:pt x="8134" y="2117"/>
                    <a:pt x="8180" y="1829"/>
                    <a:pt x="8269" y="1541"/>
                  </a:cubicBezTo>
                  <a:cubicBezTo>
                    <a:pt x="8364" y="1250"/>
                    <a:pt x="8511" y="991"/>
                    <a:pt x="8718" y="766"/>
                  </a:cubicBezTo>
                  <a:cubicBezTo>
                    <a:pt x="8926" y="541"/>
                    <a:pt x="9199" y="360"/>
                    <a:pt x="9539" y="213"/>
                  </a:cubicBezTo>
                  <a:cubicBezTo>
                    <a:pt x="9879" y="75"/>
                    <a:pt x="10293" y="0"/>
                    <a:pt x="10780" y="0"/>
                  </a:cubicBezTo>
                  <a:cubicBezTo>
                    <a:pt x="11266" y="0"/>
                    <a:pt x="11678" y="75"/>
                    <a:pt x="12021" y="213"/>
                  </a:cubicBezTo>
                  <a:cubicBezTo>
                    <a:pt x="12361" y="360"/>
                    <a:pt x="12637" y="542"/>
                    <a:pt x="12853" y="766"/>
                  </a:cubicBezTo>
                  <a:cubicBezTo>
                    <a:pt x="13069" y="991"/>
                    <a:pt x="13227" y="1256"/>
                    <a:pt x="13322" y="1546"/>
                  </a:cubicBezTo>
                  <a:cubicBezTo>
                    <a:pt x="13417" y="1840"/>
                    <a:pt x="13469" y="2125"/>
                    <a:pt x="13469" y="2402"/>
                  </a:cubicBezTo>
                  <a:lnTo>
                    <a:pt x="13469" y="2580"/>
                  </a:lnTo>
                  <a:lnTo>
                    <a:pt x="14143" y="2580"/>
                  </a:lnTo>
                  <a:lnTo>
                    <a:pt x="14143" y="2402"/>
                  </a:lnTo>
                  <a:cubicBezTo>
                    <a:pt x="14143" y="2117"/>
                    <a:pt x="14192" y="1829"/>
                    <a:pt x="14287" y="1541"/>
                  </a:cubicBezTo>
                  <a:cubicBezTo>
                    <a:pt x="14385" y="1250"/>
                    <a:pt x="14534" y="991"/>
                    <a:pt x="14742" y="766"/>
                  </a:cubicBezTo>
                  <a:cubicBezTo>
                    <a:pt x="14949" y="541"/>
                    <a:pt x="15220" y="360"/>
                    <a:pt x="15556" y="213"/>
                  </a:cubicBezTo>
                  <a:cubicBezTo>
                    <a:pt x="15890" y="75"/>
                    <a:pt x="16305" y="0"/>
                    <a:pt x="16803" y="0"/>
                  </a:cubicBezTo>
                  <a:cubicBezTo>
                    <a:pt x="17290" y="0"/>
                    <a:pt x="17704" y="75"/>
                    <a:pt x="18044" y="213"/>
                  </a:cubicBezTo>
                  <a:cubicBezTo>
                    <a:pt x="18384" y="360"/>
                    <a:pt x="18657" y="541"/>
                    <a:pt x="18865" y="766"/>
                  </a:cubicBezTo>
                  <a:cubicBezTo>
                    <a:pt x="19069" y="991"/>
                    <a:pt x="19219" y="1256"/>
                    <a:pt x="19311" y="1546"/>
                  </a:cubicBezTo>
                  <a:cubicBezTo>
                    <a:pt x="19403" y="1840"/>
                    <a:pt x="19449" y="2125"/>
                    <a:pt x="19449" y="2402"/>
                  </a:cubicBezTo>
                  <a:lnTo>
                    <a:pt x="19449" y="2580"/>
                  </a:lnTo>
                  <a:lnTo>
                    <a:pt x="19988" y="2580"/>
                  </a:lnTo>
                  <a:close/>
                  <a:moveTo>
                    <a:pt x="6067" y="7968"/>
                  </a:moveTo>
                  <a:lnTo>
                    <a:pt x="2180" y="7968"/>
                  </a:lnTo>
                  <a:lnTo>
                    <a:pt x="2180" y="11444"/>
                  </a:lnTo>
                  <a:lnTo>
                    <a:pt x="6067" y="11444"/>
                  </a:lnTo>
                  <a:lnTo>
                    <a:pt x="6067" y="7968"/>
                  </a:lnTo>
                  <a:close/>
                  <a:moveTo>
                    <a:pt x="6067" y="11976"/>
                  </a:moveTo>
                  <a:lnTo>
                    <a:pt x="2180" y="11976"/>
                  </a:lnTo>
                  <a:lnTo>
                    <a:pt x="2180" y="15452"/>
                  </a:lnTo>
                  <a:lnTo>
                    <a:pt x="6067" y="15452"/>
                  </a:lnTo>
                  <a:lnTo>
                    <a:pt x="6067" y="11976"/>
                  </a:lnTo>
                  <a:close/>
                  <a:moveTo>
                    <a:pt x="6067" y="15976"/>
                  </a:moveTo>
                  <a:lnTo>
                    <a:pt x="2180" y="15976"/>
                  </a:lnTo>
                  <a:lnTo>
                    <a:pt x="2180" y="19423"/>
                  </a:lnTo>
                  <a:lnTo>
                    <a:pt x="6067" y="19423"/>
                  </a:lnTo>
                  <a:lnTo>
                    <a:pt x="6067" y="15976"/>
                  </a:lnTo>
                  <a:close/>
                  <a:moveTo>
                    <a:pt x="3755" y="5543"/>
                  </a:moveTo>
                  <a:cubicBezTo>
                    <a:pt x="3755" y="6068"/>
                    <a:pt x="4103" y="6324"/>
                    <a:pt x="4800" y="6324"/>
                  </a:cubicBezTo>
                  <a:cubicBezTo>
                    <a:pt x="5499" y="6324"/>
                    <a:pt x="5848" y="6068"/>
                    <a:pt x="5848" y="5543"/>
                  </a:cubicBezTo>
                  <a:lnTo>
                    <a:pt x="5848" y="2399"/>
                  </a:lnTo>
                  <a:cubicBezTo>
                    <a:pt x="5848" y="1878"/>
                    <a:pt x="5499" y="1613"/>
                    <a:pt x="4800" y="1613"/>
                  </a:cubicBezTo>
                  <a:cubicBezTo>
                    <a:pt x="4103" y="1613"/>
                    <a:pt x="3755" y="1878"/>
                    <a:pt x="3755" y="2399"/>
                  </a:cubicBezTo>
                  <a:lnTo>
                    <a:pt x="3755" y="5543"/>
                  </a:lnTo>
                  <a:close/>
                  <a:moveTo>
                    <a:pt x="10535" y="7968"/>
                  </a:moveTo>
                  <a:lnTo>
                    <a:pt x="6608" y="7968"/>
                  </a:lnTo>
                  <a:lnTo>
                    <a:pt x="6608" y="11444"/>
                  </a:lnTo>
                  <a:lnTo>
                    <a:pt x="10535" y="11444"/>
                  </a:lnTo>
                  <a:lnTo>
                    <a:pt x="10535" y="7968"/>
                  </a:lnTo>
                  <a:close/>
                  <a:moveTo>
                    <a:pt x="10535" y="11976"/>
                  </a:moveTo>
                  <a:lnTo>
                    <a:pt x="6608" y="11976"/>
                  </a:lnTo>
                  <a:lnTo>
                    <a:pt x="6608" y="15452"/>
                  </a:lnTo>
                  <a:lnTo>
                    <a:pt x="10535" y="15452"/>
                  </a:lnTo>
                  <a:lnTo>
                    <a:pt x="10535" y="11976"/>
                  </a:lnTo>
                  <a:close/>
                  <a:moveTo>
                    <a:pt x="10535" y="15976"/>
                  </a:moveTo>
                  <a:lnTo>
                    <a:pt x="6608" y="15976"/>
                  </a:lnTo>
                  <a:lnTo>
                    <a:pt x="6608" y="19423"/>
                  </a:lnTo>
                  <a:lnTo>
                    <a:pt x="10535" y="19423"/>
                  </a:lnTo>
                  <a:lnTo>
                    <a:pt x="10535" y="15976"/>
                  </a:lnTo>
                  <a:close/>
                  <a:moveTo>
                    <a:pt x="9775" y="5543"/>
                  </a:moveTo>
                  <a:cubicBezTo>
                    <a:pt x="9775" y="5826"/>
                    <a:pt x="9850" y="6027"/>
                    <a:pt x="9997" y="6145"/>
                  </a:cubicBezTo>
                  <a:cubicBezTo>
                    <a:pt x="10144" y="6269"/>
                    <a:pt x="10406" y="6324"/>
                    <a:pt x="10783" y="6324"/>
                  </a:cubicBezTo>
                  <a:cubicBezTo>
                    <a:pt x="11160" y="6324"/>
                    <a:pt x="11428" y="6263"/>
                    <a:pt x="11589" y="6140"/>
                  </a:cubicBezTo>
                  <a:cubicBezTo>
                    <a:pt x="11750" y="6016"/>
                    <a:pt x="11831" y="5820"/>
                    <a:pt x="11831" y="5544"/>
                  </a:cubicBezTo>
                  <a:lnTo>
                    <a:pt x="11831" y="2399"/>
                  </a:lnTo>
                  <a:cubicBezTo>
                    <a:pt x="11831" y="2128"/>
                    <a:pt x="11750" y="1933"/>
                    <a:pt x="11589" y="1803"/>
                  </a:cubicBezTo>
                  <a:cubicBezTo>
                    <a:pt x="11428" y="1673"/>
                    <a:pt x="11160" y="1613"/>
                    <a:pt x="10783" y="1613"/>
                  </a:cubicBezTo>
                  <a:cubicBezTo>
                    <a:pt x="10406" y="1613"/>
                    <a:pt x="10144" y="1679"/>
                    <a:pt x="9997" y="1814"/>
                  </a:cubicBezTo>
                  <a:cubicBezTo>
                    <a:pt x="9850" y="1944"/>
                    <a:pt x="9775" y="2140"/>
                    <a:pt x="9775" y="2399"/>
                  </a:cubicBezTo>
                  <a:lnTo>
                    <a:pt x="9775" y="5543"/>
                  </a:lnTo>
                  <a:close/>
                  <a:moveTo>
                    <a:pt x="14986" y="7968"/>
                  </a:moveTo>
                  <a:lnTo>
                    <a:pt x="11074" y="7968"/>
                  </a:lnTo>
                  <a:lnTo>
                    <a:pt x="11074" y="11444"/>
                  </a:lnTo>
                  <a:lnTo>
                    <a:pt x="14986" y="11444"/>
                  </a:lnTo>
                  <a:lnTo>
                    <a:pt x="14986" y="7968"/>
                  </a:lnTo>
                  <a:close/>
                  <a:moveTo>
                    <a:pt x="14986" y="11976"/>
                  </a:moveTo>
                  <a:lnTo>
                    <a:pt x="11074" y="11976"/>
                  </a:lnTo>
                  <a:lnTo>
                    <a:pt x="11074" y="15452"/>
                  </a:lnTo>
                  <a:lnTo>
                    <a:pt x="14986" y="15452"/>
                  </a:lnTo>
                  <a:lnTo>
                    <a:pt x="14986" y="11976"/>
                  </a:lnTo>
                  <a:close/>
                  <a:moveTo>
                    <a:pt x="14986" y="15976"/>
                  </a:moveTo>
                  <a:lnTo>
                    <a:pt x="11074" y="15976"/>
                  </a:lnTo>
                  <a:lnTo>
                    <a:pt x="11074" y="19423"/>
                  </a:lnTo>
                  <a:lnTo>
                    <a:pt x="14986" y="19423"/>
                  </a:lnTo>
                  <a:lnTo>
                    <a:pt x="14986" y="15976"/>
                  </a:lnTo>
                  <a:close/>
                  <a:moveTo>
                    <a:pt x="19423" y="7968"/>
                  </a:moveTo>
                  <a:lnTo>
                    <a:pt x="15522" y="7968"/>
                  </a:lnTo>
                  <a:lnTo>
                    <a:pt x="15522" y="11444"/>
                  </a:lnTo>
                  <a:lnTo>
                    <a:pt x="19423" y="11444"/>
                  </a:lnTo>
                  <a:lnTo>
                    <a:pt x="19423" y="7968"/>
                  </a:lnTo>
                  <a:close/>
                  <a:moveTo>
                    <a:pt x="19423" y="11976"/>
                  </a:moveTo>
                  <a:lnTo>
                    <a:pt x="15522" y="11976"/>
                  </a:lnTo>
                  <a:lnTo>
                    <a:pt x="15522" y="15452"/>
                  </a:lnTo>
                  <a:lnTo>
                    <a:pt x="19423" y="15452"/>
                  </a:lnTo>
                  <a:lnTo>
                    <a:pt x="19423" y="11976"/>
                  </a:lnTo>
                  <a:close/>
                  <a:moveTo>
                    <a:pt x="19423" y="15976"/>
                  </a:moveTo>
                  <a:lnTo>
                    <a:pt x="15522" y="15976"/>
                  </a:lnTo>
                  <a:lnTo>
                    <a:pt x="15522" y="19423"/>
                  </a:lnTo>
                  <a:lnTo>
                    <a:pt x="19423" y="19423"/>
                  </a:lnTo>
                  <a:lnTo>
                    <a:pt x="19423" y="15976"/>
                  </a:lnTo>
                  <a:close/>
                  <a:moveTo>
                    <a:pt x="15758" y="5543"/>
                  </a:moveTo>
                  <a:cubicBezTo>
                    <a:pt x="15758" y="6068"/>
                    <a:pt x="16106" y="6324"/>
                    <a:pt x="16806" y="6324"/>
                  </a:cubicBezTo>
                  <a:cubicBezTo>
                    <a:pt x="17503" y="6324"/>
                    <a:pt x="17848" y="6068"/>
                    <a:pt x="17840" y="5543"/>
                  </a:cubicBezTo>
                  <a:lnTo>
                    <a:pt x="17840" y="2399"/>
                  </a:lnTo>
                  <a:cubicBezTo>
                    <a:pt x="17840" y="1878"/>
                    <a:pt x="17494" y="1613"/>
                    <a:pt x="16806" y="1613"/>
                  </a:cubicBezTo>
                  <a:cubicBezTo>
                    <a:pt x="16106" y="1613"/>
                    <a:pt x="15758" y="1878"/>
                    <a:pt x="15758" y="2399"/>
                  </a:cubicBezTo>
                  <a:lnTo>
                    <a:pt x="15758" y="5543"/>
                  </a:lnTo>
                  <a:close/>
                  <a:moveTo>
                    <a:pt x="15758" y="5543"/>
                  </a:move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0" tIns="0" rIns="0" bIns="0"/>
            <a:lstStyle/>
            <a:p>
              <a:pPr marL="0" marR="0" lvl="0" indent="0" defTabSz="91440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0" cap="none" spc="0" normalizeH="0" baseline="0" noProof="0">
                <a:ln>
                  <a:noFill/>
                </a:ln>
                <a:solidFill>
                  <a:srgbClr val="000000"/>
                </a:solidFill>
                <a:effectLst/>
                <a:uLnTx/>
                <a:uFillTx/>
                <a:latin typeface="Calibri" panose="020F0502020204030204" pitchFamily="34" charset="0"/>
                <a:ea typeface="宋体" panose="02010600030101010101" pitchFamily="2" charset="-122"/>
              </a:endParaRPr>
            </a:p>
          </p:txBody>
        </p:sp>
        <p:sp>
          <p:nvSpPr>
            <p:cNvPr id="12" name="AutoShape 22"/>
            <p:cNvSpPr/>
            <p:nvPr/>
          </p:nvSpPr>
          <p:spPr bwMode="auto">
            <a:xfrm>
              <a:off x="5766760" y="1795869"/>
              <a:ext cx="515938" cy="519113"/>
            </a:xfrm>
            <a:custGeom>
              <a:avLst/>
              <a:gdLst>
                <a:gd name="T0" fmla="*/ 440352 w 19679"/>
                <a:gd name="T1" fmla="*/ 76024 h 19679"/>
                <a:gd name="T2" fmla="*/ 440352 w 19679"/>
                <a:gd name="T3" fmla="*/ 443062 h 19679"/>
                <a:gd name="T4" fmla="*/ 75559 w 19679"/>
                <a:gd name="T5" fmla="*/ 443062 h 19679"/>
                <a:gd name="T6" fmla="*/ 75559 w 19679"/>
                <a:gd name="T7" fmla="*/ 76024 h 19679"/>
                <a:gd name="T8" fmla="*/ 440352 w 19679"/>
                <a:gd name="T9" fmla="*/ 76024 h 19679"/>
                <a:gd name="T10" fmla="*/ 440352 w 19679"/>
                <a:gd name="T11" fmla="*/ 76024 h 1967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9679" h="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moveTo>
                    <a:pt x="16796" y="2882"/>
                  </a:moveTo>
                </a:path>
              </a:pathLst>
            </a:custGeom>
            <a:solidFill>
              <a:srgbClr val="FFBF40"/>
            </a:solidFill>
            <a:ln>
              <a:noFill/>
            </a:ln>
            <a:extLst>
              <a:ext uri="{91240B29-F687-4F45-9708-019B960494DF}">
                <a14:hiddenLine xmlns:a14="http://schemas.microsoft.com/office/drawing/2010/main" w="9525">
                  <a:solidFill>
                    <a:srgbClr val="000000"/>
                  </a:solidFill>
                  <a:round/>
                </a14:hiddenLine>
              </a:ext>
            </a:extLst>
          </p:spPr>
          <p:txBody>
            <a:bodyPr lIns="0" tIns="0" rIns="0" bIns="0"/>
            <a:lstStyle/>
            <a:p>
              <a:pPr eaLnBrk="0" fontAlgn="base" hangingPunct="0">
                <a:spcBef>
                  <a:spcPct val="0"/>
                </a:spcBef>
                <a:spcAft>
                  <a:spcPct val="0"/>
                </a:spcAft>
                <a:buFont typeface="Arial" panose="020B0604020202020204" pitchFamily="34" charset="0"/>
                <a:buNone/>
              </a:pPr>
              <a:endParaRPr lang="zh-CN" altLang="en-US">
                <a:solidFill>
                  <a:srgbClr val="000000"/>
                </a:solidFill>
                <a:latin typeface="Calibri" panose="020F0502020204030204" pitchFamily="34" charset="0"/>
                <a:ea typeface="宋体" panose="02010600030101010101" pitchFamily="2" charset="-122"/>
              </a:endParaRPr>
            </a:p>
          </p:txBody>
        </p:sp>
        <p:sp>
          <p:nvSpPr>
            <p:cNvPr id="13" name="AutoShape 23"/>
            <p:cNvSpPr/>
            <p:nvPr/>
          </p:nvSpPr>
          <p:spPr bwMode="auto">
            <a:xfrm>
              <a:off x="7147885" y="2456269"/>
              <a:ext cx="515938" cy="519113"/>
            </a:xfrm>
            <a:custGeom>
              <a:avLst/>
              <a:gdLst>
                <a:gd name="T0" fmla="*/ 440352 w 19679"/>
                <a:gd name="T1" fmla="*/ 76024 h 19679"/>
                <a:gd name="T2" fmla="*/ 440352 w 19679"/>
                <a:gd name="T3" fmla="*/ 443062 h 19679"/>
                <a:gd name="T4" fmla="*/ 75559 w 19679"/>
                <a:gd name="T5" fmla="*/ 443062 h 19679"/>
                <a:gd name="T6" fmla="*/ 75559 w 19679"/>
                <a:gd name="T7" fmla="*/ 76024 h 19679"/>
                <a:gd name="T8" fmla="*/ 440352 w 19679"/>
                <a:gd name="T9" fmla="*/ 76024 h 19679"/>
                <a:gd name="T10" fmla="*/ 440352 w 19679"/>
                <a:gd name="T11" fmla="*/ 76024 h 1967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9679" h="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moveTo>
                    <a:pt x="16796" y="2882"/>
                  </a:moveTo>
                </a:path>
              </a:pathLst>
            </a:custGeom>
            <a:solidFill>
              <a:srgbClr val="EDD69D"/>
            </a:solidFill>
            <a:ln>
              <a:noFill/>
            </a:ln>
            <a:extLst>
              <a:ext uri="{91240B29-F687-4F45-9708-019B960494DF}">
                <a14:hiddenLine xmlns:a14="http://schemas.microsoft.com/office/drawing/2010/main" w="9525">
                  <a:solidFill>
                    <a:srgbClr val="000000"/>
                  </a:solidFill>
                  <a:round/>
                </a14:hiddenLine>
              </a:ext>
            </a:extLst>
          </p:spPr>
          <p:txBody>
            <a:bodyPr lIns="0" tIns="0" rIns="0" bIns="0"/>
            <a:lstStyle/>
            <a:p>
              <a:pPr eaLnBrk="0" fontAlgn="base" hangingPunct="0">
                <a:spcBef>
                  <a:spcPct val="0"/>
                </a:spcBef>
                <a:spcAft>
                  <a:spcPct val="0"/>
                </a:spcAft>
                <a:buFont typeface="Arial" panose="020B0604020202020204" pitchFamily="34" charset="0"/>
                <a:buNone/>
              </a:pPr>
              <a:endParaRPr lang="zh-CN" altLang="en-US">
                <a:solidFill>
                  <a:srgbClr val="000000"/>
                </a:solidFill>
                <a:latin typeface="Calibri" panose="020F0502020204030204" pitchFamily="34" charset="0"/>
                <a:ea typeface="宋体" panose="02010600030101010101" pitchFamily="2" charset="-122"/>
              </a:endParaRPr>
            </a:p>
          </p:txBody>
        </p:sp>
        <p:sp>
          <p:nvSpPr>
            <p:cNvPr id="14" name="AutoShape 24"/>
            <p:cNvSpPr/>
            <p:nvPr/>
          </p:nvSpPr>
          <p:spPr bwMode="auto">
            <a:xfrm>
              <a:off x="4050673" y="3621494"/>
              <a:ext cx="517525" cy="520700"/>
            </a:xfrm>
            <a:custGeom>
              <a:avLst/>
              <a:gdLst>
                <a:gd name="T0" fmla="*/ 441707 w 19679"/>
                <a:gd name="T1" fmla="*/ 76257 h 19679"/>
                <a:gd name="T2" fmla="*/ 441707 w 19679"/>
                <a:gd name="T3" fmla="*/ 444417 h 19679"/>
                <a:gd name="T4" fmla="*/ 75792 w 19679"/>
                <a:gd name="T5" fmla="*/ 444417 h 19679"/>
                <a:gd name="T6" fmla="*/ 75792 w 19679"/>
                <a:gd name="T7" fmla="*/ 76257 h 19679"/>
                <a:gd name="T8" fmla="*/ 441707 w 19679"/>
                <a:gd name="T9" fmla="*/ 76257 h 19679"/>
                <a:gd name="T10" fmla="*/ 441707 w 19679"/>
                <a:gd name="T11" fmla="*/ 76257 h 1967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9679" h="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moveTo>
                    <a:pt x="16796" y="2882"/>
                  </a:moveTo>
                </a:path>
              </a:pathLst>
            </a:custGeom>
            <a:solidFill>
              <a:srgbClr val="FFBF40"/>
            </a:solidFill>
            <a:ln>
              <a:noFill/>
            </a:ln>
            <a:extLst>
              <a:ext uri="{91240B29-F687-4F45-9708-019B960494DF}">
                <a14:hiddenLine xmlns:a14="http://schemas.microsoft.com/office/drawing/2010/main" w="9525">
                  <a:solidFill>
                    <a:srgbClr val="000000"/>
                  </a:solidFill>
                  <a:round/>
                </a14:hiddenLine>
              </a:ext>
            </a:extLst>
          </p:spPr>
          <p:txBody>
            <a:bodyPr lIns="0" tIns="0" rIns="0" bIns="0"/>
            <a:lstStyle/>
            <a:p>
              <a:pPr eaLnBrk="0" fontAlgn="base" hangingPunct="0">
                <a:spcBef>
                  <a:spcPct val="0"/>
                </a:spcBef>
                <a:spcAft>
                  <a:spcPct val="0"/>
                </a:spcAft>
                <a:buFont typeface="Arial" panose="020B0604020202020204" pitchFamily="34" charset="0"/>
                <a:buNone/>
              </a:pPr>
              <a:endParaRPr lang="zh-CN" altLang="en-US">
                <a:solidFill>
                  <a:srgbClr val="000000"/>
                </a:solidFill>
                <a:latin typeface="Calibri" panose="020F0502020204030204" pitchFamily="34" charset="0"/>
                <a:ea typeface="宋体" panose="02010600030101010101" pitchFamily="2" charset="-122"/>
              </a:endParaRPr>
            </a:p>
          </p:txBody>
        </p:sp>
        <p:sp>
          <p:nvSpPr>
            <p:cNvPr id="15" name="AutoShape 25"/>
            <p:cNvSpPr/>
            <p:nvPr/>
          </p:nvSpPr>
          <p:spPr bwMode="auto">
            <a:xfrm>
              <a:off x="7509835" y="3621494"/>
              <a:ext cx="515938" cy="520700"/>
            </a:xfrm>
            <a:custGeom>
              <a:avLst/>
              <a:gdLst>
                <a:gd name="T0" fmla="*/ 440352 w 19679"/>
                <a:gd name="T1" fmla="*/ 76257 h 19679"/>
                <a:gd name="T2" fmla="*/ 440352 w 19679"/>
                <a:gd name="T3" fmla="*/ 444417 h 19679"/>
                <a:gd name="T4" fmla="*/ 75559 w 19679"/>
                <a:gd name="T5" fmla="*/ 444417 h 19679"/>
                <a:gd name="T6" fmla="*/ 75559 w 19679"/>
                <a:gd name="T7" fmla="*/ 76257 h 19679"/>
                <a:gd name="T8" fmla="*/ 440352 w 19679"/>
                <a:gd name="T9" fmla="*/ 76257 h 19679"/>
                <a:gd name="T10" fmla="*/ 440352 w 19679"/>
                <a:gd name="T11" fmla="*/ 76257 h 1967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9679" h="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moveTo>
                    <a:pt x="16796" y="2882"/>
                  </a:moveTo>
                </a:path>
              </a:pathLst>
            </a:custGeom>
            <a:solidFill>
              <a:srgbClr val="FFBF40"/>
            </a:solidFill>
            <a:ln>
              <a:noFill/>
            </a:ln>
            <a:extLst>
              <a:ext uri="{91240B29-F687-4F45-9708-019B960494DF}">
                <a14:hiddenLine xmlns:a14="http://schemas.microsoft.com/office/drawing/2010/main" w="9525">
                  <a:solidFill>
                    <a:srgbClr val="000000"/>
                  </a:solidFill>
                  <a:round/>
                </a14:hiddenLine>
              </a:ext>
            </a:extLst>
          </p:spPr>
          <p:txBody>
            <a:bodyPr lIns="0" tIns="0" rIns="0" bIns="0"/>
            <a:lstStyle/>
            <a:p>
              <a:pPr eaLnBrk="0" fontAlgn="base" hangingPunct="0">
                <a:spcBef>
                  <a:spcPct val="0"/>
                </a:spcBef>
                <a:spcAft>
                  <a:spcPct val="0"/>
                </a:spcAft>
                <a:buFont typeface="Arial" panose="020B0604020202020204" pitchFamily="34" charset="0"/>
                <a:buNone/>
              </a:pPr>
              <a:endParaRPr lang="zh-CN" altLang="en-US">
                <a:solidFill>
                  <a:srgbClr val="000000"/>
                </a:solidFill>
                <a:latin typeface="Calibri" panose="020F0502020204030204" pitchFamily="34" charset="0"/>
                <a:ea typeface="宋体" panose="02010600030101010101" pitchFamily="2" charset="-122"/>
              </a:endParaRPr>
            </a:p>
          </p:txBody>
        </p:sp>
        <p:sp>
          <p:nvSpPr>
            <p:cNvPr id="16" name="AutoShape 26"/>
            <p:cNvSpPr/>
            <p:nvPr/>
          </p:nvSpPr>
          <p:spPr bwMode="auto">
            <a:xfrm>
              <a:off x="4480885" y="2329269"/>
              <a:ext cx="515938" cy="519113"/>
            </a:xfrm>
            <a:custGeom>
              <a:avLst/>
              <a:gdLst>
                <a:gd name="T0" fmla="*/ 440352 w 19679"/>
                <a:gd name="T1" fmla="*/ 76024 h 19679"/>
                <a:gd name="T2" fmla="*/ 440352 w 19679"/>
                <a:gd name="T3" fmla="*/ 443062 h 19679"/>
                <a:gd name="T4" fmla="*/ 75559 w 19679"/>
                <a:gd name="T5" fmla="*/ 443062 h 19679"/>
                <a:gd name="T6" fmla="*/ 75559 w 19679"/>
                <a:gd name="T7" fmla="*/ 76024 h 19679"/>
                <a:gd name="T8" fmla="*/ 440352 w 19679"/>
                <a:gd name="T9" fmla="*/ 76024 h 19679"/>
                <a:gd name="T10" fmla="*/ 440352 w 19679"/>
                <a:gd name="T11" fmla="*/ 76024 h 1967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9679" h="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moveTo>
                    <a:pt x="16796" y="2882"/>
                  </a:moveTo>
                </a:path>
              </a:pathLst>
            </a:custGeom>
            <a:solidFill>
              <a:srgbClr val="EDD69D"/>
            </a:solidFill>
            <a:ln>
              <a:noFill/>
            </a:ln>
            <a:extLst>
              <a:ext uri="{91240B29-F687-4F45-9708-019B960494DF}">
                <a14:hiddenLine xmlns:a14="http://schemas.microsoft.com/office/drawing/2010/main" w="9525">
                  <a:solidFill>
                    <a:srgbClr val="000000"/>
                  </a:solidFill>
                  <a:round/>
                </a14:hiddenLine>
              </a:ext>
            </a:extLst>
          </p:spPr>
          <p:txBody>
            <a:bodyPr lIns="0" tIns="0" rIns="0" bIns="0"/>
            <a:lstStyle/>
            <a:p>
              <a:pPr eaLnBrk="0" fontAlgn="base" hangingPunct="0">
                <a:spcBef>
                  <a:spcPct val="0"/>
                </a:spcBef>
                <a:spcAft>
                  <a:spcPct val="0"/>
                </a:spcAft>
                <a:buFont typeface="Arial" panose="020B0604020202020204" pitchFamily="34" charset="0"/>
                <a:buNone/>
              </a:pPr>
              <a:endParaRPr lang="zh-CN" altLang="en-US">
                <a:solidFill>
                  <a:srgbClr val="000000"/>
                </a:solidFill>
                <a:latin typeface="Calibri" panose="020F0502020204030204" pitchFamily="34" charset="0"/>
                <a:ea typeface="宋体" panose="02010600030101010101" pitchFamily="2" charset="-122"/>
              </a:endParaRPr>
            </a:p>
          </p:txBody>
        </p:sp>
        <p:sp>
          <p:nvSpPr>
            <p:cNvPr id="17" name="AutoShape 27"/>
            <p:cNvSpPr/>
            <p:nvPr/>
          </p:nvSpPr>
          <p:spPr bwMode="auto">
            <a:xfrm>
              <a:off x="5871535" y="1910169"/>
              <a:ext cx="309563" cy="258763"/>
            </a:xfrm>
            <a:custGeom>
              <a:avLst/>
              <a:gdLst>
                <a:gd name="T0" fmla="*/ 305779 w 21600"/>
                <a:gd name="T1" fmla="*/ 171718 h 21600"/>
                <a:gd name="T2" fmla="*/ 309563 w 21600"/>
                <a:gd name="T3" fmla="*/ 245633 h 21600"/>
                <a:gd name="T4" fmla="*/ 296794 w 21600"/>
                <a:gd name="T5" fmla="*/ 258763 h 21600"/>
                <a:gd name="T6" fmla="*/ 223057 w 21600"/>
                <a:gd name="T7" fmla="*/ 255001 h 21600"/>
                <a:gd name="T8" fmla="*/ 219503 w 21600"/>
                <a:gd name="T9" fmla="*/ 181086 h 21600"/>
                <a:gd name="T10" fmla="*/ 232144 w 21600"/>
                <a:gd name="T11" fmla="*/ 167956 h 21600"/>
                <a:gd name="T12" fmla="*/ 254945 w 21600"/>
                <a:gd name="T13" fmla="*/ 142188 h 21600"/>
                <a:gd name="T14" fmla="*/ 164427 w 21600"/>
                <a:gd name="T15" fmla="*/ 138989 h 21600"/>
                <a:gd name="T16" fmla="*/ 187085 w 21600"/>
                <a:gd name="T17" fmla="*/ 167956 h 21600"/>
                <a:gd name="T18" fmla="*/ 199854 w 21600"/>
                <a:gd name="T19" fmla="*/ 181086 h 21600"/>
                <a:gd name="T20" fmla="*/ 196071 w 21600"/>
                <a:gd name="T21" fmla="*/ 255001 h 21600"/>
                <a:gd name="T22" fmla="*/ 122435 w 21600"/>
                <a:gd name="T23" fmla="*/ 258763 h 21600"/>
                <a:gd name="T24" fmla="*/ 109666 w 21600"/>
                <a:gd name="T25" fmla="*/ 245633 h 21600"/>
                <a:gd name="T26" fmla="*/ 113420 w 21600"/>
                <a:gd name="T27" fmla="*/ 171718 h 21600"/>
                <a:gd name="T28" fmla="*/ 145093 w 21600"/>
                <a:gd name="T29" fmla="*/ 167956 h 21600"/>
                <a:gd name="T30" fmla="*/ 58129 w 21600"/>
                <a:gd name="T31" fmla="*/ 138989 h 21600"/>
                <a:gd name="T32" fmla="*/ 54761 w 21600"/>
                <a:gd name="T33" fmla="*/ 167956 h 21600"/>
                <a:gd name="T34" fmla="*/ 86764 w 21600"/>
                <a:gd name="T35" fmla="*/ 171718 h 21600"/>
                <a:gd name="T36" fmla="*/ 90519 w 21600"/>
                <a:gd name="T37" fmla="*/ 245633 h 21600"/>
                <a:gd name="T38" fmla="*/ 77419 w 21600"/>
                <a:gd name="T39" fmla="*/ 258763 h 21600"/>
                <a:gd name="T40" fmla="*/ 3755 w 21600"/>
                <a:gd name="T41" fmla="*/ 255001 h 21600"/>
                <a:gd name="T42" fmla="*/ 0 w 21600"/>
                <a:gd name="T43" fmla="*/ 181086 h 21600"/>
                <a:gd name="T44" fmla="*/ 13085 w 21600"/>
                <a:gd name="T45" fmla="*/ 167956 h 21600"/>
                <a:gd name="T46" fmla="*/ 35428 w 21600"/>
                <a:gd name="T47" fmla="*/ 142188 h 21600"/>
                <a:gd name="T48" fmla="*/ 58100 w 21600"/>
                <a:gd name="T49" fmla="*/ 119774 h 21600"/>
                <a:gd name="T50" fmla="*/ 145065 w 21600"/>
                <a:gd name="T51" fmla="*/ 90459 h 21600"/>
                <a:gd name="T52" fmla="*/ 113392 w 21600"/>
                <a:gd name="T53" fmla="*/ 86829 h 21600"/>
                <a:gd name="T54" fmla="*/ 109637 w 21600"/>
                <a:gd name="T55" fmla="*/ 12770 h 21600"/>
                <a:gd name="T56" fmla="*/ 122406 w 21600"/>
                <a:gd name="T57" fmla="*/ 0 h 21600"/>
                <a:gd name="T58" fmla="*/ 196042 w 21600"/>
                <a:gd name="T59" fmla="*/ 3762 h 21600"/>
                <a:gd name="T60" fmla="*/ 199826 w 21600"/>
                <a:gd name="T61" fmla="*/ 77677 h 21600"/>
                <a:gd name="T62" fmla="*/ 187056 w 21600"/>
                <a:gd name="T63" fmla="*/ 90459 h 21600"/>
                <a:gd name="T64" fmla="*/ 164398 w 21600"/>
                <a:gd name="T65" fmla="*/ 119774 h 21600"/>
                <a:gd name="T66" fmla="*/ 267328 w 21600"/>
                <a:gd name="T67" fmla="*/ 126255 h 21600"/>
                <a:gd name="T68" fmla="*/ 274064 w 21600"/>
                <a:gd name="T69" fmla="*/ 167956 h 21600"/>
                <a:gd name="T70" fmla="*/ 296794 w 21600"/>
                <a:gd name="T71" fmla="*/ 167956 h 2160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1600" h="21600">
                  <a:moveTo>
                    <a:pt x="20709" y="14020"/>
                  </a:moveTo>
                  <a:cubicBezTo>
                    <a:pt x="20951" y="14020"/>
                    <a:pt x="21162" y="14126"/>
                    <a:pt x="21336" y="14334"/>
                  </a:cubicBezTo>
                  <a:cubicBezTo>
                    <a:pt x="21512" y="14549"/>
                    <a:pt x="21600" y="14810"/>
                    <a:pt x="21600" y="15116"/>
                  </a:cubicBezTo>
                  <a:lnTo>
                    <a:pt x="21600" y="20504"/>
                  </a:lnTo>
                  <a:cubicBezTo>
                    <a:pt x="21600" y="20816"/>
                    <a:pt x="21512" y="21071"/>
                    <a:pt x="21336" y="21286"/>
                  </a:cubicBezTo>
                  <a:cubicBezTo>
                    <a:pt x="21162" y="21494"/>
                    <a:pt x="20951" y="21600"/>
                    <a:pt x="20709" y="21600"/>
                  </a:cubicBezTo>
                  <a:lnTo>
                    <a:pt x="16198" y="21600"/>
                  </a:lnTo>
                  <a:cubicBezTo>
                    <a:pt x="15940" y="21600"/>
                    <a:pt x="15730" y="21494"/>
                    <a:pt x="15564" y="21286"/>
                  </a:cubicBezTo>
                  <a:cubicBezTo>
                    <a:pt x="15400" y="21071"/>
                    <a:pt x="15316" y="20816"/>
                    <a:pt x="15316" y="20504"/>
                  </a:cubicBezTo>
                  <a:lnTo>
                    <a:pt x="15316" y="15116"/>
                  </a:lnTo>
                  <a:cubicBezTo>
                    <a:pt x="15316" y="14810"/>
                    <a:pt x="15400" y="14549"/>
                    <a:pt x="15571" y="14334"/>
                  </a:cubicBezTo>
                  <a:cubicBezTo>
                    <a:pt x="15737" y="14126"/>
                    <a:pt x="15945" y="14020"/>
                    <a:pt x="16198" y="14020"/>
                  </a:cubicBezTo>
                  <a:lnTo>
                    <a:pt x="17789" y="14020"/>
                  </a:lnTo>
                  <a:lnTo>
                    <a:pt x="17789" y="11869"/>
                  </a:lnTo>
                  <a:cubicBezTo>
                    <a:pt x="17789" y="11699"/>
                    <a:pt x="17708" y="11611"/>
                    <a:pt x="17544" y="11602"/>
                  </a:cubicBezTo>
                  <a:lnTo>
                    <a:pt x="11473" y="11602"/>
                  </a:lnTo>
                  <a:lnTo>
                    <a:pt x="11473" y="14020"/>
                  </a:lnTo>
                  <a:lnTo>
                    <a:pt x="13054" y="14020"/>
                  </a:lnTo>
                  <a:cubicBezTo>
                    <a:pt x="13297" y="14020"/>
                    <a:pt x="13507" y="14126"/>
                    <a:pt x="13681" y="14334"/>
                  </a:cubicBezTo>
                  <a:cubicBezTo>
                    <a:pt x="13857" y="14549"/>
                    <a:pt x="13945" y="14810"/>
                    <a:pt x="13945" y="15116"/>
                  </a:cubicBezTo>
                  <a:lnTo>
                    <a:pt x="13945" y="20504"/>
                  </a:lnTo>
                  <a:cubicBezTo>
                    <a:pt x="13945" y="20816"/>
                    <a:pt x="13857" y="21071"/>
                    <a:pt x="13681" y="21286"/>
                  </a:cubicBezTo>
                  <a:cubicBezTo>
                    <a:pt x="13507" y="21494"/>
                    <a:pt x="13297" y="21600"/>
                    <a:pt x="13054" y="21600"/>
                  </a:cubicBezTo>
                  <a:lnTo>
                    <a:pt x="8543" y="21600"/>
                  </a:lnTo>
                  <a:cubicBezTo>
                    <a:pt x="8298" y="21600"/>
                    <a:pt x="8090" y="21494"/>
                    <a:pt x="7914" y="21286"/>
                  </a:cubicBezTo>
                  <a:cubicBezTo>
                    <a:pt x="7740" y="21071"/>
                    <a:pt x="7652" y="20816"/>
                    <a:pt x="7652" y="20504"/>
                  </a:cubicBezTo>
                  <a:lnTo>
                    <a:pt x="7652" y="15116"/>
                  </a:lnTo>
                  <a:cubicBezTo>
                    <a:pt x="7652" y="14810"/>
                    <a:pt x="7740" y="14549"/>
                    <a:pt x="7914" y="14334"/>
                  </a:cubicBezTo>
                  <a:cubicBezTo>
                    <a:pt x="8090" y="14126"/>
                    <a:pt x="8298" y="14020"/>
                    <a:pt x="8543" y="14020"/>
                  </a:cubicBezTo>
                  <a:lnTo>
                    <a:pt x="10124" y="14020"/>
                  </a:lnTo>
                  <a:lnTo>
                    <a:pt x="10124" y="11602"/>
                  </a:lnTo>
                  <a:lnTo>
                    <a:pt x="4056" y="11602"/>
                  </a:lnTo>
                  <a:cubicBezTo>
                    <a:pt x="3902" y="11602"/>
                    <a:pt x="3821" y="11690"/>
                    <a:pt x="3821" y="11869"/>
                  </a:cubicBezTo>
                  <a:lnTo>
                    <a:pt x="3821" y="14020"/>
                  </a:lnTo>
                  <a:lnTo>
                    <a:pt x="5402" y="14020"/>
                  </a:lnTo>
                  <a:cubicBezTo>
                    <a:pt x="5662" y="14020"/>
                    <a:pt x="5875" y="14126"/>
                    <a:pt x="6054" y="14334"/>
                  </a:cubicBezTo>
                  <a:cubicBezTo>
                    <a:pt x="6230" y="14549"/>
                    <a:pt x="6316" y="14810"/>
                    <a:pt x="6316" y="15116"/>
                  </a:cubicBezTo>
                  <a:lnTo>
                    <a:pt x="6316" y="20504"/>
                  </a:lnTo>
                  <a:cubicBezTo>
                    <a:pt x="6316" y="20816"/>
                    <a:pt x="6230" y="21071"/>
                    <a:pt x="6054" y="21286"/>
                  </a:cubicBezTo>
                  <a:cubicBezTo>
                    <a:pt x="5877" y="21494"/>
                    <a:pt x="5664" y="21600"/>
                    <a:pt x="5402" y="21600"/>
                  </a:cubicBezTo>
                  <a:lnTo>
                    <a:pt x="913" y="21600"/>
                  </a:lnTo>
                  <a:cubicBezTo>
                    <a:pt x="658" y="21600"/>
                    <a:pt x="441" y="21494"/>
                    <a:pt x="262" y="21286"/>
                  </a:cubicBezTo>
                  <a:cubicBezTo>
                    <a:pt x="88" y="21071"/>
                    <a:pt x="0" y="20816"/>
                    <a:pt x="0" y="20504"/>
                  </a:cubicBezTo>
                  <a:lnTo>
                    <a:pt x="0" y="15116"/>
                  </a:lnTo>
                  <a:cubicBezTo>
                    <a:pt x="0" y="14810"/>
                    <a:pt x="88" y="14549"/>
                    <a:pt x="262" y="14334"/>
                  </a:cubicBezTo>
                  <a:cubicBezTo>
                    <a:pt x="438" y="14126"/>
                    <a:pt x="656" y="14020"/>
                    <a:pt x="913" y="14020"/>
                  </a:cubicBezTo>
                  <a:lnTo>
                    <a:pt x="2472" y="14020"/>
                  </a:lnTo>
                  <a:lnTo>
                    <a:pt x="2472" y="11869"/>
                  </a:lnTo>
                  <a:cubicBezTo>
                    <a:pt x="2472" y="11352"/>
                    <a:pt x="2629" y="10912"/>
                    <a:pt x="2942" y="10544"/>
                  </a:cubicBezTo>
                  <a:cubicBezTo>
                    <a:pt x="3253" y="10180"/>
                    <a:pt x="3623" y="9998"/>
                    <a:pt x="4054" y="9998"/>
                  </a:cubicBezTo>
                  <a:lnTo>
                    <a:pt x="10122" y="9998"/>
                  </a:lnTo>
                  <a:lnTo>
                    <a:pt x="10122" y="7551"/>
                  </a:lnTo>
                  <a:lnTo>
                    <a:pt x="8541" y="7551"/>
                  </a:lnTo>
                  <a:cubicBezTo>
                    <a:pt x="8296" y="7551"/>
                    <a:pt x="8088" y="7451"/>
                    <a:pt x="7912" y="7248"/>
                  </a:cubicBezTo>
                  <a:cubicBezTo>
                    <a:pt x="7738" y="7045"/>
                    <a:pt x="7650" y="6790"/>
                    <a:pt x="7650" y="6484"/>
                  </a:cubicBezTo>
                  <a:lnTo>
                    <a:pt x="7650" y="1066"/>
                  </a:lnTo>
                  <a:cubicBezTo>
                    <a:pt x="7650" y="776"/>
                    <a:pt x="7738" y="523"/>
                    <a:pt x="7912" y="314"/>
                  </a:cubicBezTo>
                  <a:cubicBezTo>
                    <a:pt x="8088" y="103"/>
                    <a:pt x="8296" y="0"/>
                    <a:pt x="8541" y="0"/>
                  </a:cubicBezTo>
                  <a:lnTo>
                    <a:pt x="13052" y="0"/>
                  </a:lnTo>
                  <a:cubicBezTo>
                    <a:pt x="13294" y="0"/>
                    <a:pt x="13505" y="103"/>
                    <a:pt x="13679" y="314"/>
                  </a:cubicBezTo>
                  <a:cubicBezTo>
                    <a:pt x="13855" y="523"/>
                    <a:pt x="13943" y="776"/>
                    <a:pt x="13943" y="1066"/>
                  </a:cubicBezTo>
                  <a:lnTo>
                    <a:pt x="13943" y="6484"/>
                  </a:lnTo>
                  <a:cubicBezTo>
                    <a:pt x="13943" y="6790"/>
                    <a:pt x="13855" y="7045"/>
                    <a:pt x="13679" y="7248"/>
                  </a:cubicBezTo>
                  <a:cubicBezTo>
                    <a:pt x="13505" y="7451"/>
                    <a:pt x="13294" y="7551"/>
                    <a:pt x="13052" y="7551"/>
                  </a:cubicBezTo>
                  <a:lnTo>
                    <a:pt x="11471" y="7551"/>
                  </a:lnTo>
                  <a:lnTo>
                    <a:pt x="11471" y="9998"/>
                  </a:lnTo>
                  <a:lnTo>
                    <a:pt x="17541" y="9998"/>
                  </a:lnTo>
                  <a:cubicBezTo>
                    <a:pt x="17970" y="9998"/>
                    <a:pt x="18339" y="10177"/>
                    <a:pt x="18653" y="10539"/>
                  </a:cubicBezTo>
                  <a:cubicBezTo>
                    <a:pt x="18966" y="10900"/>
                    <a:pt x="19123" y="11344"/>
                    <a:pt x="19123" y="11869"/>
                  </a:cubicBezTo>
                  <a:lnTo>
                    <a:pt x="19123" y="14020"/>
                  </a:lnTo>
                  <a:lnTo>
                    <a:pt x="20709" y="14020"/>
                  </a:lnTo>
                  <a:close/>
                  <a:moveTo>
                    <a:pt x="20709" y="14020"/>
                  </a:move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0" tIns="0" rIns="0" bIns="0"/>
            <a:lstStyle/>
            <a:p>
              <a:pPr marL="0" marR="0" lvl="0" indent="0" defTabSz="91440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0" cap="none" spc="0" normalizeH="0" baseline="0" noProof="0">
                <a:ln>
                  <a:noFill/>
                </a:ln>
                <a:solidFill>
                  <a:srgbClr val="000000"/>
                </a:solidFill>
                <a:effectLst/>
                <a:uLnTx/>
                <a:uFillTx/>
                <a:latin typeface="Calibri" panose="020F0502020204030204" pitchFamily="34" charset="0"/>
                <a:ea typeface="宋体" panose="02010600030101010101" pitchFamily="2" charset="-122"/>
              </a:endParaRPr>
            </a:p>
          </p:txBody>
        </p:sp>
        <p:sp>
          <p:nvSpPr>
            <p:cNvPr id="18" name="AutoShape 28"/>
            <p:cNvSpPr/>
            <p:nvPr/>
          </p:nvSpPr>
          <p:spPr bwMode="auto">
            <a:xfrm>
              <a:off x="4157035" y="3735794"/>
              <a:ext cx="309563" cy="309563"/>
            </a:xfrm>
            <a:custGeom>
              <a:avLst/>
              <a:gdLst>
                <a:gd name="T0" fmla="*/ 306080 w 21600"/>
                <a:gd name="T1" fmla="*/ 269463 h 21600"/>
                <a:gd name="T2" fmla="*/ 309563 w 21600"/>
                <a:gd name="T3" fmla="*/ 278564 h 21600"/>
                <a:gd name="T4" fmla="*/ 306080 w 21600"/>
                <a:gd name="T5" fmla="*/ 286905 h 21600"/>
                <a:gd name="T6" fmla="*/ 297338 w 21600"/>
                <a:gd name="T7" fmla="*/ 297252 h 21600"/>
                <a:gd name="T8" fmla="*/ 286962 w 21600"/>
                <a:gd name="T9" fmla="*/ 305966 h 21600"/>
                <a:gd name="T10" fmla="*/ 278707 w 21600"/>
                <a:gd name="T11" fmla="*/ 309563 h 21600"/>
                <a:gd name="T12" fmla="*/ 269592 w 21600"/>
                <a:gd name="T13" fmla="*/ 305880 h 21600"/>
                <a:gd name="T14" fmla="*/ 200026 w 21600"/>
                <a:gd name="T15" fmla="*/ 236515 h 21600"/>
                <a:gd name="T16" fmla="*/ 166103 w 21600"/>
                <a:gd name="T17" fmla="*/ 252294 h 21600"/>
                <a:gd name="T18" fmla="*/ 129085 w 21600"/>
                <a:gd name="T19" fmla="*/ 257840 h 21600"/>
                <a:gd name="T20" fmla="*/ 79082 w 21600"/>
                <a:gd name="T21" fmla="*/ 247808 h 21600"/>
                <a:gd name="T22" fmla="*/ 37907 w 21600"/>
                <a:gd name="T23" fmla="*/ 220048 h 21600"/>
                <a:gd name="T24" fmla="*/ 10046 w 21600"/>
                <a:gd name="T25" fmla="*/ 178959 h 21600"/>
                <a:gd name="T26" fmla="*/ 0 w 21600"/>
                <a:gd name="T27" fmla="*/ 128985 h 21600"/>
                <a:gd name="T28" fmla="*/ 10046 w 21600"/>
                <a:gd name="T29" fmla="*/ 79039 h 21600"/>
                <a:gd name="T30" fmla="*/ 37907 w 21600"/>
                <a:gd name="T31" fmla="*/ 37921 h 21600"/>
                <a:gd name="T32" fmla="*/ 78996 w 21600"/>
                <a:gd name="T33" fmla="*/ 10161 h 21600"/>
                <a:gd name="T34" fmla="*/ 129085 w 21600"/>
                <a:gd name="T35" fmla="*/ 0 h 21600"/>
                <a:gd name="T36" fmla="*/ 178973 w 21600"/>
                <a:gd name="T37" fmla="*/ 10161 h 21600"/>
                <a:gd name="T38" fmla="*/ 220119 w 21600"/>
                <a:gd name="T39" fmla="*/ 37921 h 21600"/>
                <a:gd name="T40" fmla="*/ 247937 w 21600"/>
                <a:gd name="T41" fmla="*/ 79039 h 21600"/>
                <a:gd name="T42" fmla="*/ 258012 w 21600"/>
                <a:gd name="T43" fmla="*/ 128985 h 21600"/>
                <a:gd name="T44" fmla="*/ 252466 w 21600"/>
                <a:gd name="T45" fmla="*/ 166089 h 21600"/>
                <a:gd name="T46" fmla="*/ 236672 w 21600"/>
                <a:gd name="T47" fmla="*/ 199883 h 21600"/>
                <a:gd name="T48" fmla="*/ 306080 w 21600"/>
                <a:gd name="T49" fmla="*/ 269463 h 21600"/>
                <a:gd name="T50" fmla="*/ 51551 w 21600"/>
                <a:gd name="T51" fmla="*/ 128985 h 21600"/>
                <a:gd name="T52" fmla="*/ 57742 w 21600"/>
                <a:gd name="T53" fmla="*/ 159339 h 21600"/>
                <a:gd name="T54" fmla="*/ 74424 w 21600"/>
                <a:gd name="T55" fmla="*/ 183746 h 21600"/>
                <a:gd name="T56" fmla="*/ 99003 w 21600"/>
                <a:gd name="T57" fmla="*/ 200213 h 21600"/>
                <a:gd name="T58" fmla="*/ 129042 w 21600"/>
                <a:gd name="T59" fmla="*/ 206289 h 21600"/>
                <a:gd name="T60" fmla="*/ 158966 w 21600"/>
                <a:gd name="T61" fmla="*/ 200213 h 21600"/>
                <a:gd name="T62" fmla="*/ 183473 w 21600"/>
                <a:gd name="T63" fmla="*/ 183746 h 21600"/>
                <a:gd name="T64" fmla="*/ 200155 w 21600"/>
                <a:gd name="T65" fmla="*/ 159339 h 21600"/>
                <a:gd name="T66" fmla="*/ 206347 w 21600"/>
                <a:gd name="T67" fmla="*/ 128985 h 21600"/>
                <a:gd name="T68" fmla="*/ 200155 w 21600"/>
                <a:gd name="T69" fmla="*/ 99074 h 21600"/>
                <a:gd name="T70" fmla="*/ 183473 w 21600"/>
                <a:gd name="T71" fmla="*/ 74424 h 21600"/>
                <a:gd name="T72" fmla="*/ 158966 w 21600"/>
                <a:gd name="T73" fmla="*/ 57785 h 21600"/>
                <a:gd name="T74" fmla="*/ 129042 w 21600"/>
                <a:gd name="T75" fmla="*/ 51680 h 21600"/>
                <a:gd name="T76" fmla="*/ 99003 w 21600"/>
                <a:gd name="T77" fmla="*/ 57785 h 21600"/>
                <a:gd name="T78" fmla="*/ 74424 w 21600"/>
                <a:gd name="T79" fmla="*/ 74424 h 21600"/>
                <a:gd name="T80" fmla="*/ 57742 w 21600"/>
                <a:gd name="T81" fmla="*/ 99074 h 21600"/>
                <a:gd name="T82" fmla="*/ 51551 w 21600"/>
                <a:gd name="T83" fmla="*/ 128985 h 21600"/>
                <a:gd name="T84" fmla="*/ 129085 w 21600"/>
                <a:gd name="T85" fmla="*/ 80128 h 21600"/>
                <a:gd name="T86" fmla="*/ 135763 w 21600"/>
                <a:gd name="T87" fmla="*/ 82923 h 21600"/>
                <a:gd name="T88" fmla="*/ 138558 w 21600"/>
                <a:gd name="T89" fmla="*/ 90003 h 21600"/>
                <a:gd name="T90" fmla="*/ 135763 w 21600"/>
                <a:gd name="T91" fmla="*/ 96681 h 21600"/>
                <a:gd name="T92" fmla="*/ 129085 w 21600"/>
                <a:gd name="T93" fmla="*/ 99519 h 21600"/>
                <a:gd name="T94" fmla="*/ 108232 w 21600"/>
                <a:gd name="T95" fmla="*/ 108017 h 21600"/>
                <a:gd name="T96" fmla="*/ 99605 w 21600"/>
                <a:gd name="T97" fmla="*/ 128942 h 21600"/>
                <a:gd name="T98" fmla="*/ 96810 w 21600"/>
                <a:gd name="T99" fmla="*/ 135663 h 21600"/>
                <a:gd name="T100" fmla="*/ 90132 w 21600"/>
                <a:gd name="T101" fmla="*/ 138415 h 21600"/>
                <a:gd name="T102" fmla="*/ 82923 w 21600"/>
                <a:gd name="T103" fmla="*/ 135663 h 21600"/>
                <a:gd name="T104" fmla="*/ 80257 w 21600"/>
                <a:gd name="T105" fmla="*/ 128942 h 21600"/>
                <a:gd name="T106" fmla="*/ 84026 w 21600"/>
                <a:gd name="T107" fmla="*/ 110153 h 21600"/>
                <a:gd name="T108" fmla="*/ 94546 w 21600"/>
                <a:gd name="T109" fmla="*/ 94460 h 21600"/>
                <a:gd name="T110" fmla="*/ 110024 w 21600"/>
                <a:gd name="T111" fmla="*/ 83940 h 21600"/>
                <a:gd name="T112" fmla="*/ 129085 w 21600"/>
                <a:gd name="T113" fmla="*/ 80128 h 2160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1600" h="21600">
                  <a:moveTo>
                    <a:pt x="21357" y="18802"/>
                  </a:moveTo>
                  <a:cubicBezTo>
                    <a:pt x="21518" y="18965"/>
                    <a:pt x="21600" y="19177"/>
                    <a:pt x="21600" y="19437"/>
                  </a:cubicBezTo>
                  <a:cubicBezTo>
                    <a:pt x="21600" y="19581"/>
                    <a:pt x="21518" y="19776"/>
                    <a:pt x="21357" y="20019"/>
                  </a:cubicBezTo>
                  <a:cubicBezTo>
                    <a:pt x="21193" y="20261"/>
                    <a:pt x="20990" y="20504"/>
                    <a:pt x="20747" y="20741"/>
                  </a:cubicBezTo>
                  <a:cubicBezTo>
                    <a:pt x="20504" y="20979"/>
                    <a:pt x="20261" y="21185"/>
                    <a:pt x="20023" y="21349"/>
                  </a:cubicBezTo>
                  <a:cubicBezTo>
                    <a:pt x="19783" y="21518"/>
                    <a:pt x="19594" y="21600"/>
                    <a:pt x="19447" y="21600"/>
                  </a:cubicBezTo>
                  <a:cubicBezTo>
                    <a:pt x="19190" y="21600"/>
                    <a:pt x="18975" y="21515"/>
                    <a:pt x="18811" y="21343"/>
                  </a:cubicBezTo>
                  <a:lnTo>
                    <a:pt x="13957" y="16503"/>
                  </a:lnTo>
                  <a:cubicBezTo>
                    <a:pt x="13217" y="16980"/>
                    <a:pt x="12429" y="17350"/>
                    <a:pt x="11590" y="17604"/>
                  </a:cubicBezTo>
                  <a:cubicBezTo>
                    <a:pt x="10751" y="17864"/>
                    <a:pt x="9892" y="17991"/>
                    <a:pt x="9007" y="17991"/>
                  </a:cubicBezTo>
                  <a:cubicBezTo>
                    <a:pt x="7770" y="17991"/>
                    <a:pt x="6609" y="17760"/>
                    <a:pt x="5518" y="17291"/>
                  </a:cubicBezTo>
                  <a:cubicBezTo>
                    <a:pt x="4427" y="16822"/>
                    <a:pt x="3470" y="16175"/>
                    <a:pt x="2645" y="15354"/>
                  </a:cubicBezTo>
                  <a:cubicBezTo>
                    <a:pt x="1817" y="14535"/>
                    <a:pt x="1173" y="13580"/>
                    <a:pt x="701" y="12487"/>
                  </a:cubicBezTo>
                  <a:cubicBezTo>
                    <a:pt x="232" y="11400"/>
                    <a:pt x="0" y="10237"/>
                    <a:pt x="0" y="9000"/>
                  </a:cubicBezTo>
                  <a:cubicBezTo>
                    <a:pt x="0" y="7769"/>
                    <a:pt x="232" y="6602"/>
                    <a:pt x="701" y="5515"/>
                  </a:cubicBezTo>
                  <a:cubicBezTo>
                    <a:pt x="1170" y="4422"/>
                    <a:pt x="1817" y="3468"/>
                    <a:pt x="2645" y="2646"/>
                  </a:cubicBezTo>
                  <a:cubicBezTo>
                    <a:pt x="3470" y="1827"/>
                    <a:pt x="4425" y="1180"/>
                    <a:pt x="5512" y="709"/>
                  </a:cubicBezTo>
                  <a:cubicBezTo>
                    <a:pt x="6600" y="237"/>
                    <a:pt x="7764" y="0"/>
                    <a:pt x="9007" y="0"/>
                  </a:cubicBezTo>
                  <a:cubicBezTo>
                    <a:pt x="10245" y="0"/>
                    <a:pt x="11403" y="237"/>
                    <a:pt x="12488" y="709"/>
                  </a:cubicBezTo>
                  <a:cubicBezTo>
                    <a:pt x="13573" y="1180"/>
                    <a:pt x="14531" y="1827"/>
                    <a:pt x="15359" y="2646"/>
                  </a:cubicBezTo>
                  <a:cubicBezTo>
                    <a:pt x="16184" y="3468"/>
                    <a:pt x="16831" y="4422"/>
                    <a:pt x="17300" y="5515"/>
                  </a:cubicBezTo>
                  <a:cubicBezTo>
                    <a:pt x="17769" y="6602"/>
                    <a:pt x="18003" y="7769"/>
                    <a:pt x="18003" y="9000"/>
                  </a:cubicBezTo>
                  <a:cubicBezTo>
                    <a:pt x="18003" y="9887"/>
                    <a:pt x="17873" y="10748"/>
                    <a:pt x="17616" y="11589"/>
                  </a:cubicBezTo>
                  <a:cubicBezTo>
                    <a:pt x="17359" y="12434"/>
                    <a:pt x="16992" y="13219"/>
                    <a:pt x="16514" y="13947"/>
                  </a:cubicBezTo>
                  <a:lnTo>
                    <a:pt x="21357" y="18802"/>
                  </a:lnTo>
                  <a:close/>
                  <a:moveTo>
                    <a:pt x="3597" y="9000"/>
                  </a:moveTo>
                  <a:cubicBezTo>
                    <a:pt x="3597" y="9759"/>
                    <a:pt x="3741" y="10465"/>
                    <a:pt x="4029" y="11118"/>
                  </a:cubicBezTo>
                  <a:cubicBezTo>
                    <a:pt x="4317" y="11770"/>
                    <a:pt x="4707" y="12338"/>
                    <a:pt x="5193" y="12821"/>
                  </a:cubicBezTo>
                  <a:cubicBezTo>
                    <a:pt x="5679" y="13301"/>
                    <a:pt x="6253" y="13685"/>
                    <a:pt x="6908" y="13970"/>
                  </a:cubicBezTo>
                  <a:cubicBezTo>
                    <a:pt x="7566" y="14252"/>
                    <a:pt x="8264" y="14394"/>
                    <a:pt x="9004" y="14394"/>
                  </a:cubicBezTo>
                  <a:cubicBezTo>
                    <a:pt x="9745" y="14394"/>
                    <a:pt x="10440" y="14252"/>
                    <a:pt x="11092" y="13970"/>
                  </a:cubicBezTo>
                  <a:cubicBezTo>
                    <a:pt x="11745" y="13685"/>
                    <a:pt x="12319" y="13301"/>
                    <a:pt x="12802" y="12821"/>
                  </a:cubicBezTo>
                  <a:cubicBezTo>
                    <a:pt x="13291" y="12338"/>
                    <a:pt x="13678" y="11770"/>
                    <a:pt x="13966" y="11118"/>
                  </a:cubicBezTo>
                  <a:cubicBezTo>
                    <a:pt x="14254" y="10465"/>
                    <a:pt x="14398" y="9759"/>
                    <a:pt x="14398" y="9000"/>
                  </a:cubicBezTo>
                  <a:cubicBezTo>
                    <a:pt x="14398" y="8260"/>
                    <a:pt x="14254" y="7565"/>
                    <a:pt x="13966" y="6913"/>
                  </a:cubicBezTo>
                  <a:cubicBezTo>
                    <a:pt x="13675" y="6258"/>
                    <a:pt x="13291" y="5684"/>
                    <a:pt x="12802" y="5193"/>
                  </a:cubicBezTo>
                  <a:cubicBezTo>
                    <a:pt x="12316" y="4704"/>
                    <a:pt x="11745" y="4317"/>
                    <a:pt x="11092" y="4032"/>
                  </a:cubicBezTo>
                  <a:cubicBezTo>
                    <a:pt x="10440" y="3750"/>
                    <a:pt x="9742" y="3606"/>
                    <a:pt x="9004" y="3606"/>
                  </a:cubicBezTo>
                  <a:cubicBezTo>
                    <a:pt x="8267" y="3606"/>
                    <a:pt x="7566" y="3750"/>
                    <a:pt x="6908" y="4032"/>
                  </a:cubicBezTo>
                  <a:cubicBezTo>
                    <a:pt x="6253" y="4317"/>
                    <a:pt x="5676" y="4704"/>
                    <a:pt x="5193" y="5193"/>
                  </a:cubicBezTo>
                  <a:cubicBezTo>
                    <a:pt x="4707" y="5684"/>
                    <a:pt x="4317" y="6258"/>
                    <a:pt x="4029" y="6913"/>
                  </a:cubicBezTo>
                  <a:cubicBezTo>
                    <a:pt x="3741" y="7565"/>
                    <a:pt x="3597" y="8257"/>
                    <a:pt x="3597" y="9000"/>
                  </a:cubicBezTo>
                  <a:moveTo>
                    <a:pt x="9007" y="5591"/>
                  </a:moveTo>
                  <a:cubicBezTo>
                    <a:pt x="9185" y="5591"/>
                    <a:pt x="9344" y="5656"/>
                    <a:pt x="9473" y="5786"/>
                  </a:cubicBezTo>
                  <a:cubicBezTo>
                    <a:pt x="9603" y="5919"/>
                    <a:pt x="9668" y="6082"/>
                    <a:pt x="9668" y="6280"/>
                  </a:cubicBezTo>
                  <a:cubicBezTo>
                    <a:pt x="9668" y="6461"/>
                    <a:pt x="9603" y="6616"/>
                    <a:pt x="9473" y="6746"/>
                  </a:cubicBezTo>
                  <a:cubicBezTo>
                    <a:pt x="9344" y="6879"/>
                    <a:pt x="9185" y="6944"/>
                    <a:pt x="9007" y="6944"/>
                  </a:cubicBezTo>
                  <a:cubicBezTo>
                    <a:pt x="8439" y="6944"/>
                    <a:pt x="7953" y="7144"/>
                    <a:pt x="7552" y="7537"/>
                  </a:cubicBezTo>
                  <a:cubicBezTo>
                    <a:pt x="7151" y="7935"/>
                    <a:pt x="6950" y="8423"/>
                    <a:pt x="6950" y="8997"/>
                  </a:cubicBezTo>
                  <a:cubicBezTo>
                    <a:pt x="6950" y="9180"/>
                    <a:pt x="6885" y="9333"/>
                    <a:pt x="6755" y="9466"/>
                  </a:cubicBezTo>
                  <a:cubicBezTo>
                    <a:pt x="6623" y="9596"/>
                    <a:pt x="6467" y="9658"/>
                    <a:pt x="6289" y="9658"/>
                  </a:cubicBezTo>
                  <a:cubicBezTo>
                    <a:pt x="6080" y="9658"/>
                    <a:pt x="5914" y="9596"/>
                    <a:pt x="5786" y="9466"/>
                  </a:cubicBezTo>
                  <a:cubicBezTo>
                    <a:pt x="5659" y="9333"/>
                    <a:pt x="5600" y="9180"/>
                    <a:pt x="5600" y="8997"/>
                  </a:cubicBezTo>
                  <a:cubicBezTo>
                    <a:pt x="5600" y="8539"/>
                    <a:pt x="5685" y="8104"/>
                    <a:pt x="5863" y="7686"/>
                  </a:cubicBezTo>
                  <a:cubicBezTo>
                    <a:pt x="6038" y="7271"/>
                    <a:pt x="6281" y="6907"/>
                    <a:pt x="6597" y="6591"/>
                  </a:cubicBezTo>
                  <a:cubicBezTo>
                    <a:pt x="6905" y="6277"/>
                    <a:pt x="7264" y="6029"/>
                    <a:pt x="7677" y="5857"/>
                  </a:cubicBezTo>
                  <a:cubicBezTo>
                    <a:pt x="8086" y="5681"/>
                    <a:pt x="8530" y="5591"/>
                    <a:pt x="9007" y="5591"/>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0" tIns="0" rIns="0" bIns="0"/>
            <a:lstStyle/>
            <a:p>
              <a:pPr marL="0" marR="0" lvl="0" indent="0" defTabSz="91440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0" cap="none" spc="0" normalizeH="0" baseline="0" noProof="0">
                <a:ln>
                  <a:noFill/>
                </a:ln>
                <a:solidFill>
                  <a:srgbClr val="000000"/>
                </a:solidFill>
                <a:effectLst/>
                <a:uLnTx/>
                <a:uFillTx/>
                <a:latin typeface="Calibri" panose="020F0502020204030204" pitchFamily="34" charset="0"/>
                <a:ea typeface="宋体" panose="02010600030101010101" pitchFamily="2" charset="-122"/>
              </a:endParaRPr>
            </a:p>
          </p:txBody>
        </p:sp>
        <p:sp>
          <p:nvSpPr>
            <p:cNvPr id="19" name="AutoShape 29"/>
            <p:cNvSpPr/>
            <p:nvPr/>
          </p:nvSpPr>
          <p:spPr bwMode="auto">
            <a:xfrm>
              <a:off x="7252660" y="2597557"/>
              <a:ext cx="309563" cy="258762"/>
            </a:xfrm>
            <a:custGeom>
              <a:avLst/>
              <a:gdLst>
                <a:gd name="T0" fmla="*/ 309563 w 21600"/>
                <a:gd name="T1" fmla="*/ 112611 h 21579"/>
                <a:gd name="T2" fmla="*/ 304088 w 21600"/>
                <a:gd name="T3" fmla="*/ 128272 h 21579"/>
                <a:gd name="T4" fmla="*/ 290402 w 21600"/>
                <a:gd name="T5" fmla="*/ 137037 h 21579"/>
                <a:gd name="T6" fmla="*/ 290402 w 21600"/>
                <a:gd name="T7" fmla="*/ 199189 h 21579"/>
                <a:gd name="T8" fmla="*/ 282763 w 21600"/>
                <a:gd name="T9" fmla="*/ 217380 h 21579"/>
                <a:gd name="T10" fmla="*/ 264547 w 21600"/>
                <a:gd name="T11" fmla="*/ 224946 h 21579"/>
                <a:gd name="T12" fmla="*/ 237002 w 21600"/>
                <a:gd name="T13" fmla="*/ 202702 h 21579"/>
                <a:gd name="T14" fmla="*/ 202305 w 21600"/>
                <a:gd name="T15" fmla="*/ 182929 h 21579"/>
                <a:gd name="T16" fmla="*/ 164097 w 21600"/>
                <a:gd name="T17" fmla="*/ 167508 h 21579"/>
                <a:gd name="T18" fmla="*/ 125961 w 21600"/>
                <a:gd name="T19" fmla="*/ 159102 h 21579"/>
                <a:gd name="T20" fmla="*/ 114209 w 21600"/>
                <a:gd name="T21" fmla="*/ 165829 h 21579"/>
                <a:gd name="T22" fmla="*/ 107989 w 21600"/>
                <a:gd name="T23" fmla="*/ 176345 h 21579"/>
                <a:gd name="T24" fmla="*/ 107645 w 21600"/>
                <a:gd name="T25" fmla="*/ 188241 h 21579"/>
                <a:gd name="T26" fmla="*/ 113893 w 21600"/>
                <a:gd name="T27" fmla="*/ 199189 h 21579"/>
                <a:gd name="T28" fmla="*/ 110024 w 21600"/>
                <a:gd name="T29" fmla="*/ 211924 h 21579"/>
                <a:gd name="T30" fmla="*/ 113463 w 21600"/>
                <a:gd name="T31" fmla="*/ 223112 h 21579"/>
                <a:gd name="T32" fmla="*/ 121790 w 21600"/>
                <a:gd name="T33" fmla="*/ 233460 h 21579"/>
                <a:gd name="T34" fmla="*/ 132868 w 21600"/>
                <a:gd name="T35" fmla="*/ 243317 h 21579"/>
                <a:gd name="T36" fmla="*/ 121188 w 21600"/>
                <a:gd name="T37" fmla="*/ 254373 h 21579"/>
                <a:gd name="T38" fmla="*/ 103360 w 21600"/>
                <a:gd name="T39" fmla="*/ 258666 h 21579"/>
                <a:gd name="T40" fmla="*/ 84800 w 21600"/>
                <a:gd name="T41" fmla="*/ 256903 h 21579"/>
                <a:gd name="T42" fmla="*/ 70555 w 21600"/>
                <a:gd name="T43" fmla="*/ 249553 h 21579"/>
                <a:gd name="T44" fmla="*/ 63819 w 21600"/>
                <a:gd name="T45" fmla="*/ 228508 h 21579"/>
                <a:gd name="T46" fmla="*/ 57785 w 21600"/>
                <a:gd name="T47" fmla="*/ 206540 h 21579"/>
                <a:gd name="T48" fmla="*/ 55435 w 21600"/>
                <a:gd name="T49" fmla="*/ 183240 h 21579"/>
                <a:gd name="T50" fmla="*/ 59476 w 21600"/>
                <a:gd name="T51" fmla="*/ 157735 h 21579"/>
                <a:gd name="T52" fmla="*/ 25854 w 21600"/>
                <a:gd name="T53" fmla="*/ 157735 h 21579"/>
                <a:gd name="T54" fmla="*/ 7653 w 21600"/>
                <a:gd name="T55" fmla="*/ 150168 h 21579"/>
                <a:gd name="T56" fmla="*/ 0 w 21600"/>
                <a:gd name="T57" fmla="*/ 131797 h 21579"/>
                <a:gd name="T58" fmla="*/ 0 w 21600"/>
                <a:gd name="T59" fmla="*/ 93221 h 21579"/>
                <a:gd name="T60" fmla="*/ 7538 w 21600"/>
                <a:gd name="T61" fmla="*/ 74886 h 21579"/>
                <a:gd name="T62" fmla="*/ 25854 w 21600"/>
                <a:gd name="T63" fmla="*/ 67212 h 21579"/>
                <a:gd name="T64" fmla="*/ 109680 w 21600"/>
                <a:gd name="T65" fmla="*/ 67212 h 21579"/>
                <a:gd name="T66" fmla="*/ 150840 w 21600"/>
                <a:gd name="T67" fmla="*/ 61588 h 21579"/>
                <a:gd name="T68" fmla="*/ 193635 w 21600"/>
                <a:gd name="T69" fmla="*/ 46455 h 21579"/>
                <a:gd name="T70" fmla="*/ 233218 w 21600"/>
                <a:gd name="T71" fmla="*/ 24846 h 21579"/>
                <a:gd name="T72" fmla="*/ 264547 w 21600"/>
                <a:gd name="T73" fmla="*/ 0 h 21579"/>
                <a:gd name="T74" fmla="*/ 282763 w 21600"/>
                <a:gd name="T75" fmla="*/ 7603 h 21579"/>
                <a:gd name="T76" fmla="*/ 290402 w 21600"/>
                <a:gd name="T77" fmla="*/ 25973 h 21579"/>
                <a:gd name="T78" fmla="*/ 290402 w 21600"/>
                <a:gd name="T79" fmla="*/ 87945 h 21579"/>
                <a:gd name="T80" fmla="*/ 304088 w 21600"/>
                <a:gd name="T81" fmla="*/ 96782 h 21579"/>
                <a:gd name="T82" fmla="*/ 309563 w 21600"/>
                <a:gd name="T83" fmla="*/ 112611 h 21579"/>
                <a:gd name="T84" fmla="*/ 264547 w 21600"/>
                <a:gd name="T85" fmla="*/ 34235 h 21579"/>
                <a:gd name="T86" fmla="*/ 236658 w 21600"/>
                <a:gd name="T87" fmla="*/ 53386 h 21579"/>
                <a:gd name="T88" fmla="*/ 204656 w 21600"/>
                <a:gd name="T89" fmla="*/ 69958 h 21579"/>
                <a:gd name="T90" fmla="*/ 170231 w 21600"/>
                <a:gd name="T91" fmla="*/ 83016 h 21579"/>
                <a:gd name="T92" fmla="*/ 135534 w 21600"/>
                <a:gd name="T93" fmla="*/ 91182 h 21579"/>
                <a:gd name="T94" fmla="*/ 135534 w 21600"/>
                <a:gd name="T95" fmla="*/ 133980 h 21579"/>
                <a:gd name="T96" fmla="*/ 170231 w 21600"/>
                <a:gd name="T97" fmla="*/ 142242 h 21579"/>
                <a:gd name="T98" fmla="*/ 204656 w 21600"/>
                <a:gd name="T99" fmla="*/ 155372 h 21579"/>
                <a:gd name="T100" fmla="*/ 236830 w 21600"/>
                <a:gd name="T101" fmla="*/ 172052 h 21579"/>
                <a:gd name="T102" fmla="*/ 264547 w 21600"/>
                <a:gd name="T103" fmla="*/ 190915 h 21579"/>
                <a:gd name="T104" fmla="*/ 264547 w 21600"/>
                <a:gd name="T105" fmla="*/ 34235 h 21579"/>
                <a:gd name="T106" fmla="*/ 264547 w 21600"/>
                <a:gd name="T107" fmla="*/ 34235 h 21579"/>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1600" h="21579">
                  <a:moveTo>
                    <a:pt x="21600" y="9391"/>
                  </a:moveTo>
                  <a:cubicBezTo>
                    <a:pt x="21600" y="9887"/>
                    <a:pt x="21473" y="10321"/>
                    <a:pt x="21218" y="10697"/>
                  </a:cubicBezTo>
                  <a:cubicBezTo>
                    <a:pt x="20963" y="11073"/>
                    <a:pt x="20648" y="11313"/>
                    <a:pt x="20263" y="11428"/>
                  </a:cubicBezTo>
                  <a:lnTo>
                    <a:pt x="20263" y="16611"/>
                  </a:lnTo>
                  <a:cubicBezTo>
                    <a:pt x="20263" y="17201"/>
                    <a:pt x="20087" y="17708"/>
                    <a:pt x="19730" y="18128"/>
                  </a:cubicBezTo>
                  <a:cubicBezTo>
                    <a:pt x="19375" y="18551"/>
                    <a:pt x="18951" y="18759"/>
                    <a:pt x="18459" y="18759"/>
                  </a:cubicBezTo>
                  <a:cubicBezTo>
                    <a:pt x="17928" y="18122"/>
                    <a:pt x="17286" y="17506"/>
                    <a:pt x="16537" y="16904"/>
                  </a:cubicBezTo>
                  <a:cubicBezTo>
                    <a:pt x="15786" y="16305"/>
                    <a:pt x="14980" y="15757"/>
                    <a:pt x="14116" y="15255"/>
                  </a:cubicBezTo>
                  <a:cubicBezTo>
                    <a:pt x="13254" y="14756"/>
                    <a:pt x="12363" y="14325"/>
                    <a:pt x="11450" y="13969"/>
                  </a:cubicBezTo>
                  <a:cubicBezTo>
                    <a:pt x="10537" y="13614"/>
                    <a:pt x="9648" y="13380"/>
                    <a:pt x="8789" y="13268"/>
                  </a:cubicBezTo>
                  <a:cubicBezTo>
                    <a:pt x="8453" y="13379"/>
                    <a:pt x="8179" y="13564"/>
                    <a:pt x="7969" y="13829"/>
                  </a:cubicBezTo>
                  <a:cubicBezTo>
                    <a:pt x="7758" y="14093"/>
                    <a:pt x="7614" y="14386"/>
                    <a:pt x="7535" y="14706"/>
                  </a:cubicBezTo>
                  <a:cubicBezTo>
                    <a:pt x="7457" y="15029"/>
                    <a:pt x="7450" y="15361"/>
                    <a:pt x="7511" y="15698"/>
                  </a:cubicBezTo>
                  <a:cubicBezTo>
                    <a:pt x="7575" y="16036"/>
                    <a:pt x="7719" y="16341"/>
                    <a:pt x="7947" y="16611"/>
                  </a:cubicBezTo>
                  <a:cubicBezTo>
                    <a:pt x="7751" y="16992"/>
                    <a:pt x="7660" y="17347"/>
                    <a:pt x="7677" y="17673"/>
                  </a:cubicBezTo>
                  <a:cubicBezTo>
                    <a:pt x="7692" y="17993"/>
                    <a:pt x="7773" y="18307"/>
                    <a:pt x="7917" y="18606"/>
                  </a:cubicBezTo>
                  <a:cubicBezTo>
                    <a:pt x="8059" y="18909"/>
                    <a:pt x="8255" y="19193"/>
                    <a:pt x="8498" y="19469"/>
                  </a:cubicBezTo>
                  <a:cubicBezTo>
                    <a:pt x="8737" y="19745"/>
                    <a:pt x="8997" y="20021"/>
                    <a:pt x="9271" y="20291"/>
                  </a:cubicBezTo>
                  <a:cubicBezTo>
                    <a:pt x="9114" y="20696"/>
                    <a:pt x="8843" y="21001"/>
                    <a:pt x="8456" y="21213"/>
                  </a:cubicBezTo>
                  <a:cubicBezTo>
                    <a:pt x="8069" y="21424"/>
                    <a:pt x="7655" y="21541"/>
                    <a:pt x="7212" y="21571"/>
                  </a:cubicBezTo>
                  <a:cubicBezTo>
                    <a:pt x="6772" y="21600"/>
                    <a:pt x="6341" y="21550"/>
                    <a:pt x="5917" y="21424"/>
                  </a:cubicBezTo>
                  <a:cubicBezTo>
                    <a:pt x="5496" y="21295"/>
                    <a:pt x="5163" y="21092"/>
                    <a:pt x="4923" y="20811"/>
                  </a:cubicBezTo>
                  <a:cubicBezTo>
                    <a:pt x="4781" y="20241"/>
                    <a:pt x="4625" y="19657"/>
                    <a:pt x="4453" y="19056"/>
                  </a:cubicBezTo>
                  <a:cubicBezTo>
                    <a:pt x="4282" y="18454"/>
                    <a:pt x="4140" y="17843"/>
                    <a:pt x="4032" y="17224"/>
                  </a:cubicBezTo>
                  <a:cubicBezTo>
                    <a:pt x="3922" y="16599"/>
                    <a:pt x="3868" y="15953"/>
                    <a:pt x="3868" y="15281"/>
                  </a:cubicBezTo>
                  <a:cubicBezTo>
                    <a:pt x="3868" y="14615"/>
                    <a:pt x="3961" y="13905"/>
                    <a:pt x="4150" y="13154"/>
                  </a:cubicBezTo>
                  <a:lnTo>
                    <a:pt x="1804" y="13154"/>
                  </a:lnTo>
                  <a:cubicBezTo>
                    <a:pt x="1312" y="13154"/>
                    <a:pt x="889" y="12945"/>
                    <a:pt x="534" y="12523"/>
                  </a:cubicBezTo>
                  <a:cubicBezTo>
                    <a:pt x="176" y="12100"/>
                    <a:pt x="0" y="11592"/>
                    <a:pt x="0" y="10991"/>
                  </a:cubicBezTo>
                  <a:lnTo>
                    <a:pt x="0" y="7774"/>
                  </a:lnTo>
                  <a:cubicBezTo>
                    <a:pt x="0" y="7184"/>
                    <a:pt x="176" y="6677"/>
                    <a:pt x="526" y="6245"/>
                  </a:cubicBezTo>
                  <a:cubicBezTo>
                    <a:pt x="879" y="5820"/>
                    <a:pt x="1305" y="5605"/>
                    <a:pt x="1804" y="5605"/>
                  </a:cubicBezTo>
                  <a:lnTo>
                    <a:pt x="7653" y="5605"/>
                  </a:lnTo>
                  <a:cubicBezTo>
                    <a:pt x="8551" y="5605"/>
                    <a:pt x="9509" y="5450"/>
                    <a:pt x="10525" y="5136"/>
                  </a:cubicBezTo>
                  <a:cubicBezTo>
                    <a:pt x="11541" y="4822"/>
                    <a:pt x="12537" y="4399"/>
                    <a:pt x="13511" y="3874"/>
                  </a:cubicBezTo>
                  <a:cubicBezTo>
                    <a:pt x="14488" y="3343"/>
                    <a:pt x="15409" y="2744"/>
                    <a:pt x="16273" y="2072"/>
                  </a:cubicBezTo>
                  <a:cubicBezTo>
                    <a:pt x="17135" y="1406"/>
                    <a:pt x="17864" y="713"/>
                    <a:pt x="18459" y="0"/>
                  </a:cubicBezTo>
                  <a:cubicBezTo>
                    <a:pt x="18951" y="0"/>
                    <a:pt x="19375" y="214"/>
                    <a:pt x="19730" y="634"/>
                  </a:cubicBezTo>
                  <a:cubicBezTo>
                    <a:pt x="20087" y="1057"/>
                    <a:pt x="20263" y="1567"/>
                    <a:pt x="20263" y="2166"/>
                  </a:cubicBezTo>
                  <a:lnTo>
                    <a:pt x="20263" y="7334"/>
                  </a:lnTo>
                  <a:cubicBezTo>
                    <a:pt x="20648" y="7446"/>
                    <a:pt x="20963" y="7692"/>
                    <a:pt x="21218" y="8071"/>
                  </a:cubicBezTo>
                  <a:cubicBezTo>
                    <a:pt x="21473" y="8455"/>
                    <a:pt x="21600" y="8895"/>
                    <a:pt x="21600" y="9391"/>
                  </a:cubicBezTo>
                  <a:moveTo>
                    <a:pt x="18459" y="2855"/>
                  </a:moveTo>
                  <a:cubicBezTo>
                    <a:pt x="17864" y="3407"/>
                    <a:pt x="17215" y="3941"/>
                    <a:pt x="16513" y="4452"/>
                  </a:cubicBezTo>
                  <a:cubicBezTo>
                    <a:pt x="15810" y="4963"/>
                    <a:pt x="15066" y="5423"/>
                    <a:pt x="14280" y="5834"/>
                  </a:cubicBezTo>
                  <a:cubicBezTo>
                    <a:pt x="13494" y="6245"/>
                    <a:pt x="12694" y="6609"/>
                    <a:pt x="11878" y="6923"/>
                  </a:cubicBezTo>
                  <a:cubicBezTo>
                    <a:pt x="11061" y="7237"/>
                    <a:pt x="10255" y="7463"/>
                    <a:pt x="9457" y="7604"/>
                  </a:cubicBezTo>
                  <a:lnTo>
                    <a:pt x="9457" y="11173"/>
                  </a:lnTo>
                  <a:cubicBezTo>
                    <a:pt x="10255" y="11325"/>
                    <a:pt x="11061" y="11554"/>
                    <a:pt x="11878" y="11862"/>
                  </a:cubicBezTo>
                  <a:cubicBezTo>
                    <a:pt x="12694" y="12170"/>
                    <a:pt x="13494" y="12537"/>
                    <a:pt x="14280" y="12957"/>
                  </a:cubicBezTo>
                  <a:cubicBezTo>
                    <a:pt x="15066" y="13379"/>
                    <a:pt x="15813" y="13843"/>
                    <a:pt x="16525" y="14348"/>
                  </a:cubicBezTo>
                  <a:cubicBezTo>
                    <a:pt x="17235" y="14856"/>
                    <a:pt x="17881" y="15381"/>
                    <a:pt x="18459" y="15921"/>
                  </a:cubicBezTo>
                  <a:lnTo>
                    <a:pt x="18459" y="2855"/>
                  </a:lnTo>
                  <a:close/>
                  <a:moveTo>
                    <a:pt x="18459" y="2855"/>
                  </a:move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0" tIns="0" rIns="0" bIns="0"/>
            <a:lstStyle/>
            <a:p>
              <a:pPr marL="0" marR="0" lvl="0" indent="0" defTabSz="91440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0" cap="none" spc="0" normalizeH="0" baseline="0" noProof="0">
                <a:ln>
                  <a:noFill/>
                </a:ln>
                <a:solidFill>
                  <a:srgbClr val="000000"/>
                </a:solidFill>
                <a:effectLst/>
                <a:uLnTx/>
                <a:uFillTx/>
                <a:latin typeface="Calibri" panose="020F0502020204030204" pitchFamily="34" charset="0"/>
                <a:ea typeface="宋体" panose="02010600030101010101" pitchFamily="2" charset="-122"/>
              </a:endParaRPr>
            </a:p>
          </p:txBody>
        </p:sp>
        <p:sp>
          <p:nvSpPr>
            <p:cNvPr id="20" name="AutoShape 30"/>
            <p:cNvSpPr/>
            <p:nvPr/>
          </p:nvSpPr>
          <p:spPr bwMode="auto">
            <a:xfrm>
              <a:off x="4599948" y="2435632"/>
              <a:ext cx="277812" cy="277812"/>
            </a:xfrm>
            <a:custGeom>
              <a:avLst/>
              <a:gdLst>
                <a:gd name="T0" fmla="*/ 277812 w 21600"/>
                <a:gd name="T1" fmla="*/ 53710 h 21600"/>
                <a:gd name="T2" fmla="*/ 257079 w 21600"/>
                <a:gd name="T3" fmla="*/ 277812 h 21600"/>
                <a:gd name="T4" fmla="*/ 0 w 21600"/>
                <a:gd name="T5" fmla="*/ 257066 h 21600"/>
                <a:gd name="T6" fmla="*/ 20733 w 21600"/>
                <a:gd name="T7" fmla="*/ 33183 h 21600"/>
                <a:gd name="T8" fmla="*/ 29440 w 21600"/>
                <a:gd name="T9" fmla="*/ 19820 h 21600"/>
                <a:gd name="T10" fmla="*/ 61697 w 21600"/>
                <a:gd name="T11" fmla="*/ 0 h 21600"/>
                <a:gd name="T12" fmla="*/ 94057 w 21600"/>
                <a:gd name="T13" fmla="*/ 19884 h 21600"/>
                <a:gd name="T14" fmla="*/ 104617 w 21600"/>
                <a:gd name="T15" fmla="*/ 33183 h 21600"/>
                <a:gd name="T16" fmla="*/ 112128 w 21600"/>
                <a:gd name="T17" fmla="*/ 9852 h 21600"/>
                <a:gd name="T18" fmla="*/ 154610 w 21600"/>
                <a:gd name="T19" fmla="*/ 2740 h 21600"/>
                <a:gd name="T20" fmla="*/ 173234 w 21600"/>
                <a:gd name="T21" fmla="*/ 30894 h 21600"/>
                <a:gd name="T22" fmla="*/ 181903 w 21600"/>
                <a:gd name="T23" fmla="*/ 30894 h 21600"/>
                <a:gd name="T24" fmla="*/ 200076 w 21600"/>
                <a:gd name="T25" fmla="*/ 2740 h 21600"/>
                <a:gd name="T26" fmla="*/ 242635 w 21600"/>
                <a:gd name="T27" fmla="*/ 9852 h 21600"/>
                <a:gd name="T28" fmla="*/ 250147 w 21600"/>
                <a:gd name="T29" fmla="*/ 33183 h 21600"/>
                <a:gd name="T30" fmla="*/ 28038 w 21600"/>
                <a:gd name="T31" fmla="*/ 102482 h 21600"/>
                <a:gd name="T32" fmla="*/ 78032 w 21600"/>
                <a:gd name="T33" fmla="*/ 102482 h 21600"/>
                <a:gd name="T34" fmla="*/ 28038 w 21600"/>
                <a:gd name="T35" fmla="*/ 198738 h 21600"/>
                <a:gd name="T36" fmla="*/ 78032 w 21600"/>
                <a:gd name="T37" fmla="*/ 205478 h 21600"/>
                <a:gd name="T38" fmla="*/ 78032 w 21600"/>
                <a:gd name="T39" fmla="*/ 249812 h 21600"/>
                <a:gd name="T40" fmla="*/ 61736 w 21600"/>
                <a:gd name="T41" fmla="*/ 81337 h 21600"/>
                <a:gd name="T42" fmla="*/ 61736 w 21600"/>
                <a:gd name="T43" fmla="*/ 20746 h 21600"/>
                <a:gd name="T44" fmla="*/ 135498 w 21600"/>
                <a:gd name="T45" fmla="*/ 102482 h 21600"/>
                <a:gd name="T46" fmla="*/ 135498 w 21600"/>
                <a:gd name="T47" fmla="*/ 147189 h 21600"/>
                <a:gd name="T48" fmla="*/ 84990 w 21600"/>
                <a:gd name="T49" fmla="*/ 154031 h 21600"/>
                <a:gd name="T50" fmla="*/ 135498 w 21600"/>
                <a:gd name="T51" fmla="*/ 154031 h 21600"/>
                <a:gd name="T52" fmla="*/ 84990 w 21600"/>
                <a:gd name="T53" fmla="*/ 249812 h 21600"/>
                <a:gd name="T54" fmla="*/ 125723 w 21600"/>
                <a:gd name="T55" fmla="*/ 71292 h 21600"/>
                <a:gd name="T56" fmla="*/ 149054 w 21600"/>
                <a:gd name="T57" fmla="*/ 78971 h 21600"/>
                <a:gd name="T58" fmla="*/ 149054 w 21600"/>
                <a:gd name="T59" fmla="*/ 23190 h 21600"/>
                <a:gd name="T60" fmla="*/ 125723 w 21600"/>
                <a:gd name="T61" fmla="*/ 30855 h 21600"/>
                <a:gd name="T62" fmla="*/ 142430 w 21600"/>
                <a:gd name="T63" fmla="*/ 102482 h 21600"/>
                <a:gd name="T64" fmla="*/ 192745 w 21600"/>
                <a:gd name="T65" fmla="*/ 102482 h 21600"/>
                <a:gd name="T66" fmla="*/ 142430 w 21600"/>
                <a:gd name="T67" fmla="*/ 198738 h 21600"/>
                <a:gd name="T68" fmla="*/ 192745 w 21600"/>
                <a:gd name="T69" fmla="*/ 205478 h 21600"/>
                <a:gd name="T70" fmla="*/ 192745 w 21600"/>
                <a:gd name="T71" fmla="*/ 249812 h 21600"/>
                <a:gd name="T72" fmla="*/ 199639 w 21600"/>
                <a:gd name="T73" fmla="*/ 102482 h 21600"/>
                <a:gd name="T74" fmla="*/ 249812 w 21600"/>
                <a:gd name="T75" fmla="*/ 102482 h 21600"/>
                <a:gd name="T76" fmla="*/ 199639 w 21600"/>
                <a:gd name="T77" fmla="*/ 198738 h 21600"/>
                <a:gd name="T78" fmla="*/ 249812 w 21600"/>
                <a:gd name="T79" fmla="*/ 205478 h 21600"/>
                <a:gd name="T80" fmla="*/ 249812 w 21600"/>
                <a:gd name="T81" fmla="*/ 249812 h 21600"/>
                <a:gd name="T82" fmla="*/ 216153 w 21600"/>
                <a:gd name="T83" fmla="*/ 81337 h 21600"/>
                <a:gd name="T84" fmla="*/ 216153 w 21600"/>
                <a:gd name="T85" fmla="*/ 20746 h 21600"/>
                <a:gd name="T86" fmla="*/ 202674 w 21600"/>
                <a:gd name="T87" fmla="*/ 71292 h 2160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1600" h="21600">
                  <a:moveTo>
                    <a:pt x="19988" y="2580"/>
                  </a:moveTo>
                  <a:cubicBezTo>
                    <a:pt x="20420" y="2580"/>
                    <a:pt x="20794" y="2736"/>
                    <a:pt x="21116" y="3053"/>
                  </a:cubicBezTo>
                  <a:cubicBezTo>
                    <a:pt x="21439" y="3372"/>
                    <a:pt x="21600" y="3744"/>
                    <a:pt x="21600" y="4176"/>
                  </a:cubicBezTo>
                  <a:lnTo>
                    <a:pt x="21600" y="19987"/>
                  </a:lnTo>
                  <a:cubicBezTo>
                    <a:pt x="21600" y="20419"/>
                    <a:pt x="21439" y="20797"/>
                    <a:pt x="21116" y="21116"/>
                  </a:cubicBezTo>
                  <a:cubicBezTo>
                    <a:pt x="20794" y="21439"/>
                    <a:pt x="20420" y="21600"/>
                    <a:pt x="19988" y="21600"/>
                  </a:cubicBezTo>
                  <a:lnTo>
                    <a:pt x="1612" y="21600"/>
                  </a:lnTo>
                  <a:cubicBezTo>
                    <a:pt x="1180" y="21600"/>
                    <a:pt x="806" y="21439"/>
                    <a:pt x="484" y="21116"/>
                  </a:cubicBezTo>
                  <a:cubicBezTo>
                    <a:pt x="161" y="20797"/>
                    <a:pt x="0" y="20419"/>
                    <a:pt x="0" y="19987"/>
                  </a:cubicBezTo>
                  <a:lnTo>
                    <a:pt x="0" y="4176"/>
                  </a:lnTo>
                  <a:cubicBezTo>
                    <a:pt x="0" y="3744"/>
                    <a:pt x="161" y="3372"/>
                    <a:pt x="484" y="3053"/>
                  </a:cubicBezTo>
                  <a:cubicBezTo>
                    <a:pt x="806" y="2736"/>
                    <a:pt x="1180" y="2580"/>
                    <a:pt x="1612" y="2580"/>
                  </a:cubicBezTo>
                  <a:lnTo>
                    <a:pt x="2151" y="2580"/>
                  </a:lnTo>
                  <a:lnTo>
                    <a:pt x="2151" y="2402"/>
                  </a:lnTo>
                  <a:cubicBezTo>
                    <a:pt x="2151" y="2117"/>
                    <a:pt x="2197" y="1829"/>
                    <a:pt x="2289" y="1541"/>
                  </a:cubicBezTo>
                  <a:cubicBezTo>
                    <a:pt x="2381" y="1250"/>
                    <a:pt x="2531" y="991"/>
                    <a:pt x="2738" y="766"/>
                  </a:cubicBezTo>
                  <a:cubicBezTo>
                    <a:pt x="2943" y="542"/>
                    <a:pt x="3216" y="360"/>
                    <a:pt x="3556" y="213"/>
                  </a:cubicBezTo>
                  <a:cubicBezTo>
                    <a:pt x="3896" y="75"/>
                    <a:pt x="4310" y="0"/>
                    <a:pt x="4797" y="0"/>
                  </a:cubicBezTo>
                  <a:cubicBezTo>
                    <a:pt x="5283" y="0"/>
                    <a:pt x="5698" y="75"/>
                    <a:pt x="6038" y="213"/>
                  </a:cubicBezTo>
                  <a:cubicBezTo>
                    <a:pt x="6378" y="360"/>
                    <a:pt x="6651" y="542"/>
                    <a:pt x="6858" y="766"/>
                  </a:cubicBezTo>
                  <a:cubicBezTo>
                    <a:pt x="7063" y="991"/>
                    <a:pt x="7215" y="1256"/>
                    <a:pt x="7313" y="1546"/>
                  </a:cubicBezTo>
                  <a:cubicBezTo>
                    <a:pt x="7411" y="1840"/>
                    <a:pt x="7457" y="2125"/>
                    <a:pt x="7457" y="2402"/>
                  </a:cubicBezTo>
                  <a:lnTo>
                    <a:pt x="7457" y="2580"/>
                  </a:lnTo>
                  <a:lnTo>
                    <a:pt x="8134" y="2580"/>
                  </a:lnTo>
                  <a:lnTo>
                    <a:pt x="8134" y="2402"/>
                  </a:lnTo>
                  <a:cubicBezTo>
                    <a:pt x="8134" y="2117"/>
                    <a:pt x="8180" y="1829"/>
                    <a:pt x="8269" y="1541"/>
                  </a:cubicBezTo>
                  <a:cubicBezTo>
                    <a:pt x="8364" y="1250"/>
                    <a:pt x="8511" y="991"/>
                    <a:pt x="8718" y="766"/>
                  </a:cubicBezTo>
                  <a:cubicBezTo>
                    <a:pt x="8926" y="541"/>
                    <a:pt x="9199" y="360"/>
                    <a:pt x="9539" y="213"/>
                  </a:cubicBezTo>
                  <a:cubicBezTo>
                    <a:pt x="9879" y="75"/>
                    <a:pt x="10293" y="0"/>
                    <a:pt x="10780" y="0"/>
                  </a:cubicBezTo>
                  <a:cubicBezTo>
                    <a:pt x="11266" y="0"/>
                    <a:pt x="11678" y="75"/>
                    <a:pt x="12021" y="213"/>
                  </a:cubicBezTo>
                  <a:cubicBezTo>
                    <a:pt x="12361" y="360"/>
                    <a:pt x="12637" y="542"/>
                    <a:pt x="12853" y="766"/>
                  </a:cubicBezTo>
                  <a:cubicBezTo>
                    <a:pt x="13069" y="991"/>
                    <a:pt x="13227" y="1256"/>
                    <a:pt x="13322" y="1546"/>
                  </a:cubicBezTo>
                  <a:cubicBezTo>
                    <a:pt x="13417" y="1840"/>
                    <a:pt x="13469" y="2125"/>
                    <a:pt x="13469" y="2402"/>
                  </a:cubicBezTo>
                  <a:lnTo>
                    <a:pt x="13469" y="2580"/>
                  </a:lnTo>
                  <a:lnTo>
                    <a:pt x="14143" y="2580"/>
                  </a:lnTo>
                  <a:lnTo>
                    <a:pt x="14143" y="2402"/>
                  </a:lnTo>
                  <a:cubicBezTo>
                    <a:pt x="14143" y="2117"/>
                    <a:pt x="14192" y="1829"/>
                    <a:pt x="14287" y="1541"/>
                  </a:cubicBezTo>
                  <a:cubicBezTo>
                    <a:pt x="14385" y="1250"/>
                    <a:pt x="14534" y="991"/>
                    <a:pt x="14742" y="766"/>
                  </a:cubicBezTo>
                  <a:cubicBezTo>
                    <a:pt x="14949" y="541"/>
                    <a:pt x="15220" y="360"/>
                    <a:pt x="15556" y="213"/>
                  </a:cubicBezTo>
                  <a:cubicBezTo>
                    <a:pt x="15890" y="75"/>
                    <a:pt x="16305" y="0"/>
                    <a:pt x="16803" y="0"/>
                  </a:cubicBezTo>
                  <a:cubicBezTo>
                    <a:pt x="17290" y="0"/>
                    <a:pt x="17704" y="75"/>
                    <a:pt x="18044" y="213"/>
                  </a:cubicBezTo>
                  <a:cubicBezTo>
                    <a:pt x="18384" y="360"/>
                    <a:pt x="18657" y="541"/>
                    <a:pt x="18865" y="766"/>
                  </a:cubicBezTo>
                  <a:cubicBezTo>
                    <a:pt x="19069" y="991"/>
                    <a:pt x="19219" y="1256"/>
                    <a:pt x="19311" y="1546"/>
                  </a:cubicBezTo>
                  <a:cubicBezTo>
                    <a:pt x="19403" y="1840"/>
                    <a:pt x="19449" y="2125"/>
                    <a:pt x="19449" y="2402"/>
                  </a:cubicBezTo>
                  <a:lnTo>
                    <a:pt x="19449" y="2580"/>
                  </a:lnTo>
                  <a:lnTo>
                    <a:pt x="19988" y="2580"/>
                  </a:lnTo>
                  <a:close/>
                  <a:moveTo>
                    <a:pt x="6067" y="7968"/>
                  </a:moveTo>
                  <a:lnTo>
                    <a:pt x="2180" y="7968"/>
                  </a:lnTo>
                  <a:lnTo>
                    <a:pt x="2180" y="11444"/>
                  </a:lnTo>
                  <a:lnTo>
                    <a:pt x="6067" y="11444"/>
                  </a:lnTo>
                  <a:lnTo>
                    <a:pt x="6067" y="7968"/>
                  </a:lnTo>
                  <a:close/>
                  <a:moveTo>
                    <a:pt x="6067" y="11976"/>
                  </a:moveTo>
                  <a:lnTo>
                    <a:pt x="2180" y="11976"/>
                  </a:lnTo>
                  <a:lnTo>
                    <a:pt x="2180" y="15452"/>
                  </a:lnTo>
                  <a:lnTo>
                    <a:pt x="6067" y="15452"/>
                  </a:lnTo>
                  <a:lnTo>
                    <a:pt x="6067" y="11976"/>
                  </a:lnTo>
                  <a:close/>
                  <a:moveTo>
                    <a:pt x="6067" y="15976"/>
                  </a:moveTo>
                  <a:lnTo>
                    <a:pt x="2180" y="15976"/>
                  </a:lnTo>
                  <a:lnTo>
                    <a:pt x="2180" y="19423"/>
                  </a:lnTo>
                  <a:lnTo>
                    <a:pt x="6067" y="19423"/>
                  </a:lnTo>
                  <a:lnTo>
                    <a:pt x="6067" y="15976"/>
                  </a:lnTo>
                  <a:close/>
                  <a:moveTo>
                    <a:pt x="3755" y="5543"/>
                  </a:moveTo>
                  <a:cubicBezTo>
                    <a:pt x="3755" y="6068"/>
                    <a:pt x="4103" y="6324"/>
                    <a:pt x="4800" y="6324"/>
                  </a:cubicBezTo>
                  <a:cubicBezTo>
                    <a:pt x="5499" y="6324"/>
                    <a:pt x="5848" y="6068"/>
                    <a:pt x="5848" y="5543"/>
                  </a:cubicBezTo>
                  <a:lnTo>
                    <a:pt x="5848" y="2399"/>
                  </a:lnTo>
                  <a:cubicBezTo>
                    <a:pt x="5848" y="1878"/>
                    <a:pt x="5499" y="1613"/>
                    <a:pt x="4800" y="1613"/>
                  </a:cubicBezTo>
                  <a:cubicBezTo>
                    <a:pt x="4103" y="1613"/>
                    <a:pt x="3755" y="1878"/>
                    <a:pt x="3755" y="2399"/>
                  </a:cubicBezTo>
                  <a:lnTo>
                    <a:pt x="3755" y="5543"/>
                  </a:lnTo>
                  <a:close/>
                  <a:moveTo>
                    <a:pt x="10535" y="7968"/>
                  </a:moveTo>
                  <a:lnTo>
                    <a:pt x="6608" y="7968"/>
                  </a:lnTo>
                  <a:lnTo>
                    <a:pt x="6608" y="11444"/>
                  </a:lnTo>
                  <a:lnTo>
                    <a:pt x="10535" y="11444"/>
                  </a:lnTo>
                  <a:lnTo>
                    <a:pt x="10535" y="7968"/>
                  </a:lnTo>
                  <a:close/>
                  <a:moveTo>
                    <a:pt x="10535" y="11976"/>
                  </a:moveTo>
                  <a:lnTo>
                    <a:pt x="6608" y="11976"/>
                  </a:lnTo>
                  <a:lnTo>
                    <a:pt x="6608" y="15452"/>
                  </a:lnTo>
                  <a:lnTo>
                    <a:pt x="10535" y="15452"/>
                  </a:lnTo>
                  <a:lnTo>
                    <a:pt x="10535" y="11976"/>
                  </a:lnTo>
                  <a:close/>
                  <a:moveTo>
                    <a:pt x="10535" y="15976"/>
                  </a:moveTo>
                  <a:lnTo>
                    <a:pt x="6608" y="15976"/>
                  </a:lnTo>
                  <a:lnTo>
                    <a:pt x="6608" y="19423"/>
                  </a:lnTo>
                  <a:lnTo>
                    <a:pt x="10535" y="19423"/>
                  </a:lnTo>
                  <a:lnTo>
                    <a:pt x="10535" y="15976"/>
                  </a:lnTo>
                  <a:close/>
                  <a:moveTo>
                    <a:pt x="9775" y="5543"/>
                  </a:moveTo>
                  <a:cubicBezTo>
                    <a:pt x="9775" y="5826"/>
                    <a:pt x="9850" y="6027"/>
                    <a:pt x="9997" y="6145"/>
                  </a:cubicBezTo>
                  <a:cubicBezTo>
                    <a:pt x="10144" y="6269"/>
                    <a:pt x="10406" y="6324"/>
                    <a:pt x="10783" y="6324"/>
                  </a:cubicBezTo>
                  <a:cubicBezTo>
                    <a:pt x="11160" y="6324"/>
                    <a:pt x="11428" y="6263"/>
                    <a:pt x="11589" y="6140"/>
                  </a:cubicBezTo>
                  <a:cubicBezTo>
                    <a:pt x="11750" y="6016"/>
                    <a:pt x="11831" y="5820"/>
                    <a:pt x="11831" y="5544"/>
                  </a:cubicBezTo>
                  <a:lnTo>
                    <a:pt x="11831" y="2399"/>
                  </a:lnTo>
                  <a:cubicBezTo>
                    <a:pt x="11831" y="2128"/>
                    <a:pt x="11750" y="1933"/>
                    <a:pt x="11589" y="1803"/>
                  </a:cubicBezTo>
                  <a:cubicBezTo>
                    <a:pt x="11428" y="1673"/>
                    <a:pt x="11160" y="1613"/>
                    <a:pt x="10783" y="1613"/>
                  </a:cubicBezTo>
                  <a:cubicBezTo>
                    <a:pt x="10406" y="1613"/>
                    <a:pt x="10144" y="1679"/>
                    <a:pt x="9997" y="1814"/>
                  </a:cubicBezTo>
                  <a:cubicBezTo>
                    <a:pt x="9850" y="1944"/>
                    <a:pt x="9775" y="2140"/>
                    <a:pt x="9775" y="2399"/>
                  </a:cubicBezTo>
                  <a:lnTo>
                    <a:pt x="9775" y="5543"/>
                  </a:lnTo>
                  <a:close/>
                  <a:moveTo>
                    <a:pt x="14986" y="7968"/>
                  </a:moveTo>
                  <a:lnTo>
                    <a:pt x="11074" y="7968"/>
                  </a:lnTo>
                  <a:lnTo>
                    <a:pt x="11074" y="11444"/>
                  </a:lnTo>
                  <a:lnTo>
                    <a:pt x="14986" y="11444"/>
                  </a:lnTo>
                  <a:lnTo>
                    <a:pt x="14986" y="7968"/>
                  </a:lnTo>
                  <a:close/>
                  <a:moveTo>
                    <a:pt x="14986" y="11976"/>
                  </a:moveTo>
                  <a:lnTo>
                    <a:pt x="11074" y="11976"/>
                  </a:lnTo>
                  <a:lnTo>
                    <a:pt x="11074" y="15452"/>
                  </a:lnTo>
                  <a:lnTo>
                    <a:pt x="14986" y="15452"/>
                  </a:lnTo>
                  <a:lnTo>
                    <a:pt x="14986" y="11976"/>
                  </a:lnTo>
                  <a:close/>
                  <a:moveTo>
                    <a:pt x="14986" y="15976"/>
                  </a:moveTo>
                  <a:lnTo>
                    <a:pt x="11074" y="15976"/>
                  </a:lnTo>
                  <a:lnTo>
                    <a:pt x="11074" y="19423"/>
                  </a:lnTo>
                  <a:lnTo>
                    <a:pt x="14986" y="19423"/>
                  </a:lnTo>
                  <a:lnTo>
                    <a:pt x="14986" y="15976"/>
                  </a:lnTo>
                  <a:close/>
                  <a:moveTo>
                    <a:pt x="19423" y="7968"/>
                  </a:moveTo>
                  <a:lnTo>
                    <a:pt x="15522" y="7968"/>
                  </a:lnTo>
                  <a:lnTo>
                    <a:pt x="15522" y="11444"/>
                  </a:lnTo>
                  <a:lnTo>
                    <a:pt x="19423" y="11444"/>
                  </a:lnTo>
                  <a:lnTo>
                    <a:pt x="19423" y="7968"/>
                  </a:lnTo>
                  <a:close/>
                  <a:moveTo>
                    <a:pt x="19423" y="11976"/>
                  </a:moveTo>
                  <a:lnTo>
                    <a:pt x="15522" y="11976"/>
                  </a:lnTo>
                  <a:lnTo>
                    <a:pt x="15522" y="15452"/>
                  </a:lnTo>
                  <a:lnTo>
                    <a:pt x="19423" y="15452"/>
                  </a:lnTo>
                  <a:lnTo>
                    <a:pt x="19423" y="11976"/>
                  </a:lnTo>
                  <a:close/>
                  <a:moveTo>
                    <a:pt x="19423" y="15976"/>
                  </a:moveTo>
                  <a:lnTo>
                    <a:pt x="15522" y="15976"/>
                  </a:lnTo>
                  <a:lnTo>
                    <a:pt x="15522" y="19423"/>
                  </a:lnTo>
                  <a:lnTo>
                    <a:pt x="19423" y="19423"/>
                  </a:lnTo>
                  <a:lnTo>
                    <a:pt x="19423" y="15976"/>
                  </a:lnTo>
                  <a:close/>
                  <a:moveTo>
                    <a:pt x="15758" y="5543"/>
                  </a:moveTo>
                  <a:cubicBezTo>
                    <a:pt x="15758" y="6068"/>
                    <a:pt x="16106" y="6324"/>
                    <a:pt x="16806" y="6324"/>
                  </a:cubicBezTo>
                  <a:cubicBezTo>
                    <a:pt x="17503" y="6324"/>
                    <a:pt x="17848" y="6068"/>
                    <a:pt x="17840" y="5543"/>
                  </a:cubicBezTo>
                  <a:lnTo>
                    <a:pt x="17840" y="2399"/>
                  </a:lnTo>
                  <a:cubicBezTo>
                    <a:pt x="17840" y="1878"/>
                    <a:pt x="17494" y="1613"/>
                    <a:pt x="16806" y="1613"/>
                  </a:cubicBezTo>
                  <a:cubicBezTo>
                    <a:pt x="16106" y="1613"/>
                    <a:pt x="15758" y="1878"/>
                    <a:pt x="15758" y="2399"/>
                  </a:cubicBezTo>
                  <a:lnTo>
                    <a:pt x="15758" y="5543"/>
                  </a:lnTo>
                  <a:close/>
                  <a:moveTo>
                    <a:pt x="15758" y="5543"/>
                  </a:move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0" tIns="0" rIns="0" bIns="0"/>
            <a:lstStyle/>
            <a:p>
              <a:pPr marL="0" marR="0" lvl="0" indent="0" defTabSz="91440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0" cap="none" spc="0" normalizeH="0" baseline="0" noProof="0">
                <a:ln>
                  <a:noFill/>
                </a:ln>
                <a:solidFill>
                  <a:srgbClr val="000000"/>
                </a:solidFill>
                <a:effectLst/>
                <a:uLnTx/>
                <a:uFillTx/>
                <a:latin typeface="Calibri" panose="020F0502020204030204" pitchFamily="34" charset="0"/>
                <a:ea typeface="宋体" panose="02010600030101010101" pitchFamily="2" charset="-122"/>
              </a:endParaRPr>
            </a:p>
          </p:txBody>
        </p:sp>
        <p:sp>
          <p:nvSpPr>
            <p:cNvPr id="21" name="AutoShape 31"/>
            <p:cNvSpPr/>
            <p:nvPr/>
          </p:nvSpPr>
          <p:spPr bwMode="auto">
            <a:xfrm>
              <a:off x="7622548" y="3742144"/>
              <a:ext cx="309562" cy="273050"/>
            </a:xfrm>
            <a:custGeom>
              <a:avLst/>
              <a:gdLst>
                <a:gd name="T0" fmla="*/ 309562 w 21600"/>
                <a:gd name="T1" fmla="*/ 109220 h 21600"/>
                <a:gd name="T2" fmla="*/ 154781 w 21600"/>
                <a:gd name="T3" fmla="*/ 0 h 21600"/>
                <a:gd name="T4" fmla="*/ 0 w 21600"/>
                <a:gd name="T5" fmla="*/ 109220 h 21600"/>
                <a:gd name="T6" fmla="*/ 84212 w 21600"/>
                <a:gd name="T7" fmla="*/ 207063 h 21600"/>
                <a:gd name="T8" fmla="*/ 47796 w 21600"/>
                <a:gd name="T9" fmla="*/ 273050 h 21600"/>
                <a:gd name="T10" fmla="*/ 163882 w 21600"/>
                <a:gd name="T11" fmla="*/ 218440 h 21600"/>
                <a:gd name="T12" fmla="*/ 309562 w 21600"/>
                <a:gd name="T13" fmla="*/ 109220 h 21600"/>
                <a:gd name="T14" fmla="*/ 309562 w 21600"/>
                <a:gd name="T15" fmla="*/ 109220 h 2160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1600" h="21600">
                  <a:moveTo>
                    <a:pt x="21600" y="8640"/>
                  </a:moveTo>
                  <a:cubicBezTo>
                    <a:pt x="21600" y="3960"/>
                    <a:pt x="16676" y="0"/>
                    <a:pt x="10800" y="0"/>
                  </a:cubicBezTo>
                  <a:cubicBezTo>
                    <a:pt x="4765" y="0"/>
                    <a:pt x="0" y="3960"/>
                    <a:pt x="0" y="8640"/>
                  </a:cubicBezTo>
                  <a:cubicBezTo>
                    <a:pt x="0" y="12060"/>
                    <a:pt x="2382" y="14940"/>
                    <a:pt x="5876" y="16380"/>
                  </a:cubicBezTo>
                  <a:cubicBezTo>
                    <a:pt x="6035" y="17280"/>
                    <a:pt x="5718" y="19080"/>
                    <a:pt x="3335" y="21600"/>
                  </a:cubicBezTo>
                  <a:cubicBezTo>
                    <a:pt x="3335" y="21600"/>
                    <a:pt x="8576" y="19980"/>
                    <a:pt x="11435" y="17280"/>
                  </a:cubicBezTo>
                  <a:cubicBezTo>
                    <a:pt x="17153" y="16920"/>
                    <a:pt x="21600" y="13140"/>
                    <a:pt x="21600" y="8640"/>
                  </a:cubicBezTo>
                  <a:close/>
                  <a:moveTo>
                    <a:pt x="21600" y="8640"/>
                  </a:move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0" tIns="0" rIns="0" bIns="0"/>
            <a:lstStyle/>
            <a:p>
              <a:pPr marL="0" marR="0" lvl="0" indent="0" defTabSz="91440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0" cap="none" spc="0" normalizeH="0" baseline="0" noProof="0">
                <a:ln>
                  <a:noFill/>
                </a:ln>
                <a:solidFill>
                  <a:srgbClr val="000000"/>
                </a:solidFill>
                <a:effectLst/>
                <a:uLnTx/>
                <a:uFillTx/>
                <a:latin typeface="Calibri" panose="020F0502020204030204" pitchFamily="34" charset="0"/>
                <a:ea typeface="宋体" panose="02010600030101010101" pitchFamily="2" charset="-122"/>
              </a:endParaRPr>
            </a:p>
          </p:txBody>
        </p:sp>
      </p:grpSp>
      <p:sp>
        <p:nvSpPr>
          <p:cNvPr id="22" name="TextBox 35"/>
          <p:cNvSpPr txBox="1"/>
          <p:nvPr/>
        </p:nvSpPr>
        <p:spPr>
          <a:xfrm>
            <a:off x="1922507" y="2688904"/>
            <a:ext cx="2137523" cy="320409"/>
          </a:xfrm>
          <a:prstGeom prst="rect">
            <a:avLst/>
          </a:prstGeom>
          <a:noFill/>
        </p:spPr>
        <p:txBody>
          <a:bodyPr wrap="square" rtlCol="0">
            <a:spAutoFit/>
          </a:bodyPr>
          <a:lstStyle/>
          <a:p>
            <a:pPr lvl="0" algn="just">
              <a:lnSpc>
                <a:spcPct val="150000"/>
              </a:lnSpc>
              <a:defRPr/>
            </a:pPr>
            <a:r>
              <a:rPr lang="zh-CN" altLang="en-US" sz="1100" kern="0" dirty="0">
                <a:latin typeface="+mn-ea"/>
              </a:rPr>
              <a:t>Please fill in what you need here.</a:t>
            </a:r>
          </a:p>
        </p:txBody>
      </p:sp>
      <p:sp>
        <p:nvSpPr>
          <p:cNvPr id="23" name="文本框 22"/>
          <p:cNvSpPr txBox="1"/>
          <p:nvPr/>
        </p:nvSpPr>
        <p:spPr>
          <a:xfrm>
            <a:off x="1922507" y="2350350"/>
            <a:ext cx="1166690" cy="33855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zh-CN" altLang="en-US" sz="1600" b="1" i="0" u="none" strike="noStrike" kern="0" cap="none" spc="0" normalizeH="0" baseline="0" noProof="0" dirty="0">
                <a:ln>
                  <a:noFill/>
                </a:ln>
                <a:effectLst/>
                <a:uLnTx/>
                <a:uFillTx/>
                <a:latin typeface="+mn-ea"/>
              </a:rPr>
              <a:t>Add text</a:t>
            </a:r>
          </a:p>
        </p:txBody>
      </p:sp>
      <p:sp>
        <p:nvSpPr>
          <p:cNvPr id="24" name="TextBox 35"/>
          <p:cNvSpPr txBox="1"/>
          <p:nvPr/>
        </p:nvSpPr>
        <p:spPr>
          <a:xfrm>
            <a:off x="1922507" y="3932530"/>
            <a:ext cx="2137523" cy="320409"/>
          </a:xfrm>
          <a:prstGeom prst="rect">
            <a:avLst/>
          </a:prstGeom>
          <a:noFill/>
        </p:spPr>
        <p:txBody>
          <a:bodyPr wrap="square" rtlCol="0">
            <a:spAutoFit/>
          </a:bodyPr>
          <a:lstStyle/>
          <a:p>
            <a:pPr lvl="0" algn="just">
              <a:lnSpc>
                <a:spcPct val="150000"/>
              </a:lnSpc>
              <a:defRPr/>
            </a:pPr>
            <a:r>
              <a:rPr lang="zh-CN" altLang="en-US" sz="1100" kern="0" dirty="0">
                <a:latin typeface="+mn-ea"/>
              </a:rPr>
              <a:t>Please fill in what you need here.</a:t>
            </a:r>
          </a:p>
        </p:txBody>
      </p:sp>
      <p:sp>
        <p:nvSpPr>
          <p:cNvPr id="25" name="文本框 24"/>
          <p:cNvSpPr txBox="1"/>
          <p:nvPr/>
        </p:nvSpPr>
        <p:spPr>
          <a:xfrm>
            <a:off x="1922507" y="3593976"/>
            <a:ext cx="1166690" cy="33855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zh-CN" altLang="en-US" sz="1600" b="1" i="0" u="none" strike="noStrike" kern="0" cap="none" spc="0" normalizeH="0" baseline="0" noProof="0" dirty="0">
                <a:ln>
                  <a:noFill/>
                </a:ln>
                <a:effectLst/>
                <a:uLnTx/>
                <a:uFillTx/>
                <a:latin typeface="+mn-ea"/>
              </a:rPr>
              <a:t>Add text</a:t>
            </a:r>
          </a:p>
        </p:txBody>
      </p:sp>
      <p:sp>
        <p:nvSpPr>
          <p:cNvPr id="26" name="TextBox 35"/>
          <p:cNvSpPr txBox="1"/>
          <p:nvPr/>
        </p:nvSpPr>
        <p:spPr>
          <a:xfrm>
            <a:off x="1916953" y="5125630"/>
            <a:ext cx="2137523" cy="320409"/>
          </a:xfrm>
          <a:prstGeom prst="rect">
            <a:avLst/>
          </a:prstGeom>
          <a:noFill/>
        </p:spPr>
        <p:txBody>
          <a:bodyPr wrap="square" rtlCol="0">
            <a:spAutoFit/>
          </a:bodyPr>
          <a:lstStyle/>
          <a:p>
            <a:pPr lvl="0" algn="just">
              <a:lnSpc>
                <a:spcPct val="150000"/>
              </a:lnSpc>
              <a:defRPr/>
            </a:pPr>
            <a:r>
              <a:rPr lang="zh-CN" altLang="en-US" sz="1100" kern="0" dirty="0">
                <a:latin typeface="+mn-ea"/>
              </a:rPr>
              <a:t>Please fill in what you need here.</a:t>
            </a:r>
          </a:p>
        </p:txBody>
      </p:sp>
      <p:sp>
        <p:nvSpPr>
          <p:cNvPr id="27" name="文本框 26"/>
          <p:cNvSpPr txBox="1"/>
          <p:nvPr/>
        </p:nvSpPr>
        <p:spPr>
          <a:xfrm>
            <a:off x="1916953" y="4787076"/>
            <a:ext cx="1166690" cy="33855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zh-CN" altLang="en-US" sz="1600" b="1" i="0" u="none" strike="noStrike" kern="0" cap="none" spc="0" normalizeH="0" baseline="0" noProof="0" dirty="0">
                <a:ln>
                  <a:noFill/>
                </a:ln>
                <a:effectLst/>
                <a:uLnTx/>
                <a:uFillTx/>
                <a:latin typeface="+mn-ea"/>
              </a:rPr>
              <a:t>Add text</a:t>
            </a:r>
          </a:p>
        </p:txBody>
      </p:sp>
      <p:sp>
        <p:nvSpPr>
          <p:cNvPr id="28" name="TextBox 35"/>
          <p:cNvSpPr txBox="1"/>
          <p:nvPr/>
        </p:nvSpPr>
        <p:spPr>
          <a:xfrm>
            <a:off x="8429668" y="2688904"/>
            <a:ext cx="2137523" cy="320409"/>
          </a:xfrm>
          <a:prstGeom prst="rect">
            <a:avLst/>
          </a:prstGeom>
          <a:noFill/>
        </p:spPr>
        <p:txBody>
          <a:bodyPr wrap="square" rtlCol="0">
            <a:spAutoFit/>
          </a:bodyPr>
          <a:lstStyle/>
          <a:p>
            <a:pPr lvl="0" algn="just">
              <a:lnSpc>
                <a:spcPct val="150000"/>
              </a:lnSpc>
              <a:defRPr/>
            </a:pPr>
            <a:r>
              <a:rPr lang="zh-CN" altLang="en-US" sz="1100" kern="0" dirty="0">
                <a:latin typeface="+mn-ea"/>
              </a:rPr>
              <a:t>Please fill in what you need here.</a:t>
            </a:r>
          </a:p>
        </p:txBody>
      </p:sp>
      <p:sp>
        <p:nvSpPr>
          <p:cNvPr id="29" name="文本框 28"/>
          <p:cNvSpPr txBox="1"/>
          <p:nvPr/>
        </p:nvSpPr>
        <p:spPr>
          <a:xfrm>
            <a:off x="8429668" y="2350350"/>
            <a:ext cx="1166690" cy="33855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zh-CN" altLang="en-US" sz="1600" b="1" i="0" u="none" strike="noStrike" kern="0" cap="none" spc="0" normalizeH="0" baseline="0" noProof="0" dirty="0">
                <a:ln>
                  <a:noFill/>
                </a:ln>
                <a:effectLst/>
                <a:uLnTx/>
                <a:uFillTx/>
                <a:latin typeface="+mn-ea"/>
              </a:rPr>
              <a:t>Add text</a:t>
            </a:r>
          </a:p>
        </p:txBody>
      </p:sp>
      <p:sp>
        <p:nvSpPr>
          <p:cNvPr id="30" name="TextBox 35"/>
          <p:cNvSpPr txBox="1"/>
          <p:nvPr/>
        </p:nvSpPr>
        <p:spPr>
          <a:xfrm>
            <a:off x="8429668" y="3932530"/>
            <a:ext cx="2137523" cy="320409"/>
          </a:xfrm>
          <a:prstGeom prst="rect">
            <a:avLst/>
          </a:prstGeom>
          <a:noFill/>
        </p:spPr>
        <p:txBody>
          <a:bodyPr wrap="square" rtlCol="0">
            <a:spAutoFit/>
          </a:bodyPr>
          <a:lstStyle/>
          <a:p>
            <a:pPr lvl="0" algn="just">
              <a:lnSpc>
                <a:spcPct val="150000"/>
              </a:lnSpc>
              <a:defRPr/>
            </a:pPr>
            <a:r>
              <a:rPr lang="zh-CN" altLang="en-US" sz="1100" kern="0" dirty="0">
                <a:latin typeface="+mn-ea"/>
              </a:rPr>
              <a:t>Please fill in what you need here.</a:t>
            </a:r>
          </a:p>
        </p:txBody>
      </p:sp>
      <p:sp>
        <p:nvSpPr>
          <p:cNvPr id="31" name="文本框 30"/>
          <p:cNvSpPr txBox="1"/>
          <p:nvPr/>
        </p:nvSpPr>
        <p:spPr>
          <a:xfrm>
            <a:off x="8429668" y="3593976"/>
            <a:ext cx="1166690" cy="33855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zh-CN" altLang="en-US" sz="1600" b="1" i="0" u="none" strike="noStrike" kern="0" cap="none" spc="0" normalizeH="0" baseline="0" noProof="0" dirty="0">
                <a:ln>
                  <a:noFill/>
                </a:ln>
                <a:effectLst/>
                <a:uLnTx/>
                <a:uFillTx/>
                <a:latin typeface="+mn-ea"/>
              </a:rPr>
              <a:t>Add text</a:t>
            </a:r>
          </a:p>
        </p:txBody>
      </p:sp>
      <p:sp>
        <p:nvSpPr>
          <p:cNvPr id="32" name="TextBox 35"/>
          <p:cNvSpPr txBox="1"/>
          <p:nvPr/>
        </p:nvSpPr>
        <p:spPr>
          <a:xfrm>
            <a:off x="8424114" y="5125630"/>
            <a:ext cx="2137523" cy="320409"/>
          </a:xfrm>
          <a:prstGeom prst="rect">
            <a:avLst/>
          </a:prstGeom>
          <a:noFill/>
        </p:spPr>
        <p:txBody>
          <a:bodyPr wrap="square" rtlCol="0">
            <a:spAutoFit/>
          </a:bodyPr>
          <a:lstStyle/>
          <a:p>
            <a:pPr lvl="0" algn="just">
              <a:lnSpc>
                <a:spcPct val="150000"/>
              </a:lnSpc>
              <a:defRPr/>
            </a:pPr>
            <a:r>
              <a:rPr lang="zh-CN" altLang="en-US" sz="1100" kern="0" dirty="0">
                <a:latin typeface="+mn-ea"/>
              </a:rPr>
              <a:t>Please fill in what you need here.</a:t>
            </a:r>
          </a:p>
        </p:txBody>
      </p:sp>
      <p:sp>
        <p:nvSpPr>
          <p:cNvPr id="33" name="文本框 32"/>
          <p:cNvSpPr txBox="1"/>
          <p:nvPr/>
        </p:nvSpPr>
        <p:spPr>
          <a:xfrm>
            <a:off x="8424114" y="4787076"/>
            <a:ext cx="1166690" cy="33855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zh-CN" altLang="en-US" sz="1600" b="1" i="0" u="none" strike="noStrike" kern="0" cap="none" spc="0" normalizeH="0" baseline="0" noProof="0" dirty="0">
                <a:ln>
                  <a:noFill/>
                </a:ln>
                <a:effectLst/>
                <a:uLnTx/>
                <a:uFillTx/>
                <a:latin typeface="+mn-ea"/>
              </a:rPr>
              <a:t>Add text</a:t>
            </a:r>
          </a:p>
        </p:txBody>
      </p:sp>
      <p:sp>
        <p:nvSpPr>
          <p:cNvPr id="34" name="文本框 33"/>
          <p:cNvSpPr txBox="1"/>
          <p:nvPr/>
        </p:nvSpPr>
        <p:spPr>
          <a:xfrm>
            <a:off x="5121116" y="3837162"/>
            <a:ext cx="2035175" cy="369332"/>
          </a:xfrm>
          <a:prstGeom prst="rect">
            <a:avLst/>
          </a:prstGeom>
          <a:noFill/>
        </p:spPr>
        <p:txBody>
          <a:bodyPr wrap="square" rtlCol="0">
            <a:spAutoFit/>
          </a:bodyPr>
          <a:lstStyle/>
          <a:p>
            <a:pPr algn="ctr"/>
            <a:r>
              <a:rPr lang="zh-CN" altLang="en-US" dirty="0"/>
              <a:t>Add title text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down)">
                                      <p:cBhvr>
                                        <p:cTn id="11" dur="500"/>
                                        <p:tgtEl>
                                          <p:spTgt spid="3"/>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wipe(up)">
                                      <p:cBhvr>
                                        <p:cTn id="15" dur="250"/>
                                        <p:tgtEl>
                                          <p:spTgt spid="22"/>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wipe(up)">
                                      <p:cBhvr>
                                        <p:cTn id="18" dur="250"/>
                                        <p:tgtEl>
                                          <p:spTgt spid="23"/>
                                        </p:tgtEl>
                                      </p:cBhvr>
                                    </p:animEffect>
                                  </p:childTnLst>
                                </p:cTn>
                              </p:par>
                            </p:childTnLst>
                          </p:cTn>
                        </p:par>
                        <p:par>
                          <p:cTn id="19" fill="hold">
                            <p:stCondLst>
                              <p:cond delay="1500"/>
                            </p:stCondLst>
                            <p:childTnLst>
                              <p:par>
                                <p:cTn id="20" presetID="22" presetClass="entr" presetSubtype="1" fill="hold" grpId="0" nodeType="after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wipe(up)">
                                      <p:cBhvr>
                                        <p:cTn id="22" dur="250"/>
                                        <p:tgtEl>
                                          <p:spTgt spid="24"/>
                                        </p:tgtEl>
                                      </p:cBhvr>
                                    </p:animEffect>
                                  </p:childTnLst>
                                </p:cTn>
                              </p:par>
                              <p:par>
                                <p:cTn id="23" presetID="22" presetClass="entr" presetSubtype="1" fill="hold" grpId="0" nodeType="withEffect">
                                  <p:stCondLst>
                                    <p:cond delay="0"/>
                                  </p:stCondLst>
                                  <p:childTnLst>
                                    <p:set>
                                      <p:cBhvr>
                                        <p:cTn id="24" dur="1" fill="hold">
                                          <p:stCondLst>
                                            <p:cond delay="0"/>
                                          </p:stCondLst>
                                        </p:cTn>
                                        <p:tgtEl>
                                          <p:spTgt spid="25"/>
                                        </p:tgtEl>
                                        <p:attrNameLst>
                                          <p:attrName>style.visibility</p:attrName>
                                        </p:attrNameLst>
                                      </p:cBhvr>
                                      <p:to>
                                        <p:strVal val="visible"/>
                                      </p:to>
                                    </p:set>
                                    <p:animEffect transition="in" filter="wipe(up)">
                                      <p:cBhvr>
                                        <p:cTn id="25" dur="250"/>
                                        <p:tgtEl>
                                          <p:spTgt spid="25"/>
                                        </p:tgtEl>
                                      </p:cBhvr>
                                    </p:animEffect>
                                  </p:childTnLst>
                                </p:cTn>
                              </p:par>
                            </p:childTnLst>
                          </p:cTn>
                        </p:par>
                        <p:par>
                          <p:cTn id="26" fill="hold">
                            <p:stCondLst>
                              <p:cond delay="2000"/>
                            </p:stCondLst>
                            <p:childTnLst>
                              <p:par>
                                <p:cTn id="27" presetID="22" presetClass="entr" presetSubtype="1" fill="hold" grpId="0" nodeType="afterEffect">
                                  <p:stCondLst>
                                    <p:cond delay="0"/>
                                  </p:stCondLst>
                                  <p:childTnLst>
                                    <p:set>
                                      <p:cBhvr>
                                        <p:cTn id="28" dur="1" fill="hold">
                                          <p:stCondLst>
                                            <p:cond delay="0"/>
                                          </p:stCondLst>
                                        </p:cTn>
                                        <p:tgtEl>
                                          <p:spTgt spid="26"/>
                                        </p:tgtEl>
                                        <p:attrNameLst>
                                          <p:attrName>style.visibility</p:attrName>
                                        </p:attrNameLst>
                                      </p:cBhvr>
                                      <p:to>
                                        <p:strVal val="visible"/>
                                      </p:to>
                                    </p:set>
                                    <p:animEffect transition="in" filter="wipe(up)">
                                      <p:cBhvr>
                                        <p:cTn id="29" dur="250"/>
                                        <p:tgtEl>
                                          <p:spTgt spid="26"/>
                                        </p:tgtEl>
                                      </p:cBhvr>
                                    </p:animEffect>
                                  </p:childTnLst>
                                </p:cTn>
                              </p:par>
                              <p:par>
                                <p:cTn id="30" presetID="22" presetClass="entr" presetSubtype="1" fill="hold" grpId="0" nodeType="withEffect">
                                  <p:stCondLst>
                                    <p:cond delay="0"/>
                                  </p:stCondLst>
                                  <p:childTnLst>
                                    <p:set>
                                      <p:cBhvr>
                                        <p:cTn id="31" dur="1" fill="hold">
                                          <p:stCondLst>
                                            <p:cond delay="0"/>
                                          </p:stCondLst>
                                        </p:cTn>
                                        <p:tgtEl>
                                          <p:spTgt spid="27"/>
                                        </p:tgtEl>
                                        <p:attrNameLst>
                                          <p:attrName>style.visibility</p:attrName>
                                        </p:attrNameLst>
                                      </p:cBhvr>
                                      <p:to>
                                        <p:strVal val="visible"/>
                                      </p:to>
                                    </p:set>
                                    <p:animEffect transition="in" filter="wipe(up)">
                                      <p:cBhvr>
                                        <p:cTn id="32" dur="250"/>
                                        <p:tgtEl>
                                          <p:spTgt spid="27"/>
                                        </p:tgtEl>
                                      </p:cBhvr>
                                    </p:animEffect>
                                  </p:childTnLst>
                                </p:cTn>
                              </p:par>
                            </p:childTnLst>
                          </p:cTn>
                        </p:par>
                        <p:par>
                          <p:cTn id="33" fill="hold">
                            <p:stCondLst>
                              <p:cond delay="2500"/>
                            </p:stCondLst>
                            <p:childTnLst>
                              <p:par>
                                <p:cTn id="34" presetID="22" presetClass="entr" presetSubtype="1" fill="hold" grpId="0" nodeType="afterEffect">
                                  <p:stCondLst>
                                    <p:cond delay="0"/>
                                  </p:stCondLst>
                                  <p:childTnLst>
                                    <p:set>
                                      <p:cBhvr>
                                        <p:cTn id="35" dur="1" fill="hold">
                                          <p:stCondLst>
                                            <p:cond delay="0"/>
                                          </p:stCondLst>
                                        </p:cTn>
                                        <p:tgtEl>
                                          <p:spTgt spid="28"/>
                                        </p:tgtEl>
                                        <p:attrNameLst>
                                          <p:attrName>style.visibility</p:attrName>
                                        </p:attrNameLst>
                                      </p:cBhvr>
                                      <p:to>
                                        <p:strVal val="visible"/>
                                      </p:to>
                                    </p:set>
                                    <p:animEffect transition="in" filter="wipe(up)">
                                      <p:cBhvr>
                                        <p:cTn id="36" dur="250"/>
                                        <p:tgtEl>
                                          <p:spTgt spid="28"/>
                                        </p:tgtEl>
                                      </p:cBhvr>
                                    </p:animEffect>
                                  </p:childTnLst>
                                </p:cTn>
                              </p:par>
                              <p:par>
                                <p:cTn id="37" presetID="22" presetClass="entr" presetSubtype="1" fill="hold" grpId="0" nodeType="withEffect">
                                  <p:stCondLst>
                                    <p:cond delay="0"/>
                                  </p:stCondLst>
                                  <p:childTnLst>
                                    <p:set>
                                      <p:cBhvr>
                                        <p:cTn id="38" dur="1" fill="hold">
                                          <p:stCondLst>
                                            <p:cond delay="0"/>
                                          </p:stCondLst>
                                        </p:cTn>
                                        <p:tgtEl>
                                          <p:spTgt spid="29"/>
                                        </p:tgtEl>
                                        <p:attrNameLst>
                                          <p:attrName>style.visibility</p:attrName>
                                        </p:attrNameLst>
                                      </p:cBhvr>
                                      <p:to>
                                        <p:strVal val="visible"/>
                                      </p:to>
                                    </p:set>
                                    <p:animEffect transition="in" filter="wipe(up)">
                                      <p:cBhvr>
                                        <p:cTn id="39" dur="250"/>
                                        <p:tgtEl>
                                          <p:spTgt spid="29"/>
                                        </p:tgtEl>
                                      </p:cBhvr>
                                    </p:animEffect>
                                  </p:childTnLst>
                                </p:cTn>
                              </p:par>
                            </p:childTnLst>
                          </p:cTn>
                        </p:par>
                        <p:par>
                          <p:cTn id="40" fill="hold">
                            <p:stCondLst>
                              <p:cond delay="3000"/>
                            </p:stCondLst>
                            <p:childTnLst>
                              <p:par>
                                <p:cTn id="41" presetID="22" presetClass="entr" presetSubtype="1" fill="hold" grpId="0" nodeType="afterEffect">
                                  <p:stCondLst>
                                    <p:cond delay="0"/>
                                  </p:stCondLst>
                                  <p:childTnLst>
                                    <p:set>
                                      <p:cBhvr>
                                        <p:cTn id="42" dur="1" fill="hold">
                                          <p:stCondLst>
                                            <p:cond delay="0"/>
                                          </p:stCondLst>
                                        </p:cTn>
                                        <p:tgtEl>
                                          <p:spTgt spid="30"/>
                                        </p:tgtEl>
                                        <p:attrNameLst>
                                          <p:attrName>style.visibility</p:attrName>
                                        </p:attrNameLst>
                                      </p:cBhvr>
                                      <p:to>
                                        <p:strVal val="visible"/>
                                      </p:to>
                                    </p:set>
                                    <p:animEffect transition="in" filter="wipe(up)">
                                      <p:cBhvr>
                                        <p:cTn id="43" dur="250"/>
                                        <p:tgtEl>
                                          <p:spTgt spid="30"/>
                                        </p:tgtEl>
                                      </p:cBhvr>
                                    </p:animEffect>
                                  </p:childTnLst>
                                </p:cTn>
                              </p:par>
                              <p:par>
                                <p:cTn id="44" presetID="22" presetClass="entr" presetSubtype="1" fill="hold" grpId="0" nodeType="withEffect">
                                  <p:stCondLst>
                                    <p:cond delay="0"/>
                                  </p:stCondLst>
                                  <p:childTnLst>
                                    <p:set>
                                      <p:cBhvr>
                                        <p:cTn id="45" dur="1" fill="hold">
                                          <p:stCondLst>
                                            <p:cond delay="0"/>
                                          </p:stCondLst>
                                        </p:cTn>
                                        <p:tgtEl>
                                          <p:spTgt spid="31"/>
                                        </p:tgtEl>
                                        <p:attrNameLst>
                                          <p:attrName>style.visibility</p:attrName>
                                        </p:attrNameLst>
                                      </p:cBhvr>
                                      <p:to>
                                        <p:strVal val="visible"/>
                                      </p:to>
                                    </p:set>
                                    <p:animEffect transition="in" filter="wipe(up)">
                                      <p:cBhvr>
                                        <p:cTn id="46" dur="250"/>
                                        <p:tgtEl>
                                          <p:spTgt spid="31"/>
                                        </p:tgtEl>
                                      </p:cBhvr>
                                    </p:animEffect>
                                  </p:childTnLst>
                                </p:cTn>
                              </p:par>
                            </p:childTnLst>
                          </p:cTn>
                        </p:par>
                        <p:par>
                          <p:cTn id="47" fill="hold">
                            <p:stCondLst>
                              <p:cond delay="3500"/>
                            </p:stCondLst>
                            <p:childTnLst>
                              <p:par>
                                <p:cTn id="48" presetID="22" presetClass="entr" presetSubtype="1" fill="hold" grpId="0" nodeType="after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wipe(up)">
                                      <p:cBhvr>
                                        <p:cTn id="50" dur="250"/>
                                        <p:tgtEl>
                                          <p:spTgt spid="32"/>
                                        </p:tgtEl>
                                      </p:cBhvr>
                                    </p:animEffect>
                                  </p:childTnLst>
                                </p:cTn>
                              </p:par>
                              <p:par>
                                <p:cTn id="51" presetID="22" presetClass="entr" presetSubtype="1" fill="hold" grpId="0" nodeType="withEffect">
                                  <p:stCondLst>
                                    <p:cond delay="0"/>
                                  </p:stCondLst>
                                  <p:childTnLst>
                                    <p:set>
                                      <p:cBhvr>
                                        <p:cTn id="52" dur="1" fill="hold">
                                          <p:stCondLst>
                                            <p:cond delay="0"/>
                                          </p:stCondLst>
                                        </p:cTn>
                                        <p:tgtEl>
                                          <p:spTgt spid="33"/>
                                        </p:tgtEl>
                                        <p:attrNameLst>
                                          <p:attrName>style.visibility</p:attrName>
                                        </p:attrNameLst>
                                      </p:cBhvr>
                                      <p:to>
                                        <p:strVal val="visible"/>
                                      </p:to>
                                    </p:set>
                                    <p:animEffect transition="in" filter="wipe(up)">
                                      <p:cBhvr>
                                        <p:cTn id="53" dur="250"/>
                                        <p:tgtEl>
                                          <p:spTgt spid="33"/>
                                        </p:tgtEl>
                                      </p:cBhvr>
                                    </p:animEffect>
                                  </p:childTnLst>
                                </p:cTn>
                              </p:par>
                            </p:childTnLst>
                          </p:cTn>
                        </p:par>
                        <p:par>
                          <p:cTn id="54" fill="hold">
                            <p:stCondLst>
                              <p:cond delay="4000"/>
                            </p:stCondLst>
                            <p:childTnLst>
                              <p:par>
                                <p:cTn id="55" presetID="42" presetClass="entr" presetSubtype="0" fill="hold" nodeType="afterEffect">
                                  <p:stCondLst>
                                    <p:cond delay="0"/>
                                  </p:stCondLst>
                                  <p:childTnLst>
                                    <p:set>
                                      <p:cBhvr>
                                        <p:cTn id="56" dur="1" fill="hold">
                                          <p:stCondLst>
                                            <p:cond delay="0"/>
                                          </p:stCondLst>
                                        </p:cTn>
                                        <p:tgtEl>
                                          <p:spTgt spid="4"/>
                                        </p:tgtEl>
                                        <p:attrNameLst>
                                          <p:attrName>style.visibility</p:attrName>
                                        </p:attrNameLst>
                                      </p:cBhvr>
                                      <p:to>
                                        <p:strVal val="visible"/>
                                      </p:to>
                                    </p:set>
                                    <p:animEffect transition="in" filter="fade">
                                      <p:cBhvr>
                                        <p:cTn id="57" dur="1000"/>
                                        <p:tgtEl>
                                          <p:spTgt spid="4"/>
                                        </p:tgtEl>
                                      </p:cBhvr>
                                    </p:animEffect>
                                    <p:anim calcmode="lin" valueType="num">
                                      <p:cBhvr>
                                        <p:cTn id="58" dur="1000" fill="hold"/>
                                        <p:tgtEl>
                                          <p:spTgt spid="4"/>
                                        </p:tgtEl>
                                        <p:attrNameLst>
                                          <p:attrName>ppt_x</p:attrName>
                                        </p:attrNameLst>
                                      </p:cBhvr>
                                      <p:tavLst>
                                        <p:tav tm="0">
                                          <p:val>
                                            <p:strVal val="#ppt_x"/>
                                          </p:val>
                                        </p:tav>
                                        <p:tav tm="100000">
                                          <p:val>
                                            <p:strVal val="#ppt_x"/>
                                          </p:val>
                                        </p:tav>
                                      </p:tavLst>
                                    </p:anim>
                                    <p:anim calcmode="lin" valueType="num">
                                      <p:cBhvr>
                                        <p:cTn id="59" dur="1000" fill="hold"/>
                                        <p:tgtEl>
                                          <p:spTgt spid="4"/>
                                        </p:tgtEl>
                                        <p:attrNameLst>
                                          <p:attrName>ppt_y</p:attrName>
                                        </p:attrNameLst>
                                      </p:cBhvr>
                                      <p:tavLst>
                                        <p:tav tm="0">
                                          <p:val>
                                            <p:strVal val="#ppt_y+.1"/>
                                          </p:val>
                                        </p:tav>
                                        <p:tav tm="100000">
                                          <p:val>
                                            <p:strVal val="#ppt_y"/>
                                          </p:val>
                                        </p:tav>
                                      </p:tavLst>
                                    </p:anim>
                                  </p:childTnLst>
                                </p:cTn>
                              </p:par>
                              <p:par>
                                <p:cTn id="60" presetID="22" presetClass="entr" presetSubtype="4" fill="hold" grpId="0" nodeType="withEffect">
                                  <p:stCondLst>
                                    <p:cond delay="0"/>
                                  </p:stCondLst>
                                  <p:childTnLst>
                                    <p:set>
                                      <p:cBhvr>
                                        <p:cTn id="61" dur="1" fill="hold">
                                          <p:stCondLst>
                                            <p:cond delay="0"/>
                                          </p:stCondLst>
                                        </p:cTn>
                                        <p:tgtEl>
                                          <p:spTgt spid="34"/>
                                        </p:tgtEl>
                                        <p:attrNameLst>
                                          <p:attrName>style.visibility</p:attrName>
                                        </p:attrNameLst>
                                      </p:cBhvr>
                                      <p:to>
                                        <p:strVal val="visible"/>
                                      </p:to>
                                    </p:set>
                                    <p:animEffect transition="in" filter="wipe(down)">
                                      <p:cBhvr>
                                        <p:cTn id="62"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2" grpId="0"/>
      <p:bldP spid="23" grpId="0"/>
      <p:bldP spid="24" grpId="0"/>
      <p:bldP spid="25" grpId="0"/>
      <p:bldP spid="26" grpId="0"/>
      <p:bldP spid="27" grpId="0"/>
      <p:bldP spid="28" grpId="0"/>
      <p:bldP spid="29" grpId="0"/>
      <p:bldP spid="30" grpId="0"/>
      <p:bldP spid="31" grpId="0"/>
      <p:bldP spid="32" grpId="0"/>
      <p:bldP spid="33" grpId="0"/>
      <p:bldP spid="3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957485" y="248537"/>
            <a:ext cx="2642790"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600" b="0" i="0" u="none" strike="noStrike" kern="0" cap="none" spc="0" normalizeH="0" baseline="0" noProof="0" dirty="0">
                <a:ln>
                  <a:noFill/>
                </a:ln>
                <a:solidFill>
                  <a:prstClr val="black"/>
                </a:solidFill>
                <a:effectLst/>
                <a:uLnTx/>
                <a:uFillTx/>
              </a:rPr>
              <a:t>Please add title text here</a:t>
            </a:r>
          </a:p>
        </p:txBody>
      </p:sp>
      <p:pic>
        <p:nvPicPr>
          <p:cNvPr id="3" name="图片 2"/>
          <p:cNvPicPr>
            <a:picLocks noChangeAspect="1"/>
          </p:cNvPicPr>
          <p:nvPr/>
        </p:nvPicPr>
        <p:blipFill rotWithShape="1">
          <a:blip r:embed="rId2"/>
          <a:srcRect t="15724"/>
          <a:stretch>
            <a:fillRect/>
          </a:stretch>
        </p:blipFill>
        <p:spPr>
          <a:xfrm>
            <a:off x="4775201" y="248537"/>
            <a:ext cx="300332" cy="481838"/>
          </a:xfrm>
          <a:prstGeom prst="rect">
            <a:avLst/>
          </a:prstGeom>
        </p:spPr>
      </p:pic>
      <p:sp>
        <p:nvSpPr>
          <p:cNvPr id="4" name="椭圆 3"/>
          <p:cNvSpPr>
            <a:spLocks noChangeArrowheads="1"/>
          </p:cNvSpPr>
          <p:nvPr/>
        </p:nvSpPr>
        <p:spPr bwMode="auto">
          <a:xfrm>
            <a:off x="6414413" y="4818925"/>
            <a:ext cx="1185862" cy="1184275"/>
          </a:xfrm>
          <a:prstGeom prst="ellipse">
            <a:avLst/>
          </a:prstGeom>
          <a:solidFill>
            <a:srgbClr val="A6A6A6"/>
          </a:solidFill>
          <a:ln>
            <a:noFill/>
          </a:ln>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fontAlgn="base">
              <a:spcBef>
                <a:spcPct val="0"/>
              </a:spcBef>
              <a:spcAft>
                <a:spcPct val="0"/>
              </a:spcAft>
              <a:buFont typeface="Arial" panose="020B0604020202020204" pitchFamily="34" charset="0"/>
              <a:buNone/>
            </a:pPr>
            <a:endParaRPr lang="zh-CN" altLang="en-US">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5" name="椭圆 5"/>
          <p:cNvSpPr>
            <a:spLocks noChangeArrowheads="1"/>
          </p:cNvSpPr>
          <p:nvPr/>
        </p:nvSpPr>
        <p:spPr bwMode="auto">
          <a:xfrm>
            <a:off x="6912888" y="2994888"/>
            <a:ext cx="1185862" cy="1185862"/>
          </a:xfrm>
          <a:prstGeom prst="ellipse">
            <a:avLst/>
          </a:prstGeom>
          <a:solidFill>
            <a:srgbClr val="EDD69D"/>
          </a:solidFill>
          <a:ln>
            <a:noFill/>
          </a:ln>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fontAlgn="base">
              <a:spcBef>
                <a:spcPct val="0"/>
              </a:spcBef>
              <a:spcAft>
                <a:spcPct val="0"/>
              </a:spcAft>
              <a:buFont typeface="Arial" panose="020B0604020202020204" pitchFamily="34" charset="0"/>
              <a:buNone/>
            </a:pPr>
            <a:endParaRPr lang="zh-CN" altLang="en-US">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6" name="椭圆 6"/>
          <p:cNvSpPr>
            <a:spLocks noChangeArrowheads="1"/>
          </p:cNvSpPr>
          <p:nvPr/>
        </p:nvSpPr>
        <p:spPr bwMode="auto">
          <a:xfrm>
            <a:off x="4511000" y="4809400"/>
            <a:ext cx="1184275" cy="1185863"/>
          </a:xfrm>
          <a:prstGeom prst="ellipse">
            <a:avLst/>
          </a:prstGeom>
          <a:solidFill>
            <a:srgbClr val="FFBF40"/>
          </a:solidFill>
          <a:ln>
            <a:noFill/>
          </a:ln>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fontAlgn="base">
              <a:spcBef>
                <a:spcPct val="0"/>
              </a:spcBef>
              <a:spcAft>
                <a:spcPct val="0"/>
              </a:spcAft>
              <a:buFont typeface="Arial" panose="020B0604020202020204" pitchFamily="34" charset="0"/>
              <a:buNone/>
            </a:pPr>
            <a:endParaRPr lang="zh-CN" altLang="en-US">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7" name="椭圆 7"/>
          <p:cNvSpPr>
            <a:spLocks noChangeArrowheads="1"/>
          </p:cNvSpPr>
          <p:nvPr/>
        </p:nvSpPr>
        <p:spPr bwMode="auto">
          <a:xfrm>
            <a:off x="3929975" y="2994888"/>
            <a:ext cx="1185863" cy="1185862"/>
          </a:xfrm>
          <a:prstGeom prst="ellipse">
            <a:avLst/>
          </a:prstGeom>
          <a:solidFill>
            <a:srgbClr val="EDD69D"/>
          </a:solidFill>
          <a:ln>
            <a:noFill/>
          </a:ln>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fontAlgn="base">
              <a:spcBef>
                <a:spcPct val="0"/>
              </a:spcBef>
              <a:spcAft>
                <a:spcPct val="0"/>
              </a:spcAft>
              <a:buFont typeface="Arial" panose="020B0604020202020204" pitchFamily="34" charset="0"/>
              <a:buNone/>
            </a:pPr>
            <a:endParaRPr lang="zh-CN" altLang="en-US">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8" name="椭圆 8"/>
          <p:cNvSpPr>
            <a:spLocks noChangeArrowheads="1"/>
          </p:cNvSpPr>
          <p:nvPr/>
        </p:nvSpPr>
        <p:spPr bwMode="auto">
          <a:xfrm>
            <a:off x="5479375" y="1880463"/>
            <a:ext cx="1185863" cy="1185862"/>
          </a:xfrm>
          <a:prstGeom prst="ellipse">
            <a:avLst/>
          </a:prstGeom>
          <a:solidFill>
            <a:srgbClr val="FFBF40"/>
          </a:solidFill>
          <a:ln>
            <a:noFill/>
          </a:ln>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fontAlgn="base">
              <a:spcBef>
                <a:spcPct val="0"/>
              </a:spcBef>
              <a:spcAft>
                <a:spcPct val="0"/>
              </a:spcAft>
              <a:buFont typeface="Arial" panose="020B0604020202020204" pitchFamily="34" charset="0"/>
              <a:buNone/>
            </a:pPr>
            <a:endParaRPr lang="zh-CN" altLang="en-US">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9" name="Freeform 11"/>
          <p:cNvSpPr/>
          <p:nvPr/>
        </p:nvSpPr>
        <p:spPr bwMode="auto">
          <a:xfrm rot="2160000">
            <a:off x="6638250" y="2864713"/>
            <a:ext cx="314325" cy="398462"/>
          </a:xfrm>
          <a:custGeom>
            <a:avLst/>
            <a:gdLst>
              <a:gd name="T0" fmla="*/ 0 w 253496"/>
              <a:gd name="T1" fmla="*/ 79692 h 320765"/>
              <a:gd name="T2" fmla="*/ 157163 w 253496"/>
              <a:gd name="T3" fmla="*/ 79692 h 320765"/>
              <a:gd name="T4" fmla="*/ 157163 w 253496"/>
              <a:gd name="T5" fmla="*/ 0 h 320765"/>
              <a:gd name="T6" fmla="*/ 314325 w 253496"/>
              <a:gd name="T7" fmla="*/ 199232 h 320765"/>
              <a:gd name="T8" fmla="*/ 157163 w 253496"/>
              <a:gd name="T9" fmla="*/ 398462 h 320765"/>
              <a:gd name="T10" fmla="*/ 157163 w 253496"/>
              <a:gd name="T11" fmla="*/ 318770 h 320765"/>
              <a:gd name="T12" fmla="*/ 0 w 253496"/>
              <a:gd name="T13" fmla="*/ 318770 h 320765"/>
              <a:gd name="T14" fmla="*/ 0 w 253496"/>
              <a:gd name="T15" fmla="*/ 79692 h 32076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53496" h="320765">
                <a:moveTo>
                  <a:pt x="0" y="64153"/>
                </a:moveTo>
                <a:lnTo>
                  <a:pt x="126748" y="64153"/>
                </a:lnTo>
                <a:lnTo>
                  <a:pt x="126748" y="0"/>
                </a:lnTo>
                <a:lnTo>
                  <a:pt x="253496" y="160383"/>
                </a:lnTo>
                <a:lnTo>
                  <a:pt x="126748" y="320765"/>
                </a:lnTo>
                <a:lnTo>
                  <a:pt x="126748" y="256612"/>
                </a:lnTo>
                <a:lnTo>
                  <a:pt x="0" y="256612"/>
                </a:lnTo>
                <a:lnTo>
                  <a:pt x="0" y="64153"/>
                </a:lnTo>
                <a:close/>
              </a:path>
            </a:pathLst>
          </a:custGeom>
          <a:solidFill>
            <a:srgbClr val="ADBACA"/>
          </a:solidFill>
          <a:ln>
            <a:noFill/>
          </a:ln>
          <a:extLst>
            <a:ext uri="{91240B29-F687-4F45-9708-019B960494DF}">
              <a14:hiddenLine xmlns:a14="http://schemas.microsoft.com/office/drawing/2010/main" w="9525">
                <a:solidFill>
                  <a:srgbClr val="000000"/>
                </a:solidFill>
                <a:round/>
              </a14:hiddenLine>
            </a:ext>
          </a:extLst>
        </p:spPr>
        <p:txBody>
          <a:bodyPr lIns="0" tIns="85515" rIns="101371" bIns="85514" anchor="ctr"/>
          <a:lstStyle/>
          <a:p>
            <a:pPr eaLnBrk="0" fontAlgn="base" hangingPunct="0">
              <a:spcBef>
                <a:spcPct val="0"/>
              </a:spcBef>
              <a:spcAft>
                <a:spcPct val="0"/>
              </a:spcAft>
              <a:buFont typeface="Arial" panose="020B0604020202020204" pitchFamily="34" charset="0"/>
              <a:buNone/>
            </a:pPr>
            <a:endParaRPr lang="zh-CN" altLang="en-US">
              <a:solidFill>
                <a:srgbClr val="000000"/>
              </a:solidFill>
              <a:latin typeface="Calibri" panose="020F0502020204030204" pitchFamily="34" charset="0"/>
              <a:ea typeface="宋体" panose="02010600030101010101" pitchFamily="2" charset="-122"/>
            </a:endParaRPr>
          </a:p>
        </p:txBody>
      </p:sp>
      <p:sp>
        <p:nvSpPr>
          <p:cNvPr id="10" name="Freeform 13"/>
          <p:cNvSpPr/>
          <p:nvPr/>
        </p:nvSpPr>
        <p:spPr bwMode="auto">
          <a:xfrm rot="17280000">
            <a:off x="7124819" y="4324419"/>
            <a:ext cx="314325" cy="398463"/>
          </a:xfrm>
          <a:custGeom>
            <a:avLst/>
            <a:gdLst>
              <a:gd name="T0" fmla="*/ 314325 w 253496"/>
              <a:gd name="T1" fmla="*/ 318770 h 320765"/>
              <a:gd name="T2" fmla="*/ 157163 w 253496"/>
              <a:gd name="T3" fmla="*/ 318770 h 320765"/>
              <a:gd name="T4" fmla="*/ 157163 w 253496"/>
              <a:gd name="T5" fmla="*/ 398463 h 320765"/>
              <a:gd name="T6" fmla="*/ 0 w 253496"/>
              <a:gd name="T7" fmla="*/ 199231 h 320765"/>
              <a:gd name="T8" fmla="*/ 157163 w 253496"/>
              <a:gd name="T9" fmla="*/ 0 h 320765"/>
              <a:gd name="T10" fmla="*/ 157163 w 253496"/>
              <a:gd name="T11" fmla="*/ 79693 h 320765"/>
              <a:gd name="T12" fmla="*/ 314325 w 253496"/>
              <a:gd name="T13" fmla="*/ 79693 h 320765"/>
              <a:gd name="T14" fmla="*/ 314325 w 253496"/>
              <a:gd name="T15" fmla="*/ 318770 h 32076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53496" h="320765">
                <a:moveTo>
                  <a:pt x="253496" y="256612"/>
                </a:moveTo>
                <a:lnTo>
                  <a:pt x="126748" y="256612"/>
                </a:lnTo>
                <a:lnTo>
                  <a:pt x="126748" y="320765"/>
                </a:lnTo>
                <a:lnTo>
                  <a:pt x="0" y="160382"/>
                </a:lnTo>
                <a:lnTo>
                  <a:pt x="126748" y="0"/>
                </a:lnTo>
                <a:lnTo>
                  <a:pt x="126748" y="64153"/>
                </a:lnTo>
                <a:lnTo>
                  <a:pt x="253496" y="64153"/>
                </a:lnTo>
                <a:lnTo>
                  <a:pt x="253496" y="256612"/>
                </a:lnTo>
                <a:close/>
              </a:path>
            </a:pathLst>
          </a:custGeom>
          <a:solidFill>
            <a:srgbClr val="ADBACA"/>
          </a:solidFill>
          <a:ln>
            <a:noFill/>
          </a:ln>
          <a:extLst>
            <a:ext uri="{91240B29-F687-4F45-9708-019B960494DF}">
              <a14:hiddenLine xmlns:a14="http://schemas.microsoft.com/office/drawing/2010/main" w="9525">
                <a:solidFill>
                  <a:srgbClr val="000000"/>
                </a:solidFill>
                <a:round/>
              </a14:hiddenLine>
            </a:ext>
          </a:extLst>
        </p:spPr>
        <p:txBody>
          <a:bodyPr lIns="101371" tIns="85515" rIns="1" bIns="85514" anchor="ctr"/>
          <a:lstStyle/>
          <a:p>
            <a:pPr eaLnBrk="0" fontAlgn="base" hangingPunct="0">
              <a:spcBef>
                <a:spcPct val="0"/>
              </a:spcBef>
              <a:spcAft>
                <a:spcPct val="0"/>
              </a:spcAft>
              <a:buFont typeface="Arial" panose="020B0604020202020204" pitchFamily="34" charset="0"/>
              <a:buNone/>
            </a:pPr>
            <a:endParaRPr lang="zh-CN" altLang="en-US">
              <a:solidFill>
                <a:srgbClr val="000000"/>
              </a:solidFill>
              <a:latin typeface="Calibri" panose="020F0502020204030204" pitchFamily="34" charset="0"/>
              <a:ea typeface="宋体" panose="02010600030101010101" pitchFamily="2" charset="-122"/>
            </a:endParaRPr>
          </a:p>
        </p:txBody>
      </p:sp>
      <p:sp>
        <p:nvSpPr>
          <p:cNvPr id="11" name="Freeform 15"/>
          <p:cNvSpPr/>
          <p:nvPr/>
        </p:nvSpPr>
        <p:spPr bwMode="auto">
          <a:xfrm>
            <a:off x="5877838" y="5231675"/>
            <a:ext cx="315912" cy="398463"/>
          </a:xfrm>
          <a:custGeom>
            <a:avLst/>
            <a:gdLst>
              <a:gd name="T0" fmla="*/ 315912 w 253496"/>
              <a:gd name="T1" fmla="*/ 318770 h 320765"/>
              <a:gd name="T2" fmla="*/ 157956 w 253496"/>
              <a:gd name="T3" fmla="*/ 318770 h 320765"/>
              <a:gd name="T4" fmla="*/ 157956 w 253496"/>
              <a:gd name="T5" fmla="*/ 398463 h 320765"/>
              <a:gd name="T6" fmla="*/ 0 w 253496"/>
              <a:gd name="T7" fmla="*/ 199231 h 320765"/>
              <a:gd name="T8" fmla="*/ 157956 w 253496"/>
              <a:gd name="T9" fmla="*/ 0 h 320765"/>
              <a:gd name="T10" fmla="*/ 157956 w 253496"/>
              <a:gd name="T11" fmla="*/ 79693 h 320765"/>
              <a:gd name="T12" fmla="*/ 315912 w 253496"/>
              <a:gd name="T13" fmla="*/ 79693 h 320765"/>
              <a:gd name="T14" fmla="*/ 315912 w 253496"/>
              <a:gd name="T15" fmla="*/ 318770 h 32076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53496" h="320765">
                <a:moveTo>
                  <a:pt x="253496" y="256612"/>
                </a:moveTo>
                <a:lnTo>
                  <a:pt x="126748" y="256612"/>
                </a:lnTo>
                <a:lnTo>
                  <a:pt x="126748" y="320765"/>
                </a:lnTo>
                <a:lnTo>
                  <a:pt x="0" y="160382"/>
                </a:lnTo>
                <a:lnTo>
                  <a:pt x="126748" y="0"/>
                </a:lnTo>
                <a:lnTo>
                  <a:pt x="126748" y="64153"/>
                </a:lnTo>
                <a:lnTo>
                  <a:pt x="253496" y="64153"/>
                </a:lnTo>
                <a:lnTo>
                  <a:pt x="253496" y="256612"/>
                </a:lnTo>
                <a:close/>
              </a:path>
            </a:pathLst>
          </a:custGeom>
          <a:solidFill>
            <a:srgbClr val="ADBACA"/>
          </a:solidFill>
          <a:ln>
            <a:noFill/>
          </a:ln>
          <a:extLst>
            <a:ext uri="{91240B29-F687-4F45-9708-019B960494DF}">
              <a14:hiddenLine xmlns:a14="http://schemas.microsoft.com/office/drawing/2010/main" w="9525">
                <a:solidFill>
                  <a:srgbClr val="000000"/>
                </a:solidFill>
                <a:round/>
              </a14:hiddenLine>
            </a:ext>
          </a:extLst>
        </p:spPr>
        <p:txBody>
          <a:bodyPr lIns="101372" tIns="85516" rIns="1" bIns="85515" anchor="ctr"/>
          <a:lstStyle/>
          <a:p>
            <a:pPr eaLnBrk="0" fontAlgn="base" hangingPunct="0">
              <a:spcBef>
                <a:spcPct val="0"/>
              </a:spcBef>
              <a:spcAft>
                <a:spcPct val="0"/>
              </a:spcAft>
              <a:buFont typeface="Arial" panose="020B0604020202020204" pitchFamily="34" charset="0"/>
              <a:buNone/>
            </a:pPr>
            <a:endParaRPr lang="zh-CN" altLang="en-US">
              <a:solidFill>
                <a:srgbClr val="000000"/>
              </a:solidFill>
              <a:latin typeface="Calibri" panose="020F0502020204030204" pitchFamily="34" charset="0"/>
              <a:ea typeface="宋体" panose="02010600030101010101" pitchFamily="2" charset="-122"/>
            </a:endParaRPr>
          </a:p>
        </p:txBody>
      </p:sp>
      <p:sp>
        <p:nvSpPr>
          <p:cNvPr id="12" name="Freeform 17"/>
          <p:cNvSpPr/>
          <p:nvPr/>
        </p:nvSpPr>
        <p:spPr bwMode="auto">
          <a:xfrm rot="4320000">
            <a:off x="4624506" y="4333945"/>
            <a:ext cx="314325" cy="398462"/>
          </a:xfrm>
          <a:custGeom>
            <a:avLst/>
            <a:gdLst>
              <a:gd name="T0" fmla="*/ 314325 w 253496"/>
              <a:gd name="T1" fmla="*/ 318770 h 320765"/>
              <a:gd name="T2" fmla="*/ 157163 w 253496"/>
              <a:gd name="T3" fmla="*/ 318770 h 320765"/>
              <a:gd name="T4" fmla="*/ 157163 w 253496"/>
              <a:gd name="T5" fmla="*/ 398462 h 320765"/>
              <a:gd name="T6" fmla="*/ 0 w 253496"/>
              <a:gd name="T7" fmla="*/ 199230 h 320765"/>
              <a:gd name="T8" fmla="*/ 157163 w 253496"/>
              <a:gd name="T9" fmla="*/ 0 h 320765"/>
              <a:gd name="T10" fmla="*/ 157163 w 253496"/>
              <a:gd name="T11" fmla="*/ 79692 h 320765"/>
              <a:gd name="T12" fmla="*/ 314325 w 253496"/>
              <a:gd name="T13" fmla="*/ 79692 h 320765"/>
              <a:gd name="T14" fmla="*/ 314325 w 253496"/>
              <a:gd name="T15" fmla="*/ 318770 h 32076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53496" h="320765">
                <a:moveTo>
                  <a:pt x="253496" y="256612"/>
                </a:moveTo>
                <a:lnTo>
                  <a:pt x="126748" y="256612"/>
                </a:lnTo>
                <a:lnTo>
                  <a:pt x="126748" y="320765"/>
                </a:lnTo>
                <a:lnTo>
                  <a:pt x="0" y="160382"/>
                </a:lnTo>
                <a:lnTo>
                  <a:pt x="126748" y="0"/>
                </a:lnTo>
                <a:lnTo>
                  <a:pt x="126748" y="64153"/>
                </a:lnTo>
                <a:lnTo>
                  <a:pt x="253496" y="64153"/>
                </a:lnTo>
                <a:lnTo>
                  <a:pt x="253496" y="256612"/>
                </a:lnTo>
                <a:close/>
              </a:path>
            </a:pathLst>
          </a:custGeom>
          <a:solidFill>
            <a:srgbClr val="ADBACA"/>
          </a:solidFill>
          <a:ln>
            <a:noFill/>
          </a:ln>
          <a:extLst>
            <a:ext uri="{91240B29-F687-4F45-9708-019B960494DF}">
              <a14:hiddenLine xmlns:a14="http://schemas.microsoft.com/office/drawing/2010/main" w="9525">
                <a:solidFill>
                  <a:srgbClr val="000000"/>
                </a:solidFill>
                <a:round/>
              </a14:hiddenLine>
            </a:ext>
          </a:extLst>
        </p:spPr>
        <p:txBody>
          <a:bodyPr lIns="101372" tIns="85515" rIns="0" bIns="85515" anchor="ctr"/>
          <a:lstStyle/>
          <a:p>
            <a:pPr eaLnBrk="0" fontAlgn="base" hangingPunct="0">
              <a:spcBef>
                <a:spcPct val="0"/>
              </a:spcBef>
              <a:spcAft>
                <a:spcPct val="0"/>
              </a:spcAft>
              <a:buFont typeface="Arial" panose="020B0604020202020204" pitchFamily="34" charset="0"/>
              <a:buNone/>
            </a:pPr>
            <a:endParaRPr lang="zh-CN" altLang="en-US">
              <a:solidFill>
                <a:srgbClr val="000000"/>
              </a:solidFill>
              <a:latin typeface="Calibri" panose="020F0502020204030204" pitchFamily="34" charset="0"/>
              <a:ea typeface="宋体" panose="02010600030101010101" pitchFamily="2" charset="-122"/>
            </a:endParaRPr>
          </a:p>
        </p:txBody>
      </p:sp>
      <p:sp>
        <p:nvSpPr>
          <p:cNvPr id="13" name="Freeform 19"/>
          <p:cNvSpPr/>
          <p:nvPr/>
        </p:nvSpPr>
        <p:spPr bwMode="auto">
          <a:xfrm rot="19440000">
            <a:off x="5079325" y="2861538"/>
            <a:ext cx="315913" cy="398462"/>
          </a:xfrm>
          <a:custGeom>
            <a:avLst/>
            <a:gdLst>
              <a:gd name="T0" fmla="*/ 0 w 253496"/>
              <a:gd name="T1" fmla="*/ 79692 h 320765"/>
              <a:gd name="T2" fmla="*/ 157957 w 253496"/>
              <a:gd name="T3" fmla="*/ 79692 h 320765"/>
              <a:gd name="T4" fmla="*/ 157957 w 253496"/>
              <a:gd name="T5" fmla="*/ 0 h 320765"/>
              <a:gd name="T6" fmla="*/ 315913 w 253496"/>
              <a:gd name="T7" fmla="*/ 199232 h 320765"/>
              <a:gd name="T8" fmla="*/ 157957 w 253496"/>
              <a:gd name="T9" fmla="*/ 398462 h 320765"/>
              <a:gd name="T10" fmla="*/ 157957 w 253496"/>
              <a:gd name="T11" fmla="*/ 318770 h 320765"/>
              <a:gd name="T12" fmla="*/ 0 w 253496"/>
              <a:gd name="T13" fmla="*/ 318770 h 320765"/>
              <a:gd name="T14" fmla="*/ 0 w 253496"/>
              <a:gd name="T15" fmla="*/ 79692 h 32076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53496" h="320765">
                <a:moveTo>
                  <a:pt x="0" y="64153"/>
                </a:moveTo>
                <a:lnTo>
                  <a:pt x="126748" y="64153"/>
                </a:lnTo>
                <a:lnTo>
                  <a:pt x="126748" y="0"/>
                </a:lnTo>
                <a:lnTo>
                  <a:pt x="253496" y="160383"/>
                </a:lnTo>
                <a:lnTo>
                  <a:pt x="126748" y="320765"/>
                </a:lnTo>
                <a:lnTo>
                  <a:pt x="126748" y="256612"/>
                </a:lnTo>
                <a:lnTo>
                  <a:pt x="0" y="256612"/>
                </a:lnTo>
                <a:lnTo>
                  <a:pt x="0" y="64153"/>
                </a:lnTo>
                <a:close/>
              </a:path>
            </a:pathLst>
          </a:custGeom>
          <a:solidFill>
            <a:srgbClr val="ADBACA"/>
          </a:solidFill>
          <a:ln>
            <a:noFill/>
          </a:ln>
          <a:extLst>
            <a:ext uri="{91240B29-F687-4F45-9708-019B960494DF}">
              <a14:hiddenLine xmlns:a14="http://schemas.microsoft.com/office/drawing/2010/main" w="9525">
                <a:solidFill>
                  <a:srgbClr val="000000"/>
                </a:solidFill>
                <a:round/>
              </a14:hiddenLine>
            </a:ext>
          </a:extLst>
        </p:spPr>
        <p:txBody>
          <a:bodyPr lIns="-1" tIns="85514" rIns="101372" bIns="85515" anchor="ctr"/>
          <a:lstStyle/>
          <a:p>
            <a:pPr eaLnBrk="0" fontAlgn="base" hangingPunct="0">
              <a:spcBef>
                <a:spcPct val="0"/>
              </a:spcBef>
              <a:spcAft>
                <a:spcPct val="0"/>
              </a:spcAft>
              <a:buFont typeface="Arial" panose="020B0604020202020204" pitchFamily="34" charset="0"/>
              <a:buNone/>
            </a:pPr>
            <a:endParaRPr lang="zh-CN" altLang="en-US">
              <a:solidFill>
                <a:srgbClr val="000000"/>
              </a:solidFill>
              <a:latin typeface="Calibri" panose="020F0502020204030204" pitchFamily="34" charset="0"/>
              <a:ea typeface="宋体" panose="02010600030101010101" pitchFamily="2" charset="-122"/>
            </a:endParaRPr>
          </a:p>
        </p:txBody>
      </p:sp>
      <p:sp>
        <p:nvSpPr>
          <p:cNvPr id="14" name="文本框 14"/>
          <p:cNvSpPr txBox="1">
            <a:spLocks noChangeArrowheads="1"/>
          </p:cNvSpPr>
          <p:nvPr/>
        </p:nvSpPr>
        <p:spPr bwMode="auto">
          <a:xfrm>
            <a:off x="5550813" y="2315438"/>
            <a:ext cx="10445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fontAlgn="base">
              <a:spcBef>
                <a:spcPct val="0"/>
              </a:spcBef>
              <a:spcAft>
                <a:spcPct val="0"/>
              </a:spcAft>
              <a:buFont typeface="Arial" panose="020B0604020202020204" pitchFamily="34" charset="0"/>
              <a:buNone/>
            </a:pPr>
            <a:r>
              <a:rPr lang="en-US" altLang="zh-CN" b="1" dirty="0">
                <a:solidFill>
                  <a:srgbClr val="FFFFFF"/>
                </a:solidFill>
                <a:latin typeface="Arial" panose="020B0604020202020204" pitchFamily="34" charset="0"/>
                <a:ea typeface="微软雅黑" panose="020B0503020204020204" pitchFamily="34" charset="-122"/>
                <a:sym typeface="Arial" panose="020B0604020202020204" pitchFamily="34" charset="0"/>
              </a:rPr>
              <a:t>KEYS</a:t>
            </a:r>
          </a:p>
        </p:txBody>
      </p:sp>
      <p:sp>
        <p:nvSpPr>
          <p:cNvPr id="15" name="文本框 15"/>
          <p:cNvSpPr txBox="1">
            <a:spLocks noChangeArrowheads="1"/>
          </p:cNvSpPr>
          <p:nvPr/>
        </p:nvSpPr>
        <p:spPr bwMode="auto">
          <a:xfrm>
            <a:off x="6982738" y="3402875"/>
            <a:ext cx="10461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fontAlgn="base">
              <a:spcBef>
                <a:spcPct val="0"/>
              </a:spcBef>
              <a:spcAft>
                <a:spcPct val="0"/>
              </a:spcAft>
              <a:buFont typeface="Arial" panose="020B0604020202020204" pitchFamily="34" charset="0"/>
              <a:buNone/>
            </a:pPr>
            <a:r>
              <a:rPr lang="en-US" altLang="zh-CN" b="1">
                <a:solidFill>
                  <a:srgbClr val="FFFFFF"/>
                </a:solidFill>
                <a:latin typeface="Arial" panose="020B0604020202020204" pitchFamily="34" charset="0"/>
                <a:ea typeface="微软雅黑" panose="020B0503020204020204" pitchFamily="34" charset="-122"/>
                <a:sym typeface="Arial" panose="020B0604020202020204" pitchFamily="34" charset="0"/>
              </a:rPr>
              <a:t>KEYS</a:t>
            </a:r>
          </a:p>
        </p:txBody>
      </p:sp>
      <p:sp>
        <p:nvSpPr>
          <p:cNvPr id="16" name="文本框 16"/>
          <p:cNvSpPr txBox="1">
            <a:spLocks noChangeArrowheads="1"/>
          </p:cNvSpPr>
          <p:nvPr/>
        </p:nvSpPr>
        <p:spPr bwMode="auto">
          <a:xfrm>
            <a:off x="6517600" y="5245963"/>
            <a:ext cx="10445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fontAlgn="base">
              <a:spcBef>
                <a:spcPct val="0"/>
              </a:spcBef>
              <a:spcAft>
                <a:spcPct val="0"/>
              </a:spcAft>
              <a:buFont typeface="Arial" panose="020B0604020202020204" pitchFamily="34" charset="0"/>
              <a:buNone/>
            </a:pPr>
            <a:r>
              <a:rPr lang="en-US" altLang="zh-CN" b="1">
                <a:solidFill>
                  <a:srgbClr val="FFFFFF"/>
                </a:solidFill>
                <a:latin typeface="Arial" panose="020B0604020202020204" pitchFamily="34" charset="0"/>
                <a:ea typeface="微软雅黑" panose="020B0503020204020204" pitchFamily="34" charset="-122"/>
                <a:sym typeface="Arial" panose="020B0604020202020204" pitchFamily="34" charset="0"/>
              </a:rPr>
              <a:t>KEYS</a:t>
            </a:r>
          </a:p>
        </p:txBody>
      </p:sp>
      <p:sp>
        <p:nvSpPr>
          <p:cNvPr id="17" name="文本框 17"/>
          <p:cNvSpPr txBox="1">
            <a:spLocks noChangeArrowheads="1"/>
          </p:cNvSpPr>
          <p:nvPr/>
        </p:nvSpPr>
        <p:spPr bwMode="auto">
          <a:xfrm>
            <a:off x="4587200" y="5245963"/>
            <a:ext cx="10445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fontAlgn="base">
              <a:spcBef>
                <a:spcPct val="0"/>
              </a:spcBef>
              <a:spcAft>
                <a:spcPct val="0"/>
              </a:spcAft>
              <a:buFont typeface="Arial" panose="020B0604020202020204" pitchFamily="34" charset="0"/>
              <a:buNone/>
            </a:pPr>
            <a:r>
              <a:rPr lang="en-US" altLang="zh-CN" b="1">
                <a:solidFill>
                  <a:srgbClr val="FFFFFF"/>
                </a:solidFill>
                <a:latin typeface="Arial" panose="020B0604020202020204" pitchFamily="34" charset="0"/>
                <a:ea typeface="微软雅黑" panose="020B0503020204020204" pitchFamily="34" charset="-122"/>
                <a:sym typeface="Arial" panose="020B0604020202020204" pitchFamily="34" charset="0"/>
              </a:rPr>
              <a:t>KEYS</a:t>
            </a:r>
          </a:p>
        </p:txBody>
      </p:sp>
      <p:sp>
        <p:nvSpPr>
          <p:cNvPr id="18" name="文本框 18"/>
          <p:cNvSpPr txBox="1">
            <a:spLocks noChangeArrowheads="1"/>
          </p:cNvSpPr>
          <p:nvPr/>
        </p:nvSpPr>
        <p:spPr bwMode="auto">
          <a:xfrm>
            <a:off x="3977600" y="3429863"/>
            <a:ext cx="10445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fontAlgn="base">
              <a:spcBef>
                <a:spcPct val="0"/>
              </a:spcBef>
              <a:spcAft>
                <a:spcPct val="0"/>
              </a:spcAft>
              <a:buFont typeface="Arial" panose="020B0604020202020204" pitchFamily="34" charset="0"/>
              <a:buNone/>
            </a:pPr>
            <a:r>
              <a:rPr lang="en-US" altLang="zh-CN" b="1" dirty="0">
                <a:solidFill>
                  <a:srgbClr val="FFFFFF"/>
                </a:solidFill>
                <a:latin typeface="Arial" panose="020B0604020202020204" pitchFamily="34" charset="0"/>
                <a:ea typeface="微软雅黑" panose="020B0503020204020204" pitchFamily="34" charset="-122"/>
                <a:sym typeface="Arial" panose="020B0604020202020204" pitchFamily="34" charset="0"/>
              </a:rPr>
              <a:t>KEYS</a:t>
            </a:r>
          </a:p>
        </p:txBody>
      </p:sp>
      <p:sp>
        <p:nvSpPr>
          <p:cNvPr id="19" name="TextBox 35"/>
          <p:cNvSpPr txBox="1"/>
          <p:nvPr/>
        </p:nvSpPr>
        <p:spPr>
          <a:xfrm>
            <a:off x="1391212" y="2706879"/>
            <a:ext cx="2538763" cy="320409"/>
          </a:xfrm>
          <a:prstGeom prst="rect">
            <a:avLst/>
          </a:prstGeom>
          <a:noFill/>
        </p:spPr>
        <p:txBody>
          <a:bodyPr wrap="square" rtlCol="0">
            <a:spAutoFit/>
          </a:bodyPr>
          <a:lstStyle/>
          <a:p>
            <a:pPr lvl="0" algn="just">
              <a:lnSpc>
                <a:spcPct val="150000"/>
              </a:lnSpc>
              <a:defRPr/>
            </a:pPr>
            <a:r>
              <a:rPr lang="zh-CN" altLang="en-US" sz="1100" kern="0" dirty="0">
                <a:latin typeface="+mn-ea"/>
              </a:rPr>
              <a:t>Please fill in what you need here.</a:t>
            </a:r>
          </a:p>
        </p:txBody>
      </p:sp>
      <p:sp>
        <p:nvSpPr>
          <p:cNvPr id="20" name="文本框 19"/>
          <p:cNvSpPr txBox="1"/>
          <p:nvPr/>
        </p:nvSpPr>
        <p:spPr>
          <a:xfrm>
            <a:off x="1391212" y="2368325"/>
            <a:ext cx="1385692" cy="33855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zh-CN" altLang="en-US" sz="1600" b="1" i="0" u="none" strike="noStrike" kern="0" cap="none" spc="0" normalizeH="0" baseline="0" noProof="0" dirty="0">
                <a:ln>
                  <a:noFill/>
                </a:ln>
                <a:effectLst/>
                <a:uLnTx/>
                <a:uFillTx/>
                <a:latin typeface="+mn-ea"/>
              </a:rPr>
              <a:t>Add text</a:t>
            </a:r>
          </a:p>
        </p:txBody>
      </p:sp>
      <p:sp>
        <p:nvSpPr>
          <p:cNvPr id="21" name="TextBox 35"/>
          <p:cNvSpPr txBox="1"/>
          <p:nvPr/>
        </p:nvSpPr>
        <p:spPr>
          <a:xfrm>
            <a:off x="1391212" y="3950505"/>
            <a:ext cx="2538763" cy="320409"/>
          </a:xfrm>
          <a:prstGeom prst="rect">
            <a:avLst/>
          </a:prstGeom>
          <a:noFill/>
        </p:spPr>
        <p:txBody>
          <a:bodyPr wrap="square" rtlCol="0">
            <a:spAutoFit/>
          </a:bodyPr>
          <a:lstStyle/>
          <a:p>
            <a:pPr lvl="0" algn="just">
              <a:lnSpc>
                <a:spcPct val="150000"/>
              </a:lnSpc>
              <a:defRPr/>
            </a:pPr>
            <a:r>
              <a:rPr lang="zh-CN" altLang="en-US" sz="1100" kern="0" dirty="0">
                <a:latin typeface="+mn-ea"/>
              </a:rPr>
              <a:t>Please fill in what you need here.</a:t>
            </a:r>
          </a:p>
        </p:txBody>
      </p:sp>
      <p:sp>
        <p:nvSpPr>
          <p:cNvPr id="22" name="文本框 21"/>
          <p:cNvSpPr txBox="1"/>
          <p:nvPr/>
        </p:nvSpPr>
        <p:spPr>
          <a:xfrm>
            <a:off x="1391212" y="3611951"/>
            <a:ext cx="1385692" cy="33855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zh-CN" altLang="en-US" sz="1600" b="1" i="0" u="none" strike="noStrike" kern="0" cap="none" spc="0" normalizeH="0" baseline="0" noProof="0" dirty="0">
                <a:ln>
                  <a:noFill/>
                </a:ln>
                <a:effectLst/>
                <a:uLnTx/>
                <a:uFillTx/>
                <a:latin typeface="+mn-ea"/>
              </a:rPr>
              <a:t>Add text</a:t>
            </a:r>
          </a:p>
        </p:txBody>
      </p:sp>
      <p:sp>
        <p:nvSpPr>
          <p:cNvPr id="23" name="TextBox 35"/>
          <p:cNvSpPr txBox="1"/>
          <p:nvPr/>
        </p:nvSpPr>
        <p:spPr>
          <a:xfrm>
            <a:off x="1385658" y="5143605"/>
            <a:ext cx="2538763" cy="320409"/>
          </a:xfrm>
          <a:prstGeom prst="rect">
            <a:avLst/>
          </a:prstGeom>
          <a:noFill/>
        </p:spPr>
        <p:txBody>
          <a:bodyPr wrap="square" rtlCol="0">
            <a:spAutoFit/>
          </a:bodyPr>
          <a:lstStyle/>
          <a:p>
            <a:pPr lvl="0" algn="just">
              <a:lnSpc>
                <a:spcPct val="150000"/>
              </a:lnSpc>
              <a:defRPr/>
            </a:pPr>
            <a:r>
              <a:rPr lang="zh-CN" altLang="en-US" sz="1100" kern="0" dirty="0">
                <a:latin typeface="+mn-ea"/>
              </a:rPr>
              <a:t>Please fill in what you need here.</a:t>
            </a:r>
          </a:p>
        </p:txBody>
      </p:sp>
      <p:sp>
        <p:nvSpPr>
          <p:cNvPr id="24" name="文本框 23"/>
          <p:cNvSpPr txBox="1"/>
          <p:nvPr/>
        </p:nvSpPr>
        <p:spPr>
          <a:xfrm>
            <a:off x="1385658" y="4805051"/>
            <a:ext cx="1385692" cy="33855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zh-CN" altLang="en-US" sz="1600" b="1" i="0" u="none" strike="noStrike" kern="0" cap="none" spc="0" normalizeH="0" baseline="0" noProof="0" dirty="0">
                <a:ln>
                  <a:noFill/>
                </a:ln>
                <a:effectLst/>
                <a:uLnTx/>
                <a:uFillTx/>
                <a:latin typeface="+mn-ea"/>
              </a:rPr>
              <a:t>Add text</a:t>
            </a:r>
          </a:p>
        </p:txBody>
      </p:sp>
      <p:sp>
        <p:nvSpPr>
          <p:cNvPr id="25" name="TextBox 35"/>
          <p:cNvSpPr txBox="1"/>
          <p:nvPr/>
        </p:nvSpPr>
        <p:spPr>
          <a:xfrm>
            <a:off x="8695012" y="2706879"/>
            <a:ext cx="2538763" cy="320409"/>
          </a:xfrm>
          <a:prstGeom prst="rect">
            <a:avLst/>
          </a:prstGeom>
          <a:noFill/>
        </p:spPr>
        <p:txBody>
          <a:bodyPr wrap="square" rtlCol="0">
            <a:spAutoFit/>
          </a:bodyPr>
          <a:lstStyle/>
          <a:p>
            <a:pPr lvl="0" algn="just">
              <a:lnSpc>
                <a:spcPct val="150000"/>
              </a:lnSpc>
              <a:defRPr/>
            </a:pPr>
            <a:r>
              <a:rPr lang="zh-CN" altLang="en-US" sz="1100" kern="0" dirty="0">
                <a:latin typeface="+mn-ea"/>
              </a:rPr>
              <a:t>Please fill in what you need here.</a:t>
            </a:r>
          </a:p>
        </p:txBody>
      </p:sp>
      <p:sp>
        <p:nvSpPr>
          <p:cNvPr id="26" name="文本框 25"/>
          <p:cNvSpPr txBox="1"/>
          <p:nvPr/>
        </p:nvSpPr>
        <p:spPr>
          <a:xfrm>
            <a:off x="8695012" y="2368325"/>
            <a:ext cx="1385692" cy="33855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zh-CN" altLang="en-US" sz="1600" b="1" i="0" u="none" strike="noStrike" kern="0" cap="none" spc="0" normalizeH="0" baseline="0" noProof="0" dirty="0">
                <a:ln>
                  <a:noFill/>
                </a:ln>
                <a:effectLst/>
                <a:uLnTx/>
                <a:uFillTx/>
                <a:latin typeface="+mn-ea"/>
              </a:rPr>
              <a:t>Add text</a:t>
            </a:r>
          </a:p>
        </p:txBody>
      </p:sp>
      <p:sp>
        <p:nvSpPr>
          <p:cNvPr id="27" name="TextBox 35"/>
          <p:cNvSpPr txBox="1"/>
          <p:nvPr/>
        </p:nvSpPr>
        <p:spPr>
          <a:xfrm>
            <a:off x="8695012" y="3950505"/>
            <a:ext cx="2538763" cy="320409"/>
          </a:xfrm>
          <a:prstGeom prst="rect">
            <a:avLst/>
          </a:prstGeom>
          <a:noFill/>
        </p:spPr>
        <p:txBody>
          <a:bodyPr wrap="square" rtlCol="0">
            <a:spAutoFit/>
          </a:bodyPr>
          <a:lstStyle/>
          <a:p>
            <a:pPr lvl="0" algn="just">
              <a:lnSpc>
                <a:spcPct val="150000"/>
              </a:lnSpc>
              <a:defRPr/>
            </a:pPr>
            <a:r>
              <a:rPr lang="zh-CN" altLang="en-US" sz="1100" kern="0" dirty="0">
                <a:latin typeface="+mn-ea"/>
              </a:rPr>
              <a:t>Please fill in what you need here.</a:t>
            </a:r>
          </a:p>
        </p:txBody>
      </p:sp>
      <p:sp>
        <p:nvSpPr>
          <p:cNvPr id="28" name="文本框 27"/>
          <p:cNvSpPr txBox="1"/>
          <p:nvPr/>
        </p:nvSpPr>
        <p:spPr>
          <a:xfrm>
            <a:off x="8695012" y="3611951"/>
            <a:ext cx="1385692" cy="33855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zh-CN" altLang="en-US" sz="1600" b="1" i="0" u="none" strike="noStrike" kern="0" cap="none" spc="0" normalizeH="0" baseline="0" noProof="0" dirty="0">
                <a:ln>
                  <a:noFill/>
                </a:ln>
                <a:effectLst/>
                <a:uLnTx/>
                <a:uFillTx/>
                <a:latin typeface="+mn-ea"/>
              </a:rPr>
              <a:t>Add text</a:t>
            </a:r>
          </a:p>
        </p:txBody>
      </p:sp>
      <p:sp>
        <p:nvSpPr>
          <p:cNvPr id="29" name="TextBox 35"/>
          <p:cNvSpPr txBox="1"/>
          <p:nvPr/>
        </p:nvSpPr>
        <p:spPr>
          <a:xfrm>
            <a:off x="8689458" y="5143605"/>
            <a:ext cx="2538763" cy="320409"/>
          </a:xfrm>
          <a:prstGeom prst="rect">
            <a:avLst/>
          </a:prstGeom>
          <a:noFill/>
        </p:spPr>
        <p:txBody>
          <a:bodyPr wrap="square" rtlCol="0">
            <a:spAutoFit/>
          </a:bodyPr>
          <a:lstStyle/>
          <a:p>
            <a:pPr lvl="0" algn="just">
              <a:lnSpc>
                <a:spcPct val="150000"/>
              </a:lnSpc>
              <a:defRPr/>
            </a:pPr>
            <a:r>
              <a:rPr lang="zh-CN" altLang="en-US" sz="1100" kern="0" dirty="0">
                <a:latin typeface="+mn-ea"/>
              </a:rPr>
              <a:t>Please fill in what you need here.</a:t>
            </a:r>
          </a:p>
        </p:txBody>
      </p:sp>
      <p:sp>
        <p:nvSpPr>
          <p:cNvPr id="30" name="文本框 29"/>
          <p:cNvSpPr txBox="1"/>
          <p:nvPr/>
        </p:nvSpPr>
        <p:spPr>
          <a:xfrm>
            <a:off x="8689458" y="4805051"/>
            <a:ext cx="1385692" cy="33855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zh-CN" altLang="en-US" sz="1600" b="1" i="0" u="none" strike="noStrike" kern="0" cap="none" spc="0" normalizeH="0" baseline="0" noProof="0" dirty="0">
                <a:ln>
                  <a:noFill/>
                </a:ln>
                <a:effectLst/>
                <a:uLnTx/>
                <a:uFillTx/>
                <a:latin typeface="+mn-ea"/>
              </a:rPr>
              <a:t>Add text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down)">
                                      <p:cBhvr>
                                        <p:cTn id="11" dur="500"/>
                                        <p:tgtEl>
                                          <p:spTgt spid="3"/>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wipe(up)">
                                      <p:cBhvr>
                                        <p:cTn id="15" dur="250"/>
                                        <p:tgtEl>
                                          <p:spTgt spid="19"/>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20"/>
                                        </p:tgtEl>
                                        <p:attrNameLst>
                                          <p:attrName>style.visibility</p:attrName>
                                        </p:attrNameLst>
                                      </p:cBhvr>
                                      <p:to>
                                        <p:strVal val="visible"/>
                                      </p:to>
                                    </p:set>
                                    <p:animEffect transition="in" filter="wipe(up)">
                                      <p:cBhvr>
                                        <p:cTn id="18" dur="250"/>
                                        <p:tgtEl>
                                          <p:spTgt spid="20"/>
                                        </p:tgtEl>
                                      </p:cBhvr>
                                    </p:animEffect>
                                  </p:childTnLst>
                                </p:cTn>
                              </p:par>
                            </p:childTnLst>
                          </p:cTn>
                        </p:par>
                        <p:par>
                          <p:cTn id="19" fill="hold">
                            <p:stCondLst>
                              <p:cond delay="1500"/>
                            </p:stCondLst>
                            <p:childTnLst>
                              <p:par>
                                <p:cTn id="20" presetID="22" presetClass="entr" presetSubtype="1" fill="hold" grpId="0" nodeType="after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wipe(up)">
                                      <p:cBhvr>
                                        <p:cTn id="22" dur="250"/>
                                        <p:tgtEl>
                                          <p:spTgt spid="21"/>
                                        </p:tgtEl>
                                      </p:cBhvr>
                                    </p:animEffect>
                                  </p:childTnLst>
                                </p:cTn>
                              </p:par>
                              <p:par>
                                <p:cTn id="23" presetID="22" presetClass="entr" presetSubtype="1" fill="hold" grpId="0" nodeType="with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wipe(up)">
                                      <p:cBhvr>
                                        <p:cTn id="25" dur="250"/>
                                        <p:tgtEl>
                                          <p:spTgt spid="22"/>
                                        </p:tgtEl>
                                      </p:cBhvr>
                                    </p:animEffect>
                                  </p:childTnLst>
                                </p:cTn>
                              </p:par>
                            </p:childTnLst>
                          </p:cTn>
                        </p:par>
                        <p:par>
                          <p:cTn id="26" fill="hold">
                            <p:stCondLst>
                              <p:cond delay="2000"/>
                            </p:stCondLst>
                            <p:childTnLst>
                              <p:par>
                                <p:cTn id="27" presetID="22" presetClass="entr" presetSubtype="1" fill="hold" grpId="0" nodeType="afterEffect">
                                  <p:stCondLst>
                                    <p:cond delay="0"/>
                                  </p:stCondLst>
                                  <p:childTnLst>
                                    <p:set>
                                      <p:cBhvr>
                                        <p:cTn id="28" dur="1" fill="hold">
                                          <p:stCondLst>
                                            <p:cond delay="0"/>
                                          </p:stCondLst>
                                        </p:cTn>
                                        <p:tgtEl>
                                          <p:spTgt spid="23"/>
                                        </p:tgtEl>
                                        <p:attrNameLst>
                                          <p:attrName>style.visibility</p:attrName>
                                        </p:attrNameLst>
                                      </p:cBhvr>
                                      <p:to>
                                        <p:strVal val="visible"/>
                                      </p:to>
                                    </p:set>
                                    <p:animEffect transition="in" filter="wipe(up)">
                                      <p:cBhvr>
                                        <p:cTn id="29" dur="250"/>
                                        <p:tgtEl>
                                          <p:spTgt spid="23"/>
                                        </p:tgtEl>
                                      </p:cBhvr>
                                    </p:animEffect>
                                  </p:childTnLst>
                                </p:cTn>
                              </p:par>
                              <p:par>
                                <p:cTn id="30" presetID="22" presetClass="entr" presetSubtype="1" fill="hold" grpId="0" nodeType="withEffect">
                                  <p:stCondLst>
                                    <p:cond delay="0"/>
                                  </p:stCondLst>
                                  <p:childTnLst>
                                    <p:set>
                                      <p:cBhvr>
                                        <p:cTn id="31" dur="1" fill="hold">
                                          <p:stCondLst>
                                            <p:cond delay="0"/>
                                          </p:stCondLst>
                                        </p:cTn>
                                        <p:tgtEl>
                                          <p:spTgt spid="24"/>
                                        </p:tgtEl>
                                        <p:attrNameLst>
                                          <p:attrName>style.visibility</p:attrName>
                                        </p:attrNameLst>
                                      </p:cBhvr>
                                      <p:to>
                                        <p:strVal val="visible"/>
                                      </p:to>
                                    </p:set>
                                    <p:animEffect transition="in" filter="wipe(up)">
                                      <p:cBhvr>
                                        <p:cTn id="32" dur="250"/>
                                        <p:tgtEl>
                                          <p:spTgt spid="24"/>
                                        </p:tgtEl>
                                      </p:cBhvr>
                                    </p:animEffect>
                                  </p:childTnLst>
                                </p:cTn>
                              </p:par>
                            </p:childTnLst>
                          </p:cTn>
                        </p:par>
                        <p:par>
                          <p:cTn id="33" fill="hold">
                            <p:stCondLst>
                              <p:cond delay="2500"/>
                            </p:stCondLst>
                            <p:childTnLst>
                              <p:par>
                                <p:cTn id="34" presetID="22" presetClass="entr" presetSubtype="1" fill="hold" grpId="0" nodeType="afterEffect">
                                  <p:stCondLst>
                                    <p:cond delay="0"/>
                                  </p:stCondLst>
                                  <p:childTnLst>
                                    <p:set>
                                      <p:cBhvr>
                                        <p:cTn id="35" dur="1" fill="hold">
                                          <p:stCondLst>
                                            <p:cond delay="0"/>
                                          </p:stCondLst>
                                        </p:cTn>
                                        <p:tgtEl>
                                          <p:spTgt spid="25"/>
                                        </p:tgtEl>
                                        <p:attrNameLst>
                                          <p:attrName>style.visibility</p:attrName>
                                        </p:attrNameLst>
                                      </p:cBhvr>
                                      <p:to>
                                        <p:strVal val="visible"/>
                                      </p:to>
                                    </p:set>
                                    <p:animEffect transition="in" filter="wipe(up)">
                                      <p:cBhvr>
                                        <p:cTn id="36" dur="250"/>
                                        <p:tgtEl>
                                          <p:spTgt spid="25"/>
                                        </p:tgtEl>
                                      </p:cBhvr>
                                    </p:animEffect>
                                  </p:childTnLst>
                                </p:cTn>
                              </p:par>
                              <p:par>
                                <p:cTn id="37" presetID="22" presetClass="entr" presetSubtype="1" fill="hold" grpId="0" nodeType="withEffect">
                                  <p:stCondLst>
                                    <p:cond delay="0"/>
                                  </p:stCondLst>
                                  <p:childTnLst>
                                    <p:set>
                                      <p:cBhvr>
                                        <p:cTn id="38" dur="1" fill="hold">
                                          <p:stCondLst>
                                            <p:cond delay="0"/>
                                          </p:stCondLst>
                                        </p:cTn>
                                        <p:tgtEl>
                                          <p:spTgt spid="26"/>
                                        </p:tgtEl>
                                        <p:attrNameLst>
                                          <p:attrName>style.visibility</p:attrName>
                                        </p:attrNameLst>
                                      </p:cBhvr>
                                      <p:to>
                                        <p:strVal val="visible"/>
                                      </p:to>
                                    </p:set>
                                    <p:animEffect transition="in" filter="wipe(up)">
                                      <p:cBhvr>
                                        <p:cTn id="39" dur="250"/>
                                        <p:tgtEl>
                                          <p:spTgt spid="26"/>
                                        </p:tgtEl>
                                      </p:cBhvr>
                                    </p:animEffect>
                                  </p:childTnLst>
                                </p:cTn>
                              </p:par>
                            </p:childTnLst>
                          </p:cTn>
                        </p:par>
                        <p:par>
                          <p:cTn id="40" fill="hold">
                            <p:stCondLst>
                              <p:cond delay="3000"/>
                            </p:stCondLst>
                            <p:childTnLst>
                              <p:par>
                                <p:cTn id="41" presetID="22" presetClass="entr" presetSubtype="1" fill="hold" grpId="0" nodeType="afterEffect">
                                  <p:stCondLst>
                                    <p:cond delay="0"/>
                                  </p:stCondLst>
                                  <p:childTnLst>
                                    <p:set>
                                      <p:cBhvr>
                                        <p:cTn id="42" dur="1" fill="hold">
                                          <p:stCondLst>
                                            <p:cond delay="0"/>
                                          </p:stCondLst>
                                        </p:cTn>
                                        <p:tgtEl>
                                          <p:spTgt spid="27"/>
                                        </p:tgtEl>
                                        <p:attrNameLst>
                                          <p:attrName>style.visibility</p:attrName>
                                        </p:attrNameLst>
                                      </p:cBhvr>
                                      <p:to>
                                        <p:strVal val="visible"/>
                                      </p:to>
                                    </p:set>
                                    <p:animEffect transition="in" filter="wipe(up)">
                                      <p:cBhvr>
                                        <p:cTn id="43" dur="250"/>
                                        <p:tgtEl>
                                          <p:spTgt spid="27"/>
                                        </p:tgtEl>
                                      </p:cBhvr>
                                    </p:animEffect>
                                  </p:childTnLst>
                                </p:cTn>
                              </p:par>
                              <p:par>
                                <p:cTn id="44" presetID="22" presetClass="entr" presetSubtype="1" fill="hold" grpId="0" nodeType="withEffect">
                                  <p:stCondLst>
                                    <p:cond delay="0"/>
                                  </p:stCondLst>
                                  <p:childTnLst>
                                    <p:set>
                                      <p:cBhvr>
                                        <p:cTn id="45" dur="1" fill="hold">
                                          <p:stCondLst>
                                            <p:cond delay="0"/>
                                          </p:stCondLst>
                                        </p:cTn>
                                        <p:tgtEl>
                                          <p:spTgt spid="28"/>
                                        </p:tgtEl>
                                        <p:attrNameLst>
                                          <p:attrName>style.visibility</p:attrName>
                                        </p:attrNameLst>
                                      </p:cBhvr>
                                      <p:to>
                                        <p:strVal val="visible"/>
                                      </p:to>
                                    </p:set>
                                    <p:animEffect transition="in" filter="wipe(up)">
                                      <p:cBhvr>
                                        <p:cTn id="46" dur="250"/>
                                        <p:tgtEl>
                                          <p:spTgt spid="28"/>
                                        </p:tgtEl>
                                      </p:cBhvr>
                                    </p:animEffect>
                                  </p:childTnLst>
                                </p:cTn>
                              </p:par>
                            </p:childTnLst>
                          </p:cTn>
                        </p:par>
                        <p:par>
                          <p:cTn id="47" fill="hold">
                            <p:stCondLst>
                              <p:cond delay="3500"/>
                            </p:stCondLst>
                            <p:childTnLst>
                              <p:par>
                                <p:cTn id="48" presetID="22" presetClass="entr" presetSubtype="1" fill="hold" grpId="0" nodeType="afterEffect">
                                  <p:stCondLst>
                                    <p:cond delay="0"/>
                                  </p:stCondLst>
                                  <p:childTnLst>
                                    <p:set>
                                      <p:cBhvr>
                                        <p:cTn id="49" dur="1" fill="hold">
                                          <p:stCondLst>
                                            <p:cond delay="0"/>
                                          </p:stCondLst>
                                        </p:cTn>
                                        <p:tgtEl>
                                          <p:spTgt spid="29"/>
                                        </p:tgtEl>
                                        <p:attrNameLst>
                                          <p:attrName>style.visibility</p:attrName>
                                        </p:attrNameLst>
                                      </p:cBhvr>
                                      <p:to>
                                        <p:strVal val="visible"/>
                                      </p:to>
                                    </p:set>
                                    <p:animEffect transition="in" filter="wipe(up)">
                                      <p:cBhvr>
                                        <p:cTn id="50" dur="250"/>
                                        <p:tgtEl>
                                          <p:spTgt spid="29"/>
                                        </p:tgtEl>
                                      </p:cBhvr>
                                    </p:animEffect>
                                  </p:childTnLst>
                                </p:cTn>
                              </p:par>
                              <p:par>
                                <p:cTn id="51" presetID="22" presetClass="entr" presetSubtype="1" fill="hold" grpId="0" nodeType="withEffect">
                                  <p:stCondLst>
                                    <p:cond delay="0"/>
                                  </p:stCondLst>
                                  <p:childTnLst>
                                    <p:set>
                                      <p:cBhvr>
                                        <p:cTn id="52" dur="1" fill="hold">
                                          <p:stCondLst>
                                            <p:cond delay="0"/>
                                          </p:stCondLst>
                                        </p:cTn>
                                        <p:tgtEl>
                                          <p:spTgt spid="30"/>
                                        </p:tgtEl>
                                        <p:attrNameLst>
                                          <p:attrName>style.visibility</p:attrName>
                                        </p:attrNameLst>
                                      </p:cBhvr>
                                      <p:to>
                                        <p:strVal val="visible"/>
                                      </p:to>
                                    </p:set>
                                    <p:animEffect transition="in" filter="wipe(up)">
                                      <p:cBhvr>
                                        <p:cTn id="53" dur="250"/>
                                        <p:tgtEl>
                                          <p:spTgt spid="30"/>
                                        </p:tgtEl>
                                      </p:cBhvr>
                                    </p:animEffect>
                                  </p:childTnLst>
                                </p:cTn>
                              </p:par>
                              <p:par>
                                <p:cTn id="54" presetID="22" presetClass="entr" presetSubtype="4" fill="hold" grpId="0" nodeType="withEffect">
                                  <p:stCondLst>
                                    <p:cond delay="0"/>
                                  </p:stCondLst>
                                  <p:childTnLst>
                                    <p:set>
                                      <p:cBhvr>
                                        <p:cTn id="55" dur="1" fill="hold">
                                          <p:stCondLst>
                                            <p:cond delay="0"/>
                                          </p:stCondLst>
                                        </p:cTn>
                                        <p:tgtEl>
                                          <p:spTgt spid="4"/>
                                        </p:tgtEl>
                                        <p:attrNameLst>
                                          <p:attrName>style.visibility</p:attrName>
                                        </p:attrNameLst>
                                      </p:cBhvr>
                                      <p:to>
                                        <p:strVal val="visible"/>
                                      </p:to>
                                    </p:set>
                                    <p:animEffect transition="in" filter="wipe(down)">
                                      <p:cBhvr>
                                        <p:cTn id="56" dur="500"/>
                                        <p:tgtEl>
                                          <p:spTgt spid="4"/>
                                        </p:tgtEl>
                                      </p:cBhvr>
                                    </p:animEffect>
                                  </p:childTnLst>
                                </p:cTn>
                              </p:par>
                              <p:par>
                                <p:cTn id="57" presetID="22" presetClass="entr" presetSubtype="4" fill="hold" grpId="0" nodeType="withEffect">
                                  <p:stCondLst>
                                    <p:cond delay="0"/>
                                  </p:stCondLst>
                                  <p:childTnLst>
                                    <p:set>
                                      <p:cBhvr>
                                        <p:cTn id="58" dur="1" fill="hold">
                                          <p:stCondLst>
                                            <p:cond delay="0"/>
                                          </p:stCondLst>
                                        </p:cTn>
                                        <p:tgtEl>
                                          <p:spTgt spid="5"/>
                                        </p:tgtEl>
                                        <p:attrNameLst>
                                          <p:attrName>style.visibility</p:attrName>
                                        </p:attrNameLst>
                                      </p:cBhvr>
                                      <p:to>
                                        <p:strVal val="visible"/>
                                      </p:to>
                                    </p:set>
                                    <p:animEffect transition="in" filter="wipe(down)">
                                      <p:cBhvr>
                                        <p:cTn id="59" dur="500"/>
                                        <p:tgtEl>
                                          <p:spTgt spid="5"/>
                                        </p:tgtEl>
                                      </p:cBhvr>
                                    </p:animEffect>
                                  </p:childTnLst>
                                </p:cTn>
                              </p:par>
                              <p:par>
                                <p:cTn id="60" presetID="22" presetClass="entr" presetSubtype="4" fill="hold" grpId="0" nodeType="withEffect">
                                  <p:stCondLst>
                                    <p:cond delay="0"/>
                                  </p:stCondLst>
                                  <p:childTnLst>
                                    <p:set>
                                      <p:cBhvr>
                                        <p:cTn id="61" dur="1" fill="hold">
                                          <p:stCondLst>
                                            <p:cond delay="0"/>
                                          </p:stCondLst>
                                        </p:cTn>
                                        <p:tgtEl>
                                          <p:spTgt spid="6"/>
                                        </p:tgtEl>
                                        <p:attrNameLst>
                                          <p:attrName>style.visibility</p:attrName>
                                        </p:attrNameLst>
                                      </p:cBhvr>
                                      <p:to>
                                        <p:strVal val="visible"/>
                                      </p:to>
                                    </p:set>
                                    <p:animEffect transition="in" filter="wipe(down)">
                                      <p:cBhvr>
                                        <p:cTn id="62" dur="500"/>
                                        <p:tgtEl>
                                          <p:spTgt spid="6"/>
                                        </p:tgtEl>
                                      </p:cBhvr>
                                    </p:animEffect>
                                  </p:childTnLst>
                                </p:cTn>
                              </p:par>
                              <p:par>
                                <p:cTn id="63" presetID="22" presetClass="entr" presetSubtype="4" fill="hold" grpId="0" nodeType="withEffect">
                                  <p:stCondLst>
                                    <p:cond delay="0"/>
                                  </p:stCondLst>
                                  <p:childTnLst>
                                    <p:set>
                                      <p:cBhvr>
                                        <p:cTn id="64" dur="1" fill="hold">
                                          <p:stCondLst>
                                            <p:cond delay="0"/>
                                          </p:stCondLst>
                                        </p:cTn>
                                        <p:tgtEl>
                                          <p:spTgt spid="7"/>
                                        </p:tgtEl>
                                        <p:attrNameLst>
                                          <p:attrName>style.visibility</p:attrName>
                                        </p:attrNameLst>
                                      </p:cBhvr>
                                      <p:to>
                                        <p:strVal val="visible"/>
                                      </p:to>
                                    </p:set>
                                    <p:animEffect transition="in" filter="wipe(down)">
                                      <p:cBhvr>
                                        <p:cTn id="65" dur="500"/>
                                        <p:tgtEl>
                                          <p:spTgt spid="7"/>
                                        </p:tgtEl>
                                      </p:cBhvr>
                                    </p:animEffect>
                                  </p:childTnLst>
                                </p:cTn>
                              </p:par>
                              <p:par>
                                <p:cTn id="66" presetID="22" presetClass="entr" presetSubtype="4" fill="hold" grpId="0" nodeType="withEffect">
                                  <p:stCondLst>
                                    <p:cond delay="0"/>
                                  </p:stCondLst>
                                  <p:childTnLst>
                                    <p:set>
                                      <p:cBhvr>
                                        <p:cTn id="67" dur="1" fill="hold">
                                          <p:stCondLst>
                                            <p:cond delay="0"/>
                                          </p:stCondLst>
                                        </p:cTn>
                                        <p:tgtEl>
                                          <p:spTgt spid="8"/>
                                        </p:tgtEl>
                                        <p:attrNameLst>
                                          <p:attrName>style.visibility</p:attrName>
                                        </p:attrNameLst>
                                      </p:cBhvr>
                                      <p:to>
                                        <p:strVal val="visible"/>
                                      </p:to>
                                    </p:set>
                                    <p:animEffect transition="in" filter="wipe(down)">
                                      <p:cBhvr>
                                        <p:cTn id="68" dur="500"/>
                                        <p:tgtEl>
                                          <p:spTgt spid="8"/>
                                        </p:tgtEl>
                                      </p:cBhvr>
                                    </p:animEffect>
                                  </p:childTnLst>
                                </p:cTn>
                              </p:par>
                              <p:par>
                                <p:cTn id="69" presetID="22" presetClass="entr" presetSubtype="4" fill="hold" grpId="0" nodeType="withEffect">
                                  <p:stCondLst>
                                    <p:cond delay="0"/>
                                  </p:stCondLst>
                                  <p:childTnLst>
                                    <p:set>
                                      <p:cBhvr>
                                        <p:cTn id="70" dur="1" fill="hold">
                                          <p:stCondLst>
                                            <p:cond delay="0"/>
                                          </p:stCondLst>
                                        </p:cTn>
                                        <p:tgtEl>
                                          <p:spTgt spid="9"/>
                                        </p:tgtEl>
                                        <p:attrNameLst>
                                          <p:attrName>style.visibility</p:attrName>
                                        </p:attrNameLst>
                                      </p:cBhvr>
                                      <p:to>
                                        <p:strVal val="visible"/>
                                      </p:to>
                                    </p:set>
                                    <p:animEffect transition="in" filter="wipe(down)">
                                      <p:cBhvr>
                                        <p:cTn id="71" dur="500"/>
                                        <p:tgtEl>
                                          <p:spTgt spid="9"/>
                                        </p:tgtEl>
                                      </p:cBhvr>
                                    </p:animEffect>
                                  </p:childTnLst>
                                </p:cTn>
                              </p:par>
                              <p:par>
                                <p:cTn id="72" presetID="22" presetClass="entr" presetSubtype="4" fill="hold" grpId="0" nodeType="withEffect">
                                  <p:stCondLst>
                                    <p:cond delay="0"/>
                                  </p:stCondLst>
                                  <p:childTnLst>
                                    <p:set>
                                      <p:cBhvr>
                                        <p:cTn id="73" dur="1" fill="hold">
                                          <p:stCondLst>
                                            <p:cond delay="0"/>
                                          </p:stCondLst>
                                        </p:cTn>
                                        <p:tgtEl>
                                          <p:spTgt spid="10"/>
                                        </p:tgtEl>
                                        <p:attrNameLst>
                                          <p:attrName>style.visibility</p:attrName>
                                        </p:attrNameLst>
                                      </p:cBhvr>
                                      <p:to>
                                        <p:strVal val="visible"/>
                                      </p:to>
                                    </p:set>
                                    <p:animEffect transition="in" filter="wipe(down)">
                                      <p:cBhvr>
                                        <p:cTn id="74" dur="500"/>
                                        <p:tgtEl>
                                          <p:spTgt spid="10"/>
                                        </p:tgtEl>
                                      </p:cBhvr>
                                    </p:animEffect>
                                  </p:childTnLst>
                                </p:cTn>
                              </p:par>
                              <p:par>
                                <p:cTn id="75" presetID="22" presetClass="entr" presetSubtype="4" fill="hold" grpId="0" nodeType="withEffect">
                                  <p:stCondLst>
                                    <p:cond delay="0"/>
                                  </p:stCondLst>
                                  <p:childTnLst>
                                    <p:set>
                                      <p:cBhvr>
                                        <p:cTn id="76" dur="1" fill="hold">
                                          <p:stCondLst>
                                            <p:cond delay="0"/>
                                          </p:stCondLst>
                                        </p:cTn>
                                        <p:tgtEl>
                                          <p:spTgt spid="11"/>
                                        </p:tgtEl>
                                        <p:attrNameLst>
                                          <p:attrName>style.visibility</p:attrName>
                                        </p:attrNameLst>
                                      </p:cBhvr>
                                      <p:to>
                                        <p:strVal val="visible"/>
                                      </p:to>
                                    </p:set>
                                    <p:animEffect transition="in" filter="wipe(down)">
                                      <p:cBhvr>
                                        <p:cTn id="77" dur="500"/>
                                        <p:tgtEl>
                                          <p:spTgt spid="11"/>
                                        </p:tgtEl>
                                      </p:cBhvr>
                                    </p:animEffect>
                                  </p:childTnLst>
                                </p:cTn>
                              </p:par>
                              <p:par>
                                <p:cTn id="78" presetID="22" presetClass="entr" presetSubtype="4" fill="hold" grpId="0" nodeType="withEffect">
                                  <p:stCondLst>
                                    <p:cond delay="0"/>
                                  </p:stCondLst>
                                  <p:childTnLst>
                                    <p:set>
                                      <p:cBhvr>
                                        <p:cTn id="79" dur="1" fill="hold">
                                          <p:stCondLst>
                                            <p:cond delay="0"/>
                                          </p:stCondLst>
                                        </p:cTn>
                                        <p:tgtEl>
                                          <p:spTgt spid="12"/>
                                        </p:tgtEl>
                                        <p:attrNameLst>
                                          <p:attrName>style.visibility</p:attrName>
                                        </p:attrNameLst>
                                      </p:cBhvr>
                                      <p:to>
                                        <p:strVal val="visible"/>
                                      </p:to>
                                    </p:set>
                                    <p:animEffect transition="in" filter="wipe(down)">
                                      <p:cBhvr>
                                        <p:cTn id="80" dur="500"/>
                                        <p:tgtEl>
                                          <p:spTgt spid="12"/>
                                        </p:tgtEl>
                                      </p:cBhvr>
                                    </p:animEffect>
                                  </p:childTnLst>
                                </p:cTn>
                              </p:par>
                              <p:par>
                                <p:cTn id="81" presetID="22" presetClass="entr" presetSubtype="4" fill="hold" grpId="0" nodeType="withEffect">
                                  <p:stCondLst>
                                    <p:cond delay="0"/>
                                  </p:stCondLst>
                                  <p:childTnLst>
                                    <p:set>
                                      <p:cBhvr>
                                        <p:cTn id="82" dur="1" fill="hold">
                                          <p:stCondLst>
                                            <p:cond delay="0"/>
                                          </p:stCondLst>
                                        </p:cTn>
                                        <p:tgtEl>
                                          <p:spTgt spid="13"/>
                                        </p:tgtEl>
                                        <p:attrNameLst>
                                          <p:attrName>style.visibility</p:attrName>
                                        </p:attrNameLst>
                                      </p:cBhvr>
                                      <p:to>
                                        <p:strVal val="visible"/>
                                      </p:to>
                                    </p:set>
                                    <p:animEffect transition="in" filter="wipe(down)">
                                      <p:cBhvr>
                                        <p:cTn id="83" dur="500"/>
                                        <p:tgtEl>
                                          <p:spTgt spid="13"/>
                                        </p:tgtEl>
                                      </p:cBhvr>
                                    </p:animEffect>
                                  </p:childTnLst>
                                </p:cTn>
                              </p:par>
                              <p:par>
                                <p:cTn id="84" presetID="22" presetClass="entr" presetSubtype="4" fill="hold" grpId="0" nodeType="withEffect">
                                  <p:stCondLst>
                                    <p:cond delay="0"/>
                                  </p:stCondLst>
                                  <p:childTnLst>
                                    <p:set>
                                      <p:cBhvr>
                                        <p:cTn id="85" dur="1" fill="hold">
                                          <p:stCondLst>
                                            <p:cond delay="0"/>
                                          </p:stCondLst>
                                        </p:cTn>
                                        <p:tgtEl>
                                          <p:spTgt spid="14"/>
                                        </p:tgtEl>
                                        <p:attrNameLst>
                                          <p:attrName>style.visibility</p:attrName>
                                        </p:attrNameLst>
                                      </p:cBhvr>
                                      <p:to>
                                        <p:strVal val="visible"/>
                                      </p:to>
                                    </p:set>
                                    <p:animEffect transition="in" filter="wipe(down)">
                                      <p:cBhvr>
                                        <p:cTn id="86" dur="500"/>
                                        <p:tgtEl>
                                          <p:spTgt spid="14"/>
                                        </p:tgtEl>
                                      </p:cBhvr>
                                    </p:animEffect>
                                  </p:childTnLst>
                                </p:cTn>
                              </p:par>
                              <p:par>
                                <p:cTn id="87" presetID="22" presetClass="entr" presetSubtype="4" fill="hold" grpId="0" nodeType="withEffect">
                                  <p:stCondLst>
                                    <p:cond delay="0"/>
                                  </p:stCondLst>
                                  <p:childTnLst>
                                    <p:set>
                                      <p:cBhvr>
                                        <p:cTn id="88" dur="1" fill="hold">
                                          <p:stCondLst>
                                            <p:cond delay="0"/>
                                          </p:stCondLst>
                                        </p:cTn>
                                        <p:tgtEl>
                                          <p:spTgt spid="15"/>
                                        </p:tgtEl>
                                        <p:attrNameLst>
                                          <p:attrName>style.visibility</p:attrName>
                                        </p:attrNameLst>
                                      </p:cBhvr>
                                      <p:to>
                                        <p:strVal val="visible"/>
                                      </p:to>
                                    </p:set>
                                    <p:animEffect transition="in" filter="wipe(down)">
                                      <p:cBhvr>
                                        <p:cTn id="89" dur="500"/>
                                        <p:tgtEl>
                                          <p:spTgt spid="15"/>
                                        </p:tgtEl>
                                      </p:cBhvr>
                                    </p:animEffect>
                                  </p:childTnLst>
                                </p:cTn>
                              </p:par>
                              <p:par>
                                <p:cTn id="90" presetID="22" presetClass="entr" presetSubtype="4" fill="hold" grpId="0" nodeType="withEffect">
                                  <p:stCondLst>
                                    <p:cond delay="0"/>
                                  </p:stCondLst>
                                  <p:childTnLst>
                                    <p:set>
                                      <p:cBhvr>
                                        <p:cTn id="91" dur="1" fill="hold">
                                          <p:stCondLst>
                                            <p:cond delay="0"/>
                                          </p:stCondLst>
                                        </p:cTn>
                                        <p:tgtEl>
                                          <p:spTgt spid="16"/>
                                        </p:tgtEl>
                                        <p:attrNameLst>
                                          <p:attrName>style.visibility</p:attrName>
                                        </p:attrNameLst>
                                      </p:cBhvr>
                                      <p:to>
                                        <p:strVal val="visible"/>
                                      </p:to>
                                    </p:set>
                                    <p:animEffect transition="in" filter="wipe(down)">
                                      <p:cBhvr>
                                        <p:cTn id="92" dur="500"/>
                                        <p:tgtEl>
                                          <p:spTgt spid="16"/>
                                        </p:tgtEl>
                                      </p:cBhvr>
                                    </p:animEffect>
                                  </p:childTnLst>
                                </p:cTn>
                              </p:par>
                              <p:par>
                                <p:cTn id="93" presetID="22" presetClass="entr" presetSubtype="4" fill="hold" grpId="0" nodeType="withEffect">
                                  <p:stCondLst>
                                    <p:cond delay="0"/>
                                  </p:stCondLst>
                                  <p:childTnLst>
                                    <p:set>
                                      <p:cBhvr>
                                        <p:cTn id="94" dur="1" fill="hold">
                                          <p:stCondLst>
                                            <p:cond delay="0"/>
                                          </p:stCondLst>
                                        </p:cTn>
                                        <p:tgtEl>
                                          <p:spTgt spid="17"/>
                                        </p:tgtEl>
                                        <p:attrNameLst>
                                          <p:attrName>style.visibility</p:attrName>
                                        </p:attrNameLst>
                                      </p:cBhvr>
                                      <p:to>
                                        <p:strVal val="visible"/>
                                      </p:to>
                                    </p:set>
                                    <p:animEffect transition="in" filter="wipe(down)">
                                      <p:cBhvr>
                                        <p:cTn id="95" dur="500"/>
                                        <p:tgtEl>
                                          <p:spTgt spid="17"/>
                                        </p:tgtEl>
                                      </p:cBhvr>
                                    </p:animEffect>
                                  </p:childTnLst>
                                </p:cTn>
                              </p:par>
                              <p:par>
                                <p:cTn id="96" presetID="22" presetClass="entr" presetSubtype="4" fill="hold" grpId="0" nodeType="withEffect">
                                  <p:stCondLst>
                                    <p:cond delay="0"/>
                                  </p:stCondLst>
                                  <p:childTnLst>
                                    <p:set>
                                      <p:cBhvr>
                                        <p:cTn id="97" dur="1" fill="hold">
                                          <p:stCondLst>
                                            <p:cond delay="0"/>
                                          </p:stCondLst>
                                        </p:cTn>
                                        <p:tgtEl>
                                          <p:spTgt spid="18"/>
                                        </p:tgtEl>
                                        <p:attrNameLst>
                                          <p:attrName>style.visibility</p:attrName>
                                        </p:attrNameLst>
                                      </p:cBhvr>
                                      <p:to>
                                        <p:strVal val="visible"/>
                                      </p:to>
                                    </p:set>
                                    <p:animEffect transition="in" filter="wipe(down)">
                                      <p:cBhvr>
                                        <p:cTn id="98"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p:bldP spid="15" grpId="0"/>
      <p:bldP spid="16" grpId="0"/>
      <p:bldP spid="17" grpId="0"/>
      <p:bldP spid="18" grpId="0"/>
      <p:bldP spid="19" grpId="0"/>
      <p:bldP spid="20" grpId="0"/>
      <p:bldP spid="21" grpId="0"/>
      <p:bldP spid="22" grpId="0"/>
      <p:bldP spid="23" grpId="0"/>
      <p:bldP spid="24" grpId="0"/>
      <p:bldP spid="25" grpId="0"/>
      <p:bldP spid="26" grpId="0"/>
      <p:bldP spid="27" grpId="0"/>
      <p:bldP spid="28" grpId="0"/>
      <p:bldP spid="29" grpId="0"/>
      <p:bldP spid="3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957485" y="248537"/>
            <a:ext cx="2642790"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600" b="0" i="0" u="none" strike="noStrike" kern="0" cap="none" spc="0" normalizeH="0" baseline="0" noProof="0" dirty="0">
                <a:ln>
                  <a:noFill/>
                </a:ln>
                <a:solidFill>
                  <a:prstClr val="black"/>
                </a:solidFill>
                <a:effectLst/>
                <a:uLnTx/>
                <a:uFillTx/>
              </a:rPr>
              <a:t>Please add title text here</a:t>
            </a:r>
          </a:p>
        </p:txBody>
      </p:sp>
      <p:pic>
        <p:nvPicPr>
          <p:cNvPr id="3" name="图片 2"/>
          <p:cNvPicPr>
            <a:picLocks noChangeAspect="1"/>
          </p:cNvPicPr>
          <p:nvPr/>
        </p:nvPicPr>
        <p:blipFill rotWithShape="1">
          <a:blip r:embed="rId2"/>
          <a:srcRect t="15724"/>
          <a:stretch>
            <a:fillRect/>
          </a:stretch>
        </p:blipFill>
        <p:spPr>
          <a:xfrm>
            <a:off x="4775201" y="248537"/>
            <a:ext cx="300332" cy="481838"/>
          </a:xfrm>
          <a:prstGeom prst="rect">
            <a:avLst/>
          </a:prstGeom>
        </p:spPr>
      </p:pic>
      <p:pic>
        <p:nvPicPr>
          <p:cNvPr id="4" name="图片 3"/>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5930535" y="2585010"/>
            <a:ext cx="4506585" cy="2993179"/>
          </a:xfrm>
          <a:prstGeom prst="rect">
            <a:avLst/>
          </a:prstGeom>
          <a:noFill/>
          <a:ln w="9525">
            <a:solidFill>
              <a:schemeClr val="bg1">
                <a:lumMod val="65000"/>
              </a:schemeClr>
            </a:solidFill>
            <a:miter lim="800000"/>
            <a:headEnd/>
            <a:tailEnd/>
          </a:ln>
          <a:extLst>
            <a:ext uri="{909E8E84-426E-40DD-AFC4-6F175D3DCCD1}">
              <a14:hiddenFill xmlns:a14="http://schemas.microsoft.com/office/drawing/2010/main">
                <a:solidFill>
                  <a:srgbClr val="FFFFFF"/>
                </a:solidFill>
              </a14:hiddenFill>
            </a:ext>
          </a:extLst>
        </p:spPr>
      </p:pic>
      <p:sp>
        <p:nvSpPr>
          <p:cNvPr id="5" name="Oval 16"/>
          <p:cNvSpPr>
            <a:spLocks noChangeArrowheads="1"/>
          </p:cNvSpPr>
          <p:nvPr/>
        </p:nvSpPr>
        <p:spPr bwMode="auto">
          <a:xfrm>
            <a:off x="1803997" y="4392480"/>
            <a:ext cx="711200" cy="715962"/>
          </a:xfrm>
          <a:prstGeom prst="ellipse">
            <a:avLst/>
          </a:prstGeom>
          <a:solidFill>
            <a:srgbClr val="FFBF40"/>
          </a:solidFill>
          <a:ln>
            <a:noFill/>
          </a:ln>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1700" b="0" i="0" u="none" strike="noStrike" kern="0" cap="none" spc="0" normalizeH="0" baseline="0" noProof="0">
              <a:ln>
                <a:noFill/>
              </a:ln>
              <a:solidFill>
                <a:srgbClr val="FFFFFF"/>
              </a:solidFill>
              <a:effectLst/>
              <a:uLnTx/>
              <a:uFillTx/>
              <a:latin typeface="Calibri" panose="020F0502020204030204" pitchFamily="34" charset="0"/>
              <a:ea typeface="宋体" panose="02010600030101010101" pitchFamily="2" charset="-122"/>
            </a:endParaRPr>
          </a:p>
        </p:txBody>
      </p:sp>
      <p:pic>
        <p:nvPicPr>
          <p:cNvPr id="6" name="Group 34"/>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1797" y="4555992"/>
            <a:ext cx="371475"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Oval 10"/>
          <p:cNvSpPr>
            <a:spLocks noChangeArrowheads="1"/>
          </p:cNvSpPr>
          <p:nvPr/>
        </p:nvSpPr>
        <p:spPr bwMode="auto">
          <a:xfrm>
            <a:off x="1803997" y="2696288"/>
            <a:ext cx="711200" cy="715962"/>
          </a:xfrm>
          <a:prstGeom prst="ellipse">
            <a:avLst/>
          </a:prstGeom>
          <a:solidFill>
            <a:srgbClr val="EDD69D"/>
          </a:solidFill>
          <a:ln>
            <a:noFill/>
          </a:ln>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1700" b="0" i="0" u="none" strike="noStrike" kern="0" cap="none" spc="0" normalizeH="0" baseline="0" noProof="0">
              <a:ln>
                <a:noFill/>
              </a:ln>
              <a:solidFill>
                <a:srgbClr val="FFFFFF"/>
              </a:solidFill>
              <a:effectLst/>
              <a:uLnTx/>
              <a:uFillTx/>
              <a:latin typeface="Calibri" panose="020F0502020204030204" pitchFamily="34" charset="0"/>
              <a:ea typeface="宋体" panose="02010600030101010101" pitchFamily="2" charset="-122"/>
            </a:endParaRPr>
          </a:p>
        </p:txBody>
      </p:sp>
      <p:pic>
        <p:nvPicPr>
          <p:cNvPr id="8" name="Group 82"/>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99259" y="2861388"/>
            <a:ext cx="347663" cy="37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35"/>
          <p:cNvSpPr txBox="1"/>
          <p:nvPr/>
        </p:nvSpPr>
        <p:spPr>
          <a:xfrm>
            <a:off x="2819962" y="3034842"/>
            <a:ext cx="2137523" cy="320409"/>
          </a:xfrm>
          <a:prstGeom prst="rect">
            <a:avLst/>
          </a:prstGeom>
          <a:noFill/>
        </p:spPr>
        <p:txBody>
          <a:bodyPr wrap="square" rtlCol="0">
            <a:spAutoFit/>
          </a:bodyPr>
          <a:lstStyle/>
          <a:p>
            <a:pPr marL="0" marR="0" lvl="0" indent="0" algn="just" defTabSz="914400" eaLnBrk="1" fontAlgn="auto" latinLnBrk="0" hangingPunct="1">
              <a:lnSpc>
                <a:spcPct val="150000"/>
              </a:lnSpc>
              <a:spcBef>
                <a:spcPts val="0"/>
              </a:spcBef>
              <a:spcAft>
                <a:spcPts val="0"/>
              </a:spcAft>
              <a:buClrTx/>
              <a:buSzTx/>
              <a:buFontTx/>
              <a:buNone/>
              <a:defRPr/>
            </a:pPr>
            <a:r>
              <a:rPr kumimoji="0" lang="zh-CN" altLang="en-US" sz="1100" b="0" i="0" u="none" strike="noStrike" kern="0" cap="none" spc="0" normalizeH="0" baseline="0" noProof="0" dirty="0">
                <a:ln>
                  <a:noFill/>
                </a:ln>
                <a:effectLst/>
                <a:uLnTx/>
                <a:uFillTx/>
                <a:latin typeface="+mn-ea"/>
              </a:rPr>
              <a:t>Please fill in what you need here.</a:t>
            </a:r>
            <a:endParaRPr kumimoji="0" lang="en-US" altLang="zh-CN" sz="1100" b="0" i="0" u="none" strike="noStrike" kern="0" cap="none" spc="0" normalizeH="0" baseline="0" noProof="0" dirty="0">
              <a:ln>
                <a:noFill/>
              </a:ln>
              <a:effectLst/>
              <a:uLnTx/>
              <a:uFillTx/>
              <a:latin typeface="+mn-ea"/>
            </a:endParaRPr>
          </a:p>
        </p:txBody>
      </p:sp>
      <p:sp>
        <p:nvSpPr>
          <p:cNvPr id="10" name="文本框 9"/>
          <p:cNvSpPr txBox="1"/>
          <p:nvPr/>
        </p:nvSpPr>
        <p:spPr>
          <a:xfrm>
            <a:off x="2819962" y="2696288"/>
            <a:ext cx="1166690" cy="33855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zh-CN" altLang="en-US" sz="1600" b="1" i="0" u="none" strike="noStrike" kern="0" cap="none" spc="0" normalizeH="0" baseline="0" noProof="0" dirty="0">
                <a:ln>
                  <a:noFill/>
                </a:ln>
                <a:effectLst/>
                <a:uLnTx/>
                <a:uFillTx/>
                <a:latin typeface="+mn-ea"/>
              </a:rPr>
              <a:t>Add text</a:t>
            </a:r>
          </a:p>
        </p:txBody>
      </p:sp>
      <p:sp>
        <p:nvSpPr>
          <p:cNvPr id="11" name="TextBox 35"/>
          <p:cNvSpPr txBox="1"/>
          <p:nvPr/>
        </p:nvSpPr>
        <p:spPr>
          <a:xfrm>
            <a:off x="2819962" y="4724109"/>
            <a:ext cx="2137523" cy="320409"/>
          </a:xfrm>
          <a:prstGeom prst="rect">
            <a:avLst/>
          </a:prstGeom>
          <a:noFill/>
        </p:spPr>
        <p:txBody>
          <a:bodyPr wrap="square" rtlCol="0">
            <a:spAutoFit/>
          </a:bodyPr>
          <a:lstStyle/>
          <a:p>
            <a:pPr marL="0" marR="0" lvl="0" indent="0" algn="just" defTabSz="914400" eaLnBrk="1" fontAlgn="auto" latinLnBrk="0" hangingPunct="1">
              <a:lnSpc>
                <a:spcPct val="150000"/>
              </a:lnSpc>
              <a:spcBef>
                <a:spcPts val="0"/>
              </a:spcBef>
              <a:spcAft>
                <a:spcPts val="0"/>
              </a:spcAft>
              <a:buClrTx/>
              <a:buSzTx/>
              <a:buFontTx/>
              <a:buNone/>
              <a:defRPr/>
            </a:pPr>
            <a:r>
              <a:rPr kumimoji="0" lang="zh-CN" altLang="en-US" sz="1100" b="0" i="0" u="none" strike="noStrike" kern="0" cap="none" spc="0" normalizeH="0" baseline="0" noProof="0" dirty="0">
                <a:ln>
                  <a:noFill/>
                </a:ln>
                <a:effectLst/>
                <a:uLnTx/>
                <a:uFillTx/>
                <a:latin typeface="+mn-ea"/>
              </a:rPr>
              <a:t>Please fill in what you need here.</a:t>
            </a:r>
            <a:endParaRPr kumimoji="0" lang="en-US" altLang="zh-CN" sz="1100" b="0" i="0" u="none" strike="noStrike" kern="0" cap="none" spc="0" normalizeH="0" baseline="0" noProof="0" dirty="0">
              <a:ln>
                <a:noFill/>
              </a:ln>
              <a:effectLst/>
              <a:uLnTx/>
              <a:uFillTx/>
              <a:latin typeface="+mn-ea"/>
            </a:endParaRPr>
          </a:p>
        </p:txBody>
      </p:sp>
      <p:sp>
        <p:nvSpPr>
          <p:cNvPr id="12" name="文本框 11"/>
          <p:cNvSpPr txBox="1"/>
          <p:nvPr/>
        </p:nvSpPr>
        <p:spPr>
          <a:xfrm>
            <a:off x="2819962" y="4385555"/>
            <a:ext cx="1166690" cy="33855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zh-CN" altLang="en-US" sz="1600" b="1" i="0" u="none" strike="noStrike" kern="0" cap="none" spc="0" normalizeH="0" baseline="0" noProof="0" dirty="0">
                <a:ln>
                  <a:noFill/>
                </a:ln>
                <a:effectLst/>
                <a:uLnTx/>
                <a:uFillTx/>
                <a:latin typeface="+mn-ea"/>
              </a:rPr>
              <a:t>Add text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down)">
                                      <p:cBhvr>
                                        <p:cTn id="11" dur="500"/>
                                        <p:tgtEl>
                                          <p:spTgt spid="3"/>
                                        </p:tgtEl>
                                      </p:cBhvr>
                                    </p:animEffect>
                                  </p:childTnLst>
                                </p:cTn>
                              </p:par>
                              <p:par>
                                <p:cTn id="12" presetID="16" presetClass="entr" presetSubtype="21" fill="hold" grpId="0" nodeType="with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barn(inVertical)">
                                      <p:cBhvr>
                                        <p:cTn id="14" dur="500"/>
                                        <p:tgtEl>
                                          <p:spTgt spid="9"/>
                                        </p:tgtEl>
                                      </p:cBhvr>
                                    </p:animEffect>
                                  </p:childTnLst>
                                </p:cTn>
                              </p:par>
                              <p:par>
                                <p:cTn id="15" presetID="16" presetClass="entr" presetSubtype="21"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arn(inVertical)">
                                      <p:cBhvr>
                                        <p:cTn id="17" dur="500"/>
                                        <p:tgtEl>
                                          <p:spTgt spid="10"/>
                                        </p:tgtEl>
                                      </p:cBhvr>
                                    </p:animEffect>
                                  </p:childTnLst>
                                </p:cTn>
                              </p:par>
                              <p:par>
                                <p:cTn id="18" presetID="16" presetClass="entr" presetSubtype="21"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barn(inVertical)">
                                      <p:cBhvr>
                                        <p:cTn id="20" dur="500"/>
                                        <p:tgtEl>
                                          <p:spTgt spid="11"/>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barn(inVertical)">
                                      <p:cBhvr>
                                        <p:cTn id="23" dur="500"/>
                                        <p:tgtEl>
                                          <p:spTgt spid="12"/>
                                        </p:tgtEl>
                                      </p:cBhvr>
                                    </p:animEffect>
                                  </p:childTnLst>
                                </p:cTn>
                              </p:par>
                              <p:par>
                                <p:cTn id="24" presetID="16" presetClass="entr" presetSubtype="21" fill="hold" nodeType="with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barn(inVertical)">
                                      <p:cBhvr>
                                        <p:cTn id="26" dur="500"/>
                                        <p:tgtEl>
                                          <p:spTgt spid="4"/>
                                        </p:tgtEl>
                                      </p:cBhvr>
                                    </p:animEffect>
                                  </p:childTnLst>
                                </p:cTn>
                              </p:par>
                              <p:par>
                                <p:cTn id="27" presetID="16" presetClass="entr" presetSubtype="21" fill="hold" grpId="0" nodeType="with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barn(inVertical)">
                                      <p:cBhvr>
                                        <p:cTn id="29" dur="500"/>
                                        <p:tgtEl>
                                          <p:spTgt spid="5"/>
                                        </p:tgtEl>
                                      </p:cBhvr>
                                    </p:animEffect>
                                  </p:childTnLst>
                                </p:cTn>
                              </p:par>
                              <p:par>
                                <p:cTn id="30" presetID="16" presetClass="entr" presetSubtype="21" fill="hold" nodeType="with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barn(inVertical)">
                                      <p:cBhvr>
                                        <p:cTn id="32" dur="500"/>
                                        <p:tgtEl>
                                          <p:spTgt spid="6"/>
                                        </p:tgtEl>
                                      </p:cBhvr>
                                    </p:animEffect>
                                  </p:childTnLst>
                                </p:cTn>
                              </p:par>
                              <p:par>
                                <p:cTn id="33" presetID="16" presetClass="entr" presetSubtype="21" fill="hold" grpId="0" nodeType="with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barn(inVertical)">
                                      <p:cBhvr>
                                        <p:cTn id="35" dur="500"/>
                                        <p:tgtEl>
                                          <p:spTgt spid="7"/>
                                        </p:tgtEl>
                                      </p:cBhvr>
                                    </p:animEffect>
                                  </p:childTnLst>
                                </p:cTn>
                              </p:par>
                              <p:par>
                                <p:cTn id="36" presetID="16" presetClass="entr" presetSubtype="21" fill="hold" nodeType="with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barn(inVertical)">
                                      <p:cBhvr>
                                        <p:cTn id="3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P spid="7" grpId="0" animBg="1"/>
      <p:bldP spid="9" grpId="0"/>
      <p:bldP spid="10" grpId="0"/>
      <p:bldP spid="11" grpId="0"/>
      <p:bldP spid="1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2"/>
          <a:srcRect t="15724"/>
          <a:stretch>
            <a:fillRect/>
          </a:stretch>
        </p:blipFill>
        <p:spPr>
          <a:xfrm>
            <a:off x="2408905" y="1874914"/>
            <a:ext cx="2072685" cy="3325306"/>
          </a:xfrm>
          <a:prstGeom prst="rect">
            <a:avLst/>
          </a:prstGeom>
        </p:spPr>
      </p:pic>
      <p:pic>
        <p:nvPicPr>
          <p:cNvPr id="9" name="图片 8"/>
          <p:cNvPicPr>
            <a:picLocks noChangeAspect="1"/>
          </p:cNvPicPr>
          <p:nvPr/>
        </p:nvPicPr>
        <p:blipFill rotWithShape="1">
          <a:blip r:embed="rId3">
            <a:duotone>
              <a:schemeClr val="accent4">
                <a:shade val="45000"/>
                <a:satMod val="135000"/>
              </a:schemeClr>
              <a:prstClr val="white"/>
            </a:duotone>
          </a:blip>
          <a:srcRect t="50670" b="21244"/>
          <a:stretch>
            <a:fillRect/>
          </a:stretch>
        </p:blipFill>
        <p:spPr>
          <a:xfrm>
            <a:off x="0" y="6273146"/>
            <a:ext cx="12192000" cy="638980"/>
          </a:xfrm>
          <a:prstGeom prst="rect">
            <a:avLst/>
          </a:prstGeom>
        </p:spPr>
      </p:pic>
      <p:sp>
        <p:nvSpPr>
          <p:cNvPr id="21" name="文本框 20"/>
          <p:cNvSpPr txBox="1"/>
          <p:nvPr/>
        </p:nvSpPr>
        <p:spPr>
          <a:xfrm>
            <a:off x="5056503" y="2721114"/>
            <a:ext cx="4882623" cy="707886"/>
          </a:xfrm>
          <a:prstGeom prst="rect">
            <a:avLst/>
          </a:prstGeom>
          <a:noFill/>
        </p:spPr>
        <p:txBody>
          <a:bodyPr wrap="square" rtlCol="0">
            <a:spAutoFit/>
          </a:bodyPr>
          <a:lstStyle/>
          <a:p>
            <a:pPr>
              <a:defRPr/>
            </a:pPr>
            <a:r>
              <a:rPr lang="en-US" altLang="zh-CN" sz="4000" kern="0" dirty="0">
                <a:solidFill>
                  <a:schemeClr val="bg2">
                    <a:lumMod val="10000"/>
                  </a:schemeClr>
                </a:solidFill>
                <a:latin typeface="+mn-ea"/>
              </a:rPr>
              <a:t>03</a:t>
            </a:r>
            <a:r>
              <a:rPr lang="en-US" altLang="zh-CN" sz="2800" kern="0" dirty="0">
                <a:solidFill>
                  <a:schemeClr val="bg2">
                    <a:lumMod val="10000"/>
                  </a:schemeClr>
                </a:solidFill>
                <a:latin typeface="+mn-ea"/>
              </a:rPr>
              <a:t> </a:t>
            </a:r>
            <a:r>
              <a:rPr lang="zh-CN" altLang="en-US" sz="2800" kern="0" dirty="0">
                <a:solidFill>
                  <a:schemeClr val="bg2">
                    <a:lumMod val="10000"/>
                  </a:schemeClr>
                </a:solidFill>
                <a:latin typeface="+mn-ea"/>
              </a:rPr>
              <a:t>Please add title text here</a:t>
            </a:r>
          </a:p>
        </p:txBody>
      </p:sp>
      <p:sp>
        <p:nvSpPr>
          <p:cNvPr id="22" name="文本框 21"/>
          <p:cNvSpPr txBox="1"/>
          <p:nvPr/>
        </p:nvSpPr>
        <p:spPr>
          <a:xfrm>
            <a:off x="5056502" y="3429000"/>
            <a:ext cx="5413789" cy="752001"/>
          </a:xfrm>
          <a:prstGeom prst="rect">
            <a:avLst/>
          </a:prstGeom>
          <a:noFill/>
        </p:spPr>
        <p:txBody>
          <a:bodyPr wrap="square" rtlCol="0">
            <a:spAutoFit/>
          </a:bodyPr>
          <a:lstStyle/>
          <a:p>
            <a:pPr marL="0" marR="0" lvl="0" indent="0" defTabSz="914400" eaLnBrk="1" fontAlgn="auto" latinLnBrk="0" hangingPunct="1">
              <a:lnSpc>
                <a:spcPct val="150000"/>
              </a:lnSpc>
              <a:spcBef>
                <a:spcPts val="0"/>
              </a:spcBef>
              <a:spcAft>
                <a:spcPts val="0"/>
              </a:spcAft>
              <a:buClrTx/>
              <a:buSzTx/>
              <a:buFontTx/>
              <a:buNone/>
              <a:defRPr/>
            </a:pPr>
            <a:r>
              <a:rPr kumimoji="0" lang="en-US" altLang="zh-CN" sz="1600" b="0" i="0" u="none" strike="noStrike" kern="0" cap="none" spc="0" normalizeH="0" baseline="0" noProof="0" dirty="0">
                <a:ln>
                  <a:noFill/>
                </a:ln>
                <a:solidFill>
                  <a:schemeClr val="bg2">
                    <a:lumMod val="10000"/>
                  </a:schemeClr>
                </a:solidFill>
                <a:effectLst/>
                <a:uLnTx/>
                <a:uFillTx/>
                <a:latin typeface="+mn-ea"/>
              </a:rPr>
              <a:t>Add up anything what you need what do what you like</a:t>
            </a:r>
          </a:p>
          <a:p>
            <a:pPr marL="0" marR="0" lvl="0" indent="0" defTabSz="914400" eaLnBrk="1" fontAlgn="auto" latinLnBrk="0" hangingPunct="1">
              <a:lnSpc>
                <a:spcPct val="150000"/>
              </a:lnSpc>
              <a:spcBef>
                <a:spcPts val="0"/>
              </a:spcBef>
              <a:spcAft>
                <a:spcPts val="0"/>
              </a:spcAft>
              <a:buClrTx/>
              <a:buSzTx/>
              <a:buFontTx/>
              <a:buNone/>
              <a:defRPr/>
            </a:pPr>
            <a:r>
              <a:rPr kumimoji="0" lang="zh-CN" altLang="en-US" sz="1400" b="0" i="0" u="none" strike="noStrike" kern="0" cap="none" spc="0" normalizeH="0" baseline="0" noProof="0" dirty="0">
                <a:ln>
                  <a:noFill/>
                </a:ln>
                <a:solidFill>
                  <a:schemeClr val="bg2">
                    <a:lumMod val="10000"/>
                  </a:schemeClr>
                </a:solidFill>
                <a:effectLst/>
                <a:uLnTx/>
                <a:uFillTx/>
                <a:latin typeface="+mn-ea"/>
              </a:rPr>
              <a:t>Summary report</a:t>
            </a:r>
            <a:r>
              <a:rPr kumimoji="0" lang="en-US" altLang="zh-CN" sz="1400" b="0" i="0" u="none" strike="noStrike" kern="0" cap="none" spc="0" normalizeH="0" baseline="0" noProof="0" dirty="0">
                <a:ln>
                  <a:noFill/>
                </a:ln>
                <a:solidFill>
                  <a:schemeClr val="bg2">
                    <a:lumMod val="10000"/>
                  </a:schemeClr>
                </a:solidFill>
                <a:effectLst/>
                <a:uLnTx/>
                <a:uFillTx/>
                <a:latin typeface="+mn-ea"/>
              </a:rPr>
              <a:t>/</a:t>
            </a:r>
            <a:r>
              <a:rPr kumimoji="0" lang="zh-CN" altLang="en-US" sz="1400" b="0" i="0" u="none" strike="noStrike" kern="0" cap="none" spc="0" normalizeH="0" baseline="0" noProof="0" dirty="0">
                <a:ln>
                  <a:noFill/>
                </a:ln>
                <a:solidFill>
                  <a:schemeClr val="bg2">
                    <a:lumMod val="10000"/>
                  </a:schemeClr>
                </a:solidFill>
                <a:effectLst/>
                <a:uLnTx/>
                <a:uFillTx/>
                <a:latin typeface="+mn-ea"/>
              </a:rPr>
              <a:t>Business plan</a:t>
            </a:r>
            <a:r>
              <a:rPr kumimoji="0" lang="en-US" altLang="zh-CN" sz="1400" b="0" i="0" u="none" strike="noStrike" kern="0" cap="none" spc="0" normalizeH="0" baseline="0" noProof="0" dirty="0">
                <a:ln>
                  <a:noFill/>
                </a:ln>
                <a:solidFill>
                  <a:schemeClr val="bg2">
                    <a:lumMod val="10000"/>
                  </a:schemeClr>
                </a:solidFill>
                <a:effectLst/>
                <a:uLnTx/>
                <a:uFillTx/>
                <a:latin typeface="+mn-ea"/>
              </a:rPr>
              <a:t>/</a:t>
            </a:r>
            <a:r>
              <a:rPr kumimoji="0" lang="zh-CN" altLang="en-US" sz="1400" b="0" i="0" u="none" strike="noStrike" kern="0" cap="none" spc="0" normalizeH="0" baseline="0" noProof="0" dirty="0">
                <a:ln>
                  <a:noFill/>
                </a:ln>
                <a:solidFill>
                  <a:schemeClr val="bg2">
                    <a:lumMod val="10000"/>
                  </a:schemeClr>
                </a:solidFill>
                <a:effectLst/>
                <a:uLnTx/>
                <a:uFillTx/>
                <a:latin typeface="+mn-ea"/>
              </a:rPr>
              <a:t>Monthly Summary</a:t>
            </a:r>
            <a:r>
              <a:rPr kumimoji="0" lang="en-US" altLang="zh-CN" sz="1400" b="0" i="0" u="none" strike="noStrike" kern="0" cap="none" spc="0" normalizeH="0" baseline="0" noProof="0" dirty="0">
                <a:ln>
                  <a:noFill/>
                </a:ln>
                <a:solidFill>
                  <a:schemeClr val="bg2">
                    <a:lumMod val="10000"/>
                  </a:schemeClr>
                </a:solidFill>
                <a:effectLst/>
                <a:uLnTx/>
                <a:uFillTx/>
                <a:latin typeface="+mn-ea"/>
              </a:rPr>
              <a:t>/</a:t>
            </a:r>
            <a:r>
              <a:rPr kumimoji="0" lang="zh-CN" altLang="en-US" sz="1400" b="0" i="0" u="none" strike="noStrike" kern="0" cap="none" spc="0" normalizeH="0" baseline="0" noProof="0" dirty="0">
                <a:ln>
                  <a:noFill/>
                </a:ln>
                <a:solidFill>
                  <a:schemeClr val="bg2">
                    <a:lumMod val="10000"/>
                  </a:schemeClr>
                </a:solidFill>
                <a:effectLst/>
                <a:uLnTx/>
                <a:uFillTx/>
                <a:latin typeface="+mn-ea"/>
              </a:rPr>
              <a:t>Course report</a:t>
            </a:r>
            <a:endParaRPr kumimoji="0" lang="en-US" altLang="zh-CN" sz="1400" b="0" i="0" u="none" strike="noStrike" kern="0" cap="none" spc="0" normalizeH="0" baseline="0" noProof="0" dirty="0">
              <a:ln>
                <a:noFill/>
              </a:ln>
              <a:solidFill>
                <a:schemeClr val="bg2">
                  <a:lumMod val="10000"/>
                </a:schemeClr>
              </a:solidFill>
              <a:effectLst/>
              <a:uLnTx/>
              <a:uFillTx/>
              <a:latin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childTnLst>
                          </p:cTn>
                        </p:par>
                        <p:par>
                          <p:cTn id="12" fill="hold">
                            <p:stCondLst>
                              <p:cond delay="1000"/>
                            </p:stCondLst>
                            <p:childTnLst>
                              <p:par>
                                <p:cTn id="13" presetID="16" presetClass="entr" presetSubtype="21" fill="hold" grpId="0" nodeType="after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barn(inVertical)">
                                      <p:cBhvr>
                                        <p:cTn id="15" dur="500"/>
                                        <p:tgtEl>
                                          <p:spTgt spid="21"/>
                                        </p:tgtEl>
                                      </p:cBhvr>
                                    </p:animEffect>
                                  </p:childTnLst>
                                </p:cTn>
                              </p:par>
                            </p:childTnLst>
                          </p:cTn>
                        </p:par>
                        <p:par>
                          <p:cTn id="16" fill="hold">
                            <p:stCondLst>
                              <p:cond delay="1500"/>
                            </p:stCondLst>
                            <p:childTnLst>
                              <p:par>
                                <p:cTn id="17" presetID="16" presetClass="entr" presetSubtype="21" fill="hold" grpId="0" nodeType="after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barn(inVertical)">
                                      <p:cBhvr>
                                        <p:cTn id="19"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957485" y="248537"/>
            <a:ext cx="2642790"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600" b="0" i="0" u="none" strike="noStrike" kern="0" cap="none" spc="0" normalizeH="0" baseline="0" noProof="0" dirty="0">
                <a:ln>
                  <a:noFill/>
                </a:ln>
                <a:solidFill>
                  <a:prstClr val="black"/>
                </a:solidFill>
                <a:effectLst/>
                <a:uLnTx/>
                <a:uFillTx/>
              </a:rPr>
              <a:t>Please add title text here</a:t>
            </a:r>
          </a:p>
        </p:txBody>
      </p:sp>
      <p:pic>
        <p:nvPicPr>
          <p:cNvPr id="3" name="图片 2"/>
          <p:cNvPicPr>
            <a:picLocks noChangeAspect="1"/>
          </p:cNvPicPr>
          <p:nvPr/>
        </p:nvPicPr>
        <p:blipFill rotWithShape="1">
          <a:blip r:embed="rId2"/>
          <a:srcRect t="15724"/>
          <a:stretch>
            <a:fillRect/>
          </a:stretch>
        </p:blipFill>
        <p:spPr>
          <a:xfrm>
            <a:off x="4775201" y="248537"/>
            <a:ext cx="300332" cy="481838"/>
          </a:xfrm>
          <a:prstGeom prst="rect">
            <a:avLst/>
          </a:prstGeom>
        </p:spPr>
      </p:pic>
      <p:pic>
        <p:nvPicPr>
          <p:cNvPr id="4" name="Group 33"/>
          <p:cNvPicPr>
            <a:picLocks noChangeArrowheads="1"/>
          </p:cNvPicPr>
          <p:nvPr/>
        </p:nvPicPr>
        <p:blipFill>
          <a:blip r:embed="rId3">
            <a:grayscl/>
            <a:extLst>
              <a:ext uri="{28A0092B-C50C-407E-A947-70E740481C1C}">
                <a14:useLocalDpi xmlns:a14="http://schemas.microsoft.com/office/drawing/2010/main" val="0"/>
              </a:ext>
            </a:extLst>
          </a:blip>
          <a:srcRect/>
          <a:stretch>
            <a:fillRect/>
          </a:stretch>
        </p:blipFill>
        <p:spPr bwMode="auto">
          <a:xfrm>
            <a:off x="4242594" y="2149656"/>
            <a:ext cx="3706812" cy="432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reeform 11"/>
          <p:cNvSpPr/>
          <p:nvPr/>
        </p:nvSpPr>
        <p:spPr bwMode="auto">
          <a:xfrm>
            <a:off x="3314813" y="6080305"/>
            <a:ext cx="5475288" cy="628650"/>
          </a:xfrm>
          <a:custGeom>
            <a:avLst/>
            <a:gdLst>
              <a:gd name="T0" fmla="*/ 5475288 w 1229"/>
              <a:gd name="T1" fmla="*/ 547758 h 272"/>
              <a:gd name="T2" fmla="*/ 0 w 1229"/>
              <a:gd name="T3" fmla="*/ 628650 h 272"/>
              <a:gd name="T4" fmla="*/ 5475288 w 1229"/>
              <a:gd name="T5" fmla="*/ 547758 h 272"/>
              <a:gd name="T6" fmla="*/ 0 60000 65536"/>
              <a:gd name="T7" fmla="*/ 0 60000 65536"/>
              <a:gd name="T8" fmla="*/ 0 60000 65536"/>
            </a:gdLst>
            <a:ahLst/>
            <a:cxnLst>
              <a:cxn ang="T6">
                <a:pos x="T0" y="T1"/>
              </a:cxn>
              <a:cxn ang="T7">
                <a:pos x="T2" y="T3"/>
              </a:cxn>
              <a:cxn ang="T8">
                <a:pos x="T4" y="T5"/>
              </a:cxn>
            </a:cxnLst>
            <a:rect l="0" t="0" r="r" b="b"/>
            <a:pathLst>
              <a:path w="1229" h="272">
                <a:moveTo>
                  <a:pt x="1229" y="237"/>
                </a:moveTo>
                <a:cubicBezTo>
                  <a:pt x="1229" y="237"/>
                  <a:pt x="463" y="138"/>
                  <a:pt x="0" y="272"/>
                </a:cubicBezTo>
                <a:cubicBezTo>
                  <a:pt x="0" y="272"/>
                  <a:pt x="516" y="0"/>
                  <a:pt x="1229" y="237"/>
                </a:cubicBezTo>
                <a:close/>
              </a:path>
            </a:pathLst>
          </a:custGeom>
          <a:solidFill>
            <a:srgbClr val="B8B8B8"/>
          </a:solidFill>
          <a:ln>
            <a:noFill/>
          </a:ln>
        </p:spPr>
        <p:txBody>
          <a:bodyPr lIns="121682" tIns="60841" rIns="121682" bIns="60841"/>
          <a:lstStyle/>
          <a:p>
            <a:pPr eaLnBrk="0" fontAlgn="base" hangingPunct="0">
              <a:spcBef>
                <a:spcPct val="0"/>
              </a:spcBef>
              <a:spcAft>
                <a:spcPct val="0"/>
              </a:spcAft>
              <a:buFont typeface="Arial" panose="020B0604020202020204" pitchFamily="34" charset="0"/>
              <a:buNone/>
            </a:pPr>
            <a:endParaRPr lang="zh-CN" altLang="en-US">
              <a:solidFill>
                <a:srgbClr val="000000"/>
              </a:solidFill>
              <a:latin typeface="Calibri" panose="020F0502020204030204" pitchFamily="34" charset="0"/>
              <a:ea typeface="宋体" panose="02010600030101010101" pitchFamily="2" charset="-122"/>
            </a:endParaRPr>
          </a:p>
        </p:txBody>
      </p:sp>
      <p:sp>
        <p:nvSpPr>
          <p:cNvPr id="6" name="Freeform 13"/>
          <p:cNvSpPr/>
          <p:nvPr/>
        </p:nvSpPr>
        <p:spPr bwMode="auto">
          <a:xfrm flipV="1">
            <a:off x="5761831" y="1565456"/>
            <a:ext cx="668338" cy="669925"/>
          </a:xfrm>
          <a:custGeom>
            <a:avLst/>
            <a:gdLst>
              <a:gd name="T0" fmla="*/ 0 w 905504"/>
              <a:gd name="T1" fmla="*/ 334963 h 905504"/>
              <a:gd name="T2" fmla="*/ 97876 w 905504"/>
              <a:gd name="T3" fmla="*/ 98108 h 905504"/>
              <a:gd name="T4" fmla="*/ 334169 w 905504"/>
              <a:gd name="T5" fmla="*/ 0 h 905504"/>
              <a:gd name="T6" fmla="*/ 570462 w 905504"/>
              <a:gd name="T7" fmla="*/ 98108 h 905504"/>
              <a:gd name="T8" fmla="*/ 668338 w 905504"/>
              <a:gd name="T9" fmla="*/ 334963 h 905504"/>
              <a:gd name="T10" fmla="*/ 570462 w 905504"/>
              <a:gd name="T11" fmla="*/ 571817 h 905504"/>
              <a:gd name="T12" fmla="*/ 334169 w 905504"/>
              <a:gd name="T13" fmla="*/ 669925 h 905504"/>
              <a:gd name="T14" fmla="*/ 97876 w 905504"/>
              <a:gd name="T15" fmla="*/ 571817 h 905504"/>
              <a:gd name="T16" fmla="*/ 0 w 905504"/>
              <a:gd name="T17" fmla="*/ 334963 h 90550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rgbClr val="FFBF40"/>
          </a:solidFill>
          <a:ln>
            <a:noFill/>
          </a:ln>
        </p:spPr>
        <p:txBody>
          <a:bodyPr lIns="243364" tIns="210266" rIns="210266" bIns="121682" anchor="ctr"/>
          <a:lstStyle/>
          <a:p>
            <a:pPr eaLnBrk="0" fontAlgn="base" hangingPunct="0">
              <a:spcBef>
                <a:spcPct val="0"/>
              </a:spcBef>
              <a:spcAft>
                <a:spcPct val="0"/>
              </a:spcAft>
              <a:buFont typeface="Arial" panose="020B0604020202020204" pitchFamily="34" charset="0"/>
              <a:buNone/>
            </a:pPr>
            <a:endParaRPr lang="zh-CN" altLang="en-US">
              <a:solidFill>
                <a:srgbClr val="000000"/>
              </a:solidFill>
              <a:latin typeface="Calibri" panose="020F0502020204030204" pitchFamily="34" charset="0"/>
              <a:ea typeface="宋体" panose="02010600030101010101" pitchFamily="2" charset="-122"/>
            </a:endParaRPr>
          </a:p>
        </p:txBody>
      </p:sp>
      <p:sp>
        <p:nvSpPr>
          <p:cNvPr id="7" name="Freeform 5"/>
          <p:cNvSpPr>
            <a:spLocks noEditPoints="1"/>
          </p:cNvSpPr>
          <p:nvPr/>
        </p:nvSpPr>
        <p:spPr bwMode="auto">
          <a:xfrm>
            <a:off x="5912644" y="1722619"/>
            <a:ext cx="366712" cy="355600"/>
          </a:xfrm>
          <a:custGeom>
            <a:avLst/>
            <a:gdLst>
              <a:gd name="T0" fmla="*/ 360269 w 683"/>
              <a:gd name="T1" fmla="*/ 39213 h 662"/>
              <a:gd name="T2" fmla="*/ 305504 w 683"/>
              <a:gd name="T3" fmla="*/ 13429 h 662"/>
              <a:gd name="T4" fmla="*/ 309262 w 683"/>
              <a:gd name="T5" fmla="*/ 2149 h 662"/>
              <a:gd name="T6" fmla="*/ 304430 w 683"/>
              <a:gd name="T7" fmla="*/ 0 h 662"/>
              <a:gd name="T8" fmla="*/ 59597 w 683"/>
              <a:gd name="T9" fmla="*/ 537 h 662"/>
              <a:gd name="T10" fmla="*/ 57450 w 683"/>
              <a:gd name="T11" fmla="*/ 9669 h 662"/>
              <a:gd name="T12" fmla="*/ 55302 w 683"/>
              <a:gd name="T13" fmla="*/ 39213 h 662"/>
              <a:gd name="T14" fmla="*/ 2148 w 683"/>
              <a:gd name="T15" fmla="*/ 41361 h 662"/>
              <a:gd name="T16" fmla="*/ 35973 w 683"/>
              <a:gd name="T17" fmla="*/ 136439 h 662"/>
              <a:gd name="T18" fmla="*/ 129396 w 683"/>
              <a:gd name="T19" fmla="*/ 210567 h 662"/>
              <a:gd name="T20" fmla="*/ 145504 w 683"/>
              <a:gd name="T21" fmla="*/ 238499 h 662"/>
              <a:gd name="T22" fmla="*/ 156779 w 683"/>
              <a:gd name="T23" fmla="*/ 316924 h 662"/>
              <a:gd name="T24" fmla="*/ 136376 w 683"/>
              <a:gd name="T25" fmla="*/ 319073 h 662"/>
              <a:gd name="T26" fmla="*/ 109530 w 683"/>
              <a:gd name="T27" fmla="*/ 337874 h 662"/>
              <a:gd name="T28" fmla="*/ 114363 w 683"/>
              <a:gd name="T29" fmla="*/ 355600 h 662"/>
              <a:gd name="T30" fmla="*/ 257182 w 683"/>
              <a:gd name="T31" fmla="*/ 351303 h 662"/>
              <a:gd name="T32" fmla="*/ 253423 w 683"/>
              <a:gd name="T33" fmla="*/ 331428 h 662"/>
              <a:gd name="T34" fmla="*/ 222282 w 683"/>
              <a:gd name="T35" fmla="*/ 316924 h 662"/>
              <a:gd name="T36" fmla="*/ 223356 w 683"/>
              <a:gd name="T37" fmla="*/ 244408 h 662"/>
              <a:gd name="T38" fmla="*/ 217987 w 683"/>
              <a:gd name="T39" fmla="*/ 234739 h 662"/>
              <a:gd name="T40" fmla="*/ 231410 w 683"/>
              <a:gd name="T41" fmla="*/ 213253 h 662"/>
              <a:gd name="T42" fmla="*/ 244296 w 683"/>
              <a:gd name="T43" fmla="*/ 191766 h 662"/>
              <a:gd name="T44" fmla="*/ 366712 w 683"/>
              <a:gd name="T45" fmla="*/ 45659 h 662"/>
              <a:gd name="T46" fmla="*/ 78389 w 683"/>
              <a:gd name="T47" fmla="*/ 154702 h 662"/>
              <a:gd name="T48" fmla="*/ 51007 w 683"/>
              <a:gd name="T49" fmla="*/ 131067 h 662"/>
              <a:gd name="T50" fmla="*/ 43490 w 683"/>
              <a:gd name="T51" fmla="*/ 123010 h 662"/>
              <a:gd name="T52" fmla="*/ 41879 w 683"/>
              <a:gd name="T53" fmla="*/ 120324 h 662"/>
              <a:gd name="T54" fmla="*/ 23087 w 683"/>
              <a:gd name="T55" fmla="*/ 89169 h 662"/>
              <a:gd name="T56" fmla="*/ 22013 w 683"/>
              <a:gd name="T57" fmla="*/ 86483 h 662"/>
              <a:gd name="T58" fmla="*/ 16107 w 683"/>
              <a:gd name="T59" fmla="*/ 69831 h 662"/>
              <a:gd name="T60" fmla="*/ 12349 w 683"/>
              <a:gd name="T61" fmla="*/ 52105 h 662"/>
              <a:gd name="T62" fmla="*/ 96644 w 683"/>
              <a:gd name="T63" fmla="*/ 164908 h 662"/>
              <a:gd name="T64" fmla="*/ 243222 w 683"/>
              <a:gd name="T65" fmla="*/ 75740 h 662"/>
              <a:gd name="T66" fmla="*/ 221745 w 683"/>
              <a:gd name="T67" fmla="*/ 142885 h 662"/>
              <a:gd name="T68" fmla="*/ 183624 w 683"/>
              <a:gd name="T69" fmla="*/ 119250 h 662"/>
              <a:gd name="T70" fmla="*/ 145504 w 683"/>
              <a:gd name="T71" fmla="*/ 142885 h 662"/>
              <a:gd name="T72" fmla="*/ 123490 w 683"/>
              <a:gd name="T73" fmla="*/ 75740 h 662"/>
              <a:gd name="T74" fmla="*/ 168591 w 683"/>
              <a:gd name="T75" fmla="*/ 72517 h 662"/>
              <a:gd name="T76" fmla="*/ 185235 w 683"/>
              <a:gd name="T77" fmla="*/ 30618 h 662"/>
              <a:gd name="T78" fmla="*/ 242685 w 683"/>
              <a:gd name="T79" fmla="*/ 72517 h 662"/>
              <a:gd name="T80" fmla="*/ 350605 w 683"/>
              <a:gd name="T81" fmla="*/ 55327 h 662"/>
              <a:gd name="T82" fmla="*/ 342551 w 683"/>
              <a:gd name="T83" fmla="*/ 83797 h 662"/>
              <a:gd name="T84" fmla="*/ 340940 w 683"/>
              <a:gd name="T85" fmla="*/ 87557 h 662"/>
              <a:gd name="T86" fmla="*/ 336645 w 683"/>
              <a:gd name="T87" fmla="*/ 96152 h 662"/>
              <a:gd name="T88" fmla="*/ 321074 w 683"/>
              <a:gd name="T89" fmla="*/ 121398 h 662"/>
              <a:gd name="T90" fmla="*/ 317316 w 683"/>
              <a:gd name="T91" fmla="*/ 125695 h 662"/>
              <a:gd name="T92" fmla="*/ 302282 w 683"/>
              <a:gd name="T93" fmla="*/ 141273 h 662"/>
              <a:gd name="T94" fmla="*/ 266846 w 683"/>
              <a:gd name="T95" fmla="*/ 164908 h 662"/>
              <a:gd name="T96" fmla="*/ 351142 w 683"/>
              <a:gd name="T97" fmla="*/ 52105 h 662"/>
              <a:gd name="T98" fmla="*/ 350605 w 683"/>
              <a:gd name="T99" fmla="*/ 55327 h 662"/>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683" h="662">
                <a:moveTo>
                  <a:pt x="680" y="78"/>
                </a:moveTo>
                <a:cubicBezTo>
                  <a:pt x="678" y="75"/>
                  <a:pt x="675" y="73"/>
                  <a:pt x="671" y="73"/>
                </a:cubicBezTo>
                <a:cubicBezTo>
                  <a:pt x="580" y="73"/>
                  <a:pt x="580" y="73"/>
                  <a:pt x="580" y="73"/>
                </a:cubicBezTo>
                <a:cubicBezTo>
                  <a:pt x="577" y="49"/>
                  <a:pt x="571" y="32"/>
                  <a:pt x="569" y="25"/>
                </a:cubicBezTo>
                <a:cubicBezTo>
                  <a:pt x="572" y="23"/>
                  <a:pt x="574" y="20"/>
                  <a:pt x="576" y="18"/>
                </a:cubicBezTo>
                <a:cubicBezTo>
                  <a:pt x="580" y="14"/>
                  <a:pt x="580" y="8"/>
                  <a:pt x="576" y="4"/>
                </a:cubicBezTo>
                <a:cubicBezTo>
                  <a:pt x="575" y="3"/>
                  <a:pt x="574" y="2"/>
                  <a:pt x="572" y="1"/>
                </a:cubicBezTo>
                <a:cubicBezTo>
                  <a:pt x="571" y="1"/>
                  <a:pt x="569" y="0"/>
                  <a:pt x="567" y="0"/>
                </a:cubicBezTo>
                <a:cubicBezTo>
                  <a:pt x="116" y="0"/>
                  <a:pt x="116" y="0"/>
                  <a:pt x="116" y="0"/>
                </a:cubicBezTo>
                <a:cubicBezTo>
                  <a:pt x="114" y="0"/>
                  <a:pt x="112" y="1"/>
                  <a:pt x="111" y="1"/>
                </a:cubicBezTo>
                <a:cubicBezTo>
                  <a:pt x="109" y="2"/>
                  <a:pt x="108" y="3"/>
                  <a:pt x="107" y="4"/>
                </a:cubicBezTo>
                <a:cubicBezTo>
                  <a:pt x="103" y="8"/>
                  <a:pt x="103" y="14"/>
                  <a:pt x="107" y="18"/>
                </a:cubicBezTo>
                <a:cubicBezTo>
                  <a:pt x="109" y="20"/>
                  <a:pt x="111" y="23"/>
                  <a:pt x="114" y="25"/>
                </a:cubicBezTo>
                <a:cubicBezTo>
                  <a:pt x="112" y="32"/>
                  <a:pt x="107" y="49"/>
                  <a:pt x="103" y="73"/>
                </a:cubicBezTo>
                <a:cubicBezTo>
                  <a:pt x="13" y="73"/>
                  <a:pt x="13" y="73"/>
                  <a:pt x="13" y="73"/>
                </a:cubicBezTo>
                <a:cubicBezTo>
                  <a:pt x="8" y="73"/>
                  <a:pt x="6" y="75"/>
                  <a:pt x="4" y="77"/>
                </a:cubicBezTo>
                <a:cubicBezTo>
                  <a:pt x="1" y="79"/>
                  <a:pt x="0" y="82"/>
                  <a:pt x="0" y="85"/>
                </a:cubicBezTo>
                <a:cubicBezTo>
                  <a:pt x="5" y="147"/>
                  <a:pt x="28" y="206"/>
                  <a:pt x="67" y="254"/>
                </a:cubicBezTo>
                <a:cubicBezTo>
                  <a:pt x="108" y="304"/>
                  <a:pt x="165" y="341"/>
                  <a:pt x="228" y="357"/>
                </a:cubicBezTo>
                <a:cubicBezTo>
                  <a:pt x="225" y="368"/>
                  <a:pt x="224" y="385"/>
                  <a:pt x="241" y="392"/>
                </a:cubicBezTo>
                <a:cubicBezTo>
                  <a:pt x="253" y="397"/>
                  <a:pt x="266" y="403"/>
                  <a:pt x="275" y="413"/>
                </a:cubicBezTo>
                <a:cubicBezTo>
                  <a:pt x="284" y="423"/>
                  <a:pt x="281" y="435"/>
                  <a:pt x="271" y="444"/>
                </a:cubicBezTo>
                <a:cubicBezTo>
                  <a:pt x="268" y="447"/>
                  <a:pt x="267" y="450"/>
                  <a:pt x="268" y="455"/>
                </a:cubicBezTo>
                <a:cubicBezTo>
                  <a:pt x="292" y="590"/>
                  <a:pt x="292" y="590"/>
                  <a:pt x="292" y="590"/>
                </a:cubicBezTo>
                <a:cubicBezTo>
                  <a:pt x="269" y="590"/>
                  <a:pt x="269" y="590"/>
                  <a:pt x="269" y="590"/>
                </a:cubicBezTo>
                <a:cubicBezTo>
                  <a:pt x="264" y="590"/>
                  <a:pt x="258" y="591"/>
                  <a:pt x="254" y="594"/>
                </a:cubicBezTo>
                <a:cubicBezTo>
                  <a:pt x="212" y="617"/>
                  <a:pt x="212" y="617"/>
                  <a:pt x="212" y="617"/>
                </a:cubicBezTo>
                <a:cubicBezTo>
                  <a:pt x="208" y="619"/>
                  <a:pt x="204" y="624"/>
                  <a:pt x="204" y="629"/>
                </a:cubicBezTo>
                <a:cubicBezTo>
                  <a:pt x="204" y="654"/>
                  <a:pt x="204" y="654"/>
                  <a:pt x="204" y="654"/>
                </a:cubicBezTo>
                <a:cubicBezTo>
                  <a:pt x="204" y="659"/>
                  <a:pt x="208" y="662"/>
                  <a:pt x="213" y="662"/>
                </a:cubicBezTo>
                <a:cubicBezTo>
                  <a:pt x="471" y="662"/>
                  <a:pt x="471" y="662"/>
                  <a:pt x="471" y="662"/>
                </a:cubicBezTo>
                <a:cubicBezTo>
                  <a:pt x="475" y="662"/>
                  <a:pt x="479" y="659"/>
                  <a:pt x="479" y="654"/>
                </a:cubicBezTo>
                <a:cubicBezTo>
                  <a:pt x="479" y="628"/>
                  <a:pt x="479" y="628"/>
                  <a:pt x="479" y="628"/>
                </a:cubicBezTo>
                <a:cubicBezTo>
                  <a:pt x="479" y="624"/>
                  <a:pt x="476" y="619"/>
                  <a:pt x="472" y="617"/>
                </a:cubicBezTo>
                <a:cubicBezTo>
                  <a:pt x="461" y="611"/>
                  <a:pt x="440" y="600"/>
                  <a:pt x="429" y="594"/>
                </a:cubicBezTo>
                <a:cubicBezTo>
                  <a:pt x="426" y="591"/>
                  <a:pt x="419" y="590"/>
                  <a:pt x="414" y="590"/>
                </a:cubicBezTo>
                <a:cubicBezTo>
                  <a:pt x="392" y="590"/>
                  <a:pt x="392" y="590"/>
                  <a:pt x="392" y="590"/>
                </a:cubicBezTo>
                <a:cubicBezTo>
                  <a:pt x="392" y="590"/>
                  <a:pt x="415" y="456"/>
                  <a:pt x="416" y="455"/>
                </a:cubicBezTo>
                <a:cubicBezTo>
                  <a:pt x="416" y="452"/>
                  <a:pt x="416" y="448"/>
                  <a:pt x="414" y="446"/>
                </a:cubicBezTo>
                <a:cubicBezTo>
                  <a:pt x="411" y="443"/>
                  <a:pt x="408" y="440"/>
                  <a:pt x="406" y="437"/>
                </a:cubicBezTo>
                <a:cubicBezTo>
                  <a:pt x="403" y="432"/>
                  <a:pt x="402" y="427"/>
                  <a:pt x="403" y="421"/>
                </a:cubicBezTo>
                <a:cubicBezTo>
                  <a:pt x="407" y="409"/>
                  <a:pt x="421" y="402"/>
                  <a:pt x="431" y="397"/>
                </a:cubicBezTo>
                <a:cubicBezTo>
                  <a:pt x="435" y="395"/>
                  <a:pt x="438" y="394"/>
                  <a:pt x="442" y="392"/>
                </a:cubicBezTo>
                <a:cubicBezTo>
                  <a:pt x="460" y="385"/>
                  <a:pt x="458" y="368"/>
                  <a:pt x="455" y="357"/>
                </a:cubicBezTo>
                <a:cubicBezTo>
                  <a:pt x="518" y="340"/>
                  <a:pt x="575" y="304"/>
                  <a:pt x="616" y="254"/>
                </a:cubicBezTo>
                <a:cubicBezTo>
                  <a:pt x="655" y="206"/>
                  <a:pt x="679" y="147"/>
                  <a:pt x="683" y="85"/>
                </a:cubicBezTo>
                <a:cubicBezTo>
                  <a:pt x="683" y="83"/>
                  <a:pt x="682" y="80"/>
                  <a:pt x="680" y="78"/>
                </a:cubicBezTo>
                <a:close/>
                <a:moveTo>
                  <a:pt x="146" y="288"/>
                </a:moveTo>
                <a:cubicBezTo>
                  <a:pt x="133" y="279"/>
                  <a:pt x="125" y="273"/>
                  <a:pt x="114" y="263"/>
                </a:cubicBezTo>
                <a:cubicBezTo>
                  <a:pt x="108" y="257"/>
                  <a:pt x="101" y="251"/>
                  <a:pt x="95" y="244"/>
                </a:cubicBezTo>
                <a:cubicBezTo>
                  <a:pt x="91" y="241"/>
                  <a:pt x="88" y="237"/>
                  <a:pt x="85" y="234"/>
                </a:cubicBezTo>
                <a:cubicBezTo>
                  <a:pt x="84" y="232"/>
                  <a:pt x="82" y="230"/>
                  <a:pt x="81" y="229"/>
                </a:cubicBezTo>
                <a:cubicBezTo>
                  <a:pt x="80" y="228"/>
                  <a:pt x="80" y="227"/>
                  <a:pt x="79" y="226"/>
                </a:cubicBezTo>
                <a:cubicBezTo>
                  <a:pt x="79" y="226"/>
                  <a:pt x="78" y="225"/>
                  <a:pt x="78" y="224"/>
                </a:cubicBezTo>
                <a:cubicBezTo>
                  <a:pt x="67" y="210"/>
                  <a:pt x="57" y="195"/>
                  <a:pt x="49" y="179"/>
                </a:cubicBezTo>
                <a:cubicBezTo>
                  <a:pt x="47" y="175"/>
                  <a:pt x="45" y="171"/>
                  <a:pt x="43" y="166"/>
                </a:cubicBezTo>
                <a:cubicBezTo>
                  <a:pt x="42" y="163"/>
                  <a:pt x="42" y="163"/>
                  <a:pt x="42" y="163"/>
                </a:cubicBezTo>
                <a:cubicBezTo>
                  <a:pt x="42" y="163"/>
                  <a:pt x="41" y="161"/>
                  <a:pt x="41" y="161"/>
                </a:cubicBezTo>
                <a:cubicBezTo>
                  <a:pt x="40" y="159"/>
                  <a:pt x="40" y="158"/>
                  <a:pt x="39" y="156"/>
                </a:cubicBezTo>
                <a:cubicBezTo>
                  <a:pt x="36" y="147"/>
                  <a:pt x="33" y="139"/>
                  <a:pt x="30" y="130"/>
                </a:cubicBezTo>
                <a:cubicBezTo>
                  <a:pt x="28" y="121"/>
                  <a:pt x="26" y="112"/>
                  <a:pt x="24" y="103"/>
                </a:cubicBezTo>
                <a:cubicBezTo>
                  <a:pt x="24" y="101"/>
                  <a:pt x="23" y="99"/>
                  <a:pt x="23" y="97"/>
                </a:cubicBezTo>
                <a:cubicBezTo>
                  <a:pt x="97" y="97"/>
                  <a:pt x="97" y="97"/>
                  <a:pt x="97" y="97"/>
                </a:cubicBezTo>
                <a:cubicBezTo>
                  <a:pt x="93" y="159"/>
                  <a:pt x="105" y="244"/>
                  <a:pt x="180" y="307"/>
                </a:cubicBezTo>
                <a:cubicBezTo>
                  <a:pt x="168" y="301"/>
                  <a:pt x="156" y="295"/>
                  <a:pt x="146" y="288"/>
                </a:cubicBezTo>
                <a:close/>
                <a:moveTo>
                  <a:pt x="453" y="141"/>
                </a:moveTo>
                <a:cubicBezTo>
                  <a:pt x="388" y="188"/>
                  <a:pt x="388" y="188"/>
                  <a:pt x="388" y="188"/>
                </a:cubicBezTo>
                <a:cubicBezTo>
                  <a:pt x="413" y="266"/>
                  <a:pt x="413" y="266"/>
                  <a:pt x="413" y="266"/>
                </a:cubicBezTo>
                <a:cubicBezTo>
                  <a:pt x="415" y="271"/>
                  <a:pt x="412" y="273"/>
                  <a:pt x="408" y="270"/>
                </a:cubicBezTo>
                <a:cubicBezTo>
                  <a:pt x="342" y="222"/>
                  <a:pt x="342" y="222"/>
                  <a:pt x="342" y="222"/>
                </a:cubicBezTo>
                <a:cubicBezTo>
                  <a:pt x="276" y="270"/>
                  <a:pt x="276" y="270"/>
                  <a:pt x="276" y="270"/>
                </a:cubicBezTo>
                <a:cubicBezTo>
                  <a:pt x="271" y="273"/>
                  <a:pt x="269" y="271"/>
                  <a:pt x="271" y="266"/>
                </a:cubicBezTo>
                <a:cubicBezTo>
                  <a:pt x="296" y="188"/>
                  <a:pt x="296" y="188"/>
                  <a:pt x="296" y="188"/>
                </a:cubicBezTo>
                <a:cubicBezTo>
                  <a:pt x="230" y="141"/>
                  <a:pt x="230" y="141"/>
                  <a:pt x="230" y="141"/>
                </a:cubicBezTo>
                <a:cubicBezTo>
                  <a:pt x="225" y="137"/>
                  <a:pt x="226" y="135"/>
                  <a:pt x="232" y="135"/>
                </a:cubicBezTo>
                <a:cubicBezTo>
                  <a:pt x="314" y="135"/>
                  <a:pt x="314" y="135"/>
                  <a:pt x="314" y="135"/>
                </a:cubicBezTo>
                <a:cubicBezTo>
                  <a:pt x="339" y="57"/>
                  <a:pt x="339" y="57"/>
                  <a:pt x="339" y="57"/>
                </a:cubicBezTo>
                <a:cubicBezTo>
                  <a:pt x="340" y="52"/>
                  <a:pt x="343" y="52"/>
                  <a:pt x="345" y="57"/>
                </a:cubicBezTo>
                <a:cubicBezTo>
                  <a:pt x="370" y="135"/>
                  <a:pt x="370" y="135"/>
                  <a:pt x="370" y="135"/>
                </a:cubicBezTo>
                <a:cubicBezTo>
                  <a:pt x="452" y="135"/>
                  <a:pt x="452" y="135"/>
                  <a:pt x="452" y="135"/>
                </a:cubicBezTo>
                <a:cubicBezTo>
                  <a:pt x="457" y="134"/>
                  <a:pt x="458" y="137"/>
                  <a:pt x="453" y="141"/>
                </a:cubicBezTo>
                <a:close/>
                <a:moveTo>
                  <a:pt x="653" y="103"/>
                </a:moveTo>
                <a:cubicBezTo>
                  <a:pt x="651" y="112"/>
                  <a:pt x="649" y="121"/>
                  <a:pt x="647" y="130"/>
                </a:cubicBezTo>
                <a:cubicBezTo>
                  <a:pt x="644" y="139"/>
                  <a:pt x="641" y="147"/>
                  <a:pt x="638" y="156"/>
                </a:cubicBezTo>
                <a:cubicBezTo>
                  <a:pt x="637" y="158"/>
                  <a:pt x="636" y="159"/>
                  <a:pt x="636" y="161"/>
                </a:cubicBezTo>
                <a:cubicBezTo>
                  <a:pt x="636" y="161"/>
                  <a:pt x="635" y="163"/>
                  <a:pt x="635" y="163"/>
                </a:cubicBezTo>
                <a:cubicBezTo>
                  <a:pt x="634" y="166"/>
                  <a:pt x="634" y="166"/>
                  <a:pt x="634" y="166"/>
                </a:cubicBezTo>
                <a:cubicBezTo>
                  <a:pt x="632" y="171"/>
                  <a:pt x="630" y="175"/>
                  <a:pt x="627" y="179"/>
                </a:cubicBezTo>
                <a:cubicBezTo>
                  <a:pt x="619" y="195"/>
                  <a:pt x="610" y="210"/>
                  <a:pt x="599" y="224"/>
                </a:cubicBezTo>
                <a:cubicBezTo>
                  <a:pt x="599" y="225"/>
                  <a:pt x="598" y="226"/>
                  <a:pt x="598" y="226"/>
                </a:cubicBezTo>
                <a:cubicBezTo>
                  <a:pt x="597" y="227"/>
                  <a:pt x="596" y="228"/>
                  <a:pt x="596" y="229"/>
                </a:cubicBezTo>
                <a:cubicBezTo>
                  <a:pt x="594" y="230"/>
                  <a:pt x="593" y="232"/>
                  <a:pt x="591" y="234"/>
                </a:cubicBezTo>
                <a:cubicBezTo>
                  <a:pt x="588" y="237"/>
                  <a:pt x="585" y="241"/>
                  <a:pt x="582" y="244"/>
                </a:cubicBezTo>
                <a:cubicBezTo>
                  <a:pt x="576" y="251"/>
                  <a:pt x="569" y="257"/>
                  <a:pt x="563" y="263"/>
                </a:cubicBezTo>
                <a:cubicBezTo>
                  <a:pt x="551" y="273"/>
                  <a:pt x="544" y="279"/>
                  <a:pt x="531" y="288"/>
                </a:cubicBezTo>
                <a:cubicBezTo>
                  <a:pt x="520" y="295"/>
                  <a:pt x="509" y="301"/>
                  <a:pt x="497" y="307"/>
                </a:cubicBezTo>
                <a:cubicBezTo>
                  <a:pt x="571" y="244"/>
                  <a:pt x="584" y="159"/>
                  <a:pt x="580" y="97"/>
                </a:cubicBezTo>
                <a:cubicBezTo>
                  <a:pt x="654" y="97"/>
                  <a:pt x="654" y="97"/>
                  <a:pt x="654" y="97"/>
                </a:cubicBezTo>
                <a:cubicBezTo>
                  <a:pt x="653" y="99"/>
                  <a:pt x="653" y="101"/>
                  <a:pt x="653" y="103"/>
                </a:cubicBezTo>
                <a:close/>
                <a:moveTo>
                  <a:pt x="653" y="103"/>
                </a:moveTo>
                <a:cubicBezTo>
                  <a:pt x="653" y="103"/>
                  <a:pt x="653" y="103"/>
                  <a:pt x="653" y="103"/>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121682" tIns="60841" rIns="121682" bIns="60841"/>
          <a:lstStyle/>
          <a:p>
            <a:pPr eaLnBrk="0" fontAlgn="base" hangingPunct="0">
              <a:spcBef>
                <a:spcPct val="0"/>
              </a:spcBef>
              <a:spcAft>
                <a:spcPct val="0"/>
              </a:spcAft>
              <a:buFont typeface="Arial" panose="020B0604020202020204" pitchFamily="34" charset="0"/>
              <a:buNone/>
            </a:pPr>
            <a:endParaRPr lang="zh-CN" altLang="en-US">
              <a:solidFill>
                <a:srgbClr val="000000"/>
              </a:solidFill>
              <a:latin typeface="Calibri" panose="020F0502020204030204" pitchFamily="34" charset="0"/>
              <a:ea typeface="宋体" panose="02010600030101010101" pitchFamily="2" charset="-122"/>
            </a:endParaRPr>
          </a:p>
        </p:txBody>
      </p:sp>
      <p:sp>
        <p:nvSpPr>
          <p:cNvPr id="8" name="Freeform 19"/>
          <p:cNvSpPr/>
          <p:nvPr/>
        </p:nvSpPr>
        <p:spPr bwMode="auto">
          <a:xfrm flipV="1">
            <a:off x="7630319" y="4270556"/>
            <a:ext cx="669925" cy="669925"/>
          </a:xfrm>
          <a:custGeom>
            <a:avLst/>
            <a:gdLst>
              <a:gd name="T0" fmla="*/ 0 w 905504"/>
              <a:gd name="T1" fmla="*/ 334963 h 905504"/>
              <a:gd name="T2" fmla="*/ 98108 w 905504"/>
              <a:gd name="T3" fmla="*/ 98108 h 905504"/>
              <a:gd name="T4" fmla="*/ 334963 w 905504"/>
              <a:gd name="T5" fmla="*/ 0 h 905504"/>
              <a:gd name="T6" fmla="*/ 571817 w 905504"/>
              <a:gd name="T7" fmla="*/ 98108 h 905504"/>
              <a:gd name="T8" fmla="*/ 669925 w 905504"/>
              <a:gd name="T9" fmla="*/ 334963 h 905504"/>
              <a:gd name="T10" fmla="*/ 571817 w 905504"/>
              <a:gd name="T11" fmla="*/ 571817 h 905504"/>
              <a:gd name="T12" fmla="*/ 334963 w 905504"/>
              <a:gd name="T13" fmla="*/ 669925 h 905504"/>
              <a:gd name="T14" fmla="*/ 98108 w 905504"/>
              <a:gd name="T15" fmla="*/ 571817 h 905504"/>
              <a:gd name="T16" fmla="*/ 0 w 905504"/>
              <a:gd name="T17" fmla="*/ 334963 h 90550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rgbClr val="EDD69D"/>
          </a:solidFill>
          <a:ln>
            <a:noFill/>
          </a:ln>
        </p:spPr>
        <p:txBody>
          <a:bodyPr lIns="243364" tIns="210266" rIns="210266" bIns="121682" anchor="ctr"/>
          <a:lstStyle/>
          <a:p>
            <a:pPr eaLnBrk="0" fontAlgn="base" hangingPunct="0">
              <a:spcBef>
                <a:spcPct val="0"/>
              </a:spcBef>
              <a:spcAft>
                <a:spcPct val="0"/>
              </a:spcAft>
              <a:buFont typeface="Arial" panose="020B0604020202020204" pitchFamily="34" charset="0"/>
              <a:buNone/>
            </a:pPr>
            <a:endParaRPr lang="zh-CN" altLang="en-US">
              <a:solidFill>
                <a:srgbClr val="000000"/>
              </a:solidFill>
              <a:latin typeface="Calibri" panose="020F0502020204030204" pitchFamily="34" charset="0"/>
              <a:ea typeface="宋体" panose="02010600030101010101" pitchFamily="2" charset="-122"/>
            </a:endParaRPr>
          </a:p>
        </p:txBody>
      </p:sp>
      <p:sp>
        <p:nvSpPr>
          <p:cNvPr id="9" name="Freeform 177"/>
          <p:cNvSpPr>
            <a:spLocks noEditPoints="1"/>
          </p:cNvSpPr>
          <p:nvPr/>
        </p:nvSpPr>
        <p:spPr bwMode="auto">
          <a:xfrm>
            <a:off x="7776369" y="4407081"/>
            <a:ext cx="377825" cy="398463"/>
          </a:xfrm>
          <a:custGeom>
            <a:avLst/>
            <a:gdLst>
              <a:gd name="T0" fmla="*/ 367330 w 360"/>
              <a:gd name="T1" fmla="*/ 188746 h 380"/>
              <a:gd name="T2" fmla="*/ 10495 w 360"/>
              <a:gd name="T3" fmla="*/ 188746 h 380"/>
              <a:gd name="T4" fmla="*/ 5248 w 360"/>
              <a:gd name="T5" fmla="*/ 179308 h 380"/>
              <a:gd name="T6" fmla="*/ 178417 w 360"/>
              <a:gd name="T7" fmla="*/ 8389 h 380"/>
              <a:gd name="T8" fmla="*/ 198358 w 360"/>
              <a:gd name="T9" fmla="*/ 9437 h 380"/>
              <a:gd name="T10" fmla="*/ 262378 w 360"/>
              <a:gd name="T11" fmla="*/ 72352 h 380"/>
              <a:gd name="T12" fmla="*/ 262378 w 360"/>
              <a:gd name="T13" fmla="*/ 47186 h 380"/>
              <a:gd name="T14" fmla="*/ 294913 w 360"/>
              <a:gd name="T15" fmla="*/ 47186 h 380"/>
              <a:gd name="T16" fmla="*/ 294913 w 360"/>
              <a:gd name="T17" fmla="*/ 104859 h 380"/>
              <a:gd name="T18" fmla="*/ 370478 w 360"/>
              <a:gd name="T19" fmla="*/ 179308 h 380"/>
              <a:gd name="T20" fmla="*/ 367330 w 360"/>
              <a:gd name="T21" fmla="*/ 188746 h 380"/>
              <a:gd name="T22" fmla="*/ 329547 w 360"/>
              <a:gd name="T23" fmla="*/ 384831 h 380"/>
              <a:gd name="T24" fmla="*/ 314854 w 360"/>
              <a:gd name="T25" fmla="*/ 398463 h 380"/>
              <a:gd name="T26" fmla="*/ 203606 w 360"/>
              <a:gd name="T27" fmla="*/ 398463 h 380"/>
              <a:gd name="T28" fmla="*/ 203606 w 360"/>
              <a:gd name="T29" fmla="*/ 316673 h 380"/>
              <a:gd name="T30" fmla="*/ 153229 w 360"/>
              <a:gd name="T31" fmla="*/ 316673 h 380"/>
              <a:gd name="T32" fmla="*/ 153229 w 360"/>
              <a:gd name="T33" fmla="*/ 398463 h 380"/>
              <a:gd name="T34" fmla="*/ 60872 w 360"/>
              <a:gd name="T35" fmla="*/ 398463 h 380"/>
              <a:gd name="T36" fmla="*/ 46179 w 360"/>
              <a:gd name="T37" fmla="*/ 383783 h 380"/>
              <a:gd name="T38" fmla="*/ 46179 w 360"/>
              <a:gd name="T39" fmla="*/ 197134 h 380"/>
              <a:gd name="T40" fmla="*/ 329547 w 360"/>
              <a:gd name="T41" fmla="*/ 197134 h 380"/>
              <a:gd name="T42" fmla="*/ 329547 w 360"/>
              <a:gd name="T43" fmla="*/ 384831 h 380"/>
              <a:gd name="T44" fmla="*/ 286517 w 360"/>
              <a:gd name="T45" fmla="*/ 253758 h 380"/>
              <a:gd name="T46" fmla="*/ 236141 w 360"/>
              <a:gd name="T47" fmla="*/ 253758 h 380"/>
              <a:gd name="T48" fmla="*/ 236141 w 360"/>
              <a:gd name="T49" fmla="*/ 295701 h 380"/>
              <a:gd name="T50" fmla="*/ 286517 w 360"/>
              <a:gd name="T51" fmla="*/ 295701 h 380"/>
              <a:gd name="T52" fmla="*/ 286517 w 360"/>
              <a:gd name="T53" fmla="*/ 253758 h 38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360" h="380">
                <a:moveTo>
                  <a:pt x="350" y="180"/>
                </a:moveTo>
                <a:cubicBezTo>
                  <a:pt x="295" y="180"/>
                  <a:pt x="68" y="180"/>
                  <a:pt x="10" y="180"/>
                </a:cubicBezTo>
                <a:cubicBezTo>
                  <a:pt x="0" y="180"/>
                  <a:pt x="0" y="176"/>
                  <a:pt x="5" y="171"/>
                </a:cubicBezTo>
                <a:cubicBezTo>
                  <a:pt x="36" y="140"/>
                  <a:pt x="138" y="40"/>
                  <a:pt x="170" y="8"/>
                </a:cubicBezTo>
                <a:cubicBezTo>
                  <a:pt x="178" y="0"/>
                  <a:pt x="180" y="0"/>
                  <a:pt x="189" y="9"/>
                </a:cubicBezTo>
                <a:cubicBezTo>
                  <a:pt x="201" y="21"/>
                  <a:pt x="225" y="44"/>
                  <a:pt x="250" y="69"/>
                </a:cubicBezTo>
                <a:cubicBezTo>
                  <a:pt x="250" y="45"/>
                  <a:pt x="250" y="45"/>
                  <a:pt x="250" y="45"/>
                </a:cubicBezTo>
                <a:cubicBezTo>
                  <a:pt x="281" y="45"/>
                  <a:pt x="281" y="45"/>
                  <a:pt x="281" y="45"/>
                </a:cubicBezTo>
                <a:cubicBezTo>
                  <a:pt x="281" y="100"/>
                  <a:pt x="281" y="100"/>
                  <a:pt x="281" y="100"/>
                </a:cubicBezTo>
                <a:cubicBezTo>
                  <a:pt x="311" y="129"/>
                  <a:pt x="339" y="158"/>
                  <a:pt x="353" y="171"/>
                </a:cubicBezTo>
                <a:cubicBezTo>
                  <a:pt x="358" y="176"/>
                  <a:pt x="360" y="180"/>
                  <a:pt x="350" y="180"/>
                </a:cubicBezTo>
                <a:close/>
                <a:moveTo>
                  <a:pt x="314" y="367"/>
                </a:moveTo>
                <a:cubicBezTo>
                  <a:pt x="314" y="376"/>
                  <a:pt x="310" y="380"/>
                  <a:pt x="300" y="380"/>
                </a:cubicBezTo>
                <a:cubicBezTo>
                  <a:pt x="269" y="380"/>
                  <a:pt x="194" y="380"/>
                  <a:pt x="194" y="380"/>
                </a:cubicBezTo>
                <a:cubicBezTo>
                  <a:pt x="194" y="302"/>
                  <a:pt x="194" y="302"/>
                  <a:pt x="194" y="302"/>
                </a:cubicBezTo>
                <a:cubicBezTo>
                  <a:pt x="146" y="302"/>
                  <a:pt x="146" y="302"/>
                  <a:pt x="146" y="302"/>
                </a:cubicBezTo>
                <a:cubicBezTo>
                  <a:pt x="146" y="380"/>
                  <a:pt x="146" y="380"/>
                  <a:pt x="146" y="380"/>
                </a:cubicBezTo>
                <a:cubicBezTo>
                  <a:pt x="146" y="380"/>
                  <a:pt x="86" y="380"/>
                  <a:pt x="58" y="380"/>
                </a:cubicBezTo>
                <a:cubicBezTo>
                  <a:pt x="49" y="380"/>
                  <a:pt x="44" y="375"/>
                  <a:pt x="44" y="366"/>
                </a:cubicBezTo>
                <a:cubicBezTo>
                  <a:pt x="44" y="322"/>
                  <a:pt x="44" y="188"/>
                  <a:pt x="44" y="188"/>
                </a:cubicBezTo>
                <a:cubicBezTo>
                  <a:pt x="314" y="188"/>
                  <a:pt x="314" y="188"/>
                  <a:pt x="314" y="188"/>
                </a:cubicBezTo>
                <a:cubicBezTo>
                  <a:pt x="314" y="188"/>
                  <a:pt x="314" y="323"/>
                  <a:pt x="314" y="367"/>
                </a:cubicBezTo>
                <a:close/>
                <a:moveTo>
                  <a:pt x="273" y="242"/>
                </a:moveTo>
                <a:cubicBezTo>
                  <a:pt x="225" y="242"/>
                  <a:pt x="225" y="242"/>
                  <a:pt x="225" y="242"/>
                </a:cubicBezTo>
                <a:cubicBezTo>
                  <a:pt x="225" y="282"/>
                  <a:pt x="225" y="282"/>
                  <a:pt x="225" y="282"/>
                </a:cubicBezTo>
                <a:cubicBezTo>
                  <a:pt x="273" y="282"/>
                  <a:pt x="273" y="282"/>
                  <a:pt x="273" y="282"/>
                </a:cubicBezTo>
                <a:cubicBezTo>
                  <a:pt x="273" y="242"/>
                  <a:pt x="273" y="242"/>
                  <a:pt x="273" y="24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121682" tIns="60841" rIns="121682" bIns="60841"/>
          <a:lstStyle/>
          <a:p>
            <a:pPr eaLnBrk="0" fontAlgn="base" hangingPunct="0">
              <a:spcBef>
                <a:spcPct val="0"/>
              </a:spcBef>
              <a:spcAft>
                <a:spcPct val="0"/>
              </a:spcAft>
              <a:buFont typeface="Arial" panose="020B0604020202020204" pitchFamily="34" charset="0"/>
              <a:buNone/>
            </a:pPr>
            <a:endParaRPr lang="zh-CN" altLang="en-US">
              <a:solidFill>
                <a:srgbClr val="000000"/>
              </a:solidFill>
              <a:latin typeface="Calibri" panose="020F0502020204030204" pitchFamily="34" charset="0"/>
              <a:ea typeface="宋体" panose="02010600030101010101" pitchFamily="2" charset="-122"/>
            </a:endParaRPr>
          </a:p>
        </p:txBody>
      </p:sp>
      <p:sp>
        <p:nvSpPr>
          <p:cNvPr id="10" name="Freeform 22"/>
          <p:cNvSpPr/>
          <p:nvPr/>
        </p:nvSpPr>
        <p:spPr bwMode="auto">
          <a:xfrm flipV="1">
            <a:off x="3879056" y="4270556"/>
            <a:ext cx="668338" cy="669925"/>
          </a:xfrm>
          <a:custGeom>
            <a:avLst/>
            <a:gdLst>
              <a:gd name="T0" fmla="*/ 0 w 905504"/>
              <a:gd name="T1" fmla="*/ 334963 h 905504"/>
              <a:gd name="T2" fmla="*/ 97876 w 905504"/>
              <a:gd name="T3" fmla="*/ 98108 h 905504"/>
              <a:gd name="T4" fmla="*/ 334169 w 905504"/>
              <a:gd name="T5" fmla="*/ 0 h 905504"/>
              <a:gd name="T6" fmla="*/ 570462 w 905504"/>
              <a:gd name="T7" fmla="*/ 98108 h 905504"/>
              <a:gd name="T8" fmla="*/ 668338 w 905504"/>
              <a:gd name="T9" fmla="*/ 334963 h 905504"/>
              <a:gd name="T10" fmla="*/ 570462 w 905504"/>
              <a:gd name="T11" fmla="*/ 571817 h 905504"/>
              <a:gd name="T12" fmla="*/ 334169 w 905504"/>
              <a:gd name="T13" fmla="*/ 669925 h 905504"/>
              <a:gd name="T14" fmla="*/ 97876 w 905504"/>
              <a:gd name="T15" fmla="*/ 571817 h 905504"/>
              <a:gd name="T16" fmla="*/ 0 w 905504"/>
              <a:gd name="T17" fmla="*/ 334963 h 90550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rgbClr val="EDD69D"/>
          </a:solidFill>
          <a:ln>
            <a:noFill/>
          </a:ln>
        </p:spPr>
        <p:txBody>
          <a:bodyPr lIns="243364" tIns="210266" rIns="210266" bIns="121682" anchor="ctr"/>
          <a:lstStyle/>
          <a:p>
            <a:pPr eaLnBrk="0" fontAlgn="base" hangingPunct="0">
              <a:spcBef>
                <a:spcPct val="0"/>
              </a:spcBef>
              <a:spcAft>
                <a:spcPct val="0"/>
              </a:spcAft>
              <a:buFont typeface="Arial" panose="020B0604020202020204" pitchFamily="34" charset="0"/>
              <a:buNone/>
            </a:pPr>
            <a:endParaRPr lang="zh-CN" altLang="en-US">
              <a:solidFill>
                <a:srgbClr val="000000"/>
              </a:solidFill>
              <a:latin typeface="Calibri" panose="020F0502020204030204" pitchFamily="34" charset="0"/>
              <a:ea typeface="宋体" panose="02010600030101010101" pitchFamily="2" charset="-122"/>
            </a:endParaRPr>
          </a:p>
        </p:txBody>
      </p:sp>
      <p:sp>
        <p:nvSpPr>
          <p:cNvPr id="11" name="Freeform 23"/>
          <p:cNvSpPr>
            <a:spLocks noEditPoints="1"/>
          </p:cNvSpPr>
          <p:nvPr/>
        </p:nvSpPr>
        <p:spPr bwMode="auto">
          <a:xfrm>
            <a:off x="4075906" y="4405494"/>
            <a:ext cx="274638" cy="400050"/>
          </a:xfrm>
          <a:custGeom>
            <a:avLst/>
            <a:gdLst>
              <a:gd name="T0" fmla="*/ 137319 w 70"/>
              <a:gd name="T1" fmla="*/ 0 h 102"/>
              <a:gd name="T2" fmla="*/ 0 w 70"/>
              <a:gd name="T3" fmla="*/ 137272 h 102"/>
              <a:gd name="T4" fmla="*/ 62774 w 70"/>
              <a:gd name="T5" fmla="*/ 290232 h 102"/>
              <a:gd name="T6" fmla="*/ 137319 w 70"/>
              <a:gd name="T7" fmla="*/ 400050 h 102"/>
              <a:gd name="T8" fmla="*/ 211864 w 70"/>
              <a:gd name="T9" fmla="*/ 290232 h 102"/>
              <a:gd name="T10" fmla="*/ 274638 w 70"/>
              <a:gd name="T11" fmla="*/ 137272 h 102"/>
              <a:gd name="T12" fmla="*/ 137319 w 70"/>
              <a:gd name="T13" fmla="*/ 0 h 102"/>
              <a:gd name="T14" fmla="*/ 168706 w 70"/>
              <a:gd name="T15" fmla="*/ 341219 h 102"/>
              <a:gd name="T16" fmla="*/ 105932 w 70"/>
              <a:gd name="T17" fmla="*/ 349063 h 102"/>
              <a:gd name="T18" fmla="*/ 102008 w 70"/>
              <a:gd name="T19" fmla="*/ 325531 h 102"/>
              <a:gd name="T20" fmla="*/ 102008 w 70"/>
              <a:gd name="T21" fmla="*/ 325531 h 102"/>
              <a:gd name="T22" fmla="*/ 176553 w 70"/>
              <a:gd name="T23" fmla="*/ 313765 h 102"/>
              <a:gd name="T24" fmla="*/ 172630 w 70"/>
              <a:gd name="T25" fmla="*/ 325531 h 102"/>
              <a:gd name="T26" fmla="*/ 168706 w 70"/>
              <a:gd name="T27" fmla="*/ 341219 h 102"/>
              <a:gd name="T28" fmla="*/ 98085 w 70"/>
              <a:gd name="T29" fmla="*/ 309843 h 102"/>
              <a:gd name="T30" fmla="*/ 90238 w 70"/>
              <a:gd name="T31" fmla="*/ 286310 h 102"/>
              <a:gd name="T32" fmla="*/ 184400 w 70"/>
              <a:gd name="T33" fmla="*/ 286310 h 102"/>
              <a:gd name="T34" fmla="*/ 180476 w 70"/>
              <a:gd name="T35" fmla="*/ 301999 h 102"/>
              <a:gd name="T36" fmla="*/ 98085 w 70"/>
              <a:gd name="T37" fmla="*/ 309843 h 102"/>
              <a:gd name="T38" fmla="*/ 137319 w 70"/>
              <a:gd name="T39" fmla="*/ 376518 h 102"/>
              <a:gd name="T40" fmla="*/ 113779 w 70"/>
              <a:gd name="T41" fmla="*/ 360829 h 102"/>
              <a:gd name="T42" fmla="*/ 164783 w 70"/>
              <a:gd name="T43" fmla="*/ 352985 h 102"/>
              <a:gd name="T44" fmla="*/ 137319 w 70"/>
              <a:gd name="T45" fmla="*/ 376518 h 102"/>
              <a:gd name="T46" fmla="*/ 196170 w 70"/>
              <a:gd name="T47" fmla="*/ 262778 h 102"/>
              <a:gd name="T48" fmla="*/ 78468 w 70"/>
              <a:gd name="T49" fmla="*/ 262778 h 102"/>
              <a:gd name="T50" fmla="*/ 58851 w 70"/>
              <a:gd name="T51" fmla="*/ 223557 h 102"/>
              <a:gd name="T52" fmla="*/ 23540 w 70"/>
              <a:gd name="T53" fmla="*/ 137272 h 102"/>
              <a:gd name="T54" fmla="*/ 137319 w 70"/>
              <a:gd name="T55" fmla="*/ 23532 h 102"/>
              <a:gd name="T56" fmla="*/ 251098 w 70"/>
              <a:gd name="T57" fmla="*/ 137272 h 102"/>
              <a:gd name="T58" fmla="*/ 215787 w 70"/>
              <a:gd name="T59" fmla="*/ 223557 h 102"/>
              <a:gd name="T60" fmla="*/ 196170 w 70"/>
              <a:gd name="T61" fmla="*/ 262778 h 102"/>
              <a:gd name="T62" fmla="*/ 196170 w 70"/>
              <a:gd name="T63" fmla="*/ 262778 h 102"/>
              <a:gd name="T64" fmla="*/ 196170 w 70"/>
              <a:gd name="T65" fmla="*/ 262778 h 10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0" h="102">
                <a:moveTo>
                  <a:pt x="35" y="0"/>
                </a:moveTo>
                <a:cubicBezTo>
                  <a:pt x="16" y="0"/>
                  <a:pt x="0" y="16"/>
                  <a:pt x="0" y="35"/>
                </a:cubicBezTo>
                <a:cubicBezTo>
                  <a:pt x="0" y="48"/>
                  <a:pt x="12" y="62"/>
                  <a:pt x="16" y="74"/>
                </a:cubicBezTo>
                <a:cubicBezTo>
                  <a:pt x="22" y="91"/>
                  <a:pt x="22" y="102"/>
                  <a:pt x="35" y="102"/>
                </a:cubicBezTo>
                <a:cubicBezTo>
                  <a:pt x="49" y="102"/>
                  <a:pt x="48" y="92"/>
                  <a:pt x="54" y="74"/>
                </a:cubicBezTo>
                <a:cubicBezTo>
                  <a:pt x="58" y="62"/>
                  <a:pt x="70" y="48"/>
                  <a:pt x="70" y="35"/>
                </a:cubicBezTo>
                <a:cubicBezTo>
                  <a:pt x="70" y="16"/>
                  <a:pt x="54" y="0"/>
                  <a:pt x="35" y="0"/>
                </a:cubicBezTo>
                <a:close/>
                <a:moveTo>
                  <a:pt x="43" y="87"/>
                </a:moveTo>
                <a:cubicBezTo>
                  <a:pt x="27" y="89"/>
                  <a:pt x="27" y="89"/>
                  <a:pt x="27" y="89"/>
                </a:cubicBezTo>
                <a:cubicBezTo>
                  <a:pt x="27" y="87"/>
                  <a:pt x="26" y="85"/>
                  <a:pt x="26" y="83"/>
                </a:cubicBezTo>
                <a:cubicBezTo>
                  <a:pt x="26" y="83"/>
                  <a:pt x="26" y="83"/>
                  <a:pt x="26" y="83"/>
                </a:cubicBezTo>
                <a:cubicBezTo>
                  <a:pt x="45" y="80"/>
                  <a:pt x="45" y="80"/>
                  <a:pt x="45" y="80"/>
                </a:cubicBezTo>
                <a:cubicBezTo>
                  <a:pt x="45" y="81"/>
                  <a:pt x="45" y="82"/>
                  <a:pt x="44" y="83"/>
                </a:cubicBezTo>
                <a:cubicBezTo>
                  <a:pt x="44" y="84"/>
                  <a:pt x="44" y="86"/>
                  <a:pt x="43" y="87"/>
                </a:cubicBezTo>
                <a:close/>
                <a:moveTo>
                  <a:pt x="25" y="79"/>
                </a:moveTo>
                <a:cubicBezTo>
                  <a:pt x="24" y="78"/>
                  <a:pt x="23" y="76"/>
                  <a:pt x="23" y="73"/>
                </a:cubicBezTo>
                <a:cubicBezTo>
                  <a:pt x="47" y="73"/>
                  <a:pt x="47" y="73"/>
                  <a:pt x="47" y="73"/>
                </a:cubicBezTo>
                <a:cubicBezTo>
                  <a:pt x="47" y="75"/>
                  <a:pt x="47" y="76"/>
                  <a:pt x="46" y="77"/>
                </a:cubicBezTo>
                <a:lnTo>
                  <a:pt x="25" y="79"/>
                </a:lnTo>
                <a:close/>
                <a:moveTo>
                  <a:pt x="35" y="96"/>
                </a:moveTo>
                <a:cubicBezTo>
                  <a:pt x="32" y="96"/>
                  <a:pt x="30" y="95"/>
                  <a:pt x="29" y="92"/>
                </a:cubicBezTo>
                <a:cubicBezTo>
                  <a:pt x="42" y="90"/>
                  <a:pt x="42" y="90"/>
                  <a:pt x="42" y="90"/>
                </a:cubicBezTo>
                <a:cubicBezTo>
                  <a:pt x="40" y="95"/>
                  <a:pt x="39" y="96"/>
                  <a:pt x="35" y="96"/>
                </a:cubicBezTo>
                <a:close/>
                <a:moveTo>
                  <a:pt x="50" y="67"/>
                </a:moveTo>
                <a:cubicBezTo>
                  <a:pt x="20" y="67"/>
                  <a:pt x="20" y="67"/>
                  <a:pt x="20" y="67"/>
                </a:cubicBezTo>
                <a:cubicBezTo>
                  <a:pt x="19" y="64"/>
                  <a:pt x="17" y="60"/>
                  <a:pt x="15" y="57"/>
                </a:cubicBezTo>
                <a:cubicBezTo>
                  <a:pt x="11" y="49"/>
                  <a:pt x="6" y="41"/>
                  <a:pt x="6" y="35"/>
                </a:cubicBezTo>
                <a:cubicBezTo>
                  <a:pt x="6" y="19"/>
                  <a:pt x="19" y="6"/>
                  <a:pt x="35" y="6"/>
                </a:cubicBezTo>
                <a:cubicBezTo>
                  <a:pt x="51" y="6"/>
                  <a:pt x="64" y="19"/>
                  <a:pt x="64" y="35"/>
                </a:cubicBezTo>
                <a:cubicBezTo>
                  <a:pt x="64" y="41"/>
                  <a:pt x="60" y="49"/>
                  <a:pt x="55" y="57"/>
                </a:cubicBezTo>
                <a:cubicBezTo>
                  <a:pt x="53" y="60"/>
                  <a:pt x="52" y="64"/>
                  <a:pt x="50" y="67"/>
                </a:cubicBezTo>
                <a:close/>
                <a:moveTo>
                  <a:pt x="50" y="67"/>
                </a:moveTo>
                <a:cubicBezTo>
                  <a:pt x="50" y="67"/>
                  <a:pt x="50" y="67"/>
                  <a:pt x="50" y="67"/>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121682" tIns="60841" rIns="121682" bIns="60841"/>
          <a:lstStyle/>
          <a:p>
            <a:pPr eaLnBrk="0" fontAlgn="base" hangingPunct="0">
              <a:spcBef>
                <a:spcPct val="0"/>
              </a:spcBef>
              <a:spcAft>
                <a:spcPct val="0"/>
              </a:spcAft>
              <a:buFont typeface="Arial" panose="020B0604020202020204" pitchFamily="34" charset="0"/>
              <a:buNone/>
            </a:pPr>
            <a:endParaRPr lang="zh-CN" altLang="en-US">
              <a:solidFill>
                <a:srgbClr val="000000"/>
              </a:solidFill>
              <a:latin typeface="Calibri" panose="020F0502020204030204" pitchFamily="34" charset="0"/>
              <a:ea typeface="宋体" panose="02010600030101010101" pitchFamily="2" charset="-122"/>
            </a:endParaRPr>
          </a:p>
        </p:txBody>
      </p:sp>
      <p:sp>
        <p:nvSpPr>
          <p:cNvPr id="12" name="Freeform 10"/>
          <p:cNvSpPr/>
          <p:nvPr/>
        </p:nvSpPr>
        <p:spPr bwMode="auto">
          <a:xfrm flipV="1">
            <a:off x="6768306" y="1938519"/>
            <a:ext cx="669925" cy="668337"/>
          </a:xfrm>
          <a:custGeom>
            <a:avLst/>
            <a:gdLst>
              <a:gd name="T0" fmla="*/ 0 w 905504"/>
              <a:gd name="T1" fmla="*/ 334169 h 905504"/>
              <a:gd name="T2" fmla="*/ 98108 w 905504"/>
              <a:gd name="T3" fmla="*/ 97876 h 905504"/>
              <a:gd name="T4" fmla="*/ 334963 w 905504"/>
              <a:gd name="T5" fmla="*/ 0 h 905504"/>
              <a:gd name="T6" fmla="*/ 571817 w 905504"/>
              <a:gd name="T7" fmla="*/ 97876 h 905504"/>
              <a:gd name="T8" fmla="*/ 669925 w 905504"/>
              <a:gd name="T9" fmla="*/ 334169 h 905504"/>
              <a:gd name="T10" fmla="*/ 571817 w 905504"/>
              <a:gd name="T11" fmla="*/ 570461 h 905504"/>
              <a:gd name="T12" fmla="*/ 334963 w 905504"/>
              <a:gd name="T13" fmla="*/ 668337 h 905504"/>
              <a:gd name="T14" fmla="*/ 98108 w 905504"/>
              <a:gd name="T15" fmla="*/ 570461 h 905504"/>
              <a:gd name="T16" fmla="*/ 0 w 905504"/>
              <a:gd name="T17" fmla="*/ 334169 h 90550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rgbClr val="EDD69D"/>
          </a:solidFill>
          <a:ln>
            <a:noFill/>
          </a:ln>
        </p:spPr>
        <p:txBody>
          <a:bodyPr lIns="243364" tIns="210266" rIns="210266" bIns="121682" anchor="ctr"/>
          <a:lstStyle/>
          <a:p>
            <a:pPr eaLnBrk="0" fontAlgn="base" hangingPunct="0">
              <a:spcBef>
                <a:spcPct val="0"/>
              </a:spcBef>
              <a:spcAft>
                <a:spcPct val="0"/>
              </a:spcAft>
              <a:buFont typeface="Arial" panose="020B0604020202020204" pitchFamily="34" charset="0"/>
              <a:buNone/>
            </a:pPr>
            <a:endParaRPr lang="zh-CN" altLang="en-US">
              <a:solidFill>
                <a:srgbClr val="000000"/>
              </a:solidFill>
              <a:latin typeface="Calibri" panose="020F0502020204030204" pitchFamily="34" charset="0"/>
              <a:ea typeface="宋体" panose="02010600030101010101" pitchFamily="2" charset="-122"/>
            </a:endParaRPr>
          </a:p>
        </p:txBody>
      </p:sp>
      <p:sp>
        <p:nvSpPr>
          <p:cNvPr id="13" name="Freeform 170"/>
          <p:cNvSpPr>
            <a:spLocks noEditPoints="1"/>
          </p:cNvSpPr>
          <p:nvPr/>
        </p:nvSpPr>
        <p:spPr bwMode="auto">
          <a:xfrm>
            <a:off x="6923881" y="2121081"/>
            <a:ext cx="358775" cy="303213"/>
          </a:xfrm>
          <a:custGeom>
            <a:avLst/>
            <a:gdLst>
              <a:gd name="T0" fmla="*/ 341957 w 256"/>
              <a:gd name="T1" fmla="*/ 303213 h 216"/>
              <a:gd name="T2" fmla="*/ 16818 w 256"/>
              <a:gd name="T3" fmla="*/ 303213 h 216"/>
              <a:gd name="T4" fmla="*/ 0 w 256"/>
              <a:gd name="T5" fmla="*/ 286368 h 216"/>
              <a:gd name="T6" fmla="*/ 0 w 256"/>
              <a:gd name="T7" fmla="*/ 16845 h 216"/>
              <a:gd name="T8" fmla="*/ 16818 w 256"/>
              <a:gd name="T9" fmla="*/ 0 h 216"/>
              <a:gd name="T10" fmla="*/ 33635 w 256"/>
              <a:gd name="T11" fmla="*/ 16845 h 216"/>
              <a:gd name="T12" fmla="*/ 33635 w 256"/>
              <a:gd name="T13" fmla="*/ 230217 h 216"/>
              <a:gd name="T14" fmla="*/ 33635 w 256"/>
              <a:gd name="T15" fmla="*/ 269523 h 216"/>
              <a:gd name="T16" fmla="*/ 341957 w 256"/>
              <a:gd name="T17" fmla="*/ 269523 h 216"/>
              <a:gd name="T18" fmla="*/ 358775 w 256"/>
              <a:gd name="T19" fmla="*/ 286368 h 216"/>
              <a:gd name="T20" fmla="*/ 341957 w 256"/>
              <a:gd name="T21" fmla="*/ 303213 h 216"/>
              <a:gd name="T22" fmla="*/ 302716 w 256"/>
              <a:gd name="T23" fmla="*/ 252678 h 216"/>
              <a:gd name="T24" fmla="*/ 269081 w 256"/>
              <a:gd name="T25" fmla="*/ 252678 h 216"/>
              <a:gd name="T26" fmla="*/ 252264 w 256"/>
              <a:gd name="T27" fmla="*/ 235832 h 216"/>
              <a:gd name="T28" fmla="*/ 252264 w 256"/>
              <a:gd name="T29" fmla="*/ 117916 h 216"/>
              <a:gd name="T30" fmla="*/ 269081 w 256"/>
              <a:gd name="T31" fmla="*/ 101071 h 216"/>
              <a:gd name="T32" fmla="*/ 302716 w 256"/>
              <a:gd name="T33" fmla="*/ 101071 h 216"/>
              <a:gd name="T34" fmla="*/ 319534 w 256"/>
              <a:gd name="T35" fmla="*/ 117916 h 216"/>
              <a:gd name="T36" fmla="*/ 319534 w 256"/>
              <a:gd name="T37" fmla="*/ 235832 h 216"/>
              <a:gd name="T38" fmla="*/ 302716 w 256"/>
              <a:gd name="T39" fmla="*/ 252678 h 216"/>
              <a:gd name="T40" fmla="*/ 207417 w 256"/>
              <a:gd name="T41" fmla="*/ 252678 h 216"/>
              <a:gd name="T42" fmla="*/ 173782 w 256"/>
              <a:gd name="T43" fmla="*/ 252678 h 216"/>
              <a:gd name="T44" fmla="*/ 156964 w 256"/>
              <a:gd name="T45" fmla="*/ 235832 h 216"/>
              <a:gd name="T46" fmla="*/ 156964 w 256"/>
              <a:gd name="T47" fmla="*/ 50536 h 216"/>
              <a:gd name="T48" fmla="*/ 173782 w 256"/>
              <a:gd name="T49" fmla="*/ 33690 h 216"/>
              <a:gd name="T50" fmla="*/ 207417 w 256"/>
              <a:gd name="T51" fmla="*/ 33690 h 216"/>
              <a:gd name="T52" fmla="*/ 224234 w 256"/>
              <a:gd name="T53" fmla="*/ 50536 h 216"/>
              <a:gd name="T54" fmla="*/ 224234 w 256"/>
              <a:gd name="T55" fmla="*/ 235832 h 216"/>
              <a:gd name="T56" fmla="*/ 207417 w 256"/>
              <a:gd name="T57" fmla="*/ 252678 h 216"/>
              <a:gd name="T58" fmla="*/ 112117 w 256"/>
              <a:gd name="T59" fmla="*/ 252678 h 216"/>
              <a:gd name="T60" fmla="*/ 78482 w 256"/>
              <a:gd name="T61" fmla="*/ 252678 h 216"/>
              <a:gd name="T62" fmla="*/ 61664 w 256"/>
              <a:gd name="T63" fmla="*/ 235832 h 216"/>
              <a:gd name="T64" fmla="*/ 61664 w 256"/>
              <a:gd name="T65" fmla="*/ 202142 h 216"/>
              <a:gd name="T66" fmla="*/ 78482 w 256"/>
              <a:gd name="T67" fmla="*/ 185297 h 216"/>
              <a:gd name="T68" fmla="*/ 112117 w 256"/>
              <a:gd name="T69" fmla="*/ 185297 h 216"/>
              <a:gd name="T70" fmla="*/ 128935 w 256"/>
              <a:gd name="T71" fmla="*/ 202142 h 216"/>
              <a:gd name="T72" fmla="*/ 128935 w 256"/>
              <a:gd name="T73" fmla="*/ 235832 h 216"/>
              <a:gd name="T74" fmla="*/ 112117 w 256"/>
              <a:gd name="T75" fmla="*/ 252678 h 21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56" h="216">
                <a:moveTo>
                  <a:pt x="244" y="216"/>
                </a:moveTo>
                <a:cubicBezTo>
                  <a:pt x="12" y="216"/>
                  <a:pt x="12" y="216"/>
                  <a:pt x="12" y="216"/>
                </a:cubicBezTo>
                <a:cubicBezTo>
                  <a:pt x="5" y="216"/>
                  <a:pt x="0" y="211"/>
                  <a:pt x="0" y="204"/>
                </a:cubicBezTo>
                <a:cubicBezTo>
                  <a:pt x="0" y="12"/>
                  <a:pt x="0" y="12"/>
                  <a:pt x="0" y="12"/>
                </a:cubicBezTo>
                <a:cubicBezTo>
                  <a:pt x="0" y="5"/>
                  <a:pt x="5" y="0"/>
                  <a:pt x="12" y="0"/>
                </a:cubicBezTo>
                <a:cubicBezTo>
                  <a:pt x="19" y="0"/>
                  <a:pt x="24" y="5"/>
                  <a:pt x="24" y="12"/>
                </a:cubicBezTo>
                <a:cubicBezTo>
                  <a:pt x="24" y="164"/>
                  <a:pt x="24" y="164"/>
                  <a:pt x="24" y="164"/>
                </a:cubicBezTo>
                <a:cubicBezTo>
                  <a:pt x="24" y="192"/>
                  <a:pt x="24" y="192"/>
                  <a:pt x="24" y="192"/>
                </a:cubicBezTo>
                <a:cubicBezTo>
                  <a:pt x="244" y="192"/>
                  <a:pt x="244" y="192"/>
                  <a:pt x="244" y="192"/>
                </a:cubicBezTo>
                <a:cubicBezTo>
                  <a:pt x="251" y="192"/>
                  <a:pt x="256" y="197"/>
                  <a:pt x="256" y="204"/>
                </a:cubicBezTo>
                <a:cubicBezTo>
                  <a:pt x="256" y="211"/>
                  <a:pt x="251" y="216"/>
                  <a:pt x="244" y="216"/>
                </a:cubicBezTo>
                <a:moveTo>
                  <a:pt x="216" y="180"/>
                </a:moveTo>
                <a:cubicBezTo>
                  <a:pt x="192" y="180"/>
                  <a:pt x="192" y="180"/>
                  <a:pt x="192" y="180"/>
                </a:cubicBezTo>
                <a:cubicBezTo>
                  <a:pt x="185" y="180"/>
                  <a:pt x="180" y="175"/>
                  <a:pt x="180" y="168"/>
                </a:cubicBezTo>
                <a:cubicBezTo>
                  <a:pt x="180" y="84"/>
                  <a:pt x="180" y="84"/>
                  <a:pt x="180" y="84"/>
                </a:cubicBezTo>
                <a:cubicBezTo>
                  <a:pt x="180" y="77"/>
                  <a:pt x="185" y="72"/>
                  <a:pt x="192" y="72"/>
                </a:cubicBezTo>
                <a:cubicBezTo>
                  <a:pt x="216" y="72"/>
                  <a:pt x="216" y="72"/>
                  <a:pt x="216" y="72"/>
                </a:cubicBezTo>
                <a:cubicBezTo>
                  <a:pt x="223" y="72"/>
                  <a:pt x="228" y="77"/>
                  <a:pt x="228" y="84"/>
                </a:cubicBezTo>
                <a:cubicBezTo>
                  <a:pt x="228" y="168"/>
                  <a:pt x="228" y="168"/>
                  <a:pt x="228" y="168"/>
                </a:cubicBezTo>
                <a:cubicBezTo>
                  <a:pt x="228" y="175"/>
                  <a:pt x="223" y="180"/>
                  <a:pt x="216" y="180"/>
                </a:cubicBezTo>
                <a:moveTo>
                  <a:pt x="148" y="180"/>
                </a:moveTo>
                <a:cubicBezTo>
                  <a:pt x="124" y="180"/>
                  <a:pt x="124" y="180"/>
                  <a:pt x="124" y="180"/>
                </a:cubicBezTo>
                <a:cubicBezTo>
                  <a:pt x="117" y="180"/>
                  <a:pt x="112" y="175"/>
                  <a:pt x="112" y="168"/>
                </a:cubicBezTo>
                <a:cubicBezTo>
                  <a:pt x="112" y="36"/>
                  <a:pt x="112" y="36"/>
                  <a:pt x="112" y="36"/>
                </a:cubicBezTo>
                <a:cubicBezTo>
                  <a:pt x="112" y="29"/>
                  <a:pt x="117" y="24"/>
                  <a:pt x="124" y="24"/>
                </a:cubicBezTo>
                <a:cubicBezTo>
                  <a:pt x="148" y="24"/>
                  <a:pt x="148" y="24"/>
                  <a:pt x="148" y="24"/>
                </a:cubicBezTo>
                <a:cubicBezTo>
                  <a:pt x="155" y="24"/>
                  <a:pt x="160" y="29"/>
                  <a:pt x="160" y="36"/>
                </a:cubicBezTo>
                <a:cubicBezTo>
                  <a:pt x="160" y="168"/>
                  <a:pt x="160" y="168"/>
                  <a:pt x="160" y="168"/>
                </a:cubicBezTo>
                <a:cubicBezTo>
                  <a:pt x="160" y="175"/>
                  <a:pt x="155" y="180"/>
                  <a:pt x="148" y="180"/>
                </a:cubicBezTo>
                <a:moveTo>
                  <a:pt x="80" y="180"/>
                </a:moveTo>
                <a:cubicBezTo>
                  <a:pt x="56" y="180"/>
                  <a:pt x="56" y="180"/>
                  <a:pt x="56" y="180"/>
                </a:cubicBezTo>
                <a:cubicBezTo>
                  <a:pt x="49" y="180"/>
                  <a:pt x="44" y="175"/>
                  <a:pt x="44" y="168"/>
                </a:cubicBezTo>
                <a:cubicBezTo>
                  <a:pt x="44" y="144"/>
                  <a:pt x="44" y="144"/>
                  <a:pt x="44" y="144"/>
                </a:cubicBezTo>
                <a:cubicBezTo>
                  <a:pt x="44" y="137"/>
                  <a:pt x="49" y="132"/>
                  <a:pt x="56" y="132"/>
                </a:cubicBezTo>
                <a:cubicBezTo>
                  <a:pt x="80" y="132"/>
                  <a:pt x="80" y="132"/>
                  <a:pt x="80" y="132"/>
                </a:cubicBezTo>
                <a:cubicBezTo>
                  <a:pt x="87" y="132"/>
                  <a:pt x="92" y="137"/>
                  <a:pt x="92" y="144"/>
                </a:cubicBezTo>
                <a:cubicBezTo>
                  <a:pt x="92" y="168"/>
                  <a:pt x="92" y="168"/>
                  <a:pt x="92" y="168"/>
                </a:cubicBezTo>
                <a:cubicBezTo>
                  <a:pt x="92" y="175"/>
                  <a:pt x="87" y="180"/>
                  <a:pt x="80" y="180"/>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121682" tIns="60841" rIns="121682" bIns="60841"/>
          <a:lstStyle/>
          <a:p>
            <a:pPr eaLnBrk="0" fontAlgn="base" hangingPunct="0">
              <a:spcBef>
                <a:spcPct val="0"/>
              </a:spcBef>
              <a:spcAft>
                <a:spcPct val="0"/>
              </a:spcAft>
              <a:buFont typeface="Arial" panose="020B0604020202020204" pitchFamily="34" charset="0"/>
              <a:buNone/>
            </a:pPr>
            <a:endParaRPr lang="zh-CN" altLang="en-US">
              <a:solidFill>
                <a:srgbClr val="000000"/>
              </a:solidFill>
              <a:latin typeface="Calibri" panose="020F0502020204030204" pitchFamily="34" charset="0"/>
              <a:ea typeface="宋体" panose="02010600030101010101" pitchFamily="2" charset="-122"/>
            </a:endParaRPr>
          </a:p>
        </p:txBody>
      </p:sp>
      <p:sp>
        <p:nvSpPr>
          <p:cNvPr id="14" name="Freeform 25"/>
          <p:cNvSpPr/>
          <p:nvPr/>
        </p:nvSpPr>
        <p:spPr bwMode="auto">
          <a:xfrm flipV="1">
            <a:off x="4753769" y="1938519"/>
            <a:ext cx="669925" cy="668337"/>
          </a:xfrm>
          <a:custGeom>
            <a:avLst/>
            <a:gdLst>
              <a:gd name="T0" fmla="*/ 0 w 905504"/>
              <a:gd name="T1" fmla="*/ 334169 h 905504"/>
              <a:gd name="T2" fmla="*/ 98108 w 905504"/>
              <a:gd name="T3" fmla="*/ 97876 h 905504"/>
              <a:gd name="T4" fmla="*/ 334963 w 905504"/>
              <a:gd name="T5" fmla="*/ 0 h 905504"/>
              <a:gd name="T6" fmla="*/ 571817 w 905504"/>
              <a:gd name="T7" fmla="*/ 97876 h 905504"/>
              <a:gd name="T8" fmla="*/ 669925 w 905504"/>
              <a:gd name="T9" fmla="*/ 334169 h 905504"/>
              <a:gd name="T10" fmla="*/ 571817 w 905504"/>
              <a:gd name="T11" fmla="*/ 570461 h 905504"/>
              <a:gd name="T12" fmla="*/ 334963 w 905504"/>
              <a:gd name="T13" fmla="*/ 668337 h 905504"/>
              <a:gd name="T14" fmla="*/ 98108 w 905504"/>
              <a:gd name="T15" fmla="*/ 570461 h 905504"/>
              <a:gd name="T16" fmla="*/ 0 w 905504"/>
              <a:gd name="T17" fmla="*/ 334169 h 90550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rgbClr val="EDD69D"/>
          </a:solidFill>
          <a:ln>
            <a:noFill/>
          </a:ln>
        </p:spPr>
        <p:txBody>
          <a:bodyPr lIns="243364" tIns="210266" rIns="210266" bIns="121682" anchor="ctr"/>
          <a:lstStyle/>
          <a:p>
            <a:pPr eaLnBrk="0" fontAlgn="base" hangingPunct="0">
              <a:spcBef>
                <a:spcPct val="0"/>
              </a:spcBef>
              <a:spcAft>
                <a:spcPct val="0"/>
              </a:spcAft>
              <a:buFont typeface="Arial" panose="020B0604020202020204" pitchFamily="34" charset="0"/>
              <a:buNone/>
            </a:pPr>
            <a:endParaRPr lang="zh-CN" altLang="en-US">
              <a:solidFill>
                <a:srgbClr val="000000"/>
              </a:solidFill>
              <a:latin typeface="Calibri" panose="020F0502020204030204" pitchFamily="34" charset="0"/>
              <a:ea typeface="宋体" panose="02010600030101010101" pitchFamily="2" charset="-122"/>
            </a:endParaRPr>
          </a:p>
        </p:txBody>
      </p:sp>
      <p:sp>
        <p:nvSpPr>
          <p:cNvPr id="15" name="Freeform 120"/>
          <p:cNvSpPr>
            <a:spLocks noEditPoints="1"/>
          </p:cNvSpPr>
          <p:nvPr/>
        </p:nvSpPr>
        <p:spPr bwMode="auto">
          <a:xfrm>
            <a:off x="4914106" y="2121081"/>
            <a:ext cx="349250" cy="303213"/>
          </a:xfrm>
          <a:custGeom>
            <a:avLst/>
            <a:gdLst>
              <a:gd name="T0" fmla="*/ 283579 w 117"/>
              <a:gd name="T1" fmla="*/ 21015 h 101"/>
              <a:gd name="T2" fmla="*/ 283579 w 117"/>
              <a:gd name="T3" fmla="*/ 42030 h 101"/>
              <a:gd name="T4" fmla="*/ 44776 w 117"/>
              <a:gd name="T5" fmla="*/ 108076 h 101"/>
              <a:gd name="T6" fmla="*/ 0 w 117"/>
              <a:gd name="T7" fmla="*/ 84059 h 101"/>
              <a:gd name="T8" fmla="*/ 0 w 117"/>
              <a:gd name="T9" fmla="*/ 216152 h 101"/>
              <a:gd name="T10" fmla="*/ 44776 w 117"/>
              <a:gd name="T11" fmla="*/ 195137 h 101"/>
              <a:gd name="T12" fmla="*/ 71641 w 117"/>
              <a:gd name="T13" fmla="*/ 201141 h 101"/>
              <a:gd name="T14" fmla="*/ 62686 w 117"/>
              <a:gd name="T15" fmla="*/ 228160 h 101"/>
              <a:gd name="T16" fmla="*/ 86566 w 117"/>
              <a:gd name="T17" fmla="*/ 267188 h 101"/>
              <a:gd name="T18" fmla="*/ 149252 w 117"/>
              <a:gd name="T19" fmla="*/ 285200 h 101"/>
              <a:gd name="T20" fmla="*/ 158207 w 117"/>
              <a:gd name="T21" fmla="*/ 285200 h 101"/>
              <a:gd name="T22" fmla="*/ 191043 w 117"/>
              <a:gd name="T23" fmla="*/ 261183 h 101"/>
              <a:gd name="T24" fmla="*/ 197013 w 117"/>
              <a:gd name="T25" fmla="*/ 234164 h 101"/>
              <a:gd name="T26" fmla="*/ 283579 w 117"/>
              <a:gd name="T27" fmla="*/ 258181 h 101"/>
              <a:gd name="T28" fmla="*/ 283579 w 117"/>
              <a:gd name="T29" fmla="*/ 282198 h 101"/>
              <a:gd name="T30" fmla="*/ 349250 w 117"/>
              <a:gd name="T31" fmla="*/ 303213 h 101"/>
              <a:gd name="T32" fmla="*/ 349250 w 117"/>
              <a:gd name="T33" fmla="*/ 0 h 101"/>
              <a:gd name="T34" fmla="*/ 283579 w 117"/>
              <a:gd name="T35" fmla="*/ 21015 h 101"/>
              <a:gd name="T36" fmla="*/ 170147 w 117"/>
              <a:gd name="T37" fmla="*/ 255179 h 101"/>
              <a:gd name="T38" fmla="*/ 155222 w 117"/>
              <a:gd name="T39" fmla="*/ 264186 h 101"/>
              <a:gd name="T40" fmla="*/ 92536 w 117"/>
              <a:gd name="T41" fmla="*/ 246173 h 101"/>
              <a:gd name="T42" fmla="*/ 83581 w 117"/>
              <a:gd name="T43" fmla="*/ 234164 h 101"/>
              <a:gd name="T44" fmla="*/ 92536 w 117"/>
              <a:gd name="T45" fmla="*/ 207146 h 101"/>
              <a:gd name="T46" fmla="*/ 176118 w 117"/>
              <a:gd name="T47" fmla="*/ 231162 h 101"/>
              <a:gd name="T48" fmla="*/ 170147 w 117"/>
              <a:gd name="T49" fmla="*/ 255179 h 101"/>
              <a:gd name="T50" fmla="*/ 283579 w 117"/>
              <a:gd name="T51" fmla="*/ 150105 h 101"/>
              <a:gd name="T52" fmla="*/ 44776 w 117"/>
              <a:gd name="T53" fmla="*/ 150105 h 101"/>
              <a:gd name="T54" fmla="*/ 44776 w 117"/>
              <a:gd name="T55" fmla="*/ 129091 h 101"/>
              <a:gd name="T56" fmla="*/ 283579 w 117"/>
              <a:gd name="T57" fmla="*/ 63044 h 101"/>
              <a:gd name="T58" fmla="*/ 283579 w 117"/>
              <a:gd name="T59" fmla="*/ 150105 h 101"/>
              <a:gd name="T60" fmla="*/ 325370 w 117"/>
              <a:gd name="T61" fmla="*/ 150105 h 101"/>
              <a:gd name="T62" fmla="*/ 304474 w 117"/>
              <a:gd name="T63" fmla="*/ 150105 h 101"/>
              <a:gd name="T64" fmla="*/ 304474 w 117"/>
              <a:gd name="T65" fmla="*/ 42030 h 101"/>
              <a:gd name="T66" fmla="*/ 325370 w 117"/>
              <a:gd name="T67" fmla="*/ 42030 h 101"/>
              <a:gd name="T68" fmla="*/ 325370 w 117"/>
              <a:gd name="T69" fmla="*/ 150105 h 10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17" h="101">
                <a:moveTo>
                  <a:pt x="95" y="7"/>
                </a:moveTo>
                <a:cubicBezTo>
                  <a:pt x="95" y="14"/>
                  <a:pt x="95" y="14"/>
                  <a:pt x="95" y="14"/>
                </a:cubicBezTo>
                <a:cubicBezTo>
                  <a:pt x="15" y="36"/>
                  <a:pt x="15" y="36"/>
                  <a:pt x="15" y="36"/>
                </a:cubicBezTo>
                <a:cubicBezTo>
                  <a:pt x="0" y="28"/>
                  <a:pt x="0" y="28"/>
                  <a:pt x="0" y="28"/>
                </a:cubicBezTo>
                <a:cubicBezTo>
                  <a:pt x="0" y="72"/>
                  <a:pt x="0" y="72"/>
                  <a:pt x="0" y="72"/>
                </a:cubicBezTo>
                <a:cubicBezTo>
                  <a:pt x="15" y="65"/>
                  <a:pt x="15" y="65"/>
                  <a:pt x="15" y="65"/>
                </a:cubicBezTo>
                <a:cubicBezTo>
                  <a:pt x="24" y="67"/>
                  <a:pt x="24" y="67"/>
                  <a:pt x="24" y="67"/>
                </a:cubicBezTo>
                <a:cubicBezTo>
                  <a:pt x="21" y="76"/>
                  <a:pt x="21" y="76"/>
                  <a:pt x="21" y="76"/>
                </a:cubicBezTo>
                <a:cubicBezTo>
                  <a:pt x="20" y="82"/>
                  <a:pt x="23" y="88"/>
                  <a:pt x="29" y="89"/>
                </a:cubicBezTo>
                <a:cubicBezTo>
                  <a:pt x="50" y="95"/>
                  <a:pt x="50" y="95"/>
                  <a:pt x="50" y="95"/>
                </a:cubicBezTo>
                <a:cubicBezTo>
                  <a:pt x="51" y="95"/>
                  <a:pt x="52" y="95"/>
                  <a:pt x="53" y="95"/>
                </a:cubicBezTo>
                <a:cubicBezTo>
                  <a:pt x="58" y="95"/>
                  <a:pt x="62" y="92"/>
                  <a:pt x="64" y="87"/>
                </a:cubicBezTo>
                <a:cubicBezTo>
                  <a:pt x="66" y="78"/>
                  <a:pt x="66" y="78"/>
                  <a:pt x="66" y="78"/>
                </a:cubicBezTo>
                <a:cubicBezTo>
                  <a:pt x="95" y="86"/>
                  <a:pt x="95" y="86"/>
                  <a:pt x="95" y="86"/>
                </a:cubicBezTo>
                <a:cubicBezTo>
                  <a:pt x="95" y="94"/>
                  <a:pt x="95" y="94"/>
                  <a:pt x="95" y="94"/>
                </a:cubicBezTo>
                <a:cubicBezTo>
                  <a:pt x="117" y="101"/>
                  <a:pt x="117" y="101"/>
                  <a:pt x="117" y="101"/>
                </a:cubicBezTo>
                <a:cubicBezTo>
                  <a:pt x="117" y="0"/>
                  <a:pt x="117" y="0"/>
                  <a:pt x="117" y="0"/>
                </a:cubicBezTo>
                <a:lnTo>
                  <a:pt x="95" y="7"/>
                </a:lnTo>
                <a:close/>
                <a:moveTo>
                  <a:pt x="57" y="85"/>
                </a:moveTo>
                <a:cubicBezTo>
                  <a:pt x="56" y="87"/>
                  <a:pt x="54" y="88"/>
                  <a:pt x="52" y="88"/>
                </a:cubicBezTo>
                <a:cubicBezTo>
                  <a:pt x="31" y="82"/>
                  <a:pt x="31" y="82"/>
                  <a:pt x="31" y="82"/>
                </a:cubicBezTo>
                <a:cubicBezTo>
                  <a:pt x="29" y="82"/>
                  <a:pt x="28" y="80"/>
                  <a:pt x="28" y="78"/>
                </a:cubicBezTo>
                <a:cubicBezTo>
                  <a:pt x="31" y="69"/>
                  <a:pt x="31" y="69"/>
                  <a:pt x="31" y="69"/>
                </a:cubicBezTo>
                <a:cubicBezTo>
                  <a:pt x="59" y="77"/>
                  <a:pt x="59" y="77"/>
                  <a:pt x="59" y="77"/>
                </a:cubicBezTo>
                <a:lnTo>
                  <a:pt x="57" y="85"/>
                </a:lnTo>
                <a:close/>
                <a:moveTo>
                  <a:pt x="95" y="50"/>
                </a:moveTo>
                <a:cubicBezTo>
                  <a:pt x="15" y="50"/>
                  <a:pt x="15" y="50"/>
                  <a:pt x="15" y="50"/>
                </a:cubicBezTo>
                <a:cubicBezTo>
                  <a:pt x="15" y="43"/>
                  <a:pt x="15" y="43"/>
                  <a:pt x="15" y="43"/>
                </a:cubicBezTo>
                <a:cubicBezTo>
                  <a:pt x="95" y="21"/>
                  <a:pt x="95" y="21"/>
                  <a:pt x="95" y="21"/>
                </a:cubicBezTo>
                <a:lnTo>
                  <a:pt x="95" y="50"/>
                </a:lnTo>
                <a:close/>
                <a:moveTo>
                  <a:pt x="109" y="50"/>
                </a:moveTo>
                <a:cubicBezTo>
                  <a:pt x="102" y="50"/>
                  <a:pt x="102" y="50"/>
                  <a:pt x="102" y="50"/>
                </a:cubicBezTo>
                <a:cubicBezTo>
                  <a:pt x="102" y="14"/>
                  <a:pt x="102" y="14"/>
                  <a:pt x="102" y="14"/>
                </a:cubicBezTo>
                <a:cubicBezTo>
                  <a:pt x="109" y="14"/>
                  <a:pt x="109" y="14"/>
                  <a:pt x="109" y="14"/>
                </a:cubicBezTo>
                <a:lnTo>
                  <a:pt x="109" y="5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121682" tIns="60841" rIns="121682" bIns="60841"/>
          <a:lstStyle/>
          <a:p>
            <a:pPr eaLnBrk="0" fontAlgn="base" hangingPunct="0">
              <a:spcBef>
                <a:spcPct val="0"/>
              </a:spcBef>
              <a:spcAft>
                <a:spcPct val="0"/>
              </a:spcAft>
              <a:buFont typeface="Arial" panose="020B0604020202020204" pitchFamily="34" charset="0"/>
              <a:buNone/>
            </a:pPr>
            <a:endParaRPr lang="zh-CN" altLang="en-US">
              <a:solidFill>
                <a:srgbClr val="000000"/>
              </a:solidFill>
              <a:latin typeface="Calibri" panose="020F0502020204030204" pitchFamily="34" charset="0"/>
              <a:ea typeface="宋体" panose="02010600030101010101" pitchFamily="2" charset="-122"/>
            </a:endParaRPr>
          </a:p>
        </p:txBody>
      </p:sp>
      <p:sp>
        <p:nvSpPr>
          <p:cNvPr id="16" name="Freeform 16"/>
          <p:cNvSpPr/>
          <p:nvPr/>
        </p:nvSpPr>
        <p:spPr bwMode="auto">
          <a:xfrm flipV="1">
            <a:off x="3912394" y="3038656"/>
            <a:ext cx="668337" cy="668338"/>
          </a:xfrm>
          <a:custGeom>
            <a:avLst/>
            <a:gdLst>
              <a:gd name="T0" fmla="*/ 0 w 905504"/>
              <a:gd name="T1" fmla="*/ 334169 h 905504"/>
              <a:gd name="T2" fmla="*/ 97876 w 905504"/>
              <a:gd name="T3" fmla="*/ 97876 h 905504"/>
              <a:gd name="T4" fmla="*/ 334169 w 905504"/>
              <a:gd name="T5" fmla="*/ 0 h 905504"/>
              <a:gd name="T6" fmla="*/ 570461 w 905504"/>
              <a:gd name="T7" fmla="*/ 97876 h 905504"/>
              <a:gd name="T8" fmla="*/ 668337 w 905504"/>
              <a:gd name="T9" fmla="*/ 334169 h 905504"/>
              <a:gd name="T10" fmla="*/ 570461 w 905504"/>
              <a:gd name="T11" fmla="*/ 570462 h 905504"/>
              <a:gd name="T12" fmla="*/ 334169 w 905504"/>
              <a:gd name="T13" fmla="*/ 668338 h 905504"/>
              <a:gd name="T14" fmla="*/ 97876 w 905504"/>
              <a:gd name="T15" fmla="*/ 570462 h 905504"/>
              <a:gd name="T16" fmla="*/ 0 w 905504"/>
              <a:gd name="T17" fmla="*/ 334169 h 90550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rgbClr val="FFBF40"/>
          </a:solidFill>
          <a:ln>
            <a:noFill/>
          </a:ln>
        </p:spPr>
        <p:txBody>
          <a:bodyPr lIns="243364" tIns="210266" rIns="210266" bIns="121682" anchor="ctr"/>
          <a:lstStyle/>
          <a:p>
            <a:pPr eaLnBrk="0" fontAlgn="base" hangingPunct="0">
              <a:spcBef>
                <a:spcPct val="0"/>
              </a:spcBef>
              <a:spcAft>
                <a:spcPct val="0"/>
              </a:spcAft>
              <a:buFont typeface="Arial" panose="020B0604020202020204" pitchFamily="34" charset="0"/>
              <a:buNone/>
            </a:pPr>
            <a:endParaRPr lang="zh-CN" altLang="en-US">
              <a:solidFill>
                <a:srgbClr val="000000"/>
              </a:solidFill>
              <a:latin typeface="Calibri" panose="020F0502020204030204" pitchFamily="34" charset="0"/>
              <a:ea typeface="宋体" panose="02010600030101010101" pitchFamily="2" charset="-122"/>
            </a:endParaRPr>
          </a:p>
        </p:txBody>
      </p:sp>
      <p:sp>
        <p:nvSpPr>
          <p:cNvPr id="17" name="Freeform 45"/>
          <p:cNvSpPr>
            <a:spLocks noEditPoints="1"/>
          </p:cNvSpPr>
          <p:nvPr/>
        </p:nvSpPr>
        <p:spPr bwMode="auto">
          <a:xfrm>
            <a:off x="4053681" y="3164069"/>
            <a:ext cx="385763" cy="417512"/>
          </a:xfrm>
          <a:custGeom>
            <a:avLst/>
            <a:gdLst>
              <a:gd name="T0" fmla="*/ 339767 w 889"/>
              <a:gd name="T1" fmla="*/ 351316 h 965"/>
              <a:gd name="T2" fmla="*/ 296808 w 889"/>
              <a:gd name="T3" fmla="*/ 304156 h 965"/>
              <a:gd name="T4" fmla="*/ 302883 w 889"/>
              <a:gd name="T5" fmla="*/ 256132 h 965"/>
              <a:gd name="T6" fmla="*/ 292468 w 889"/>
              <a:gd name="T7" fmla="*/ 208972 h 965"/>
              <a:gd name="T8" fmla="*/ 267734 w 889"/>
              <a:gd name="T9" fmla="*/ 167437 h 965"/>
              <a:gd name="T10" fmla="*/ 230850 w 889"/>
              <a:gd name="T11" fmla="*/ 136286 h 965"/>
              <a:gd name="T12" fmla="*/ 185722 w 889"/>
              <a:gd name="T13" fmla="*/ 118980 h 965"/>
              <a:gd name="T14" fmla="*/ 137122 w 889"/>
              <a:gd name="T15" fmla="*/ 116817 h 965"/>
              <a:gd name="T16" fmla="*/ 90691 w 889"/>
              <a:gd name="T17" fmla="*/ 131094 h 965"/>
              <a:gd name="T18" fmla="*/ 51638 w 889"/>
              <a:gd name="T19" fmla="*/ 158784 h 965"/>
              <a:gd name="T20" fmla="*/ 23432 w 889"/>
              <a:gd name="T21" fmla="*/ 198156 h 965"/>
              <a:gd name="T22" fmla="*/ 9546 w 889"/>
              <a:gd name="T23" fmla="*/ 244450 h 965"/>
              <a:gd name="T24" fmla="*/ 11716 w 889"/>
              <a:gd name="T25" fmla="*/ 292907 h 965"/>
              <a:gd name="T26" fmla="*/ 29507 w 889"/>
              <a:gd name="T27" fmla="*/ 337903 h 965"/>
              <a:gd name="T28" fmla="*/ 60750 w 889"/>
              <a:gd name="T29" fmla="*/ 374679 h 965"/>
              <a:gd name="T30" fmla="*/ 102407 w 889"/>
              <a:gd name="T31" fmla="*/ 399340 h 965"/>
              <a:gd name="T32" fmla="*/ 149706 w 889"/>
              <a:gd name="T33" fmla="*/ 408859 h 965"/>
              <a:gd name="T34" fmla="*/ 197872 w 889"/>
              <a:gd name="T35" fmla="*/ 402802 h 965"/>
              <a:gd name="T36" fmla="*/ 241265 w 889"/>
              <a:gd name="T37" fmla="*/ 381602 h 965"/>
              <a:gd name="T38" fmla="*/ 262527 w 889"/>
              <a:gd name="T39" fmla="*/ 353479 h 965"/>
              <a:gd name="T40" fmla="*/ 333692 w 889"/>
              <a:gd name="T41" fmla="*/ 407994 h 965"/>
              <a:gd name="T42" fmla="*/ 365802 w 889"/>
              <a:gd name="T43" fmla="*/ 353912 h 965"/>
              <a:gd name="T44" fmla="*/ 197872 w 889"/>
              <a:gd name="T45" fmla="*/ 267381 h 965"/>
              <a:gd name="T46" fmla="*/ 137556 w 889"/>
              <a:gd name="T47" fmla="*/ 235797 h 965"/>
              <a:gd name="T48" fmla="*/ 165327 w 889"/>
              <a:gd name="T49" fmla="*/ 272573 h 965"/>
              <a:gd name="T50" fmla="*/ 119764 w 889"/>
              <a:gd name="T51" fmla="*/ 265650 h 965"/>
              <a:gd name="T52" fmla="*/ 176609 w 889"/>
              <a:gd name="T53" fmla="*/ 302858 h 965"/>
              <a:gd name="T54" fmla="*/ 177043 w 889"/>
              <a:gd name="T55" fmla="*/ 347855 h 965"/>
              <a:gd name="T56" fmla="*/ 133216 w 889"/>
              <a:gd name="T57" fmla="*/ 176956 h 965"/>
              <a:gd name="T58" fmla="*/ 238661 w 889"/>
              <a:gd name="T59" fmla="*/ 291609 h 965"/>
              <a:gd name="T60" fmla="*/ 249943 w 889"/>
              <a:gd name="T61" fmla="*/ 298099 h 965"/>
              <a:gd name="T62" fmla="*/ 129745 w 889"/>
              <a:gd name="T63" fmla="*/ 163976 h 965"/>
              <a:gd name="T64" fmla="*/ 180081 w 889"/>
              <a:gd name="T65" fmla="*/ 360402 h 965"/>
              <a:gd name="T66" fmla="*/ 236057 w 889"/>
              <a:gd name="T67" fmla="*/ 337903 h 965"/>
              <a:gd name="T68" fmla="*/ 47298 w 889"/>
              <a:gd name="T69" fmla="*/ 289879 h 965"/>
              <a:gd name="T70" fmla="*/ 262527 w 889"/>
              <a:gd name="T71" fmla="*/ 234932 h 965"/>
              <a:gd name="T72" fmla="*/ 364067 w 889"/>
              <a:gd name="T73" fmla="*/ 389389 h 965"/>
              <a:gd name="T74" fmla="*/ 335427 w 889"/>
              <a:gd name="T75" fmla="*/ 389389 h 965"/>
              <a:gd name="T76" fmla="*/ 350181 w 889"/>
              <a:gd name="T77" fmla="*/ 364295 h 965"/>
              <a:gd name="T78" fmla="*/ 364067 w 889"/>
              <a:gd name="T79" fmla="*/ 389389 h 965"/>
              <a:gd name="T80" fmla="*/ 235624 w 889"/>
              <a:gd name="T81" fmla="*/ 97780 h 965"/>
              <a:gd name="T82" fmla="*/ 247340 w 889"/>
              <a:gd name="T83" fmla="*/ 126768 h 965"/>
              <a:gd name="T84" fmla="*/ 269036 w 889"/>
              <a:gd name="T85" fmla="*/ 134988 h 965"/>
              <a:gd name="T86" fmla="*/ 298109 w 889"/>
              <a:gd name="T87" fmla="*/ 147103 h 965"/>
              <a:gd name="T88" fmla="*/ 319372 w 889"/>
              <a:gd name="T89" fmla="*/ 137584 h 965"/>
              <a:gd name="T90" fmla="*/ 348011 w 889"/>
              <a:gd name="T91" fmla="*/ 125470 h 965"/>
              <a:gd name="T92" fmla="*/ 356256 w 889"/>
              <a:gd name="T93" fmla="*/ 103837 h 965"/>
              <a:gd name="T94" fmla="*/ 368406 w 889"/>
              <a:gd name="T95" fmla="*/ 74849 h 965"/>
              <a:gd name="T96" fmla="*/ 358859 w 889"/>
              <a:gd name="T97" fmla="*/ 53649 h 965"/>
              <a:gd name="T98" fmla="*/ 347143 w 889"/>
              <a:gd name="T99" fmla="*/ 25094 h 965"/>
              <a:gd name="T100" fmla="*/ 325013 w 889"/>
              <a:gd name="T101" fmla="*/ 16874 h 965"/>
              <a:gd name="T102" fmla="*/ 296374 w 889"/>
              <a:gd name="T103" fmla="*/ 4759 h 965"/>
              <a:gd name="T104" fmla="*/ 275111 w 889"/>
              <a:gd name="T105" fmla="*/ 14278 h 965"/>
              <a:gd name="T106" fmla="*/ 246038 w 889"/>
              <a:gd name="T107" fmla="*/ 25959 h 965"/>
              <a:gd name="T108" fmla="*/ 237793 w 889"/>
              <a:gd name="T109" fmla="*/ 48025 h 965"/>
              <a:gd name="T110" fmla="*/ 226077 w 889"/>
              <a:gd name="T111" fmla="*/ 76580 h 965"/>
              <a:gd name="T112" fmla="*/ 297241 w 889"/>
              <a:gd name="T113" fmla="*/ 40237 h 965"/>
              <a:gd name="T114" fmla="*/ 297241 w 889"/>
              <a:gd name="T115" fmla="*/ 111625 h 965"/>
              <a:gd name="T116" fmla="*/ 297241 w 889"/>
              <a:gd name="T117" fmla="*/ 40237 h 965"/>
              <a:gd name="T118" fmla="*/ 297241 w 889"/>
              <a:gd name="T119" fmla="*/ 40237 h 96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889" h="965">
                <a:moveTo>
                  <a:pt x="843" y="818"/>
                </a:moveTo>
                <a:cubicBezTo>
                  <a:pt x="824" y="807"/>
                  <a:pt x="803" y="806"/>
                  <a:pt x="783" y="812"/>
                </a:cubicBezTo>
                <a:cubicBezTo>
                  <a:pt x="657" y="737"/>
                  <a:pt x="657" y="737"/>
                  <a:pt x="657" y="737"/>
                </a:cubicBezTo>
                <a:cubicBezTo>
                  <a:pt x="659" y="722"/>
                  <a:pt x="669" y="709"/>
                  <a:pt x="684" y="703"/>
                </a:cubicBezTo>
                <a:cubicBezTo>
                  <a:pt x="707" y="694"/>
                  <a:pt x="712" y="672"/>
                  <a:pt x="694" y="654"/>
                </a:cubicBezTo>
                <a:cubicBezTo>
                  <a:pt x="677" y="636"/>
                  <a:pt x="679" y="608"/>
                  <a:pt x="698" y="592"/>
                </a:cubicBezTo>
                <a:cubicBezTo>
                  <a:pt x="716" y="576"/>
                  <a:pt x="714" y="554"/>
                  <a:pt x="691" y="542"/>
                </a:cubicBezTo>
                <a:cubicBezTo>
                  <a:pt x="670" y="531"/>
                  <a:pt x="662" y="504"/>
                  <a:pt x="674" y="483"/>
                </a:cubicBezTo>
                <a:cubicBezTo>
                  <a:pt x="687" y="462"/>
                  <a:pt x="677" y="441"/>
                  <a:pt x="653" y="438"/>
                </a:cubicBezTo>
                <a:cubicBezTo>
                  <a:pt x="628" y="434"/>
                  <a:pt x="612" y="412"/>
                  <a:pt x="617" y="387"/>
                </a:cubicBezTo>
                <a:cubicBezTo>
                  <a:pt x="622" y="363"/>
                  <a:pt x="606" y="347"/>
                  <a:pt x="582" y="352"/>
                </a:cubicBezTo>
                <a:cubicBezTo>
                  <a:pt x="557" y="356"/>
                  <a:pt x="535" y="340"/>
                  <a:pt x="532" y="315"/>
                </a:cubicBezTo>
                <a:cubicBezTo>
                  <a:pt x="529" y="291"/>
                  <a:pt x="508" y="281"/>
                  <a:pt x="487" y="293"/>
                </a:cubicBezTo>
                <a:cubicBezTo>
                  <a:pt x="465" y="305"/>
                  <a:pt x="439" y="297"/>
                  <a:pt x="428" y="275"/>
                </a:cubicBezTo>
                <a:cubicBezTo>
                  <a:pt x="417" y="253"/>
                  <a:pt x="395" y="250"/>
                  <a:pt x="378" y="268"/>
                </a:cubicBezTo>
                <a:cubicBezTo>
                  <a:pt x="362" y="287"/>
                  <a:pt x="334" y="288"/>
                  <a:pt x="316" y="270"/>
                </a:cubicBezTo>
                <a:cubicBezTo>
                  <a:pt x="299" y="253"/>
                  <a:pt x="277" y="258"/>
                  <a:pt x="267" y="280"/>
                </a:cubicBezTo>
                <a:cubicBezTo>
                  <a:pt x="258" y="303"/>
                  <a:pt x="232" y="313"/>
                  <a:pt x="209" y="303"/>
                </a:cubicBezTo>
                <a:cubicBezTo>
                  <a:pt x="187" y="292"/>
                  <a:pt x="168" y="303"/>
                  <a:pt x="166" y="328"/>
                </a:cubicBezTo>
                <a:cubicBezTo>
                  <a:pt x="165" y="353"/>
                  <a:pt x="143" y="370"/>
                  <a:pt x="119" y="367"/>
                </a:cubicBezTo>
                <a:cubicBezTo>
                  <a:pt x="94" y="365"/>
                  <a:pt x="80" y="382"/>
                  <a:pt x="86" y="405"/>
                </a:cubicBezTo>
                <a:cubicBezTo>
                  <a:pt x="93" y="429"/>
                  <a:pt x="78" y="453"/>
                  <a:pt x="54" y="458"/>
                </a:cubicBezTo>
                <a:cubicBezTo>
                  <a:pt x="30" y="464"/>
                  <a:pt x="21" y="485"/>
                  <a:pt x="35" y="505"/>
                </a:cubicBezTo>
                <a:cubicBezTo>
                  <a:pt x="50" y="525"/>
                  <a:pt x="44" y="553"/>
                  <a:pt x="22" y="565"/>
                </a:cubicBezTo>
                <a:cubicBezTo>
                  <a:pt x="1" y="578"/>
                  <a:pt x="0" y="601"/>
                  <a:pt x="20" y="616"/>
                </a:cubicBezTo>
                <a:cubicBezTo>
                  <a:pt x="40" y="630"/>
                  <a:pt x="43" y="658"/>
                  <a:pt x="27" y="677"/>
                </a:cubicBezTo>
                <a:cubicBezTo>
                  <a:pt x="11" y="696"/>
                  <a:pt x="18" y="718"/>
                  <a:pt x="41" y="725"/>
                </a:cubicBezTo>
                <a:cubicBezTo>
                  <a:pt x="65" y="733"/>
                  <a:pt x="77" y="758"/>
                  <a:pt x="68" y="781"/>
                </a:cubicBezTo>
                <a:cubicBezTo>
                  <a:pt x="59" y="804"/>
                  <a:pt x="72" y="822"/>
                  <a:pt x="97" y="822"/>
                </a:cubicBezTo>
                <a:cubicBezTo>
                  <a:pt x="122" y="821"/>
                  <a:pt x="141" y="841"/>
                  <a:pt x="140" y="866"/>
                </a:cubicBezTo>
                <a:cubicBezTo>
                  <a:pt x="139" y="891"/>
                  <a:pt x="158" y="904"/>
                  <a:pt x="181" y="895"/>
                </a:cubicBezTo>
                <a:cubicBezTo>
                  <a:pt x="204" y="887"/>
                  <a:pt x="229" y="899"/>
                  <a:pt x="236" y="923"/>
                </a:cubicBezTo>
                <a:cubicBezTo>
                  <a:pt x="243" y="946"/>
                  <a:pt x="265" y="953"/>
                  <a:pt x="284" y="937"/>
                </a:cubicBezTo>
                <a:cubicBezTo>
                  <a:pt x="303" y="922"/>
                  <a:pt x="331" y="925"/>
                  <a:pt x="345" y="945"/>
                </a:cubicBezTo>
                <a:cubicBezTo>
                  <a:pt x="360" y="965"/>
                  <a:pt x="383" y="965"/>
                  <a:pt x="395" y="944"/>
                </a:cubicBezTo>
                <a:cubicBezTo>
                  <a:pt x="409" y="923"/>
                  <a:pt x="436" y="917"/>
                  <a:pt x="456" y="931"/>
                </a:cubicBezTo>
                <a:cubicBezTo>
                  <a:pt x="476" y="946"/>
                  <a:pt x="497" y="938"/>
                  <a:pt x="503" y="914"/>
                </a:cubicBezTo>
                <a:cubicBezTo>
                  <a:pt x="509" y="889"/>
                  <a:pt x="533" y="875"/>
                  <a:pt x="556" y="882"/>
                </a:cubicBezTo>
                <a:cubicBezTo>
                  <a:pt x="580" y="889"/>
                  <a:pt x="597" y="875"/>
                  <a:pt x="595" y="850"/>
                </a:cubicBezTo>
                <a:cubicBezTo>
                  <a:pt x="593" y="838"/>
                  <a:pt x="598" y="826"/>
                  <a:pt x="605" y="817"/>
                </a:cubicBezTo>
                <a:cubicBezTo>
                  <a:pt x="735" y="894"/>
                  <a:pt x="735" y="894"/>
                  <a:pt x="735" y="894"/>
                </a:cubicBezTo>
                <a:cubicBezTo>
                  <a:pt x="739" y="914"/>
                  <a:pt x="750" y="932"/>
                  <a:pt x="769" y="943"/>
                </a:cubicBezTo>
                <a:cubicBezTo>
                  <a:pt x="804" y="964"/>
                  <a:pt x="848" y="952"/>
                  <a:pt x="869" y="918"/>
                </a:cubicBezTo>
                <a:cubicBezTo>
                  <a:pt x="889" y="883"/>
                  <a:pt x="878" y="839"/>
                  <a:pt x="843" y="818"/>
                </a:cubicBezTo>
                <a:close/>
                <a:moveTo>
                  <a:pt x="550" y="674"/>
                </a:moveTo>
                <a:cubicBezTo>
                  <a:pt x="456" y="618"/>
                  <a:pt x="456" y="618"/>
                  <a:pt x="456" y="618"/>
                </a:cubicBezTo>
                <a:cubicBezTo>
                  <a:pt x="455" y="588"/>
                  <a:pt x="440" y="559"/>
                  <a:pt x="412" y="543"/>
                </a:cubicBezTo>
                <a:cubicBezTo>
                  <a:pt x="381" y="525"/>
                  <a:pt x="345" y="527"/>
                  <a:pt x="317" y="545"/>
                </a:cubicBezTo>
                <a:cubicBezTo>
                  <a:pt x="368" y="575"/>
                  <a:pt x="368" y="575"/>
                  <a:pt x="368" y="575"/>
                </a:cubicBezTo>
                <a:cubicBezTo>
                  <a:pt x="387" y="586"/>
                  <a:pt x="392" y="610"/>
                  <a:pt x="381" y="630"/>
                </a:cubicBezTo>
                <a:cubicBezTo>
                  <a:pt x="370" y="649"/>
                  <a:pt x="346" y="655"/>
                  <a:pt x="328" y="644"/>
                </a:cubicBezTo>
                <a:cubicBezTo>
                  <a:pt x="276" y="614"/>
                  <a:pt x="276" y="614"/>
                  <a:pt x="276" y="614"/>
                </a:cubicBezTo>
                <a:cubicBezTo>
                  <a:pt x="273" y="647"/>
                  <a:pt x="289" y="680"/>
                  <a:pt x="320" y="698"/>
                </a:cubicBezTo>
                <a:cubicBezTo>
                  <a:pt x="348" y="715"/>
                  <a:pt x="380" y="714"/>
                  <a:pt x="407" y="700"/>
                </a:cubicBezTo>
                <a:cubicBezTo>
                  <a:pt x="498" y="754"/>
                  <a:pt x="498" y="754"/>
                  <a:pt x="498" y="754"/>
                </a:cubicBezTo>
                <a:cubicBezTo>
                  <a:pt x="473" y="777"/>
                  <a:pt x="443" y="795"/>
                  <a:pt x="408" y="804"/>
                </a:cubicBezTo>
                <a:cubicBezTo>
                  <a:pt x="299" y="832"/>
                  <a:pt x="188" y="766"/>
                  <a:pt x="160" y="657"/>
                </a:cubicBezTo>
                <a:cubicBezTo>
                  <a:pt x="132" y="548"/>
                  <a:pt x="198" y="437"/>
                  <a:pt x="307" y="409"/>
                </a:cubicBezTo>
                <a:cubicBezTo>
                  <a:pt x="415" y="381"/>
                  <a:pt x="527" y="447"/>
                  <a:pt x="555" y="556"/>
                </a:cubicBezTo>
                <a:cubicBezTo>
                  <a:pt x="565" y="596"/>
                  <a:pt x="562" y="637"/>
                  <a:pt x="550" y="674"/>
                </a:cubicBezTo>
                <a:close/>
                <a:moveTo>
                  <a:pt x="595" y="700"/>
                </a:moveTo>
                <a:cubicBezTo>
                  <a:pt x="576" y="689"/>
                  <a:pt x="576" y="689"/>
                  <a:pt x="576" y="689"/>
                </a:cubicBezTo>
                <a:cubicBezTo>
                  <a:pt x="592" y="646"/>
                  <a:pt x="597" y="597"/>
                  <a:pt x="584" y="548"/>
                </a:cubicBezTo>
                <a:cubicBezTo>
                  <a:pt x="552" y="423"/>
                  <a:pt x="424" y="347"/>
                  <a:pt x="299" y="379"/>
                </a:cubicBezTo>
                <a:cubicBezTo>
                  <a:pt x="174" y="412"/>
                  <a:pt x="98" y="539"/>
                  <a:pt x="130" y="665"/>
                </a:cubicBezTo>
                <a:cubicBezTo>
                  <a:pt x="163" y="790"/>
                  <a:pt x="290" y="865"/>
                  <a:pt x="415" y="833"/>
                </a:cubicBezTo>
                <a:cubicBezTo>
                  <a:pt x="459" y="822"/>
                  <a:pt x="496" y="799"/>
                  <a:pt x="524" y="770"/>
                </a:cubicBezTo>
                <a:cubicBezTo>
                  <a:pt x="544" y="781"/>
                  <a:pt x="544" y="781"/>
                  <a:pt x="544" y="781"/>
                </a:cubicBezTo>
                <a:cubicBezTo>
                  <a:pt x="512" y="815"/>
                  <a:pt x="470" y="841"/>
                  <a:pt x="421" y="854"/>
                </a:cubicBezTo>
                <a:cubicBezTo>
                  <a:pt x="284" y="889"/>
                  <a:pt x="145" y="807"/>
                  <a:pt x="109" y="670"/>
                </a:cubicBezTo>
                <a:cubicBezTo>
                  <a:pt x="74" y="533"/>
                  <a:pt x="157" y="394"/>
                  <a:pt x="294" y="359"/>
                </a:cubicBezTo>
                <a:cubicBezTo>
                  <a:pt x="430" y="323"/>
                  <a:pt x="570" y="406"/>
                  <a:pt x="605" y="543"/>
                </a:cubicBezTo>
                <a:cubicBezTo>
                  <a:pt x="619" y="597"/>
                  <a:pt x="614" y="652"/>
                  <a:pt x="595" y="700"/>
                </a:cubicBezTo>
                <a:close/>
                <a:moveTo>
                  <a:pt x="839" y="900"/>
                </a:moveTo>
                <a:cubicBezTo>
                  <a:pt x="806" y="919"/>
                  <a:pt x="806" y="919"/>
                  <a:pt x="806" y="919"/>
                </a:cubicBezTo>
                <a:cubicBezTo>
                  <a:pt x="773" y="900"/>
                  <a:pt x="773" y="900"/>
                  <a:pt x="773" y="900"/>
                </a:cubicBezTo>
                <a:cubicBezTo>
                  <a:pt x="773" y="861"/>
                  <a:pt x="773" y="861"/>
                  <a:pt x="773" y="861"/>
                </a:cubicBezTo>
                <a:cubicBezTo>
                  <a:pt x="807" y="842"/>
                  <a:pt x="807" y="842"/>
                  <a:pt x="807" y="842"/>
                </a:cubicBezTo>
                <a:cubicBezTo>
                  <a:pt x="840" y="862"/>
                  <a:pt x="840" y="862"/>
                  <a:pt x="840" y="862"/>
                </a:cubicBezTo>
                <a:lnTo>
                  <a:pt x="839" y="900"/>
                </a:lnTo>
                <a:close/>
                <a:moveTo>
                  <a:pt x="526" y="216"/>
                </a:moveTo>
                <a:cubicBezTo>
                  <a:pt x="543" y="226"/>
                  <a:pt x="543" y="226"/>
                  <a:pt x="543" y="226"/>
                </a:cubicBezTo>
                <a:cubicBezTo>
                  <a:pt x="557" y="235"/>
                  <a:pt x="569" y="256"/>
                  <a:pt x="569" y="273"/>
                </a:cubicBezTo>
                <a:cubicBezTo>
                  <a:pt x="570" y="293"/>
                  <a:pt x="570" y="293"/>
                  <a:pt x="570" y="293"/>
                </a:cubicBezTo>
                <a:cubicBezTo>
                  <a:pt x="571" y="309"/>
                  <a:pt x="585" y="320"/>
                  <a:pt x="601" y="316"/>
                </a:cubicBezTo>
                <a:cubicBezTo>
                  <a:pt x="620" y="312"/>
                  <a:pt x="620" y="312"/>
                  <a:pt x="620" y="312"/>
                </a:cubicBezTo>
                <a:cubicBezTo>
                  <a:pt x="637" y="308"/>
                  <a:pt x="660" y="315"/>
                  <a:pt x="672" y="326"/>
                </a:cubicBezTo>
                <a:cubicBezTo>
                  <a:pt x="687" y="340"/>
                  <a:pt x="687" y="340"/>
                  <a:pt x="687" y="340"/>
                </a:cubicBezTo>
                <a:cubicBezTo>
                  <a:pt x="699" y="351"/>
                  <a:pt x="716" y="349"/>
                  <a:pt x="725" y="335"/>
                </a:cubicBezTo>
                <a:cubicBezTo>
                  <a:pt x="736" y="318"/>
                  <a:pt x="736" y="318"/>
                  <a:pt x="736" y="318"/>
                </a:cubicBezTo>
                <a:cubicBezTo>
                  <a:pt x="745" y="304"/>
                  <a:pt x="766" y="291"/>
                  <a:pt x="782" y="291"/>
                </a:cubicBezTo>
                <a:cubicBezTo>
                  <a:pt x="802" y="290"/>
                  <a:pt x="802" y="290"/>
                  <a:pt x="802" y="290"/>
                </a:cubicBezTo>
                <a:cubicBezTo>
                  <a:pt x="819" y="290"/>
                  <a:pt x="830" y="276"/>
                  <a:pt x="826" y="259"/>
                </a:cubicBezTo>
                <a:cubicBezTo>
                  <a:pt x="821" y="240"/>
                  <a:pt x="821" y="240"/>
                  <a:pt x="821" y="240"/>
                </a:cubicBezTo>
                <a:cubicBezTo>
                  <a:pt x="818" y="224"/>
                  <a:pt x="824" y="200"/>
                  <a:pt x="835" y="188"/>
                </a:cubicBezTo>
                <a:cubicBezTo>
                  <a:pt x="849" y="173"/>
                  <a:pt x="849" y="173"/>
                  <a:pt x="849" y="173"/>
                </a:cubicBezTo>
                <a:cubicBezTo>
                  <a:pt x="860" y="161"/>
                  <a:pt x="858" y="144"/>
                  <a:pt x="844" y="135"/>
                </a:cubicBezTo>
                <a:cubicBezTo>
                  <a:pt x="827" y="124"/>
                  <a:pt x="827" y="124"/>
                  <a:pt x="827" y="124"/>
                </a:cubicBezTo>
                <a:cubicBezTo>
                  <a:pt x="813" y="115"/>
                  <a:pt x="801" y="95"/>
                  <a:pt x="800" y="78"/>
                </a:cubicBezTo>
                <a:cubicBezTo>
                  <a:pt x="800" y="58"/>
                  <a:pt x="800" y="58"/>
                  <a:pt x="800" y="58"/>
                </a:cubicBezTo>
                <a:cubicBezTo>
                  <a:pt x="799" y="41"/>
                  <a:pt x="785" y="31"/>
                  <a:pt x="769" y="34"/>
                </a:cubicBezTo>
                <a:cubicBezTo>
                  <a:pt x="749" y="39"/>
                  <a:pt x="749" y="39"/>
                  <a:pt x="749" y="39"/>
                </a:cubicBezTo>
                <a:cubicBezTo>
                  <a:pt x="733" y="42"/>
                  <a:pt x="710" y="36"/>
                  <a:pt x="698" y="25"/>
                </a:cubicBezTo>
                <a:cubicBezTo>
                  <a:pt x="683" y="11"/>
                  <a:pt x="683" y="11"/>
                  <a:pt x="683" y="11"/>
                </a:cubicBezTo>
                <a:cubicBezTo>
                  <a:pt x="671" y="0"/>
                  <a:pt x="653" y="2"/>
                  <a:pt x="645" y="16"/>
                </a:cubicBezTo>
                <a:cubicBezTo>
                  <a:pt x="634" y="33"/>
                  <a:pt x="634" y="33"/>
                  <a:pt x="634" y="33"/>
                </a:cubicBezTo>
                <a:cubicBezTo>
                  <a:pt x="625" y="47"/>
                  <a:pt x="604" y="59"/>
                  <a:pt x="587" y="60"/>
                </a:cubicBezTo>
                <a:cubicBezTo>
                  <a:pt x="567" y="60"/>
                  <a:pt x="567" y="60"/>
                  <a:pt x="567" y="60"/>
                </a:cubicBezTo>
                <a:cubicBezTo>
                  <a:pt x="551" y="61"/>
                  <a:pt x="540" y="75"/>
                  <a:pt x="544" y="91"/>
                </a:cubicBezTo>
                <a:cubicBezTo>
                  <a:pt x="548" y="111"/>
                  <a:pt x="548" y="111"/>
                  <a:pt x="548" y="111"/>
                </a:cubicBezTo>
                <a:cubicBezTo>
                  <a:pt x="552" y="127"/>
                  <a:pt x="546" y="150"/>
                  <a:pt x="534" y="163"/>
                </a:cubicBezTo>
                <a:cubicBezTo>
                  <a:pt x="521" y="177"/>
                  <a:pt x="521" y="177"/>
                  <a:pt x="521" y="177"/>
                </a:cubicBezTo>
                <a:cubicBezTo>
                  <a:pt x="509" y="189"/>
                  <a:pt x="512" y="207"/>
                  <a:pt x="526" y="216"/>
                </a:cubicBezTo>
                <a:close/>
                <a:moveTo>
                  <a:pt x="685" y="93"/>
                </a:moveTo>
                <a:cubicBezTo>
                  <a:pt x="730" y="93"/>
                  <a:pt x="767" y="130"/>
                  <a:pt x="767" y="175"/>
                </a:cubicBezTo>
                <a:cubicBezTo>
                  <a:pt x="767" y="221"/>
                  <a:pt x="730" y="258"/>
                  <a:pt x="685" y="258"/>
                </a:cubicBezTo>
                <a:cubicBezTo>
                  <a:pt x="639" y="258"/>
                  <a:pt x="603" y="221"/>
                  <a:pt x="603" y="175"/>
                </a:cubicBezTo>
                <a:cubicBezTo>
                  <a:pt x="603" y="130"/>
                  <a:pt x="639" y="93"/>
                  <a:pt x="685" y="93"/>
                </a:cubicBezTo>
                <a:close/>
                <a:moveTo>
                  <a:pt x="685" y="93"/>
                </a:moveTo>
                <a:cubicBezTo>
                  <a:pt x="685" y="93"/>
                  <a:pt x="685" y="93"/>
                  <a:pt x="685" y="93"/>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121682" tIns="60841" rIns="121682" bIns="60841"/>
          <a:lstStyle/>
          <a:p>
            <a:pPr eaLnBrk="0" fontAlgn="base" hangingPunct="0">
              <a:spcBef>
                <a:spcPct val="0"/>
              </a:spcBef>
              <a:spcAft>
                <a:spcPct val="0"/>
              </a:spcAft>
              <a:buFont typeface="Arial" panose="020B0604020202020204" pitchFamily="34" charset="0"/>
              <a:buNone/>
            </a:pPr>
            <a:endParaRPr lang="zh-CN" altLang="en-US">
              <a:solidFill>
                <a:srgbClr val="000000"/>
              </a:solidFill>
              <a:latin typeface="Calibri" panose="020F0502020204030204" pitchFamily="34" charset="0"/>
              <a:ea typeface="宋体" panose="02010600030101010101" pitchFamily="2" charset="-122"/>
            </a:endParaRPr>
          </a:p>
        </p:txBody>
      </p:sp>
      <p:sp>
        <p:nvSpPr>
          <p:cNvPr id="18" name="Freeform 7"/>
          <p:cNvSpPr/>
          <p:nvPr/>
        </p:nvSpPr>
        <p:spPr bwMode="auto">
          <a:xfrm flipV="1">
            <a:off x="7603331" y="3038656"/>
            <a:ext cx="669925" cy="668338"/>
          </a:xfrm>
          <a:custGeom>
            <a:avLst/>
            <a:gdLst>
              <a:gd name="T0" fmla="*/ 0 w 905504"/>
              <a:gd name="T1" fmla="*/ 334169 h 905504"/>
              <a:gd name="T2" fmla="*/ 98108 w 905504"/>
              <a:gd name="T3" fmla="*/ 97876 h 905504"/>
              <a:gd name="T4" fmla="*/ 334963 w 905504"/>
              <a:gd name="T5" fmla="*/ 0 h 905504"/>
              <a:gd name="T6" fmla="*/ 571817 w 905504"/>
              <a:gd name="T7" fmla="*/ 97876 h 905504"/>
              <a:gd name="T8" fmla="*/ 669925 w 905504"/>
              <a:gd name="T9" fmla="*/ 334169 h 905504"/>
              <a:gd name="T10" fmla="*/ 571817 w 905504"/>
              <a:gd name="T11" fmla="*/ 570462 h 905504"/>
              <a:gd name="T12" fmla="*/ 334963 w 905504"/>
              <a:gd name="T13" fmla="*/ 668338 h 905504"/>
              <a:gd name="T14" fmla="*/ 98108 w 905504"/>
              <a:gd name="T15" fmla="*/ 570462 h 905504"/>
              <a:gd name="T16" fmla="*/ 0 w 905504"/>
              <a:gd name="T17" fmla="*/ 334169 h 90550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rgbClr val="FFBF40"/>
          </a:solidFill>
          <a:ln>
            <a:noFill/>
          </a:ln>
        </p:spPr>
        <p:txBody>
          <a:bodyPr lIns="243364" tIns="210266" rIns="210266" bIns="121682" anchor="ctr"/>
          <a:lstStyle/>
          <a:p>
            <a:pPr eaLnBrk="0" fontAlgn="base" hangingPunct="0">
              <a:spcBef>
                <a:spcPct val="0"/>
              </a:spcBef>
              <a:spcAft>
                <a:spcPct val="0"/>
              </a:spcAft>
              <a:buFont typeface="Arial" panose="020B0604020202020204" pitchFamily="34" charset="0"/>
              <a:buNone/>
            </a:pPr>
            <a:endParaRPr lang="zh-CN" altLang="en-US">
              <a:solidFill>
                <a:srgbClr val="000000"/>
              </a:solidFill>
              <a:latin typeface="Calibri" panose="020F0502020204030204" pitchFamily="34" charset="0"/>
              <a:ea typeface="宋体" panose="02010600030101010101" pitchFamily="2" charset="-122"/>
            </a:endParaRPr>
          </a:p>
        </p:txBody>
      </p:sp>
      <p:sp>
        <p:nvSpPr>
          <p:cNvPr id="19" name="Freeform 206"/>
          <p:cNvSpPr>
            <a:spLocks noEditPoints="1"/>
          </p:cNvSpPr>
          <p:nvPr/>
        </p:nvSpPr>
        <p:spPr bwMode="auto">
          <a:xfrm>
            <a:off x="7754144" y="3189469"/>
            <a:ext cx="368300" cy="366712"/>
          </a:xfrm>
          <a:custGeom>
            <a:avLst/>
            <a:gdLst>
              <a:gd name="T0" fmla="*/ 358229 w 256"/>
              <a:gd name="T1" fmla="*/ 307981 h 256"/>
              <a:gd name="T2" fmla="*/ 368300 w 256"/>
              <a:gd name="T3" fmla="*/ 332333 h 256"/>
              <a:gd name="T4" fmla="*/ 333772 w 256"/>
              <a:gd name="T5" fmla="*/ 366712 h 256"/>
              <a:gd name="T6" fmla="*/ 309314 w 256"/>
              <a:gd name="T7" fmla="*/ 356685 h 256"/>
              <a:gd name="T8" fmla="*/ 208607 w 256"/>
              <a:gd name="T9" fmla="*/ 256412 h 256"/>
              <a:gd name="T10" fmla="*/ 138113 w 256"/>
              <a:gd name="T11" fmla="*/ 275034 h 256"/>
              <a:gd name="T12" fmla="*/ 0 w 256"/>
              <a:gd name="T13" fmla="*/ 137517 h 256"/>
              <a:gd name="T14" fmla="*/ 138113 w 256"/>
              <a:gd name="T15" fmla="*/ 0 h 256"/>
              <a:gd name="T16" fmla="*/ 276225 w 256"/>
              <a:gd name="T17" fmla="*/ 137517 h 256"/>
              <a:gd name="T18" fmla="*/ 257522 w 256"/>
              <a:gd name="T19" fmla="*/ 207708 h 256"/>
              <a:gd name="T20" fmla="*/ 358229 w 256"/>
              <a:gd name="T21" fmla="*/ 307981 h 256"/>
              <a:gd name="T22" fmla="*/ 138113 w 256"/>
              <a:gd name="T23" fmla="*/ 34379 h 256"/>
              <a:gd name="T24" fmla="*/ 34528 w 256"/>
              <a:gd name="T25" fmla="*/ 137517 h 256"/>
              <a:gd name="T26" fmla="*/ 138113 w 256"/>
              <a:gd name="T27" fmla="*/ 240655 h 256"/>
              <a:gd name="T28" fmla="*/ 241697 w 256"/>
              <a:gd name="T29" fmla="*/ 137517 h 256"/>
              <a:gd name="T30" fmla="*/ 138113 w 256"/>
              <a:gd name="T31" fmla="*/ 34379 h 2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6" h="256">
                <a:moveTo>
                  <a:pt x="249" y="215"/>
                </a:moveTo>
                <a:cubicBezTo>
                  <a:pt x="253" y="219"/>
                  <a:pt x="256" y="225"/>
                  <a:pt x="256" y="232"/>
                </a:cubicBezTo>
                <a:cubicBezTo>
                  <a:pt x="256" y="245"/>
                  <a:pt x="245" y="256"/>
                  <a:pt x="232" y="256"/>
                </a:cubicBezTo>
                <a:cubicBezTo>
                  <a:pt x="225" y="256"/>
                  <a:pt x="219" y="253"/>
                  <a:pt x="215" y="249"/>
                </a:cubicBezTo>
                <a:cubicBezTo>
                  <a:pt x="145" y="179"/>
                  <a:pt x="145" y="179"/>
                  <a:pt x="145" y="179"/>
                </a:cubicBezTo>
                <a:cubicBezTo>
                  <a:pt x="130" y="187"/>
                  <a:pt x="114" y="192"/>
                  <a:pt x="96" y="192"/>
                </a:cubicBezTo>
                <a:cubicBezTo>
                  <a:pt x="43" y="192"/>
                  <a:pt x="0" y="149"/>
                  <a:pt x="0" y="96"/>
                </a:cubicBezTo>
                <a:cubicBezTo>
                  <a:pt x="0" y="43"/>
                  <a:pt x="43" y="0"/>
                  <a:pt x="96" y="0"/>
                </a:cubicBezTo>
                <a:cubicBezTo>
                  <a:pt x="149" y="0"/>
                  <a:pt x="192" y="43"/>
                  <a:pt x="192" y="96"/>
                </a:cubicBezTo>
                <a:cubicBezTo>
                  <a:pt x="192" y="114"/>
                  <a:pt x="187" y="130"/>
                  <a:pt x="179" y="145"/>
                </a:cubicBezTo>
                <a:lnTo>
                  <a:pt x="249" y="215"/>
                </a:lnTo>
                <a:close/>
                <a:moveTo>
                  <a:pt x="96" y="24"/>
                </a:moveTo>
                <a:cubicBezTo>
                  <a:pt x="56" y="24"/>
                  <a:pt x="24" y="56"/>
                  <a:pt x="24" y="96"/>
                </a:cubicBezTo>
                <a:cubicBezTo>
                  <a:pt x="24" y="136"/>
                  <a:pt x="56" y="168"/>
                  <a:pt x="96" y="168"/>
                </a:cubicBezTo>
                <a:cubicBezTo>
                  <a:pt x="136" y="168"/>
                  <a:pt x="168" y="136"/>
                  <a:pt x="168" y="96"/>
                </a:cubicBezTo>
                <a:cubicBezTo>
                  <a:pt x="168" y="56"/>
                  <a:pt x="136" y="24"/>
                  <a:pt x="96" y="24"/>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121682" tIns="60841" rIns="121682" bIns="60841"/>
          <a:lstStyle/>
          <a:p>
            <a:pPr eaLnBrk="0" fontAlgn="base" hangingPunct="0">
              <a:spcBef>
                <a:spcPct val="0"/>
              </a:spcBef>
              <a:spcAft>
                <a:spcPct val="0"/>
              </a:spcAft>
              <a:buFont typeface="Arial" panose="020B0604020202020204" pitchFamily="34" charset="0"/>
              <a:buNone/>
            </a:pPr>
            <a:endParaRPr lang="zh-CN" altLang="en-US">
              <a:solidFill>
                <a:srgbClr val="000000"/>
              </a:solidFill>
              <a:latin typeface="Calibri" panose="020F0502020204030204" pitchFamily="34" charset="0"/>
              <a:ea typeface="宋体" panose="02010600030101010101" pitchFamily="2" charset="-122"/>
            </a:endParaRPr>
          </a:p>
        </p:txBody>
      </p:sp>
      <p:sp>
        <p:nvSpPr>
          <p:cNvPr id="20" name="TextBox 13"/>
          <p:cNvSpPr txBox="1">
            <a:spLocks noChangeArrowheads="1"/>
          </p:cNvSpPr>
          <p:nvPr/>
        </p:nvSpPr>
        <p:spPr bwMode="auto">
          <a:xfrm>
            <a:off x="1499394" y="4443078"/>
            <a:ext cx="195262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fontAlgn="base">
              <a:spcBef>
                <a:spcPct val="20000"/>
              </a:spcBef>
              <a:spcAft>
                <a:spcPct val="0"/>
              </a:spcAft>
              <a:buFont typeface="Arial" panose="020B0604020202020204" pitchFamily="34" charset="0"/>
              <a:buNone/>
            </a:pPr>
            <a:r>
              <a:rPr lang="en-US" altLang="zh-CN" sz="1600" b="1">
                <a:solidFill>
                  <a:schemeClr val="bg2">
                    <a:lumMod val="25000"/>
                  </a:schemeClr>
                </a:solidFill>
                <a:latin typeface="+mj-ea"/>
                <a:ea typeface="+mj-ea"/>
                <a:sym typeface="Arial" panose="020B0604020202020204" pitchFamily="34" charset="0"/>
              </a:rPr>
              <a:t>ADD TITLE</a:t>
            </a:r>
          </a:p>
        </p:txBody>
      </p:sp>
      <p:sp>
        <p:nvSpPr>
          <p:cNvPr id="21" name="TextBox 13"/>
          <p:cNvSpPr txBox="1">
            <a:spLocks noChangeArrowheads="1"/>
          </p:cNvSpPr>
          <p:nvPr/>
        </p:nvSpPr>
        <p:spPr bwMode="auto">
          <a:xfrm>
            <a:off x="1502569" y="4728828"/>
            <a:ext cx="233362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fontAlgn="base">
              <a:spcBef>
                <a:spcPct val="20000"/>
              </a:spcBef>
              <a:spcAft>
                <a:spcPct val="0"/>
              </a:spcAft>
              <a:buFont typeface="Arial" panose="020B0604020202020204" pitchFamily="34" charset="0"/>
              <a:buNone/>
            </a:pPr>
            <a:r>
              <a:rPr lang="en-US" altLang="zh-CN" sz="1200" dirty="0">
                <a:solidFill>
                  <a:schemeClr val="bg2">
                    <a:lumMod val="25000"/>
                  </a:schemeClr>
                </a:solidFill>
                <a:latin typeface="+mj-ea"/>
                <a:ea typeface="+mj-ea"/>
                <a:sym typeface="Arial" panose="020B0604020202020204" pitchFamily="34" charset="0"/>
              </a:rPr>
              <a:t>You can click here to enter your text. </a:t>
            </a:r>
          </a:p>
        </p:txBody>
      </p:sp>
      <p:sp>
        <p:nvSpPr>
          <p:cNvPr id="22" name="TextBox 13"/>
          <p:cNvSpPr txBox="1">
            <a:spLocks noChangeArrowheads="1"/>
          </p:cNvSpPr>
          <p:nvPr/>
        </p:nvSpPr>
        <p:spPr bwMode="auto">
          <a:xfrm>
            <a:off x="1499394" y="3144384"/>
            <a:ext cx="195262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fontAlgn="base">
              <a:spcBef>
                <a:spcPct val="20000"/>
              </a:spcBef>
              <a:spcAft>
                <a:spcPct val="0"/>
              </a:spcAft>
              <a:buFont typeface="Arial" panose="020B0604020202020204" pitchFamily="34" charset="0"/>
              <a:buNone/>
            </a:pPr>
            <a:r>
              <a:rPr lang="en-US" altLang="zh-CN" sz="1600" b="1">
                <a:solidFill>
                  <a:schemeClr val="bg2">
                    <a:lumMod val="25000"/>
                  </a:schemeClr>
                </a:solidFill>
                <a:latin typeface="+mj-ea"/>
                <a:ea typeface="+mj-ea"/>
                <a:sym typeface="Arial" panose="020B0604020202020204" pitchFamily="34" charset="0"/>
              </a:rPr>
              <a:t>ADD TITLE</a:t>
            </a:r>
          </a:p>
        </p:txBody>
      </p:sp>
      <p:sp>
        <p:nvSpPr>
          <p:cNvPr id="23" name="TextBox 13"/>
          <p:cNvSpPr txBox="1">
            <a:spLocks noChangeArrowheads="1"/>
          </p:cNvSpPr>
          <p:nvPr/>
        </p:nvSpPr>
        <p:spPr bwMode="auto">
          <a:xfrm>
            <a:off x="1502569" y="3430134"/>
            <a:ext cx="233362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fontAlgn="base">
              <a:spcBef>
                <a:spcPct val="20000"/>
              </a:spcBef>
              <a:spcAft>
                <a:spcPct val="0"/>
              </a:spcAft>
              <a:buFont typeface="Arial" panose="020B0604020202020204" pitchFamily="34" charset="0"/>
              <a:buNone/>
            </a:pPr>
            <a:r>
              <a:rPr lang="en-US" altLang="zh-CN" sz="1200" dirty="0">
                <a:solidFill>
                  <a:schemeClr val="bg2">
                    <a:lumMod val="25000"/>
                  </a:schemeClr>
                </a:solidFill>
                <a:latin typeface="+mj-ea"/>
                <a:ea typeface="+mj-ea"/>
                <a:sym typeface="Arial" panose="020B0604020202020204" pitchFamily="34" charset="0"/>
              </a:rPr>
              <a:t>You can click here to enter your text. </a:t>
            </a:r>
          </a:p>
        </p:txBody>
      </p:sp>
      <p:sp>
        <p:nvSpPr>
          <p:cNvPr id="24" name="TextBox 13"/>
          <p:cNvSpPr txBox="1">
            <a:spLocks noChangeArrowheads="1"/>
          </p:cNvSpPr>
          <p:nvPr/>
        </p:nvSpPr>
        <p:spPr bwMode="auto">
          <a:xfrm>
            <a:off x="2074862" y="1935801"/>
            <a:ext cx="195262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fontAlgn="base">
              <a:spcBef>
                <a:spcPct val="20000"/>
              </a:spcBef>
              <a:spcAft>
                <a:spcPct val="0"/>
              </a:spcAft>
              <a:buFont typeface="Arial" panose="020B0604020202020204" pitchFamily="34" charset="0"/>
              <a:buNone/>
            </a:pPr>
            <a:r>
              <a:rPr lang="en-US" altLang="zh-CN" sz="1600" b="1">
                <a:solidFill>
                  <a:schemeClr val="bg2">
                    <a:lumMod val="25000"/>
                  </a:schemeClr>
                </a:solidFill>
                <a:latin typeface="+mj-ea"/>
                <a:ea typeface="+mj-ea"/>
                <a:sym typeface="Arial" panose="020B0604020202020204" pitchFamily="34" charset="0"/>
              </a:rPr>
              <a:t>ADD TITLE</a:t>
            </a:r>
          </a:p>
        </p:txBody>
      </p:sp>
      <p:sp>
        <p:nvSpPr>
          <p:cNvPr id="25" name="TextBox 13"/>
          <p:cNvSpPr txBox="1">
            <a:spLocks noChangeArrowheads="1"/>
          </p:cNvSpPr>
          <p:nvPr/>
        </p:nvSpPr>
        <p:spPr bwMode="auto">
          <a:xfrm>
            <a:off x="2078037" y="2221551"/>
            <a:ext cx="233362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fontAlgn="base">
              <a:spcBef>
                <a:spcPct val="20000"/>
              </a:spcBef>
              <a:spcAft>
                <a:spcPct val="0"/>
              </a:spcAft>
              <a:buFont typeface="Arial" panose="020B0604020202020204" pitchFamily="34" charset="0"/>
              <a:buNone/>
            </a:pPr>
            <a:r>
              <a:rPr lang="en-US" altLang="zh-CN" sz="1200" dirty="0">
                <a:solidFill>
                  <a:schemeClr val="bg2">
                    <a:lumMod val="25000"/>
                  </a:schemeClr>
                </a:solidFill>
                <a:latin typeface="+mj-ea"/>
                <a:ea typeface="+mj-ea"/>
                <a:sym typeface="Arial" panose="020B0604020202020204" pitchFamily="34" charset="0"/>
              </a:rPr>
              <a:t>You can click here to enter your text. </a:t>
            </a:r>
          </a:p>
        </p:txBody>
      </p:sp>
      <p:sp>
        <p:nvSpPr>
          <p:cNvPr id="26" name="TextBox 13"/>
          <p:cNvSpPr txBox="1">
            <a:spLocks noChangeArrowheads="1"/>
          </p:cNvSpPr>
          <p:nvPr/>
        </p:nvSpPr>
        <p:spPr bwMode="auto">
          <a:xfrm>
            <a:off x="8513762" y="4470065"/>
            <a:ext cx="195262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fontAlgn="base">
              <a:spcBef>
                <a:spcPct val="20000"/>
              </a:spcBef>
              <a:spcAft>
                <a:spcPct val="0"/>
              </a:spcAft>
              <a:buFont typeface="Arial" panose="020B0604020202020204" pitchFamily="34" charset="0"/>
              <a:buNone/>
            </a:pPr>
            <a:r>
              <a:rPr lang="en-US" altLang="zh-CN" sz="1600" b="1">
                <a:solidFill>
                  <a:schemeClr val="bg2">
                    <a:lumMod val="25000"/>
                  </a:schemeClr>
                </a:solidFill>
                <a:latin typeface="+mj-ea"/>
                <a:ea typeface="+mj-ea"/>
                <a:sym typeface="Arial" panose="020B0604020202020204" pitchFamily="34" charset="0"/>
              </a:rPr>
              <a:t>ADD TITLE</a:t>
            </a:r>
          </a:p>
        </p:txBody>
      </p:sp>
      <p:sp>
        <p:nvSpPr>
          <p:cNvPr id="27" name="TextBox 13"/>
          <p:cNvSpPr txBox="1">
            <a:spLocks noChangeArrowheads="1"/>
          </p:cNvSpPr>
          <p:nvPr/>
        </p:nvSpPr>
        <p:spPr bwMode="auto">
          <a:xfrm>
            <a:off x="8516937" y="4755815"/>
            <a:ext cx="233362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fontAlgn="base">
              <a:spcBef>
                <a:spcPct val="20000"/>
              </a:spcBef>
              <a:spcAft>
                <a:spcPct val="0"/>
              </a:spcAft>
              <a:buFont typeface="Arial" panose="020B0604020202020204" pitchFamily="34" charset="0"/>
              <a:buNone/>
            </a:pPr>
            <a:r>
              <a:rPr lang="en-US" altLang="zh-CN" sz="1200" dirty="0">
                <a:solidFill>
                  <a:schemeClr val="bg2">
                    <a:lumMod val="25000"/>
                  </a:schemeClr>
                </a:solidFill>
                <a:latin typeface="+mj-ea"/>
                <a:ea typeface="+mj-ea"/>
                <a:sym typeface="Arial" panose="020B0604020202020204" pitchFamily="34" charset="0"/>
              </a:rPr>
              <a:t>You can click here to enter your text. </a:t>
            </a:r>
          </a:p>
        </p:txBody>
      </p:sp>
      <p:sp>
        <p:nvSpPr>
          <p:cNvPr id="28" name="TextBox 13"/>
          <p:cNvSpPr txBox="1">
            <a:spLocks noChangeArrowheads="1"/>
          </p:cNvSpPr>
          <p:nvPr/>
        </p:nvSpPr>
        <p:spPr bwMode="auto">
          <a:xfrm>
            <a:off x="8513762" y="3171371"/>
            <a:ext cx="195262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fontAlgn="base">
              <a:spcBef>
                <a:spcPct val="20000"/>
              </a:spcBef>
              <a:spcAft>
                <a:spcPct val="0"/>
              </a:spcAft>
              <a:buFont typeface="Arial" panose="020B0604020202020204" pitchFamily="34" charset="0"/>
              <a:buNone/>
            </a:pPr>
            <a:r>
              <a:rPr lang="en-US" altLang="zh-CN" sz="1600" b="1">
                <a:solidFill>
                  <a:schemeClr val="bg2">
                    <a:lumMod val="25000"/>
                  </a:schemeClr>
                </a:solidFill>
                <a:latin typeface="+mj-ea"/>
                <a:ea typeface="+mj-ea"/>
                <a:sym typeface="Arial" panose="020B0604020202020204" pitchFamily="34" charset="0"/>
              </a:rPr>
              <a:t>ADD TITLE</a:t>
            </a:r>
          </a:p>
        </p:txBody>
      </p:sp>
      <p:sp>
        <p:nvSpPr>
          <p:cNvPr id="29" name="TextBox 13"/>
          <p:cNvSpPr txBox="1">
            <a:spLocks noChangeArrowheads="1"/>
          </p:cNvSpPr>
          <p:nvPr/>
        </p:nvSpPr>
        <p:spPr bwMode="auto">
          <a:xfrm>
            <a:off x="8516937" y="3457121"/>
            <a:ext cx="233362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fontAlgn="base">
              <a:spcBef>
                <a:spcPct val="20000"/>
              </a:spcBef>
              <a:spcAft>
                <a:spcPct val="0"/>
              </a:spcAft>
              <a:buFont typeface="Arial" panose="020B0604020202020204" pitchFamily="34" charset="0"/>
              <a:buNone/>
            </a:pPr>
            <a:r>
              <a:rPr lang="en-US" altLang="zh-CN" sz="1200" dirty="0">
                <a:solidFill>
                  <a:schemeClr val="bg2">
                    <a:lumMod val="25000"/>
                  </a:schemeClr>
                </a:solidFill>
                <a:latin typeface="+mj-ea"/>
                <a:ea typeface="+mj-ea"/>
                <a:sym typeface="Arial" panose="020B0604020202020204" pitchFamily="34" charset="0"/>
              </a:rPr>
              <a:t>You can click here to enter your text. </a:t>
            </a:r>
          </a:p>
        </p:txBody>
      </p:sp>
      <p:sp>
        <p:nvSpPr>
          <p:cNvPr id="30" name="TextBox 13"/>
          <p:cNvSpPr txBox="1">
            <a:spLocks noChangeArrowheads="1"/>
          </p:cNvSpPr>
          <p:nvPr/>
        </p:nvSpPr>
        <p:spPr bwMode="auto">
          <a:xfrm>
            <a:off x="7946231" y="1882342"/>
            <a:ext cx="195262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fontAlgn="base">
              <a:spcBef>
                <a:spcPct val="20000"/>
              </a:spcBef>
              <a:spcAft>
                <a:spcPct val="0"/>
              </a:spcAft>
              <a:buFont typeface="Arial" panose="020B0604020202020204" pitchFamily="34" charset="0"/>
              <a:buNone/>
            </a:pPr>
            <a:r>
              <a:rPr lang="en-US" altLang="zh-CN" sz="1600" b="1">
                <a:solidFill>
                  <a:schemeClr val="bg2">
                    <a:lumMod val="25000"/>
                  </a:schemeClr>
                </a:solidFill>
                <a:latin typeface="+mj-ea"/>
                <a:ea typeface="+mj-ea"/>
                <a:sym typeface="Arial" panose="020B0604020202020204" pitchFamily="34" charset="0"/>
              </a:rPr>
              <a:t>ADD TITLE</a:t>
            </a:r>
          </a:p>
        </p:txBody>
      </p:sp>
      <p:sp>
        <p:nvSpPr>
          <p:cNvPr id="31" name="TextBox 13"/>
          <p:cNvSpPr txBox="1">
            <a:spLocks noChangeArrowheads="1"/>
          </p:cNvSpPr>
          <p:nvPr/>
        </p:nvSpPr>
        <p:spPr bwMode="auto">
          <a:xfrm>
            <a:off x="7949406" y="2168092"/>
            <a:ext cx="233362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fontAlgn="base">
              <a:spcBef>
                <a:spcPct val="20000"/>
              </a:spcBef>
              <a:spcAft>
                <a:spcPct val="0"/>
              </a:spcAft>
              <a:buFont typeface="Arial" panose="020B0604020202020204" pitchFamily="34" charset="0"/>
              <a:buNone/>
            </a:pPr>
            <a:r>
              <a:rPr lang="en-US" altLang="zh-CN" sz="1200" dirty="0">
                <a:solidFill>
                  <a:schemeClr val="bg2">
                    <a:lumMod val="25000"/>
                  </a:schemeClr>
                </a:solidFill>
                <a:latin typeface="+mj-ea"/>
                <a:ea typeface="+mj-ea"/>
                <a:sym typeface="Arial" panose="020B0604020202020204" pitchFamily="34" charset="0"/>
              </a:rPr>
              <a:t>You can click here to enter your text.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down)">
                                      <p:cBhvr>
                                        <p:cTn id="11" dur="500"/>
                                        <p:tgtEl>
                                          <p:spTgt spid="3"/>
                                        </p:tgtEl>
                                      </p:cBhvr>
                                    </p:animEffect>
                                  </p:childTnLst>
                                </p:cTn>
                              </p:par>
                              <p:par>
                                <p:cTn id="12" presetID="42" presetClass="entr" presetSubtype="0" fill="hold" grpId="0" nodeType="withEffect">
                                  <p:stCondLst>
                                    <p:cond delay="0"/>
                                  </p:stCondLst>
                                  <p:childTnLst>
                                    <p:set>
                                      <p:cBhvr>
                                        <p:cTn id="13" dur="1" fill="hold">
                                          <p:stCondLst>
                                            <p:cond delay="0"/>
                                          </p:stCondLst>
                                        </p:cTn>
                                        <p:tgtEl>
                                          <p:spTgt spid="20"/>
                                        </p:tgtEl>
                                        <p:attrNameLst>
                                          <p:attrName>style.visibility</p:attrName>
                                        </p:attrNameLst>
                                      </p:cBhvr>
                                      <p:to>
                                        <p:strVal val="visible"/>
                                      </p:to>
                                    </p:set>
                                    <p:animEffect transition="in" filter="fade">
                                      <p:cBhvr>
                                        <p:cTn id="14" dur="1000"/>
                                        <p:tgtEl>
                                          <p:spTgt spid="20"/>
                                        </p:tgtEl>
                                      </p:cBhvr>
                                    </p:animEffect>
                                    <p:anim calcmode="lin" valueType="num">
                                      <p:cBhvr>
                                        <p:cTn id="15" dur="1000" fill="hold"/>
                                        <p:tgtEl>
                                          <p:spTgt spid="20"/>
                                        </p:tgtEl>
                                        <p:attrNameLst>
                                          <p:attrName>ppt_x</p:attrName>
                                        </p:attrNameLst>
                                      </p:cBhvr>
                                      <p:tavLst>
                                        <p:tav tm="0">
                                          <p:val>
                                            <p:strVal val="#ppt_x"/>
                                          </p:val>
                                        </p:tav>
                                        <p:tav tm="100000">
                                          <p:val>
                                            <p:strVal val="#ppt_x"/>
                                          </p:val>
                                        </p:tav>
                                      </p:tavLst>
                                    </p:anim>
                                    <p:anim calcmode="lin" valueType="num">
                                      <p:cBhvr>
                                        <p:cTn id="16" dur="1000" fill="hold"/>
                                        <p:tgtEl>
                                          <p:spTgt spid="20"/>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fade">
                                      <p:cBhvr>
                                        <p:cTn id="19" dur="1000"/>
                                        <p:tgtEl>
                                          <p:spTgt spid="21"/>
                                        </p:tgtEl>
                                      </p:cBhvr>
                                    </p:animEffect>
                                    <p:anim calcmode="lin" valueType="num">
                                      <p:cBhvr>
                                        <p:cTn id="20" dur="1000" fill="hold"/>
                                        <p:tgtEl>
                                          <p:spTgt spid="21"/>
                                        </p:tgtEl>
                                        <p:attrNameLst>
                                          <p:attrName>ppt_x</p:attrName>
                                        </p:attrNameLst>
                                      </p:cBhvr>
                                      <p:tavLst>
                                        <p:tav tm="0">
                                          <p:val>
                                            <p:strVal val="#ppt_x"/>
                                          </p:val>
                                        </p:tav>
                                        <p:tav tm="100000">
                                          <p:val>
                                            <p:strVal val="#ppt_x"/>
                                          </p:val>
                                        </p:tav>
                                      </p:tavLst>
                                    </p:anim>
                                    <p:anim calcmode="lin" valueType="num">
                                      <p:cBhvr>
                                        <p:cTn id="21" dur="1000" fill="hold"/>
                                        <p:tgtEl>
                                          <p:spTgt spid="21"/>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fade">
                                      <p:cBhvr>
                                        <p:cTn id="24" dur="1000"/>
                                        <p:tgtEl>
                                          <p:spTgt spid="22"/>
                                        </p:tgtEl>
                                      </p:cBhvr>
                                    </p:animEffect>
                                    <p:anim calcmode="lin" valueType="num">
                                      <p:cBhvr>
                                        <p:cTn id="25" dur="1000" fill="hold"/>
                                        <p:tgtEl>
                                          <p:spTgt spid="22"/>
                                        </p:tgtEl>
                                        <p:attrNameLst>
                                          <p:attrName>ppt_x</p:attrName>
                                        </p:attrNameLst>
                                      </p:cBhvr>
                                      <p:tavLst>
                                        <p:tav tm="0">
                                          <p:val>
                                            <p:strVal val="#ppt_x"/>
                                          </p:val>
                                        </p:tav>
                                        <p:tav tm="100000">
                                          <p:val>
                                            <p:strVal val="#ppt_x"/>
                                          </p:val>
                                        </p:tav>
                                      </p:tavLst>
                                    </p:anim>
                                    <p:anim calcmode="lin" valueType="num">
                                      <p:cBhvr>
                                        <p:cTn id="26" dur="1000" fill="hold"/>
                                        <p:tgtEl>
                                          <p:spTgt spid="22"/>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23"/>
                                        </p:tgtEl>
                                        <p:attrNameLst>
                                          <p:attrName>style.visibility</p:attrName>
                                        </p:attrNameLst>
                                      </p:cBhvr>
                                      <p:to>
                                        <p:strVal val="visible"/>
                                      </p:to>
                                    </p:set>
                                    <p:animEffect transition="in" filter="fade">
                                      <p:cBhvr>
                                        <p:cTn id="29" dur="1000"/>
                                        <p:tgtEl>
                                          <p:spTgt spid="23"/>
                                        </p:tgtEl>
                                      </p:cBhvr>
                                    </p:animEffect>
                                    <p:anim calcmode="lin" valueType="num">
                                      <p:cBhvr>
                                        <p:cTn id="30" dur="1000" fill="hold"/>
                                        <p:tgtEl>
                                          <p:spTgt spid="23"/>
                                        </p:tgtEl>
                                        <p:attrNameLst>
                                          <p:attrName>ppt_x</p:attrName>
                                        </p:attrNameLst>
                                      </p:cBhvr>
                                      <p:tavLst>
                                        <p:tav tm="0">
                                          <p:val>
                                            <p:strVal val="#ppt_x"/>
                                          </p:val>
                                        </p:tav>
                                        <p:tav tm="100000">
                                          <p:val>
                                            <p:strVal val="#ppt_x"/>
                                          </p:val>
                                        </p:tav>
                                      </p:tavLst>
                                    </p:anim>
                                    <p:anim calcmode="lin" valueType="num">
                                      <p:cBhvr>
                                        <p:cTn id="31" dur="1000" fill="hold"/>
                                        <p:tgtEl>
                                          <p:spTgt spid="23"/>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24"/>
                                        </p:tgtEl>
                                        <p:attrNameLst>
                                          <p:attrName>style.visibility</p:attrName>
                                        </p:attrNameLst>
                                      </p:cBhvr>
                                      <p:to>
                                        <p:strVal val="visible"/>
                                      </p:to>
                                    </p:set>
                                    <p:animEffect transition="in" filter="fade">
                                      <p:cBhvr>
                                        <p:cTn id="34" dur="1000"/>
                                        <p:tgtEl>
                                          <p:spTgt spid="24"/>
                                        </p:tgtEl>
                                      </p:cBhvr>
                                    </p:animEffect>
                                    <p:anim calcmode="lin" valueType="num">
                                      <p:cBhvr>
                                        <p:cTn id="35" dur="1000" fill="hold"/>
                                        <p:tgtEl>
                                          <p:spTgt spid="24"/>
                                        </p:tgtEl>
                                        <p:attrNameLst>
                                          <p:attrName>ppt_x</p:attrName>
                                        </p:attrNameLst>
                                      </p:cBhvr>
                                      <p:tavLst>
                                        <p:tav tm="0">
                                          <p:val>
                                            <p:strVal val="#ppt_x"/>
                                          </p:val>
                                        </p:tav>
                                        <p:tav tm="100000">
                                          <p:val>
                                            <p:strVal val="#ppt_x"/>
                                          </p:val>
                                        </p:tav>
                                      </p:tavLst>
                                    </p:anim>
                                    <p:anim calcmode="lin" valueType="num">
                                      <p:cBhvr>
                                        <p:cTn id="36" dur="1000" fill="hold"/>
                                        <p:tgtEl>
                                          <p:spTgt spid="24"/>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25"/>
                                        </p:tgtEl>
                                        <p:attrNameLst>
                                          <p:attrName>style.visibility</p:attrName>
                                        </p:attrNameLst>
                                      </p:cBhvr>
                                      <p:to>
                                        <p:strVal val="visible"/>
                                      </p:to>
                                    </p:set>
                                    <p:animEffect transition="in" filter="fade">
                                      <p:cBhvr>
                                        <p:cTn id="39" dur="1000"/>
                                        <p:tgtEl>
                                          <p:spTgt spid="25"/>
                                        </p:tgtEl>
                                      </p:cBhvr>
                                    </p:animEffect>
                                    <p:anim calcmode="lin" valueType="num">
                                      <p:cBhvr>
                                        <p:cTn id="40" dur="1000" fill="hold"/>
                                        <p:tgtEl>
                                          <p:spTgt spid="25"/>
                                        </p:tgtEl>
                                        <p:attrNameLst>
                                          <p:attrName>ppt_x</p:attrName>
                                        </p:attrNameLst>
                                      </p:cBhvr>
                                      <p:tavLst>
                                        <p:tav tm="0">
                                          <p:val>
                                            <p:strVal val="#ppt_x"/>
                                          </p:val>
                                        </p:tav>
                                        <p:tav tm="100000">
                                          <p:val>
                                            <p:strVal val="#ppt_x"/>
                                          </p:val>
                                        </p:tav>
                                      </p:tavLst>
                                    </p:anim>
                                    <p:anim calcmode="lin" valueType="num">
                                      <p:cBhvr>
                                        <p:cTn id="41" dur="1000" fill="hold"/>
                                        <p:tgtEl>
                                          <p:spTgt spid="25"/>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26"/>
                                        </p:tgtEl>
                                        <p:attrNameLst>
                                          <p:attrName>style.visibility</p:attrName>
                                        </p:attrNameLst>
                                      </p:cBhvr>
                                      <p:to>
                                        <p:strVal val="visible"/>
                                      </p:to>
                                    </p:set>
                                    <p:animEffect transition="in" filter="fade">
                                      <p:cBhvr>
                                        <p:cTn id="44" dur="1000"/>
                                        <p:tgtEl>
                                          <p:spTgt spid="26"/>
                                        </p:tgtEl>
                                      </p:cBhvr>
                                    </p:animEffect>
                                    <p:anim calcmode="lin" valueType="num">
                                      <p:cBhvr>
                                        <p:cTn id="45" dur="1000" fill="hold"/>
                                        <p:tgtEl>
                                          <p:spTgt spid="26"/>
                                        </p:tgtEl>
                                        <p:attrNameLst>
                                          <p:attrName>ppt_x</p:attrName>
                                        </p:attrNameLst>
                                      </p:cBhvr>
                                      <p:tavLst>
                                        <p:tav tm="0">
                                          <p:val>
                                            <p:strVal val="#ppt_x"/>
                                          </p:val>
                                        </p:tav>
                                        <p:tav tm="100000">
                                          <p:val>
                                            <p:strVal val="#ppt_x"/>
                                          </p:val>
                                        </p:tav>
                                      </p:tavLst>
                                    </p:anim>
                                    <p:anim calcmode="lin" valueType="num">
                                      <p:cBhvr>
                                        <p:cTn id="46" dur="1000" fill="hold"/>
                                        <p:tgtEl>
                                          <p:spTgt spid="26"/>
                                        </p:tgtEl>
                                        <p:attrNameLst>
                                          <p:attrName>ppt_y</p:attrName>
                                        </p:attrNameLst>
                                      </p:cBhvr>
                                      <p:tavLst>
                                        <p:tav tm="0">
                                          <p:val>
                                            <p:strVal val="#ppt_y+.1"/>
                                          </p:val>
                                        </p:tav>
                                        <p:tav tm="100000">
                                          <p:val>
                                            <p:strVal val="#ppt_y"/>
                                          </p:val>
                                        </p:tav>
                                      </p:tavLst>
                                    </p:anim>
                                  </p:childTnLst>
                                </p:cTn>
                              </p:par>
                              <p:par>
                                <p:cTn id="47" presetID="42" presetClass="entr" presetSubtype="0" fill="hold" grpId="0" nodeType="withEffect">
                                  <p:stCondLst>
                                    <p:cond delay="0"/>
                                  </p:stCondLst>
                                  <p:childTnLst>
                                    <p:set>
                                      <p:cBhvr>
                                        <p:cTn id="48" dur="1" fill="hold">
                                          <p:stCondLst>
                                            <p:cond delay="0"/>
                                          </p:stCondLst>
                                        </p:cTn>
                                        <p:tgtEl>
                                          <p:spTgt spid="27"/>
                                        </p:tgtEl>
                                        <p:attrNameLst>
                                          <p:attrName>style.visibility</p:attrName>
                                        </p:attrNameLst>
                                      </p:cBhvr>
                                      <p:to>
                                        <p:strVal val="visible"/>
                                      </p:to>
                                    </p:set>
                                    <p:animEffect transition="in" filter="fade">
                                      <p:cBhvr>
                                        <p:cTn id="49" dur="1000"/>
                                        <p:tgtEl>
                                          <p:spTgt spid="27"/>
                                        </p:tgtEl>
                                      </p:cBhvr>
                                    </p:animEffect>
                                    <p:anim calcmode="lin" valueType="num">
                                      <p:cBhvr>
                                        <p:cTn id="50" dur="1000" fill="hold"/>
                                        <p:tgtEl>
                                          <p:spTgt spid="27"/>
                                        </p:tgtEl>
                                        <p:attrNameLst>
                                          <p:attrName>ppt_x</p:attrName>
                                        </p:attrNameLst>
                                      </p:cBhvr>
                                      <p:tavLst>
                                        <p:tav tm="0">
                                          <p:val>
                                            <p:strVal val="#ppt_x"/>
                                          </p:val>
                                        </p:tav>
                                        <p:tav tm="100000">
                                          <p:val>
                                            <p:strVal val="#ppt_x"/>
                                          </p:val>
                                        </p:tav>
                                      </p:tavLst>
                                    </p:anim>
                                    <p:anim calcmode="lin" valueType="num">
                                      <p:cBhvr>
                                        <p:cTn id="51" dur="1000" fill="hold"/>
                                        <p:tgtEl>
                                          <p:spTgt spid="27"/>
                                        </p:tgtEl>
                                        <p:attrNameLst>
                                          <p:attrName>ppt_y</p:attrName>
                                        </p:attrNameLst>
                                      </p:cBhvr>
                                      <p:tavLst>
                                        <p:tav tm="0">
                                          <p:val>
                                            <p:strVal val="#ppt_y+.1"/>
                                          </p:val>
                                        </p:tav>
                                        <p:tav tm="100000">
                                          <p:val>
                                            <p:strVal val="#ppt_y"/>
                                          </p:val>
                                        </p:tav>
                                      </p:tavLst>
                                    </p:anim>
                                  </p:childTnLst>
                                </p:cTn>
                              </p:par>
                              <p:par>
                                <p:cTn id="52" presetID="42" presetClass="entr" presetSubtype="0" fill="hold" grpId="0" nodeType="withEffect">
                                  <p:stCondLst>
                                    <p:cond delay="0"/>
                                  </p:stCondLst>
                                  <p:childTnLst>
                                    <p:set>
                                      <p:cBhvr>
                                        <p:cTn id="53" dur="1" fill="hold">
                                          <p:stCondLst>
                                            <p:cond delay="0"/>
                                          </p:stCondLst>
                                        </p:cTn>
                                        <p:tgtEl>
                                          <p:spTgt spid="28"/>
                                        </p:tgtEl>
                                        <p:attrNameLst>
                                          <p:attrName>style.visibility</p:attrName>
                                        </p:attrNameLst>
                                      </p:cBhvr>
                                      <p:to>
                                        <p:strVal val="visible"/>
                                      </p:to>
                                    </p:set>
                                    <p:animEffect transition="in" filter="fade">
                                      <p:cBhvr>
                                        <p:cTn id="54" dur="1000"/>
                                        <p:tgtEl>
                                          <p:spTgt spid="28"/>
                                        </p:tgtEl>
                                      </p:cBhvr>
                                    </p:animEffect>
                                    <p:anim calcmode="lin" valueType="num">
                                      <p:cBhvr>
                                        <p:cTn id="55" dur="1000" fill="hold"/>
                                        <p:tgtEl>
                                          <p:spTgt spid="28"/>
                                        </p:tgtEl>
                                        <p:attrNameLst>
                                          <p:attrName>ppt_x</p:attrName>
                                        </p:attrNameLst>
                                      </p:cBhvr>
                                      <p:tavLst>
                                        <p:tav tm="0">
                                          <p:val>
                                            <p:strVal val="#ppt_x"/>
                                          </p:val>
                                        </p:tav>
                                        <p:tav tm="100000">
                                          <p:val>
                                            <p:strVal val="#ppt_x"/>
                                          </p:val>
                                        </p:tav>
                                      </p:tavLst>
                                    </p:anim>
                                    <p:anim calcmode="lin" valueType="num">
                                      <p:cBhvr>
                                        <p:cTn id="56" dur="1000" fill="hold"/>
                                        <p:tgtEl>
                                          <p:spTgt spid="28"/>
                                        </p:tgtEl>
                                        <p:attrNameLst>
                                          <p:attrName>ppt_y</p:attrName>
                                        </p:attrNameLst>
                                      </p:cBhvr>
                                      <p:tavLst>
                                        <p:tav tm="0">
                                          <p:val>
                                            <p:strVal val="#ppt_y+.1"/>
                                          </p:val>
                                        </p:tav>
                                        <p:tav tm="100000">
                                          <p:val>
                                            <p:strVal val="#ppt_y"/>
                                          </p:val>
                                        </p:tav>
                                      </p:tavLst>
                                    </p:anim>
                                  </p:childTnLst>
                                </p:cTn>
                              </p:par>
                              <p:par>
                                <p:cTn id="57" presetID="42" presetClass="entr" presetSubtype="0" fill="hold" grpId="0" nodeType="withEffect">
                                  <p:stCondLst>
                                    <p:cond delay="0"/>
                                  </p:stCondLst>
                                  <p:childTnLst>
                                    <p:set>
                                      <p:cBhvr>
                                        <p:cTn id="58" dur="1" fill="hold">
                                          <p:stCondLst>
                                            <p:cond delay="0"/>
                                          </p:stCondLst>
                                        </p:cTn>
                                        <p:tgtEl>
                                          <p:spTgt spid="29"/>
                                        </p:tgtEl>
                                        <p:attrNameLst>
                                          <p:attrName>style.visibility</p:attrName>
                                        </p:attrNameLst>
                                      </p:cBhvr>
                                      <p:to>
                                        <p:strVal val="visible"/>
                                      </p:to>
                                    </p:set>
                                    <p:animEffect transition="in" filter="fade">
                                      <p:cBhvr>
                                        <p:cTn id="59" dur="1000"/>
                                        <p:tgtEl>
                                          <p:spTgt spid="29"/>
                                        </p:tgtEl>
                                      </p:cBhvr>
                                    </p:animEffect>
                                    <p:anim calcmode="lin" valueType="num">
                                      <p:cBhvr>
                                        <p:cTn id="60" dur="1000" fill="hold"/>
                                        <p:tgtEl>
                                          <p:spTgt spid="29"/>
                                        </p:tgtEl>
                                        <p:attrNameLst>
                                          <p:attrName>ppt_x</p:attrName>
                                        </p:attrNameLst>
                                      </p:cBhvr>
                                      <p:tavLst>
                                        <p:tav tm="0">
                                          <p:val>
                                            <p:strVal val="#ppt_x"/>
                                          </p:val>
                                        </p:tav>
                                        <p:tav tm="100000">
                                          <p:val>
                                            <p:strVal val="#ppt_x"/>
                                          </p:val>
                                        </p:tav>
                                      </p:tavLst>
                                    </p:anim>
                                    <p:anim calcmode="lin" valueType="num">
                                      <p:cBhvr>
                                        <p:cTn id="61" dur="1000" fill="hold"/>
                                        <p:tgtEl>
                                          <p:spTgt spid="29"/>
                                        </p:tgtEl>
                                        <p:attrNameLst>
                                          <p:attrName>ppt_y</p:attrName>
                                        </p:attrNameLst>
                                      </p:cBhvr>
                                      <p:tavLst>
                                        <p:tav tm="0">
                                          <p:val>
                                            <p:strVal val="#ppt_y+.1"/>
                                          </p:val>
                                        </p:tav>
                                        <p:tav tm="100000">
                                          <p:val>
                                            <p:strVal val="#ppt_y"/>
                                          </p:val>
                                        </p:tav>
                                      </p:tavLst>
                                    </p:anim>
                                  </p:childTnLst>
                                </p:cTn>
                              </p:par>
                              <p:par>
                                <p:cTn id="62" presetID="42" presetClass="entr" presetSubtype="0" fill="hold" grpId="0" nodeType="withEffect">
                                  <p:stCondLst>
                                    <p:cond delay="0"/>
                                  </p:stCondLst>
                                  <p:childTnLst>
                                    <p:set>
                                      <p:cBhvr>
                                        <p:cTn id="63" dur="1" fill="hold">
                                          <p:stCondLst>
                                            <p:cond delay="0"/>
                                          </p:stCondLst>
                                        </p:cTn>
                                        <p:tgtEl>
                                          <p:spTgt spid="30"/>
                                        </p:tgtEl>
                                        <p:attrNameLst>
                                          <p:attrName>style.visibility</p:attrName>
                                        </p:attrNameLst>
                                      </p:cBhvr>
                                      <p:to>
                                        <p:strVal val="visible"/>
                                      </p:to>
                                    </p:set>
                                    <p:animEffect transition="in" filter="fade">
                                      <p:cBhvr>
                                        <p:cTn id="64" dur="1000"/>
                                        <p:tgtEl>
                                          <p:spTgt spid="30"/>
                                        </p:tgtEl>
                                      </p:cBhvr>
                                    </p:animEffect>
                                    <p:anim calcmode="lin" valueType="num">
                                      <p:cBhvr>
                                        <p:cTn id="65" dur="1000" fill="hold"/>
                                        <p:tgtEl>
                                          <p:spTgt spid="30"/>
                                        </p:tgtEl>
                                        <p:attrNameLst>
                                          <p:attrName>ppt_x</p:attrName>
                                        </p:attrNameLst>
                                      </p:cBhvr>
                                      <p:tavLst>
                                        <p:tav tm="0">
                                          <p:val>
                                            <p:strVal val="#ppt_x"/>
                                          </p:val>
                                        </p:tav>
                                        <p:tav tm="100000">
                                          <p:val>
                                            <p:strVal val="#ppt_x"/>
                                          </p:val>
                                        </p:tav>
                                      </p:tavLst>
                                    </p:anim>
                                    <p:anim calcmode="lin" valueType="num">
                                      <p:cBhvr>
                                        <p:cTn id="66" dur="1000" fill="hold"/>
                                        <p:tgtEl>
                                          <p:spTgt spid="30"/>
                                        </p:tgtEl>
                                        <p:attrNameLst>
                                          <p:attrName>ppt_y</p:attrName>
                                        </p:attrNameLst>
                                      </p:cBhvr>
                                      <p:tavLst>
                                        <p:tav tm="0">
                                          <p:val>
                                            <p:strVal val="#ppt_y+.1"/>
                                          </p:val>
                                        </p:tav>
                                        <p:tav tm="100000">
                                          <p:val>
                                            <p:strVal val="#ppt_y"/>
                                          </p:val>
                                        </p:tav>
                                      </p:tavLst>
                                    </p:anim>
                                  </p:childTnLst>
                                </p:cTn>
                              </p:par>
                              <p:par>
                                <p:cTn id="67" presetID="42" presetClass="entr" presetSubtype="0" fill="hold" grpId="0" nodeType="withEffect">
                                  <p:stCondLst>
                                    <p:cond delay="0"/>
                                  </p:stCondLst>
                                  <p:childTnLst>
                                    <p:set>
                                      <p:cBhvr>
                                        <p:cTn id="68" dur="1" fill="hold">
                                          <p:stCondLst>
                                            <p:cond delay="0"/>
                                          </p:stCondLst>
                                        </p:cTn>
                                        <p:tgtEl>
                                          <p:spTgt spid="31"/>
                                        </p:tgtEl>
                                        <p:attrNameLst>
                                          <p:attrName>style.visibility</p:attrName>
                                        </p:attrNameLst>
                                      </p:cBhvr>
                                      <p:to>
                                        <p:strVal val="visible"/>
                                      </p:to>
                                    </p:set>
                                    <p:animEffect transition="in" filter="fade">
                                      <p:cBhvr>
                                        <p:cTn id="69" dur="1000"/>
                                        <p:tgtEl>
                                          <p:spTgt spid="31"/>
                                        </p:tgtEl>
                                      </p:cBhvr>
                                    </p:animEffect>
                                    <p:anim calcmode="lin" valueType="num">
                                      <p:cBhvr>
                                        <p:cTn id="70" dur="1000" fill="hold"/>
                                        <p:tgtEl>
                                          <p:spTgt spid="31"/>
                                        </p:tgtEl>
                                        <p:attrNameLst>
                                          <p:attrName>ppt_x</p:attrName>
                                        </p:attrNameLst>
                                      </p:cBhvr>
                                      <p:tavLst>
                                        <p:tav tm="0">
                                          <p:val>
                                            <p:strVal val="#ppt_x"/>
                                          </p:val>
                                        </p:tav>
                                        <p:tav tm="100000">
                                          <p:val>
                                            <p:strVal val="#ppt_x"/>
                                          </p:val>
                                        </p:tav>
                                      </p:tavLst>
                                    </p:anim>
                                    <p:anim calcmode="lin" valueType="num">
                                      <p:cBhvr>
                                        <p:cTn id="71"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0" grpId="0"/>
      <p:bldP spid="21" grpId="0"/>
      <p:bldP spid="22" grpId="0"/>
      <p:bldP spid="23" grpId="0"/>
      <p:bldP spid="24" grpId="0"/>
      <p:bldP spid="25" grpId="0"/>
      <p:bldP spid="26" grpId="0"/>
      <p:bldP spid="27" grpId="0"/>
      <p:bldP spid="28" grpId="0"/>
      <p:bldP spid="29" grpId="0"/>
      <p:bldP spid="30" grpId="0"/>
      <p:bldP spid="3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957485" y="248537"/>
            <a:ext cx="2642790"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600" b="0" i="0" u="none" strike="noStrike" kern="0" cap="none" spc="0" normalizeH="0" baseline="0" noProof="0" dirty="0">
                <a:ln>
                  <a:noFill/>
                </a:ln>
                <a:solidFill>
                  <a:prstClr val="black"/>
                </a:solidFill>
                <a:effectLst/>
                <a:uLnTx/>
                <a:uFillTx/>
              </a:rPr>
              <a:t>Please add title text here</a:t>
            </a:r>
          </a:p>
        </p:txBody>
      </p:sp>
      <p:pic>
        <p:nvPicPr>
          <p:cNvPr id="3" name="图片 2"/>
          <p:cNvPicPr>
            <a:picLocks noChangeAspect="1"/>
          </p:cNvPicPr>
          <p:nvPr/>
        </p:nvPicPr>
        <p:blipFill rotWithShape="1">
          <a:blip r:embed="rId2"/>
          <a:srcRect t="15724"/>
          <a:stretch>
            <a:fillRect/>
          </a:stretch>
        </p:blipFill>
        <p:spPr>
          <a:xfrm>
            <a:off x="4775201" y="248537"/>
            <a:ext cx="300332" cy="481838"/>
          </a:xfrm>
          <a:prstGeom prst="rect">
            <a:avLst/>
          </a:prstGeom>
        </p:spPr>
      </p:pic>
      <p:sp>
        <p:nvSpPr>
          <p:cNvPr id="4" name="矩形 3"/>
          <p:cNvSpPr/>
          <p:nvPr/>
        </p:nvSpPr>
        <p:spPr>
          <a:xfrm>
            <a:off x="2464342" y="2044333"/>
            <a:ext cx="2198913" cy="2503717"/>
          </a:xfrm>
          <a:prstGeom prst="rect">
            <a:avLst/>
          </a:prstGeom>
          <a:noFill/>
          <a:ln>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a:ea typeface="等线" panose="02010600030101010101" pitchFamily="2" charset="-122"/>
              <a:cs typeface="+mn-cs"/>
            </a:endParaRPr>
          </a:p>
        </p:txBody>
      </p:sp>
      <p:sp>
        <p:nvSpPr>
          <p:cNvPr id="5" name="矩形 4"/>
          <p:cNvSpPr/>
          <p:nvPr/>
        </p:nvSpPr>
        <p:spPr>
          <a:xfrm>
            <a:off x="2717257" y="2217084"/>
            <a:ext cx="1684744" cy="1630413"/>
          </a:xfrm>
          <a:prstGeom prst="rect">
            <a:avLst/>
          </a:prstGeom>
          <a:blipFill>
            <a:blip r:embed="rId3"/>
            <a:stretch>
              <a:fillRect/>
            </a:stretch>
          </a:blipFill>
          <a:ln>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a:ea typeface="等线" panose="02010600030101010101" pitchFamily="2" charset="-122"/>
              <a:cs typeface="+mn-cs"/>
            </a:endParaRPr>
          </a:p>
        </p:txBody>
      </p:sp>
      <p:sp>
        <p:nvSpPr>
          <p:cNvPr id="6" name="文本框 5"/>
          <p:cNvSpPr txBox="1"/>
          <p:nvPr/>
        </p:nvSpPr>
        <p:spPr>
          <a:xfrm>
            <a:off x="2590318" y="4020248"/>
            <a:ext cx="1811683" cy="338554"/>
          </a:xfrm>
          <a:prstGeom prst="rect">
            <a:avLst/>
          </a:prstGeom>
          <a:noFill/>
        </p:spPr>
        <p:txBody>
          <a:bodyPr wrap="square" rtlCol="0">
            <a:spAutoFit/>
          </a:bodyPr>
          <a:lstStyle>
            <a:defPPr>
              <a:defRPr lang="zh-CN"/>
            </a:defPPr>
            <a:lvl1pPr algn="ctr">
              <a:defRPr sz="3200" b="1">
                <a:solidFill>
                  <a:srgbClr val="808080"/>
                </a:solidFill>
                <a:latin typeface="微软雅黑" panose="020B0503020204020204" pitchFamily="34" charset="-122"/>
                <a:ea typeface="微软雅黑" panose="020B0503020204020204" pitchFamily="34" charset="-122"/>
              </a:defRPr>
            </a:lvl1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600" b="0" i="0" u="none" strike="noStrike" kern="0" cap="none" spc="0" normalizeH="0" baseline="0" noProof="0" dirty="0">
                <a:ln>
                  <a:noFill/>
                </a:ln>
                <a:solidFill>
                  <a:prstClr val="black">
                    <a:lumMod val="95000"/>
                    <a:lumOff val="5000"/>
                  </a:prstClr>
                </a:solidFill>
                <a:effectLst/>
                <a:uLnTx/>
                <a:uFillTx/>
                <a:latin typeface="等线" panose="02010600030101010101" pitchFamily="2" charset="-122"/>
                <a:ea typeface="等线" panose="02010600030101010101" pitchFamily="2" charset="-122"/>
                <a:cs typeface="+mn-cs"/>
              </a:rPr>
              <a:t>Click to enter the title text</a:t>
            </a:r>
          </a:p>
        </p:txBody>
      </p:sp>
      <p:sp>
        <p:nvSpPr>
          <p:cNvPr id="7" name="矩形 6"/>
          <p:cNvSpPr/>
          <p:nvPr/>
        </p:nvSpPr>
        <p:spPr>
          <a:xfrm>
            <a:off x="5000713" y="2044333"/>
            <a:ext cx="2198913" cy="2503717"/>
          </a:xfrm>
          <a:prstGeom prst="rect">
            <a:avLst/>
          </a:prstGeom>
          <a:noFill/>
          <a:ln>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a:ea typeface="等线" panose="02010600030101010101" pitchFamily="2" charset="-122"/>
              <a:cs typeface="+mn-cs"/>
            </a:endParaRPr>
          </a:p>
        </p:txBody>
      </p:sp>
      <p:sp>
        <p:nvSpPr>
          <p:cNvPr id="8" name="矩形 7"/>
          <p:cNvSpPr/>
          <p:nvPr/>
        </p:nvSpPr>
        <p:spPr>
          <a:xfrm>
            <a:off x="5253628" y="2217084"/>
            <a:ext cx="1684744" cy="1630413"/>
          </a:xfrm>
          <a:prstGeom prst="rect">
            <a:avLst/>
          </a:prstGeom>
          <a:blipFill>
            <a:blip r:embed="rId4"/>
            <a:stretch>
              <a:fillRect/>
            </a:stretch>
          </a:blipFill>
          <a:ln>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a:ea typeface="等线" panose="02010600030101010101" pitchFamily="2" charset="-122"/>
              <a:cs typeface="+mn-cs"/>
            </a:endParaRPr>
          </a:p>
        </p:txBody>
      </p:sp>
      <p:sp>
        <p:nvSpPr>
          <p:cNvPr id="9" name="文本框 8"/>
          <p:cNvSpPr txBox="1"/>
          <p:nvPr/>
        </p:nvSpPr>
        <p:spPr>
          <a:xfrm>
            <a:off x="5126689" y="4020248"/>
            <a:ext cx="1811683" cy="338554"/>
          </a:xfrm>
          <a:prstGeom prst="rect">
            <a:avLst/>
          </a:prstGeom>
          <a:noFill/>
        </p:spPr>
        <p:txBody>
          <a:bodyPr wrap="square" rtlCol="0">
            <a:spAutoFit/>
          </a:bodyPr>
          <a:lstStyle>
            <a:defPPr>
              <a:defRPr lang="zh-CN"/>
            </a:defPPr>
            <a:lvl1pPr algn="ctr">
              <a:defRPr sz="3200" b="1">
                <a:solidFill>
                  <a:srgbClr val="808080"/>
                </a:solidFill>
                <a:latin typeface="微软雅黑" panose="020B0503020204020204" pitchFamily="34" charset="-122"/>
                <a:ea typeface="微软雅黑" panose="020B0503020204020204" pitchFamily="34" charset="-122"/>
              </a:defRPr>
            </a:lvl1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600" b="0" i="0" u="none" strike="noStrike" kern="0" cap="none" spc="0" normalizeH="0" baseline="0" noProof="0" dirty="0">
                <a:ln>
                  <a:noFill/>
                </a:ln>
                <a:solidFill>
                  <a:prstClr val="black">
                    <a:lumMod val="95000"/>
                    <a:lumOff val="5000"/>
                  </a:prstClr>
                </a:solidFill>
                <a:effectLst/>
                <a:uLnTx/>
                <a:uFillTx/>
                <a:latin typeface="等线" panose="02010600030101010101" pitchFamily="2" charset="-122"/>
                <a:ea typeface="等线" panose="02010600030101010101" pitchFamily="2" charset="-122"/>
                <a:cs typeface="+mn-cs"/>
              </a:rPr>
              <a:t>Click to enter the title text</a:t>
            </a:r>
          </a:p>
        </p:txBody>
      </p:sp>
      <p:sp>
        <p:nvSpPr>
          <p:cNvPr id="10" name="矩形 9"/>
          <p:cNvSpPr/>
          <p:nvPr/>
        </p:nvSpPr>
        <p:spPr>
          <a:xfrm>
            <a:off x="7467597" y="2044333"/>
            <a:ext cx="2198913" cy="2503717"/>
          </a:xfrm>
          <a:prstGeom prst="rect">
            <a:avLst/>
          </a:prstGeom>
          <a:noFill/>
          <a:ln>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a:ea typeface="等线" panose="02010600030101010101" pitchFamily="2" charset="-122"/>
              <a:cs typeface="+mn-cs"/>
            </a:endParaRPr>
          </a:p>
        </p:txBody>
      </p:sp>
      <p:sp>
        <p:nvSpPr>
          <p:cNvPr id="11" name="矩形 10"/>
          <p:cNvSpPr/>
          <p:nvPr/>
        </p:nvSpPr>
        <p:spPr>
          <a:xfrm>
            <a:off x="7720512" y="2217084"/>
            <a:ext cx="1684744" cy="1630413"/>
          </a:xfrm>
          <a:prstGeom prst="rect">
            <a:avLst/>
          </a:prstGeom>
          <a:blipFill>
            <a:blip r:embed="rId5"/>
            <a:stretch>
              <a:fillRect/>
            </a:stretch>
          </a:blipFill>
          <a:ln>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a:ea typeface="等线" panose="02010600030101010101" pitchFamily="2" charset="-122"/>
              <a:cs typeface="+mn-cs"/>
            </a:endParaRPr>
          </a:p>
        </p:txBody>
      </p:sp>
      <p:sp>
        <p:nvSpPr>
          <p:cNvPr id="12" name="文本框 11"/>
          <p:cNvSpPr txBox="1"/>
          <p:nvPr/>
        </p:nvSpPr>
        <p:spPr>
          <a:xfrm>
            <a:off x="7593573" y="4020248"/>
            <a:ext cx="1811683" cy="338554"/>
          </a:xfrm>
          <a:prstGeom prst="rect">
            <a:avLst/>
          </a:prstGeom>
          <a:noFill/>
        </p:spPr>
        <p:txBody>
          <a:bodyPr wrap="square" rtlCol="0">
            <a:spAutoFit/>
          </a:bodyPr>
          <a:lstStyle>
            <a:defPPr>
              <a:defRPr lang="zh-CN"/>
            </a:defPPr>
            <a:lvl1pPr algn="ctr">
              <a:defRPr sz="3200" b="1">
                <a:solidFill>
                  <a:srgbClr val="808080"/>
                </a:solidFill>
                <a:latin typeface="微软雅黑" panose="020B0503020204020204" pitchFamily="34" charset="-122"/>
                <a:ea typeface="微软雅黑" panose="020B0503020204020204" pitchFamily="34" charset="-122"/>
              </a:defRPr>
            </a:lvl1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600" b="0" i="0" u="none" strike="noStrike" kern="0" cap="none" spc="0" normalizeH="0" baseline="0" noProof="0" dirty="0">
                <a:ln>
                  <a:noFill/>
                </a:ln>
                <a:solidFill>
                  <a:prstClr val="black">
                    <a:lumMod val="95000"/>
                    <a:lumOff val="5000"/>
                  </a:prstClr>
                </a:solidFill>
                <a:effectLst/>
                <a:uLnTx/>
                <a:uFillTx/>
                <a:latin typeface="等线" panose="02010600030101010101" pitchFamily="2" charset="-122"/>
                <a:ea typeface="等线" panose="02010600030101010101" pitchFamily="2" charset="-122"/>
                <a:cs typeface="+mn-cs"/>
              </a:rPr>
              <a:t>Click to enter the title text</a:t>
            </a:r>
          </a:p>
        </p:txBody>
      </p:sp>
      <p:sp>
        <p:nvSpPr>
          <p:cNvPr id="13" name="矩形 12"/>
          <p:cNvSpPr/>
          <p:nvPr/>
        </p:nvSpPr>
        <p:spPr>
          <a:xfrm>
            <a:off x="3027734" y="5340435"/>
            <a:ext cx="6090447" cy="830997"/>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600" b="0" i="0" u="none" strike="noStrike" kern="0" cap="none" spc="0" normalizeH="0" baseline="0" noProof="0" dirty="0">
                <a:ln>
                  <a:noFill/>
                </a:ln>
                <a:solidFill>
                  <a:prstClr val="black">
                    <a:lumMod val="95000"/>
                    <a:lumOff val="5000"/>
                  </a:prstClr>
                </a:solidFill>
                <a:effectLst/>
                <a:uLnTx/>
                <a:uFillTx/>
                <a:latin typeface="Calibri" panose="020F0502020204030204"/>
                <a:ea typeface="宋体" panose="02010600030101010101" pitchFamily="2" charset="-122"/>
                <a:cs typeface="+mn-cs"/>
                <a:sym typeface="Calibri" panose="020F0502020204030204" pitchFamily="34" charset="0"/>
              </a:rPr>
              <a:t>You can click here to enter your text. You can click here to enter your text. You can click here to enter your text. You can click here to enter your text. </a:t>
            </a:r>
            <a:endParaRPr kumimoji="0" lang="zh-CN" altLang="en-US" sz="1600" b="0" i="0" u="none" strike="noStrike" kern="1200" cap="none" spc="0" normalizeH="0" baseline="0" noProof="0" dirty="0">
              <a:ln>
                <a:noFill/>
              </a:ln>
              <a:solidFill>
                <a:prstClr val="black">
                  <a:lumMod val="95000"/>
                  <a:lumOff val="5000"/>
                </a:prstClr>
              </a:solidFill>
              <a:effectLst/>
              <a:uLnTx/>
              <a:uFillTx/>
              <a:latin typeface="Calibri" panose="020F0502020204030204"/>
              <a:ea typeface="宋体" panose="02010600030101010101" pitchFamily="2" charset="-122"/>
              <a:cs typeface="+mn-cs"/>
            </a:endParaRPr>
          </a:p>
        </p:txBody>
      </p:sp>
      <p:sp>
        <p:nvSpPr>
          <p:cNvPr id="14" name="矩形 13"/>
          <p:cNvSpPr/>
          <p:nvPr/>
        </p:nvSpPr>
        <p:spPr>
          <a:xfrm>
            <a:off x="4925367" y="4889374"/>
            <a:ext cx="2518638"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0" i="0" u="none" strike="noStrike" kern="1200" cap="none" spc="0" normalizeH="0" baseline="0" noProof="0" dirty="0">
                <a:ln>
                  <a:noFill/>
                </a:ln>
                <a:solidFill>
                  <a:prstClr val="black">
                    <a:lumMod val="95000"/>
                    <a:lumOff val="5000"/>
                  </a:prstClr>
                </a:solidFill>
                <a:effectLst/>
                <a:uLnTx/>
                <a:uFillTx/>
                <a:latin typeface="微软雅黑" panose="020B0503020204020204" pitchFamily="34" charset="-122"/>
                <a:ea typeface="微软雅黑" panose="020B0503020204020204" pitchFamily="34" charset="-122"/>
                <a:cs typeface="+mn-cs"/>
              </a:rPr>
              <a:t>Please fill in what you need here.</a:t>
            </a:r>
            <a:endParaRPr kumimoji="0" lang="zh-CN" altLang="en-US" sz="2000" b="0" i="0" u="none" strike="noStrike" kern="1200" cap="none" spc="0" normalizeH="0" baseline="0" noProof="0" dirty="0">
              <a:ln>
                <a:noFill/>
              </a:ln>
              <a:solidFill>
                <a:prstClr val="black">
                  <a:lumMod val="95000"/>
                  <a:lumOff val="5000"/>
                </a:prstClr>
              </a:solidFill>
              <a:effectLst/>
              <a:uLnTx/>
              <a:uFillTx/>
              <a:latin typeface="等线" panose="02010600030101010101"/>
              <a:ea typeface="等线" panose="02010600030101010101" pitchFamily="2"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down)">
                                      <p:cBhvr>
                                        <p:cTn id="11" dur="500"/>
                                        <p:tgtEl>
                                          <p:spTgt spid="3"/>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500"/>
                                        <p:tgtEl>
                                          <p:spTgt spid="4"/>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par>
                          <p:cTn id="18" fill="hold">
                            <p:stCondLst>
                              <p:cond delay="1000"/>
                            </p:stCondLst>
                            <p:childTnLst>
                              <p:par>
                                <p:cTn id="19" presetID="53" presetClass="entr" presetSubtype="16" fill="hold" grpId="0" nodeType="after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500" fill="hold"/>
                                        <p:tgtEl>
                                          <p:spTgt spid="6"/>
                                        </p:tgtEl>
                                        <p:attrNameLst>
                                          <p:attrName>ppt_w</p:attrName>
                                        </p:attrNameLst>
                                      </p:cBhvr>
                                      <p:tavLst>
                                        <p:tav tm="0">
                                          <p:val>
                                            <p:fltVal val="0"/>
                                          </p:val>
                                        </p:tav>
                                        <p:tav tm="100000">
                                          <p:val>
                                            <p:strVal val="#ppt_w"/>
                                          </p:val>
                                        </p:tav>
                                      </p:tavLst>
                                    </p:anim>
                                    <p:anim calcmode="lin" valueType="num">
                                      <p:cBhvr>
                                        <p:cTn id="22" dur="500" fill="hold"/>
                                        <p:tgtEl>
                                          <p:spTgt spid="6"/>
                                        </p:tgtEl>
                                        <p:attrNameLst>
                                          <p:attrName>ppt_h</p:attrName>
                                        </p:attrNameLst>
                                      </p:cBhvr>
                                      <p:tavLst>
                                        <p:tav tm="0">
                                          <p:val>
                                            <p:fltVal val="0"/>
                                          </p:val>
                                        </p:tav>
                                        <p:tav tm="100000">
                                          <p:val>
                                            <p:strVal val="#ppt_h"/>
                                          </p:val>
                                        </p:tav>
                                      </p:tavLst>
                                    </p:anim>
                                    <p:animEffect transition="in" filter="fade">
                                      <p:cBhvr>
                                        <p:cTn id="23" dur="500"/>
                                        <p:tgtEl>
                                          <p:spTgt spid="6"/>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500"/>
                                        <p:tgtEl>
                                          <p:spTgt spid="7"/>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fade">
                                      <p:cBhvr>
                                        <p:cTn id="29" dur="500"/>
                                        <p:tgtEl>
                                          <p:spTgt spid="8"/>
                                        </p:tgtEl>
                                      </p:cBhvr>
                                    </p:animEffect>
                                  </p:childTnLst>
                                </p:cTn>
                              </p:par>
                            </p:childTnLst>
                          </p:cTn>
                        </p:par>
                        <p:par>
                          <p:cTn id="30" fill="hold">
                            <p:stCondLst>
                              <p:cond delay="1500"/>
                            </p:stCondLst>
                            <p:childTnLst>
                              <p:par>
                                <p:cTn id="31" presetID="53" presetClass="entr" presetSubtype="16" fill="hold" grpId="0" nodeType="afterEffect">
                                  <p:stCondLst>
                                    <p:cond delay="0"/>
                                  </p:stCondLst>
                                  <p:childTnLst>
                                    <p:set>
                                      <p:cBhvr>
                                        <p:cTn id="32" dur="1" fill="hold">
                                          <p:stCondLst>
                                            <p:cond delay="0"/>
                                          </p:stCondLst>
                                        </p:cTn>
                                        <p:tgtEl>
                                          <p:spTgt spid="9"/>
                                        </p:tgtEl>
                                        <p:attrNameLst>
                                          <p:attrName>style.visibility</p:attrName>
                                        </p:attrNameLst>
                                      </p:cBhvr>
                                      <p:to>
                                        <p:strVal val="visible"/>
                                      </p:to>
                                    </p:set>
                                    <p:anim calcmode="lin" valueType="num">
                                      <p:cBhvr>
                                        <p:cTn id="33" dur="500" fill="hold"/>
                                        <p:tgtEl>
                                          <p:spTgt spid="9"/>
                                        </p:tgtEl>
                                        <p:attrNameLst>
                                          <p:attrName>ppt_w</p:attrName>
                                        </p:attrNameLst>
                                      </p:cBhvr>
                                      <p:tavLst>
                                        <p:tav tm="0">
                                          <p:val>
                                            <p:fltVal val="0"/>
                                          </p:val>
                                        </p:tav>
                                        <p:tav tm="100000">
                                          <p:val>
                                            <p:strVal val="#ppt_w"/>
                                          </p:val>
                                        </p:tav>
                                      </p:tavLst>
                                    </p:anim>
                                    <p:anim calcmode="lin" valueType="num">
                                      <p:cBhvr>
                                        <p:cTn id="34" dur="500" fill="hold"/>
                                        <p:tgtEl>
                                          <p:spTgt spid="9"/>
                                        </p:tgtEl>
                                        <p:attrNameLst>
                                          <p:attrName>ppt_h</p:attrName>
                                        </p:attrNameLst>
                                      </p:cBhvr>
                                      <p:tavLst>
                                        <p:tav tm="0">
                                          <p:val>
                                            <p:fltVal val="0"/>
                                          </p:val>
                                        </p:tav>
                                        <p:tav tm="100000">
                                          <p:val>
                                            <p:strVal val="#ppt_h"/>
                                          </p:val>
                                        </p:tav>
                                      </p:tavLst>
                                    </p:anim>
                                    <p:animEffect transition="in" filter="fade">
                                      <p:cBhvr>
                                        <p:cTn id="35" dur="500"/>
                                        <p:tgtEl>
                                          <p:spTgt spid="9"/>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fade">
                                      <p:cBhvr>
                                        <p:cTn id="38" dur="500"/>
                                        <p:tgtEl>
                                          <p:spTgt spid="10"/>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fade">
                                      <p:cBhvr>
                                        <p:cTn id="41" dur="500"/>
                                        <p:tgtEl>
                                          <p:spTgt spid="11"/>
                                        </p:tgtEl>
                                      </p:cBhvr>
                                    </p:animEffect>
                                  </p:childTnLst>
                                </p:cTn>
                              </p:par>
                            </p:childTnLst>
                          </p:cTn>
                        </p:par>
                        <p:par>
                          <p:cTn id="42" fill="hold">
                            <p:stCondLst>
                              <p:cond delay="2000"/>
                            </p:stCondLst>
                            <p:childTnLst>
                              <p:par>
                                <p:cTn id="43" presetID="53" presetClass="entr" presetSubtype="16" fill="hold" grpId="0" nodeType="afterEffect">
                                  <p:stCondLst>
                                    <p:cond delay="0"/>
                                  </p:stCondLst>
                                  <p:childTnLst>
                                    <p:set>
                                      <p:cBhvr>
                                        <p:cTn id="44" dur="1" fill="hold">
                                          <p:stCondLst>
                                            <p:cond delay="0"/>
                                          </p:stCondLst>
                                        </p:cTn>
                                        <p:tgtEl>
                                          <p:spTgt spid="12"/>
                                        </p:tgtEl>
                                        <p:attrNameLst>
                                          <p:attrName>style.visibility</p:attrName>
                                        </p:attrNameLst>
                                      </p:cBhvr>
                                      <p:to>
                                        <p:strVal val="visible"/>
                                      </p:to>
                                    </p:set>
                                    <p:anim calcmode="lin" valueType="num">
                                      <p:cBhvr>
                                        <p:cTn id="45" dur="500" fill="hold"/>
                                        <p:tgtEl>
                                          <p:spTgt spid="12"/>
                                        </p:tgtEl>
                                        <p:attrNameLst>
                                          <p:attrName>ppt_w</p:attrName>
                                        </p:attrNameLst>
                                      </p:cBhvr>
                                      <p:tavLst>
                                        <p:tav tm="0">
                                          <p:val>
                                            <p:fltVal val="0"/>
                                          </p:val>
                                        </p:tav>
                                        <p:tav tm="100000">
                                          <p:val>
                                            <p:strVal val="#ppt_w"/>
                                          </p:val>
                                        </p:tav>
                                      </p:tavLst>
                                    </p:anim>
                                    <p:anim calcmode="lin" valueType="num">
                                      <p:cBhvr>
                                        <p:cTn id="46" dur="500" fill="hold"/>
                                        <p:tgtEl>
                                          <p:spTgt spid="12"/>
                                        </p:tgtEl>
                                        <p:attrNameLst>
                                          <p:attrName>ppt_h</p:attrName>
                                        </p:attrNameLst>
                                      </p:cBhvr>
                                      <p:tavLst>
                                        <p:tav tm="0">
                                          <p:val>
                                            <p:fltVal val="0"/>
                                          </p:val>
                                        </p:tav>
                                        <p:tav tm="100000">
                                          <p:val>
                                            <p:strVal val="#ppt_h"/>
                                          </p:val>
                                        </p:tav>
                                      </p:tavLst>
                                    </p:anim>
                                    <p:animEffect transition="in" filter="fade">
                                      <p:cBhvr>
                                        <p:cTn id="47" dur="500"/>
                                        <p:tgtEl>
                                          <p:spTgt spid="12"/>
                                        </p:tgtEl>
                                      </p:cBhvr>
                                    </p:animEffect>
                                  </p:childTnLst>
                                </p:cTn>
                              </p:par>
                              <p:par>
                                <p:cTn id="48" presetID="22" presetClass="entr" presetSubtype="4" fill="hold" grpId="0" nodeType="withEffect">
                                  <p:stCondLst>
                                    <p:cond delay="0"/>
                                  </p:stCondLst>
                                  <p:childTnLst>
                                    <p:set>
                                      <p:cBhvr>
                                        <p:cTn id="49" dur="1" fill="hold">
                                          <p:stCondLst>
                                            <p:cond delay="0"/>
                                          </p:stCondLst>
                                        </p:cTn>
                                        <p:tgtEl>
                                          <p:spTgt spid="13"/>
                                        </p:tgtEl>
                                        <p:attrNameLst>
                                          <p:attrName>style.visibility</p:attrName>
                                        </p:attrNameLst>
                                      </p:cBhvr>
                                      <p:to>
                                        <p:strVal val="visible"/>
                                      </p:to>
                                    </p:set>
                                    <p:animEffect transition="in" filter="wipe(down)">
                                      <p:cBhvr>
                                        <p:cTn id="5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6" grpId="0"/>
      <p:bldP spid="7" grpId="0" animBg="1"/>
      <p:bldP spid="8" grpId="0" animBg="1"/>
      <p:bldP spid="9" grpId="0"/>
      <p:bldP spid="10" grpId="0" animBg="1"/>
      <p:bldP spid="11" grpId="0" animBg="1"/>
      <p:bldP spid="12" grpId="0"/>
      <p:bldP spid="1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957485" y="248537"/>
            <a:ext cx="2642790"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600" b="0" i="0" u="none" strike="noStrike" kern="0" cap="none" spc="0" normalizeH="0" baseline="0" noProof="0" dirty="0">
                <a:ln>
                  <a:noFill/>
                </a:ln>
                <a:solidFill>
                  <a:prstClr val="black"/>
                </a:solidFill>
                <a:effectLst/>
                <a:uLnTx/>
                <a:uFillTx/>
              </a:rPr>
              <a:t>Please add title text here</a:t>
            </a:r>
          </a:p>
        </p:txBody>
      </p:sp>
      <p:pic>
        <p:nvPicPr>
          <p:cNvPr id="3" name="图片 2"/>
          <p:cNvPicPr>
            <a:picLocks noChangeAspect="1"/>
          </p:cNvPicPr>
          <p:nvPr/>
        </p:nvPicPr>
        <p:blipFill rotWithShape="1">
          <a:blip r:embed="rId2"/>
          <a:srcRect t="15724"/>
          <a:stretch>
            <a:fillRect/>
          </a:stretch>
        </p:blipFill>
        <p:spPr>
          <a:xfrm>
            <a:off x="4775201" y="248537"/>
            <a:ext cx="300332" cy="481838"/>
          </a:xfrm>
          <a:prstGeom prst="rect">
            <a:avLst/>
          </a:prstGeom>
        </p:spPr>
      </p:pic>
      <p:sp>
        <p:nvSpPr>
          <p:cNvPr id="4" name="Rounded Rectangle 29"/>
          <p:cNvSpPr>
            <a:spLocks noChangeArrowheads="1"/>
          </p:cNvSpPr>
          <p:nvPr/>
        </p:nvSpPr>
        <p:spPr bwMode="auto">
          <a:xfrm>
            <a:off x="1828800" y="1874838"/>
            <a:ext cx="2032000" cy="3048000"/>
          </a:xfrm>
          <a:prstGeom prst="roundRect">
            <a:avLst>
              <a:gd name="adj" fmla="val 16667"/>
            </a:avLst>
          </a:prstGeom>
          <a:solidFill>
            <a:srgbClr val="D9D9D9"/>
          </a:solidFill>
          <a:ln>
            <a:noFill/>
          </a:ln>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endParaRPr lang="en-US" altLang="zh-CN" sz="2400">
              <a:solidFill>
                <a:srgbClr val="FFFFFF"/>
              </a:solidFill>
            </a:endParaRPr>
          </a:p>
        </p:txBody>
      </p:sp>
      <p:sp>
        <p:nvSpPr>
          <p:cNvPr id="5" name="Rounded Rectangle 30"/>
          <p:cNvSpPr>
            <a:spLocks noChangeArrowheads="1"/>
          </p:cNvSpPr>
          <p:nvPr/>
        </p:nvSpPr>
        <p:spPr bwMode="auto">
          <a:xfrm>
            <a:off x="3995738" y="1874838"/>
            <a:ext cx="2032000" cy="3048000"/>
          </a:xfrm>
          <a:prstGeom prst="roundRect">
            <a:avLst>
              <a:gd name="adj" fmla="val 16667"/>
            </a:avLst>
          </a:prstGeom>
          <a:solidFill>
            <a:srgbClr val="D9D9D9"/>
          </a:solidFill>
          <a:ln>
            <a:noFill/>
          </a:ln>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endParaRPr lang="en-US" altLang="zh-CN" sz="2400">
              <a:solidFill>
                <a:srgbClr val="FFFFFF"/>
              </a:solidFill>
            </a:endParaRPr>
          </a:p>
        </p:txBody>
      </p:sp>
      <p:sp>
        <p:nvSpPr>
          <p:cNvPr id="6" name="Rounded Rectangle 31"/>
          <p:cNvSpPr>
            <a:spLocks noChangeArrowheads="1"/>
          </p:cNvSpPr>
          <p:nvPr/>
        </p:nvSpPr>
        <p:spPr bwMode="auto">
          <a:xfrm>
            <a:off x="6164263" y="1874838"/>
            <a:ext cx="2032000" cy="3048000"/>
          </a:xfrm>
          <a:prstGeom prst="roundRect">
            <a:avLst>
              <a:gd name="adj" fmla="val 16667"/>
            </a:avLst>
          </a:prstGeom>
          <a:solidFill>
            <a:srgbClr val="D9D9D9"/>
          </a:solidFill>
          <a:ln>
            <a:noFill/>
          </a:ln>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endParaRPr lang="en-US" altLang="zh-CN" sz="2400">
              <a:solidFill>
                <a:srgbClr val="FFFFFF"/>
              </a:solidFill>
            </a:endParaRPr>
          </a:p>
        </p:txBody>
      </p:sp>
      <p:sp>
        <p:nvSpPr>
          <p:cNvPr id="7" name="Rounded Rectangle 32"/>
          <p:cNvSpPr>
            <a:spLocks noChangeArrowheads="1"/>
          </p:cNvSpPr>
          <p:nvPr/>
        </p:nvSpPr>
        <p:spPr bwMode="auto">
          <a:xfrm>
            <a:off x="8331200" y="1874838"/>
            <a:ext cx="2032000" cy="3048000"/>
          </a:xfrm>
          <a:prstGeom prst="roundRect">
            <a:avLst>
              <a:gd name="adj" fmla="val 16667"/>
            </a:avLst>
          </a:prstGeom>
          <a:solidFill>
            <a:srgbClr val="D9D9D9"/>
          </a:solidFill>
          <a:ln>
            <a:noFill/>
          </a:ln>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endParaRPr lang="en-US" altLang="zh-CN" sz="2400">
              <a:solidFill>
                <a:srgbClr val="FFFFFF"/>
              </a:solidFill>
            </a:endParaRPr>
          </a:p>
        </p:txBody>
      </p:sp>
      <p:sp>
        <p:nvSpPr>
          <p:cNvPr id="8" name="Rounded Rectangle 9"/>
          <p:cNvSpPr>
            <a:spLocks noChangeArrowheads="1"/>
          </p:cNvSpPr>
          <p:nvPr/>
        </p:nvSpPr>
        <p:spPr bwMode="auto">
          <a:xfrm>
            <a:off x="1828800" y="1874838"/>
            <a:ext cx="2032000" cy="3048000"/>
          </a:xfrm>
          <a:prstGeom prst="roundRect">
            <a:avLst>
              <a:gd name="adj" fmla="val 16667"/>
            </a:avLst>
          </a:prstGeom>
          <a:solidFill>
            <a:srgbClr val="EDD69D"/>
          </a:solidFill>
          <a:ln>
            <a:noFill/>
          </a:ln>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endParaRPr lang="en-US" altLang="zh-CN" sz="2400">
              <a:solidFill>
                <a:srgbClr val="FFFFFF"/>
              </a:solidFill>
            </a:endParaRPr>
          </a:p>
        </p:txBody>
      </p:sp>
      <p:sp>
        <p:nvSpPr>
          <p:cNvPr id="9" name="Rounded Rectangle 10"/>
          <p:cNvSpPr>
            <a:spLocks noChangeArrowheads="1"/>
          </p:cNvSpPr>
          <p:nvPr/>
        </p:nvSpPr>
        <p:spPr bwMode="auto">
          <a:xfrm>
            <a:off x="3995738" y="1874838"/>
            <a:ext cx="2032000" cy="3048000"/>
          </a:xfrm>
          <a:prstGeom prst="roundRect">
            <a:avLst>
              <a:gd name="adj" fmla="val 16667"/>
            </a:avLst>
          </a:prstGeom>
          <a:solidFill>
            <a:srgbClr val="FFBF40"/>
          </a:solidFill>
          <a:ln>
            <a:noFill/>
          </a:ln>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endParaRPr lang="en-US" altLang="zh-CN" sz="2400">
              <a:solidFill>
                <a:srgbClr val="FFFFFF"/>
              </a:solidFill>
            </a:endParaRPr>
          </a:p>
        </p:txBody>
      </p:sp>
      <p:sp>
        <p:nvSpPr>
          <p:cNvPr id="10" name="Rounded Rectangle 11"/>
          <p:cNvSpPr>
            <a:spLocks noChangeArrowheads="1"/>
          </p:cNvSpPr>
          <p:nvPr/>
        </p:nvSpPr>
        <p:spPr bwMode="auto">
          <a:xfrm>
            <a:off x="6164263" y="1874838"/>
            <a:ext cx="2032000" cy="3048000"/>
          </a:xfrm>
          <a:prstGeom prst="roundRect">
            <a:avLst>
              <a:gd name="adj" fmla="val 16667"/>
            </a:avLst>
          </a:prstGeom>
          <a:solidFill>
            <a:srgbClr val="EDD69D"/>
          </a:solidFill>
          <a:ln>
            <a:noFill/>
          </a:ln>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endParaRPr lang="en-US" altLang="zh-CN" sz="2400">
              <a:solidFill>
                <a:srgbClr val="FFFFFF"/>
              </a:solidFill>
            </a:endParaRPr>
          </a:p>
        </p:txBody>
      </p:sp>
      <p:sp>
        <p:nvSpPr>
          <p:cNvPr id="11" name="Rounded Rectangle 12"/>
          <p:cNvSpPr>
            <a:spLocks noChangeArrowheads="1"/>
          </p:cNvSpPr>
          <p:nvPr/>
        </p:nvSpPr>
        <p:spPr bwMode="auto">
          <a:xfrm>
            <a:off x="8331200" y="1874838"/>
            <a:ext cx="2032000" cy="3048000"/>
          </a:xfrm>
          <a:prstGeom prst="roundRect">
            <a:avLst>
              <a:gd name="adj" fmla="val 16667"/>
            </a:avLst>
          </a:prstGeom>
          <a:solidFill>
            <a:srgbClr val="FFBF40"/>
          </a:solidFill>
          <a:ln>
            <a:noFill/>
          </a:ln>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endParaRPr lang="en-US" altLang="zh-CN" sz="2400">
              <a:solidFill>
                <a:srgbClr val="FFFFFF"/>
              </a:solidFill>
            </a:endParaRPr>
          </a:p>
        </p:txBody>
      </p:sp>
      <p:sp>
        <p:nvSpPr>
          <p:cNvPr id="12" name="Freeform 6"/>
          <p:cNvSpPr>
            <a:spLocks noEditPoints="1"/>
          </p:cNvSpPr>
          <p:nvPr/>
        </p:nvSpPr>
        <p:spPr bwMode="auto">
          <a:xfrm>
            <a:off x="4800600" y="2232025"/>
            <a:ext cx="423863" cy="517525"/>
          </a:xfrm>
          <a:custGeom>
            <a:avLst/>
            <a:gdLst>
              <a:gd name="T0" fmla="*/ 62955 w 781"/>
              <a:gd name="T1" fmla="*/ 426293 h 953"/>
              <a:gd name="T2" fmla="*/ 199178 w 781"/>
              <a:gd name="T3" fmla="*/ 426293 h 953"/>
              <a:gd name="T4" fmla="*/ 199178 w 781"/>
              <a:gd name="T5" fmla="*/ 455617 h 953"/>
              <a:gd name="T6" fmla="*/ 62955 w 781"/>
              <a:gd name="T7" fmla="*/ 455617 h 953"/>
              <a:gd name="T8" fmla="*/ 62955 w 781"/>
              <a:gd name="T9" fmla="*/ 426293 h 953"/>
              <a:gd name="T10" fmla="*/ 62955 w 781"/>
              <a:gd name="T11" fmla="*/ 379048 h 953"/>
              <a:gd name="T12" fmla="*/ 199178 w 781"/>
              <a:gd name="T13" fmla="*/ 379048 h 953"/>
              <a:gd name="T14" fmla="*/ 199178 w 781"/>
              <a:gd name="T15" fmla="*/ 408372 h 953"/>
              <a:gd name="T16" fmla="*/ 62955 w 781"/>
              <a:gd name="T17" fmla="*/ 408372 h 953"/>
              <a:gd name="T18" fmla="*/ 62955 w 781"/>
              <a:gd name="T19" fmla="*/ 379048 h 953"/>
              <a:gd name="T20" fmla="*/ 62955 w 781"/>
              <a:gd name="T21" fmla="*/ 328544 h 953"/>
              <a:gd name="T22" fmla="*/ 199178 w 781"/>
              <a:gd name="T23" fmla="*/ 328544 h 953"/>
              <a:gd name="T24" fmla="*/ 199178 w 781"/>
              <a:gd name="T25" fmla="*/ 357869 h 953"/>
              <a:gd name="T26" fmla="*/ 62955 w 781"/>
              <a:gd name="T27" fmla="*/ 357869 h 953"/>
              <a:gd name="T28" fmla="*/ 62955 w 781"/>
              <a:gd name="T29" fmla="*/ 328544 h 953"/>
              <a:gd name="T30" fmla="*/ 62955 w 781"/>
              <a:gd name="T31" fmla="*/ 284014 h 953"/>
              <a:gd name="T32" fmla="*/ 199178 w 781"/>
              <a:gd name="T33" fmla="*/ 284014 h 953"/>
              <a:gd name="T34" fmla="*/ 199178 w 781"/>
              <a:gd name="T35" fmla="*/ 312796 h 953"/>
              <a:gd name="T36" fmla="*/ 62955 w 781"/>
              <a:gd name="T37" fmla="*/ 312796 h 953"/>
              <a:gd name="T38" fmla="*/ 62955 w 781"/>
              <a:gd name="T39" fmla="*/ 284014 h 953"/>
              <a:gd name="T40" fmla="*/ 62955 w 781"/>
              <a:gd name="T41" fmla="*/ 235683 h 953"/>
              <a:gd name="T42" fmla="*/ 199178 w 781"/>
              <a:gd name="T43" fmla="*/ 235683 h 953"/>
              <a:gd name="T44" fmla="*/ 199178 w 781"/>
              <a:gd name="T45" fmla="*/ 265008 h 953"/>
              <a:gd name="T46" fmla="*/ 62955 w 781"/>
              <a:gd name="T47" fmla="*/ 265008 h 953"/>
              <a:gd name="T48" fmla="*/ 62955 w 781"/>
              <a:gd name="T49" fmla="*/ 235683 h 953"/>
              <a:gd name="T50" fmla="*/ 289269 w 781"/>
              <a:gd name="T51" fmla="*/ 91775 h 953"/>
              <a:gd name="T52" fmla="*/ 347882 w 781"/>
              <a:gd name="T53" fmla="*/ 91775 h 953"/>
              <a:gd name="T54" fmla="*/ 347882 w 781"/>
              <a:gd name="T55" fmla="*/ 445300 h 953"/>
              <a:gd name="T56" fmla="*/ 289269 w 781"/>
              <a:gd name="T57" fmla="*/ 445300 h 953"/>
              <a:gd name="T58" fmla="*/ 289269 w 781"/>
              <a:gd name="T59" fmla="*/ 91775 h 953"/>
              <a:gd name="T60" fmla="*/ 147077 w 781"/>
              <a:gd name="T61" fmla="*/ 36384 h 953"/>
              <a:gd name="T62" fmla="*/ 152504 w 781"/>
              <a:gd name="T63" fmla="*/ 57563 h 953"/>
              <a:gd name="T64" fmla="*/ 153589 w 781"/>
              <a:gd name="T65" fmla="*/ 79828 h 953"/>
              <a:gd name="T66" fmla="*/ 150876 w 781"/>
              <a:gd name="T67" fmla="*/ 103179 h 953"/>
              <a:gd name="T68" fmla="*/ 143820 w 781"/>
              <a:gd name="T69" fmla="*/ 125444 h 953"/>
              <a:gd name="T70" fmla="*/ 131881 w 781"/>
              <a:gd name="T71" fmla="*/ 147709 h 953"/>
              <a:gd name="T72" fmla="*/ 116142 w 781"/>
              <a:gd name="T73" fmla="*/ 168345 h 953"/>
              <a:gd name="T74" fmla="*/ 96604 w 781"/>
              <a:gd name="T75" fmla="*/ 187352 h 953"/>
              <a:gd name="T76" fmla="*/ 93348 w 781"/>
              <a:gd name="T77" fmla="*/ 177034 h 953"/>
              <a:gd name="T78" fmla="*/ 87920 w 781"/>
              <a:gd name="T79" fmla="*/ 166173 h 953"/>
              <a:gd name="T80" fmla="*/ 81950 w 781"/>
              <a:gd name="T81" fmla="*/ 156398 h 953"/>
              <a:gd name="T82" fmla="*/ 73267 w 781"/>
              <a:gd name="T83" fmla="*/ 147166 h 953"/>
              <a:gd name="T84" fmla="*/ 67297 w 781"/>
              <a:gd name="T85" fmla="*/ 142822 h 953"/>
              <a:gd name="T86" fmla="*/ 58614 w 781"/>
              <a:gd name="T87" fmla="*/ 137391 h 953"/>
              <a:gd name="T88" fmla="*/ 47216 w 781"/>
              <a:gd name="T89" fmla="*/ 132504 h 953"/>
              <a:gd name="T90" fmla="*/ 30935 w 781"/>
              <a:gd name="T91" fmla="*/ 148795 h 953"/>
              <a:gd name="T92" fmla="*/ 29307 w 781"/>
              <a:gd name="T93" fmla="*/ 480598 h 953"/>
              <a:gd name="T94" fmla="*/ 392385 w 781"/>
              <a:gd name="T95" fmla="*/ 480598 h 953"/>
              <a:gd name="T96" fmla="*/ 393471 w 781"/>
              <a:gd name="T97" fmla="*/ 36384 h 953"/>
              <a:gd name="T98" fmla="*/ 147077 w 781"/>
              <a:gd name="T99" fmla="*/ 36384 h 953"/>
              <a:gd name="T100" fmla="*/ 134594 w 781"/>
              <a:gd name="T101" fmla="*/ 0 h 953"/>
              <a:gd name="T102" fmla="*/ 423863 w 781"/>
              <a:gd name="T103" fmla="*/ 0 h 953"/>
              <a:gd name="T104" fmla="*/ 421692 w 781"/>
              <a:gd name="T105" fmla="*/ 517525 h 953"/>
              <a:gd name="T106" fmla="*/ 0 w 781"/>
              <a:gd name="T107" fmla="*/ 517525 h 953"/>
              <a:gd name="T108" fmla="*/ 1628 w 781"/>
              <a:gd name="T109" fmla="*/ 130875 h 953"/>
              <a:gd name="T110" fmla="*/ 134594 w 781"/>
              <a:gd name="T111" fmla="*/ 0 h 95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781" h="953">
                <a:moveTo>
                  <a:pt x="116" y="785"/>
                </a:moveTo>
                <a:lnTo>
                  <a:pt x="367" y="785"/>
                </a:lnTo>
                <a:lnTo>
                  <a:pt x="367" y="839"/>
                </a:lnTo>
                <a:lnTo>
                  <a:pt x="116" y="839"/>
                </a:lnTo>
                <a:lnTo>
                  <a:pt x="116" y="785"/>
                </a:lnTo>
                <a:close/>
                <a:moveTo>
                  <a:pt x="116" y="698"/>
                </a:moveTo>
                <a:lnTo>
                  <a:pt x="367" y="698"/>
                </a:lnTo>
                <a:lnTo>
                  <a:pt x="367" y="752"/>
                </a:lnTo>
                <a:lnTo>
                  <a:pt x="116" y="752"/>
                </a:lnTo>
                <a:lnTo>
                  <a:pt x="116" y="698"/>
                </a:lnTo>
                <a:close/>
                <a:moveTo>
                  <a:pt x="116" y="605"/>
                </a:moveTo>
                <a:lnTo>
                  <a:pt x="367" y="605"/>
                </a:lnTo>
                <a:lnTo>
                  <a:pt x="367" y="659"/>
                </a:lnTo>
                <a:lnTo>
                  <a:pt x="116" y="659"/>
                </a:lnTo>
                <a:lnTo>
                  <a:pt x="116" y="605"/>
                </a:lnTo>
                <a:close/>
                <a:moveTo>
                  <a:pt x="116" y="523"/>
                </a:moveTo>
                <a:lnTo>
                  <a:pt x="367" y="523"/>
                </a:lnTo>
                <a:lnTo>
                  <a:pt x="367" y="576"/>
                </a:lnTo>
                <a:lnTo>
                  <a:pt x="116" y="576"/>
                </a:lnTo>
                <a:lnTo>
                  <a:pt x="116" y="523"/>
                </a:lnTo>
                <a:close/>
                <a:moveTo>
                  <a:pt x="116" y="434"/>
                </a:moveTo>
                <a:lnTo>
                  <a:pt x="367" y="434"/>
                </a:lnTo>
                <a:lnTo>
                  <a:pt x="367" y="488"/>
                </a:lnTo>
                <a:lnTo>
                  <a:pt x="116" y="488"/>
                </a:lnTo>
                <a:lnTo>
                  <a:pt x="116" y="434"/>
                </a:lnTo>
                <a:close/>
                <a:moveTo>
                  <a:pt x="533" y="169"/>
                </a:moveTo>
                <a:lnTo>
                  <a:pt x="641" y="169"/>
                </a:lnTo>
                <a:lnTo>
                  <a:pt x="641" y="820"/>
                </a:lnTo>
                <a:lnTo>
                  <a:pt x="533" y="820"/>
                </a:lnTo>
                <a:lnTo>
                  <a:pt x="533" y="169"/>
                </a:lnTo>
                <a:close/>
                <a:moveTo>
                  <a:pt x="271" y="67"/>
                </a:moveTo>
                <a:lnTo>
                  <a:pt x="281" y="106"/>
                </a:lnTo>
                <a:lnTo>
                  <a:pt x="283" y="147"/>
                </a:lnTo>
                <a:lnTo>
                  <a:pt x="278" y="190"/>
                </a:lnTo>
                <a:lnTo>
                  <a:pt x="265" y="231"/>
                </a:lnTo>
                <a:lnTo>
                  <a:pt x="243" y="272"/>
                </a:lnTo>
                <a:lnTo>
                  <a:pt x="214" y="310"/>
                </a:lnTo>
                <a:lnTo>
                  <a:pt x="178" y="345"/>
                </a:lnTo>
                <a:lnTo>
                  <a:pt x="172" y="326"/>
                </a:lnTo>
                <a:lnTo>
                  <a:pt x="162" y="306"/>
                </a:lnTo>
                <a:lnTo>
                  <a:pt x="151" y="288"/>
                </a:lnTo>
                <a:lnTo>
                  <a:pt x="135" y="271"/>
                </a:lnTo>
                <a:lnTo>
                  <a:pt x="124" y="263"/>
                </a:lnTo>
                <a:lnTo>
                  <a:pt x="108" y="253"/>
                </a:lnTo>
                <a:lnTo>
                  <a:pt x="87" y="244"/>
                </a:lnTo>
                <a:lnTo>
                  <a:pt x="57" y="274"/>
                </a:lnTo>
                <a:lnTo>
                  <a:pt x="54" y="885"/>
                </a:lnTo>
                <a:lnTo>
                  <a:pt x="723" y="885"/>
                </a:lnTo>
                <a:lnTo>
                  <a:pt x="725" y="67"/>
                </a:lnTo>
                <a:lnTo>
                  <a:pt x="271" y="67"/>
                </a:lnTo>
                <a:close/>
                <a:moveTo>
                  <a:pt x="248" y="0"/>
                </a:moveTo>
                <a:lnTo>
                  <a:pt x="781" y="0"/>
                </a:lnTo>
                <a:lnTo>
                  <a:pt x="777" y="953"/>
                </a:lnTo>
                <a:lnTo>
                  <a:pt x="0" y="953"/>
                </a:lnTo>
                <a:lnTo>
                  <a:pt x="3" y="241"/>
                </a:lnTo>
                <a:lnTo>
                  <a:pt x="248" y="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lIns="121920" tIns="60960" rIns="121920" bIns="60960"/>
          <a:lstStyle/>
          <a:p>
            <a:endParaRPr lang="zh-CN" altLang="en-US"/>
          </a:p>
        </p:txBody>
      </p:sp>
      <p:sp>
        <p:nvSpPr>
          <p:cNvPr id="13" name="Freeform 7"/>
          <p:cNvSpPr>
            <a:spLocks noEditPoints="1"/>
          </p:cNvSpPr>
          <p:nvPr/>
        </p:nvSpPr>
        <p:spPr bwMode="auto">
          <a:xfrm>
            <a:off x="2557463" y="2139950"/>
            <a:ext cx="574675" cy="701675"/>
          </a:xfrm>
          <a:custGeom>
            <a:avLst/>
            <a:gdLst>
              <a:gd name="T0" fmla="*/ 187406 w 1061"/>
              <a:gd name="T1" fmla="*/ 575081 h 1297"/>
              <a:gd name="T2" fmla="*/ 192281 w 1061"/>
              <a:gd name="T3" fmla="*/ 607541 h 1297"/>
              <a:gd name="T4" fmla="*/ 183614 w 1061"/>
              <a:gd name="T5" fmla="*/ 616738 h 1297"/>
              <a:gd name="T6" fmla="*/ 173323 w 1061"/>
              <a:gd name="T7" fmla="*/ 626476 h 1297"/>
              <a:gd name="T8" fmla="*/ 138117 w 1061"/>
              <a:gd name="T9" fmla="*/ 628099 h 1297"/>
              <a:gd name="T10" fmla="*/ 133242 w 1061"/>
              <a:gd name="T11" fmla="*/ 624312 h 1297"/>
              <a:gd name="T12" fmla="*/ 119160 w 1061"/>
              <a:gd name="T13" fmla="*/ 615115 h 1297"/>
              <a:gd name="T14" fmla="*/ 114285 w 1061"/>
              <a:gd name="T15" fmla="*/ 581573 h 1297"/>
              <a:gd name="T16" fmla="*/ 122951 w 1061"/>
              <a:gd name="T17" fmla="*/ 572917 h 1297"/>
              <a:gd name="T18" fmla="*/ 50914 w 1061"/>
              <a:gd name="T19" fmla="*/ 529637 h 1297"/>
              <a:gd name="T20" fmla="*/ 271359 w 1061"/>
              <a:gd name="T21" fmla="*/ 517736 h 1297"/>
              <a:gd name="T22" fmla="*/ 50914 w 1061"/>
              <a:gd name="T23" fmla="*/ 394929 h 1297"/>
              <a:gd name="T24" fmla="*/ 0 w 1061"/>
              <a:gd name="T25" fmla="*/ 394929 h 1297"/>
              <a:gd name="T26" fmla="*/ 261068 w 1061"/>
              <a:gd name="T27" fmla="*/ 410618 h 1297"/>
              <a:gd name="T28" fmla="*/ 140284 w 1061"/>
              <a:gd name="T29" fmla="*/ 328386 h 1297"/>
              <a:gd name="T30" fmla="*/ 92078 w 1061"/>
              <a:gd name="T31" fmla="*/ 359764 h 1297"/>
              <a:gd name="T32" fmla="*/ 80704 w 1061"/>
              <a:gd name="T33" fmla="*/ 417110 h 1297"/>
              <a:gd name="T34" fmla="*/ 114285 w 1061"/>
              <a:gd name="T35" fmla="*/ 466341 h 1297"/>
              <a:gd name="T36" fmla="*/ 126201 w 1061"/>
              <a:gd name="T37" fmla="*/ 484735 h 1297"/>
              <a:gd name="T38" fmla="*/ 181448 w 1061"/>
              <a:gd name="T39" fmla="*/ 478784 h 1297"/>
              <a:gd name="T40" fmla="*/ 205280 w 1061"/>
              <a:gd name="T41" fmla="*/ 457685 h 1297"/>
              <a:gd name="T42" fmla="*/ 229112 w 1061"/>
              <a:gd name="T43" fmla="*/ 401962 h 1297"/>
              <a:gd name="T44" fmla="*/ 206905 w 1061"/>
              <a:gd name="T45" fmla="*/ 348944 h 1297"/>
              <a:gd name="T46" fmla="*/ 154366 w 1061"/>
              <a:gd name="T47" fmla="*/ 326222 h 1297"/>
              <a:gd name="T48" fmla="*/ 207988 w 1061"/>
              <a:gd name="T49" fmla="*/ 321353 h 1297"/>
              <a:gd name="T50" fmla="*/ 248069 w 1061"/>
              <a:gd name="T51" fmla="*/ 383027 h 1297"/>
              <a:gd name="T52" fmla="*/ 232903 w 1061"/>
              <a:gd name="T53" fmla="*/ 458226 h 1297"/>
              <a:gd name="T54" fmla="*/ 202572 w 1061"/>
              <a:gd name="T55" fmla="*/ 485817 h 1297"/>
              <a:gd name="T56" fmla="*/ 193364 w 1061"/>
              <a:gd name="T57" fmla="*/ 566425 h 1297"/>
              <a:gd name="T58" fmla="*/ 107244 w 1061"/>
              <a:gd name="T59" fmla="*/ 560474 h 1297"/>
              <a:gd name="T60" fmla="*/ 102911 w 1061"/>
              <a:gd name="T61" fmla="*/ 484194 h 1297"/>
              <a:gd name="T62" fmla="*/ 66080 w 1061"/>
              <a:gd name="T63" fmla="*/ 440373 h 1297"/>
              <a:gd name="T64" fmla="*/ 67704 w 1061"/>
              <a:gd name="T65" fmla="*/ 359223 h 1297"/>
              <a:gd name="T66" fmla="*/ 132159 w 1061"/>
              <a:gd name="T67" fmla="*/ 307828 h 1297"/>
              <a:gd name="T68" fmla="*/ 76371 w 1061"/>
              <a:gd name="T69" fmla="*/ 327304 h 1297"/>
              <a:gd name="T70" fmla="*/ 271359 w 1061"/>
              <a:gd name="T71" fmla="*/ 287270 h 1297"/>
              <a:gd name="T72" fmla="*/ 163032 w 1061"/>
              <a:gd name="T73" fmla="*/ 231547 h 1297"/>
              <a:gd name="T74" fmla="*/ 163032 w 1061"/>
              <a:gd name="T75" fmla="*/ 231547 h 1297"/>
              <a:gd name="T76" fmla="*/ 432225 w 1061"/>
              <a:gd name="T77" fmla="*/ 179070 h 1297"/>
              <a:gd name="T78" fmla="*/ 497221 w 1061"/>
              <a:gd name="T79" fmla="*/ 139037 h 1297"/>
              <a:gd name="T80" fmla="*/ 527553 w 1061"/>
              <a:gd name="T81" fmla="*/ 159595 h 1297"/>
              <a:gd name="T82" fmla="*/ 563301 w 1061"/>
              <a:gd name="T83" fmla="*/ 427389 h 1297"/>
              <a:gd name="T84" fmla="*/ 527553 w 1061"/>
              <a:gd name="T85" fmla="*/ 420897 h 1297"/>
              <a:gd name="T86" fmla="*/ 445766 w 1061"/>
              <a:gd name="T87" fmla="*/ 476620 h 1297"/>
              <a:gd name="T88" fmla="*/ 145158 w 1061"/>
              <a:gd name="T89" fmla="*/ 192054 h 1297"/>
              <a:gd name="T90" fmla="*/ 118618 w 1061"/>
              <a:gd name="T91" fmla="*/ 166087 h 1297"/>
              <a:gd name="T92" fmla="*/ 145158 w 1061"/>
              <a:gd name="T93" fmla="*/ 140660 h 1297"/>
              <a:gd name="T94" fmla="*/ 412184 w 1061"/>
              <a:gd name="T95" fmla="*/ 225596 h 1297"/>
              <a:gd name="T96" fmla="*/ 459307 w 1061"/>
              <a:gd name="T97" fmla="*/ 139578 h 1297"/>
              <a:gd name="T98" fmla="*/ 431142 w 1061"/>
              <a:gd name="T99" fmla="*/ 2705 h 1297"/>
              <a:gd name="T100" fmla="*/ 475014 w 1061"/>
              <a:gd name="T101" fmla="*/ 52477 h 1297"/>
              <a:gd name="T102" fmla="*/ 459307 w 1061"/>
              <a:gd name="T103" fmla="*/ 121725 h 1297"/>
              <a:gd name="T104" fmla="*/ 397560 w 1061"/>
              <a:gd name="T105" fmla="*/ 140660 h 1297"/>
              <a:gd name="T106" fmla="*/ 353688 w 1061"/>
              <a:gd name="T107" fmla="*/ 90888 h 1297"/>
              <a:gd name="T108" fmla="*/ 370479 w 1061"/>
              <a:gd name="T109" fmla="*/ 20558 h 129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061" h="1297">
                <a:moveTo>
                  <a:pt x="235" y="1059"/>
                </a:moveTo>
                <a:lnTo>
                  <a:pt x="331" y="1059"/>
                </a:lnTo>
                <a:lnTo>
                  <a:pt x="339" y="1059"/>
                </a:lnTo>
                <a:lnTo>
                  <a:pt x="346" y="1063"/>
                </a:lnTo>
                <a:lnTo>
                  <a:pt x="350" y="1066"/>
                </a:lnTo>
                <a:lnTo>
                  <a:pt x="354" y="1071"/>
                </a:lnTo>
                <a:lnTo>
                  <a:pt x="355" y="1075"/>
                </a:lnTo>
                <a:lnTo>
                  <a:pt x="355" y="1123"/>
                </a:lnTo>
                <a:lnTo>
                  <a:pt x="354" y="1129"/>
                </a:lnTo>
                <a:lnTo>
                  <a:pt x="350" y="1134"/>
                </a:lnTo>
                <a:lnTo>
                  <a:pt x="346" y="1137"/>
                </a:lnTo>
                <a:lnTo>
                  <a:pt x="339" y="1140"/>
                </a:lnTo>
                <a:lnTo>
                  <a:pt x="331" y="1140"/>
                </a:lnTo>
                <a:lnTo>
                  <a:pt x="320" y="1140"/>
                </a:lnTo>
                <a:lnTo>
                  <a:pt x="320" y="1154"/>
                </a:lnTo>
                <a:lnTo>
                  <a:pt x="320" y="1158"/>
                </a:lnTo>
                <a:lnTo>
                  <a:pt x="317" y="1159"/>
                </a:lnTo>
                <a:lnTo>
                  <a:pt x="314" y="1161"/>
                </a:lnTo>
                <a:lnTo>
                  <a:pt x="311" y="1161"/>
                </a:lnTo>
                <a:lnTo>
                  <a:pt x="255" y="1161"/>
                </a:lnTo>
                <a:lnTo>
                  <a:pt x="252" y="1161"/>
                </a:lnTo>
                <a:lnTo>
                  <a:pt x="247" y="1159"/>
                </a:lnTo>
                <a:lnTo>
                  <a:pt x="246" y="1158"/>
                </a:lnTo>
                <a:lnTo>
                  <a:pt x="246" y="1154"/>
                </a:lnTo>
                <a:lnTo>
                  <a:pt x="246" y="1140"/>
                </a:lnTo>
                <a:lnTo>
                  <a:pt x="235" y="1140"/>
                </a:lnTo>
                <a:lnTo>
                  <a:pt x="227" y="1140"/>
                </a:lnTo>
                <a:lnTo>
                  <a:pt x="220" y="1137"/>
                </a:lnTo>
                <a:lnTo>
                  <a:pt x="216" y="1134"/>
                </a:lnTo>
                <a:lnTo>
                  <a:pt x="211" y="1129"/>
                </a:lnTo>
                <a:lnTo>
                  <a:pt x="211" y="1123"/>
                </a:lnTo>
                <a:lnTo>
                  <a:pt x="211" y="1075"/>
                </a:lnTo>
                <a:lnTo>
                  <a:pt x="211" y="1071"/>
                </a:lnTo>
                <a:lnTo>
                  <a:pt x="216" y="1066"/>
                </a:lnTo>
                <a:lnTo>
                  <a:pt x="220" y="1063"/>
                </a:lnTo>
                <a:lnTo>
                  <a:pt x="227" y="1059"/>
                </a:lnTo>
                <a:lnTo>
                  <a:pt x="235" y="1059"/>
                </a:lnTo>
                <a:close/>
                <a:moveTo>
                  <a:pt x="141" y="885"/>
                </a:moveTo>
                <a:lnTo>
                  <a:pt x="160" y="906"/>
                </a:lnTo>
                <a:lnTo>
                  <a:pt x="94" y="979"/>
                </a:lnTo>
                <a:lnTo>
                  <a:pt x="76" y="958"/>
                </a:lnTo>
                <a:lnTo>
                  <a:pt x="141" y="885"/>
                </a:lnTo>
                <a:close/>
                <a:moveTo>
                  <a:pt x="435" y="884"/>
                </a:moveTo>
                <a:lnTo>
                  <a:pt x="501" y="957"/>
                </a:lnTo>
                <a:lnTo>
                  <a:pt x="482" y="977"/>
                </a:lnTo>
                <a:lnTo>
                  <a:pt x="416" y="904"/>
                </a:lnTo>
                <a:lnTo>
                  <a:pt x="435" y="884"/>
                </a:lnTo>
                <a:close/>
                <a:moveTo>
                  <a:pt x="94" y="730"/>
                </a:moveTo>
                <a:lnTo>
                  <a:pt x="94" y="760"/>
                </a:lnTo>
                <a:lnTo>
                  <a:pt x="0" y="760"/>
                </a:lnTo>
                <a:lnTo>
                  <a:pt x="0" y="733"/>
                </a:lnTo>
                <a:lnTo>
                  <a:pt x="0" y="730"/>
                </a:lnTo>
                <a:lnTo>
                  <a:pt x="94" y="730"/>
                </a:lnTo>
                <a:close/>
                <a:moveTo>
                  <a:pt x="576" y="729"/>
                </a:moveTo>
                <a:lnTo>
                  <a:pt x="576" y="759"/>
                </a:lnTo>
                <a:lnTo>
                  <a:pt x="482" y="759"/>
                </a:lnTo>
                <a:lnTo>
                  <a:pt x="482" y="729"/>
                </a:lnTo>
                <a:lnTo>
                  <a:pt x="576" y="729"/>
                </a:lnTo>
                <a:close/>
                <a:moveTo>
                  <a:pt x="285" y="603"/>
                </a:moveTo>
                <a:lnTo>
                  <a:pt x="259" y="607"/>
                </a:lnTo>
                <a:lnTo>
                  <a:pt x="232" y="615"/>
                </a:lnTo>
                <a:lnTo>
                  <a:pt x="208" y="627"/>
                </a:lnTo>
                <a:lnTo>
                  <a:pt x="187" y="645"/>
                </a:lnTo>
                <a:lnTo>
                  <a:pt x="170" y="665"/>
                </a:lnTo>
                <a:lnTo>
                  <a:pt x="157" y="691"/>
                </a:lnTo>
                <a:lnTo>
                  <a:pt x="149" y="716"/>
                </a:lnTo>
                <a:lnTo>
                  <a:pt x="146" y="743"/>
                </a:lnTo>
                <a:lnTo>
                  <a:pt x="149" y="771"/>
                </a:lnTo>
                <a:lnTo>
                  <a:pt x="157" y="798"/>
                </a:lnTo>
                <a:lnTo>
                  <a:pt x="171" y="822"/>
                </a:lnTo>
                <a:lnTo>
                  <a:pt x="189" y="844"/>
                </a:lnTo>
                <a:lnTo>
                  <a:pt x="211" y="862"/>
                </a:lnTo>
                <a:lnTo>
                  <a:pt x="216" y="865"/>
                </a:lnTo>
                <a:lnTo>
                  <a:pt x="225" y="873"/>
                </a:lnTo>
                <a:lnTo>
                  <a:pt x="232" y="884"/>
                </a:lnTo>
                <a:lnTo>
                  <a:pt x="233" y="896"/>
                </a:lnTo>
                <a:lnTo>
                  <a:pt x="233" y="1012"/>
                </a:lnTo>
                <a:lnTo>
                  <a:pt x="333" y="1012"/>
                </a:lnTo>
                <a:lnTo>
                  <a:pt x="333" y="898"/>
                </a:lnTo>
                <a:lnTo>
                  <a:pt x="335" y="885"/>
                </a:lnTo>
                <a:lnTo>
                  <a:pt x="341" y="874"/>
                </a:lnTo>
                <a:lnTo>
                  <a:pt x="350" y="866"/>
                </a:lnTo>
                <a:lnTo>
                  <a:pt x="355" y="863"/>
                </a:lnTo>
                <a:lnTo>
                  <a:pt x="379" y="846"/>
                </a:lnTo>
                <a:lnTo>
                  <a:pt x="398" y="824"/>
                </a:lnTo>
                <a:lnTo>
                  <a:pt x="412" y="800"/>
                </a:lnTo>
                <a:lnTo>
                  <a:pt x="420" y="773"/>
                </a:lnTo>
                <a:lnTo>
                  <a:pt x="423" y="743"/>
                </a:lnTo>
                <a:lnTo>
                  <a:pt x="420" y="716"/>
                </a:lnTo>
                <a:lnTo>
                  <a:pt x="412" y="691"/>
                </a:lnTo>
                <a:lnTo>
                  <a:pt x="400" y="665"/>
                </a:lnTo>
                <a:lnTo>
                  <a:pt x="382" y="645"/>
                </a:lnTo>
                <a:lnTo>
                  <a:pt x="362" y="627"/>
                </a:lnTo>
                <a:lnTo>
                  <a:pt x="338" y="615"/>
                </a:lnTo>
                <a:lnTo>
                  <a:pt x="312" y="607"/>
                </a:lnTo>
                <a:lnTo>
                  <a:pt x="285" y="603"/>
                </a:lnTo>
                <a:close/>
                <a:moveTo>
                  <a:pt x="285" y="564"/>
                </a:moveTo>
                <a:lnTo>
                  <a:pt x="320" y="567"/>
                </a:lnTo>
                <a:lnTo>
                  <a:pt x="352" y="578"/>
                </a:lnTo>
                <a:lnTo>
                  <a:pt x="384" y="594"/>
                </a:lnTo>
                <a:lnTo>
                  <a:pt x="411" y="616"/>
                </a:lnTo>
                <a:lnTo>
                  <a:pt x="433" y="643"/>
                </a:lnTo>
                <a:lnTo>
                  <a:pt x="449" y="675"/>
                </a:lnTo>
                <a:lnTo>
                  <a:pt x="458" y="708"/>
                </a:lnTo>
                <a:lnTo>
                  <a:pt x="463" y="743"/>
                </a:lnTo>
                <a:lnTo>
                  <a:pt x="458" y="781"/>
                </a:lnTo>
                <a:lnTo>
                  <a:pt x="447" y="816"/>
                </a:lnTo>
                <a:lnTo>
                  <a:pt x="430" y="847"/>
                </a:lnTo>
                <a:lnTo>
                  <a:pt x="406" y="874"/>
                </a:lnTo>
                <a:lnTo>
                  <a:pt x="376" y="898"/>
                </a:lnTo>
                <a:lnTo>
                  <a:pt x="374" y="898"/>
                </a:lnTo>
                <a:lnTo>
                  <a:pt x="373" y="900"/>
                </a:lnTo>
                <a:lnTo>
                  <a:pt x="373" y="1018"/>
                </a:lnTo>
                <a:lnTo>
                  <a:pt x="368" y="1036"/>
                </a:lnTo>
                <a:lnTo>
                  <a:pt x="357" y="1047"/>
                </a:lnTo>
                <a:lnTo>
                  <a:pt x="341" y="1052"/>
                </a:lnTo>
                <a:lnTo>
                  <a:pt x="225" y="1052"/>
                </a:lnTo>
                <a:lnTo>
                  <a:pt x="209" y="1047"/>
                </a:lnTo>
                <a:lnTo>
                  <a:pt x="198" y="1036"/>
                </a:lnTo>
                <a:lnTo>
                  <a:pt x="193" y="1018"/>
                </a:lnTo>
                <a:lnTo>
                  <a:pt x="193" y="898"/>
                </a:lnTo>
                <a:lnTo>
                  <a:pt x="192" y="896"/>
                </a:lnTo>
                <a:lnTo>
                  <a:pt x="190" y="895"/>
                </a:lnTo>
                <a:lnTo>
                  <a:pt x="162" y="873"/>
                </a:lnTo>
                <a:lnTo>
                  <a:pt x="138" y="846"/>
                </a:lnTo>
                <a:lnTo>
                  <a:pt x="122" y="814"/>
                </a:lnTo>
                <a:lnTo>
                  <a:pt x="111" y="779"/>
                </a:lnTo>
                <a:lnTo>
                  <a:pt x="108" y="743"/>
                </a:lnTo>
                <a:lnTo>
                  <a:pt x="113" y="702"/>
                </a:lnTo>
                <a:lnTo>
                  <a:pt x="125" y="664"/>
                </a:lnTo>
                <a:lnTo>
                  <a:pt x="146" y="630"/>
                </a:lnTo>
                <a:lnTo>
                  <a:pt x="174" y="603"/>
                </a:lnTo>
                <a:lnTo>
                  <a:pt x="206" y="581"/>
                </a:lnTo>
                <a:lnTo>
                  <a:pt x="244" y="569"/>
                </a:lnTo>
                <a:lnTo>
                  <a:pt x="285" y="564"/>
                </a:lnTo>
                <a:close/>
                <a:moveTo>
                  <a:pt x="94" y="512"/>
                </a:moveTo>
                <a:lnTo>
                  <a:pt x="160" y="584"/>
                </a:lnTo>
                <a:lnTo>
                  <a:pt x="141" y="605"/>
                </a:lnTo>
                <a:lnTo>
                  <a:pt x="75" y="532"/>
                </a:lnTo>
                <a:lnTo>
                  <a:pt x="94" y="512"/>
                </a:lnTo>
                <a:close/>
                <a:moveTo>
                  <a:pt x="482" y="510"/>
                </a:moveTo>
                <a:lnTo>
                  <a:pt x="501" y="531"/>
                </a:lnTo>
                <a:lnTo>
                  <a:pt x="435" y="603"/>
                </a:lnTo>
                <a:lnTo>
                  <a:pt x="416" y="583"/>
                </a:lnTo>
                <a:lnTo>
                  <a:pt x="482" y="510"/>
                </a:lnTo>
                <a:close/>
                <a:moveTo>
                  <a:pt x="301" y="428"/>
                </a:moveTo>
                <a:lnTo>
                  <a:pt x="301" y="532"/>
                </a:lnTo>
                <a:lnTo>
                  <a:pt x="274" y="532"/>
                </a:lnTo>
                <a:lnTo>
                  <a:pt x="274" y="429"/>
                </a:lnTo>
                <a:lnTo>
                  <a:pt x="301" y="428"/>
                </a:lnTo>
                <a:close/>
                <a:moveTo>
                  <a:pt x="764" y="273"/>
                </a:moveTo>
                <a:lnTo>
                  <a:pt x="798" y="273"/>
                </a:lnTo>
                <a:lnTo>
                  <a:pt x="815" y="301"/>
                </a:lnTo>
                <a:lnTo>
                  <a:pt x="798" y="331"/>
                </a:lnTo>
                <a:lnTo>
                  <a:pt x="764" y="331"/>
                </a:lnTo>
                <a:lnTo>
                  <a:pt x="747" y="301"/>
                </a:lnTo>
                <a:lnTo>
                  <a:pt x="764" y="273"/>
                </a:lnTo>
                <a:close/>
                <a:moveTo>
                  <a:pt x="918" y="257"/>
                </a:moveTo>
                <a:lnTo>
                  <a:pt x="937" y="257"/>
                </a:lnTo>
                <a:lnTo>
                  <a:pt x="955" y="265"/>
                </a:lnTo>
                <a:lnTo>
                  <a:pt x="967" y="277"/>
                </a:lnTo>
                <a:lnTo>
                  <a:pt x="974" y="295"/>
                </a:lnTo>
                <a:lnTo>
                  <a:pt x="1061" y="743"/>
                </a:lnTo>
                <a:lnTo>
                  <a:pt x="1061" y="762"/>
                </a:lnTo>
                <a:lnTo>
                  <a:pt x="1053" y="778"/>
                </a:lnTo>
                <a:lnTo>
                  <a:pt x="1040" y="790"/>
                </a:lnTo>
                <a:lnTo>
                  <a:pt x="1023" y="798"/>
                </a:lnTo>
                <a:lnTo>
                  <a:pt x="1004" y="798"/>
                </a:lnTo>
                <a:lnTo>
                  <a:pt x="986" y="790"/>
                </a:lnTo>
                <a:lnTo>
                  <a:pt x="974" y="778"/>
                </a:lnTo>
                <a:lnTo>
                  <a:pt x="967" y="760"/>
                </a:lnTo>
                <a:lnTo>
                  <a:pt x="936" y="602"/>
                </a:lnTo>
                <a:lnTo>
                  <a:pt x="936" y="1297"/>
                </a:lnTo>
                <a:lnTo>
                  <a:pt x="823" y="881"/>
                </a:lnTo>
                <a:lnTo>
                  <a:pt x="763" y="881"/>
                </a:lnTo>
                <a:lnTo>
                  <a:pt x="630" y="1297"/>
                </a:lnTo>
                <a:lnTo>
                  <a:pt x="630" y="355"/>
                </a:lnTo>
                <a:lnTo>
                  <a:pt x="268" y="355"/>
                </a:lnTo>
                <a:lnTo>
                  <a:pt x="249" y="352"/>
                </a:lnTo>
                <a:lnTo>
                  <a:pt x="233" y="341"/>
                </a:lnTo>
                <a:lnTo>
                  <a:pt x="224" y="326"/>
                </a:lnTo>
                <a:lnTo>
                  <a:pt x="219" y="307"/>
                </a:lnTo>
                <a:lnTo>
                  <a:pt x="224" y="288"/>
                </a:lnTo>
                <a:lnTo>
                  <a:pt x="233" y="274"/>
                </a:lnTo>
                <a:lnTo>
                  <a:pt x="249" y="263"/>
                </a:lnTo>
                <a:lnTo>
                  <a:pt x="268" y="260"/>
                </a:lnTo>
                <a:lnTo>
                  <a:pt x="630" y="260"/>
                </a:lnTo>
                <a:lnTo>
                  <a:pt x="630" y="258"/>
                </a:lnTo>
                <a:lnTo>
                  <a:pt x="706" y="258"/>
                </a:lnTo>
                <a:lnTo>
                  <a:pt x="761" y="417"/>
                </a:lnTo>
                <a:lnTo>
                  <a:pt x="768" y="337"/>
                </a:lnTo>
                <a:lnTo>
                  <a:pt x="799" y="337"/>
                </a:lnTo>
                <a:lnTo>
                  <a:pt x="806" y="406"/>
                </a:lnTo>
                <a:lnTo>
                  <a:pt x="848" y="258"/>
                </a:lnTo>
                <a:lnTo>
                  <a:pt x="912" y="258"/>
                </a:lnTo>
                <a:lnTo>
                  <a:pt x="918" y="257"/>
                </a:lnTo>
                <a:close/>
                <a:moveTo>
                  <a:pt x="766" y="0"/>
                </a:moveTo>
                <a:lnTo>
                  <a:pt x="796" y="5"/>
                </a:lnTo>
                <a:lnTo>
                  <a:pt x="825" y="18"/>
                </a:lnTo>
                <a:lnTo>
                  <a:pt x="848" y="38"/>
                </a:lnTo>
                <a:lnTo>
                  <a:pt x="866" y="65"/>
                </a:lnTo>
                <a:lnTo>
                  <a:pt x="877" y="97"/>
                </a:lnTo>
                <a:lnTo>
                  <a:pt x="882" y="132"/>
                </a:lnTo>
                <a:lnTo>
                  <a:pt x="877" y="168"/>
                </a:lnTo>
                <a:lnTo>
                  <a:pt x="866" y="198"/>
                </a:lnTo>
                <a:lnTo>
                  <a:pt x="848" y="225"/>
                </a:lnTo>
                <a:lnTo>
                  <a:pt x="825" y="246"/>
                </a:lnTo>
                <a:lnTo>
                  <a:pt x="796" y="260"/>
                </a:lnTo>
                <a:lnTo>
                  <a:pt x="766" y="265"/>
                </a:lnTo>
                <a:lnTo>
                  <a:pt x="734" y="260"/>
                </a:lnTo>
                <a:lnTo>
                  <a:pt x="707" y="246"/>
                </a:lnTo>
                <a:lnTo>
                  <a:pt x="684" y="225"/>
                </a:lnTo>
                <a:lnTo>
                  <a:pt x="666" y="198"/>
                </a:lnTo>
                <a:lnTo>
                  <a:pt x="653" y="168"/>
                </a:lnTo>
                <a:lnTo>
                  <a:pt x="650" y="132"/>
                </a:lnTo>
                <a:lnTo>
                  <a:pt x="653" y="97"/>
                </a:lnTo>
                <a:lnTo>
                  <a:pt x="666" y="65"/>
                </a:lnTo>
                <a:lnTo>
                  <a:pt x="684" y="38"/>
                </a:lnTo>
                <a:lnTo>
                  <a:pt x="707" y="18"/>
                </a:lnTo>
                <a:lnTo>
                  <a:pt x="734" y="5"/>
                </a:lnTo>
                <a:lnTo>
                  <a:pt x="766" y="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lIns="121920" tIns="60960" rIns="121920" bIns="60960"/>
          <a:lstStyle/>
          <a:p>
            <a:endParaRPr lang="zh-CN" altLang="en-US"/>
          </a:p>
        </p:txBody>
      </p:sp>
      <p:sp>
        <p:nvSpPr>
          <p:cNvPr id="14" name="Freeform 8"/>
          <p:cNvSpPr>
            <a:spLocks noEditPoints="1"/>
          </p:cNvSpPr>
          <p:nvPr/>
        </p:nvSpPr>
        <p:spPr bwMode="auto">
          <a:xfrm>
            <a:off x="6845300" y="2235200"/>
            <a:ext cx="668338" cy="511175"/>
          </a:xfrm>
          <a:custGeom>
            <a:avLst/>
            <a:gdLst>
              <a:gd name="T0" fmla="*/ 148640 w 1232"/>
              <a:gd name="T1" fmla="*/ 436448 h 944"/>
              <a:gd name="T2" fmla="*/ 193124 w 1232"/>
              <a:gd name="T3" fmla="*/ 439156 h 944"/>
              <a:gd name="T4" fmla="*/ 250084 w 1232"/>
              <a:gd name="T5" fmla="*/ 428867 h 944"/>
              <a:gd name="T6" fmla="*/ 249542 w 1232"/>
              <a:gd name="T7" fmla="*/ 360097 h 944"/>
              <a:gd name="T8" fmla="*/ 310300 w 1232"/>
              <a:gd name="T9" fmla="*/ 307571 h 944"/>
              <a:gd name="T10" fmla="*/ 206143 w 1232"/>
              <a:gd name="T11" fmla="*/ 367136 h 944"/>
              <a:gd name="T12" fmla="*/ 249542 w 1232"/>
              <a:gd name="T13" fmla="*/ 307571 h 944"/>
              <a:gd name="T14" fmla="*/ 133993 w 1232"/>
              <a:gd name="T15" fmla="*/ 344393 h 944"/>
              <a:gd name="T16" fmla="*/ 170339 w 1232"/>
              <a:gd name="T17" fmla="*/ 307571 h 944"/>
              <a:gd name="T18" fmla="*/ 91679 w 1232"/>
              <a:gd name="T19" fmla="*/ 346559 h 944"/>
              <a:gd name="T20" fmla="*/ 89510 w 1232"/>
              <a:gd name="T21" fmla="*/ 307571 h 944"/>
              <a:gd name="T22" fmla="*/ 292398 w 1232"/>
              <a:gd name="T23" fmla="*/ 511175 h 944"/>
              <a:gd name="T24" fmla="*/ 355326 w 1232"/>
              <a:gd name="T25" fmla="*/ 355765 h 944"/>
              <a:gd name="T26" fmla="*/ 379195 w 1232"/>
              <a:gd name="T27" fmla="*/ 319484 h 944"/>
              <a:gd name="T28" fmla="*/ 393842 w 1232"/>
              <a:gd name="T29" fmla="*/ 283745 h 944"/>
              <a:gd name="T30" fmla="*/ 324947 w 1232"/>
              <a:gd name="T31" fmla="*/ 284828 h 944"/>
              <a:gd name="T32" fmla="*/ 288058 w 1232"/>
              <a:gd name="T33" fmla="*/ 229596 h 944"/>
              <a:gd name="T34" fmla="*/ 261476 w 1232"/>
              <a:gd name="T35" fmla="*/ 257753 h 944"/>
              <a:gd name="T36" fmla="*/ 103072 w 1232"/>
              <a:gd name="T37" fmla="*/ 257753 h 944"/>
              <a:gd name="T38" fmla="*/ 100359 w 1232"/>
              <a:gd name="T39" fmla="*/ 229596 h 944"/>
              <a:gd name="T40" fmla="*/ 82457 w 1232"/>
              <a:gd name="T41" fmla="*/ 284828 h 944"/>
              <a:gd name="T42" fmla="*/ 281006 w 1232"/>
              <a:gd name="T43" fmla="*/ 151620 h 944"/>
              <a:gd name="T44" fmla="*/ 336881 w 1232"/>
              <a:gd name="T45" fmla="*/ 187900 h 944"/>
              <a:gd name="T46" fmla="*/ 193124 w 1232"/>
              <a:gd name="T47" fmla="*/ 151620 h 944"/>
              <a:gd name="T48" fmla="*/ 256052 w 1232"/>
              <a:gd name="T49" fmla="*/ 151620 h 944"/>
              <a:gd name="T50" fmla="*/ 100359 w 1232"/>
              <a:gd name="T51" fmla="*/ 206311 h 944"/>
              <a:gd name="T52" fmla="*/ 38516 w 1232"/>
              <a:gd name="T53" fmla="*/ 151620 h 944"/>
              <a:gd name="T54" fmla="*/ 75405 w 1232"/>
              <a:gd name="T55" fmla="*/ 206311 h 944"/>
              <a:gd name="T56" fmla="*/ 423136 w 1232"/>
              <a:gd name="T57" fmla="*/ 130501 h 944"/>
              <a:gd name="T58" fmla="*/ 423136 w 1232"/>
              <a:gd name="T59" fmla="*/ 130501 h 944"/>
              <a:gd name="T60" fmla="*/ 274496 w 1232"/>
              <a:gd name="T61" fmla="*/ 128335 h 944"/>
              <a:gd name="T62" fmla="*/ 266359 w 1232"/>
              <a:gd name="T63" fmla="*/ 86640 h 944"/>
              <a:gd name="T64" fmla="*/ 80830 w 1232"/>
              <a:gd name="T65" fmla="*/ 98553 h 944"/>
              <a:gd name="T66" fmla="*/ 97104 w 1232"/>
              <a:gd name="T67" fmla="*/ 108841 h 944"/>
              <a:gd name="T68" fmla="*/ 193124 w 1232"/>
              <a:gd name="T69" fmla="*/ 128335 h 944"/>
              <a:gd name="T70" fmla="*/ 219163 w 1232"/>
              <a:gd name="T71" fmla="*/ 79059 h 944"/>
              <a:gd name="T72" fmla="*/ 157320 w 1232"/>
              <a:gd name="T73" fmla="*/ 69312 h 944"/>
              <a:gd name="T74" fmla="*/ 115006 w 1232"/>
              <a:gd name="T75" fmla="*/ 128335 h 944"/>
              <a:gd name="T76" fmla="*/ 193124 w 1232"/>
              <a:gd name="T77" fmla="*/ 36822 h 944"/>
              <a:gd name="T78" fmla="*/ 267444 w 1232"/>
              <a:gd name="T79" fmla="*/ 58482 h 944"/>
              <a:gd name="T80" fmla="*/ 339594 w 1232"/>
              <a:gd name="T81" fmla="*/ 128335 h 944"/>
              <a:gd name="T82" fmla="*/ 351528 w 1232"/>
              <a:gd name="T83" fmla="*/ 151620 h 944"/>
              <a:gd name="T84" fmla="*/ 364548 w 1232"/>
              <a:gd name="T85" fmla="*/ 229596 h 944"/>
              <a:gd name="T86" fmla="*/ 352613 w 1232"/>
              <a:gd name="T87" fmla="*/ 284828 h 944"/>
              <a:gd name="T88" fmla="*/ 324947 w 1232"/>
              <a:gd name="T89" fmla="*/ 329773 h 944"/>
              <a:gd name="T90" fmla="*/ 244117 w 1232"/>
              <a:gd name="T91" fmla="*/ 388255 h 944"/>
              <a:gd name="T92" fmla="*/ 170339 w 1232"/>
              <a:gd name="T93" fmla="*/ 399626 h 944"/>
              <a:gd name="T94" fmla="*/ 97104 w 1232"/>
              <a:gd name="T95" fmla="*/ 377966 h 944"/>
              <a:gd name="T96" fmla="*/ 23869 w 1232"/>
              <a:gd name="T97" fmla="*/ 307571 h 944"/>
              <a:gd name="T98" fmla="*/ 12477 w 1232"/>
              <a:gd name="T99" fmla="*/ 284828 h 944"/>
              <a:gd name="T100" fmla="*/ 0 w 1232"/>
              <a:gd name="T101" fmla="*/ 206311 h 944"/>
              <a:gd name="T102" fmla="*/ 10850 w 1232"/>
              <a:gd name="T103" fmla="*/ 151620 h 944"/>
              <a:gd name="T104" fmla="*/ 38516 w 1232"/>
              <a:gd name="T105" fmla="*/ 107217 h 944"/>
              <a:gd name="T106" fmla="*/ 120431 w 1232"/>
              <a:gd name="T107" fmla="*/ 48193 h 944"/>
              <a:gd name="T108" fmla="*/ 566894 w 1232"/>
              <a:gd name="T109" fmla="*/ 0 h 944"/>
              <a:gd name="T110" fmla="*/ 566894 w 1232"/>
              <a:gd name="T111" fmla="*/ 0 h 94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232" h="944">
                <a:moveTo>
                  <a:pt x="461" y="792"/>
                </a:moveTo>
                <a:lnTo>
                  <a:pt x="461" y="944"/>
                </a:lnTo>
                <a:lnTo>
                  <a:pt x="274" y="944"/>
                </a:lnTo>
                <a:lnTo>
                  <a:pt x="274" y="806"/>
                </a:lnTo>
                <a:lnTo>
                  <a:pt x="295" y="809"/>
                </a:lnTo>
                <a:lnTo>
                  <a:pt x="304" y="811"/>
                </a:lnTo>
                <a:lnTo>
                  <a:pt x="314" y="811"/>
                </a:lnTo>
                <a:lnTo>
                  <a:pt x="356" y="811"/>
                </a:lnTo>
                <a:lnTo>
                  <a:pt x="368" y="811"/>
                </a:lnTo>
                <a:lnTo>
                  <a:pt x="377" y="809"/>
                </a:lnTo>
                <a:lnTo>
                  <a:pt x="420" y="803"/>
                </a:lnTo>
                <a:lnTo>
                  <a:pt x="461" y="792"/>
                </a:lnTo>
                <a:close/>
                <a:moveTo>
                  <a:pt x="506" y="568"/>
                </a:moveTo>
                <a:lnTo>
                  <a:pt x="493" y="605"/>
                </a:lnTo>
                <a:lnTo>
                  <a:pt x="477" y="636"/>
                </a:lnTo>
                <a:lnTo>
                  <a:pt x="460" y="665"/>
                </a:lnTo>
                <a:lnTo>
                  <a:pt x="491" y="646"/>
                </a:lnTo>
                <a:lnTo>
                  <a:pt x="521" y="624"/>
                </a:lnTo>
                <a:lnTo>
                  <a:pt x="548" y="598"/>
                </a:lnTo>
                <a:lnTo>
                  <a:pt x="572" y="568"/>
                </a:lnTo>
                <a:lnTo>
                  <a:pt x="506" y="568"/>
                </a:lnTo>
                <a:close/>
                <a:moveTo>
                  <a:pt x="356" y="568"/>
                </a:moveTo>
                <a:lnTo>
                  <a:pt x="356" y="689"/>
                </a:lnTo>
                <a:lnTo>
                  <a:pt x="380" y="678"/>
                </a:lnTo>
                <a:lnTo>
                  <a:pt x="404" y="660"/>
                </a:lnTo>
                <a:lnTo>
                  <a:pt x="425" y="636"/>
                </a:lnTo>
                <a:lnTo>
                  <a:pt x="444" y="605"/>
                </a:lnTo>
                <a:lnTo>
                  <a:pt x="460" y="568"/>
                </a:lnTo>
                <a:lnTo>
                  <a:pt x="356" y="568"/>
                </a:lnTo>
                <a:close/>
                <a:moveTo>
                  <a:pt x="212" y="568"/>
                </a:moveTo>
                <a:lnTo>
                  <a:pt x="228" y="605"/>
                </a:lnTo>
                <a:lnTo>
                  <a:pt x="247" y="636"/>
                </a:lnTo>
                <a:lnTo>
                  <a:pt x="268" y="660"/>
                </a:lnTo>
                <a:lnTo>
                  <a:pt x="290" y="678"/>
                </a:lnTo>
                <a:lnTo>
                  <a:pt x="314" y="689"/>
                </a:lnTo>
                <a:lnTo>
                  <a:pt x="314" y="568"/>
                </a:lnTo>
                <a:lnTo>
                  <a:pt x="212" y="568"/>
                </a:lnTo>
                <a:close/>
                <a:moveTo>
                  <a:pt x="98" y="568"/>
                </a:moveTo>
                <a:lnTo>
                  <a:pt x="131" y="608"/>
                </a:lnTo>
                <a:lnTo>
                  <a:pt x="169" y="640"/>
                </a:lnTo>
                <a:lnTo>
                  <a:pt x="212" y="665"/>
                </a:lnTo>
                <a:lnTo>
                  <a:pt x="195" y="636"/>
                </a:lnTo>
                <a:lnTo>
                  <a:pt x="179" y="605"/>
                </a:lnTo>
                <a:lnTo>
                  <a:pt x="165" y="568"/>
                </a:lnTo>
                <a:lnTo>
                  <a:pt x="98" y="568"/>
                </a:lnTo>
                <a:close/>
                <a:moveTo>
                  <a:pt x="726" y="524"/>
                </a:moveTo>
                <a:lnTo>
                  <a:pt x="726" y="944"/>
                </a:lnTo>
                <a:lnTo>
                  <a:pt x="539" y="944"/>
                </a:lnTo>
                <a:lnTo>
                  <a:pt x="539" y="757"/>
                </a:lnTo>
                <a:lnTo>
                  <a:pt x="582" y="728"/>
                </a:lnTo>
                <a:lnTo>
                  <a:pt x="620" y="695"/>
                </a:lnTo>
                <a:lnTo>
                  <a:pt x="655" y="657"/>
                </a:lnTo>
                <a:lnTo>
                  <a:pt x="685" y="616"/>
                </a:lnTo>
                <a:lnTo>
                  <a:pt x="688" y="609"/>
                </a:lnTo>
                <a:lnTo>
                  <a:pt x="693" y="603"/>
                </a:lnTo>
                <a:lnTo>
                  <a:pt x="699" y="590"/>
                </a:lnTo>
                <a:lnTo>
                  <a:pt x="715" y="559"/>
                </a:lnTo>
                <a:lnTo>
                  <a:pt x="720" y="546"/>
                </a:lnTo>
                <a:lnTo>
                  <a:pt x="723" y="533"/>
                </a:lnTo>
                <a:lnTo>
                  <a:pt x="726" y="524"/>
                </a:lnTo>
                <a:close/>
                <a:moveTo>
                  <a:pt x="531" y="424"/>
                </a:moveTo>
                <a:lnTo>
                  <a:pt x="528" y="476"/>
                </a:lnTo>
                <a:lnTo>
                  <a:pt x="518" y="526"/>
                </a:lnTo>
                <a:lnTo>
                  <a:pt x="599" y="526"/>
                </a:lnTo>
                <a:lnTo>
                  <a:pt x="612" y="492"/>
                </a:lnTo>
                <a:lnTo>
                  <a:pt x="621" y="459"/>
                </a:lnTo>
                <a:lnTo>
                  <a:pt x="626" y="424"/>
                </a:lnTo>
                <a:lnTo>
                  <a:pt x="531" y="424"/>
                </a:lnTo>
                <a:close/>
                <a:moveTo>
                  <a:pt x="356" y="424"/>
                </a:moveTo>
                <a:lnTo>
                  <a:pt x="356" y="526"/>
                </a:lnTo>
                <a:lnTo>
                  <a:pt x="472" y="526"/>
                </a:lnTo>
                <a:lnTo>
                  <a:pt x="482" y="476"/>
                </a:lnTo>
                <a:lnTo>
                  <a:pt x="485" y="424"/>
                </a:lnTo>
                <a:lnTo>
                  <a:pt x="356" y="424"/>
                </a:lnTo>
                <a:close/>
                <a:moveTo>
                  <a:pt x="185" y="424"/>
                </a:moveTo>
                <a:lnTo>
                  <a:pt x="190" y="476"/>
                </a:lnTo>
                <a:lnTo>
                  <a:pt x="199" y="526"/>
                </a:lnTo>
                <a:lnTo>
                  <a:pt x="314" y="526"/>
                </a:lnTo>
                <a:lnTo>
                  <a:pt x="314" y="424"/>
                </a:lnTo>
                <a:lnTo>
                  <a:pt x="185" y="424"/>
                </a:lnTo>
                <a:close/>
                <a:moveTo>
                  <a:pt x="46" y="424"/>
                </a:moveTo>
                <a:lnTo>
                  <a:pt x="54" y="476"/>
                </a:lnTo>
                <a:lnTo>
                  <a:pt x="71" y="526"/>
                </a:lnTo>
                <a:lnTo>
                  <a:pt x="152" y="526"/>
                </a:lnTo>
                <a:lnTo>
                  <a:pt x="144" y="476"/>
                </a:lnTo>
                <a:lnTo>
                  <a:pt x="139" y="424"/>
                </a:lnTo>
                <a:lnTo>
                  <a:pt x="46" y="424"/>
                </a:lnTo>
                <a:close/>
                <a:moveTo>
                  <a:pt x="518" y="280"/>
                </a:moveTo>
                <a:lnTo>
                  <a:pt x="528" y="329"/>
                </a:lnTo>
                <a:lnTo>
                  <a:pt x="531" y="381"/>
                </a:lnTo>
                <a:lnTo>
                  <a:pt x="626" y="381"/>
                </a:lnTo>
                <a:lnTo>
                  <a:pt x="621" y="347"/>
                </a:lnTo>
                <a:lnTo>
                  <a:pt x="612" y="313"/>
                </a:lnTo>
                <a:lnTo>
                  <a:pt x="599" y="280"/>
                </a:lnTo>
                <a:lnTo>
                  <a:pt x="518" y="280"/>
                </a:lnTo>
                <a:close/>
                <a:moveTo>
                  <a:pt x="356" y="280"/>
                </a:moveTo>
                <a:lnTo>
                  <a:pt x="356" y="381"/>
                </a:lnTo>
                <a:lnTo>
                  <a:pt x="485" y="381"/>
                </a:lnTo>
                <a:lnTo>
                  <a:pt x="482" y="329"/>
                </a:lnTo>
                <a:lnTo>
                  <a:pt x="472" y="280"/>
                </a:lnTo>
                <a:lnTo>
                  <a:pt x="356" y="280"/>
                </a:lnTo>
                <a:close/>
                <a:moveTo>
                  <a:pt x="199" y="280"/>
                </a:moveTo>
                <a:lnTo>
                  <a:pt x="190" y="329"/>
                </a:lnTo>
                <a:lnTo>
                  <a:pt x="185" y="381"/>
                </a:lnTo>
                <a:lnTo>
                  <a:pt x="314" y="381"/>
                </a:lnTo>
                <a:lnTo>
                  <a:pt x="314" y="280"/>
                </a:lnTo>
                <a:lnTo>
                  <a:pt x="199" y="280"/>
                </a:lnTo>
                <a:close/>
                <a:moveTo>
                  <a:pt x="71" y="280"/>
                </a:moveTo>
                <a:lnTo>
                  <a:pt x="58" y="313"/>
                </a:lnTo>
                <a:lnTo>
                  <a:pt x="50" y="347"/>
                </a:lnTo>
                <a:lnTo>
                  <a:pt x="46" y="381"/>
                </a:lnTo>
                <a:lnTo>
                  <a:pt x="139" y="381"/>
                </a:lnTo>
                <a:lnTo>
                  <a:pt x="144" y="329"/>
                </a:lnTo>
                <a:lnTo>
                  <a:pt x="152" y="280"/>
                </a:lnTo>
                <a:lnTo>
                  <a:pt x="71" y="280"/>
                </a:lnTo>
                <a:close/>
                <a:moveTo>
                  <a:pt x="780" y="241"/>
                </a:moveTo>
                <a:lnTo>
                  <a:pt x="967" y="241"/>
                </a:lnTo>
                <a:lnTo>
                  <a:pt x="967" y="944"/>
                </a:lnTo>
                <a:lnTo>
                  <a:pt x="780" y="944"/>
                </a:lnTo>
                <a:lnTo>
                  <a:pt x="780" y="241"/>
                </a:lnTo>
                <a:close/>
                <a:moveTo>
                  <a:pt x="460" y="141"/>
                </a:moveTo>
                <a:lnTo>
                  <a:pt x="477" y="169"/>
                </a:lnTo>
                <a:lnTo>
                  <a:pt x="493" y="201"/>
                </a:lnTo>
                <a:lnTo>
                  <a:pt x="506" y="237"/>
                </a:lnTo>
                <a:lnTo>
                  <a:pt x="572" y="237"/>
                </a:lnTo>
                <a:lnTo>
                  <a:pt x="548" y="207"/>
                </a:lnTo>
                <a:lnTo>
                  <a:pt x="521" y="182"/>
                </a:lnTo>
                <a:lnTo>
                  <a:pt x="491" y="160"/>
                </a:lnTo>
                <a:lnTo>
                  <a:pt x="460" y="141"/>
                </a:lnTo>
                <a:close/>
                <a:moveTo>
                  <a:pt x="212" y="141"/>
                </a:moveTo>
                <a:lnTo>
                  <a:pt x="179" y="160"/>
                </a:lnTo>
                <a:lnTo>
                  <a:pt x="149" y="182"/>
                </a:lnTo>
                <a:lnTo>
                  <a:pt x="122" y="207"/>
                </a:lnTo>
                <a:lnTo>
                  <a:pt x="98" y="237"/>
                </a:lnTo>
                <a:lnTo>
                  <a:pt x="165" y="237"/>
                </a:lnTo>
                <a:lnTo>
                  <a:pt x="179" y="201"/>
                </a:lnTo>
                <a:lnTo>
                  <a:pt x="195" y="169"/>
                </a:lnTo>
                <a:lnTo>
                  <a:pt x="212" y="141"/>
                </a:lnTo>
                <a:close/>
                <a:moveTo>
                  <a:pt x="356" y="117"/>
                </a:moveTo>
                <a:lnTo>
                  <a:pt x="356" y="237"/>
                </a:lnTo>
                <a:lnTo>
                  <a:pt x="460" y="237"/>
                </a:lnTo>
                <a:lnTo>
                  <a:pt x="444" y="201"/>
                </a:lnTo>
                <a:lnTo>
                  <a:pt x="425" y="169"/>
                </a:lnTo>
                <a:lnTo>
                  <a:pt x="404" y="146"/>
                </a:lnTo>
                <a:lnTo>
                  <a:pt x="380" y="128"/>
                </a:lnTo>
                <a:lnTo>
                  <a:pt x="356" y="117"/>
                </a:lnTo>
                <a:close/>
                <a:moveTo>
                  <a:pt x="314" y="117"/>
                </a:moveTo>
                <a:lnTo>
                  <a:pt x="290" y="128"/>
                </a:lnTo>
                <a:lnTo>
                  <a:pt x="268" y="146"/>
                </a:lnTo>
                <a:lnTo>
                  <a:pt x="247" y="169"/>
                </a:lnTo>
                <a:lnTo>
                  <a:pt x="228" y="201"/>
                </a:lnTo>
                <a:lnTo>
                  <a:pt x="212" y="237"/>
                </a:lnTo>
                <a:lnTo>
                  <a:pt x="314" y="237"/>
                </a:lnTo>
                <a:lnTo>
                  <a:pt x="314" y="117"/>
                </a:lnTo>
                <a:close/>
                <a:moveTo>
                  <a:pt x="314" y="68"/>
                </a:moveTo>
                <a:lnTo>
                  <a:pt x="356" y="68"/>
                </a:lnTo>
                <a:lnTo>
                  <a:pt x="356" y="70"/>
                </a:lnTo>
                <a:lnTo>
                  <a:pt x="404" y="76"/>
                </a:lnTo>
                <a:lnTo>
                  <a:pt x="450" y="89"/>
                </a:lnTo>
                <a:lnTo>
                  <a:pt x="493" y="108"/>
                </a:lnTo>
                <a:lnTo>
                  <a:pt x="533" y="131"/>
                </a:lnTo>
                <a:lnTo>
                  <a:pt x="569" y="161"/>
                </a:lnTo>
                <a:lnTo>
                  <a:pt x="599" y="198"/>
                </a:lnTo>
                <a:lnTo>
                  <a:pt x="626" y="237"/>
                </a:lnTo>
                <a:lnTo>
                  <a:pt x="628" y="237"/>
                </a:lnTo>
                <a:lnTo>
                  <a:pt x="634" y="248"/>
                </a:lnTo>
                <a:lnTo>
                  <a:pt x="650" y="280"/>
                </a:lnTo>
                <a:lnTo>
                  <a:pt x="648" y="280"/>
                </a:lnTo>
                <a:lnTo>
                  <a:pt x="663" y="329"/>
                </a:lnTo>
                <a:lnTo>
                  <a:pt x="671" y="381"/>
                </a:lnTo>
                <a:lnTo>
                  <a:pt x="672" y="381"/>
                </a:lnTo>
                <a:lnTo>
                  <a:pt x="672" y="424"/>
                </a:lnTo>
                <a:lnTo>
                  <a:pt x="671" y="424"/>
                </a:lnTo>
                <a:lnTo>
                  <a:pt x="663" y="476"/>
                </a:lnTo>
                <a:lnTo>
                  <a:pt x="648" y="526"/>
                </a:lnTo>
                <a:lnTo>
                  <a:pt x="650" y="526"/>
                </a:lnTo>
                <a:lnTo>
                  <a:pt x="634" y="557"/>
                </a:lnTo>
                <a:lnTo>
                  <a:pt x="628" y="568"/>
                </a:lnTo>
                <a:lnTo>
                  <a:pt x="626" y="568"/>
                </a:lnTo>
                <a:lnTo>
                  <a:pt x="599" y="609"/>
                </a:lnTo>
                <a:lnTo>
                  <a:pt x="569" y="644"/>
                </a:lnTo>
                <a:lnTo>
                  <a:pt x="533" y="674"/>
                </a:lnTo>
                <a:lnTo>
                  <a:pt x="493" y="698"/>
                </a:lnTo>
                <a:lnTo>
                  <a:pt x="450" y="717"/>
                </a:lnTo>
                <a:lnTo>
                  <a:pt x="404" y="730"/>
                </a:lnTo>
                <a:lnTo>
                  <a:pt x="356" y="736"/>
                </a:lnTo>
                <a:lnTo>
                  <a:pt x="356" y="738"/>
                </a:lnTo>
                <a:lnTo>
                  <a:pt x="314" y="738"/>
                </a:lnTo>
                <a:lnTo>
                  <a:pt x="314" y="736"/>
                </a:lnTo>
                <a:lnTo>
                  <a:pt x="266" y="730"/>
                </a:lnTo>
                <a:lnTo>
                  <a:pt x="222" y="717"/>
                </a:lnTo>
                <a:lnTo>
                  <a:pt x="179" y="698"/>
                </a:lnTo>
                <a:lnTo>
                  <a:pt x="139" y="674"/>
                </a:lnTo>
                <a:lnTo>
                  <a:pt x="103" y="644"/>
                </a:lnTo>
                <a:lnTo>
                  <a:pt x="71" y="609"/>
                </a:lnTo>
                <a:lnTo>
                  <a:pt x="44" y="568"/>
                </a:lnTo>
                <a:lnTo>
                  <a:pt x="38" y="557"/>
                </a:lnTo>
                <a:lnTo>
                  <a:pt x="20" y="526"/>
                </a:lnTo>
                <a:lnTo>
                  <a:pt x="23" y="526"/>
                </a:lnTo>
                <a:lnTo>
                  <a:pt x="8" y="476"/>
                </a:lnTo>
                <a:lnTo>
                  <a:pt x="1" y="424"/>
                </a:lnTo>
                <a:lnTo>
                  <a:pt x="0" y="424"/>
                </a:lnTo>
                <a:lnTo>
                  <a:pt x="0" y="381"/>
                </a:lnTo>
                <a:lnTo>
                  <a:pt x="1" y="381"/>
                </a:lnTo>
                <a:lnTo>
                  <a:pt x="8" y="329"/>
                </a:lnTo>
                <a:lnTo>
                  <a:pt x="23" y="280"/>
                </a:lnTo>
                <a:lnTo>
                  <a:pt x="20" y="280"/>
                </a:lnTo>
                <a:lnTo>
                  <a:pt x="38" y="248"/>
                </a:lnTo>
                <a:lnTo>
                  <a:pt x="44" y="237"/>
                </a:lnTo>
                <a:lnTo>
                  <a:pt x="71" y="198"/>
                </a:lnTo>
                <a:lnTo>
                  <a:pt x="103" y="161"/>
                </a:lnTo>
                <a:lnTo>
                  <a:pt x="139" y="131"/>
                </a:lnTo>
                <a:lnTo>
                  <a:pt x="179" y="108"/>
                </a:lnTo>
                <a:lnTo>
                  <a:pt x="222" y="89"/>
                </a:lnTo>
                <a:lnTo>
                  <a:pt x="266" y="76"/>
                </a:lnTo>
                <a:lnTo>
                  <a:pt x="314" y="70"/>
                </a:lnTo>
                <a:lnTo>
                  <a:pt x="314" y="68"/>
                </a:lnTo>
                <a:close/>
                <a:moveTo>
                  <a:pt x="1045" y="0"/>
                </a:moveTo>
                <a:lnTo>
                  <a:pt x="1232" y="0"/>
                </a:lnTo>
                <a:lnTo>
                  <a:pt x="1232" y="944"/>
                </a:lnTo>
                <a:lnTo>
                  <a:pt x="1045" y="944"/>
                </a:lnTo>
                <a:lnTo>
                  <a:pt x="1045" y="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lIns="121920" tIns="60960" rIns="121920" bIns="60960"/>
          <a:lstStyle/>
          <a:p>
            <a:endParaRPr lang="zh-CN" altLang="en-US"/>
          </a:p>
        </p:txBody>
      </p:sp>
      <p:sp>
        <p:nvSpPr>
          <p:cNvPr id="15" name="Freeform 9"/>
          <p:cNvSpPr>
            <a:spLocks noEditPoints="1"/>
          </p:cNvSpPr>
          <p:nvPr/>
        </p:nvSpPr>
        <p:spPr bwMode="auto">
          <a:xfrm>
            <a:off x="9069388" y="2214563"/>
            <a:ext cx="555625" cy="552450"/>
          </a:xfrm>
          <a:custGeom>
            <a:avLst/>
            <a:gdLst>
              <a:gd name="T0" fmla="*/ 319988 w 1021"/>
              <a:gd name="T1" fmla="*/ 358713 h 1018"/>
              <a:gd name="T2" fmla="*/ 319444 w 1021"/>
              <a:gd name="T3" fmla="*/ 510121 h 1018"/>
              <a:gd name="T4" fmla="*/ 321076 w 1021"/>
              <a:gd name="T5" fmla="*/ 511749 h 1018"/>
              <a:gd name="T6" fmla="*/ 446786 w 1021"/>
              <a:gd name="T7" fmla="*/ 511206 h 1018"/>
              <a:gd name="T8" fmla="*/ 447874 w 1021"/>
              <a:gd name="T9" fmla="*/ 359798 h 1018"/>
              <a:gd name="T10" fmla="*/ 446241 w 1021"/>
              <a:gd name="T11" fmla="*/ 358713 h 1018"/>
              <a:gd name="T12" fmla="*/ 148566 w 1021"/>
              <a:gd name="T13" fmla="*/ 358713 h 1018"/>
              <a:gd name="T14" fmla="*/ 145845 w 1021"/>
              <a:gd name="T15" fmla="*/ 359798 h 1018"/>
              <a:gd name="T16" fmla="*/ 131151 w 1021"/>
              <a:gd name="T17" fmla="*/ 374993 h 1018"/>
              <a:gd name="T18" fmla="*/ 131151 w 1021"/>
              <a:gd name="T19" fmla="*/ 422749 h 1018"/>
              <a:gd name="T20" fmla="*/ 131151 w 1021"/>
              <a:gd name="T21" fmla="*/ 424377 h 1018"/>
              <a:gd name="T22" fmla="*/ 146933 w 1021"/>
              <a:gd name="T23" fmla="*/ 439030 h 1018"/>
              <a:gd name="T24" fmla="*/ 228018 w 1021"/>
              <a:gd name="T25" fmla="*/ 439030 h 1018"/>
              <a:gd name="T26" fmla="*/ 229651 w 1021"/>
              <a:gd name="T27" fmla="*/ 439030 h 1018"/>
              <a:gd name="T28" fmla="*/ 244889 w 1021"/>
              <a:gd name="T29" fmla="*/ 423292 h 1018"/>
              <a:gd name="T30" fmla="*/ 244889 w 1021"/>
              <a:gd name="T31" fmla="*/ 376078 h 1018"/>
              <a:gd name="T32" fmla="*/ 244344 w 1021"/>
              <a:gd name="T33" fmla="*/ 373365 h 1018"/>
              <a:gd name="T34" fmla="*/ 228563 w 1021"/>
              <a:gd name="T35" fmla="*/ 358713 h 1018"/>
              <a:gd name="T36" fmla="*/ 148566 w 1021"/>
              <a:gd name="T37" fmla="*/ 358713 h 1018"/>
              <a:gd name="T38" fmla="*/ 484879 w 1021"/>
              <a:gd name="T39" fmla="*/ 269713 h 1018"/>
              <a:gd name="T40" fmla="*/ 485968 w 1021"/>
              <a:gd name="T41" fmla="*/ 270256 h 1018"/>
              <a:gd name="T42" fmla="*/ 485968 w 1021"/>
              <a:gd name="T43" fmla="*/ 552450 h 1018"/>
              <a:gd name="T44" fmla="*/ 69657 w 1021"/>
              <a:gd name="T45" fmla="*/ 552450 h 1018"/>
              <a:gd name="T46" fmla="*/ 69113 w 1021"/>
              <a:gd name="T47" fmla="*/ 551365 h 1018"/>
              <a:gd name="T48" fmla="*/ 69113 w 1021"/>
              <a:gd name="T49" fmla="*/ 269713 h 1018"/>
              <a:gd name="T50" fmla="*/ 426106 w 1021"/>
              <a:gd name="T51" fmla="*/ 0 h 1018"/>
              <a:gd name="T52" fmla="*/ 426106 w 1021"/>
              <a:gd name="T53" fmla="*/ 122646 h 1018"/>
              <a:gd name="T54" fmla="*/ 428827 w 1021"/>
              <a:gd name="T55" fmla="*/ 126988 h 1018"/>
              <a:gd name="T56" fmla="*/ 555625 w 1021"/>
              <a:gd name="T57" fmla="*/ 230097 h 1018"/>
              <a:gd name="T58" fmla="*/ 555081 w 1021"/>
              <a:gd name="T59" fmla="*/ 230640 h 1018"/>
              <a:gd name="T60" fmla="*/ 1633 w 1021"/>
              <a:gd name="T61" fmla="*/ 230640 h 1018"/>
              <a:gd name="T62" fmla="*/ 0 w 1021"/>
              <a:gd name="T63" fmla="*/ 230640 h 1018"/>
              <a:gd name="T64" fmla="*/ 544 w 1021"/>
              <a:gd name="T65" fmla="*/ 229012 h 1018"/>
              <a:gd name="T66" fmla="*/ 261214 w 1021"/>
              <a:gd name="T67" fmla="*/ 16823 h 1018"/>
              <a:gd name="T68" fmla="*/ 266656 w 1021"/>
              <a:gd name="T69" fmla="*/ 15195 h 1018"/>
              <a:gd name="T70" fmla="*/ 290601 w 1021"/>
              <a:gd name="T71" fmla="*/ 16280 h 1018"/>
              <a:gd name="T72" fmla="*/ 294955 w 1021"/>
              <a:gd name="T73" fmla="*/ 17908 h 1018"/>
              <a:gd name="T74" fmla="*/ 368421 w 1021"/>
              <a:gd name="T75" fmla="*/ 77061 h 1018"/>
              <a:gd name="T76" fmla="*/ 371142 w 1021"/>
              <a:gd name="T77" fmla="*/ 75433 h 1018"/>
              <a:gd name="T78" fmla="*/ 426106 w 1021"/>
              <a:gd name="T79" fmla="*/ 0 h 101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021" h="1018">
                <a:moveTo>
                  <a:pt x="590" y="661"/>
                </a:moveTo>
                <a:lnTo>
                  <a:pt x="588" y="661"/>
                </a:lnTo>
                <a:lnTo>
                  <a:pt x="587" y="663"/>
                </a:lnTo>
                <a:lnTo>
                  <a:pt x="587" y="940"/>
                </a:lnTo>
                <a:lnTo>
                  <a:pt x="588" y="942"/>
                </a:lnTo>
                <a:lnTo>
                  <a:pt x="590" y="943"/>
                </a:lnTo>
                <a:lnTo>
                  <a:pt x="820" y="943"/>
                </a:lnTo>
                <a:lnTo>
                  <a:pt x="821" y="942"/>
                </a:lnTo>
                <a:lnTo>
                  <a:pt x="823" y="940"/>
                </a:lnTo>
                <a:lnTo>
                  <a:pt x="823" y="663"/>
                </a:lnTo>
                <a:lnTo>
                  <a:pt x="821" y="661"/>
                </a:lnTo>
                <a:lnTo>
                  <a:pt x="820" y="661"/>
                </a:lnTo>
                <a:lnTo>
                  <a:pt x="590" y="661"/>
                </a:lnTo>
                <a:close/>
                <a:moveTo>
                  <a:pt x="273" y="661"/>
                </a:moveTo>
                <a:lnTo>
                  <a:pt x="270" y="661"/>
                </a:lnTo>
                <a:lnTo>
                  <a:pt x="268" y="663"/>
                </a:lnTo>
                <a:lnTo>
                  <a:pt x="241" y="688"/>
                </a:lnTo>
                <a:lnTo>
                  <a:pt x="241" y="691"/>
                </a:lnTo>
                <a:lnTo>
                  <a:pt x="241" y="693"/>
                </a:lnTo>
                <a:lnTo>
                  <a:pt x="241" y="779"/>
                </a:lnTo>
                <a:lnTo>
                  <a:pt x="241" y="780"/>
                </a:lnTo>
                <a:lnTo>
                  <a:pt x="241" y="782"/>
                </a:lnTo>
                <a:lnTo>
                  <a:pt x="268" y="809"/>
                </a:lnTo>
                <a:lnTo>
                  <a:pt x="270" y="809"/>
                </a:lnTo>
                <a:lnTo>
                  <a:pt x="273" y="809"/>
                </a:lnTo>
                <a:lnTo>
                  <a:pt x="419" y="809"/>
                </a:lnTo>
                <a:lnTo>
                  <a:pt x="420" y="809"/>
                </a:lnTo>
                <a:lnTo>
                  <a:pt x="422" y="809"/>
                </a:lnTo>
                <a:lnTo>
                  <a:pt x="449" y="782"/>
                </a:lnTo>
                <a:lnTo>
                  <a:pt x="450" y="780"/>
                </a:lnTo>
                <a:lnTo>
                  <a:pt x="450" y="779"/>
                </a:lnTo>
                <a:lnTo>
                  <a:pt x="450" y="693"/>
                </a:lnTo>
                <a:lnTo>
                  <a:pt x="450" y="691"/>
                </a:lnTo>
                <a:lnTo>
                  <a:pt x="449" y="688"/>
                </a:lnTo>
                <a:lnTo>
                  <a:pt x="422" y="663"/>
                </a:lnTo>
                <a:lnTo>
                  <a:pt x="420" y="661"/>
                </a:lnTo>
                <a:lnTo>
                  <a:pt x="419" y="661"/>
                </a:lnTo>
                <a:lnTo>
                  <a:pt x="273" y="661"/>
                </a:lnTo>
                <a:close/>
                <a:moveTo>
                  <a:pt x="128" y="497"/>
                </a:moveTo>
                <a:lnTo>
                  <a:pt x="891" y="497"/>
                </a:lnTo>
                <a:lnTo>
                  <a:pt x="893" y="497"/>
                </a:lnTo>
                <a:lnTo>
                  <a:pt x="893" y="498"/>
                </a:lnTo>
                <a:lnTo>
                  <a:pt x="893" y="1016"/>
                </a:lnTo>
                <a:lnTo>
                  <a:pt x="893" y="1018"/>
                </a:lnTo>
                <a:lnTo>
                  <a:pt x="891" y="1018"/>
                </a:lnTo>
                <a:lnTo>
                  <a:pt x="128" y="1018"/>
                </a:lnTo>
                <a:lnTo>
                  <a:pt x="127" y="1018"/>
                </a:lnTo>
                <a:lnTo>
                  <a:pt x="127" y="1016"/>
                </a:lnTo>
                <a:lnTo>
                  <a:pt x="127" y="498"/>
                </a:lnTo>
                <a:lnTo>
                  <a:pt x="127" y="497"/>
                </a:lnTo>
                <a:lnTo>
                  <a:pt x="128" y="497"/>
                </a:lnTo>
                <a:close/>
                <a:moveTo>
                  <a:pt x="783" y="0"/>
                </a:moveTo>
                <a:lnTo>
                  <a:pt x="783" y="223"/>
                </a:lnTo>
                <a:lnTo>
                  <a:pt x="783" y="226"/>
                </a:lnTo>
                <a:lnTo>
                  <a:pt x="787" y="231"/>
                </a:lnTo>
                <a:lnTo>
                  <a:pt x="788" y="234"/>
                </a:lnTo>
                <a:lnTo>
                  <a:pt x="1020" y="422"/>
                </a:lnTo>
                <a:lnTo>
                  <a:pt x="1021" y="424"/>
                </a:lnTo>
                <a:lnTo>
                  <a:pt x="1021" y="425"/>
                </a:lnTo>
                <a:lnTo>
                  <a:pt x="1020" y="425"/>
                </a:lnTo>
                <a:lnTo>
                  <a:pt x="1018" y="425"/>
                </a:lnTo>
                <a:lnTo>
                  <a:pt x="3" y="425"/>
                </a:lnTo>
                <a:lnTo>
                  <a:pt x="0" y="425"/>
                </a:lnTo>
                <a:lnTo>
                  <a:pt x="0" y="424"/>
                </a:lnTo>
                <a:lnTo>
                  <a:pt x="1" y="422"/>
                </a:lnTo>
                <a:lnTo>
                  <a:pt x="477" y="33"/>
                </a:lnTo>
                <a:lnTo>
                  <a:pt x="480" y="31"/>
                </a:lnTo>
                <a:lnTo>
                  <a:pt x="485" y="30"/>
                </a:lnTo>
                <a:lnTo>
                  <a:pt x="490" y="28"/>
                </a:lnTo>
                <a:lnTo>
                  <a:pt x="531" y="28"/>
                </a:lnTo>
                <a:lnTo>
                  <a:pt x="534" y="30"/>
                </a:lnTo>
                <a:lnTo>
                  <a:pt x="539" y="31"/>
                </a:lnTo>
                <a:lnTo>
                  <a:pt x="542" y="33"/>
                </a:lnTo>
                <a:lnTo>
                  <a:pt x="674" y="140"/>
                </a:lnTo>
                <a:lnTo>
                  <a:pt x="677" y="142"/>
                </a:lnTo>
                <a:lnTo>
                  <a:pt x="680" y="140"/>
                </a:lnTo>
                <a:lnTo>
                  <a:pt x="682" y="139"/>
                </a:lnTo>
                <a:lnTo>
                  <a:pt x="715" y="3"/>
                </a:lnTo>
                <a:lnTo>
                  <a:pt x="783" y="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lIns="121920" tIns="60960" rIns="121920" bIns="60960"/>
          <a:lstStyle/>
          <a:p>
            <a:endParaRPr lang="zh-CN" altLang="en-US"/>
          </a:p>
        </p:txBody>
      </p:sp>
      <p:sp>
        <p:nvSpPr>
          <p:cNvPr id="16" name="TextBox 35"/>
          <p:cNvSpPr txBox="1"/>
          <p:nvPr/>
        </p:nvSpPr>
        <p:spPr>
          <a:xfrm>
            <a:off x="2110185" y="3670641"/>
            <a:ext cx="1526766" cy="574324"/>
          </a:xfrm>
          <a:prstGeom prst="rect">
            <a:avLst/>
          </a:prstGeom>
          <a:noFill/>
        </p:spPr>
        <p:txBody>
          <a:bodyPr wrap="square" rtlCol="0">
            <a:spAutoFit/>
          </a:bodyPr>
          <a:lstStyle/>
          <a:p>
            <a:pPr lvl="0" algn="just">
              <a:lnSpc>
                <a:spcPct val="150000"/>
              </a:lnSpc>
              <a:defRPr/>
            </a:pPr>
            <a:r>
              <a:rPr lang="zh-CN" altLang="en-US" sz="1100" kern="0" dirty="0">
                <a:solidFill>
                  <a:schemeClr val="bg1"/>
                </a:solidFill>
                <a:latin typeface="+mn-ea"/>
              </a:rPr>
              <a:t>Please fill in what you need here.</a:t>
            </a:r>
          </a:p>
        </p:txBody>
      </p:sp>
      <p:sp>
        <p:nvSpPr>
          <p:cNvPr id="17" name="文本框 16"/>
          <p:cNvSpPr txBox="1"/>
          <p:nvPr/>
        </p:nvSpPr>
        <p:spPr>
          <a:xfrm>
            <a:off x="2307989" y="3332087"/>
            <a:ext cx="1131157" cy="33855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zh-CN" altLang="en-US" sz="1600" b="1" i="0" u="none" strike="noStrike" kern="0" cap="none" spc="0" normalizeH="0" baseline="0" noProof="0" dirty="0">
                <a:ln>
                  <a:noFill/>
                </a:ln>
                <a:solidFill>
                  <a:schemeClr val="bg1"/>
                </a:solidFill>
                <a:effectLst/>
                <a:uLnTx/>
                <a:uFillTx/>
                <a:latin typeface="+mn-ea"/>
              </a:rPr>
              <a:t>Add text</a:t>
            </a:r>
          </a:p>
        </p:txBody>
      </p:sp>
      <p:sp>
        <p:nvSpPr>
          <p:cNvPr id="18" name="TextBox 35"/>
          <p:cNvSpPr txBox="1"/>
          <p:nvPr/>
        </p:nvSpPr>
        <p:spPr>
          <a:xfrm>
            <a:off x="4339989" y="3670641"/>
            <a:ext cx="1526766" cy="574324"/>
          </a:xfrm>
          <a:prstGeom prst="rect">
            <a:avLst/>
          </a:prstGeom>
          <a:noFill/>
        </p:spPr>
        <p:txBody>
          <a:bodyPr wrap="square" rtlCol="0">
            <a:spAutoFit/>
          </a:bodyPr>
          <a:lstStyle/>
          <a:p>
            <a:pPr lvl="0" algn="just">
              <a:lnSpc>
                <a:spcPct val="150000"/>
              </a:lnSpc>
              <a:defRPr/>
            </a:pPr>
            <a:r>
              <a:rPr lang="zh-CN" altLang="en-US" sz="1100" kern="0" dirty="0">
                <a:solidFill>
                  <a:schemeClr val="bg1"/>
                </a:solidFill>
                <a:latin typeface="+mn-ea"/>
              </a:rPr>
              <a:t>Please fill in what you need here.</a:t>
            </a:r>
          </a:p>
        </p:txBody>
      </p:sp>
      <p:sp>
        <p:nvSpPr>
          <p:cNvPr id="19" name="文本框 18"/>
          <p:cNvSpPr txBox="1"/>
          <p:nvPr/>
        </p:nvSpPr>
        <p:spPr>
          <a:xfrm>
            <a:off x="4537793" y="3332087"/>
            <a:ext cx="1131157" cy="33855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zh-CN" altLang="en-US" sz="1600" b="1" i="0" u="none" strike="noStrike" kern="0" cap="none" spc="0" normalizeH="0" baseline="0" noProof="0" dirty="0">
                <a:ln>
                  <a:noFill/>
                </a:ln>
                <a:solidFill>
                  <a:schemeClr val="bg1"/>
                </a:solidFill>
                <a:effectLst/>
                <a:uLnTx/>
                <a:uFillTx/>
                <a:latin typeface="+mn-ea"/>
              </a:rPr>
              <a:t>Add text</a:t>
            </a:r>
          </a:p>
        </p:txBody>
      </p:sp>
      <p:sp>
        <p:nvSpPr>
          <p:cNvPr id="20" name="TextBox 35"/>
          <p:cNvSpPr txBox="1"/>
          <p:nvPr/>
        </p:nvSpPr>
        <p:spPr>
          <a:xfrm>
            <a:off x="6486242" y="3670641"/>
            <a:ext cx="1526766" cy="574324"/>
          </a:xfrm>
          <a:prstGeom prst="rect">
            <a:avLst/>
          </a:prstGeom>
          <a:noFill/>
        </p:spPr>
        <p:txBody>
          <a:bodyPr wrap="square" rtlCol="0">
            <a:spAutoFit/>
          </a:bodyPr>
          <a:lstStyle/>
          <a:p>
            <a:pPr lvl="0" algn="just">
              <a:lnSpc>
                <a:spcPct val="150000"/>
              </a:lnSpc>
              <a:defRPr/>
            </a:pPr>
            <a:r>
              <a:rPr lang="zh-CN" altLang="en-US" sz="1100" kern="0" dirty="0">
                <a:solidFill>
                  <a:schemeClr val="bg1"/>
                </a:solidFill>
                <a:latin typeface="+mn-ea"/>
              </a:rPr>
              <a:t>Please fill in what you need here.</a:t>
            </a:r>
          </a:p>
        </p:txBody>
      </p:sp>
      <p:sp>
        <p:nvSpPr>
          <p:cNvPr id="21" name="文本框 20"/>
          <p:cNvSpPr txBox="1"/>
          <p:nvPr/>
        </p:nvSpPr>
        <p:spPr>
          <a:xfrm>
            <a:off x="6684046" y="3332087"/>
            <a:ext cx="1131157" cy="33855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zh-CN" altLang="en-US" sz="1600" b="1" i="0" u="none" strike="noStrike" kern="0" cap="none" spc="0" normalizeH="0" baseline="0" noProof="0" dirty="0">
                <a:ln>
                  <a:noFill/>
                </a:ln>
                <a:solidFill>
                  <a:schemeClr val="bg1"/>
                </a:solidFill>
                <a:effectLst/>
                <a:uLnTx/>
                <a:uFillTx/>
                <a:latin typeface="+mn-ea"/>
              </a:rPr>
              <a:t>Add text</a:t>
            </a:r>
          </a:p>
        </p:txBody>
      </p:sp>
      <p:sp>
        <p:nvSpPr>
          <p:cNvPr id="22" name="TextBox 35"/>
          <p:cNvSpPr txBox="1"/>
          <p:nvPr/>
        </p:nvSpPr>
        <p:spPr>
          <a:xfrm>
            <a:off x="8716046" y="3670641"/>
            <a:ext cx="1526766" cy="574324"/>
          </a:xfrm>
          <a:prstGeom prst="rect">
            <a:avLst/>
          </a:prstGeom>
          <a:noFill/>
        </p:spPr>
        <p:txBody>
          <a:bodyPr wrap="square" rtlCol="0">
            <a:spAutoFit/>
          </a:bodyPr>
          <a:lstStyle/>
          <a:p>
            <a:pPr lvl="0" algn="just">
              <a:lnSpc>
                <a:spcPct val="150000"/>
              </a:lnSpc>
              <a:defRPr/>
            </a:pPr>
            <a:r>
              <a:rPr lang="zh-CN" altLang="en-US" sz="1100" kern="0" dirty="0">
                <a:solidFill>
                  <a:schemeClr val="bg1"/>
                </a:solidFill>
                <a:latin typeface="+mn-ea"/>
              </a:rPr>
              <a:t>Please fill in what you need here.</a:t>
            </a:r>
          </a:p>
        </p:txBody>
      </p:sp>
      <p:sp>
        <p:nvSpPr>
          <p:cNvPr id="23" name="文本框 22"/>
          <p:cNvSpPr txBox="1"/>
          <p:nvPr/>
        </p:nvSpPr>
        <p:spPr>
          <a:xfrm>
            <a:off x="8913850" y="3332087"/>
            <a:ext cx="1131157" cy="33855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zh-CN" altLang="en-US" sz="1600" b="1" i="0" u="none" strike="noStrike" kern="0" cap="none" spc="0" normalizeH="0" baseline="0" noProof="0" dirty="0">
                <a:ln>
                  <a:noFill/>
                </a:ln>
                <a:solidFill>
                  <a:schemeClr val="bg1"/>
                </a:solidFill>
                <a:effectLst/>
                <a:uLnTx/>
                <a:uFillTx/>
                <a:latin typeface="+mn-ea"/>
              </a:rPr>
              <a:t>Add text</a:t>
            </a:r>
          </a:p>
        </p:txBody>
      </p:sp>
      <p:sp>
        <p:nvSpPr>
          <p:cNvPr id="24" name="矩形 23"/>
          <p:cNvSpPr/>
          <p:nvPr/>
        </p:nvSpPr>
        <p:spPr>
          <a:xfrm>
            <a:off x="1771877" y="5413300"/>
            <a:ext cx="8784771" cy="461665"/>
          </a:xfrm>
          <a:prstGeom prst="rect">
            <a:avLst/>
          </a:prstGeom>
        </p:spPr>
        <p:txBody>
          <a:bodyPr wrap="square">
            <a:spAutoFit/>
          </a:bodyPr>
          <a:lstStyle/>
          <a:p>
            <a:r>
              <a:rPr lang="en-US" altLang="zh-CN" sz="1200" dirty="0">
                <a:solidFill>
                  <a:srgbClr val="445469"/>
                </a:solidFill>
                <a:latin typeface="Arial" panose="020B0604020202020204" pitchFamily="34" charset="0"/>
                <a:ea typeface="微软雅黑" panose="020B0503020204020204" pitchFamily="34" charset="-122"/>
                <a:sym typeface="Arial" panose="020B0604020202020204" pitchFamily="34" charset="0"/>
              </a:rPr>
              <a:t>You can click here to enter your text. You can click here to enter your text. You can click here to enter your text. You can click here to enter your text. You can click here to enter your text. You can click here to enter your text</a:t>
            </a:r>
            <a:endParaRPr lang="zh-CN" altLang="en-US"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down)">
                                      <p:cBhvr>
                                        <p:cTn id="11" dur="500"/>
                                        <p:tgtEl>
                                          <p:spTgt spid="3"/>
                                        </p:tgtEl>
                                      </p:cBhvr>
                                    </p:animEffect>
                                  </p:childTnLst>
                                </p:cTn>
                              </p:par>
                              <p:par>
                                <p:cTn id="12" presetID="2" presetClass="entr" presetSubtype="4" fill="hold" grpId="0" nodeType="withEffect">
                                  <p:stCondLst>
                                    <p:cond delay="0"/>
                                  </p:stCondLst>
                                  <p:childTnLst>
                                    <p:set>
                                      <p:cBhvr>
                                        <p:cTn id="13" dur="1" fill="hold">
                                          <p:stCondLst>
                                            <p:cond delay="0"/>
                                          </p:stCondLst>
                                        </p:cTn>
                                        <p:tgtEl>
                                          <p:spTgt spid="16"/>
                                        </p:tgtEl>
                                        <p:attrNameLst>
                                          <p:attrName>style.visibility</p:attrName>
                                        </p:attrNameLst>
                                      </p:cBhvr>
                                      <p:to>
                                        <p:strVal val="visible"/>
                                      </p:to>
                                    </p:set>
                                    <p:anim calcmode="lin" valueType="num">
                                      <p:cBhvr additive="base">
                                        <p:cTn id="14" dur="500" fill="hold"/>
                                        <p:tgtEl>
                                          <p:spTgt spid="16"/>
                                        </p:tgtEl>
                                        <p:attrNameLst>
                                          <p:attrName>ppt_x</p:attrName>
                                        </p:attrNameLst>
                                      </p:cBhvr>
                                      <p:tavLst>
                                        <p:tav tm="0">
                                          <p:val>
                                            <p:strVal val="#ppt_x"/>
                                          </p:val>
                                        </p:tav>
                                        <p:tav tm="100000">
                                          <p:val>
                                            <p:strVal val="#ppt_x"/>
                                          </p:val>
                                        </p:tav>
                                      </p:tavLst>
                                    </p:anim>
                                    <p:anim calcmode="lin" valueType="num">
                                      <p:cBhvr additive="base">
                                        <p:cTn id="15" dur="500" fill="hold"/>
                                        <p:tgtEl>
                                          <p:spTgt spid="16"/>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17"/>
                                        </p:tgtEl>
                                        <p:attrNameLst>
                                          <p:attrName>style.visibility</p:attrName>
                                        </p:attrNameLst>
                                      </p:cBhvr>
                                      <p:to>
                                        <p:strVal val="visible"/>
                                      </p:to>
                                    </p:set>
                                    <p:anim calcmode="lin" valueType="num">
                                      <p:cBhvr additive="base">
                                        <p:cTn id="18" dur="500" fill="hold"/>
                                        <p:tgtEl>
                                          <p:spTgt spid="17"/>
                                        </p:tgtEl>
                                        <p:attrNameLst>
                                          <p:attrName>ppt_x</p:attrName>
                                        </p:attrNameLst>
                                      </p:cBhvr>
                                      <p:tavLst>
                                        <p:tav tm="0">
                                          <p:val>
                                            <p:strVal val="#ppt_x"/>
                                          </p:val>
                                        </p:tav>
                                        <p:tav tm="100000">
                                          <p:val>
                                            <p:strVal val="#ppt_x"/>
                                          </p:val>
                                        </p:tav>
                                      </p:tavLst>
                                    </p:anim>
                                    <p:anim calcmode="lin" valueType="num">
                                      <p:cBhvr additive="base">
                                        <p:cTn id="19" dur="500" fill="hold"/>
                                        <p:tgtEl>
                                          <p:spTgt spid="17"/>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additive="base">
                                        <p:cTn id="22" dur="500" fill="hold"/>
                                        <p:tgtEl>
                                          <p:spTgt spid="18"/>
                                        </p:tgtEl>
                                        <p:attrNameLst>
                                          <p:attrName>ppt_x</p:attrName>
                                        </p:attrNameLst>
                                      </p:cBhvr>
                                      <p:tavLst>
                                        <p:tav tm="0">
                                          <p:val>
                                            <p:strVal val="#ppt_x"/>
                                          </p:val>
                                        </p:tav>
                                        <p:tav tm="100000">
                                          <p:val>
                                            <p:strVal val="#ppt_x"/>
                                          </p:val>
                                        </p:tav>
                                      </p:tavLst>
                                    </p:anim>
                                    <p:anim calcmode="lin" valueType="num">
                                      <p:cBhvr additive="base">
                                        <p:cTn id="23" dur="500" fill="hold"/>
                                        <p:tgtEl>
                                          <p:spTgt spid="18"/>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19"/>
                                        </p:tgtEl>
                                        <p:attrNameLst>
                                          <p:attrName>style.visibility</p:attrName>
                                        </p:attrNameLst>
                                      </p:cBhvr>
                                      <p:to>
                                        <p:strVal val="visible"/>
                                      </p:to>
                                    </p:set>
                                    <p:anim calcmode="lin" valueType="num">
                                      <p:cBhvr additive="base">
                                        <p:cTn id="26" dur="500" fill="hold"/>
                                        <p:tgtEl>
                                          <p:spTgt spid="19"/>
                                        </p:tgtEl>
                                        <p:attrNameLst>
                                          <p:attrName>ppt_x</p:attrName>
                                        </p:attrNameLst>
                                      </p:cBhvr>
                                      <p:tavLst>
                                        <p:tav tm="0">
                                          <p:val>
                                            <p:strVal val="#ppt_x"/>
                                          </p:val>
                                        </p:tav>
                                        <p:tav tm="100000">
                                          <p:val>
                                            <p:strVal val="#ppt_x"/>
                                          </p:val>
                                        </p:tav>
                                      </p:tavLst>
                                    </p:anim>
                                    <p:anim calcmode="lin" valueType="num">
                                      <p:cBhvr additive="base">
                                        <p:cTn id="27" dur="500" fill="hold"/>
                                        <p:tgtEl>
                                          <p:spTgt spid="19"/>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20"/>
                                        </p:tgtEl>
                                        <p:attrNameLst>
                                          <p:attrName>style.visibility</p:attrName>
                                        </p:attrNameLst>
                                      </p:cBhvr>
                                      <p:to>
                                        <p:strVal val="visible"/>
                                      </p:to>
                                    </p:set>
                                    <p:anim calcmode="lin" valueType="num">
                                      <p:cBhvr additive="base">
                                        <p:cTn id="30" dur="500" fill="hold"/>
                                        <p:tgtEl>
                                          <p:spTgt spid="20"/>
                                        </p:tgtEl>
                                        <p:attrNameLst>
                                          <p:attrName>ppt_x</p:attrName>
                                        </p:attrNameLst>
                                      </p:cBhvr>
                                      <p:tavLst>
                                        <p:tav tm="0">
                                          <p:val>
                                            <p:strVal val="#ppt_x"/>
                                          </p:val>
                                        </p:tav>
                                        <p:tav tm="100000">
                                          <p:val>
                                            <p:strVal val="#ppt_x"/>
                                          </p:val>
                                        </p:tav>
                                      </p:tavLst>
                                    </p:anim>
                                    <p:anim calcmode="lin" valueType="num">
                                      <p:cBhvr additive="base">
                                        <p:cTn id="31" dur="500" fill="hold"/>
                                        <p:tgtEl>
                                          <p:spTgt spid="20"/>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21"/>
                                        </p:tgtEl>
                                        <p:attrNameLst>
                                          <p:attrName>style.visibility</p:attrName>
                                        </p:attrNameLst>
                                      </p:cBhvr>
                                      <p:to>
                                        <p:strVal val="visible"/>
                                      </p:to>
                                    </p:set>
                                    <p:anim calcmode="lin" valueType="num">
                                      <p:cBhvr additive="base">
                                        <p:cTn id="34" dur="500" fill="hold"/>
                                        <p:tgtEl>
                                          <p:spTgt spid="21"/>
                                        </p:tgtEl>
                                        <p:attrNameLst>
                                          <p:attrName>ppt_x</p:attrName>
                                        </p:attrNameLst>
                                      </p:cBhvr>
                                      <p:tavLst>
                                        <p:tav tm="0">
                                          <p:val>
                                            <p:strVal val="#ppt_x"/>
                                          </p:val>
                                        </p:tav>
                                        <p:tav tm="100000">
                                          <p:val>
                                            <p:strVal val="#ppt_x"/>
                                          </p:val>
                                        </p:tav>
                                      </p:tavLst>
                                    </p:anim>
                                    <p:anim calcmode="lin" valueType="num">
                                      <p:cBhvr additive="base">
                                        <p:cTn id="35" dur="500" fill="hold"/>
                                        <p:tgtEl>
                                          <p:spTgt spid="21"/>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0"/>
                                  </p:stCondLst>
                                  <p:childTnLst>
                                    <p:set>
                                      <p:cBhvr>
                                        <p:cTn id="37" dur="1" fill="hold">
                                          <p:stCondLst>
                                            <p:cond delay="0"/>
                                          </p:stCondLst>
                                        </p:cTn>
                                        <p:tgtEl>
                                          <p:spTgt spid="22"/>
                                        </p:tgtEl>
                                        <p:attrNameLst>
                                          <p:attrName>style.visibility</p:attrName>
                                        </p:attrNameLst>
                                      </p:cBhvr>
                                      <p:to>
                                        <p:strVal val="visible"/>
                                      </p:to>
                                    </p:set>
                                    <p:anim calcmode="lin" valueType="num">
                                      <p:cBhvr additive="base">
                                        <p:cTn id="38" dur="500" fill="hold"/>
                                        <p:tgtEl>
                                          <p:spTgt spid="22"/>
                                        </p:tgtEl>
                                        <p:attrNameLst>
                                          <p:attrName>ppt_x</p:attrName>
                                        </p:attrNameLst>
                                      </p:cBhvr>
                                      <p:tavLst>
                                        <p:tav tm="0">
                                          <p:val>
                                            <p:strVal val="#ppt_x"/>
                                          </p:val>
                                        </p:tav>
                                        <p:tav tm="100000">
                                          <p:val>
                                            <p:strVal val="#ppt_x"/>
                                          </p:val>
                                        </p:tav>
                                      </p:tavLst>
                                    </p:anim>
                                    <p:anim calcmode="lin" valueType="num">
                                      <p:cBhvr additive="base">
                                        <p:cTn id="39" dur="500" fill="hold"/>
                                        <p:tgtEl>
                                          <p:spTgt spid="22"/>
                                        </p:tgtEl>
                                        <p:attrNameLst>
                                          <p:attrName>ppt_y</p:attrName>
                                        </p:attrNameLst>
                                      </p:cBhvr>
                                      <p:tavLst>
                                        <p:tav tm="0">
                                          <p:val>
                                            <p:strVal val="1+#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23"/>
                                        </p:tgtEl>
                                        <p:attrNameLst>
                                          <p:attrName>style.visibility</p:attrName>
                                        </p:attrNameLst>
                                      </p:cBhvr>
                                      <p:to>
                                        <p:strVal val="visible"/>
                                      </p:to>
                                    </p:set>
                                    <p:anim calcmode="lin" valueType="num">
                                      <p:cBhvr additive="base">
                                        <p:cTn id="42" dur="500" fill="hold"/>
                                        <p:tgtEl>
                                          <p:spTgt spid="23"/>
                                        </p:tgtEl>
                                        <p:attrNameLst>
                                          <p:attrName>ppt_x</p:attrName>
                                        </p:attrNameLst>
                                      </p:cBhvr>
                                      <p:tavLst>
                                        <p:tav tm="0">
                                          <p:val>
                                            <p:strVal val="#ppt_x"/>
                                          </p:val>
                                        </p:tav>
                                        <p:tav tm="100000">
                                          <p:val>
                                            <p:strVal val="#ppt_x"/>
                                          </p:val>
                                        </p:tav>
                                      </p:tavLst>
                                    </p:anim>
                                    <p:anim calcmode="lin" valueType="num">
                                      <p:cBhvr additive="base">
                                        <p:cTn id="43" dur="500" fill="hold"/>
                                        <p:tgtEl>
                                          <p:spTgt spid="23"/>
                                        </p:tgtEl>
                                        <p:attrNameLst>
                                          <p:attrName>ppt_y</p:attrName>
                                        </p:attrNameLst>
                                      </p:cBhvr>
                                      <p:tavLst>
                                        <p:tav tm="0">
                                          <p:val>
                                            <p:strVal val="1+#ppt_h/2"/>
                                          </p:val>
                                        </p:tav>
                                        <p:tav tm="100000">
                                          <p:val>
                                            <p:strVal val="#ppt_y"/>
                                          </p:val>
                                        </p:tav>
                                      </p:tavLst>
                                    </p:anim>
                                  </p:childTnLst>
                                </p:cTn>
                              </p:par>
                              <p:par>
                                <p:cTn id="44" presetID="2" presetClass="entr" presetSubtype="4" fill="hold" grpId="0" nodeType="withEffect">
                                  <p:stCondLst>
                                    <p:cond delay="0"/>
                                  </p:stCondLst>
                                  <p:childTnLst>
                                    <p:set>
                                      <p:cBhvr>
                                        <p:cTn id="45" dur="1" fill="hold">
                                          <p:stCondLst>
                                            <p:cond delay="0"/>
                                          </p:stCondLst>
                                        </p:cTn>
                                        <p:tgtEl>
                                          <p:spTgt spid="4"/>
                                        </p:tgtEl>
                                        <p:attrNameLst>
                                          <p:attrName>style.visibility</p:attrName>
                                        </p:attrNameLst>
                                      </p:cBhvr>
                                      <p:to>
                                        <p:strVal val="visible"/>
                                      </p:to>
                                    </p:set>
                                    <p:anim calcmode="lin" valueType="num">
                                      <p:cBhvr additive="base">
                                        <p:cTn id="46" dur="500" fill="hold"/>
                                        <p:tgtEl>
                                          <p:spTgt spid="4"/>
                                        </p:tgtEl>
                                        <p:attrNameLst>
                                          <p:attrName>ppt_x</p:attrName>
                                        </p:attrNameLst>
                                      </p:cBhvr>
                                      <p:tavLst>
                                        <p:tav tm="0">
                                          <p:val>
                                            <p:strVal val="#ppt_x"/>
                                          </p:val>
                                        </p:tav>
                                        <p:tav tm="100000">
                                          <p:val>
                                            <p:strVal val="#ppt_x"/>
                                          </p:val>
                                        </p:tav>
                                      </p:tavLst>
                                    </p:anim>
                                    <p:anim calcmode="lin" valueType="num">
                                      <p:cBhvr additive="base">
                                        <p:cTn id="47" dur="500" fill="hold"/>
                                        <p:tgtEl>
                                          <p:spTgt spid="4"/>
                                        </p:tgtEl>
                                        <p:attrNameLst>
                                          <p:attrName>ppt_y</p:attrName>
                                        </p:attrNameLst>
                                      </p:cBhvr>
                                      <p:tavLst>
                                        <p:tav tm="0">
                                          <p:val>
                                            <p:strVal val="1+#ppt_h/2"/>
                                          </p:val>
                                        </p:tav>
                                        <p:tav tm="100000">
                                          <p:val>
                                            <p:strVal val="#ppt_y"/>
                                          </p:val>
                                        </p:tav>
                                      </p:tavLst>
                                    </p:anim>
                                  </p:childTnLst>
                                </p:cTn>
                              </p:par>
                              <p:par>
                                <p:cTn id="48" presetID="2" presetClass="entr" presetSubtype="4" fill="hold" grpId="0" nodeType="withEffect">
                                  <p:stCondLst>
                                    <p:cond delay="0"/>
                                  </p:stCondLst>
                                  <p:childTnLst>
                                    <p:set>
                                      <p:cBhvr>
                                        <p:cTn id="49" dur="1" fill="hold">
                                          <p:stCondLst>
                                            <p:cond delay="0"/>
                                          </p:stCondLst>
                                        </p:cTn>
                                        <p:tgtEl>
                                          <p:spTgt spid="5"/>
                                        </p:tgtEl>
                                        <p:attrNameLst>
                                          <p:attrName>style.visibility</p:attrName>
                                        </p:attrNameLst>
                                      </p:cBhvr>
                                      <p:to>
                                        <p:strVal val="visible"/>
                                      </p:to>
                                    </p:set>
                                    <p:anim calcmode="lin" valueType="num">
                                      <p:cBhvr additive="base">
                                        <p:cTn id="50" dur="500" fill="hold"/>
                                        <p:tgtEl>
                                          <p:spTgt spid="5"/>
                                        </p:tgtEl>
                                        <p:attrNameLst>
                                          <p:attrName>ppt_x</p:attrName>
                                        </p:attrNameLst>
                                      </p:cBhvr>
                                      <p:tavLst>
                                        <p:tav tm="0">
                                          <p:val>
                                            <p:strVal val="#ppt_x"/>
                                          </p:val>
                                        </p:tav>
                                        <p:tav tm="100000">
                                          <p:val>
                                            <p:strVal val="#ppt_x"/>
                                          </p:val>
                                        </p:tav>
                                      </p:tavLst>
                                    </p:anim>
                                    <p:anim calcmode="lin" valueType="num">
                                      <p:cBhvr additive="base">
                                        <p:cTn id="51" dur="500" fill="hold"/>
                                        <p:tgtEl>
                                          <p:spTgt spid="5"/>
                                        </p:tgtEl>
                                        <p:attrNameLst>
                                          <p:attrName>ppt_y</p:attrName>
                                        </p:attrNameLst>
                                      </p:cBhvr>
                                      <p:tavLst>
                                        <p:tav tm="0">
                                          <p:val>
                                            <p:strVal val="1+#ppt_h/2"/>
                                          </p:val>
                                        </p:tav>
                                        <p:tav tm="100000">
                                          <p:val>
                                            <p:strVal val="#ppt_y"/>
                                          </p:val>
                                        </p:tav>
                                      </p:tavLst>
                                    </p:anim>
                                  </p:childTnLst>
                                </p:cTn>
                              </p:par>
                              <p:par>
                                <p:cTn id="52" presetID="2" presetClass="entr" presetSubtype="4" fill="hold" grpId="0" nodeType="withEffect">
                                  <p:stCondLst>
                                    <p:cond delay="0"/>
                                  </p:stCondLst>
                                  <p:childTnLst>
                                    <p:set>
                                      <p:cBhvr>
                                        <p:cTn id="53" dur="1" fill="hold">
                                          <p:stCondLst>
                                            <p:cond delay="0"/>
                                          </p:stCondLst>
                                        </p:cTn>
                                        <p:tgtEl>
                                          <p:spTgt spid="6"/>
                                        </p:tgtEl>
                                        <p:attrNameLst>
                                          <p:attrName>style.visibility</p:attrName>
                                        </p:attrNameLst>
                                      </p:cBhvr>
                                      <p:to>
                                        <p:strVal val="visible"/>
                                      </p:to>
                                    </p:set>
                                    <p:anim calcmode="lin" valueType="num">
                                      <p:cBhvr additive="base">
                                        <p:cTn id="54" dur="500" fill="hold"/>
                                        <p:tgtEl>
                                          <p:spTgt spid="6"/>
                                        </p:tgtEl>
                                        <p:attrNameLst>
                                          <p:attrName>ppt_x</p:attrName>
                                        </p:attrNameLst>
                                      </p:cBhvr>
                                      <p:tavLst>
                                        <p:tav tm="0">
                                          <p:val>
                                            <p:strVal val="#ppt_x"/>
                                          </p:val>
                                        </p:tav>
                                        <p:tav tm="100000">
                                          <p:val>
                                            <p:strVal val="#ppt_x"/>
                                          </p:val>
                                        </p:tav>
                                      </p:tavLst>
                                    </p:anim>
                                    <p:anim calcmode="lin" valueType="num">
                                      <p:cBhvr additive="base">
                                        <p:cTn id="55" dur="500" fill="hold"/>
                                        <p:tgtEl>
                                          <p:spTgt spid="6"/>
                                        </p:tgtEl>
                                        <p:attrNameLst>
                                          <p:attrName>ppt_y</p:attrName>
                                        </p:attrNameLst>
                                      </p:cBhvr>
                                      <p:tavLst>
                                        <p:tav tm="0">
                                          <p:val>
                                            <p:strVal val="1+#ppt_h/2"/>
                                          </p:val>
                                        </p:tav>
                                        <p:tav tm="100000">
                                          <p:val>
                                            <p:strVal val="#ppt_y"/>
                                          </p:val>
                                        </p:tav>
                                      </p:tavLst>
                                    </p:anim>
                                  </p:childTnLst>
                                </p:cTn>
                              </p:par>
                              <p:par>
                                <p:cTn id="56" presetID="2" presetClass="entr" presetSubtype="4" fill="hold" grpId="0" nodeType="withEffect">
                                  <p:stCondLst>
                                    <p:cond delay="0"/>
                                  </p:stCondLst>
                                  <p:childTnLst>
                                    <p:set>
                                      <p:cBhvr>
                                        <p:cTn id="57" dur="1" fill="hold">
                                          <p:stCondLst>
                                            <p:cond delay="0"/>
                                          </p:stCondLst>
                                        </p:cTn>
                                        <p:tgtEl>
                                          <p:spTgt spid="7"/>
                                        </p:tgtEl>
                                        <p:attrNameLst>
                                          <p:attrName>style.visibility</p:attrName>
                                        </p:attrNameLst>
                                      </p:cBhvr>
                                      <p:to>
                                        <p:strVal val="visible"/>
                                      </p:to>
                                    </p:set>
                                    <p:anim calcmode="lin" valueType="num">
                                      <p:cBhvr additive="base">
                                        <p:cTn id="58" dur="500" fill="hold"/>
                                        <p:tgtEl>
                                          <p:spTgt spid="7"/>
                                        </p:tgtEl>
                                        <p:attrNameLst>
                                          <p:attrName>ppt_x</p:attrName>
                                        </p:attrNameLst>
                                      </p:cBhvr>
                                      <p:tavLst>
                                        <p:tav tm="0">
                                          <p:val>
                                            <p:strVal val="#ppt_x"/>
                                          </p:val>
                                        </p:tav>
                                        <p:tav tm="100000">
                                          <p:val>
                                            <p:strVal val="#ppt_x"/>
                                          </p:val>
                                        </p:tav>
                                      </p:tavLst>
                                    </p:anim>
                                    <p:anim calcmode="lin" valueType="num">
                                      <p:cBhvr additive="base">
                                        <p:cTn id="59" dur="500" fill="hold"/>
                                        <p:tgtEl>
                                          <p:spTgt spid="7"/>
                                        </p:tgtEl>
                                        <p:attrNameLst>
                                          <p:attrName>ppt_y</p:attrName>
                                        </p:attrNameLst>
                                      </p:cBhvr>
                                      <p:tavLst>
                                        <p:tav tm="0">
                                          <p:val>
                                            <p:strVal val="1+#ppt_h/2"/>
                                          </p:val>
                                        </p:tav>
                                        <p:tav tm="100000">
                                          <p:val>
                                            <p:strVal val="#ppt_y"/>
                                          </p:val>
                                        </p:tav>
                                      </p:tavLst>
                                    </p:anim>
                                  </p:childTnLst>
                                </p:cTn>
                              </p:par>
                              <p:par>
                                <p:cTn id="60" presetID="2" presetClass="entr" presetSubtype="4" fill="hold" grpId="0" nodeType="withEffect">
                                  <p:stCondLst>
                                    <p:cond delay="0"/>
                                  </p:stCondLst>
                                  <p:childTnLst>
                                    <p:set>
                                      <p:cBhvr>
                                        <p:cTn id="61" dur="1" fill="hold">
                                          <p:stCondLst>
                                            <p:cond delay="0"/>
                                          </p:stCondLst>
                                        </p:cTn>
                                        <p:tgtEl>
                                          <p:spTgt spid="8"/>
                                        </p:tgtEl>
                                        <p:attrNameLst>
                                          <p:attrName>style.visibility</p:attrName>
                                        </p:attrNameLst>
                                      </p:cBhvr>
                                      <p:to>
                                        <p:strVal val="visible"/>
                                      </p:to>
                                    </p:set>
                                    <p:anim calcmode="lin" valueType="num">
                                      <p:cBhvr additive="base">
                                        <p:cTn id="62" dur="500" fill="hold"/>
                                        <p:tgtEl>
                                          <p:spTgt spid="8"/>
                                        </p:tgtEl>
                                        <p:attrNameLst>
                                          <p:attrName>ppt_x</p:attrName>
                                        </p:attrNameLst>
                                      </p:cBhvr>
                                      <p:tavLst>
                                        <p:tav tm="0">
                                          <p:val>
                                            <p:strVal val="#ppt_x"/>
                                          </p:val>
                                        </p:tav>
                                        <p:tav tm="100000">
                                          <p:val>
                                            <p:strVal val="#ppt_x"/>
                                          </p:val>
                                        </p:tav>
                                      </p:tavLst>
                                    </p:anim>
                                    <p:anim calcmode="lin" valueType="num">
                                      <p:cBhvr additive="base">
                                        <p:cTn id="63" dur="500" fill="hold"/>
                                        <p:tgtEl>
                                          <p:spTgt spid="8"/>
                                        </p:tgtEl>
                                        <p:attrNameLst>
                                          <p:attrName>ppt_y</p:attrName>
                                        </p:attrNameLst>
                                      </p:cBhvr>
                                      <p:tavLst>
                                        <p:tav tm="0">
                                          <p:val>
                                            <p:strVal val="1+#ppt_h/2"/>
                                          </p:val>
                                        </p:tav>
                                        <p:tav tm="100000">
                                          <p:val>
                                            <p:strVal val="#ppt_y"/>
                                          </p:val>
                                        </p:tav>
                                      </p:tavLst>
                                    </p:anim>
                                  </p:childTnLst>
                                </p:cTn>
                              </p:par>
                              <p:par>
                                <p:cTn id="64" presetID="2" presetClass="entr" presetSubtype="4" fill="hold" grpId="0" nodeType="withEffect">
                                  <p:stCondLst>
                                    <p:cond delay="0"/>
                                  </p:stCondLst>
                                  <p:childTnLst>
                                    <p:set>
                                      <p:cBhvr>
                                        <p:cTn id="65" dur="1" fill="hold">
                                          <p:stCondLst>
                                            <p:cond delay="0"/>
                                          </p:stCondLst>
                                        </p:cTn>
                                        <p:tgtEl>
                                          <p:spTgt spid="9"/>
                                        </p:tgtEl>
                                        <p:attrNameLst>
                                          <p:attrName>style.visibility</p:attrName>
                                        </p:attrNameLst>
                                      </p:cBhvr>
                                      <p:to>
                                        <p:strVal val="visible"/>
                                      </p:to>
                                    </p:set>
                                    <p:anim calcmode="lin" valueType="num">
                                      <p:cBhvr additive="base">
                                        <p:cTn id="66" dur="500" fill="hold"/>
                                        <p:tgtEl>
                                          <p:spTgt spid="9"/>
                                        </p:tgtEl>
                                        <p:attrNameLst>
                                          <p:attrName>ppt_x</p:attrName>
                                        </p:attrNameLst>
                                      </p:cBhvr>
                                      <p:tavLst>
                                        <p:tav tm="0">
                                          <p:val>
                                            <p:strVal val="#ppt_x"/>
                                          </p:val>
                                        </p:tav>
                                        <p:tav tm="100000">
                                          <p:val>
                                            <p:strVal val="#ppt_x"/>
                                          </p:val>
                                        </p:tav>
                                      </p:tavLst>
                                    </p:anim>
                                    <p:anim calcmode="lin" valueType="num">
                                      <p:cBhvr additive="base">
                                        <p:cTn id="67" dur="500" fill="hold"/>
                                        <p:tgtEl>
                                          <p:spTgt spid="9"/>
                                        </p:tgtEl>
                                        <p:attrNameLst>
                                          <p:attrName>ppt_y</p:attrName>
                                        </p:attrNameLst>
                                      </p:cBhvr>
                                      <p:tavLst>
                                        <p:tav tm="0">
                                          <p:val>
                                            <p:strVal val="1+#ppt_h/2"/>
                                          </p:val>
                                        </p:tav>
                                        <p:tav tm="100000">
                                          <p:val>
                                            <p:strVal val="#ppt_y"/>
                                          </p:val>
                                        </p:tav>
                                      </p:tavLst>
                                    </p:anim>
                                  </p:childTnLst>
                                </p:cTn>
                              </p:par>
                              <p:par>
                                <p:cTn id="68" presetID="2" presetClass="entr" presetSubtype="4" fill="hold" grpId="0" nodeType="withEffect">
                                  <p:stCondLst>
                                    <p:cond delay="0"/>
                                  </p:stCondLst>
                                  <p:childTnLst>
                                    <p:set>
                                      <p:cBhvr>
                                        <p:cTn id="69" dur="1" fill="hold">
                                          <p:stCondLst>
                                            <p:cond delay="0"/>
                                          </p:stCondLst>
                                        </p:cTn>
                                        <p:tgtEl>
                                          <p:spTgt spid="10"/>
                                        </p:tgtEl>
                                        <p:attrNameLst>
                                          <p:attrName>style.visibility</p:attrName>
                                        </p:attrNameLst>
                                      </p:cBhvr>
                                      <p:to>
                                        <p:strVal val="visible"/>
                                      </p:to>
                                    </p:set>
                                    <p:anim calcmode="lin" valueType="num">
                                      <p:cBhvr additive="base">
                                        <p:cTn id="70" dur="500" fill="hold"/>
                                        <p:tgtEl>
                                          <p:spTgt spid="10"/>
                                        </p:tgtEl>
                                        <p:attrNameLst>
                                          <p:attrName>ppt_x</p:attrName>
                                        </p:attrNameLst>
                                      </p:cBhvr>
                                      <p:tavLst>
                                        <p:tav tm="0">
                                          <p:val>
                                            <p:strVal val="#ppt_x"/>
                                          </p:val>
                                        </p:tav>
                                        <p:tav tm="100000">
                                          <p:val>
                                            <p:strVal val="#ppt_x"/>
                                          </p:val>
                                        </p:tav>
                                      </p:tavLst>
                                    </p:anim>
                                    <p:anim calcmode="lin" valueType="num">
                                      <p:cBhvr additive="base">
                                        <p:cTn id="71" dur="500" fill="hold"/>
                                        <p:tgtEl>
                                          <p:spTgt spid="10"/>
                                        </p:tgtEl>
                                        <p:attrNameLst>
                                          <p:attrName>ppt_y</p:attrName>
                                        </p:attrNameLst>
                                      </p:cBhvr>
                                      <p:tavLst>
                                        <p:tav tm="0">
                                          <p:val>
                                            <p:strVal val="1+#ppt_h/2"/>
                                          </p:val>
                                        </p:tav>
                                        <p:tav tm="100000">
                                          <p:val>
                                            <p:strVal val="#ppt_y"/>
                                          </p:val>
                                        </p:tav>
                                      </p:tavLst>
                                    </p:anim>
                                  </p:childTnLst>
                                </p:cTn>
                              </p:par>
                              <p:par>
                                <p:cTn id="72" presetID="2" presetClass="entr" presetSubtype="4" fill="hold" grpId="0" nodeType="withEffect">
                                  <p:stCondLst>
                                    <p:cond delay="0"/>
                                  </p:stCondLst>
                                  <p:childTnLst>
                                    <p:set>
                                      <p:cBhvr>
                                        <p:cTn id="73" dur="1" fill="hold">
                                          <p:stCondLst>
                                            <p:cond delay="0"/>
                                          </p:stCondLst>
                                        </p:cTn>
                                        <p:tgtEl>
                                          <p:spTgt spid="11"/>
                                        </p:tgtEl>
                                        <p:attrNameLst>
                                          <p:attrName>style.visibility</p:attrName>
                                        </p:attrNameLst>
                                      </p:cBhvr>
                                      <p:to>
                                        <p:strVal val="visible"/>
                                      </p:to>
                                    </p:set>
                                    <p:anim calcmode="lin" valueType="num">
                                      <p:cBhvr additive="base">
                                        <p:cTn id="74" dur="500" fill="hold"/>
                                        <p:tgtEl>
                                          <p:spTgt spid="11"/>
                                        </p:tgtEl>
                                        <p:attrNameLst>
                                          <p:attrName>ppt_x</p:attrName>
                                        </p:attrNameLst>
                                      </p:cBhvr>
                                      <p:tavLst>
                                        <p:tav tm="0">
                                          <p:val>
                                            <p:strVal val="#ppt_x"/>
                                          </p:val>
                                        </p:tav>
                                        <p:tav tm="100000">
                                          <p:val>
                                            <p:strVal val="#ppt_x"/>
                                          </p:val>
                                        </p:tav>
                                      </p:tavLst>
                                    </p:anim>
                                    <p:anim calcmode="lin" valueType="num">
                                      <p:cBhvr additive="base">
                                        <p:cTn id="75" dur="500" fill="hold"/>
                                        <p:tgtEl>
                                          <p:spTgt spid="11"/>
                                        </p:tgtEl>
                                        <p:attrNameLst>
                                          <p:attrName>ppt_y</p:attrName>
                                        </p:attrNameLst>
                                      </p:cBhvr>
                                      <p:tavLst>
                                        <p:tav tm="0">
                                          <p:val>
                                            <p:strVal val="1+#ppt_h/2"/>
                                          </p:val>
                                        </p:tav>
                                        <p:tav tm="100000">
                                          <p:val>
                                            <p:strVal val="#ppt_y"/>
                                          </p:val>
                                        </p:tav>
                                      </p:tavLst>
                                    </p:anim>
                                  </p:childTnLst>
                                </p:cTn>
                              </p:par>
                              <p:par>
                                <p:cTn id="76" presetID="2" presetClass="entr" presetSubtype="4" fill="hold" grpId="0" nodeType="withEffect">
                                  <p:stCondLst>
                                    <p:cond delay="0"/>
                                  </p:stCondLst>
                                  <p:childTnLst>
                                    <p:set>
                                      <p:cBhvr>
                                        <p:cTn id="77" dur="1" fill="hold">
                                          <p:stCondLst>
                                            <p:cond delay="0"/>
                                          </p:stCondLst>
                                        </p:cTn>
                                        <p:tgtEl>
                                          <p:spTgt spid="12"/>
                                        </p:tgtEl>
                                        <p:attrNameLst>
                                          <p:attrName>style.visibility</p:attrName>
                                        </p:attrNameLst>
                                      </p:cBhvr>
                                      <p:to>
                                        <p:strVal val="visible"/>
                                      </p:to>
                                    </p:set>
                                    <p:anim calcmode="lin" valueType="num">
                                      <p:cBhvr additive="base">
                                        <p:cTn id="78" dur="500" fill="hold"/>
                                        <p:tgtEl>
                                          <p:spTgt spid="12"/>
                                        </p:tgtEl>
                                        <p:attrNameLst>
                                          <p:attrName>ppt_x</p:attrName>
                                        </p:attrNameLst>
                                      </p:cBhvr>
                                      <p:tavLst>
                                        <p:tav tm="0">
                                          <p:val>
                                            <p:strVal val="#ppt_x"/>
                                          </p:val>
                                        </p:tav>
                                        <p:tav tm="100000">
                                          <p:val>
                                            <p:strVal val="#ppt_x"/>
                                          </p:val>
                                        </p:tav>
                                      </p:tavLst>
                                    </p:anim>
                                    <p:anim calcmode="lin" valueType="num">
                                      <p:cBhvr additive="base">
                                        <p:cTn id="79" dur="500" fill="hold"/>
                                        <p:tgtEl>
                                          <p:spTgt spid="12"/>
                                        </p:tgtEl>
                                        <p:attrNameLst>
                                          <p:attrName>ppt_y</p:attrName>
                                        </p:attrNameLst>
                                      </p:cBhvr>
                                      <p:tavLst>
                                        <p:tav tm="0">
                                          <p:val>
                                            <p:strVal val="1+#ppt_h/2"/>
                                          </p:val>
                                        </p:tav>
                                        <p:tav tm="100000">
                                          <p:val>
                                            <p:strVal val="#ppt_y"/>
                                          </p:val>
                                        </p:tav>
                                      </p:tavLst>
                                    </p:anim>
                                  </p:childTnLst>
                                </p:cTn>
                              </p:par>
                              <p:par>
                                <p:cTn id="80" presetID="2" presetClass="entr" presetSubtype="4" fill="hold" grpId="0" nodeType="withEffect">
                                  <p:stCondLst>
                                    <p:cond delay="0"/>
                                  </p:stCondLst>
                                  <p:childTnLst>
                                    <p:set>
                                      <p:cBhvr>
                                        <p:cTn id="81" dur="1" fill="hold">
                                          <p:stCondLst>
                                            <p:cond delay="0"/>
                                          </p:stCondLst>
                                        </p:cTn>
                                        <p:tgtEl>
                                          <p:spTgt spid="13"/>
                                        </p:tgtEl>
                                        <p:attrNameLst>
                                          <p:attrName>style.visibility</p:attrName>
                                        </p:attrNameLst>
                                      </p:cBhvr>
                                      <p:to>
                                        <p:strVal val="visible"/>
                                      </p:to>
                                    </p:set>
                                    <p:anim calcmode="lin" valueType="num">
                                      <p:cBhvr additive="base">
                                        <p:cTn id="82" dur="500" fill="hold"/>
                                        <p:tgtEl>
                                          <p:spTgt spid="13"/>
                                        </p:tgtEl>
                                        <p:attrNameLst>
                                          <p:attrName>ppt_x</p:attrName>
                                        </p:attrNameLst>
                                      </p:cBhvr>
                                      <p:tavLst>
                                        <p:tav tm="0">
                                          <p:val>
                                            <p:strVal val="#ppt_x"/>
                                          </p:val>
                                        </p:tav>
                                        <p:tav tm="100000">
                                          <p:val>
                                            <p:strVal val="#ppt_x"/>
                                          </p:val>
                                        </p:tav>
                                      </p:tavLst>
                                    </p:anim>
                                    <p:anim calcmode="lin" valueType="num">
                                      <p:cBhvr additive="base">
                                        <p:cTn id="83" dur="500" fill="hold"/>
                                        <p:tgtEl>
                                          <p:spTgt spid="13"/>
                                        </p:tgtEl>
                                        <p:attrNameLst>
                                          <p:attrName>ppt_y</p:attrName>
                                        </p:attrNameLst>
                                      </p:cBhvr>
                                      <p:tavLst>
                                        <p:tav tm="0">
                                          <p:val>
                                            <p:strVal val="1+#ppt_h/2"/>
                                          </p:val>
                                        </p:tav>
                                        <p:tav tm="100000">
                                          <p:val>
                                            <p:strVal val="#ppt_y"/>
                                          </p:val>
                                        </p:tav>
                                      </p:tavLst>
                                    </p:anim>
                                  </p:childTnLst>
                                </p:cTn>
                              </p:par>
                              <p:par>
                                <p:cTn id="84" presetID="2" presetClass="entr" presetSubtype="4" fill="hold" grpId="0" nodeType="withEffect">
                                  <p:stCondLst>
                                    <p:cond delay="0"/>
                                  </p:stCondLst>
                                  <p:childTnLst>
                                    <p:set>
                                      <p:cBhvr>
                                        <p:cTn id="85" dur="1" fill="hold">
                                          <p:stCondLst>
                                            <p:cond delay="0"/>
                                          </p:stCondLst>
                                        </p:cTn>
                                        <p:tgtEl>
                                          <p:spTgt spid="14"/>
                                        </p:tgtEl>
                                        <p:attrNameLst>
                                          <p:attrName>style.visibility</p:attrName>
                                        </p:attrNameLst>
                                      </p:cBhvr>
                                      <p:to>
                                        <p:strVal val="visible"/>
                                      </p:to>
                                    </p:set>
                                    <p:anim calcmode="lin" valueType="num">
                                      <p:cBhvr additive="base">
                                        <p:cTn id="86" dur="500" fill="hold"/>
                                        <p:tgtEl>
                                          <p:spTgt spid="14"/>
                                        </p:tgtEl>
                                        <p:attrNameLst>
                                          <p:attrName>ppt_x</p:attrName>
                                        </p:attrNameLst>
                                      </p:cBhvr>
                                      <p:tavLst>
                                        <p:tav tm="0">
                                          <p:val>
                                            <p:strVal val="#ppt_x"/>
                                          </p:val>
                                        </p:tav>
                                        <p:tav tm="100000">
                                          <p:val>
                                            <p:strVal val="#ppt_x"/>
                                          </p:val>
                                        </p:tav>
                                      </p:tavLst>
                                    </p:anim>
                                    <p:anim calcmode="lin" valueType="num">
                                      <p:cBhvr additive="base">
                                        <p:cTn id="87" dur="500" fill="hold"/>
                                        <p:tgtEl>
                                          <p:spTgt spid="14"/>
                                        </p:tgtEl>
                                        <p:attrNameLst>
                                          <p:attrName>ppt_y</p:attrName>
                                        </p:attrNameLst>
                                      </p:cBhvr>
                                      <p:tavLst>
                                        <p:tav tm="0">
                                          <p:val>
                                            <p:strVal val="1+#ppt_h/2"/>
                                          </p:val>
                                        </p:tav>
                                        <p:tav tm="100000">
                                          <p:val>
                                            <p:strVal val="#ppt_y"/>
                                          </p:val>
                                        </p:tav>
                                      </p:tavLst>
                                    </p:anim>
                                  </p:childTnLst>
                                </p:cTn>
                              </p:par>
                              <p:par>
                                <p:cTn id="88" presetID="2" presetClass="entr" presetSubtype="4" fill="hold" grpId="0" nodeType="withEffect">
                                  <p:stCondLst>
                                    <p:cond delay="0"/>
                                  </p:stCondLst>
                                  <p:childTnLst>
                                    <p:set>
                                      <p:cBhvr>
                                        <p:cTn id="89" dur="1" fill="hold">
                                          <p:stCondLst>
                                            <p:cond delay="0"/>
                                          </p:stCondLst>
                                        </p:cTn>
                                        <p:tgtEl>
                                          <p:spTgt spid="15"/>
                                        </p:tgtEl>
                                        <p:attrNameLst>
                                          <p:attrName>style.visibility</p:attrName>
                                        </p:attrNameLst>
                                      </p:cBhvr>
                                      <p:to>
                                        <p:strVal val="visible"/>
                                      </p:to>
                                    </p:set>
                                    <p:anim calcmode="lin" valueType="num">
                                      <p:cBhvr additive="base">
                                        <p:cTn id="90" dur="500" fill="hold"/>
                                        <p:tgtEl>
                                          <p:spTgt spid="15"/>
                                        </p:tgtEl>
                                        <p:attrNameLst>
                                          <p:attrName>ppt_x</p:attrName>
                                        </p:attrNameLst>
                                      </p:cBhvr>
                                      <p:tavLst>
                                        <p:tav tm="0">
                                          <p:val>
                                            <p:strVal val="#ppt_x"/>
                                          </p:val>
                                        </p:tav>
                                        <p:tav tm="100000">
                                          <p:val>
                                            <p:strVal val="#ppt_x"/>
                                          </p:val>
                                        </p:tav>
                                      </p:tavLst>
                                    </p:anim>
                                    <p:anim calcmode="lin" valueType="num">
                                      <p:cBhvr additive="base">
                                        <p:cTn id="91" dur="500" fill="hold"/>
                                        <p:tgtEl>
                                          <p:spTgt spid="15"/>
                                        </p:tgtEl>
                                        <p:attrNameLst>
                                          <p:attrName>ppt_y</p:attrName>
                                        </p:attrNameLst>
                                      </p:cBhvr>
                                      <p:tavLst>
                                        <p:tav tm="0">
                                          <p:val>
                                            <p:strVal val="1+#ppt_h/2"/>
                                          </p:val>
                                        </p:tav>
                                        <p:tav tm="100000">
                                          <p:val>
                                            <p:strVal val="#ppt_y"/>
                                          </p:val>
                                        </p:tav>
                                      </p:tavLst>
                                    </p:anim>
                                  </p:childTnLst>
                                </p:cTn>
                              </p:par>
                              <p:par>
                                <p:cTn id="92" presetID="2" presetClass="entr" presetSubtype="4" fill="hold" grpId="0" nodeType="withEffect">
                                  <p:stCondLst>
                                    <p:cond delay="0"/>
                                  </p:stCondLst>
                                  <p:childTnLst>
                                    <p:set>
                                      <p:cBhvr>
                                        <p:cTn id="93" dur="1" fill="hold">
                                          <p:stCondLst>
                                            <p:cond delay="0"/>
                                          </p:stCondLst>
                                        </p:cTn>
                                        <p:tgtEl>
                                          <p:spTgt spid="24"/>
                                        </p:tgtEl>
                                        <p:attrNameLst>
                                          <p:attrName>style.visibility</p:attrName>
                                        </p:attrNameLst>
                                      </p:cBhvr>
                                      <p:to>
                                        <p:strVal val="visible"/>
                                      </p:to>
                                    </p:set>
                                    <p:anim calcmode="lin" valueType="num">
                                      <p:cBhvr additive="base">
                                        <p:cTn id="94" dur="500" fill="hold"/>
                                        <p:tgtEl>
                                          <p:spTgt spid="24"/>
                                        </p:tgtEl>
                                        <p:attrNameLst>
                                          <p:attrName>ppt_x</p:attrName>
                                        </p:attrNameLst>
                                      </p:cBhvr>
                                      <p:tavLst>
                                        <p:tav tm="0">
                                          <p:val>
                                            <p:strVal val="#ppt_x"/>
                                          </p:val>
                                        </p:tav>
                                        <p:tav tm="100000">
                                          <p:val>
                                            <p:strVal val="#ppt_x"/>
                                          </p:val>
                                        </p:tav>
                                      </p:tavLst>
                                    </p:anim>
                                    <p:anim calcmode="lin" valueType="num">
                                      <p:cBhvr additive="base">
                                        <p:cTn id="95"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p:bldP spid="17" grpId="0"/>
      <p:bldP spid="18" grpId="0"/>
      <p:bldP spid="19" grpId="0"/>
      <p:bldP spid="20" grpId="0"/>
      <p:bldP spid="21" grpId="0"/>
      <p:bldP spid="22" grpId="0"/>
      <p:bldP spid="23" grpId="0"/>
      <p:bldP spid="2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957485" y="248537"/>
            <a:ext cx="2642790"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600" b="0" i="0" u="none" strike="noStrike" kern="0" cap="none" spc="0" normalizeH="0" baseline="0" noProof="0" dirty="0">
                <a:ln>
                  <a:noFill/>
                </a:ln>
                <a:solidFill>
                  <a:prstClr val="black"/>
                </a:solidFill>
                <a:effectLst/>
                <a:uLnTx/>
                <a:uFillTx/>
              </a:rPr>
              <a:t>Please add title text here</a:t>
            </a:r>
          </a:p>
        </p:txBody>
      </p:sp>
      <p:pic>
        <p:nvPicPr>
          <p:cNvPr id="3" name="图片 2"/>
          <p:cNvPicPr>
            <a:picLocks noChangeAspect="1"/>
          </p:cNvPicPr>
          <p:nvPr/>
        </p:nvPicPr>
        <p:blipFill rotWithShape="1">
          <a:blip r:embed="rId2"/>
          <a:srcRect t="15724"/>
          <a:stretch>
            <a:fillRect/>
          </a:stretch>
        </p:blipFill>
        <p:spPr>
          <a:xfrm>
            <a:off x="4775201" y="248537"/>
            <a:ext cx="300332" cy="481838"/>
          </a:xfrm>
          <a:prstGeom prst="rect">
            <a:avLst/>
          </a:prstGeom>
        </p:spPr>
      </p:pic>
      <p:sp>
        <p:nvSpPr>
          <p:cNvPr id="4" name="Rectangle 6"/>
          <p:cNvSpPr>
            <a:spLocks noChangeArrowheads="1"/>
          </p:cNvSpPr>
          <p:nvPr/>
        </p:nvSpPr>
        <p:spPr bwMode="auto">
          <a:xfrm>
            <a:off x="4111920" y="4096158"/>
            <a:ext cx="1927225" cy="1419225"/>
          </a:xfrm>
          <a:prstGeom prst="rect">
            <a:avLst/>
          </a:prstGeom>
          <a:solidFill>
            <a:srgbClr val="FFBF40"/>
          </a:solidFill>
          <a:ln>
            <a:noFill/>
          </a:ln>
        </p:spPr>
        <p:txBody>
          <a:bodyPr anchor="ctr"/>
          <a:lstStyle>
            <a:lvl1pPr defTabSz="1217295">
              <a:defRPr>
                <a:solidFill>
                  <a:schemeClr val="tx1"/>
                </a:solidFill>
                <a:latin typeface="Calibri" panose="020F0502020204030204" pitchFamily="34" charset="0"/>
                <a:ea typeface="宋体" panose="02010600030101010101" pitchFamily="2" charset="-122"/>
              </a:defRPr>
            </a:lvl1pPr>
            <a:lvl2pPr marL="742950" indent="-285750" defTabSz="1217295">
              <a:defRPr>
                <a:solidFill>
                  <a:schemeClr val="tx1"/>
                </a:solidFill>
                <a:latin typeface="Calibri" panose="020F0502020204030204" pitchFamily="34" charset="0"/>
                <a:ea typeface="宋体" panose="02010600030101010101" pitchFamily="2" charset="-122"/>
              </a:defRPr>
            </a:lvl2pPr>
            <a:lvl3pPr marL="1143000" indent="-228600" defTabSz="1217295">
              <a:defRPr>
                <a:solidFill>
                  <a:schemeClr val="tx1"/>
                </a:solidFill>
                <a:latin typeface="Calibri" panose="020F0502020204030204" pitchFamily="34" charset="0"/>
                <a:ea typeface="宋体" panose="02010600030101010101" pitchFamily="2" charset="-122"/>
              </a:defRPr>
            </a:lvl3pPr>
            <a:lvl4pPr marL="1600200" indent="-228600" defTabSz="1217295">
              <a:defRPr>
                <a:solidFill>
                  <a:schemeClr val="tx1"/>
                </a:solidFill>
                <a:latin typeface="Calibri" panose="020F0502020204030204" pitchFamily="34" charset="0"/>
                <a:ea typeface="宋体" panose="02010600030101010101" pitchFamily="2" charset="-122"/>
              </a:defRPr>
            </a:lvl4pPr>
            <a:lvl5pPr marL="2057400" indent="-228600" defTabSz="1217295">
              <a:defRPr>
                <a:solidFill>
                  <a:schemeClr val="tx1"/>
                </a:solidFill>
                <a:latin typeface="Calibri" panose="020F0502020204030204" pitchFamily="34" charset="0"/>
                <a:ea typeface="宋体" panose="02010600030101010101" pitchFamily="2" charset="-122"/>
              </a:defRPr>
            </a:lvl5pPr>
            <a:lvl6pPr marL="2514600" indent="-228600" defTabSz="121729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729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729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729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fontAlgn="base">
              <a:spcBef>
                <a:spcPct val="0"/>
              </a:spcBef>
              <a:spcAft>
                <a:spcPct val="0"/>
              </a:spcAft>
              <a:buFont typeface="Arial" panose="020B0604020202020204" pitchFamily="34" charset="0"/>
              <a:buNone/>
            </a:pPr>
            <a:endParaRPr lang="en-US" altLang="zh-CN" sz="3100">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cxnSp>
        <p:nvCxnSpPr>
          <p:cNvPr id="5" name="Shape 21"/>
          <p:cNvCxnSpPr>
            <a:cxnSpLocks noChangeShapeType="1"/>
            <a:stCxn id="4" idx="2"/>
          </p:cNvCxnSpPr>
          <p:nvPr/>
        </p:nvCxnSpPr>
        <p:spPr bwMode="auto">
          <a:xfrm rot="5400000">
            <a:off x="3934120" y="4780370"/>
            <a:ext cx="406400" cy="1876425"/>
          </a:xfrm>
          <a:prstGeom prst="bentConnector2">
            <a:avLst/>
          </a:prstGeom>
          <a:noFill/>
          <a:ln w="9525">
            <a:solidFill>
              <a:srgbClr val="ADBACA"/>
            </a:solidFill>
            <a:miter lim="800000"/>
            <a:tailEnd type="oval" w="med" len="med"/>
          </a:ln>
          <a:extLst>
            <a:ext uri="{909E8E84-426E-40DD-AFC4-6F175D3DCCD1}">
              <a14:hiddenFill xmlns:a14="http://schemas.microsoft.com/office/drawing/2010/main">
                <a:noFill/>
              </a14:hiddenFill>
            </a:ext>
          </a:extLst>
        </p:spPr>
      </p:cxnSp>
      <p:pic>
        <p:nvPicPr>
          <p:cNvPr id="6" name="Group 49"/>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73907" y="4451758"/>
            <a:ext cx="585788"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4"/>
          <p:cNvSpPr>
            <a:spLocks noChangeArrowheads="1"/>
          </p:cNvSpPr>
          <p:nvPr/>
        </p:nvSpPr>
        <p:spPr bwMode="auto">
          <a:xfrm>
            <a:off x="4111920" y="2575333"/>
            <a:ext cx="1927225" cy="1419225"/>
          </a:xfrm>
          <a:prstGeom prst="rect">
            <a:avLst/>
          </a:prstGeom>
          <a:solidFill>
            <a:srgbClr val="EDD69D"/>
          </a:solidFill>
          <a:ln>
            <a:noFill/>
          </a:ln>
        </p:spPr>
        <p:txBody>
          <a:bodyPr anchor="ctr"/>
          <a:lstStyle>
            <a:lvl1pPr defTabSz="1217295">
              <a:defRPr>
                <a:solidFill>
                  <a:schemeClr val="tx1"/>
                </a:solidFill>
                <a:latin typeface="Calibri" panose="020F0502020204030204" pitchFamily="34" charset="0"/>
                <a:ea typeface="宋体" panose="02010600030101010101" pitchFamily="2" charset="-122"/>
              </a:defRPr>
            </a:lvl1pPr>
            <a:lvl2pPr marL="742950" indent="-285750" defTabSz="1217295">
              <a:defRPr>
                <a:solidFill>
                  <a:schemeClr val="tx1"/>
                </a:solidFill>
                <a:latin typeface="Calibri" panose="020F0502020204030204" pitchFamily="34" charset="0"/>
                <a:ea typeface="宋体" panose="02010600030101010101" pitchFamily="2" charset="-122"/>
              </a:defRPr>
            </a:lvl2pPr>
            <a:lvl3pPr marL="1143000" indent="-228600" defTabSz="1217295">
              <a:defRPr>
                <a:solidFill>
                  <a:schemeClr val="tx1"/>
                </a:solidFill>
                <a:latin typeface="Calibri" panose="020F0502020204030204" pitchFamily="34" charset="0"/>
                <a:ea typeface="宋体" panose="02010600030101010101" pitchFamily="2" charset="-122"/>
              </a:defRPr>
            </a:lvl3pPr>
            <a:lvl4pPr marL="1600200" indent="-228600" defTabSz="1217295">
              <a:defRPr>
                <a:solidFill>
                  <a:schemeClr val="tx1"/>
                </a:solidFill>
                <a:latin typeface="Calibri" panose="020F0502020204030204" pitchFamily="34" charset="0"/>
                <a:ea typeface="宋体" panose="02010600030101010101" pitchFamily="2" charset="-122"/>
              </a:defRPr>
            </a:lvl4pPr>
            <a:lvl5pPr marL="2057400" indent="-228600" defTabSz="1217295">
              <a:defRPr>
                <a:solidFill>
                  <a:schemeClr val="tx1"/>
                </a:solidFill>
                <a:latin typeface="Calibri" panose="020F0502020204030204" pitchFamily="34" charset="0"/>
                <a:ea typeface="宋体" panose="02010600030101010101" pitchFamily="2" charset="-122"/>
              </a:defRPr>
            </a:lvl5pPr>
            <a:lvl6pPr marL="2514600" indent="-228600" defTabSz="121729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729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729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729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fontAlgn="base">
              <a:spcBef>
                <a:spcPct val="0"/>
              </a:spcBef>
              <a:spcAft>
                <a:spcPct val="0"/>
              </a:spcAft>
              <a:buFont typeface="Arial" panose="020B0604020202020204" pitchFamily="34" charset="0"/>
              <a:buNone/>
            </a:pPr>
            <a:endParaRPr lang="en-US" altLang="zh-CN" sz="3100">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cxnSp>
        <p:nvCxnSpPr>
          <p:cNvPr id="8" name="Shape 11"/>
          <p:cNvCxnSpPr>
            <a:cxnSpLocks noChangeShapeType="1"/>
            <a:stCxn id="7" idx="0"/>
          </p:cNvCxnSpPr>
          <p:nvPr/>
        </p:nvCxnSpPr>
        <p:spPr bwMode="auto">
          <a:xfrm rot="16200000" flipV="1">
            <a:off x="3934913" y="1434714"/>
            <a:ext cx="404813" cy="1876425"/>
          </a:xfrm>
          <a:prstGeom prst="bentConnector2">
            <a:avLst/>
          </a:prstGeom>
          <a:noFill/>
          <a:ln w="9525">
            <a:solidFill>
              <a:srgbClr val="ADBACA"/>
            </a:solidFill>
            <a:miter lim="800000"/>
            <a:tailEnd type="oval" w="med" len="med"/>
          </a:ln>
          <a:extLst>
            <a:ext uri="{909E8E84-426E-40DD-AFC4-6F175D3DCCD1}">
              <a14:hiddenFill xmlns:a14="http://schemas.microsoft.com/office/drawing/2010/main">
                <a:noFill/>
              </a14:hiddenFill>
            </a:ext>
          </a:extLst>
        </p:spPr>
      </p:cxnSp>
      <p:pic>
        <p:nvPicPr>
          <p:cNvPr id="9" name="Group 50"/>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43745" y="3007133"/>
            <a:ext cx="639762" cy="633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5"/>
          <p:cNvSpPr>
            <a:spLocks noChangeArrowheads="1"/>
          </p:cNvSpPr>
          <p:nvPr/>
        </p:nvSpPr>
        <p:spPr bwMode="auto">
          <a:xfrm>
            <a:off x="6140745" y="2575333"/>
            <a:ext cx="1925637" cy="1419225"/>
          </a:xfrm>
          <a:prstGeom prst="rect">
            <a:avLst/>
          </a:prstGeom>
          <a:solidFill>
            <a:srgbClr val="FFBF40"/>
          </a:solidFill>
          <a:ln>
            <a:noFill/>
          </a:ln>
        </p:spPr>
        <p:txBody>
          <a:bodyPr anchor="ctr"/>
          <a:lstStyle>
            <a:lvl1pPr defTabSz="1217295">
              <a:defRPr>
                <a:solidFill>
                  <a:schemeClr val="tx1"/>
                </a:solidFill>
                <a:latin typeface="Calibri" panose="020F0502020204030204" pitchFamily="34" charset="0"/>
                <a:ea typeface="宋体" panose="02010600030101010101" pitchFamily="2" charset="-122"/>
              </a:defRPr>
            </a:lvl1pPr>
            <a:lvl2pPr marL="742950" indent="-285750" defTabSz="1217295">
              <a:defRPr>
                <a:solidFill>
                  <a:schemeClr val="tx1"/>
                </a:solidFill>
                <a:latin typeface="Calibri" panose="020F0502020204030204" pitchFamily="34" charset="0"/>
                <a:ea typeface="宋体" panose="02010600030101010101" pitchFamily="2" charset="-122"/>
              </a:defRPr>
            </a:lvl2pPr>
            <a:lvl3pPr marL="1143000" indent="-228600" defTabSz="1217295">
              <a:defRPr>
                <a:solidFill>
                  <a:schemeClr val="tx1"/>
                </a:solidFill>
                <a:latin typeface="Calibri" panose="020F0502020204030204" pitchFamily="34" charset="0"/>
                <a:ea typeface="宋体" panose="02010600030101010101" pitchFamily="2" charset="-122"/>
              </a:defRPr>
            </a:lvl3pPr>
            <a:lvl4pPr marL="1600200" indent="-228600" defTabSz="1217295">
              <a:defRPr>
                <a:solidFill>
                  <a:schemeClr val="tx1"/>
                </a:solidFill>
                <a:latin typeface="Calibri" panose="020F0502020204030204" pitchFamily="34" charset="0"/>
                <a:ea typeface="宋体" panose="02010600030101010101" pitchFamily="2" charset="-122"/>
              </a:defRPr>
            </a:lvl4pPr>
            <a:lvl5pPr marL="2057400" indent="-228600" defTabSz="1217295">
              <a:defRPr>
                <a:solidFill>
                  <a:schemeClr val="tx1"/>
                </a:solidFill>
                <a:latin typeface="Calibri" panose="020F0502020204030204" pitchFamily="34" charset="0"/>
                <a:ea typeface="宋体" panose="02010600030101010101" pitchFamily="2" charset="-122"/>
              </a:defRPr>
            </a:lvl5pPr>
            <a:lvl6pPr marL="2514600" indent="-228600" defTabSz="121729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729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729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729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fontAlgn="base">
              <a:spcBef>
                <a:spcPct val="0"/>
              </a:spcBef>
              <a:spcAft>
                <a:spcPct val="0"/>
              </a:spcAft>
              <a:buFont typeface="Arial" panose="020B0604020202020204" pitchFamily="34" charset="0"/>
              <a:buNone/>
            </a:pPr>
            <a:endParaRPr lang="en-US" altLang="zh-CN" sz="3100">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cxnSp>
        <p:nvCxnSpPr>
          <p:cNvPr id="11" name="Shape 16"/>
          <p:cNvCxnSpPr>
            <a:cxnSpLocks noChangeShapeType="1"/>
            <a:stCxn id="10" idx="0"/>
          </p:cNvCxnSpPr>
          <p:nvPr/>
        </p:nvCxnSpPr>
        <p:spPr bwMode="auto">
          <a:xfrm rot="5400000" flipH="1" flipV="1">
            <a:off x="7890169" y="1384708"/>
            <a:ext cx="404813" cy="1976438"/>
          </a:xfrm>
          <a:prstGeom prst="bentConnector2">
            <a:avLst/>
          </a:prstGeom>
          <a:noFill/>
          <a:ln w="9525">
            <a:solidFill>
              <a:srgbClr val="ADBACA"/>
            </a:solidFill>
            <a:miter lim="800000"/>
            <a:tailEnd type="oval" w="med" len="med"/>
          </a:ln>
          <a:extLst>
            <a:ext uri="{909E8E84-426E-40DD-AFC4-6F175D3DCCD1}">
              <a14:hiddenFill xmlns:a14="http://schemas.microsoft.com/office/drawing/2010/main">
                <a:noFill/>
              </a14:hiddenFill>
            </a:ext>
          </a:extLst>
        </p:spPr>
      </p:cxnSp>
      <p:pic>
        <p:nvPicPr>
          <p:cNvPr id="12" name="Group 51"/>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20207" y="3037295"/>
            <a:ext cx="395288"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7"/>
          <p:cNvSpPr>
            <a:spLocks noChangeArrowheads="1"/>
          </p:cNvSpPr>
          <p:nvPr/>
        </p:nvSpPr>
        <p:spPr bwMode="auto">
          <a:xfrm>
            <a:off x="6140745" y="4096158"/>
            <a:ext cx="1925637" cy="1419225"/>
          </a:xfrm>
          <a:prstGeom prst="rect">
            <a:avLst/>
          </a:prstGeom>
          <a:solidFill>
            <a:srgbClr val="EDD69D"/>
          </a:solidFill>
          <a:ln>
            <a:noFill/>
          </a:ln>
        </p:spPr>
        <p:txBody>
          <a:bodyPr anchor="ctr"/>
          <a:lstStyle>
            <a:lvl1pPr defTabSz="1217295">
              <a:defRPr>
                <a:solidFill>
                  <a:schemeClr val="tx1"/>
                </a:solidFill>
                <a:latin typeface="Calibri" panose="020F0502020204030204" pitchFamily="34" charset="0"/>
                <a:ea typeface="宋体" panose="02010600030101010101" pitchFamily="2" charset="-122"/>
              </a:defRPr>
            </a:lvl1pPr>
            <a:lvl2pPr marL="742950" indent="-285750" defTabSz="1217295">
              <a:defRPr>
                <a:solidFill>
                  <a:schemeClr val="tx1"/>
                </a:solidFill>
                <a:latin typeface="Calibri" panose="020F0502020204030204" pitchFamily="34" charset="0"/>
                <a:ea typeface="宋体" panose="02010600030101010101" pitchFamily="2" charset="-122"/>
              </a:defRPr>
            </a:lvl2pPr>
            <a:lvl3pPr marL="1143000" indent="-228600" defTabSz="1217295">
              <a:defRPr>
                <a:solidFill>
                  <a:schemeClr val="tx1"/>
                </a:solidFill>
                <a:latin typeface="Calibri" panose="020F0502020204030204" pitchFamily="34" charset="0"/>
                <a:ea typeface="宋体" panose="02010600030101010101" pitchFamily="2" charset="-122"/>
              </a:defRPr>
            </a:lvl3pPr>
            <a:lvl4pPr marL="1600200" indent="-228600" defTabSz="1217295">
              <a:defRPr>
                <a:solidFill>
                  <a:schemeClr val="tx1"/>
                </a:solidFill>
                <a:latin typeface="Calibri" panose="020F0502020204030204" pitchFamily="34" charset="0"/>
                <a:ea typeface="宋体" panose="02010600030101010101" pitchFamily="2" charset="-122"/>
              </a:defRPr>
            </a:lvl4pPr>
            <a:lvl5pPr marL="2057400" indent="-228600" defTabSz="1217295">
              <a:defRPr>
                <a:solidFill>
                  <a:schemeClr val="tx1"/>
                </a:solidFill>
                <a:latin typeface="Calibri" panose="020F0502020204030204" pitchFamily="34" charset="0"/>
                <a:ea typeface="宋体" panose="02010600030101010101" pitchFamily="2" charset="-122"/>
              </a:defRPr>
            </a:lvl5pPr>
            <a:lvl6pPr marL="2514600" indent="-228600" defTabSz="121729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729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729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729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fontAlgn="base">
              <a:spcBef>
                <a:spcPct val="0"/>
              </a:spcBef>
              <a:spcAft>
                <a:spcPct val="0"/>
              </a:spcAft>
              <a:buFont typeface="Arial" panose="020B0604020202020204" pitchFamily="34" charset="0"/>
              <a:buNone/>
            </a:pPr>
            <a:endParaRPr lang="en-US" altLang="zh-CN" sz="3100">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cxnSp>
        <p:nvCxnSpPr>
          <p:cNvPr id="14" name="Shape 19"/>
          <p:cNvCxnSpPr>
            <a:cxnSpLocks noChangeShapeType="1"/>
            <a:stCxn id="13" idx="2"/>
          </p:cNvCxnSpPr>
          <p:nvPr/>
        </p:nvCxnSpPr>
        <p:spPr bwMode="auto">
          <a:xfrm rot="16200000" flipH="1">
            <a:off x="7889376" y="4730364"/>
            <a:ext cx="406400" cy="1976438"/>
          </a:xfrm>
          <a:prstGeom prst="bentConnector2">
            <a:avLst/>
          </a:prstGeom>
          <a:noFill/>
          <a:ln w="9525">
            <a:solidFill>
              <a:srgbClr val="ADBACA"/>
            </a:solidFill>
            <a:miter lim="800000"/>
            <a:tailEnd type="oval" w="med" len="med"/>
          </a:ln>
          <a:extLst>
            <a:ext uri="{909E8E84-426E-40DD-AFC4-6F175D3DCCD1}">
              <a14:hiddenFill xmlns:a14="http://schemas.microsoft.com/office/drawing/2010/main">
                <a:noFill/>
              </a14:hiddenFill>
            </a:ext>
          </a:extLst>
        </p:spPr>
      </p:cxnSp>
      <p:pic>
        <p:nvPicPr>
          <p:cNvPr id="15" name="Group 52"/>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10670" y="4451758"/>
            <a:ext cx="50482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Box 35"/>
          <p:cNvSpPr txBox="1"/>
          <p:nvPr/>
        </p:nvSpPr>
        <p:spPr>
          <a:xfrm>
            <a:off x="1366396" y="2921238"/>
            <a:ext cx="2362936" cy="320409"/>
          </a:xfrm>
          <a:prstGeom prst="rect">
            <a:avLst/>
          </a:prstGeom>
          <a:noFill/>
        </p:spPr>
        <p:txBody>
          <a:bodyPr wrap="square" rtlCol="0">
            <a:spAutoFit/>
          </a:bodyPr>
          <a:lstStyle/>
          <a:p>
            <a:pPr marL="0" marR="0" lvl="0" indent="0" algn="just" defTabSz="914400" eaLnBrk="1" fontAlgn="auto" latinLnBrk="0" hangingPunct="1">
              <a:lnSpc>
                <a:spcPct val="150000"/>
              </a:lnSpc>
              <a:spcBef>
                <a:spcPts val="0"/>
              </a:spcBef>
              <a:spcAft>
                <a:spcPts val="0"/>
              </a:spcAft>
              <a:buClrTx/>
              <a:buSzTx/>
              <a:buFontTx/>
              <a:buNone/>
              <a:defRPr/>
            </a:pPr>
            <a:r>
              <a:rPr kumimoji="0" lang="zh-CN" altLang="en-US" sz="1100" b="0" i="0" u="none" strike="noStrike" kern="0" cap="none" spc="0" normalizeH="0" baseline="0" noProof="0" dirty="0">
                <a:ln>
                  <a:noFill/>
                </a:ln>
                <a:effectLst/>
                <a:uLnTx/>
                <a:uFillTx/>
                <a:latin typeface="+mn-ea"/>
              </a:rPr>
              <a:t>Please fill in what you need here.</a:t>
            </a:r>
            <a:endParaRPr kumimoji="0" lang="en-US" altLang="zh-CN" sz="1100" b="0" i="0" u="none" strike="noStrike" kern="0" cap="none" spc="0" normalizeH="0" baseline="0" noProof="0" dirty="0">
              <a:ln>
                <a:noFill/>
              </a:ln>
              <a:effectLst/>
              <a:uLnTx/>
              <a:uFillTx/>
              <a:latin typeface="+mn-ea"/>
            </a:endParaRPr>
          </a:p>
        </p:txBody>
      </p:sp>
      <p:sp>
        <p:nvSpPr>
          <p:cNvPr id="17" name="文本框 16"/>
          <p:cNvSpPr txBox="1"/>
          <p:nvPr/>
        </p:nvSpPr>
        <p:spPr>
          <a:xfrm>
            <a:off x="1366396" y="2582684"/>
            <a:ext cx="1289724" cy="33855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zh-CN" altLang="en-US" sz="1600" b="1" i="0" u="none" strike="noStrike" kern="0" cap="none" spc="0" normalizeH="0" baseline="0" noProof="0" dirty="0">
                <a:ln>
                  <a:noFill/>
                </a:ln>
                <a:effectLst/>
                <a:uLnTx/>
                <a:uFillTx/>
                <a:latin typeface="+mn-ea"/>
              </a:rPr>
              <a:t>Add text</a:t>
            </a:r>
          </a:p>
        </p:txBody>
      </p:sp>
      <p:sp>
        <p:nvSpPr>
          <p:cNvPr id="18" name="TextBox 35"/>
          <p:cNvSpPr txBox="1"/>
          <p:nvPr/>
        </p:nvSpPr>
        <p:spPr>
          <a:xfrm>
            <a:off x="1366396" y="4610505"/>
            <a:ext cx="2362936" cy="320409"/>
          </a:xfrm>
          <a:prstGeom prst="rect">
            <a:avLst/>
          </a:prstGeom>
          <a:noFill/>
        </p:spPr>
        <p:txBody>
          <a:bodyPr wrap="square" rtlCol="0">
            <a:spAutoFit/>
          </a:bodyPr>
          <a:lstStyle/>
          <a:p>
            <a:pPr marL="0" marR="0" lvl="0" indent="0" algn="just" defTabSz="914400" eaLnBrk="1" fontAlgn="auto" latinLnBrk="0" hangingPunct="1">
              <a:lnSpc>
                <a:spcPct val="150000"/>
              </a:lnSpc>
              <a:spcBef>
                <a:spcPts val="0"/>
              </a:spcBef>
              <a:spcAft>
                <a:spcPts val="0"/>
              </a:spcAft>
              <a:buClrTx/>
              <a:buSzTx/>
              <a:buFontTx/>
              <a:buNone/>
              <a:defRPr/>
            </a:pPr>
            <a:r>
              <a:rPr kumimoji="0" lang="zh-CN" altLang="en-US" sz="1100" b="0" i="0" u="none" strike="noStrike" kern="0" cap="none" spc="0" normalizeH="0" baseline="0" noProof="0" dirty="0">
                <a:ln>
                  <a:noFill/>
                </a:ln>
                <a:effectLst/>
                <a:uLnTx/>
                <a:uFillTx/>
                <a:latin typeface="+mn-ea"/>
              </a:rPr>
              <a:t>Please fill in what you need here.</a:t>
            </a:r>
            <a:endParaRPr kumimoji="0" lang="en-US" altLang="zh-CN" sz="1100" b="0" i="0" u="none" strike="noStrike" kern="0" cap="none" spc="0" normalizeH="0" baseline="0" noProof="0" dirty="0">
              <a:ln>
                <a:noFill/>
              </a:ln>
              <a:effectLst/>
              <a:uLnTx/>
              <a:uFillTx/>
              <a:latin typeface="+mn-ea"/>
            </a:endParaRPr>
          </a:p>
        </p:txBody>
      </p:sp>
      <p:sp>
        <p:nvSpPr>
          <p:cNvPr id="19" name="文本框 18"/>
          <p:cNvSpPr txBox="1"/>
          <p:nvPr/>
        </p:nvSpPr>
        <p:spPr>
          <a:xfrm>
            <a:off x="1366396" y="4271951"/>
            <a:ext cx="1289724" cy="33855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zh-CN" altLang="en-US" sz="1600" b="1" i="0" u="none" strike="noStrike" kern="0" cap="none" spc="0" normalizeH="0" baseline="0" noProof="0" dirty="0">
                <a:ln>
                  <a:noFill/>
                </a:ln>
                <a:effectLst/>
                <a:uLnTx/>
                <a:uFillTx/>
                <a:latin typeface="+mn-ea"/>
              </a:rPr>
              <a:t>Add text</a:t>
            </a:r>
          </a:p>
        </p:txBody>
      </p:sp>
      <p:sp>
        <p:nvSpPr>
          <p:cNvPr id="20" name="TextBox 35"/>
          <p:cNvSpPr txBox="1"/>
          <p:nvPr/>
        </p:nvSpPr>
        <p:spPr>
          <a:xfrm>
            <a:off x="8736307" y="2921238"/>
            <a:ext cx="2362936" cy="320409"/>
          </a:xfrm>
          <a:prstGeom prst="rect">
            <a:avLst/>
          </a:prstGeom>
          <a:noFill/>
        </p:spPr>
        <p:txBody>
          <a:bodyPr wrap="square" rtlCol="0">
            <a:spAutoFit/>
          </a:bodyPr>
          <a:lstStyle/>
          <a:p>
            <a:pPr marL="0" marR="0" lvl="0" indent="0" algn="just" defTabSz="914400" eaLnBrk="1" fontAlgn="auto" latinLnBrk="0" hangingPunct="1">
              <a:lnSpc>
                <a:spcPct val="150000"/>
              </a:lnSpc>
              <a:spcBef>
                <a:spcPts val="0"/>
              </a:spcBef>
              <a:spcAft>
                <a:spcPts val="0"/>
              </a:spcAft>
              <a:buClrTx/>
              <a:buSzTx/>
              <a:buFontTx/>
              <a:buNone/>
              <a:defRPr/>
            </a:pPr>
            <a:r>
              <a:rPr kumimoji="0" lang="zh-CN" altLang="en-US" sz="1100" b="0" i="0" u="none" strike="noStrike" kern="0" cap="none" spc="0" normalizeH="0" baseline="0" noProof="0" dirty="0">
                <a:ln>
                  <a:noFill/>
                </a:ln>
                <a:effectLst/>
                <a:uLnTx/>
                <a:uFillTx/>
                <a:latin typeface="+mn-ea"/>
              </a:rPr>
              <a:t>Please fill in what you need here.</a:t>
            </a:r>
            <a:endParaRPr kumimoji="0" lang="en-US" altLang="zh-CN" sz="1100" b="0" i="0" u="none" strike="noStrike" kern="0" cap="none" spc="0" normalizeH="0" baseline="0" noProof="0" dirty="0">
              <a:ln>
                <a:noFill/>
              </a:ln>
              <a:effectLst/>
              <a:uLnTx/>
              <a:uFillTx/>
              <a:latin typeface="+mn-ea"/>
            </a:endParaRPr>
          </a:p>
        </p:txBody>
      </p:sp>
      <p:sp>
        <p:nvSpPr>
          <p:cNvPr id="21" name="文本框 20"/>
          <p:cNvSpPr txBox="1"/>
          <p:nvPr/>
        </p:nvSpPr>
        <p:spPr>
          <a:xfrm>
            <a:off x="8736307" y="2582684"/>
            <a:ext cx="1289724" cy="33855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zh-CN" altLang="en-US" sz="1600" b="1" i="0" u="none" strike="noStrike" kern="0" cap="none" spc="0" normalizeH="0" baseline="0" noProof="0" dirty="0">
                <a:ln>
                  <a:noFill/>
                </a:ln>
                <a:effectLst/>
                <a:uLnTx/>
                <a:uFillTx/>
                <a:latin typeface="+mn-ea"/>
              </a:rPr>
              <a:t>Add text</a:t>
            </a:r>
          </a:p>
        </p:txBody>
      </p:sp>
      <p:sp>
        <p:nvSpPr>
          <p:cNvPr id="22" name="TextBox 35"/>
          <p:cNvSpPr txBox="1"/>
          <p:nvPr/>
        </p:nvSpPr>
        <p:spPr>
          <a:xfrm>
            <a:off x="8736307" y="4610505"/>
            <a:ext cx="2362936" cy="320409"/>
          </a:xfrm>
          <a:prstGeom prst="rect">
            <a:avLst/>
          </a:prstGeom>
          <a:noFill/>
        </p:spPr>
        <p:txBody>
          <a:bodyPr wrap="square" rtlCol="0">
            <a:spAutoFit/>
          </a:bodyPr>
          <a:lstStyle/>
          <a:p>
            <a:pPr marL="0" marR="0" lvl="0" indent="0" algn="just" defTabSz="914400" eaLnBrk="1" fontAlgn="auto" latinLnBrk="0" hangingPunct="1">
              <a:lnSpc>
                <a:spcPct val="150000"/>
              </a:lnSpc>
              <a:spcBef>
                <a:spcPts val="0"/>
              </a:spcBef>
              <a:spcAft>
                <a:spcPts val="0"/>
              </a:spcAft>
              <a:buClrTx/>
              <a:buSzTx/>
              <a:buFontTx/>
              <a:buNone/>
              <a:defRPr/>
            </a:pPr>
            <a:r>
              <a:rPr kumimoji="0" lang="zh-CN" altLang="en-US" sz="1100" b="0" i="0" u="none" strike="noStrike" kern="0" cap="none" spc="0" normalizeH="0" baseline="0" noProof="0" dirty="0">
                <a:ln>
                  <a:noFill/>
                </a:ln>
                <a:effectLst/>
                <a:uLnTx/>
                <a:uFillTx/>
                <a:latin typeface="+mn-ea"/>
              </a:rPr>
              <a:t>Please fill in what you need here.</a:t>
            </a:r>
            <a:endParaRPr kumimoji="0" lang="en-US" altLang="zh-CN" sz="1100" b="0" i="0" u="none" strike="noStrike" kern="0" cap="none" spc="0" normalizeH="0" baseline="0" noProof="0" dirty="0">
              <a:ln>
                <a:noFill/>
              </a:ln>
              <a:effectLst/>
              <a:uLnTx/>
              <a:uFillTx/>
              <a:latin typeface="+mn-ea"/>
            </a:endParaRPr>
          </a:p>
        </p:txBody>
      </p:sp>
      <p:sp>
        <p:nvSpPr>
          <p:cNvPr id="23" name="文本框 22"/>
          <p:cNvSpPr txBox="1"/>
          <p:nvPr/>
        </p:nvSpPr>
        <p:spPr>
          <a:xfrm>
            <a:off x="8736307" y="4271951"/>
            <a:ext cx="1289724" cy="33855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zh-CN" altLang="en-US" sz="1600" b="1" i="0" u="none" strike="noStrike" kern="0" cap="none" spc="0" normalizeH="0" baseline="0" noProof="0" dirty="0">
                <a:ln>
                  <a:noFill/>
                </a:ln>
                <a:effectLst/>
                <a:uLnTx/>
                <a:uFillTx/>
                <a:latin typeface="+mn-ea"/>
              </a:rPr>
              <a:t>Add text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down)">
                                      <p:cBhvr>
                                        <p:cTn id="11" dur="500"/>
                                        <p:tgtEl>
                                          <p:spTgt spid="3"/>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wipe(up)">
                                      <p:cBhvr>
                                        <p:cTn id="15" dur="250"/>
                                        <p:tgtEl>
                                          <p:spTgt spid="16"/>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wipe(up)">
                                      <p:cBhvr>
                                        <p:cTn id="18" dur="250"/>
                                        <p:tgtEl>
                                          <p:spTgt spid="17"/>
                                        </p:tgtEl>
                                      </p:cBhvr>
                                    </p:animEffect>
                                  </p:childTnLst>
                                </p:cTn>
                              </p:par>
                            </p:childTnLst>
                          </p:cTn>
                        </p:par>
                        <p:par>
                          <p:cTn id="19" fill="hold">
                            <p:stCondLst>
                              <p:cond delay="1500"/>
                            </p:stCondLst>
                            <p:childTnLst>
                              <p:par>
                                <p:cTn id="20" presetID="22" presetClass="entr" presetSubtype="1" fill="hold" grpId="0" nodeType="after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wipe(up)">
                                      <p:cBhvr>
                                        <p:cTn id="22" dur="250"/>
                                        <p:tgtEl>
                                          <p:spTgt spid="18"/>
                                        </p:tgtEl>
                                      </p:cBhvr>
                                    </p:animEffect>
                                  </p:childTnLst>
                                </p:cTn>
                              </p:par>
                              <p:par>
                                <p:cTn id="23" presetID="22" presetClass="entr" presetSubtype="1"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wipe(up)">
                                      <p:cBhvr>
                                        <p:cTn id="25" dur="250"/>
                                        <p:tgtEl>
                                          <p:spTgt spid="19"/>
                                        </p:tgtEl>
                                      </p:cBhvr>
                                    </p:animEffect>
                                  </p:childTnLst>
                                </p:cTn>
                              </p:par>
                            </p:childTnLst>
                          </p:cTn>
                        </p:par>
                        <p:par>
                          <p:cTn id="26" fill="hold">
                            <p:stCondLst>
                              <p:cond delay="2000"/>
                            </p:stCondLst>
                            <p:childTnLst>
                              <p:par>
                                <p:cTn id="27" presetID="22" presetClass="entr" presetSubtype="1" fill="hold" grpId="0" nodeType="afterEffect">
                                  <p:stCondLst>
                                    <p:cond delay="0"/>
                                  </p:stCondLst>
                                  <p:childTnLst>
                                    <p:set>
                                      <p:cBhvr>
                                        <p:cTn id="28" dur="1" fill="hold">
                                          <p:stCondLst>
                                            <p:cond delay="0"/>
                                          </p:stCondLst>
                                        </p:cTn>
                                        <p:tgtEl>
                                          <p:spTgt spid="20"/>
                                        </p:tgtEl>
                                        <p:attrNameLst>
                                          <p:attrName>style.visibility</p:attrName>
                                        </p:attrNameLst>
                                      </p:cBhvr>
                                      <p:to>
                                        <p:strVal val="visible"/>
                                      </p:to>
                                    </p:set>
                                    <p:animEffect transition="in" filter="wipe(up)">
                                      <p:cBhvr>
                                        <p:cTn id="29" dur="250"/>
                                        <p:tgtEl>
                                          <p:spTgt spid="20"/>
                                        </p:tgtEl>
                                      </p:cBhvr>
                                    </p:animEffect>
                                  </p:childTnLst>
                                </p:cTn>
                              </p:par>
                              <p:par>
                                <p:cTn id="30" presetID="22" presetClass="entr" presetSubtype="1" fill="hold" grpId="0" nodeType="with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wipe(up)">
                                      <p:cBhvr>
                                        <p:cTn id="32" dur="250"/>
                                        <p:tgtEl>
                                          <p:spTgt spid="21"/>
                                        </p:tgtEl>
                                      </p:cBhvr>
                                    </p:animEffect>
                                  </p:childTnLst>
                                </p:cTn>
                              </p:par>
                            </p:childTnLst>
                          </p:cTn>
                        </p:par>
                        <p:par>
                          <p:cTn id="33" fill="hold">
                            <p:stCondLst>
                              <p:cond delay="2500"/>
                            </p:stCondLst>
                            <p:childTnLst>
                              <p:par>
                                <p:cTn id="34" presetID="22" presetClass="entr" presetSubtype="1" fill="hold" grpId="0" nodeType="afterEffect">
                                  <p:stCondLst>
                                    <p:cond delay="0"/>
                                  </p:stCondLst>
                                  <p:childTnLst>
                                    <p:set>
                                      <p:cBhvr>
                                        <p:cTn id="35" dur="1" fill="hold">
                                          <p:stCondLst>
                                            <p:cond delay="0"/>
                                          </p:stCondLst>
                                        </p:cTn>
                                        <p:tgtEl>
                                          <p:spTgt spid="22"/>
                                        </p:tgtEl>
                                        <p:attrNameLst>
                                          <p:attrName>style.visibility</p:attrName>
                                        </p:attrNameLst>
                                      </p:cBhvr>
                                      <p:to>
                                        <p:strVal val="visible"/>
                                      </p:to>
                                    </p:set>
                                    <p:animEffect transition="in" filter="wipe(up)">
                                      <p:cBhvr>
                                        <p:cTn id="36" dur="250"/>
                                        <p:tgtEl>
                                          <p:spTgt spid="22"/>
                                        </p:tgtEl>
                                      </p:cBhvr>
                                    </p:animEffect>
                                  </p:childTnLst>
                                </p:cTn>
                              </p:par>
                              <p:par>
                                <p:cTn id="37" presetID="22" presetClass="entr" presetSubtype="1" fill="hold" grpId="0" nodeType="withEffect">
                                  <p:stCondLst>
                                    <p:cond delay="0"/>
                                  </p:stCondLst>
                                  <p:childTnLst>
                                    <p:set>
                                      <p:cBhvr>
                                        <p:cTn id="38" dur="1" fill="hold">
                                          <p:stCondLst>
                                            <p:cond delay="0"/>
                                          </p:stCondLst>
                                        </p:cTn>
                                        <p:tgtEl>
                                          <p:spTgt spid="23"/>
                                        </p:tgtEl>
                                        <p:attrNameLst>
                                          <p:attrName>style.visibility</p:attrName>
                                        </p:attrNameLst>
                                      </p:cBhvr>
                                      <p:to>
                                        <p:strVal val="visible"/>
                                      </p:to>
                                    </p:set>
                                    <p:animEffect transition="in" filter="wipe(up)">
                                      <p:cBhvr>
                                        <p:cTn id="39" dur="250"/>
                                        <p:tgtEl>
                                          <p:spTgt spid="23"/>
                                        </p:tgtEl>
                                      </p:cBhvr>
                                    </p:animEffect>
                                  </p:childTnLst>
                                </p:cTn>
                              </p:par>
                              <p:par>
                                <p:cTn id="40" presetID="16" presetClass="entr" presetSubtype="21" fill="hold" grpId="0" nodeType="with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barn(inVertical)">
                                      <p:cBhvr>
                                        <p:cTn id="42" dur="500"/>
                                        <p:tgtEl>
                                          <p:spTgt spid="4"/>
                                        </p:tgtEl>
                                      </p:cBhvr>
                                    </p:animEffect>
                                  </p:childTnLst>
                                </p:cTn>
                              </p:par>
                              <p:par>
                                <p:cTn id="43" presetID="16" presetClass="entr" presetSubtype="21" fill="hold" nodeType="withEffect">
                                  <p:stCondLst>
                                    <p:cond delay="0"/>
                                  </p:stCondLst>
                                  <p:childTnLst>
                                    <p:set>
                                      <p:cBhvr>
                                        <p:cTn id="44" dur="1" fill="hold">
                                          <p:stCondLst>
                                            <p:cond delay="0"/>
                                          </p:stCondLst>
                                        </p:cTn>
                                        <p:tgtEl>
                                          <p:spTgt spid="5"/>
                                        </p:tgtEl>
                                        <p:attrNameLst>
                                          <p:attrName>style.visibility</p:attrName>
                                        </p:attrNameLst>
                                      </p:cBhvr>
                                      <p:to>
                                        <p:strVal val="visible"/>
                                      </p:to>
                                    </p:set>
                                    <p:animEffect transition="in" filter="barn(inVertical)">
                                      <p:cBhvr>
                                        <p:cTn id="45" dur="500"/>
                                        <p:tgtEl>
                                          <p:spTgt spid="5"/>
                                        </p:tgtEl>
                                      </p:cBhvr>
                                    </p:animEffect>
                                  </p:childTnLst>
                                </p:cTn>
                              </p:par>
                              <p:par>
                                <p:cTn id="46" presetID="16" presetClass="entr" presetSubtype="21" fill="hold" nodeType="withEffect">
                                  <p:stCondLst>
                                    <p:cond delay="0"/>
                                  </p:stCondLst>
                                  <p:childTnLst>
                                    <p:set>
                                      <p:cBhvr>
                                        <p:cTn id="47" dur="1" fill="hold">
                                          <p:stCondLst>
                                            <p:cond delay="0"/>
                                          </p:stCondLst>
                                        </p:cTn>
                                        <p:tgtEl>
                                          <p:spTgt spid="6"/>
                                        </p:tgtEl>
                                        <p:attrNameLst>
                                          <p:attrName>style.visibility</p:attrName>
                                        </p:attrNameLst>
                                      </p:cBhvr>
                                      <p:to>
                                        <p:strVal val="visible"/>
                                      </p:to>
                                    </p:set>
                                    <p:animEffect transition="in" filter="barn(inVertical)">
                                      <p:cBhvr>
                                        <p:cTn id="48" dur="500"/>
                                        <p:tgtEl>
                                          <p:spTgt spid="6"/>
                                        </p:tgtEl>
                                      </p:cBhvr>
                                    </p:animEffect>
                                  </p:childTnLst>
                                </p:cTn>
                              </p:par>
                              <p:par>
                                <p:cTn id="49" presetID="16" presetClass="entr" presetSubtype="21" fill="hold" grpId="0" nodeType="withEffect">
                                  <p:stCondLst>
                                    <p:cond delay="0"/>
                                  </p:stCondLst>
                                  <p:childTnLst>
                                    <p:set>
                                      <p:cBhvr>
                                        <p:cTn id="50" dur="1" fill="hold">
                                          <p:stCondLst>
                                            <p:cond delay="0"/>
                                          </p:stCondLst>
                                        </p:cTn>
                                        <p:tgtEl>
                                          <p:spTgt spid="7"/>
                                        </p:tgtEl>
                                        <p:attrNameLst>
                                          <p:attrName>style.visibility</p:attrName>
                                        </p:attrNameLst>
                                      </p:cBhvr>
                                      <p:to>
                                        <p:strVal val="visible"/>
                                      </p:to>
                                    </p:set>
                                    <p:animEffect transition="in" filter="barn(inVertical)">
                                      <p:cBhvr>
                                        <p:cTn id="51" dur="500"/>
                                        <p:tgtEl>
                                          <p:spTgt spid="7"/>
                                        </p:tgtEl>
                                      </p:cBhvr>
                                    </p:animEffect>
                                  </p:childTnLst>
                                </p:cTn>
                              </p:par>
                              <p:par>
                                <p:cTn id="52" presetID="16" presetClass="entr" presetSubtype="21" fill="hold" nodeType="withEffect">
                                  <p:stCondLst>
                                    <p:cond delay="0"/>
                                  </p:stCondLst>
                                  <p:childTnLst>
                                    <p:set>
                                      <p:cBhvr>
                                        <p:cTn id="53" dur="1" fill="hold">
                                          <p:stCondLst>
                                            <p:cond delay="0"/>
                                          </p:stCondLst>
                                        </p:cTn>
                                        <p:tgtEl>
                                          <p:spTgt spid="8"/>
                                        </p:tgtEl>
                                        <p:attrNameLst>
                                          <p:attrName>style.visibility</p:attrName>
                                        </p:attrNameLst>
                                      </p:cBhvr>
                                      <p:to>
                                        <p:strVal val="visible"/>
                                      </p:to>
                                    </p:set>
                                    <p:animEffect transition="in" filter="barn(inVertical)">
                                      <p:cBhvr>
                                        <p:cTn id="54" dur="500"/>
                                        <p:tgtEl>
                                          <p:spTgt spid="8"/>
                                        </p:tgtEl>
                                      </p:cBhvr>
                                    </p:animEffect>
                                  </p:childTnLst>
                                </p:cTn>
                              </p:par>
                              <p:par>
                                <p:cTn id="55" presetID="16" presetClass="entr" presetSubtype="21" fill="hold" nodeType="withEffect">
                                  <p:stCondLst>
                                    <p:cond delay="0"/>
                                  </p:stCondLst>
                                  <p:childTnLst>
                                    <p:set>
                                      <p:cBhvr>
                                        <p:cTn id="56" dur="1" fill="hold">
                                          <p:stCondLst>
                                            <p:cond delay="0"/>
                                          </p:stCondLst>
                                        </p:cTn>
                                        <p:tgtEl>
                                          <p:spTgt spid="9"/>
                                        </p:tgtEl>
                                        <p:attrNameLst>
                                          <p:attrName>style.visibility</p:attrName>
                                        </p:attrNameLst>
                                      </p:cBhvr>
                                      <p:to>
                                        <p:strVal val="visible"/>
                                      </p:to>
                                    </p:set>
                                    <p:animEffect transition="in" filter="barn(inVertical)">
                                      <p:cBhvr>
                                        <p:cTn id="57" dur="500"/>
                                        <p:tgtEl>
                                          <p:spTgt spid="9"/>
                                        </p:tgtEl>
                                      </p:cBhvr>
                                    </p:animEffect>
                                  </p:childTnLst>
                                </p:cTn>
                              </p:par>
                              <p:par>
                                <p:cTn id="58" presetID="16" presetClass="entr" presetSubtype="21" fill="hold" grpId="0" nodeType="withEffect">
                                  <p:stCondLst>
                                    <p:cond delay="0"/>
                                  </p:stCondLst>
                                  <p:childTnLst>
                                    <p:set>
                                      <p:cBhvr>
                                        <p:cTn id="59" dur="1" fill="hold">
                                          <p:stCondLst>
                                            <p:cond delay="0"/>
                                          </p:stCondLst>
                                        </p:cTn>
                                        <p:tgtEl>
                                          <p:spTgt spid="10"/>
                                        </p:tgtEl>
                                        <p:attrNameLst>
                                          <p:attrName>style.visibility</p:attrName>
                                        </p:attrNameLst>
                                      </p:cBhvr>
                                      <p:to>
                                        <p:strVal val="visible"/>
                                      </p:to>
                                    </p:set>
                                    <p:animEffect transition="in" filter="barn(inVertical)">
                                      <p:cBhvr>
                                        <p:cTn id="60" dur="500"/>
                                        <p:tgtEl>
                                          <p:spTgt spid="10"/>
                                        </p:tgtEl>
                                      </p:cBhvr>
                                    </p:animEffect>
                                  </p:childTnLst>
                                </p:cTn>
                              </p:par>
                              <p:par>
                                <p:cTn id="61" presetID="16" presetClass="entr" presetSubtype="21" fill="hold" nodeType="withEffect">
                                  <p:stCondLst>
                                    <p:cond delay="0"/>
                                  </p:stCondLst>
                                  <p:childTnLst>
                                    <p:set>
                                      <p:cBhvr>
                                        <p:cTn id="62" dur="1" fill="hold">
                                          <p:stCondLst>
                                            <p:cond delay="0"/>
                                          </p:stCondLst>
                                        </p:cTn>
                                        <p:tgtEl>
                                          <p:spTgt spid="11"/>
                                        </p:tgtEl>
                                        <p:attrNameLst>
                                          <p:attrName>style.visibility</p:attrName>
                                        </p:attrNameLst>
                                      </p:cBhvr>
                                      <p:to>
                                        <p:strVal val="visible"/>
                                      </p:to>
                                    </p:set>
                                    <p:animEffect transition="in" filter="barn(inVertical)">
                                      <p:cBhvr>
                                        <p:cTn id="63" dur="500"/>
                                        <p:tgtEl>
                                          <p:spTgt spid="11"/>
                                        </p:tgtEl>
                                      </p:cBhvr>
                                    </p:animEffect>
                                  </p:childTnLst>
                                </p:cTn>
                              </p:par>
                              <p:par>
                                <p:cTn id="64" presetID="16" presetClass="entr" presetSubtype="21" fill="hold" nodeType="withEffect">
                                  <p:stCondLst>
                                    <p:cond delay="0"/>
                                  </p:stCondLst>
                                  <p:childTnLst>
                                    <p:set>
                                      <p:cBhvr>
                                        <p:cTn id="65" dur="1" fill="hold">
                                          <p:stCondLst>
                                            <p:cond delay="0"/>
                                          </p:stCondLst>
                                        </p:cTn>
                                        <p:tgtEl>
                                          <p:spTgt spid="12"/>
                                        </p:tgtEl>
                                        <p:attrNameLst>
                                          <p:attrName>style.visibility</p:attrName>
                                        </p:attrNameLst>
                                      </p:cBhvr>
                                      <p:to>
                                        <p:strVal val="visible"/>
                                      </p:to>
                                    </p:set>
                                    <p:animEffect transition="in" filter="barn(inVertical)">
                                      <p:cBhvr>
                                        <p:cTn id="66" dur="500"/>
                                        <p:tgtEl>
                                          <p:spTgt spid="12"/>
                                        </p:tgtEl>
                                      </p:cBhvr>
                                    </p:animEffect>
                                  </p:childTnLst>
                                </p:cTn>
                              </p:par>
                              <p:par>
                                <p:cTn id="67" presetID="16" presetClass="entr" presetSubtype="21" fill="hold" grpId="0" nodeType="withEffect">
                                  <p:stCondLst>
                                    <p:cond delay="0"/>
                                  </p:stCondLst>
                                  <p:childTnLst>
                                    <p:set>
                                      <p:cBhvr>
                                        <p:cTn id="68" dur="1" fill="hold">
                                          <p:stCondLst>
                                            <p:cond delay="0"/>
                                          </p:stCondLst>
                                        </p:cTn>
                                        <p:tgtEl>
                                          <p:spTgt spid="13"/>
                                        </p:tgtEl>
                                        <p:attrNameLst>
                                          <p:attrName>style.visibility</p:attrName>
                                        </p:attrNameLst>
                                      </p:cBhvr>
                                      <p:to>
                                        <p:strVal val="visible"/>
                                      </p:to>
                                    </p:set>
                                    <p:animEffect transition="in" filter="barn(inVertical)">
                                      <p:cBhvr>
                                        <p:cTn id="69" dur="500"/>
                                        <p:tgtEl>
                                          <p:spTgt spid="13"/>
                                        </p:tgtEl>
                                      </p:cBhvr>
                                    </p:animEffect>
                                  </p:childTnLst>
                                </p:cTn>
                              </p:par>
                              <p:par>
                                <p:cTn id="70" presetID="16" presetClass="entr" presetSubtype="21" fill="hold" nodeType="withEffect">
                                  <p:stCondLst>
                                    <p:cond delay="0"/>
                                  </p:stCondLst>
                                  <p:childTnLst>
                                    <p:set>
                                      <p:cBhvr>
                                        <p:cTn id="71" dur="1" fill="hold">
                                          <p:stCondLst>
                                            <p:cond delay="0"/>
                                          </p:stCondLst>
                                        </p:cTn>
                                        <p:tgtEl>
                                          <p:spTgt spid="14"/>
                                        </p:tgtEl>
                                        <p:attrNameLst>
                                          <p:attrName>style.visibility</p:attrName>
                                        </p:attrNameLst>
                                      </p:cBhvr>
                                      <p:to>
                                        <p:strVal val="visible"/>
                                      </p:to>
                                    </p:set>
                                    <p:animEffect transition="in" filter="barn(inVertical)">
                                      <p:cBhvr>
                                        <p:cTn id="72" dur="500"/>
                                        <p:tgtEl>
                                          <p:spTgt spid="14"/>
                                        </p:tgtEl>
                                      </p:cBhvr>
                                    </p:animEffect>
                                  </p:childTnLst>
                                </p:cTn>
                              </p:par>
                              <p:par>
                                <p:cTn id="73" presetID="16" presetClass="entr" presetSubtype="21" fill="hold" nodeType="withEffect">
                                  <p:stCondLst>
                                    <p:cond delay="0"/>
                                  </p:stCondLst>
                                  <p:childTnLst>
                                    <p:set>
                                      <p:cBhvr>
                                        <p:cTn id="74" dur="1" fill="hold">
                                          <p:stCondLst>
                                            <p:cond delay="0"/>
                                          </p:stCondLst>
                                        </p:cTn>
                                        <p:tgtEl>
                                          <p:spTgt spid="15"/>
                                        </p:tgtEl>
                                        <p:attrNameLst>
                                          <p:attrName>style.visibility</p:attrName>
                                        </p:attrNameLst>
                                      </p:cBhvr>
                                      <p:to>
                                        <p:strVal val="visible"/>
                                      </p:to>
                                    </p:set>
                                    <p:animEffect transition="in" filter="barn(inVertical)">
                                      <p:cBhvr>
                                        <p:cTn id="75"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7" grpId="0" animBg="1"/>
      <p:bldP spid="10" grpId="0" animBg="1"/>
      <p:bldP spid="13" grpId="0" animBg="1"/>
      <p:bldP spid="16" grpId="0"/>
      <p:bldP spid="17" grpId="0"/>
      <p:bldP spid="18" grpId="0"/>
      <p:bldP spid="19" grpId="0"/>
      <p:bldP spid="20" grpId="0"/>
      <p:bldP spid="21" grpId="0"/>
      <p:bldP spid="22" grpId="0"/>
      <p:bldP spid="2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2"/>
          <a:srcRect t="15724"/>
          <a:stretch>
            <a:fillRect/>
          </a:stretch>
        </p:blipFill>
        <p:spPr>
          <a:xfrm>
            <a:off x="2408905" y="1874914"/>
            <a:ext cx="2072685" cy="3325306"/>
          </a:xfrm>
          <a:prstGeom prst="rect">
            <a:avLst/>
          </a:prstGeom>
        </p:spPr>
      </p:pic>
      <p:pic>
        <p:nvPicPr>
          <p:cNvPr id="9" name="图片 8"/>
          <p:cNvPicPr>
            <a:picLocks noChangeAspect="1"/>
          </p:cNvPicPr>
          <p:nvPr/>
        </p:nvPicPr>
        <p:blipFill rotWithShape="1">
          <a:blip r:embed="rId3">
            <a:duotone>
              <a:schemeClr val="accent4">
                <a:shade val="45000"/>
                <a:satMod val="135000"/>
              </a:schemeClr>
              <a:prstClr val="white"/>
            </a:duotone>
          </a:blip>
          <a:srcRect t="50670" b="21244"/>
          <a:stretch>
            <a:fillRect/>
          </a:stretch>
        </p:blipFill>
        <p:spPr>
          <a:xfrm>
            <a:off x="0" y="6273146"/>
            <a:ext cx="12192000" cy="638980"/>
          </a:xfrm>
          <a:prstGeom prst="rect">
            <a:avLst/>
          </a:prstGeom>
        </p:spPr>
      </p:pic>
      <p:sp>
        <p:nvSpPr>
          <p:cNvPr id="10" name="矩形 9"/>
          <p:cNvSpPr/>
          <p:nvPr/>
        </p:nvSpPr>
        <p:spPr>
          <a:xfrm>
            <a:off x="5733866" y="2127054"/>
            <a:ext cx="1328879" cy="463640"/>
          </a:xfrm>
          <a:prstGeom prst="rect">
            <a:avLst/>
          </a:prstGeom>
          <a:solidFill>
            <a:srgbClr val="FFC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Calibri" panose="020F0502020204030204"/>
              <a:ea typeface="宋体" panose="02010600030101010101" pitchFamily="2" charset="-122"/>
              <a:cs typeface="+mn-cs"/>
            </a:endParaRPr>
          </a:p>
        </p:txBody>
      </p:sp>
      <p:sp>
        <p:nvSpPr>
          <p:cNvPr id="11" name="文本框 10"/>
          <p:cNvSpPr txBox="1"/>
          <p:nvPr/>
        </p:nvSpPr>
        <p:spPr>
          <a:xfrm>
            <a:off x="5957173" y="2120615"/>
            <a:ext cx="1105572" cy="461665"/>
          </a:xfrm>
          <a:prstGeom prst="rect">
            <a:avLst/>
          </a:prstGeom>
          <a:noFill/>
        </p:spPr>
        <p:txBody>
          <a:bodyPr wrap="square" rtlCol="0">
            <a:spAutoFit/>
          </a:bodyPr>
          <a:lstStyle/>
          <a:p>
            <a:pPr>
              <a:defRPr/>
            </a:pPr>
            <a:r>
              <a:rPr lang="zh-CN" altLang="en-US" sz="2400" b="1" kern="0" dirty="0">
                <a:solidFill>
                  <a:prstClr val="white"/>
                </a:solidFill>
                <a:latin typeface="微软雅黑" panose="020B0503020204020204" pitchFamily="34" charset="-122"/>
                <a:ea typeface="微软雅黑" panose="020B0503020204020204" pitchFamily="34" charset="-122"/>
              </a:rPr>
              <a:t>Directory</a:t>
            </a:r>
          </a:p>
        </p:txBody>
      </p:sp>
      <p:sp>
        <p:nvSpPr>
          <p:cNvPr id="12" name="矩形 11"/>
          <p:cNvSpPr/>
          <p:nvPr/>
        </p:nvSpPr>
        <p:spPr>
          <a:xfrm>
            <a:off x="7062745" y="2127054"/>
            <a:ext cx="1955235" cy="463640"/>
          </a:xfrm>
          <a:prstGeom prst="rect">
            <a:avLst/>
          </a:prstGeom>
          <a:solidFill>
            <a:srgbClr val="F4E6C2"/>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Calibri" panose="020F0502020204030204"/>
              <a:ea typeface="宋体" panose="02010600030101010101" pitchFamily="2" charset="-122"/>
              <a:cs typeface="+mn-cs"/>
            </a:endParaRPr>
          </a:p>
        </p:txBody>
      </p:sp>
      <p:sp>
        <p:nvSpPr>
          <p:cNvPr id="13" name="文本框 12"/>
          <p:cNvSpPr txBox="1"/>
          <p:nvPr/>
        </p:nvSpPr>
        <p:spPr>
          <a:xfrm>
            <a:off x="7049322" y="2182170"/>
            <a:ext cx="1674254" cy="400110"/>
          </a:xfrm>
          <a:prstGeom prst="rect">
            <a:avLst/>
          </a:prstGeom>
          <a:noFill/>
        </p:spPr>
        <p:txBody>
          <a:bodyPr wrap="square" rtlCol="0">
            <a:spAutoFit/>
          </a:bodyPr>
          <a:lstStyle/>
          <a:p>
            <a:pPr>
              <a:defRPr/>
            </a:pPr>
            <a:r>
              <a:rPr lang="en-US" altLang="zh-CN" sz="2000" kern="0" dirty="0">
                <a:solidFill>
                  <a:prstClr val="white"/>
                </a:solidFill>
                <a:latin typeface="微软雅黑" panose="020B0503020204020204" pitchFamily="34" charset="-122"/>
                <a:ea typeface="微软雅黑" panose="020B0503020204020204" pitchFamily="34" charset="-122"/>
              </a:rPr>
              <a:t>contents</a:t>
            </a:r>
            <a:endParaRPr lang="zh-CN" altLang="en-US" sz="2000" kern="0" dirty="0">
              <a:solidFill>
                <a:prstClr val="white"/>
              </a:solidFill>
              <a:latin typeface="微软雅黑" panose="020B0503020204020204" pitchFamily="34" charset="-122"/>
              <a:ea typeface="微软雅黑" panose="020B0503020204020204" pitchFamily="34" charset="-122"/>
            </a:endParaRPr>
          </a:p>
        </p:txBody>
      </p:sp>
      <p:cxnSp>
        <p:nvCxnSpPr>
          <p:cNvPr id="14" name="直接连接符 13"/>
          <p:cNvCxnSpPr/>
          <p:nvPr/>
        </p:nvCxnSpPr>
        <p:spPr>
          <a:xfrm>
            <a:off x="5733866" y="2535229"/>
            <a:ext cx="3284114" cy="0"/>
          </a:xfrm>
          <a:prstGeom prst="line">
            <a:avLst/>
          </a:prstGeom>
          <a:noFill/>
          <a:ln w="6350" cap="flat" cmpd="sng" algn="ctr">
            <a:solidFill>
              <a:sysClr val="window" lastClr="FFFFFF"/>
            </a:solidFill>
            <a:prstDash val="solid"/>
            <a:miter lim="800000"/>
          </a:ln>
          <a:effectLst/>
        </p:spPr>
      </p:cxnSp>
      <p:sp>
        <p:nvSpPr>
          <p:cNvPr id="15" name="文本框 14"/>
          <p:cNvSpPr txBox="1"/>
          <p:nvPr/>
        </p:nvSpPr>
        <p:spPr>
          <a:xfrm>
            <a:off x="5733866" y="2960240"/>
            <a:ext cx="618185" cy="461665"/>
          </a:xfrm>
          <a:prstGeom prst="rect">
            <a:avLst/>
          </a:prstGeom>
          <a:noFill/>
          <a:ln>
            <a:noFill/>
          </a:ln>
        </p:spPr>
        <p:txBody>
          <a:bodyPr wrap="square" rtlCol="0">
            <a:spAutoFit/>
          </a:bodyPr>
          <a:lstStyle/>
          <a:p>
            <a:pPr>
              <a:defRPr/>
            </a:pPr>
            <a:r>
              <a:rPr lang="en-US" altLang="zh-CN" sz="2400" kern="0" dirty="0">
                <a:solidFill>
                  <a:schemeClr val="bg2">
                    <a:lumMod val="10000"/>
                  </a:schemeClr>
                </a:solidFill>
                <a:latin typeface="+mj-ea"/>
                <a:ea typeface="+mj-ea"/>
              </a:rPr>
              <a:t>01</a:t>
            </a:r>
            <a:endParaRPr lang="zh-CN" altLang="en-US" sz="2400" kern="0" dirty="0">
              <a:solidFill>
                <a:schemeClr val="bg2">
                  <a:lumMod val="10000"/>
                </a:schemeClr>
              </a:solidFill>
              <a:latin typeface="+mj-ea"/>
              <a:ea typeface="+mj-ea"/>
            </a:endParaRPr>
          </a:p>
        </p:txBody>
      </p:sp>
      <p:sp>
        <p:nvSpPr>
          <p:cNvPr id="16" name="文本框 15"/>
          <p:cNvSpPr txBox="1"/>
          <p:nvPr/>
        </p:nvSpPr>
        <p:spPr>
          <a:xfrm>
            <a:off x="6381935" y="3015704"/>
            <a:ext cx="3824745" cy="369332"/>
          </a:xfrm>
          <a:prstGeom prst="rect">
            <a:avLst/>
          </a:prstGeom>
          <a:noFill/>
        </p:spPr>
        <p:txBody>
          <a:bodyPr wrap="square" rtlCol="0">
            <a:spAutoFit/>
          </a:bodyPr>
          <a:lstStyle/>
          <a:p>
            <a:pPr>
              <a:defRPr/>
            </a:pPr>
            <a:r>
              <a:rPr lang="zh-CN" altLang="en-US" b="1" kern="0" dirty="0">
                <a:solidFill>
                  <a:schemeClr val="bg2">
                    <a:lumMod val="10000"/>
                  </a:schemeClr>
                </a:solidFill>
                <a:latin typeface="+mj-ea"/>
                <a:ea typeface="+mj-ea"/>
              </a:rPr>
              <a:t>Click here to add the text you want</a:t>
            </a:r>
          </a:p>
        </p:txBody>
      </p:sp>
      <p:sp>
        <p:nvSpPr>
          <p:cNvPr id="17" name="文本框 16"/>
          <p:cNvSpPr txBox="1"/>
          <p:nvPr/>
        </p:nvSpPr>
        <p:spPr>
          <a:xfrm>
            <a:off x="6381935" y="3757961"/>
            <a:ext cx="3824745" cy="369332"/>
          </a:xfrm>
          <a:prstGeom prst="rect">
            <a:avLst/>
          </a:prstGeom>
          <a:noFill/>
        </p:spPr>
        <p:txBody>
          <a:bodyPr wrap="square" rtlCol="0">
            <a:spAutoFit/>
          </a:bodyPr>
          <a:lstStyle/>
          <a:p>
            <a:pPr>
              <a:defRPr/>
            </a:pPr>
            <a:r>
              <a:rPr lang="zh-CN" altLang="en-US" b="1" kern="0" dirty="0">
                <a:solidFill>
                  <a:schemeClr val="bg2">
                    <a:lumMod val="10000"/>
                  </a:schemeClr>
                </a:solidFill>
                <a:latin typeface="+mj-ea"/>
                <a:ea typeface="+mj-ea"/>
              </a:rPr>
              <a:t>Click here to add the text you want</a:t>
            </a:r>
          </a:p>
        </p:txBody>
      </p:sp>
      <p:sp>
        <p:nvSpPr>
          <p:cNvPr id="18" name="文本框 17"/>
          <p:cNvSpPr txBox="1"/>
          <p:nvPr/>
        </p:nvSpPr>
        <p:spPr>
          <a:xfrm>
            <a:off x="6381935" y="4500218"/>
            <a:ext cx="3824745" cy="369332"/>
          </a:xfrm>
          <a:prstGeom prst="rect">
            <a:avLst/>
          </a:prstGeom>
          <a:noFill/>
        </p:spPr>
        <p:txBody>
          <a:bodyPr wrap="square" rtlCol="0">
            <a:spAutoFit/>
          </a:bodyPr>
          <a:lstStyle/>
          <a:p>
            <a:pPr>
              <a:defRPr/>
            </a:pPr>
            <a:r>
              <a:rPr lang="zh-CN" altLang="en-US" b="1" kern="0" dirty="0">
                <a:solidFill>
                  <a:schemeClr val="bg2">
                    <a:lumMod val="10000"/>
                  </a:schemeClr>
                </a:solidFill>
                <a:latin typeface="+mj-ea"/>
                <a:ea typeface="+mj-ea"/>
              </a:rPr>
              <a:t>Click here to add the text you want</a:t>
            </a:r>
          </a:p>
        </p:txBody>
      </p:sp>
      <p:sp>
        <p:nvSpPr>
          <p:cNvPr id="19" name="文本框 18"/>
          <p:cNvSpPr txBox="1"/>
          <p:nvPr/>
        </p:nvSpPr>
        <p:spPr>
          <a:xfrm>
            <a:off x="5733865" y="3704929"/>
            <a:ext cx="618187" cy="461665"/>
          </a:xfrm>
          <a:prstGeom prst="rect">
            <a:avLst/>
          </a:prstGeom>
          <a:noFill/>
        </p:spPr>
        <p:txBody>
          <a:bodyPr wrap="square" rtlCol="0">
            <a:spAutoFit/>
          </a:bodyPr>
          <a:lstStyle/>
          <a:p>
            <a:pPr>
              <a:defRPr/>
            </a:pPr>
            <a:r>
              <a:rPr lang="en-US" altLang="zh-CN" sz="2400" kern="0" dirty="0">
                <a:solidFill>
                  <a:schemeClr val="bg2">
                    <a:lumMod val="10000"/>
                  </a:schemeClr>
                </a:solidFill>
                <a:latin typeface="+mj-ea"/>
                <a:ea typeface="+mj-ea"/>
              </a:rPr>
              <a:t>02</a:t>
            </a:r>
            <a:endParaRPr lang="zh-CN" altLang="en-US" sz="2400" kern="0" dirty="0">
              <a:solidFill>
                <a:schemeClr val="bg2">
                  <a:lumMod val="10000"/>
                </a:schemeClr>
              </a:solidFill>
              <a:latin typeface="+mj-ea"/>
              <a:ea typeface="+mj-ea"/>
            </a:endParaRPr>
          </a:p>
        </p:txBody>
      </p:sp>
      <p:sp>
        <p:nvSpPr>
          <p:cNvPr id="20" name="文本框 19"/>
          <p:cNvSpPr txBox="1"/>
          <p:nvPr/>
        </p:nvSpPr>
        <p:spPr>
          <a:xfrm>
            <a:off x="5733864" y="4463141"/>
            <a:ext cx="618187" cy="461665"/>
          </a:xfrm>
          <a:prstGeom prst="rect">
            <a:avLst/>
          </a:prstGeom>
          <a:noFill/>
        </p:spPr>
        <p:txBody>
          <a:bodyPr wrap="square" rtlCol="0">
            <a:spAutoFit/>
          </a:bodyPr>
          <a:lstStyle/>
          <a:p>
            <a:pPr>
              <a:defRPr/>
            </a:pPr>
            <a:r>
              <a:rPr lang="en-US" altLang="zh-CN" sz="2400" kern="0" dirty="0">
                <a:solidFill>
                  <a:schemeClr val="bg2">
                    <a:lumMod val="10000"/>
                  </a:schemeClr>
                </a:solidFill>
                <a:latin typeface="+mj-ea"/>
                <a:ea typeface="+mj-ea"/>
              </a:rPr>
              <a:t>03</a:t>
            </a:r>
            <a:endParaRPr lang="zh-CN" altLang="en-US" sz="2400" kern="0" dirty="0">
              <a:solidFill>
                <a:schemeClr val="bg2">
                  <a:lumMod val="10000"/>
                </a:schemeClr>
              </a:solidFill>
              <a:latin typeface="+mj-ea"/>
              <a:ea typeface="+mj-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childTnLst>
                          </p:cTn>
                        </p:par>
                        <p:par>
                          <p:cTn id="12" fill="hold">
                            <p:stCondLst>
                              <p:cond delay="1000"/>
                            </p:stCondLst>
                            <p:childTnLst>
                              <p:par>
                                <p:cTn id="13" presetID="16" presetClass="entr" presetSubtype="21"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arn(inVertical)">
                                      <p:cBhvr>
                                        <p:cTn id="15" dur="500"/>
                                        <p:tgtEl>
                                          <p:spTgt spid="10"/>
                                        </p:tgtEl>
                                      </p:cBhvr>
                                    </p:animEffect>
                                  </p:childTnLst>
                                </p:cTn>
                              </p:par>
                            </p:childTnLst>
                          </p:cTn>
                        </p:par>
                        <p:par>
                          <p:cTn id="16" fill="hold">
                            <p:stCondLst>
                              <p:cond delay="1500"/>
                            </p:stCondLst>
                            <p:childTnLst>
                              <p:par>
                                <p:cTn id="17" presetID="16" presetClass="entr" presetSubtype="21"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barn(inVertical)">
                                      <p:cBhvr>
                                        <p:cTn id="19" dur="500"/>
                                        <p:tgtEl>
                                          <p:spTgt spid="12"/>
                                        </p:tgtEl>
                                      </p:cBhvr>
                                    </p:animEffect>
                                  </p:childTnLst>
                                </p:cTn>
                              </p:par>
                            </p:childTnLst>
                          </p:cTn>
                        </p:par>
                        <p:par>
                          <p:cTn id="20" fill="hold">
                            <p:stCondLst>
                              <p:cond delay="2000"/>
                            </p:stCondLst>
                            <p:childTnLst>
                              <p:par>
                                <p:cTn id="21" presetID="6" presetClass="entr" presetSubtype="16" fill="hold" grpId="0" nodeType="after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circle(in)">
                                      <p:cBhvr>
                                        <p:cTn id="23" dur="750"/>
                                        <p:tgtEl>
                                          <p:spTgt spid="11"/>
                                        </p:tgtEl>
                                      </p:cBhvr>
                                    </p:animEffect>
                                  </p:childTnLst>
                                </p:cTn>
                              </p:par>
                            </p:childTnLst>
                          </p:cTn>
                        </p:par>
                        <p:par>
                          <p:cTn id="24" fill="hold">
                            <p:stCondLst>
                              <p:cond delay="3000"/>
                            </p:stCondLst>
                            <p:childTnLst>
                              <p:par>
                                <p:cTn id="25" presetID="6" presetClass="entr" presetSubtype="16" fill="hold" grpId="0"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circle(in)">
                                      <p:cBhvr>
                                        <p:cTn id="27" dur="750"/>
                                        <p:tgtEl>
                                          <p:spTgt spid="13"/>
                                        </p:tgtEl>
                                      </p:cBhvr>
                                    </p:animEffect>
                                  </p:childTnLst>
                                </p:cTn>
                              </p:par>
                            </p:childTnLst>
                          </p:cTn>
                        </p:par>
                        <p:par>
                          <p:cTn id="28" fill="hold">
                            <p:stCondLst>
                              <p:cond delay="4000"/>
                            </p:stCondLst>
                            <p:childTnLst>
                              <p:par>
                                <p:cTn id="29" presetID="22" presetClass="entr" presetSubtype="2" fill="hold" nodeType="after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wipe(right)">
                                      <p:cBhvr>
                                        <p:cTn id="31" dur="500"/>
                                        <p:tgtEl>
                                          <p:spTgt spid="14"/>
                                        </p:tgtEl>
                                      </p:cBhvr>
                                    </p:animEffect>
                                  </p:childTnLst>
                                </p:cTn>
                              </p:par>
                            </p:childTnLst>
                          </p:cTn>
                        </p:par>
                        <p:par>
                          <p:cTn id="32" fill="hold">
                            <p:stCondLst>
                              <p:cond delay="4500"/>
                            </p:stCondLst>
                            <p:childTnLst>
                              <p:par>
                                <p:cTn id="33" presetID="25" presetClass="entr" presetSubtype="0" fill="hold" grpId="0" nodeType="after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p:cTn id="35" dur="500" decel="50000" fill="hold">
                                          <p:stCondLst>
                                            <p:cond delay="0"/>
                                          </p:stCondLst>
                                        </p:cTn>
                                        <p:tgtEl>
                                          <p:spTgt spid="15"/>
                                        </p:tgtEl>
                                        <p:attrNameLst>
                                          <p:attrName>style.rotation</p:attrName>
                                        </p:attrNameLst>
                                      </p:cBhvr>
                                      <p:tavLst>
                                        <p:tav tm="0">
                                          <p:val>
                                            <p:fltVal val="-90"/>
                                          </p:val>
                                        </p:tav>
                                        <p:tav tm="100000">
                                          <p:val>
                                            <p:fltVal val="0"/>
                                          </p:val>
                                        </p:tav>
                                      </p:tavLst>
                                    </p:anim>
                                    <p:anim calcmode="lin" valueType="num">
                                      <p:cBhvr>
                                        <p:cTn id="36" dur="500" decel="50000" fill="hold">
                                          <p:stCondLst>
                                            <p:cond delay="0"/>
                                          </p:stCondLst>
                                        </p:cTn>
                                        <p:tgtEl>
                                          <p:spTgt spid="15"/>
                                        </p:tgtEl>
                                        <p:attrNameLst>
                                          <p:attrName>ppt_w</p:attrName>
                                        </p:attrNameLst>
                                      </p:cBhvr>
                                      <p:tavLst>
                                        <p:tav tm="0">
                                          <p:val>
                                            <p:strVal val="#ppt_w"/>
                                          </p:val>
                                        </p:tav>
                                        <p:tav tm="100000">
                                          <p:val>
                                            <p:strVal val="#ppt_w*.05"/>
                                          </p:val>
                                        </p:tav>
                                      </p:tavLst>
                                    </p:anim>
                                    <p:anim calcmode="lin" valueType="num">
                                      <p:cBhvr>
                                        <p:cTn id="37" dur="500" accel="50000" fill="hold">
                                          <p:stCondLst>
                                            <p:cond delay="500"/>
                                          </p:stCondLst>
                                        </p:cTn>
                                        <p:tgtEl>
                                          <p:spTgt spid="15"/>
                                        </p:tgtEl>
                                        <p:attrNameLst>
                                          <p:attrName>ppt_w</p:attrName>
                                        </p:attrNameLst>
                                      </p:cBhvr>
                                      <p:tavLst>
                                        <p:tav tm="0">
                                          <p:val>
                                            <p:strVal val="#ppt_w*.05"/>
                                          </p:val>
                                        </p:tav>
                                        <p:tav tm="100000">
                                          <p:val>
                                            <p:strVal val="#ppt_w"/>
                                          </p:val>
                                        </p:tav>
                                      </p:tavLst>
                                    </p:anim>
                                    <p:anim calcmode="lin" valueType="num">
                                      <p:cBhvr>
                                        <p:cTn id="38" dur="1000" fill="hold"/>
                                        <p:tgtEl>
                                          <p:spTgt spid="15"/>
                                        </p:tgtEl>
                                        <p:attrNameLst>
                                          <p:attrName>ppt_h</p:attrName>
                                        </p:attrNameLst>
                                      </p:cBhvr>
                                      <p:tavLst>
                                        <p:tav tm="0">
                                          <p:val>
                                            <p:strVal val="#ppt_h"/>
                                          </p:val>
                                        </p:tav>
                                        <p:tav tm="100000">
                                          <p:val>
                                            <p:strVal val="#ppt_h"/>
                                          </p:val>
                                        </p:tav>
                                      </p:tavLst>
                                    </p:anim>
                                    <p:anim calcmode="lin" valueType="num">
                                      <p:cBhvr>
                                        <p:cTn id="39" dur="500" decel="50000" fill="hold">
                                          <p:stCondLst>
                                            <p:cond delay="0"/>
                                          </p:stCondLst>
                                        </p:cTn>
                                        <p:tgtEl>
                                          <p:spTgt spid="15"/>
                                        </p:tgtEl>
                                        <p:attrNameLst>
                                          <p:attrName>ppt_x</p:attrName>
                                        </p:attrNameLst>
                                      </p:cBhvr>
                                      <p:tavLst>
                                        <p:tav tm="0">
                                          <p:val>
                                            <p:strVal val="#ppt_x+.4"/>
                                          </p:val>
                                        </p:tav>
                                        <p:tav tm="100000">
                                          <p:val>
                                            <p:strVal val="#ppt_x"/>
                                          </p:val>
                                        </p:tav>
                                      </p:tavLst>
                                    </p:anim>
                                    <p:anim calcmode="lin" valueType="num">
                                      <p:cBhvr>
                                        <p:cTn id="40" dur="500" decel="50000" fill="hold">
                                          <p:stCondLst>
                                            <p:cond delay="0"/>
                                          </p:stCondLst>
                                        </p:cTn>
                                        <p:tgtEl>
                                          <p:spTgt spid="15"/>
                                        </p:tgtEl>
                                        <p:attrNameLst>
                                          <p:attrName>ppt_y</p:attrName>
                                        </p:attrNameLst>
                                      </p:cBhvr>
                                      <p:tavLst>
                                        <p:tav tm="0">
                                          <p:val>
                                            <p:strVal val="#ppt_y-.2"/>
                                          </p:val>
                                        </p:tav>
                                        <p:tav tm="100000">
                                          <p:val>
                                            <p:strVal val="#ppt_y+.1"/>
                                          </p:val>
                                        </p:tav>
                                      </p:tavLst>
                                    </p:anim>
                                    <p:anim calcmode="lin" valueType="num">
                                      <p:cBhvr>
                                        <p:cTn id="41" dur="500" accel="50000" fill="hold">
                                          <p:stCondLst>
                                            <p:cond delay="500"/>
                                          </p:stCondLst>
                                        </p:cTn>
                                        <p:tgtEl>
                                          <p:spTgt spid="15"/>
                                        </p:tgtEl>
                                        <p:attrNameLst>
                                          <p:attrName>ppt_y</p:attrName>
                                        </p:attrNameLst>
                                      </p:cBhvr>
                                      <p:tavLst>
                                        <p:tav tm="0">
                                          <p:val>
                                            <p:strVal val="#ppt_y+.1"/>
                                          </p:val>
                                        </p:tav>
                                        <p:tav tm="100000">
                                          <p:val>
                                            <p:strVal val="#ppt_y"/>
                                          </p:val>
                                        </p:tav>
                                      </p:tavLst>
                                    </p:anim>
                                    <p:animEffect transition="in" filter="fade">
                                      <p:cBhvr>
                                        <p:cTn id="42" dur="1000" decel="50000">
                                          <p:stCondLst>
                                            <p:cond delay="0"/>
                                          </p:stCondLst>
                                        </p:cTn>
                                        <p:tgtEl>
                                          <p:spTgt spid="15"/>
                                        </p:tgtEl>
                                      </p:cBhvr>
                                    </p:animEffect>
                                  </p:childTnLst>
                                </p:cTn>
                              </p:par>
                              <p:par>
                                <p:cTn id="43" presetID="25" presetClass="entr" presetSubtype="0" fill="hold" grpId="0" nodeType="withEffect">
                                  <p:stCondLst>
                                    <p:cond delay="0"/>
                                  </p:stCondLst>
                                  <p:childTnLst>
                                    <p:set>
                                      <p:cBhvr>
                                        <p:cTn id="44" dur="1" fill="hold">
                                          <p:stCondLst>
                                            <p:cond delay="0"/>
                                          </p:stCondLst>
                                        </p:cTn>
                                        <p:tgtEl>
                                          <p:spTgt spid="16"/>
                                        </p:tgtEl>
                                        <p:attrNameLst>
                                          <p:attrName>style.visibility</p:attrName>
                                        </p:attrNameLst>
                                      </p:cBhvr>
                                      <p:to>
                                        <p:strVal val="visible"/>
                                      </p:to>
                                    </p:set>
                                    <p:anim calcmode="lin" valueType="num">
                                      <p:cBhvr>
                                        <p:cTn id="45" dur="500" decel="50000" fill="hold">
                                          <p:stCondLst>
                                            <p:cond delay="0"/>
                                          </p:stCondLst>
                                        </p:cTn>
                                        <p:tgtEl>
                                          <p:spTgt spid="16"/>
                                        </p:tgtEl>
                                        <p:attrNameLst>
                                          <p:attrName>style.rotation</p:attrName>
                                        </p:attrNameLst>
                                      </p:cBhvr>
                                      <p:tavLst>
                                        <p:tav tm="0">
                                          <p:val>
                                            <p:fltVal val="-90"/>
                                          </p:val>
                                        </p:tav>
                                        <p:tav tm="100000">
                                          <p:val>
                                            <p:fltVal val="0"/>
                                          </p:val>
                                        </p:tav>
                                      </p:tavLst>
                                    </p:anim>
                                    <p:anim calcmode="lin" valueType="num">
                                      <p:cBhvr>
                                        <p:cTn id="46" dur="500" decel="50000" fill="hold">
                                          <p:stCondLst>
                                            <p:cond delay="0"/>
                                          </p:stCondLst>
                                        </p:cTn>
                                        <p:tgtEl>
                                          <p:spTgt spid="16"/>
                                        </p:tgtEl>
                                        <p:attrNameLst>
                                          <p:attrName>ppt_w</p:attrName>
                                        </p:attrNameLst>
                                      </p:cBhvr>
                                      <p:tavLst>
                                        <p:tav tm="0">
                                          <p:val>
                                            <p:strVal val="#ppt_w"/>
                                          </p:val>
                                        </p:tav>
                                        <p:tav tm="100000">
                                          <p:val>
                                            <p:strVal val="#ppt_w*.05"/>
                                          </p:val>
                                        </p:tav>
                                      </p:tavLst>
                                    </p:anim>
                                    <p:anim calcmode="lin" valueType="num">
                                      <p:cBhvr>
                                        <p:cTn id="47" dur="500" accel="50000" fill="hold">
                                          <p:stCondLst>
                                            <p:cond delay="500"/>
                                          </p:stCondLst>
                                        </p:cTn>
                                        <p:tgtEl>
                                          <p:spTgt spid="16"/>
                                        </p:tgtEl>
                                        <p:attrNameLst>
                                          <p:attrName>ppt_w</p:attrName>
                                        </p:attrNameLst>
                                      </p:cBhvr>
                                      <p:tavLst>
                                        <p:tav tm="0">
                                          <p:val>
                                            <p:strVal val="#ppt_w*.05"/>
                                          </p:val>
                                        </p:tav>
                                        <p:tav tm="100000">
                                          <p:val>
                                            <p:strVal val="#ppt_w"/>
                                          </p:val>
                                        </p:tav>
                                      </p:tavLst>
                                    </p:anim>
                                    <p:anim calcmode="lin" valueType="num">
                                      <p:cBhvr>
                                        <p:cTn id="48" dur="1000" fill="hold"/>
                                        <p:tgtEl>
                                          <p:spTgt spid="16"/>
                                        </p:tgtEl>
                                        <p:attrNameLst>
                                          <p:attrName>ppt_h</p:attrName>
                                        </p:attrNameLst>
                                      </p:cBhvr>
                                      <p:tavLst>
                                        <p:tav tm="0">
                                          <p:val>
                                            <p:strVal val="#ppt_h"/>
                                          </p:val>
                                        </p:tav>
                                        <p:tav tm="100000">
                                          <p:val>
                                            <p:strVal val="#ppt_h"/>
                                          </p:val>
                                        </p:tav>
                                      </p:tavLst>
                                    </p:anim>
                                    <p:anim calcmode="lin" valueType="num">
                                      <p:cBhvr>
                                        <p:cTn id="49" dur="500" decel="50000" fill="hold">
                                          <p:stCondLst>
                                            <p:cond delay="0"/>
                                          </p:stCondLst>
                                        </p:cTn>
                                        <p:tgtEl>
                                          <p:spTgt spid="16"/>
                                        </p:tgtEl>
                                        <p:attrNameLst>
                                          <p:attrName>ppt_x</p:attrName>
                                        </p:attrNameLst>
                                      </p:cBhvr>
                                      <p:tavLst>
                                        <p:tav tm="0">
                                          <p:val>
                                            <p:strVal val="#ppt_x+.4"/>
                                          </p:val>
                                        </p:tav>
                                        <p:tav tm="100000">
                                          <p:val>
                                            <p:strVal val="#ppt_x"/>
                                          </p:val>
                                        </p:tav>
                                      </p:tavLst>
                                    </p:anim>
                                    <p:anim calcmode="lin" valueType="num">
                                      <p:cBhvr>
                                        <p:cTn id="50" dur="500" decel="50000" fill="hold">
                                          <p:stCondLst>
                                            <p:cond delay="0"/>
                                          </p:stCondLst>
                                        </p:cTn>
                                        <p:tgtEl>
                                          <p:spTgt spid="16"/>
                                        </p:tgtEl>
                                        <p:attrNameLst>
                                          <p:attrName>ppt_y</p:attrName>
                                        </p:attrNameLst>
                                      </p:cBhvr>
                                      <p:tavLst>
                                        <p:tav tm="0">
                                          <p:val>
                                            <p:strVal val="#ppt_y-.2"/>
                                          </p:val>
                                        </p:tav>
                                        <p:tav tm="100000">
                                          <p:val>
                                            <p:strVal val="#ppt_y+.1"/>
                                          </p:val>
                                        </p:tav>
                                      </p:tavLst>
                                    </p:anim>
                                    <p:anim calcmode="lin" valueType="num">
                                      <p:cBhvr>
                                        <p:cTn id="51" dur="500" accel="50000" fill="hold">
                                          <p:stCondLst>
                                            <p:cond delay="500"/>
                                          </p:stCondLst>
                                        </p:cTn>
                                        <p:tgtEl>
                                          <p:spTgt spid="16"/>
                                        </p:tgtEl>
                                        <p:attrNameLst>
                                          <p:attrName>ppt_y</p:attrName>
                                        </p:attrNameLst>
                                      </p:cBhvr>
                                      <p:tavLst>
                                        <p:tav tm="0">
                                          <p:val>
                                            <p:strVal val="#ppt_y+.1"/>
                                          </p:val>
                                        </p:tav>
                                        <p:tav tm="100000">
                                          <p:val>
                                            <p:strVal val="#ppt_y"/>
                                          </p:val>
                                        </p:tav>
                                      </p:tavLst>
                                    </p:anim>
                                    <p:animEffect transition="in" filter="fade">
                                      <p:cBhvr>
                                        <p:cTn id="52" dur="1000" decel="50000">
                                          <p:stCondLst>
                                            <p:cond delay="0"/>
                                          </p:stCondLst>
                                        </p:cTn>
                                        <p:tgtEl>
                                          <p:spTgt spid="16"/>
                                        </p:tgtEl>
                                      </p:cBhvr>
                                    </p:animEffect>
                                  </p:childTnLst>
                                </p:cTn>
                              </p:par>
                              <p:par>
                                <p:cTn id="53" presetID="25" presetClass="entr" presetSubtype="0" fill="hold" grpId="0" nodeType="withEffect">
                                  <p:stCondLst>
                                    <p:cond delay="0"/>
                                  </p:stCondLst>
                                  <p:childTnLst>
                                    <p:set>
                                      <p:cBhvr>
                                        <p:cTn id="54" dur="1" fill="hold">
                                          <p:stCondLst>
                                            <p:cond delay="0"/>
                                          </p:stCondLst>
                                        </p:cTn>
                                        <p:tgtEl>
                                          <p:spTgt spid="17"/>
                                        </p:tgtEl>
                                        <p:attrNameLst>
                                          <p:attrName>style.visibility</p:attrName>
                                        </p:attrNameLst>
                                      </p:cBhvr>
                                      <p:to>
                                        <p:strVal val="visible"/>
                                      </p:to>
                                    </p:set>
                                    <p:anim calcmode="lin" valueType="num">
                                      <p:cBhvr>
                                        <p:cTn id="55" dur="500" decel="50000" fill="hold">
                                          <p:stCondLst>
                                            <p:cond delay="0"/>
                                          </p:stCondLst>
                                        </p:cTn>
                                        <p:tgtEl>
                                          <p:spTgt spid="17"/>
                                        </p:tgtEl>
                                        <p:attrNameLst>
                                          <p:attrName>style.rotation</p:attrName>
                                        </p:attrNameLst>
                                      </p:cBhvr>
                                      <p:tavLst>
                                        <p:tav tm="0">
                                          <p:val>
                                            <p:fltVal val="-90"/>
                                          </p:val>
                                        </p:tav>
                                        <p:tav tm="100000">
                                          <p:val>
                                            <p:fltVal val="0"/>
                                          </p:val>
                                        </p:tav>
                                      </p:tavLst>
                                    </p:anim>
                                    <p:anim calcmode="lin" valueType="num">
                                      <p:cBhvr>
                                        <p:cTn id="56" dur="500" decel="50000" fill="hold">
                                          <p:stCondLst>
                                            <p:cond delay="0"/>
                                          </p:stCondLst>
                                        </p:cTn>
                                        <p:tgtEl>
                                          <p:spTgt spid="17"/>
                                        </p:tgtEl>
                                        <p:attrNameLst>
                                          <p:attrName>ppt_w</p:attrName>
                                        </p:attrNameLst>
                                      </p:cBhvr>
                                      <p:tavLst>
                                        <p:tav tm="0">
                                          <p:val>
                                            <p:strVal val="#ppt_w"/>
                                          </p:val>
                                        </p:tav>
                                        <p:tav tm="100000">
                                          <p:val>
                                            <p:strVal val="#ppt_w*.05"/>
                                          </p:val>
                                        </p:tav>
                                      </p:tavLst>
                                    </p:anim>
                                    <p:anim calcmode="lin" valueType="num">
                                      <p:cBhvr>
                                        <p:cTn id="57" dur="500" accel="50000" fill="hold">
                                          <p:stCondLst>
                                            <p:cond delay="500"/>
                                          </p:stCondLst>
                                        </p:cTn>
                                        <p:tgtEl>
                                          <p:spTgt spid="17"/>
                                        </p:tgtEl>
                                        <p:attrNameLst>
                                          <p:attrName>ppt_w</p:attrName>
                                        </p:attrNameLst>
                                      </p:cBhvr>
                                      <p:tavLst>
                                        <p:tav tm="0">
                                          <p:val>
                                            <p:strVal val="#ppt_w*.05"/>
                                          </p:val>
                                        </p:tav>
                                        <p:tav tm="100000">
                                          <p:val>
                                            <p:strVal val="#ppt_w"/>
                                          </p:val>
                                        </p:tav>
                                      </p:tavLst>
                                    </p:anim>
                                    <p:anim calcmode="lin" valueType="num">
                                      <p:cBhvr>
                                        <p:cTn id="58" dur="1000" fill="hold"/>
                                        <p:tgtEl>
                                          <p:spTgt spid="17"/>
                                        </p:tgtEl>
                                        <p:attrNameLst>
                                          <p:attrName>ppt_h</p:attrName>
                                        </p:attrNameLst>
                                      </p:cBhvr>
                                      <p:tavLst>
                                        <p:tav tm="0">
                                          <p:val>
                                            <p:strVal val="#ppt_h"/>
                                          </p:val>
                                        </p:tav>
                                        <p:tav tm="100000">
                                          <p:val>
                                            <p:strVal val="#ppt_h"/>
                                          </p:val>
                                        </p:tav>
                                      </p:tavLst>
                                    </p:anim>
                                    <p:anim calcmode="lin" valueType="num">
                                      <p:cBhvr>
                                        <p:cTn id="59" dur="500" decel="50000" fill="hold">
                                          <p:stCondLst>
                                            <p:cond delay="0"/>
                                          </p:stCondLst>
                                        </p:cTn>
                                        <p:tgtEl>
                                          <p:spTgt spid="17"/>
                                        </p:tgtEl>
                                        <p:attrNameLst>
                                          <p:attrName>ppt_x</p:attrName>
                                        </p:attrNameLst>
                                      </p:cBhvr>
                                      <p:tavLst>
                                        <p:tav tm="0">
                                          <p:val>
                                            <p:strVal val="#ppt_x+.4"/>
                                          </p:val>
                                        </p:tav>
                                        <p:tav tm="100000">
                                          <p:val>
                                            <p:strVal val="#ppt_x"/>
                                          </p:val>
                                        </p:tav>
                                      </p:tavLst>
                                    </p:anim>
                                    <p:anim calcmode="lin" valueType="num">
                                      <p:cBhvr>
                                        <p:cTn id="60" dur="500" decel="50000" fill="hold">
                                          <p:stCondLst>
                                            <p:cond delay="0"/>
                                          </p:stCondLst>
                                        </p:cTn>
                                        <p:tgtEl>
                                          <p:spTgt spid="17"/>
                                        </p:tgtEl>
                                        <p:attrNameLst>
                                          <p:attrName>ppt_y</p:attrName>
                                        </p:attrNameLst>
                                      </p:cBhvr>
                                      <p:tavLst>
                                        <p:tav tm="0">
                                          <p:val>
                                            <p:strVal val="#ppt_y-.2"/>
                                          </p:val>
                                        </p:tav>
                                        <p:tav tm="100000">
                                          <p:val>
                                            <p:strVal val="#ppt_y+.1"/>
                                          </p:val>
                                        </p:tav>
                                      </p:tavLst>
                                    </p:anim>
                                    <p:anim calcmode="lin" valueType="num">
                                      <p:cBhvr>
                                        <p:cTn id="61" dur="500" accel="50000" fill="hold">
                                          <p:stCondLst>
                                            <p:cond delay="500"/>
                                          </p:stCondLst>
                                        </p:cTn>
                                        <p:tgtEl>
                                          <p:spTgt spid="17"/>
                                        </p:tgtEl>
                                        <p:attrNameLst>
                                          <p:attrName>ppt_y</p:attrName>
                                        </p:attrNameLst>
                                      </p:cBhvr>
                                      <p:tavLst>
                                        <p:tav tm="0">
                                          <p:val>
                                            <p:strVal val="#ppt_y+.1"/>
                                          </p:val>
                                        </p:tav>
                                        <p:tav tm="100000">
                                          <p:val>
                                            <p:strVal val="#ppt_y"/>
                                          </p:val>
                                        </p:tav>
                                      </p:tavLst>
                                    </p:anim>
                                    <p:animEffect transition="in" filter="fade">
                                      <p:cBhvr>
                                        <p:cTn id="62" dur="1000" decel="50000">
                                          <p:stCondLst>
                                            <p:cond delay="0"/>
                                          </p:stCondLst>
                                        </p:cTn>
                                        <p:tgtEl>
                                          <p:spTgt spid="17"/>
                                        </p:tgtEl>
                                      </p:cBhvr>
                                    </p:animEffect>
                                  </p:childTnLst>
                                </p:cTn>
                              </p:par>
                              <p:par>
                                <p:cTn id="63" presetID="25" presetClass="entr" presetSubtype="0" fill="hold" grpId="0" nodeType="withEffect">
                                  <p:stCondLst>
                                    <p:cond delay="0"/>
                                  </p:stCondLst>
                                  <p:childTnLst>
                                    <p:set>
                                      <p:cBhvr>
                                        <p:cTn id="64" dur="1" fill="hold">
                                          <p:stCondLst>
                                            <p:cond delay="0"/>
                                          </p:stCondLst>
                                        </p:cTn>
                                        <p:tgtEl>
                                          <p:spTgt spid="18"/>
                                        </p:tgtEl>
                                        <p:attrNameLst>
                                          <p:attrName>style.visibility</p:attrName>
                                        </p:attrNameLst>
                                      </p:cBhvr>
                                      <p:to>
                                        <p:strVal val="visible"/>
                                      </p:to>
                                    </p:set>
                                    <p:anim calcmode="lin" valueType="num">
                                      <p:cBhvr>
                                        <p:cTn id="65" dur="500" decel="50000" fill="hold">
                                          <p:stCondLst>
                                            <p:cond delay="0"/>
                                          </p:stCondLst>
                                        </p:cTn>
                                        <p:tgtEl>
                                          <p:spTgt spid="18"/>
                                        </p:tgtEl>
                                        <p:attrNameLst>
                                          <p:attrName>style.rotation</p:attrName>
                                        </p:attrNameLst>
                                      </p:cBhvr>
                                      <p:tavLst>
                                        <p:tav tm="0">
                                          <p:val>
                                            <p:fltVal val="-90"/>
                                          </p:val>
                                        </p:tav>
                                        <p:tav tm="100000">
                                          <p:val>
                                            <p:fltVal val="0"/>
                                          </p:val>
                                        </p:tav>
                                      </p:tavLst>
                                    </p:anim>
                                    <p:anim calcmode="lin" valueType="num">
                                      <p:cBhvr>
                                        <p:cTn id="66" dur="500" decel="50000" fill="hold">
                                          <p:stCondLst>
                                            <p:cond delay="0"/>
                                          </p:stCondLst>
                                        </p:cTn>
                                        <p:tgtEl>
                                          <p:spTgt spid="18"/>
                                        </p:tgtEl>
                                        <p:attrNameLst>
                                          <p:attrName>ppt_w</p:attrName>
                                        </p:attrNameLst>
                                      </p:cBhvr>
                                      <p:tavLst>
                                        <p:tav tm="0">
                                          <p:val>
                                            <p:strVal val="#ppt_w"/>
                                          </p:val>
                                        </p:tav>
                                        <p:tav tm="100000">
                                          <p:val>
                                            <p:strVal val="#ppt_w*.05"/>
                                          </p:val>
                                        </p:tav>
                                      </p:tavLst>
                                    </p:anim>
                                    <p:anim calcmode="lin" valueType="num">
                                      <p:cBhvr>
                                        <p:cTn id="67" dur="500" accel="50000" fill="hold">
                                          <p:stCondLst>
                                            <p:cond delay="500"/>
                                          </p:stCondLst>
                                        </p:cTn>
                                        <p:tgtEl>
                                          <p:spTgt spid="18"/>
                                        </p:tgtEl>
                                        <p:attrNameLst>
                                          <p:attrName>ppt_w</p:attrName>
                                        </p:attrNameLst>
                                      </p:cBhvr>
                                      <p:tavLst>
                                        <p:tav tm="0">
                                          <p:val>
                                            <p:strVal val="#ppt_w*.05"/>
                                          </p:val>
                                        </p:tav>
                                        <p:tav tm="100000">
                                          <p:val>
                                            <p:strVal val="#ppt_w"/>
                                          </p:val>
                                        </p:tav>
                                      </p:tavLst>
                                    </p:anim>
                                    <p:anim calcmode="lin" valueType="num">
                                      <p:cBhvr>
                                        <p:cTn id="68" dur="1000" fill="hold"/>
                                        <p:tgtEl>
                                          <p:spTgt spid="18"/>
                                        </p:tgtEl>
                                        <p:attrNameLst>
                                          <p:attrName>ppt_h</p:attrName>
                                        </p:attrNameLst>
                                      </p:cBhvr>
                                      <p:tavLst>
                                        <p:tav tm="0">
                                          <p:val>
                                            <p:strVal val="#ppt_h"/>
                                          </p:val>
                                        </p:tav>
                                        <p:tav tm="100000">
                                          <p:val>
                                            <p:strVal val="#ppt_h"/>
                                          </p:val>
                                        </p:tav>
                                      </p:tavLst>
                                    </p:anim>
                                    <p:anim calcmode="lin" valueType="num">
                                      <p:cBhvr>
                                        <p:cTn id="69" dur="500" decel="50000" fill="hold">
                                          <p:stCondLst>
                                            <p:cond delay="0"/>
                                          </p:stCondLst>
                                        </p:cTn>
                                        <p:tgtEl>
                                          <p:spTgt spid="18"/>
                                        </p:tgtEl>
                                        <p:attrNameLst>
                                          <p:attrName>ppt_x</p:attrName>
                                        </p:attrNameLst>
                                      </p:cBhvr>
                                      <p:tavLst>
                                        <p:tav tm="0">
                                          <p:val>
                                            <p:strVal val="#ppt_x+.4"/>
                                          </p:val>
                                        </p:tav>
                                        <p:tav tm="100000">
                                          <p:val>
                                            <p:strVal val="#ppt_x"/>
                                          </p:val>
                                        </p:tav>
                                      </p:tavLst>
                                    </p:anim>
                                    <p:anim calcmode="lin" valueType="num">
                                      <p:cBhvr>
                                        <p:cTn id="70" dur="500" decel="50000" fill="hold">
                                          <p:stCondLst>
                                            <p:cond delay="0"/>
                                          </p:stCondLst>
                                        </p:cTn>
                                        <p:tgtEl>
                                          <p:spTgt spid="18"/>
                                        </p:tgtEl>
                                        <p:attrNameLst>
                                          <p:attrName>ppt_y</p:attrName>
                                        </p:attrNameLst>
                                      </p:cBhvr>
                                      <p:tavLst>
                                        <p:tav tm="0">
                                          <p:val>
                                            <p:strVal val="#ppt_y-.2"/>
                                          </p:val>
                                        </p:tav>
                                        <p:tav tm="100000">
                                          <p:val>
                                            <p:strVal val="#ppt_y+.1"/>
                                          </p:val>
                                        </p:tav>
                                      </p:tavLst>
                                    </p:anim>
                                    <p:anim calcmode="lin" valueType="num">
                                      <p:cBhvr>
                                        <p:cTn id="71" dur="500" accel="50000" fill="hold">
                                          <p:stCondLst>
                                            <p:cond delay="500"/>
                                          </p:stCondLst>
                                        </p:cTn>
                                        <p:tgtEl>
                                          <p:spTgt spid="18"/>
                                        </p:tgtEl>
                                        <p:attrNameLst>
                                          <p:attrName>ppt_y</p:attrName>
                                        </p:attrNameLst>
                                      </p:cBhvr>
                                      <p:tavLst>
                                        <p:tav tm="0">
                                          <p:val>
                                            <p:strVal val="#ppt_y+.1"/>
                                          </p:val>
                                        </p:tav>
                                        <p:tav tm="100000">
                                          <p:val>
                                            <p:strVal val="#ppt_y"/>
                                          </p:val>
                                        </p:tav>
                                      </p:tavLst>
                                    </p:anim>
                                    <p:animEffect transition="in" filter="fade">
                                      <p:cBhvr>
                                        <p:cTn id="72" dur="1000" decel="50000">
                                          <p:stCondLst>
                                            <p:cond delay="0"/>
                                          </p:stCondLst>
                                        </p:cTn>
                                        <p:tgtEl>
                                          <p:spTgt spid="18"/>
                                        </p:tgtEl>
                                      </p:cBhvr>
                                    </p:animEffect>
                                  </p:childTnLst>
                                </p:cTn>
                              </p:par>
                              <p:par>
                                <p:cTn id="73" presetID="25" presetClass="entr" presetSubtype="0" fill="hold" grpId="0" nodeType="withEffect">
                                  <p:stCondLst>
                                    <p:cond delay="0"/>
                                  </p:stCondLst>
                                  <p:childTnLst>
                                    <p:set>
                                      <p:cBhvr>
                                        <p:cTn id="74" dur="1" fill="hold">
                                          <p:stCondLst>
                                            <p:cond delay="0"/>
                                          </p:stCondLst>
                                        </p:cTn>
                                        <p:tgtEl>
                                          <p:spTgt spid="19"/>
                                        </p:tgtEl>
                                        <p:attrNameLst>
                                          <p:attrName>style.visibility</p:attrName>
                                        </p:attrNameLst>
                                      </p:cBhvr>
                                      <p:to>
                                        <p:strVal val="visible"/>
                                      </p:to>
                                    </p:set>
                                    <p:anim calcmode="lin" valueType="num">
                                      <p:cBhvr>
                                        <p:cTn id="75" dur="500" decel="50000" fill="hold">
                                          <p:stCondLst>
                                            <p:cond delay="0"/>
                                          </p:stCondLst>
                                        </p:cTn>
                                        <p:tgtEl>
                                          <p:spTgt spid="19"/>
                                        </p:tgtEl>
                                        <p:attrNameLst>
                                          <p:attrName>style.rotation</p:attrName>
                                        </p:attrNameLst>
                                      </p:cBhvr>
                                      <p:tavLst>
                                        <p:tav tm="0">
                                          <p:val>
                                            <p:fltVal val="-90"/>
                                          </p:val>
                                        </p:tav>
                                        <p:tav tm="100000">
                                          <p:val>
                                            <p:fltVal val="0"/>
                                          </p:val>
                                        </p:tav>
                                      </p:tavLst>
                                    </p:anim>
                                    <p:anim calcmode="lin" valueType="num">
                                      <p:cBhvr>
                                        <p:cTn id="76" dur="500" decel="50000" fill="hold">
                                          <p:stCondLst>
                                            <p:cond delay="0"/>
                                          </p:stCondLst>
                                        </p:cTn>
                                        <p:tgtEl>
                                          <p:spTgt spid="19"/>
                                        </p:tgtEl>
                                        <p:attrNameLst>
                                          <p:attrName>ppt_w</p:attrName>
                                        </p:attrNameLst>
                                      </p:cBhvr>
                                      <p:tavLst>
                                        <p:tav tm="0">
                                          <p:val>
                                            <p:strVal val="#ppt_w"/>
                                          </p:val>
                                        </p:tav>
                                        <p:tav tm="100000">
                                          <p:val>
                                            <p:strVal val="#ppt_w*.05"/>
                                          </p:val>
                                        </p:tav>
                                      </p:tavLst>
                                    </p:anim>
                                    <p:anim calcmode="lin" valueType="num">
                                      <p:cBhvr>
                                        <p:cTn id="77" dur="500" accel="50000" fill="hold">
                                          <p:stCondLst>
                                            <p:cond delay="500"/>
                                          </p:stCondLst>
                                        </p:cTn>
                                        <p:tgtEl>
                                          <p:spTgt spid="19"/>
                                        </p:tgtEl>
                                        <p:attrNameLst>
                                          <p:attrName>ppt_w</p:attrName>
                                        </p:attrNameLst>
                                      </p:cBhvr>
                                      <p:tavLst>
                                        <p:tav tm="0">
                                          <p:val>
                                            <p:strVal val="#ppt_w*.05"/>
                                          </p:val>
                                        </p:tav>
                                        <p:tav tm="100000">
                                          <p:val>
                                            <p:strVal val="#ppt_w"/>
                                          </p:val>
                                        </p:tav>
                                      </p:tavLst>
                                    </p:anim>
                                    <p:anim calcmode="lin" valueType="num">
                                      <p:cBhvr>
                                        <p:cTn id="78" dur="1000" fill="hold"/>
                                        <p:tgtEl>
                                          <p:spTgt spid="19"/>
                                        </p:tgtEl>
                                        <p:attrNameLst>
                                          <p:attrName>ppt_h</p:attrName>
                                        </p:attrNameLst>
                                      </p:cBhvr>
                                      <p:tavLst>
                                        <p:tav tm="0">
                                          <p:val>
                                            <p:strVal val="#ppt_h"/>
                                          </p:val>
                                        </p:tav>
                                        <p:tav tm="100000">
                                          <p:val>
                                            <p:strVal val="#ppt_h"/>
                                          </p:val>
                                        </p:tav>
                                      </p:tavLst>
                                    </p:anim>
                                    <p:anim calcmode="lin" valueType="num">
                                      <p:cBhvr>
                                        <p:cTn id="79" dur="500" decel="50000" fill="hold">
                                          <p:stCondLst>
                                            <p:cond delay="0"/>
                                          </p:stCondLst>
                                        </p:cTn>
                                        <p:tgtEl>
                                          <p:spTgt spid="19"/>
                                        </p:tgtEl>
                                        <p:attrNameLst>
                                          <p:attrName>ppt_x</p:attrName>
                                        </p:attrNameLst>
                                      </p:cBhvr>
                                      <p:tavLst>
                                        <p:tav tm="0">
                                          <p:val>
                                            <p:strVal val="#ppt_x+.4"/>
                                          </p:val>
                                        </p:tav>
                                        <p:tav tm="100000">
                                          <p:val>
                                            <p:strVal val="#ppt_x"/>
                                          </p:val>
                                        </p:tav>
                                      </p:tavLst>
                                    </p:anim>
                                    <p:anim calcmode="lin" valueType="num">
                                      <p:cBhvr>
                                        <p:cTn id="80" dur="500" decel="50000" fill="hold">
                                          <p:stCondLst>
                                            <p:cond delay="0"/>
                                          </p:stCondLst>
                                        </p:cTn>
                                        <p:tgtEl>
                                          <p:spTgt spid="19"/>
                                        </p:tgtEl>
                                        <p:attrNameLst>
                                          <p:attrName>ppt_y</p:attrName>
                                        </p:attrNameLst>
                                      </p:cBhvr>
                                      <p:tavLst>
                                        <p:tav tm="0">
                                          <p:val>
                                            <p:strVal val="#ppt_y-.2"/>
                                          </p:val>
                                        </p:tav>
                                        <p:tav tm="100000">
                                          <p:val>
                                            <p:strVal val="#ppt_y+.1"/>
                                          </p:val>
                                        </p:tav>
                                      </p:tavLst>
                                    </p:anim>
                                    <p:anim calcmode="lin" valueType="num">
                                      <p:cBhvr>
                                        <p:cTn id="81" dur="500" accel="50000" fill="hold">
                                          <p:stCondLst>
                                            <p:cond delay="500"/>
                                          </p:stCondLst>
                                        </p:cTn>
                                        <p:tgtEl>
                                          <p:spTgt spid="19"/>
                                        </p:tgtEl>
                                        <p:attrNameLst>
                                          <p:attrName>ppt_y</p:attrName>
                                        </p:attrNameLst>
                                      </p:cBhvr>
                                      <p:tavLst>
                                        <p:tav tm="0">
                                          <p:val>
                                            <p:strVal val="#ppt_y+.1"/>
                                          </p:val>
                                        </p:tav>
                                        <p:tav tm="100000">
                                          <p:val>
                                            <p:strVal val="#ppt_y"/>
                                          </p:val>
                                        </p:tav>
                                      </p:tavLst>
                                    </p:anim>
                                    <p:animEffect transition="in" filter="fade">
                                      <p:cBhvr>
                                        <p:cTn id="82" dur="1000" decel="50000">
                                          <p:stCondLst>
                                            <p:cond delay="0"/>
                                          </p:stCondLst>
                                        </p:cTn>
                                        <p:tgtEl>
                                          <p:spTgt spid="19"/>
                                        </p:tgtEl>
                                      </p:cBhvr>
                                    </p:animEffect>
                                  </p:childTnLst>
                                </p:cTn>
                              </p:par>
                              <p:par>
                                <p:cTn id="83" presetID="25" presetClass="entr" presetSubtype="0" fill="hold" grpId="0" nodeType="withEffect">
                                  <p:stCondLst>
                                    <p:cond delay="0"/>
                                  </p:stCondLst>
                                  <p:childTnLst>
                                    <p:set>
                                      <p:cBhvr>
                                        <p:cTn id="84" dur="1" fill="hold">
                                          <p:stCondLst>
                                            <p:cond delay="0"/>
                                          </p:stCondLst>
                                        </p:cTn>
                                        <p:tgtEl>
                                          <p:spTgt spid="20"/>
                                        </p:tgtEl>
                                        <p:attrNameLst>
                                          <p:attrName>style.visibility</p:attrName>
                                        </p:attrNameLst>
                                      </p:cBhvr>
                                      <p:to>
                                        <p:strVal val="visible"/>
                                      </p:to>
                                    </p:set>
                                    <p:anim calcmode="lin" valueType="num">
                                      <p:cBhvr>
                                        <p:cTn id="85" dur="500" decel="50000" fill="hold">
                                          <p:stCondLst>
                                            <p:cond delay="0"/>
                                          </p:stCondLst>
                                        </p:cTn>
                                        <p:tgtEl>
                                          <p:spTgt spid="20"/>
                                        </p:tgtEl>
                                        <p:attrNameLst>
                                          <p:attrName>style.rotation</p:attrName>
                                        </p:attrNameLst>
                                      </p:cBhvr>
                                      <p:tavLst>
                                        <p:tav tm="0">
                                          <p:val>
                                            <p:fltVal val="-90"/>
                                          </p:val>
                                        </p:tav>
                                        <p:tav tm="100000">
                                          <p:val>
                                            <p:fltVal val="0"/>
                                          </p:val>
                                        </p:tav>
                                      </p:tavLst>
                                    </p:anim>
                                    <p:anim calcmode="lin" valueType="num">
                                      <p:cBhvr>
                                        <p:cTn id="86" dur="500" decel="50000" fill="hold">
                                          <p:stCondLst>
                                            <p:cond delay="0"/>
                                          </p:stCondLst>
                                        </p:cTn>
                                        <p:tgtEl>
                                          <p:spTgt spid="20"/>
                                        </p:tgtEl>
                                        <p:attrNameLst>
                                          <p:attrName>ppt_w</p:attrName>
                                        </p:attrNameLst>
                                      </p:cBhvr>
                                      <p:tavLst>
                                        <p:tav tm="0">
                                          <p:val>
                                            <p:strVal val="#ppt_w"/>
                                          </p:val>
                                        </p:tav>
                                        <p:tav tm="100000">
                                          <p:val>
                                            <p:strVal val="#ppt_w*.05"/>
                                          </p:val>
                                        </p:tav>
                                      </p:tavLst>
                                    </p:anim>
                                    <p:anim calcmode="lin" valueType="num">
                                      <p:cBhvr>
                                        <p:cTn id="87" dur="500" accel="50000" fill="hold">
                                          <p:stCondLst>
                                            <p:cond delay="500"/>
                                          </p:stCondLst>
                                        </p:cTn>
                                        <p:tgtEl>
                                          <p:spTgt spid="20"/>
                                        </p:tgtEl>
                                        <p:attrNameLst>
                                          <p:attrName>ppt_w</p:attrName>
                                        </p:attrNameLst>
                                      </p:cBhvr>
                                      <p:tavLst>
                                        <p:tav tm="0">
                                          <p:val>
                                            <p:strVal val="#ppt_w*.05"/>
                                          </p:val>
                                        </p:tav>
                                        <p:tav tm="100000">
                                          <p:val>
                                            <p:strVal val="#ppt_w"/>
                                          </p:val>
                                        </p:tav>
                                      </p:tavLst>
                                    </p:anim>
                                    <p:anim calcmode="lin" valueType="num">
                                      <p:cBhvr>
                                        <p:cTn id="88" dur="1000" fill="hold"/>
                                        <p:tgtEl>
                                          <p:spTgt spid="20"/>
                                        </p:tgtEl>
                                        <p:attrNameLst>
                                          <p:attrName>ppt_h</p:attrName>
                                        </p:attrNameLst>
                                      </p:cBhvr>
                                      <p:tavLst>
                                        <p:tav tm="0">
                                          <p:val>
                                            <p:strVal val="#ppt_h"/>
                                          </p:val>
                                        </p:tav>
                                        <p:tav tm="100000">
                                          <p:val>
                                            <p:strVal val="#ppt_h"/>
                                          </p:val>
                                        </p:tav>
                                      </p:tavLst>
                                    </p:anim>
                                    <p:anim calcmode="lin" valueType="num">
                                      <p:cBhvr>
                                        <p:cTn id="89" dur="500" decel="50000" fill="hold">
                                          <p:stCondLst>
                                            <p:cond delay="0"/>
                                          </p:stCondLst>
                                        </p:cTn>
                                        <p:tgtEl>
                                          <p:spTgt spid="20"/>
                                        </p:tgtEl>
                                        <p:attrNameLst>
                                          <p:attrName>ppt_x</p:attrName>
                                        </p:attrNameLst>
                                      </p:cBhvr>
                                      <p:tavLst>
                                        <p:tav tm="0">
                                          <p:val>
                                            <p:strVal val="#ppt_x+.4"/>
                                          </p:val>
                                        </p:tav>
                                        <p:tav tm="100000">
                                          <p:val>
                                            <p:strVal val="#ppt_x"/>
                                          </p:val>
                                        </p:tav>
                                      </p:tavLst>
                                    </p:anim>
                                    <p:anim calcmode="lin" valueType="num">
                                      <p:cBhvr>
                                        <p:cTn id="90" dur="500" decel="50000" fill="hold">
                                          <p:stCondLst>
                                            <p:cond delay="0"/>
                                          </p:stCondLst>
                                        </p:cTn>
                                        <p:tgtEl>
                                          <p:spTgt spid="20"/>
                                        </p:tgtEl>
                                        <p:attrNameLst>
                                          <p:attrName>ppt_y</p:attrName>
                                        </p:attrNameLst>
                                      </p:cBhvr>
                                      <p:tavLst>
                                        <p:tav tm="0">
                                          <p:val>
                                            <p:strVal val="#ppt_y-.2"/>
                                          </p:val>
                                        </p:tav>
                                        <p:tav tm="100000">
                                          <p:val>
                                            <p:strVal val="#ppt_y+.1"/>
                                          </p:val>
                                        </p:tav>
                                      </p:tavLst>
                                    </p:anim>
                                    <p:anim calcmode="lin" valueType="num">
                                      <p:cBhvr>
                                        <p:cTn id="91" dur="500" accel="50000" fill="hold">
                                          <p:stCondLst>
                                            <p:cond delay="500"/>
                                          </p:stCondLst>
                                        </p:cTn>
                                        <p:tgtEl>
                                          <p:spTgt spid="20"/>
                                        </p:tgtEl>
                                        <p:attrNameLst>
                                          <p:attrName>ppt_y</p:attrName>
                                        </p:attrNameLst>
                                      </p:cBhvr>
                                      <p:tavLst>
                                        <p:tav tm="0">
                                          <p:val>
                                            <p:strVal val="#ppt_y+.1"/>
                                          </p:val>
                                        </p:tav>
                                        <p:tav tm="100000">
                                          <p:val>
                                            <p:strVal val="#ppt_y"/>
                                          </p:val>
                                        </p:tav>
                                      </p:tavLst>
                                    </p:anim>
                                    <p:animEffect transition="in" filter="fade">
                                      <p:cBhvr>
                                        <p:cTn id="92" dur="1000" decel="50000">
                                          <p:stCondLst>
                                            <p:cond delay="0"/>
                                          </p:stCondLst>
                                        </p:cTn>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P spid="12" grpId="0" animBg="1"/>
      <p:bldP spid="13" grpId="0"/>
      <p:bldP spid="15" grpId="0" animBg="1"/>
      <p:bldP spid="16" grpId="0"/>
      <p:bldP spid="17" grpId="0"/>
      <p:bldP spid="18" grpId="0"/>
      <p:bldP spid="19" grpId="0"/>
      <p:bldP spid="2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957485" y="248537"/>
            <a:ext cx="2642790"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600" b="0" i="0" u="none" strike="noStrike" kern="0" cap="none" spc="0" normalizeH="0" baseline="0" noProof="0" dirty="0">
                <a:ln>
                  <a:noFill/>
                </a:ln>
                <a:solidFill>
                  <a:prstClr val="black"/>
                </a:solidFill>
                <a:effectLst/>
                <a:uLnTx/>
                <a:uFillTx/>
              </a:rPr>
              <a:t>Please add title text here</a:t>
            </a:r>
          </a:p>
        </p:txBody>
      </p:sp>
      <p:pic>
        <p:nvPicPr>
          <p:cNvPr id="3" name="图片 2"/>
          <p:cNvPicPr>
            <a:picLocks noChangeAspect="1"/>
          </p:cNvPicPr>
          <p:nvPr/>
        </p:nvPicPr>
        <p:blipFill rotWithShape="1">
          <a:blip r:embed="rId2"/>
          <a:srcRect t="15724"/>
          <a:stretch>
            <a:fillRect/>
          </a:stretch>
        </p:blipFill>
        <p:spPr>
          <a:xfrm>
            <a:off x="4775201" y="248537"/>
            <a:ext cx="300332" cy="481838"/>
          </a:xfrm>
          <a:prstGeom prst="rect">
            <a:avLst/>
          </a:prstGeom>
        </p:spPr>
      </p:pic>
      <p:sp>
        <p:nvSpPr>
          <p:cNvPr id="4" name="Freeform 5"/>
          <p:cNvSpPr/>
          <p:nvPr/>
        </p:nvSpPr>
        <p:spPr bwMode="auto">
          <a:xfrm rot="10800000">
            <a:off x="2084570" y="4011615"/>
            <a:ext cx="2833687" cy="608012"/>
          </a:xfrm>
          <a:custGeom>
            <a:avLst/>
            <a:gdLst>
              <a:gd name="T0" fmla="*/ 2540317 w 425"/>
              <a:gd name="T1" fmla="*/ 0 h 89"/>
              <a:gd name="T2" fmla="*/ 2246947 w 425"/>
              <a:gd name="T3" fmla="*/ 266432 h 89"/>
              <a:gd name="T4" fmla="*/ 2246947 w 425"/>
              <a:gd name="T5" fmla="*/ 266432 h 89"/>
              <a:gd name="T6" fmla="*/ 153352 w 425"/>
              <a:gd name="T7" fmla="*/ 273264 h 89"/>
              <a:gd name="T8" fmla="*/ 80010 w 425"/>
              <a:gd name="T9" fmla="*/ 218611 h 89"/>
              <a:gd name="T10" fmla="*/ 0 w 425"/>
              <a:gd name="T11" fmla="*/ 307422 h 89"/>
              <a:gd name="T12" fmla="*/ 80010 w 425"/>
              <a:gd name="T13" fmla="*/ 389401 h 89"/>
              <a:gd name="T14" fmla="*/ 153352 w 425"/>
              <a:gd name="T15" fmla="*/ 334748 h 89"/>
              <a:gd name="T16" fmla="*/ 2246947 w 425"/>
              <a:gd name="T17" fmla="*/ 341580 h 89"/>
              <a:gd name="T18" fmla="*/ 2246947 w 425"/>
              <a:gd name="T19" fmla="*/ 341580 h 89"/>
              <a:gd name="T20" fmla="*/ 2540317 w 425"/>
              <a:gd name="T21" fmla="*/ 608012 h 89"/>
              <a:gd name="T22" fmla="*/ 2833687 w 425"/>
              <a:gd name="T23" fmla="*/ 307422 h 89"/>
              <a:gd name="T24" fmla="*/ 2540317 w 425"/>
              <a:gd name="T25" fmla="*/ 0 h 8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5" h="89">
                <a:moveTo>
                  <a:pt x="381" y="0"/>
                </a:moveTo>
                <a:cubicBezTo>
                  <a:pt x="358" y="0"/>
                  <a:pt x="340" y="17"/>
                  <a:pt x="337" y="39"/>
                </a:cubicBezTo>
                <a:cubicBezTo>
                  <a:pt x="337" y="39"/>
                  <a:pt x="337" y="39"/>
                  <a:pt x="337" y="39"/>
                </a:cubicBezTo>
                <a:cubicBezTo>
                  <a:pt x="276" y="44"/>
                  <a:pt x="95" y="45"/>
                  <a:pt x="23" y="40"/>
                </a:cubicBezTo>
                <a:cubicBezTo>
                  <a:pt x="21" y="35"/>
                  <a:pt x="17" y="32"/>
                  <a:pt x="12" y="32"/>
                </a:cubicBezTo>
                <a:cubicBezTo>
                  <a:pt x="5" y="32"/>
                  <a:pt x="0" y="38"/>
                  <a:pt x="0" y="45"/>
                </a:cubicBezTo>
                <a:cubicBezTo>
                  <a:pt x="0" y="51"/>
                  <a:pt x="5" y="57"/>
                  <a:pt x="12" y="57"/>
                </a:cubicBezTo>
                <a:cubicBezTo>
                  <a:pt x="17" y="57"/>
                  <a:pt x="21" y="54"/>
                  <a:pt x="23" y="49"/>
                </a:cubicBezTo>
                <a:cubicBezTo>
                  <a:pt x="104" y="45"/>
                  <a:pt x="267" y="45"/>
                  <a:pt x="337" y="50"/>
                </a:cubicBezTo>
                <a:cubicBezTo>
                  <a:pt x="337" y="50"/>
                  <a:pt x="337" y="50"/>
                  <a:pt x="337" y="50"/>
                </a:cubicBezTo>
                <a:cubicBezTo>
                  <a:pt x="340" y="72"/>
                  <a:pt x="358" y="89"/>
                  <a:pt x="381" y="89"/>
                </a:cubicBezTo>
                <a:cubicBezTo>
                  <a:pt x="406" y="89"/>
                  <a:pt x="425" y="69"/>
                  <a:pt x="425" y="45"/>
                </a:cubicBezTo>
                <a:cubicBezTo>
                  <a:pt x="425" y="20"/>
                  <a:pt x="406" y="0"/>
                  <a:pt x="381" y="0"/>
                </a:cubicBezTo>
                <a:close/>
              </a:path>
            </a:pathLst>
          </a:custGeom>
          <a:solidFill>
            <a:srgbClr val="FFBF40"/>
          </a:solidFill>
          <a:ln>
            <a:noFill/>
          </a:ln>
        </p:spPr>
        <p:txBody>
          <a:bodyPr lIns="68580" tIns="34290" rIns="68580" bIns="34290"/>
          <a:lstStyle/>
          <a:p>
            <a:pPr eaLnBrk="0" fontAlgn="base" hangingPunct="0">
              <a:spcBef>
                <a:spcPct val="0"/>
              </a:spcBef>
              <a:spcAft>
                <a:spcPct val="0"/>
              </a:spcAft>
              <a:buFont typeface="Arial" panose="020B0604020202020204" pitchFamily="34" charset="0"/>
              <a:buNone/>
            </a:pPr>
            <a:endParaRPr lang="zh-CN" altLang="en-US">
              <a:solidFill>
                <a:srgbClr val="000000"/>
              </a:solidFill>
              <a:latin typeface="Calibri" panose="020F0502020204030204" pitchFamily="34" charset="0"/>
              <a:ea typeface="宋体" panose="02010600030101010101" pitchFamily="2" charset="-122"/>
            </a:endParaRPr>
          </a:p>
        </p:txBody>
      </p:sp>
      <p:sp>
        <p:nvSpPr>
          <p:cNvPr id="5" name="Freeform 115"/>
          <p:cNvSpPr/>
          <p:nvPr/>
        </p:nvSpPr>
        <p:spPr bwMode="auto">
          <a:xfrm>
            <a:off x="2268719" y="4157663"/>
            <a:ext cx="246062" cy="303212"/>
          </a:xfrm>
          <a:custGeom>
            <a:avLst/>
            <a:gdLst>
              <a:gd name="T0" fmla="*/ 234374 w 400"/>
              <a:gd name="T1" fmla="*/ 75499 h 498"/>
              <a:gd name="T2" fmla="*/ 234374 w 400"/>
              <a:gd name="T3" fmla="*/ 75499 h 498"/>
              <a:gd name="T4" fmla="*/ 142101 w 400"/>
              <a:gd name="T5" fmla="*/ 5480 h 498"/>
              <a:gd name="T6" fmla="*/ 70743 w 400"/>
              <a:gd name="T7" fmla="*/ 91938 h 498"/>
              <a:gd name="T8" fmla="*/ 81816 w 400"/>
              <a:gd name="T9" fmla="*/ 129687 h 498"/>
              <a:gd name="T10" fmla="*/ 5536 w 400"/>
              <a:gd name="T11" fmla="*/ 247806 h 498"/>
              <a:gd name="T12" fmla="*/ 0 w 400"/>
              <a:gd name="T13" fmla="*/ 264245 h 498"/>
              <a:gd name="T14" fmla="*/ 5536 w 400"/>
              <a:gd name="T15" fmla="*/ 291035 h 498"/>
              <a:gd name="T16" fmla="*/ 16609 w 400"/>
              <a:gd name="T17" fmla="*/ 302603 h 498"/>
              <a:gd name="T18" fmla="*/ 38140 w 400"/>
              <a:gd name="T19" fmla="*/ 296515 h 498"/>
              <a:gd name="T20" fmla="*/ 54749 w 400"/>
              <a:gd name="T21" fmla="*/ 286164 h 498"/>
              <a:gd name="T22" fmla="*/ 87352 w 400"/>
              <a:gd name="T23" fmla="*/ 237455 h 498"/>
              <a:gd name="T24" fmla="*/ 87352 w 400"/>
              <a:gd name="T25" fmla="*/ 237455 h 498"/>
              <a:gd name="T26" fmla="*/ 108882 w 400"/>
              <a:gd name="T27" fmla="*/ 231975 h 498"/>
              <a:gd name="T28" fmla="*/ 142101 w 400"/>
              <a:gd name="T29" fmla="*/ 172916 h 498"/>
              <a:gd name="T30" fmla="*/ 180240 w 400"/>
              <a:gd name="T31" fmla="*/ 172916 h 498"/>
              <a:gd name="T32" fmla="*/ 234374 w 400"/>
              <a:gd name="T33" fmla="*/ 75499 h 498"/>
              <a:gd name="T34" fmla="*/ 196234 w 400"/>
              <a:gd name="T35" fmla="*/ 96809 h 498"/>
              <a:gd name="T36" fmla="*/ 196234 w 400"/>
              <a:gd name="T37" fmla="*/ 96809 h 498"/>
              <a:gd name="T38" fmla="*/ 157480 w 400"/>
              <a:gd name="T39" fmla="*/ 86458 h 498"/>
              <a:gd name="T40" fmla="*/ 135949 w 400"/>
              <a:gd name="T41" fmla="*/ 48709 h 498"/>
              <a:gd name="T42" fmla="*/ 190698 w 400"/>
              <a:gd name="T43" fmla="*/ 43229 h 498"/>
              <a:gd name="T44" fmla="*/ 196234 w 400"/>
              <a:gd name="T45" fmla="*/ 96809 h 49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00" h="498">
                <a:moveTo>
                  <a:pt x="381" y="124"/>
                </a:moveTo>
                <a:lnTo>
                  <a:pt x="381" y="124"/>
                </a:lnTo>
                <a:cubicBezTo>
                  <a:pt x="372" y="44"/>
                  <a:pt x="301" y="0"/>
                  <a:pt x="231" y="9"/>
                </a:cubicBezTo>
                <a:cubicBezTo>
                  <a:pt x="159" y="27"/>
                  <a:pt x="106" y="80"/>
                  <a:pt x="115" y="151"/>
                </a:cubicBezTo>
                <a:cubicBezTo>
                  <a:pt x="115" y="168"/>
                  <a:pt x="124" y="195"/>
                  <a:pt x="133" y="213"/>
                </a:cubicBezTo>
                <a:cubicBezTo>
                  <a:pt x="9" y="407"/>
                  <a:pt x="9" y="407"/>
                  <a:pt x="9" y="407"/>
                </a:cubicBezTo>
                <a:cubicBezTo>
                  <a:pt x="0" y="407"/>
                  <a:pt x="0" y="425"/>
                  <a:pt x="0" y="434"/>
                </a:cubicBezTo>
                <a:cubicBezTo>
                  <a:pt x="9" y="478"/>
                  <a:pt x="9" y="478"/>
                  <a:pt x="9" y="478"/>
                </a:cubicBezTo>
                <a:cubicBezTo>
                  <a:pt x="9" y="487"/>
                  <a:pt x="18" y="497"/>
                  <a:pt x="27" y="497"/>
                </a:cubicBezTo>
                <a:cubicBezTo>
                  <a:pt x="62" y="487"/>
                  <a:pt x="62" y="487"/>
                  <a:pt x="62" y="487"/>
                </a:cubicBezTo>
                <a:cubicBezTo>
                  <a:pt x="71" y="487"/>
                  <a:pt x="80" y="478"/>
                  <a:pt x="89" y="470"/>
                </a:cubicBezTo>
                <a:cubicBezTo>
                  <a:pt x="142" y="390"/>
                  <a:pt x="142" y="390"/>
                  <a:pt x="142" y="390"/>
                </a:cubicBezTo>
                <a:cubicBezTo>
                  <a:pt x="177" y="381"/>
                  <a:pt x="177" y="381"/>
                  <a:pt x="177" y="381"/>
                </a:cubicBezTo>
                <a:cubicBezTo>
                  <a:pt x="231" y="284"/>
                  <a:pt x="231" y="284"/>
                  <a:pt x="231" y="284"/>
                </a:cubicBezTo>
                <a:cubicBezTo>
                  <a:pt x="248" y="293"/>
                  <a:pt x="284" y="284"/>
                  <a:pt x="293" y="284"/>
                </a:cubicBezTo>
                <a:cubicBezTo>
                  <a:pt x="363" y="275"/>
                  <a:pt x="399" y="195"/>
                  <a:pt x="381" y="124"/>
                </a:cubicBezTo>
                <a:close/>
                <a:moveTo>
                  <a:pt x="319" y="159"/>
                </a:moveTo>
                <a:lnTo>
                  <a:pt x="319" y="159"/>
                </a:lnTo>
                <a:cubicBezTo>
                  <a:pt x="301" y="187"/>
                  <a:pt x="284" y="168"/>
                  <a:pt x="256" y="142"/>
                </a:cubicBezTo>
                <a:cubicBezTo>
                  <a:pt x="231" y="124"/>
                  <a:pt x="203" y="115"/>
                  <a:pt x="221" y="80"/>
                </a:cubicBezTo>
                <a:cubicBezTo>
                  <a:pt x="240" y="53"/>
                  <a:pt x="284" y="44"/>
                  <a:pt x="310" y="71"/>
                </a:cubicBezTo>
                <a:cubicBezTo>
                  <a:pt x="337" y="89"/>
                  <a:pt x="346" y="133"/>
                  <a:pt x="319" y="159"/>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pPr eaLnBrk="0" fontAlgn="base" hangingPunct="0">
              <a:spcBef>
                <a:spcPct val="0"/>
              </a:spcBef>
              <a:spcAft>
                <a:spcPct val="0"/>
              </a:spcAft>
              <a:buFont typeface="Arial" panose="020B0604020202020204" pitchFamily="34" charset="0"/>
              <a:buNone/>
            </a:pPr>
            <a:endParaRPr lang="zh-CN" altLang="en-US">
              <a:solidFill>
                <a:srgbClr val="000000"/>
              </a:solidFill>
              <a:latin typeface="Calibri" panose="020F0502020204030204" pitchFamily="34" charset="0"/>
              <a:ea typeface="宋体" panose="02010600030101010101" pitchFamily="2" charset="-122"/>
            </a:endParaRPr>
          </a:p>
        </p:txBody>
      </p:sp>
      <p:sp>
        <p:nvSpPr>
          <p:cNvPr id="6" name="Freeform 5"/>
          <p:cNvSpPr/>
          <p:nvPr/>
        </p:nvSpPr>
        <p:spPr bwMode="auto">
          <a:xfrm rot="10800000">
            <a:off x="2063932" y="2146300"/>
            <a:ext cx="2833687" cy="609600"/>
          </a:xfrm>
          <a:custGeom>
            <a:avLst/>
            <a:gdLst>
              <a:gd name="T0" fmla="*/ 2540317 w 425"/>
              <a:gd name="T1" fmla="*/ 0 h 89"/>
              <a:gd name="T2" fmla="*/ 2246947 w 425"/>
              <a:gd name="T3" fmla="*/ 267128 h 89"/>
              <a:gd name="T4" fmla="*/ 2246947 w 425"/>
              <a:gd name="T5" fmla="*/ 267128 h 89"/>
              <a:gd name="T6" fmla="*/ 153352 w 425"/>
              <a:gd name="T7" fmla="*/ 273978 h 89"/>
              <a:gd name="T8" fmla="*/ 80010 w 425"/>
              <a:gd name="T9" fmla="*/ 219182 h 89"/>
              <a:gd name="T10" fmla="*/ 0 w 425"/>
              <a:gd name="T11" fmla="*/ 308225 h 89"/>
              <a:gd name="T12" fmla="*/ 80010 w 425"/>
              <a:gd name="T13" fmla="*/ 390418 h 89"/>
              <a:gd name="T14" fmla="*/ 153352 w 425"/>
              <a:gd name="T15" fmla="*/ 335622 h 89"/>
              <a:gd name="T16" fmla="*/ 2246947 w 425"/>
              <a:gd name="T17" fmla="*/ 342472 h 89"/>
              <a:gd name="T18" fmla="*/ 2246947 w 425"/>
              <a:gd name="T19" fmla="*/ 342472 h 89"/>
              <a:gd name="T20" fmla="*/ 2540317 w 425"/>
              <a:gd name="T21" fmla="*/ 609600 h 89"/>
              <a:gd name="T22" fmla="*/ 2833687 w 425"/>
              <a:gd name="T23" fmla="*/ 308225 h 89"/>
              <a:gd name="T24" fmla="*/ 2540317 w 425"/>
              <a:gd name="T25" fmla="*/ 0 h 8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5" h="89">
                <a:moveTo>
                  <a:pt x="381" y="0"/>
                </a:moveTo>
                <a:cubicBezTo>
                  <a:pt x="358" y="0"/>
                  <a:pt x="340" y="17"/>
                  <a:pt x="337" y="39"/>
                </a:cubicBezTo>
                <a:cubicBezTo>
                  <a:pt x="337" y="39"/>
                  <a:pt x="337" y="39"/>
                  <a:pt x="337" y="39"/>
                </a:cubicBezTo>
                <a:cubicBezTo>
                  <a:pt x="276" y="44"/>
                  <a:pt x="95" y="45"/>
                  <a:pt x="23" y="40"/>
                </a:cubicBezTo>
                <a:cubicBezTo>
                  <a:pt x="21" y="35"/>
                  <a:pt x="17" y="32"/>
                  <a:pt x="12" y="32"/>
                </a:cubicBezTo>
                <a:cubicBezTo>
                  <a:pt x="5" y="32"/>
                  <a:pt x="0" y="38"/>
                  <a:pt x="0" y="45"/>
                </a:cubicBezTo>
                <a:cubicBezTo>
                  <a:pt x="0" y="51"/>
                  <a:pt x="5" y="57"/>
                  <a:pt x="12" y="57"/>
                </a:cubicBezTo>
                <a:cubicBezTo>
                  <a:pt x="17" y="57"/>
                  <a:pt x="21" y="54"/>
                  <a:pt x="23" y="49"/>
                </a:cubicBezTo>
                <a:cubicBezTo>
                  <a:pt x="104" y="45"/>
                  <a:pt x="267" y="45"/>
                  <a:pt x="337" y="50"/>
                </a:cubicBezTo>
                <a:cubicBezTo>
                  <a:pt x="337" y="50"/>
                  <a:pt x="337" y="50"/>
                  <a:pt x="337" y="50"/>
                </a:cubicBezTo>
                <a:cubicBezTo>
                  <a:pt x="340" y="72"/>
                  <a:pt x="358" y="89"/>
                  <a:pt x="381" y="89"/>
                </a:cubicBezTo>
                <a:cubicBezTo>
                  <a:pt x="406" y="89"/>
                  <a:pt x="425" y="69"/>
                  <a:pt x="425" y="45"/>
                </a:cubicBezTo>
                <a:cubicBezTo>
                  <a:pt x="425" y="20"/>
                  <a:pt x="406" y="0"/>
                  <a:pt x="381" y="0"/>
                </a:cubicBezTo>
                <a:close/>
              </a:path>
            </a:pathLst>
          </a:custGeom>
          <a:solidFill>
            <a:srgbClr val="FFBF40"/>
          </a:solidFill>
          <a:ln>
            <a:noFill/>
          </a:ln>
        </p:spPr>
        <p:txBody>
          <a:bodyPr lIns="68580" tIns="34290" rIns="68580" bIns="34290"/>
          <a:lstStyle/>
          <a:p>
            <a:pPr eaLnBrk="0" fontAlgn="base" hangingPunct="0">
              <a:spcBef>
                <a:spcPct val="0"/>
              </a:spcBef>
              <a:spcAft>
                <a:spcPct val="0"/>
              </a:spcAft>
              <a:buFont typeface="Arial" panose="020B0604020202020204" pitchFamily="34" charset="0"/>
              <a:buNone/>
            </a:pPr>
            <a:endParaRPr lang="zh-CN" altLang="en-US">
              <a:solidFill>
                <a:srgbClr val="000000"/>
              </a:solidFill>
              <a:latin typeface="Calibri" panose="020F0502020204030204" pitchFamily="34" charset="0"/>
              <a:ea typeface="宋体" panose="02010600030101010101" pitchFamily="2" charset="-122"/>
            </a:endParaRPr>
          </a:p>
        </p:txBody>
      </p:sp>
      <p:sp>
        <p:nvSpPr>
          <p:cNvPr id="7" name="Freeform 97"/>
          <p:cNvSpPr/>
          <p:nvPr/>
        </p:nvSpPr>
        <p:spPr bwMode="auto">
          <a:xfrm>
            <a:off x="2232207" y="2359025"/>
            <a:ext cx="276225" cy="236538"/>
          </a:xfrm>
          <a:custGeom>
            <a:avLst/>
            <a:gdLst>
              <a:gd name="T0" fmla="*/ 127830 w 497"/>
              <a:gd name="T1" fmla="*/ 128264 h 426"/>
              <a:gd name="T2" fmla="*/ 127830 w 497"/>
              <a:gd name="T3" fmla="*/ 128264 h 426"/>
              <a:gd name="T4" fmla="*/ 152285 w 497"/>
              <a:gd name="T5" fmla="*/ 128264 h 426"/>
              <a:gd name="T6" fmla="*/ 152285 w 497"/>
              <a:gd name="T7" fmla="*/ 152695 h 426"/>
              <a:gd name="T8" fmla="*/ 275669 w 497"/>
              <a:gd name="T9" fmla="*/ 152695 h 426"/>
              <a:gd name="T10" fmla="*/ 270667 w 497"/>
              <a:gd name="T11" fmla="*/ 73849 h 426"/>
              <a:gd name="T12" fmla="*/ 246213 w 497"/>
              <a:gd name="T13" fmla="*/ 44420 h 426"/>
              <a:gd name="T14" fmla="*/ 201750 w 497"/>
              <a:gd name="T15" fmla="*/ 44420 h 426"/>
              <a:gd name="T16" fmla="*/ 187299 w 497"/>
              <a:gd name="T17" fmla="*/ 14992 h 426"/>
              <a:gd name="T18" fmla="*/ 166735 w 497"/>
              <a:gd name="T19" fmla="*/ 0 h 426"/>
              <a:gd name="T20" fmla="*/ 107822 w 497"/>
              <a:gd name="T21" fmla="*/ 0 h 426"/>
              <a:gd name="T22" fmla="*/ 93372 w 497"/>
              <a:gd name="T23" fmla="*/ 14992 h 426"/>
              <a:gd name="T24" fmla="*/ 73919 w 497"/>
              <a:gd name="T25" fmla="*/ 44420 h 426"/>
              <a:gd name="T26" fmla="*/ 29457 w 497"/>
              <a:gd name="T27" fmla="*/ 44420 h 426"/>
              <a:gd name="T28" fmla="*/ 5002 w 497"/>
              <a:gd name="T29" fmla="*/ 73849 h 426"/>
              <a:gd name="T30" fmla="*/ 0 w 497"/>
              <a:gd name="T31" fmla="*/ 152695 h 426"/>
              <a:gd name="T32" fmla="*/ 127830 w 497"/>
              <a:gd name="T33" fmla="*/ 152695 h 426"/>
              <a:gd name="T34" fmla="*/ 127830 w 497"/>
              <a:gd name="T35" fmla="*/ 128264 h 426"/>
              <a:gd name="T36" fmla="*/ 103376 w 497"/>
              <a:gd name="T37" fmla="*/ 29428 h 426"/>
              <a:gd name="T38" fmla="*/ 103376 w 497"/>
              <a:gd name="T39" fmla="*/ 29428 h 426"/>
              <a:gd name="T40" fmla="*/ 117826 w 497"/>
              <a:gd name="T41" fmla="*/ 19989 h 426"/>
              <a:gd name="T42" fmla="*/ 157843 w 497"/>
              <a:gd name="T43" fmla="*/ 19989 h 426"/>
              <a:gd name="T44" fmla="*/ 171737 w 497"/>
              <a:gd name="T45" fmla="*/ 29428 h 426"/>
              <a:gd name="T46" fmla="*/ 177295 w 497"/>
              <a:gd name="T47" fmla="*/ 44420 h 426"/>
              <a:gd name="T48" fmla="*/ 98374 w 497"/>
              <a:gd name="T49" fmla="*/ 44420 h 426"/>
              <a:gd name="T50" fmla="*/ 103376 w 497"/>
              <a:gd name="T51" fmla="*/ 29428 h 426"/>
              <a:gd name="T52" fmla="*/ 152285 w 497"/>
              <a:gd name="T53" fmla="*/ 197115 h 426"/>
              <a:gd name="T54" fmla="*/ 152285 w 497"/>
              <a:gd name="T55" fmla="*/ 197115 h 426"/>
              <a:gd name="T56" fmla="*/ 127830 w 497"/>
              <a:gd name="T57" fmla="*/ 197115 h 426"/>
              <a:gd name="T58" fmla="*/ 127830 w 497"/>
              <a:gd name="T59" fmla="*/ 167687 h 426"/>
              <a:gd name="T60" fmla="*/ 5002 w 497"/>
              <a:gd name="T61" fmla="*/ 167687 h 426"/>
              <a:gd name="T62" fmla="*/ 9448 w 497"/>
              <a:gd name="T63" fmla="*/ 211552 h 426"/>
              <a:gd name="T64" fmla="*/ 34459 w 497"/>
              <a:gd name="T65" fmla="*/ 235983 h 426"/>
              <a:gd name="T66" fmla="*/ 241211 w 497"/>
              <a:gd name="T67" fmla="*/ 235983 h 426"/>
              <a:gd name="T68" fmla="*/ 265665 w 497"/>
              <a:gd name="T69" fmla="*/ 211552 h 426"/>
              <a:gd name="T70" fmla="*/ 270667 w 497"/>
              <a:gd name="T71" fmla="*/ 167687 h 426"/>
              <a:gd name="T72" fmla="*/ 152285 w 497"/>
              <a:gd name="T73" fmla="*/ 167687 h 426"/>
              <a:gd name="T74" fmla="*/ 152285 w 497"/>
              <a:gd name="T75" fmla="*/ 197115 h 42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97" h="426">
                <a:moveTo>
                  <a:pt x="230" y="231"/>
                </a:moveTo>
                <a:lnTo>
                  <a:pt x="230" y="231"/>
                </a:lnTo>
                <a:cubicBezTo>
                  <a:pt x="274" y="231"/>
                  <a:pt x="274" y="231"/>
                  <a:pt x="274" y="231"/>
                </a:cubicBezTo>
                <a:cubicBezTo>
                  <a:pt x="274" y="275"/>
                  <a:pt x="274" y="275"/>
                  <a:pt x="274" y="275"/>
                </a:cubicBezTo>
                <a:cubicBezTo>
                  <a:pt x="496" y="275"/>
                  <a:pt x="496" y="275"/>
                  <a:pt x="496" y="275"/>
                </a:cubicBezTo>
                <a:cubicBezTo>
                  <a:pt x="496" y="275"/>
                  <a:pt x="496" y="168"/>
                  <a:pt x="487" y="133"/>
                </a:cubicBezTo>
                <a:cubicBezTo>
                  <a:pt x="487" y="97"/>
                  <a:pt x="478" y="80"/>
                  <a:pt x="443" y="80"/>
                </a:cubicBezTo>
                <a:cubicBezTo>
                  <a:pt x="363" y="80"/>
                  <a:pt x="363" y="80"/>
                  <a:pt x="363" y="80"/>
                </a:cubicBezTo>
                <a:cubicBezTo>
                  <a:pt x="345" y="53"/>
                  <a:pt x="337" y="27"/>
                  <a:pt x="337" y="27"/>
                </a:cubicBezTo>
                <a:cubicBezTo>
                  <a:pt x="328" y="9"/>
                  <a:pt x="319" y="0"/>
                  <a:pt x="300" y="0"/>
                </a:cubicBezTo>
                <a:cubicBezTo>
                  <a:pt x="194" y="0"/>
                  <a:pt x="194" y="0"/>
                  <a:pt x="194" y="0"/>
                </a:cubicBezTo>
                <a:cubicBezTo>
                  <a:pt x="177" y="0"/>
                  <a:pt x="168" y="9"/>
                  <a:pt x="168" y="27"/>
                </a:cubicBezTo>
                <a:cubicBezTo>
                  <a:pt x="159" y="27"/>
                  <a:pt x="150" y="53"/>
                  <a:pt x="133" y="80"/>
                </a:cubicBezTo>
                <a:cubicBezTo>
                  <a:pt x="53" y="80"/>
                  <a:pt x="53" y="80"/>
                  <a:pt x="53" y="80"/>
                </a:cubicBezTo>
                <a:cubicBezTo>
                  <a:pt x="17" y="80"/>
                  <a:pt x="9" y="97"/>
                  <a:pt x="9" y="133"/>
                </a:cubicBezTo>
                <a:cubicBezTo>
                  <a:pt x="0" y="168"/>
                  <a:pt x="0" y="275"/>
                  <a:pt x="0" y="275"/>
                </a:cubicBezTo>
                <a:cubicBezTo>
                  <a:pt x="230" y="275"/>
                  <a:pt x="230" y="275"/>
                  <a:pt x="230" y="275"/>
                </a:cubicBezTo>
                <a:lnTo>
                  <a:pt x="230" y="231"/>
                </a:lnTo>
                <a:close/>
                <a:moveTo>
                  <a:pt x="186" y="53"/>
                </a:moveTo>
                <a:lnTo>
                  <a:pt x="186" y="53"/>
                </a:lnTo>
                <a:cubicBezTo>
                  <a:pt x="194" y="44"/>
                  <a:pt x="194" y="36"/>
                  <a:pt x="212" y="36"/>
                </a:cubicBezTo>
                <a:cubicBezTo>
                  <a:pt x="284" y="36"/>
                  <a:pt x="284" y="36"/>
                  <a:pt x="284" y="36"/>
                </a:cubicBezTo>
                <a:cubicBezTo>
                  <a:pt x="300" y="36"/>
                  <a:pt x="300" y="44"/>
                  <a:pt x="309" y="53"/>
                </a:cubicBezTo>
                <a:cubicBezTo>
                  <a:pt x="309" y="53"/>
                  <a:pt x="319" y="71"/>
                  <a:pt x="319" y="80"/>
                </a:cubicBezTo>
                <a:cubicBezTo>
                  <a:pt x="177" y="80"/>
                  <a:pt x="177" y="80"/>
                  <a:pt x="177" y="80"/>
                </a:cubicBezTo>
                <a:cubicBezTo>
                  <a:pt x="186" y="71"/>
                  <a:pt x="186" y="53"/>
                  <a:pt x="186" y="53"/>
                </a:cubicBezTo>
                <a:close/>
                <a:moveTo>
                  <a:pt x="274" y="355"/>
                </a:moveTo>
                <a:lnTo>
                  <a:pt x="274" y="355"/>
                </a:lnTo>
                <a:cubicBezTo>
                  <a:pt x="230" y="355"/>
                  <a:pt x="230" y="355"/>
                  <a:pt x="230" y="355"/>
                </a:cubicBezTo>
                <a:cubicBezTo>
                  <a:pt x="230" y="302"/>
                  <a:pt x="230" y="302"/>
                  <a:pt x="230" y="302"/>
                </a:cubicBezTo>
                <a:cubicBezTo>
                  <a:pt x="9" y="302"/>
                  <a:pt x="9" y="302"/>
                  <a:pt x="9" y="302"/>
                </a:cubicBezTo>
                <a:cubicBezTo>
                  <a:pt x="9" y="302"/>
                  <a:pt x="17" y="346"/>
                  <a:pt x="17" y="381"/>
                </a:cubicBezTo>
                <a:cubicBezTo>
                  <a:pt x="17" y="399"/>
                  <a:pt x="26" y="425"/>
                  <a:pt x="62" y="425"/>
                </a:cubicBezTo>
                <a:cubicBezTo>
                  <a:pt x="434" y="425"/>
                  <a:pt x="434" y="425"/>
                  <a:pt x="434" y="425"/>
                </a:cubicBezTo>
                <a:cubicBezTo>
                  <a:pt x="469" y="425"/>
                  <a:pt x="478" y="399"/>
                  <a:pt x="478" y="381"/>
                </a:cubicBezTo>
                <a:cubicBezTo>
                  <a:pt x="478" y="346"/>
                  <a:pt x="487" y="302"/>
                  <a:pt x="487" y="302"/>
                </a:cubicBezTo>
                <a:cubicBezTo>
                  <a:pt x="274" y="302"/>
                  <a:pt x="274" y="302"/>
                  <a:pt x="274" y="302"/>
                </a:cubicBezTo>
                <a:lnTo>
                  <a:pt x="274" y="355"/>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pPr eaLnBrk="0" fontAlgn="base" hangingPunct="0">
              <a:spcBef>
                <a:spcPct val="0"/>
              </a:spcBef>
              <a:spcAft>
                <a:spcPct val="0"/>
              </a:spcAft>
              <a:buFont typeface="Arial" panose="020B0604020202020204" pitchFamily="34" charset="0"/>
              <a:buNone/>
            </a:pPr>
            <a:endParaRPr lang="zh-CN" altLang="en-US">
              <a:solidFill>
                <a:srgbClr val="000000"/>
              </a:solidFill>
              <a:latin typeface="Calibri" panose="020F0502020204030204" pitchFamily="34" charset="0"/>
              <a:ea typeface="宋体" panose="02010600030101010101" pitchFamily="2" charset="-122"/>
            </a:endParaRPr>
          </a:p>
        </p:txBody>
      </p:sp>
      <p:sp>
        <p:nvSpPr>
          <p:cNvPr id="8" name="Freeform 5"/>
          <p:cNvSpPr/>
          <p:nvPr/>
        </p:nvSpPr>
        <p:spPr bwMode="auto">
          <a:xfrm rot="10800000">
            <a:off x="2063932" y="4921251"/>
            <a:ext cx="2835275" cy="608013"/>
          </a:xfrm>
          <a:custGeom>
            <a:avLst/>
            <a:gdLst>
              <a:gd name="T0" fmla="*/ 2541741 w 425"/>
              <a:gd name="T1" fmla="*/ 0 h 89"/>
              <a:gd name="T2" fmla="*/ 2248206 w 425"/>
              <a:gd name="T3" fmla="*/ 266433 h 89"/>
              <a:gd name="T4" fmla="*/ 2248206 w 425"/>
              <a:gd name="T5" fmla="*/ 266433 h 89"/>
              <a:gd name="T6" fmla="*/ 153438 w 425"/>
              <a:gd name="T7" fmla="*/ 273264 h 89"/>
              <a:gd name="T8" fmla="*/ 80055 w 425"/>
              <a:gd name="T9" fmla="*/ 218611 h 89"/>
              <a:gd name="T10" fmla="*/ 0 w 425"/>
              <a:gd name="T11" fmla="*/ 307422 h 89"/>
              <a:gd name="T12" fmla="*/ 80055 w 425"/>
              <a:gd name="T13" fmla="*/ 389402 h 89"/>
              <a:gd name="T14" fmla="*/ 153438 w 425"/>
              <a:gd name="T15" fmla="*/ 334749 h 89"/>
              <a:gd name="T16" fmla="*/ 2248206 w 425"/>
              <a:gd name="T17" fmla="*/ 341580 h 89"/>
              <a:gd name="T18" fmla="*/ 2248206 w 425"/>
              <a:gd name="T19" fmla="*/ 341580 h 89"/>
              <a:gd name="T20" fmla="*/ 2541741 w 425"/>
              <a:gd name="T21" fmla="*/ 608013 h 89"/>
              <a:gd name="T22" fmla="*/ 2835275 w 425"/>
              <a:gd name="T23" fmla="*/ 307422 h 89"/>
              <a:gd name="T24" fmla="*/ 2541741 w 425"/>
              <a:gd name="T25" fmla="*/ 0 h 8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5" h="89">
                <a:moveTo>
                  <a:pt x="381" y="0"/>
                </a:moveTo>
                <a:cubicBezTo>
                  <a:pt x="358" y="0"/>
                  <a:pt x="340" y="17"/>
                  <a:pt x="337" y="39"/>
                </a:cubicBezTo>
                <a:cubicBezTo>
                  <a:pt x="337" y="39"/>
                  <a:pt x="337" y="39"/>
                  <a:pt x="337" y="39"/>
                </a:cubicBezTo>
                <a:cubicBezTo>
                  <a:pt x="276" y="44"/>
                  <a:pt x="95" y="45"/>
                  <a:pt x="23" y="40"/>
                </a:cubicBezTo>
                <a:cubicBezTo>
                  <a:pt x="21" y="35"/>
                  <a:pt x="17" y="32"/>
                  <a:pt x="12" y="32"/>
                </a:cubicBezTo>
                <a:cubicBezTo>
                  <a:pt x="5" y="32"/>
                  <a:pt x="0" y="38"/>
                  <a:pt x="0" y="45"/>
                </a:cubicBezTo>
                <a:cubicBezTo>
                  <a:pt x="0" y="51"/>
                  <a:pt x="5" y="57"/>
                  <a:pt x="12" y="57"/>
                </a:cubicBezTo>
                <a:cubicBezTo>
                  <a:pt x="17" y="57"/>
                  <a:pt x="21" y="54"/>
                  <a:pt x="23" y="49"/>
                </a:cubicBezTo>
                <a:cubicBezTo>
                  <a:pt x="104" y="45"/>
                  <a:pt x="267" y="45"/>
                  <a:pt x="337" y="50"/>
                </a:cubicBezTo>
                <a:cubicBezTo>
                  <a:pt x="337" y="50"/>
                  <a:pt x="337" y="50"/>
                  <a:pt x="337" y="50"/>
                </a:cubicBezTo>
                <a:cubicBezTo>
                  <a:pt x="340" y="72"/>
                  <a:pt x="358" y="89"/>
                  <a:pt x="381" y="89"/>
                </a:cubicBezTo>
                <a:cubicBezTo>
                  <a:pt x="406" y="89"/>
                  <a:pt x="425" y="69"/>
                  <a:pt x="425" y="45"/>
                </a:cubicBezTo>
                <a:cubicBezTo>
                  <a:pt x="425" y="20"/>
                  <a:pt x="406" y="0"/>
                  <a:pt x="381" y="0"/>
                </a:cubicBezTo>
                <a:close/>
              </a:path>
            </a:pathLst>
          </a:custGeom>
          <a:solidFill>
            <a:srgbClr val="EDD69D"/>
          </a:solidFill>
          <a:ln>
            <a:noFill/>
          </a:ln>
        </p:spPr>
        <p:txBody>
          <a:bodyPr lIns="68580" tIns="34290" rIns="68580" bIns="34290"/>
          <a:lstStyle/>
          <a:p>
            <a:pPr eaLnBrk="0" fontAlgn="base" hangingPunct="0">
              <a:spcBef>
                <a:spcPct val="0"/>
              </a:spcBef>
              <a:spcAft>
                <a:spcPct val="0"/>
              </a:spcAft>
              <a:buFont typeface="Arial" panose="020B0604020202020204" pitchFamily="34" charset="0"/>
              <a:buNone/>
            </a:pPr>
            <a:endParaRPr lang="zh-CN" altLang="en-US">
              <a:solidFill>
                <a:srgbClr val="000000"/>
              </a:solidFill>
              <a:latin typeface="Calibri" panose="020F0502020204030204" pitchFamily="34" charset="0"/>
              <a:ea typeface="宋体" panose="02010600030101010101" pitchFamily="2" charset="-122"/>
            </a:endParaRPr>
          </a:p>
        </p:txBody>
      </p:sp>
      <p:sp>
        <p:nvSpPr>
          <p:cNvPr id="9" name="Freeform 102"/>
          <p:cNvSpPr/>
          <p:nvPr/>
        </p:nvSpPr>
        <p:spPr bwMode="auto">
          <a:xfrm>
            <a:off x="2217919" y="5089526"/>
            <a:ext cx="304800" cy="271463"/>
          </a:xfrm>
          <a:custGeom>
            <a:avLst/>
            <a:gdLst>
              <a:gd name="T0" fmla="*/ 48964 w 498"/>
              <a:gd name="T1" fmla="*/ 92114 h 445"/>
              <a:gd name="T2" fmla="*/ 48964 w 498"/>
              <a:gd name="T3" fmla="*/ 92114 h 445"/>
              <a:gd name="T4" fmla="*/ 86911 w 498"/>
              <a:gd name="T5" fmla="*/ 103095 h 445"/>
              <a:gd name="T6" fmla="*/ 92419 w 498"/>
              <a:gd name="T7" fmla="*/ 103095 h 445"/>
              <a:gd name="T8" fmla="*/ 119349 w 498"/>
              <a:gd name="T9" fmla="*/ 81744 h 445"/>
              <a:gd name="T10" fmla="*/ 119349 w 498"/>
              <a:gd name="T11" fmla="*/ 76254 h 445"/>
              <a:gd name="T12" fmla="*/ 108945 w 498"/>
              <a:gd name="T13" fmla="*/ 65273 h 445"/>
              <a:gd name="T14" fmla="*/ 168313 w 498"/>
              <a:gd name="T15" fmla="*/ 6100 h 445"/>
              <a:gd name="T16" fmla="*/ 119349 w 498"/>
              <a:gd name="T17" fmla="*/ 0 h 445"/>
              <a:gd name="T18" fmla="*/ 65489 w 498"/>
              <a:gd name="T19" fmla="*/ 32942 h 445"/>
              <a:gd name="T20" fmla="*/ 44067 w 498"/>
              <a:gd name="T21" fmla="*/ 49412 h 445"/>
              <a:gd name="T22" fmla="*/ 32439 w 498"/>
              <a:gd name="T23" fmla="*/ 70763 h 445"/>
              <a:gd name="T24" fmla="*/ 11017 w 498"/>
              <a:gd name="T25" fmla="*/ 76254 h 445"/>
              <a:gd name="T26" fmla="*/ 0 w 498"/>
              <a:gd name="T27" fmla="*/ 87234 h 445"/>
              <a:gd name="T28" fmla="*/ 0 w 498"/>
              <a:gd name="T29" fmla="*/ 92114 h 445"/>
              <a:gd name="T30" fmla="*/ 22034 w 498"/>
              <a:gd name="T31" fmla="*/ 114075 h 445"/>
              <a:gd name="T32" fmla="*/ 32439 w 498"/>
              <a:gd name="T33" fmla="*/ 119566 h 445"/>
              <a:gd name="T34" fmla="*/ 44067 w 498"/>
              <a:gd name="T35" fmla="*/ 108585 h 445"/>
              <a:gd name="T36" fmla="*/ 48964 w 498"/>
              <a:gd name="T37" fmla="*/ 92114 h 445"/>
              <a:gd name="T38" fmla="*/ 135875 w 498"/>
              <a:gd name="T39" fmla="*/ 97605 h 445"/>
              <a:gd name="T40" fmla="*/ 135875 w 498"/>
              <a:gd name="T41" fmla="*/ 97605 h 445"/>
              <a:gd name="T42" fmla="*/ 130366 w 498"/>
              <a:gd name="T43" fmla="*/ 97605 h 445"/>
              <a:gd name="T44" fmla="*/ 108945 w 498"/>
              <a:gd name="T45" fmla="*/ 114075 h 445"/>
              <a:gd name="T46" fmla="*/ 103436 w 498"/>
              <a:gd name="T47" fmla="*/ 124446 h 445"/>
              <a:gd name="T48" fmla="*/ 233190 w 498"/>
              <a:gd name="T49" fmla="*/ 265363 h 445"/>
              <a:gd name="T50" fmla="*/ 244207 w 498"/>
              <a:gd name="T51" fmla="*/ 265363 h 445"/>
              <a:gd name="T52" fmla="*/ 260733 w 498"/>
              <a:gd name="T53" fmla="*/ 254382 h 445"/>
              <a:gd name="T54" fmla="*/ 260733 w 498"/>
              <a:gd name="T55" fmla="*/ 244012 h 445"/>
              <a:gd name="T56" fmla="*/ 135875 w 498"/>
              <a:gd name="T57" fmla="*/ 97605 h 445"/>
              <a:gd name="T58" fmla="*/ 304188 w 498"/>
              <a:gd name="T59" fmla="*/ 38432 h 445"/>
              <a:gd name="T60" fmla="*/ 304188 w 498"/>
              <a:gd name="T61" fmla="*/ 38432 h 445"/>
              <a:gd name="T62" fmla="*/ 293171 w 498"/>
              <a:gd name="T63" fmla="*/ 32942 h 445"/>
              <a:gd name="T64" fmla="*/ 282154 w 498"/>
              <a:gd name="T65" fmla="*/ 54293 h 445"/>
              <a:gd name="T66" fmla="*/ 249716 w 498"/>
              <a:gd name="T67" fmla="*/ 65273 h 445"/>
              <a:gd name="T68" fmla="*/ 244207 w 498"/>
              <a:gd name="T69" fmla="*/ 38432 h 445"/>
              <a:gd name="T70" fmla="*/ 255224 w 498"/>
              <a:gd name="T71" fmla="*/ 11591 h 445"/>
              <a:gd name="T72" fmla="*/ 249716 w 498"/>
              <a:gd name="T73" fmla="*/ 6100 h 445"/>
              <a:gd name="T74" fmla="*/ 206260 w 498"/>
              <a:gd name="T75" fmla="*/ 43922 h 445"/>
              <a:gd name="T76" fmla="*/ 195243 w 498"/>
              <a:gd name="T77" fmla="*/ 92114 h 445"/>
              <a:gd name="T78" fmla="*/ 173822 w 498"/>
              <a:gd name="T79" fmla="*/ 114075 h 445"/>
              <a:gd name="T80" fmla="*/ 195243 w 498"/>
              <a:gd name="T81" fmla="*/ 140917 h 445"/>
              <a:gd name="T82" fmla="*/ 222786 w 498"/>
              <a:gd name="T83" fmla="*/ 114075 h 445"/>
              <a:gd name="T84" fmla="*/ 249716 w 498"/>
              <a:gd name="T85" fmla="*/ 108585 h 445"/>
              <a:gd name="T86" fmla="*/ 298680 w 498"/>
              <a:gd name="T87" fmla="*/ 87234 h 445"/>
              <a:gd name="T88" fmla="*/ 304188 w 498"/>
              <a:gd name="T89" fmla="*/ 38432 h 445"/>
              <a:gd name="T90" fmla="*/ 44067 w 498"/>
              <a:gd name="T91" fmla="*/ 244012 h 445"/>
              <a:gd name="T92" fmla="*/ 44067 w 498"/>
              <a:gd name="T93" fmla="*/ 244012 h 445"/>
              <a:gd name="T94" fmla="*/ 44067 w 498"/>
              <a:gd name="T95" fmla="*/ 254382 h 445"/>
              <a:gd name="T96" fmla="*/ 54472 w 498"/>
              <a:gd name="T97" fmla="*/ 270853 h 445"/>
              <a:gd name="T98" fmla="*/ 65489 w 498"/>
              <a:gd name="T99" fmla="*/ 265363 h 445"/>
              <a:gd name="T100" fmla="*/ 141383 w 498"/>
              <a:gd name="T101" fmla="*/ 195209 h 445"/>
              <a:gd name="T102" fmla="*/ 119349 w 498"/>
              <a:gd name="T103" fmla="*/ 167758 h 445"/>
              <a:gd name="T104" fmla="*/ 44067 w 498"/>
              <a:gd name="T105" fmla="*/ 244012 h 44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498" h="445">
                <a:moveTo>
                  <a:pt x="80" y="151"/>
                </a:moveTo>
                <a:lnTo>
                  <a:pt x="80" y="151"/>
                </a:lnTo>
                <a:cubicBezTo>
                  <a:pt x="97" y="134"/>
                  <a:pt x="116" y="143"/>
                  <a:pt x="142" y="169"/>
                </a:cubicBezTo>
                <a:cubicBezTo>
                  <a:pt x="151" y="178"/>
                  <a:pt x="151" y="169"/>
                  <a:pt x="151" y="169"/>
                </a:cubicBezTo>
                <a:cubicBezTo>
                  <a:pt x="160" y="169"/>
                  <a:pt x="186" y="134"/>
                  <a:pt x="195" y="134"/>
                </a:cubicBezTo>
                <a:cubicBezTo>
                  <a:pt x="195" y="134"/>
                  <a:pt x="195" y="134"/>
                  <a:pt x="195" y="125"/>
                </a:cubicBezTo>
                <a:cubicBezTo>
                  <a:pt x="186" y="125"/>
                  <a:pt x="178" y="116"/>
                  <a:pt x="178" y="107"/>
                </a:cubicBezTo>
                <a:cubicBezTo>
                  <a:pt x="133" y="45"/>
                  <a:pt x="301" y="10"/>
                  <a:pt x="275" y="10"/>
                </a:cubicBezTo>
                <a:cubicBezTo>
                  <a:pt x="257" y="0"/>
                  <a:pt x="204" y="0"/>
                  <a:pt x="195" y="0"/>
                </a:cubicBezTo>
                <a:cubicBezTo>
                  <a:pt x="169" y="10"/>
                  <a:pt x="125" y="36"/>
                  <a:pt x="107" y="54"/>
                </a:cubicBezTo>
                <a:cubicBezTo>
                  <a:pt x="80" y="72"/>
                  <a:pt x="72" y="81"/>
                  <a:pt x="72" y="81"/>
                </a:cubicBezTo>
                <a:cubicBezTo>
                  <a:pt x="62" y="89"/>
                  <a:pt x="72" y="107"/>
                  <a:pt x="53" y="116"/>
                </a:cubicBezTo>
                <a:cubicBezTo>
                  <a:pt x="36" y="125"/>
                  <a:pt x="27" y="116"/>
                  <a:pt x="18" y="125"/>
                </a:cubicBezTo>
                <a:cubicBezTo>
                  <a:pt x="18" y="134"/>
                  <a:pt x="9" y="134"/>
                  <a:pt x="0" y="143"/>
                </a:cubicBezTo>
                <a:lnTo>
                  <a:pt x="0" y="151"/>
                </a:lnTo>
                <a:lnTo>
                  <a:pt x="36" y="187"/>
                </a:lnTo>
                <a:cubicBezTo>
                  <a:pt x="36" y="196"/>
                  <a:pt x="44" y="196"/>
                  <a:pt x="53" y="196"/>
                </a:cubicBezTo>
                <a:cubicBezTo>
                  <a:pt x="53" y="187"/>
                  <a:pt x="62" y="178"/>
                  <a:pt x="72" y="178"/>
                </a:cubicBezTo>
                <a:cubicBezTo>
                  <a:pt x="72" y="178"/>
                  <a:pt x="72" y="151"/>
                  <a:pt x="80" y="151"/>
                </a:cubicBezTo>
                <a:close/>
                <a:moveTo>
                  <a:pt x="222" y="160"/>
                </a:moveTo>
                <a:lnTo>
                  <a:pt x="222" y="160"/>
                </a:lnTo>
                <a:cubicBezTo>
                  <a:pt x="213" y="160"/>
                  <a:pt x="213" y="160"/>
                  <a:pt x="213" y="160"/>
                </a:cubicBezTo>
                <a:cubicBezTo>
                  <a:pt x="178" y="187"/>
                  <a:pt x="178" y="187"/>
                  <a:pt x="178" y="187"/>
                </a:cubicBezTo>
                <a:cubicBezTo>
                  <a:pt x="169" y="196"/>
                  <a:pt x="169" y="196"/>
                  <a:pt x="169" y="204"/>
                </a:cubicBezTo>
                <a:cubicBezTo>
                  <a:pt x="381" y="435"/>
                  <a:pt x="381" y="435"/>
                  <a:pt x="381" y="435"/>
                </a:cubicBezTo>
                <a:cubicBezTo>
                  <a:pt x="381" y="444"/>
                  <a:pt x="391" y="444"/>
                  <a:pt x="399" y="435"/>
                </a:cubicBezTo>
                <a:cubicBezTo>
                  <a:pt x="426" y="417"/>
                  <a:pt x="426" y="417"/>
                  <a:pt x="426" y="417"/>
                </a:cubicBezTo>
                <a:cubicBezTo>
                  <a:pt x="426" y="408"/>
                  <a:pt x="426" y="400"/>
                  <a:pt x="426" y="400"/>
                </a:cubicBezTo>
                <a:lnTo>
                  <a:pt x="222" y="160"/>
                </a:lnTo>
                <a:close/>
                <a:moveTo>
                  <a:pt x="497" y="63"/>
                </a:moveTo>
                <a:lnTo>
                  <a:pt x="497" y="63"/>
                </a:lnTo>
                <a:cubicBezTo>
                  <a:pt x="488" y="45"/>
                  <a:pt x="488" y="54"/>
                  <a:pt x="479" y="54"/>
                </a:cubicBezTo>
                <a:cubicBezTo>
                  <a:pt x="479" y="63"/>
                  <a:pt x="461" y="81"/>
                  <a:pt x="461" y="89"/>
                </a:cubicBezTo>
                <a:cubicBezTo>
                  <a:pt x="452" y="107"/>
                  <a:pt x="435" y="125"/>
                  <a:pt x="408" y="107"/>
                </a:cubicBezTo>
                <a:cubicBezTo>
                  <a:pt x="381" y="81"/>
                  <a:pt x="391" y="72"/>
                  <a:pt x="399" y="63"/>
                </a:cubicBezTo>
                <a:cubicBezTo>
                  <a:pt x="399" y="54"/>
                  <a:pt x="417" y="28"/>
                  <a:pt x="417" y="19"/>
                </a:cubicBezTo>
                <a:cubicBezTo>
                  <a:pt x="426" y="19"/>
                  <a:pt x="417" y="10"/>
                  <a:pt x="408" y="10"/>
                </a:cubicBezTo>
                <a:cubicBezTo>
                  <a:pt x="399" y="19"/>
                  <a:pt x="346" y="36"/>
                  <a:pt x="337" y="72"/>
                </a:cubicBezTo>
                <a:cubicBezTo>
                  <a:pt x="328" y="98"/>
                  <a:pt x="346" y="125"/>
                  <a:pt x="319" y="151"/>
                </a:cubicBezTo>
                <a:cubicBezTo>
                  <a:pt x="284" y="187"/>
                  <a:pt x="284" y="187"/>
                  <a:pt x="284" y="187"/>
                </a:cubicBezTo>
                <a:cubicBezTo>
                  <a:pt x="319" y="231"/>
                  <a:pt x="319" y="231"/>
                  <a:pt x="319" y="231"/>
                </a:cubicBezTo>
                <a:cubicBezTo>
                  <a:pt x="364" y="187"/>
                  <a:pt x="364" y="187"/>
                  <a:pt x="364" y="187"/>
                </a:cubicBezTo>
                <a:cubicBezTo>
                  <a:pt x="372" y="178"/>
                  <a:pt x="391" y="169"/>
                  <a:pt x="408" y="178"/>
                </a:cubicBezTo>
                <a:cubicBezTo>
                  <a:pt x="452" y="187"/>
                  <a:pt x="470" y="169"/>
                  <a:pt x="488" y="143"/>
                </a:cubicBezTo>
                <a:cubicBezTo>
                  <a:pt x="497" y="116"/>
                  <a:pt x="497" y="72"/>
                  <a:pt x="497" y="63"/>
                </a:cubicBezTo>
                <a:close/>
                <a:moveTo>
                  <a:pt x="72" y="400"/>
                </a:moveTo>
                <a:lnTo>
                  <a:pt x="72" y="400"/>
                </a:lnTo>
                <a:cubicBezTo>
                  <a:pt x="62" y="408"/>
                  <a:pt x="62" y="417"/>
                  <a:pt x="72" y="417"/>
                </a:cubicBezTo>
                <a:cubicBezTo>
                  <a:pt x="89" y="444"/>
                  <a:pt x="89" y="444"/>
                  <a:pt x="89" y="444"/>
                </a:cubicBezTo>
                <a:cubicBezTo>
                  <a:pt x="97" y="444"/>
                  <a:pt x="107" y="444"/>
                  <a:pt x="107" y="435"/>
                </a:cubicBezTo>
                <a:cubicBezTo>
                  <a:pt x="231" y="320"/>
                  <a:pt x="231" y="320"/>
                  <a:pt x="231" y="320"/>
                </a:cubicBezTo>
                <a:cubicBezTo>
                  <a:pt x="195" y="275"/>
                  <a:pt x="195" y="275"/>
                  <a:pt x="195" y="275"/>
                </a:cubicBezTo>
                <a:lnTo>
                  <a:pt x="72" y="40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pPr eaLnBrk="0" fontAlgn="base" hangingPunct="0">
              <a:spcBef>
                <a:spcPct val="0"/>
              </a:spcBef>
              <a:spcAft>
                <a:spcPct val="0"/>
              </a:spcAft>
              <a:buFont typeface="Arial" panose="020B0604020202020204" pitchFamily="34" charset="0"/>
              <a:buNone/>
            </a:pPr>
            <a:endParaRPr lang="zh-CN" altLang="en-US">
              <a:solidFill>
                <a:srgbClr val="000000"/>
              </a:solidFill>
              <a:latin typeface="Calibri" panose="020F0502020204030204" pitchFamily="34" charset="0"/>
              <a:ea typeface="宋体" panose="02010600030101010101" pitchFamily="2" charset="-122"/>
            </a:endParaRPr>
          </a:p>
        </p:txBody>
      </p:sp>
      <p:sp>
        <p:nvSpPr>
          <p:cNvPr id="10" name="Freeform 5"/>
          <p:cNvSpPr/>
          <p:nvPr/>
        </p:nvSpPr>
        <p:spPr bwMode="auto">
          <a:xfrm rot="10800000">
            <a:off x="2082982" y="3108325"/>
            <a:ext cx="2835275" cy="609600"/>
          </a:xfrm>
          <a:custGeom>
            <a:avLst/>
            <a:gdLst>
              <a:gd name="T0" fmla="*/ 2541741 w 425"/>
              <a:gd name="T1" fmla="*/ 0 h 89"/>
              <a:gd name="T2" fmla="*/ 2248206 w 425"/>
              <a:gd name="T3" fmla="*/ 267128 h 89"/>
              <a:gd name="T4" fmla="*/ 2248206 w 425"/>
              <a:gd name="T5" fmla="*/ 267128 h 89"/>
              <a:gd name="T6" fmla="*/ 153438 w 425"/>
              <a:gd name="T7" fmla="*/ 273978 h 89"/>
              <a:gd name="T8" fmla="*/ 80055 w 425"/>
              <a:gd name="T9" fmla="*/ 219182 h 89"/>
              <a:gd name="T10" fmla="*/ 0 w 425"/>
              <a:gd name="T11" fmla="*/ 308225 h 89"/>
              <a:gd name="T12" fmla="*/ 80055 w 425"/>
              <a:gd name="T13" fmla="*/ 390418 h 89"/>
              <a:gd name="T14" fmla="*/ 153438 w 425"/>
              <a:gd name="T15" fmla="*/ 335622 h 89"/>
              <a:gd name="T16" fmla="*/ 2248206 w 425"/>
              <a:gd name="T17" fmla="*/ 342472 h 89"/>
              <a:gd name="T18" fmla="*/ 2248206 w 425"/>
              <a:gd name="T19" fmla="*/ 342472 h 89"/>
              <a:gd name="T20" fmla="*/ 2541741 w 425"/>
              <a:gd name="T21" fmla="*/ 609600 h 89"/>
              <a:gd name="T22" fmla="*/ 2835275 w 425"/>
              <a:gd name="T23" fmla="*/ 308225 h 89"/>
              <a:gd name="T24" fmla="*/ 2541741 w 425"/>
              <a:gd name="T25" fmla="*/ 0 h 8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5" h="89">
                <a:moveTo>
                  <a:pt x="381" y="0"/>
                </a:moveTo>
                <a:cubicBezTo>
                  <a:pt x="358" y="0"/>
                  <a:pt x="340" y="17"/>
                  <a:pt x="337" y="39"/>
                </a:cubicBezTo>
                <a:cubicBezTo>
                  <a:pt x="337" y="39"/>
                  <a:pt x="337" y="39"/>
                  <a:pt x="337" y="39"/>
                </a:cubicBezTo>
                <a:cubicBezTo>
                  <a:pt x="276" y="44"/>
                  <a:pt x="95" y="45"/>
                  <a:pt x="23" y="40"/>
                </a:cubicBezTo>
                <a:cubicBezTo>
                  <a:pt x="21" y="35"/>
                  <a:pt x="17" y="32"/>
                  <a:pt x="12" y="32"/>
                </a:cubicBezTo>
                <a:cubicBezTo>
                  <a:pt x="5" y="32"/>
                  <a:pt x="0" y="38"/>
                  <a:pt x="0" y="45"/>
                </a:cubicBezTo>
                <a:cubicBezTo>
                  <a:pt x="0" y="51"/>
                  <a:pt x="5" y="57"/>
                  <a:pt x="12" y="57"/>
                </a:cubicBezTo>
                <a:cubicBezTo>
                  <a:pt x="17" y="57"/>
                  <a:pt x="21" y="54"/>
                  <a:pt x="23" y="49"/>
                </a:cubicBezTo>
                <a:cubicBezTo>
                  <a:pt x="104" y="45"/>
                  <a:pt x="267" y="45"/>
                  <a:pt x="337" y="50"/>
                </a:cubicBezTo>
                <a:cubicBezTo>
                  <a:pt x="337" y="50"/>
                  <a:pt x="337" y="50"/>
                  <a:pt x="337" y="50"/>
                </a:cubicBezTo>
                <a:cubicBezTo>
                  <a:pt x="340" y="72"/>
                  <a:pt x="358" y="89"/>
                  <a:pt x="381" y="89"/>
                </a:cubicBezTo>
                <a:cubicBezTo>
                  <a:pt x="406" y="89"/>
                  <a:pt x="425" y="69"/>
                  <a:pt x="425" y="45"/>
                </a:cubicBezTo>
                <a:cubicBezTo>
                  <a:pt x="425" y="20"/>
                  <a:pt x="406" y="0"/>
                  <a:pt x="381" y="0"/>
                </a:cubicBezTo>
                <a:close/>
              </a:path>
            </a:pathLst>
          </a:custGeom>
          <a:solidFill>
            <a:srgbClr val="EDD69D"/>
          </a:solidFill>
          <a:ln>
            <a:noFill/>
          </a:ln>
        </p:spPr>
        <p:txBody>
          <a:bodyPr lIns="68580" tIns="34290" rIns="68580" bIns="34290"/>
          <a:lstStyle/>
          <a:p>
            <a:pPr eaLnBrk="0" fontAlgn="base" hangingPunct="0">
              <a:spcBef>
                <a:spcPct val="0"/>
              </a:spcBef>
              <a:spcAft>
                <a:spcPct val="0"/>
              </a:spcAft>
              <a:buFont typeface="Arial" panose="020B0604020202020204" pitchFamily="34" charset="0"/>
              <a:buNone/>
            </a:pPr>
            <a:endParaRPr lang="zh-CN" altLang="en-US">
              <a:solidFill>
                <a:srgbClr val="000000"/>
              </a:solidFill>
              <a:latin typeface="Calibri" panose="020F0502020204030204" pitchFamily="34" charset="0"/>
              <a:ea typeface="宋体" panose="02010600030101010101" pitchFamily="2" charset="-122"/>
            </a:endParaRPr>
          </a:p>
        </p:txBody>
      </p:sp>
      <p:sp>
        <p:nvSpPr>
          <p:cNvPr id="11" name="Freeform 101"/>
          <p:cNvSpPr/>
          <p:nvPr/>
        </p:nvSpPr>
        <p:spPr bwMode="auto">
          <a:xfrm>
            <a:off x="2217919" y="3286126"/>
            <a:ext cx="342900" cy="265113"/>
          </a:xfrm>
          <a:custGeom>
            <a:avLst/>
            <a:gdLst>
              <a:gd name="T0" fmla="*/ 55195 w 497"/>
              <a:gd name="T1" fmla="*/ 172115 h 382"/>
              <a:gd name="T2" fmla="*/ 55195 w 497"/>
              <a:gd name="T3" fmla="*/ 172115 h 382"/>
              <a:gd name="T4" fmla="*/ 109700 w 497"/>
              <a:gd name="T5" fmla="*/ 227636 h 382"/>
              <a:gd name="T6" fmla="*/ 171105 w 497"/>
              <a:gd name="T7" fmla="*/ 264419 h 382"/>
              <a:gd name="T8" fmla="*/ 232510 w 497"/>
              <a:gd name="T9" fmla="*/ 233882 h 382"/>
              <a:gd name="T10" fmla="*/ 269076 w 497"/>
              <a:gd name="T11" fmla="*/ 179055 h 382"/>
              <a:gd name="T12" fmla="*/ 171105 w 497"/>
              <a:gd name="T13" fmla="*/ 227636 h 382"/>
              <a:gd name="T14" fmla="*/ 55195 w 497"/>
              <a:gd name="T15" fmla="*/ 172115 h 382"/>
              <a:gd name="T16" fmla="*/ 336001 w 497"/>
              <a:gd name="T17" fmla="*/ 86058 h 382"/>
              <a:gd name="T18" fmla="*/ 336001 w 497"/>
              <a:gd name="T19" fmla="*/ 86058 h 382"/>
              <a:gd name="T20" fmla="*/ 189043 w 497"/>
              <a:gd name="T21" fmla="*/ 6246 h 382"/>
              <a:gd name="T22" fmla="*/ 152477 w 497"/>
              <a:gd name="T23" fmla="*/ 6246 h 382"/>
              <a:gd name="T24" fmla="*/ 6209 w 497"/>
              <a:gd name="T25" fmla="*/ 86058 h 382"/>
              <a:gd name="T26" fmla="*/ 6209 w 497"/>
              <a:gd name="T27" fmla="*/ 111042 h 382"/>
              <a:gd name="T28" fmla="*/ 152477 w 497"/>
              <a:gd name="T29" fmla="*/ 190854 h 382"/>
              <a:gd name="T30" fmla="*/ 189043 w 497"/>
              <a:gd name="T31" fmla="*/ 190854 h 382"/>
              <a:gd name="T32" fmla="*/ 281495 w 497"/>
              <a:gd name="T33" fmla="*/ 135333 h 382"/>
              <a:gd name="T34" fmla="*/ 183524 w 497"/>
              <a:gd name="T35" fmla="*/ 111042 h 382"/>
              <a:gd name="T36" fmla="*/ 171105 w 497"/>
              <a:gd name="T37" fmla="*/ 116594 h 382"/>
              <a:gd name="T38" fmla="*/ 140058 w 497"/>
              <a:gd name="T39" fmla="*/ 92304 h 382"/>
              <a:gd name="T40" fmla="*/ 171105 w 497"/>
              <a:gd name="T41" fmla="*/ 74259 h 382"/>
              <a:gd name="T42" fmla="*/ 202152 w 497"/>
              <a:gd name="T43" fmla="*/ 86058 h 382"/>
              <a:gd name="T44" fmla="*/ 305643 w 497"/>
              <a:gd name="T45" fmla="*/ 122840 h 382"/>
              <a:gd name="T46" fmla="*/ 336001 w 497"/>
              <a:gd name="T47" fmla="*/ 111042 h 382"/>
              <a:gd name="T48" fmla="*/ 336001 w 497"/>
              <a:gd name="T49" fmla="*/ 86058 h 382"/>
              <a:gd name="T50" fmla="*/ 293224 w 497"/>
              <a:gd name="T51" fmla="*/ 240129 h 382"/>
              <a:gd name="T52" fmla="*/ 293224 w 497"/>
              <a:gd name="T53" fmla="*/ 240129 h 382"/>
              <a:gd name="T54" fmla="*/ 318062 w 497"/>
              <a:gd name="T55" fmla="*/ 233882 h 382"/>
              <a:gd name="T56" fmla="*/ 305643 w 497"/>
              <a:gd name="T57" fmla="*/ 122840 h 382"/>
              <a:gd name="T58" fmla="*/ 281495 w 497"/>
              <a:gd name="T59" fmla="*/ 135333 h 382"/>
              <a:gd name="T60" fmla="*/ 293224 w 497"/>
              <a:gd name="T61" fmla="*/ 240129 h 38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497" h="382">
                <a:moveTo>
                  <a:pt x="80" y="248"/>
                </a:moveTo>
                <a:lnTo>
                  <a:pt x="80" y="248"/>
                </a:lnTo>
                <a:cubicBezTo>
                  <a:pt x="97" y="293"/>
                  <a:pt x="106" y="311"/>
                  <a:pt x="159" y="328"/>
                </a:cubicBezTo>
                <a:cubicBezTo>
                  <a:pt x="203" y="355"/>
                  <a:pt x="230" y="381"/>
                  <a:pt x="248" y="381"/>
                </a:cubicBezTo>
                <a:cubicBezTo>
                  <a:pt x="266" y="381"/>
                  <a:pt x="293" y="355"/>
                  <a:pt x="337" y="337"/>
                </a:cubicBezTo>
                <a:cubicBezTo>
                  <a:pt x="390" y="311"/>
                  <a:pt x="372" y="311"/>
                  <a:pt x="390" y="258"/>
                </a:cubicBezTo>
                <a:cubicBezTo>
                  <a:pt x="248" y="328"/>
                  <a:pt x="248" y="328"/>
                  <a:pt x="248" y="328"/>
                </a:cubicBezTo>
                <a:lnTo>
                  <a:pt x="80" y="248"/>
                </a:lnTo>
                <a:close/>
                <a:moveTo>
                  <a:pt x="487" y="124"/>
                </a:moveTo>
                <a:lnTo>
                  <a:pt x="487" y="124"/>
                </a:lnTo>
                <a:cubicBezTo>
                  <a:pt x="274" y="9"/>
                  <a:pt x="274" y="9"/>
                  <a:pt x="274" y="9"/>
                </a:cubicBezTo>
                <a:cubicBezTo>
                  <a:pt x="266" y="0"/>
                  <a:pt x="239" y="0"/>
                  <a:pt x="221" y="9"/>
                </a:cubicBezTo>
                <a:cubicBezTo>
                  <a:pt x="9" y="124"/>
                  <a:pt x="9" y="124"/>
                  <a:pt x="9" y="124"/>
                </a:cubicBezTo>
                <a:cubicBezTo>
                  <a:pt x="0" y="133"/>
                  <a:pt x="0" y="142"/>
                  <a:pt x="9" y="160"/>
                </a:cubicBezTo>
                <a:cubicBezTo>
                  <a:pt x="221" y="275"/>
                  <a:pt x="221" y="275"/>
                  <a:pt x="221" y="275"/>
                </a:cubicBezTo>
                <a:cubicBezTo>
                  <a:pt x="239" y="284"/>
                  <a:pt x="266" y="284"/>
                  <a:pt x="274" y="275"/>
                </a:cubicBezTo>
                <a:cubicBezTo>
                  <a:pt x="408" y="195"/>
                  <a:pt x="408" y="195"/>
                  <a:pt x="408" y="195"/>
                </a:cubicBezTo>
                <a:cubicBezTo>
                  <a:pt x="266" y="160"/>
                  <a:pt x="266" y="160"/>
                  <a:pt x="266" y="160"/>
                </a:cubicBezTo>
                <a:cubicBezTo>
                  <a:pt x="257" y="160"/>
                  <a:pt x="257" y="168"/>
                  <a:pt x="248" y="168"/>
                </a:cubicBezTo>
                <a:cubicBezTo>
                  <a:pt x="221" y="168"/>
                  <a:pt x="203" y="151"/>
                  <a:pt x="203" y="133"/>
                </a:cubicBezTo>
                <a:cubicBezTo>
                  <a:pt x="203" y="124"/>
                  <a:pt x="221" y="107"/>
                  <a:pt x="248" y="107"/>
                </a:cubicBezTo>
                <a:cubicBezTo>
                  <a:pt x="266" y="107"/>
                  <a:pt x="284" y="115"/>
                  <a:pt x="293" y="124"/>
                </a:cubicBezTo>
                <a:cubicBezTo>
                  <a:pt x="443" y="177"/>
                  <a:pt x="443" y="177"/>
                  <a:pt x="443" y="177"/>
                </a:cubicBezTo>
                <a:cubicBezTo>
                  <a:pt x="487" y="160"/>
                  <a:pt x="487" y="160"/>
                  <a:pt x="487" y="160"/>
                </a:cubicBezTo>
                <a:cubicBezTo>
                  <a:pt x="496" y="142"/>
                  <a:pt x="496" y="133"/>
                  <a:pt x="487" y="124"/>
                </a:cubicBezTo>
                <a:close/>
                <a:moveTo>
                  <a:pt x="425" y="346"/>
                </a:moveTo>
                <a:lnTo>
                  <a:pt x="425" y="346"/>
                </a:lnTo>
                <a:cubicBezTo>
                  <a:pt x="416" y="355"/>
                  <a:pt x="452" y="364"/>
                  <a:pt x="461" y="337"/>
                </a:cubicBezTo>
                <a:cubicBezTo>
                  <a:pt x="469" y="213"/>
                  <a:pt x="443" y="177"/>
                  <a:pt x="443" y="177"/>
                </a:cubicBezTo>
                <a:cubicBezTo>
                  <a:pt x="408" y="195"/>
                  <a:pt x="408" y="195"/>
                  <a:pt x="408" y="195"/>
                </a:cubicBezTo>
                <a:cubicBezTo>
                  <a:pt x="408" y="195"/>
                  <a:pt x="443" y="222"/>
                  <a:pt x="425" y="34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pPr eaLnBrk="0" fontAlgn="base" hangingPunct="0">
              <a:spcBef>
                <a:spcPct val="0"/>
              </a:spcBef>
              <a:spcAft>
                <a:spcPct val="0"/>
              </a:spcAft>
              <a:buFont typeface="Arial" panose="020B0604020202020204" pitchFamily="34" charset="0"/>
              <a:buNone/>
            </a:pPr>
            <a:endParaRPr lang="zh-CN" altLang="en-US">
              <a:solidFill>
                <a:srgbClr val="000000"/>
              </a:solidFill>
              <a:latin typeface="Calibri" panose="020F0502020204030204" pitchFamily="34" charset="0"/>
              <a:ea typeface="宋体" panose="02010600030101010101" pitchFamily="2" charset="-122"/>
            </a:endParaRPr>
          </a:p>
        </p:txBody>
      </p:sp>
      <p:sp>
        <p:nvSpPr>
          <p:cNvPr id="12" name="TextBox 35"/>
          <p:cNvSpPr txBox="1"/>
          <p:nvPr/>
        </p:nvSpPr>
        <p:spPr>
          <a:xfrm>
            <a:off x="5451273" y="2416878"/>
            <a:ext cx="5224850" cy="310085"/>
          </a:xfrm>
          <a:prstGeom prst="rect">
            <a:avLst/>
          </a:prstGeom>
          <a:noFill/>
        </p:spPr>
        <p:txBody>
          <a:bodyPr wrap="square" rtlCol="0">
            <a:spAutoFit/>
          </a:bodyPr>
          <a:lstStyle/>
          <a:p>
            <a:pPr marL="0" marR="0" lvl="0" indent="0" algn="just" defTabSz="914400" eaLnBrk="1" fontAlgn="auto" latinLnBrk="0" hangingPunct="1">
              <a:lnSpc>
                <a:spcPct val="150000"/>
              </a:lnSpc>
              <a:spcBef>
                <a:spcPts val="0"/>
              </a:spcBef>
              <a:spcAft>
                <a:spcPts val="0"/>
              </a:spcAft>
              <a:buClrTx/>
              <a:buSzTx/>
              <a:buFontTx/>
              <a:buNone/>
              <a:defRPr/>
            </a:pPr>
            <a:r>
              <a:rPr kumimoji="0" lang="zh-CN" altLang="en-US" sz="1050" b="0" i="0" u="none" strike="noStrike" kern="0" cap="none" spc="0" normalizeH="0" baseline="0" noProof="0" dirty="0">
                <a:ln>
                  <a:noFill/>
                </a:ln>
                <a:effectLst/>
                <a:uLnTx/>
                <a:uFillTx/>
                <a:latin typeface="+mn-ea"/>
              </a:rPr>
              <a:t>Please fill in what you need here.</a:t>
            </a:r>
            <a:endParaRPr kumimoji="0" lang="en-US" altLang="zh-CN" sz="1050" b="0" i="0" u="none" strike="noStrike" kern="0" cap="none" spc="0" normalizeH="0" baseline="0" noProof="0" dirty="0">
              <a:ln>
                <a:noFill/>
              </a:ln>
              <a:effectLst/>
              <a:uLnTx/>
              <a:uFillTx/>
              <a:latin typeface="+mn-ea"/>
            </a:endParaRPr>
          </a:p>
        </p:txBody>
      </p:sp>
      <p:sp>
        <p:nvSpPr>
          <p:cNvPr id="13" name="文本框 12"/>
          <p:cNvSpPr txBox="1"/>
          <p:nvPr/>
        </p:nvSpPr>
        <p:spPr>
          <a:xfrm>
            <a:off x="5844853" y="2198913"/>
            <a:ext cx="3233605" cy="30777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zh-CN" altLang="en-US" sz="1400" b="1" i="0" u="none" strike="noStrike" kern="0" cap="none" spc="0" normalizeH="0" baseline="0" noProof="0" dirty="0">
                <a:ln>
                  <a:noFill/>
                </a:ln>
                <a:effectLst/>
                <a:uLnTx/>
                <a:uFillTx/>
                <a:latin typeface="+mn-ea"/>
              </a:rPr>
              <a:t>Add text</a:t>
            </a:r>
          </a:p>
        </p:txBody>
      </p:sp>
      <p:sp>
        <p:nvSpPr>
          <p:cNvPr id="14" name="TextBox 35"/>
          <p:cNvSpPr txBox="1"/>
          <p:nvPr/>
        </p:nvSpPr>
        <p:spPr>
          <a:xfrm>
            <a:off x="5451273" y="3376205"/>
            <a:ext cx="5224850" cy="310085"/>
          </a:xfrm>
          <a:prstGeom prst="rect">
            <a:avLst/>
          </a:prstGeom>
          <a:noFill/>
        </p:spPr>
        <p:txBody>
          <a:bodyPr wrap="square" rtlCol="0">
            <a:spAutoFit/>
          </a:bodyPr>
          <a:lstStyle/>
          <a:p>
            <a:pPr marL="0" marR="0" lvl="0" indent="0" algn="just" defTabSz="914400" eaLnBrk="1" fontAlgn="auto" latinLnBrk="0" hangingPunct="1">
              <a:lnSpc>
                <a:spcPct val="150000"/>
              </a:lnSpc>
              <a:spcBef>
                <a:spcPts val="0"/>
              </a:spcBef>
              <a:spcAft>
                <a:spcPts val="0"/>
              </a:spcAft>
              <a:buClrTx/>
              <a:buSzTx/>
              <a:buFontTx/>
              <a:buNone/>
              <a:defRPr/>
            </a:pPr>
            <a:r>
              <a:rPr kumimoji="0" lang="zh-CN" altLang="en-US" sz="1050" b="0" i="0" u="none" strike="noStrike" kern="0" cap="none" spc="0" normalizeH="0" baseline="0" noProof="0" dirty="0">
                <a:ln>
                  <a:noFill/>
                </a:ln>
                <a:effectLst/>
                <a:uLnTx/>
                <a:uFillTx/>
                <a:latin typeface="+mn-ea"/>
              </a:rPr>
              <a:t>Please fill in what you need here.</a:t>
            </a:r>
            <a:endParaRPr kumimoji="0" lang="en-US" altLang="zh-CN" sz="1050" b="0" i="0" u="none" strike="noStrike" kern="0" cap="none" spc="0" normalizeH="0" baseline="0" noProof="0" dirty="0">
              <a:ln>
                <a:noFill/>
              </a:ln>
              <a:effectLst/>
              <a:uLnTx/>
              <a:uFillTx/>
              <a:latin typeface="+mn-ea"/>
            </a:endParaRPr>
          </a:p>
        </p:txBody>
      </p:sp>
      <p:sp>
        <p:nvSpPr>
          <p:cNvPr id="15" name="文本框 14"/>
          <p:cNvSpPr txBox="1"/>
          <p:nvPr/>
        </p:nvSpPr>
        <p:spPr>
          <a:xfrm>
            <a:off x="5844853" y="3158240"/>
            <a:ext cx="3233605" cy="30777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zh-CN" altLang="en-US" sz="1400" b="1" i="0" u="none" strike="noStrike" kern="0" cap="none" spc="0" normalizeH="0" baseline="0" noProof="0" dirty="0">
                <a:ln>
                  <a:noFill/>
                </a:ln>
                <a:effectLst/>
                <a:uLnTx/>
                <a:uFillTx/>
                <a:latin typeface="+mn-ea"/>
              </a:rPr>
              <a:t>Add text</a:t>
            </a:r>
          </a:p>
        </p:txBody>
      </p:sp>
      <p:sp>
        <p:nvSpPr>
          <p:cNvPr id="16" name="TextBox 35"/>
          <p:cNvSpPr txBox="1"/>
          <p:nvPr/>
        </p:nvSpPr>
        <p:spPr>
          <a:xfrm>
            <a:off x="5451273" y="4284920"/>
            <a:ext cx="5224850" cy="310085"/>
          </a:xfrm>
          <a:prstGeom prst="rect">
            <a:avLst/>
          </a:prstGeom>
          <a:noFill/>
        </p:spPr>
        <p:txBody>
          <a:bodyPr wrap="square" rtlCol="0">
            <a:spAutoFit/>
          </a:bodyPr>
          <a:lstStyle/>
          <a:p>
            <a:pPr marL="0" marR="0" lvl="0" indent="0" algn="just" defTabSz="914400" eaLnBrk="1" fontAlgn="auto" latinLnBrk="0" hangingPunct="1">
              <a:lnSpc>
                <a:spcPct val="150000"/>
              </a:lnSpc>
              <a:spcBef>
                <a:spcPts val="0"/>
              </a:spcBef>
              <a:spcAft>
                <a:spcPts val="0"/>
              </a:spcAft>
              <a:buClrTx/>
              <a:buSzTx/>
              <a:buFontTx/>
              <a:buNone/>
              <a:defRPr/>
            </a:pPr>
            <a:r>
              <a:rPr kumimoji="0" lang="zh-CN" altLang="en-US" sz="1050" b="0" i="0" u="none" strike="noStrike" kern="0" cap="none" spc="0" normalizeH="0" baseline="0" noProof="0" dirty="0">
                <a:ln>
                  <a:noFill/>
                </a:ln>
                <a:effectLst/>
                <a:uLnTx/>
                <a:uFillTx/>
                <a:latin typeface="+mn-ea"/>
              </a:rPr>
              <a:t>Please fill in what you need here.</a:t>
            </a:r>
            <a:endParaRPr kumimoji="0" lang="en-US" altLang="zh-CN" sz="1050" b="0" i="0" u="none" strike="noStrike" kern="0" cap="none" spc="0" normalizeH="0" baseline="0" noProof="0" dirty="0">
              <a:ln>
                <a:noFill/>
              </a:ln>
              <a:effectLst/>
              <a:uLnTx/>
              <a:uFillTx/>
              <a:latin typeface="+mn-ea"/>
            </a:endParaRPr>
          </a:p>
        </p:txBody>
      </p:sp>
      <p:sp>
        <p:nvSpPr>
          <p:cNvPr id="17" name="文本框 16"/>
          <p:cNvSpPr txBox="1"/>
          <p:nvPr/>
        </p:nvSpPr>
        <p:spPr>
          <a:xfrm>
            <a:off x="5844853" y="4066955"/>
            <a:ext cx="3233605" cy="30777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zh-CN" altLang="en-US" sz="1400" b="1" i="0" u="none" strike="noStrike" kern="0" cap="none" spc="0" normalizeH="0" baseline="0" noProof="0" dirty="0">
                <a:ln>
                  <a:noFill/>
                </a:ln>
                <a:effectLst/>
                <a:uLnTx/>
                <a:uFillTx/>
                <a:latin typeface="+mn-ea"/>
              </a:rPr>
              <a:t>Add text</a:t>
            </a:r>
          </a:p>
        </p:txBody>
      </p:sp>
      <p:sp>
        <p:nvSpPr>
          <p:cNvPr id="18" name="TextBox 35"/>
          <p:cNvSpPr txBox="1"/>
          <p:nvPr/>
        </p:nvSpPr>
        <p:spPr>
          <a:xfrm>
            <a:off x="5451273" y="5193635"/>
            <a:ext cx="5224850" cy="310085"/>
          </a:xfrm>
          <a:prstGeom prst="rect">
            <a:avLst/>
          </a:prstGeom>
          <a:noFill/>
        </p:spPr>
        <p:txBody>
          <a:bodyPr wrap="square" rtlCol="0">
            <a:spAutoFit/>
          </a:bodyPr>
          <a:lstStyle/>
          <a:p>
            <a:pPr marL="0" marR="0" lvl="0" indent="0" algn="just" defTabSz="914400" eaLnBrk="1" fontAlgn="auto" latinLnBrk="0" hangingPunct="1">
              <a:lnSpc>
                <a:spcPct val="150000"/>
              </a:lnSpc>
              <a:spcBef>
                <a:spcPts val="0"/>
              </a:spcBef>
              <a:spcAft>
                <a:spcPts val="0"/>
              </a:spcAft>
              <a:buClrTx/>
              <a:buSzTx/>
              <a:buFontTx/>
              <a:buNone/>
              <a:defRPr/>
            </a:pPr>
            <a:r>
              <a:rPr kumimoji="0" lang="zh-CN" altLang="en-US" sz="1050" b="0" i="0" u="none" strike="noStrike" kern="0" cap="none" spc="0" normalizeH="0" baseline="0" noProof="0" dirty="0">
                <a:ln>
                  <a:noFill/>
                </a:ln>
                <a:effectLst/>
                <a:uLnTx/>
                <a:uFillTx/>
                <a:latin typeface="+mn-ea"/>
              </a:rPr>
              <a:t>Please fill in what you need here.</a:t>
            </a:r>
            <a:endParaRPr kumimoji="0" lang="en-US" altLang="zh-CN" sz="1050" b="0" i="0" u="none" strike="noStrike" kern="0" cap="none" spc="0" normalizeH="0" baseline="0" noProof="0" dirty="0">
              <a:ln>
                <a:noFill/>
              </a:ln>
              <a:effectLst/>
              <a:uLnTx/>
              <a:uFillTx/>
              <a:latin typeface="+mn-ea"/>
            </a:endParaRPr>
          </a:p>
        </p:txBody>
      </p:sp>
      <p:sp>
        <p:nvSpPr>
          <p:cNvPr id="19" name="文本框 18"/>
          <p:cNvSpPr txBox="1"/>
          <p:nvPr/>
        </p:nvSpPr>
        <p:spPr>
          <a:xfrm>
            <a:off x="5844853" y="4975670"/>
            <a:ext cx="3233605" cy="30777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zh-CN" altLang="en-US" sz="1400" b="1" i="0" u="none" strike="noStrike" kern="0" cap="none" spc="0" normalizeH="0" baseline="0" noProof="0" dirty="0">
                <a:ln>
                  <a:noFill/>
                </a:ln>
                <a:effectLst/>
                <a:uLnTx/>
                <a:uFillTx/>
                <a:latin typeface="+mn-ea"/>
              </a:rPr>
              <a:t>Add text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down)">
                                      <p:cBhvr>
                                        <p:cTn id="11" dur="500"/>
                                        <p:tgtEl>
                                          <p:spTgt spid="3"/>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wipe(up)">
                                      <p:cBhvr>
                                        <p:cTn id="15" dur="250"/>
                                        <p:tgtEl>
                                          <p:spTgt spid="12"/>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wipe(up)">
                                      <p:cBhvr>
                                        <p:cTn id="18" dur="250"/>
                                        <p:tgtEl>
                                          <p:spTgt spid="13"/>
                                        </p:tgtEl>
                                      </p:cBhvr>
                                    </p:animEffect>
                                  </p:childTnLst>
                                </p:cTn>
                              </p:par>
                            </p:childTnLst>
                          </p:cTn>
                        </p:par>
                        <p:par>
                          <p:cTn id="19" fill="hold">
                            <p:stCondLst>
                              <p:cond delay="1500"/>
                            </p:stCondLst>
                            <p:childTnLst>
                              <p:par>
                                <p:cTn id="20" presetID="22" presetClass="entr" presetSubtype="1" fill="hold" grpId="0" nodeType="after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wipe(up)">
                                      <p:cBhvr>
                                        <p:cTn id="22" dur="250"/>
                                        <p:tgtEl>
                                          <p:spTgt spid="14"/>
                                        </p:tgtEl>
                                      </p:cBhvr>
                                    </p:animEffect>
                                  </p:childTnLst>
                                </p:cTn>
                              </p:par>
                              <p:par>
                                <p:cTn id="23" presetID="22" presetClass="entr" presetSubtype="1"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wipe(up)">
                                      <p:cBhvr>
                                        <p:cTn id="25" dur="250"/>
                                        <p:tgtEl>
                                          <p:spTgt spid="15"/>
                                        </p:tgtEl>
                                      </p:cBhvr>
                                    </p:animEffect>
                                  </p:childTnLst>
                                </p:cTn>
                              </p:par>
                            </p:childTnLst>
                          </p:cTn>
                        </p:par>
                        <p:par>
                          <p:cTn id="26" fill="hold">
                            <p:stCondLst>
                              <p:cond delay="2000"/>
                            </p:stCondLst>
                            <p:childTnLst>
                              <p:par>
                                <p:cTn id="27" presetID="22" presetClass="entr" presetSubtype="1" fill="hold" grpId="0" nodeType="after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wipe(up)">
                                      <p:cBhvr>
                                        <p:cTn id="29" dur="250"/>
                                        <p:tgtEl>
                                          <p:spTgt spid="16"/>
                                        </p:tgtEl>
                                      </p:cBhvr>
                                    </p:animEffect>
                                  </p:childTnLst>
                                </p:cTn>
                              </p:par>
                              <p:par>
                                <p:cTn id="30" presetID="22" presetClass="entr" presetSubtype="1" fill="hold" grpId="0" nodeType="with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wipe(up)">
                                      <p:cBhvr>
                                        <p:cTn id="32" dur="250"/>
                                        <p:tgtEl>
                                          <p:spTgt spid="17"/>
                                        </p:tgtEl>
                                      </p:cBhvr>
                                    </p:animEffect>
                                  </p:childTnLst>
                                </p:cTn>
                              </p:par>
                            </p:childTnLst>
                          </p:cTn>
                        </p:par>
                        <p:par>
                          <p:cTn id="33" fill="hold">
                            <p:stCondLst>
                              <p:cond delay="2500"/>
                            </p:stCondLst>
                            <p:childTnLst>
                              <p:par>
                                <p:cTn id="34" presetID="22" presetClass="entr" presetSubtype="1"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wipe(up)">
                                      <p:cBhvr>
                                        <p:cTn id="36" dur="250"/>
                                        <p:tgtEl>
                                          <p:spTgt spid="18"/>
                                        </p:tgtEl>
                                      </p:cBhvr>
                                    </p:animEffect>
                                  </p:childTnLst>
                                </p:cTn>
                              </p:par>
                              <p:par>
                                <p:cTn id="37" presetID="22" presetClass="entr" presetSubtype="1" fill="hold" grpId="0" nodeType="with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wipe(up)">
                                      <p:cBhvr>
                                        <p:cTn id="39" dur="250"/>
                                        <p:tgtEl>
                                          <p:spTgt spid="19"/>
                                        </p:tgtEl>
                                      </p:cBhvr>
                                    </p:animEffect>
                                  </p:childTnLst>
                                </p:cTn>
                              </p:par>
                            </p:childTnLst>
                          </p:cTn>
                        </p:par>
                        <p:par>
                          <p:cTn id="40" fill="hold">
                            <p:stCondLst>
                              <p:cond delay="3000"/>
                            </p:stCondLst>
                            <p:childTnLst>
                              <p:par>
                                <p:cTn id="41" presetID="2" presetClass="entr" presetSubtype="4" fill="hold" grpId="0" nodeType="afterEffect">
                                  <p:stCondLst>
                                    <p:cond delay="0"/>
                                  </p:stCondLst>
                                  <p:childTnLst>
                                    <p:set>
                                      <p:cBhvr>
                                        <p:cTn id="42" dur="1" fill="hold">
                                          <p:stCondLst>
                                            <p:cond delay="0"/>
                                          </p:stCondLst>
                                        </p:cTn>
                                        <p:tgtEl>
                                          <p:spTgt spid="4"/>
                                        </p:tgtEl>
                                        <p:attrNameLst>
                                          <p:attrName>style.visibility</p:attrName>
                                        </p:attrNameLst>
                                      </p:cBhvr>
                                      <p:to>
                                        <p:strVal val="visible"/>
                                      </p:to>
                                    </p:set>
                                    <p:anim calcmode="lin" valueType="num">
                                      <p:cBhvr additive="base">
                                        <p:cTn id="43" dur="500" fill="hold"/>
                                        <p:tgtEl>
                                          <p:spTgt spid="4"/>
                                        </p:tgtEl>
                                        <p:attrNameLst>
                                          <p:attrName>ppt_x</p:attrName>
                                        </p:attrNameLst>
                                      </p:cBhvr>
                                      <p:tavLst>
                                        <p:tav tm="0">
                                          <p:val>
                                            <p:strVal val="#ppt_x"/>
                                          </p:val>
                                        </p:tav>
                                        <p:tav tm="100000">
                                          <p:val>
                                            <p:strVal val="#ppt_x"/>
                                          </p:val>
                                        </p:tav>
                                      </p:tavLst>
                                    </p:anim>
                                    <p:anim calcmode="lin" valueType="num">
                                      <p:cBhvr additive="base">
                                        <p:cTn id="44" dur="500" fill="hold"/>
                                        <p:tgtEl>
                                          <p:spTgt spid="4"/>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5"/>
                                        </p:tgtEl>
                                        <p:attrNameLst>
                                          <p:attrName>style.visibility</p:attrName>
                                        </p:attrNameLst>
                                      </p:cBhvr>
                                      <p:to>
                                        <p:strVal val="visible"/>
                                      </p:to>
                                    </p:set>
                                    <p:anim calcmode="lin" valueType="num">
                                      <p:cBhvr additive="base">
                                        <p:cTn id="47" dur="500" fill="hold"/>
                                        <p:tgtEl>
                                          <p:spTgt spid="5"/>
                                        </p:tgtEl>
                                        <p:attrNameLst>
                                          <p:attrName>ppt_x</p:attrName>
                                        </p:attrNameLst>
                                      </p:cBhvr>
                                      <p:tavLst>
                                        <p:tav tm="0">
                                          <p:val>
                                            <p:strVal val="#ppt_x"/>
                                          </p:val>
                                        </p:tav>
                                        <p:tav tm="100000">
                                          <p:val>
                                            <p:strVal val="#ppt_x"/>
                                          </p:val>
                                        </p:tav>
                                      </p:tavLst>
                                    </p:anim>
                                    <p:anim calcmode="lin" valueType="num">
                                      <p:cBhvr additive="base">
                                        <p:cTn id="48" dur="500" fill="hold"/>
                                        <p:tgtEl>
                                          <p:spTgt spid="5"/>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6"/>
                                        </p:tgtEl>
                                        <p:attrNameLst>
                                          <p:attrName>style.visibility</p:attrName>
                                        </p:attrNameLst>
                                      </p:cBhvr>
                                      <p:to>
                                        <p:strVal val="visible"/>
                                      </p:to>
                                    </p:set>
                                    <p:anim calcmode="lin" valueType="num">
                                      <p:cBhvr additive="base">
                                        <p:cTn id="51" dur="500" fill="hold"/>
                                        <p:tgtEl>
                                          <p:spTgt spid="6"/>
                                        </p:tgtEl>
                                        <p:attrNameLst>
                                          <p:attrName>ppt_x</p:attrName>
                                        </p:attrNameLst>
                                      </p:cBhvr>
                                      <p:tavLst>
                                        <p:tav tm="0">
                                          <p:val>
                                            <p:strVal val="#ppt_x"/>
                                          </p:val>
                                        </p:tav>
                                        <p:tav tm="100000">
                                          <p:val>
                                            <p:strVal val="#ppt_x"/>
                                          </p:val>
                                        </p:tav>
                                      </p:tavLst>
                                    </p:anim>
                                    <p:anim calcmode="lin" valueType="num">
                                      <p:cBhvr additive="base">
                                        <p:cTn id="52" dur="500" fill="hold"/>
                                        <p:tgtEl>
                                          <p:spTgt spid="6"/>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7"/>
                                        </p:tgtEl>
                                        <p:attrNameLst>
                                          <p:attrName>style.visibility</p:attrName>
                                        </p:attrNameLst>
                                      </p:cBhvr>
                                      <p:to>
                                        <p:strVal val="visible"/>
                                      </p:to>
                                    </p:set>
                                    <p:anim calcmode="lin" valueType="num">
                                      <p:cBhvr additive="base">
                                        <p:cTn id="55" dur="500" fill="hold"/>
                                        <p:tgtEl>
                                          <p:spTgt spid="7"/>
                                        </p:tgtEl>
                                        <p:attrNameLst>
                                          <p:attrName>ppt_x</p:attrName>
                                        </p:attrNameLst>
                                      </p:cBhvr>
                                      <p:tavLst>
                                        <p:tav tm="0">
                                          <p:val>
                                            <p:strVal val="#ppt_x"/>
                                          </p:val>
                                        </p:tav>
                                        <p:tav tm="100000">
                                          <p:val>
                                            <p:strVal val="#ppt_x"/>
                                          </p:val>
                                        </p:tav>
                                      </p:tavLst>
                                    </p:anim>
                                    <p:anim calcmode="lin" valueType="num">
                                      <p:cBhvr additive="base">
                                        <p:cTn id="56" dur="500" fill="hold"/>
                                        <p:tgtEl>
                                          <p:spTgt spid="7"/>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8"/>
                                        </p:tgtEl>
                                        <p:attrNameLst>
                                          <p:attrName>style.visibility</p:attrName>
                                        </p:attrNameLst>
                                      </p:cBhvr>
                                      <p:to>
                                        <p:strVal val="visible"/>
                                      </p:to>
                                    </p:set>
                                    <p:anim calcmode="lin" valueType="num">
                                      <p:cBhvr additive="base">
                                        <p:cTn id="59" dur="500" fill="hold"/>
                                        <p:tgtEl>
                                          <p:spTgt spid="8"/>
                                        </p:tgtEl>
                                        <p:attrNameLst>
                                          <p:attrName>ppt_x</p:attrName>
                                        </p:attrNameLst>
                                      </p:cBhvr>
                                      <p:tavLst>
                                        <p:tav tm="0">
                                          <p:val>
                                            <p:strVal val="#ppt_x"/>
                                          </p:val>
                                        </p:tav>
                                        <p:tav tm="100000">
                                          <p:val>
                                            <p:strVal val="#ppt_x"/>
                                          </p:val>
                                        </p:tav>
                                      </p:tavLst>
                                    </p:anim>
                                    <p:anim calcmode="lin" valueType="num">
                                      <p:cBhvr additive="base">
                                        <p:cTn id="60" dur="500" fill="hold"/>
                                        <p:tgtEl>
                                          <p:spTgt spid="8"/>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9"/>
                                        </p:tgtEl>
                                        <p:attrNameLst>
                                          <p:attrName>style.visibility</p:attrName>
                                        </p:attrNameLst>
                                      </p:cBhvr>
                                      <p:to>
                                        <p:strVal val="visible"/>
                                      </p:to>
                                    </p:set>
                                    <p:anim calcmode="lin" valueType="num">
                                      <p:cBhvr additive="base">
                                        <p:cTn id="63" dur="500" fill="hold"/>
                                        <p:tgtEl>
                                          <p:spTgt spid="9"/>
                                        </p:tgtEl>
                                        <p:attrNameLst>
                                          <p:attrName>ppt_x</p:attrName>
                                        </p:attrNameLst>
                                      </p:cBhvr>
                                      <p:tavLst>
                                        <p:tav tm="0">
                                          <p:val>
                                            <p:strVal val="#ppt_x"/>
                                          </p:val>
                                        </p:tav>
                                        <p:tav tm="100000">
                                          <p:val>
                                            <p:strVal val="#ppt_x"/>
                                          </p:val>
                                        </p:tav>
                                      </p:tavLst>
                                    </p:anim>
                                    <p:anim calcmode="lin" valueType="num">
                                      <p:cBhvr additive="base">
                                        <p:cTn id="64" dur="500" fill="hold"/>
                                        <p:tgtEl>
                                          <p:spTgt spid="9"/>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10"/>
                                        </p:tgtEl>
                                        <p:attrNameLst>
                                          <p:attrName>style.visibility</p:attrName>
                                        </p:attrNameLst>
                                      </p:cBhvr>
                                      <p:to>
                                        <p:strVal val="visible"/>
                                      </p:to>
                                    </p:set>
                                    <p:anim calcmode="lin" valueType="num">
                                      <p:cBhvr additive="base">
                                        <p:cTn id="67" dur="500" fill="hold"/>
                                        <p:tgtEl>
                                          <p:spTgt spid="10"/>
                                        </p:tgtEl>
                                        <p:attrNameLst>
                                          <p:attrName>ppt_x</p:attrName>
                                        </p:attrNameLst>
                                      </p:cBhvr>
                                      <p:tavLst>
                                        <p:tav tm="0">
                                          <p:val>
                                            <p:strVal val="#ppt_x"/>
                                          </p:val>
                                        </p:tav>
                                        <p:tav tm="100000">
                                          <p:val>
                                            <p:strVal val="#ppt_x"/>
                                          </p:val>
                                        </p:tav>
                                      </p:tavLst>
                                    </p:anim>
                                    <p:anim calcmode="lin" valueType="num">
                                      <p:cBhvr additive="base">
                                        <p:cTn id="68" dur="500" fill="hold"/>
                                        <p:tgtEl>
                                          <p:spTgt spid="10"/>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11"/>
                                        </p:tgtEl>
                                        <p:attrNameLst>
                                          <p:attrName>style.visibility</p:attrName>
                                        </p:attrNameLst>
                                      </p:cBhvr>
                                      <p:to>
                                        <p:strVal val="visible"/>
                                      </p:to>
                                    </p:set>
                                    <p:anim calcmode="lin" valueType="num">
                                      <p:cBhvr additive="base">
                                        <p:cTn id="71" dur="500" fill="hold"/>
                                        <p:tgtEl>
                                          <p:spTgt spid="11"/>
                                        </p:tgtEl>
                                        <p:attrNameLst>
                                          <p:attrName>ppt_x</p:attrName>
                                        </p:attrNameLst>
                                      </p:cBhvr>
                                      <p:tavLst>
                                        <p:tav tm="0">
                                          <p:val>
                                            <p:strVal val="#ppt_x"/>
                                          </p:val>
                                        </p:tav>
                                        <p:tav tm="100000">
                                          <p:val>
                                            <p:strVal val="#ppt_x"/>
                                          </p:val>
                                        </p:tav>
                                      </p:tavLst>
                                    </p:anim>
                                    <p:anim calcmode="lin" valueType="num">
                                      <p:cBhvr additive="base">
                                        <p:cTn id="7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6" grpId="0" animBg="1"/>
      <p:bldP spid="7" grpId="0" animBg="1"/>
      <p:bldP spid="8" grpId="0" animBg="1"/>
      <p:bldP spid="9" grpId="0" animBg="1"/>
      <p:bldP spid="10" grpId="0" animBg="1"/>
      <p:bldP spid="11" grpId="0" animBg="1"/>
      <p:bldP spid="12" grpId="0"/>
      <p:bldP spid="13" grpId="0"/>
      <p:bldP spid="14" grpId="0"/>
      <p:bldP spid="15" grpId="0"/>
      <p:bldP spid="16" grpId="0"/>
      <p:bldP spid="17" grpId="0"/>
      <p:bldP spid="18" grpId="0"/>
      <p:bldP spid="1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2"/>
          <a:srcRect t="15724"/>
          <a:stretch>
            <a:fillRect/>
          </a:stretch>
        </p:blipFill>
        <p:spPr>
          <a:xfrm>
            <a:off x="7851761" y="911413"/>
            <a:ext cx="3138456" cy="5035173"/>
          </a:xfrm>
          <a:prstGeom prst="rect">
            <a:avLst/>
          </a:prstGeom>
        </p:spPr>
      </p:pic>
      <p:sp>
        <p:nvSpPr>
          <p:cNvPr id="3" name="文本框 2"/>
          <p:cNvSpPr txBox="1"/>
          <p:nvPr/>
        </p:nvSpPr>
        <p:spPr>
          <a:xfrm>
            <a:off x="1198788" y="2852341"/>
            <a:ext cx="6261457" cy="646331"/>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3600" b="0" i="0" u="none" strike="noStrike" kern="1200" cap="none" spc="0" normalizeH="0" baseline="0" noProof="0" dirty="0">
                <a:ln>
                  <a:noFill/>
                </a:ln>
                <a:solidFill>
                  <a:srgbClr val="E7E6E6">
                    <a:lumMod val="10000"/>
                  </a:srgbClr>
                </a:solidFill>
                <a:effectLst/>
                <a:uLnTx/>
                <a:uFillTx/>
                <a:latin typeface="等线 Light" panose="02010600030101010101" pitchFamily="2" charset="-122"/>
                <a:ea typeface="等线 Light" panose="02010600030101010101" pitchFamily="2" charset="-122"/>
                <a:cs typeface="+mn-cs"/>
              </a:rPr>
              <a:t>Heartily again </a:t>
            </a:r>
            <a:r>
              <a:rPr kumimoji="0" lang="zh-CN" altLang="en-US" sz="3600" b="0" i="0" u="none" strike="noStrike" kern="1200" cap="none" spc="0" normalizeH="0" baseline="0" noProof="0" dirty="0">
                <a:ln>
                  <a:solidFill>
                    <a:srgbClr val="FFBF40"/>
                  </a:solidFill>
                </a:ln>
                <a:solidFill>
                  <a:srgbClr val="FFBF40"/>
                </a:solidFill>
                <a:effectLst/>
                <a:uLnTx/>
                <a:uFillTx/>
                <a:latin typeface="等线 Light" panose="02010600030101010101" pitchFamily="2" charset="-122"/>
                <a:ea typeface="等线 Light" panose="02010600030101010101" pitchFamily="2" charset="-122"/>
                <a:cs typeface="+mn-cs"/>
              </a:rPr>
              <a:t>Thank </a:t>
            </a:r>
            <a:r>
              <a:rPr kumimoji="0" lang="zh-CN" altLang="en-US" sz="3600" b="0" i="0" u="none" strike="noStrike" kern="1200" cap="none" spc="0" normalizeH="0" baseline="0" noProof="0" dirty="0">
                <a:ln>
                  <a:noFill/>
                </a:ln>
                <a:solidFill>
                  <a:srgbClr val="E7E6E6">
                    <a:lumMod val="10000"/>
                  </a:srgbClr>
                </a:solidFill>
                <a:effectLst/>
                <a:uLnTx/>
                <a:uFillTx/>
                <a:latin typeface="等线 Light" panose="02010600030101010101" pitchFamily="2" charset="-122"/>
                <a:ea typeface="等线 Light" panose="02010600030101010101" pitchFamily="2" charset="-122"/>
                <a:cs typeface="+mn-cs"/>
              </a:rPr>
              <a:t>Listening</a:t>
            </a:r>
          </a:p>
        </p:txBody>
      </p:sp>
      <p:sp>
        <p:nvSpPr>
          <p:cNvPr id="4" name="文本框 3"/>
          <p:cNvSpPr txBox="1"/>
          <p:nvPr/>
        </p:nvSpPr>
        <p:spPr>
          <a:xfrm>
            <a:off x="1378811" y="3932555"/>
            <a:ext cx="6081170"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0" i="0" u="none" strike="noStrike" kern="1200" cap="none" spc="0" normalizeH="0" baseline="0" noProof="0" dirty="0">
                <a:ln>
                  <a:noFill/>
                </a:ln>
                <a:solidFill>
                  <a:srgbClr val="E7E6E6">
                    <a:lumMod val="10000"/>
                  </a:srgbClr>
                </a:solidFill>
                <a:effectLst/>
                <a:uLnTx/>
                <a:uFillTx/>
                <a:latin typeface="等线 Light" panose="02010600030101010101" pitchFamily="2" charset="-122"/>
                <a:ea typeface="等线 Light" panose="02010600030101010101" pitchFamily="2" charset="-122"/>
                <a:cs typeface="+mn-cs"/>
              </a:rPr>
              <a:t>Business Summary</a:t>
            </a:r>
            <a:r>
              <a:rPr kumimoji="0" lang="en-US" altLang="zh-CN" sz="1400" b="0" i="0" u="none" strike="noStrike" kern="1200" cap="none" spc="0" normalizeH="0" baseline="0" noProof="0" dirty="0">
                <a:ln>
                  <a:noFill/>
                </a:ln>
                <a:solidFill>
                  <a:srgbClr val="E7E6E6">
                    <a:lumMod val="10000"/>
                  </a:srgbClr>
                </a:solidFill>
                <a:effectLst/>
                <a:uLnTx/>
                <a:uFillTx/>
                <a:latin typeface="等线 Light" panose="02010600030101010101" pitchFamily="2" charset="-122"/>
                <a:ea typeface="等线 Light" panose="02010600030101010101" pitchFamily="2" charset="-122"/>
                <a:cs typeface="+mn-cs"/>
              </a:rPr>
              <a:t>/</a:t>
            </a:r>
            <a:r>
              <a:rPr kumimoji="0" lang="zh-CN" altLang="en-US" sz="1400" b="0" i="0" u="none" strike="noStrike" kern="1200" cap="none" spc="0" normalizeH="0" baseline="0" noProof="0" dirty="0">
                <a:ln>
                  <a:noFill/>
                </a:ln>
                <a:solidFill>
                  <a:srgbClr val="E7E6E6">
                    <a:lumMod val="10000"/>
                  </a:srgbClr>
                </a:solidFill>
                <a:effectLst/>
                <a:uLnTx/>
                <a:uFillTx/>
                <a:latin typeface="等线 Light" panose="02010600030101010101" pitchFamily="2" charset="-122"/>
                <a:ea typeface="等线 Light" panose="02010600030101010101" pitchFamily="2" charset="-122"/>
                <a:cs typeface="+mn-cs"/>
              </a:rPr>
              <a:t>All kinds of reports</a:t>
            </a:r>
            <a:r>
              <a:rPr kumimoji="0" lang="en-US" altLang="zh-CN" sz="1400" b="0" i="0" u="none" strike="noStrike" kern="1200" cap="none" spc="0" normalizeH="0" baseline="0" noProof="0" dirty="0">
                <a:ln>
                  <a:noFill/>
                </a:ln>
                <a:solidFill>
                  <a:srgbClr val="E7E6E6">
                    <a:lumMod val="10000"/>
                  </a:srgbClr>
                </a:solidFill>
                <a:effectLst/>
                <a:uLnTx/>
                <a:uFillTx/>
                <a:latin typeface="等线 Light" panose="02010600030101010101" pitchFamily="2" charset="-122"/>
                <a:ea typeface="等线 Light" panose="02010600030101010101" pitchFamily="2" charset="-122"/>
                <a:cs typeface="+mn-cs"/>
              </a:rPr>
              <a:t>/</a:t>
            </a:r>
            <a:r>
              <a:rPr kumimoji="0" lang="zh-CN" altLang="en-US" sz="1400" b="0" i="0" u="none" strike="noStrike" kern="1200" cap="none" spc="0" normalizeH="0" baseline="0" noProof="0" dirty="0">
                <a:ln>
                  <a:noFill/>
                </a:ln>
                <a:solidFill>
                  <a:srgbClr val="E7E6E6">
                    <a:lumMod val="10000"/>
                  </a:srgbClr>
                </a:solidFill>
                <a:effectLst/>
                <a:uLnTx/>
                <a:uFillTx/>
                <a:latin typeface="等线 Light" panose="02010600030101010101" pitchFamily="2" charset="-122"/>
                <a:ea typeface="等线 Light" panose="02010600030101010101" pitchFamily="2" charset="-122"/>
                <a:cs typeface="+mn-cs"/>
              </a:rPr>
              <a:t>Graduation thesis</a:t>
            </a:r>
            <a:r>
              <a:rPr kumimoji="0" lang="en-US" altLang="zh-CN" sz="1400" b="0" i="0" u="none" strike="noStrike" kern="1200" cap="none" spc="0" normalizeH="0" baseline="0" noProof="0" dirty="0">
                <a:ln>
                  <a:noFill/>
                </a:ln>
                <a:solidFill>
                  <a:srgbClr val="E7E6E6">
                    <a:lumMod val="10000"/>
                  </a:srgbClr>
                </a:solidFill>
                <a:effectLst/>
                <a:uLnTx/>
                <a:uFillTx/>
                <a:latin typeface="等线 Light" panose="02010600030101010101" pitchFamily="2" charset="-122"/>
                <a:ea typeface="等线 Light" panose="02010600030101010101" pitchFamily="2" charset="-122"/>
                <a:cs typeface="+mn-cs"/>
              </a:rPr>
              <a:t>/</a:t>
            </a:r>
            <a:r>
              <a:rPr kumimoji="0" lang="zh-CN" altLang="en-US" sz="1400" b="0" i="0" u="none" strike="noStrike" kern="1200" cap="none" spc="0" normalizeH="0" baseline="0" noProof="0" dirty="0">
                <a:ln>
                  <a:noFill/>
                </a:ln>
                <a:solidFill>
                  <a:srgbClr val="E7E6E6">
                    <a:lumMod val="10000"/>
                  </a:srgbClr>
                </a:solidFill>
                <a:effectLst/>
                <a:uLnTx/>
                <a:uFillTx/>
                <a:latin typeface="等线 Light" panose="02010600030101010101" pitchFamily="2" charset="-122"/>
                <a:ea typeface="等线 Light" panose="02010600030101010101" pitchFamily="2" charset="-122"/>
                <a:cs typeface="+mn-cs"/>
              </a:rPr>
              <a:t>Universal templates</a:t>
            </a:r>
          </a:p>
        </p:txBody>
      </p:sp>
      <p:sp>
        <p:nvSpPr>
          <p:cNvPr id="5" name="文本框 4"/>
          <p:cNvSpPr txBox="1"/>
          <p:nvPr/>
        </p:nvSpPr>
        <p:spPr>
          <a:xfrm>
            <a:off x="2560934" y="4501066"/>
            <a:ext cx="4735387" cy="737235"/>
          </a:xfrm>
          <a:prstGeom prst="rect">
            <a:avLst/>
          </a:prstGeom>
          <a:noFill/>
        </p:spPr>
        <p:txBody>
          <a:bodyPr wrap="square" rtlCol="0">
            <a:spAutoFit/>
          </a:bodyPr>
          <a:lstStyle/>
          <a:p>
            <a:pPr marL="0" marR="0" lvl="0" indent="0" algn="r" defTabSz="914400" rtl="0" eaLnBrk="1" fontAlgn="auto" latinLnBrk="0" hangingPunct="1">
              <a:lnSpc>
                <a:spcPct val="150000"/>
              </a:lnSpc>
              <a:spcBef>
                <a:spcPts val="0"/>
              </a:spcBef>
              <a:spcAft>
                <a:spcPts val="0"/>
              </a:spcAft>
              <a:buClrTx/>
              <a:buSzTx/>
              <a:buFontTx/>
              <a:buNone/>
              <a:defRPr/>
            </a:pPr>
            <a:r>
              <a:rPr kumimoji="0" lang="en-US" altLang="zh-CN" sz="1400" b="0" i="0" u="none" strike="noStrike" kern="1200" cap="none" spc="0" normalizeH="0" baseline="0" noProof="0" dirty="0">
                <a:ln>
                  <a:noFill/>
                </a:ln>
                <a:solidFill>
                  <a:srgbClr val="E7E6E6">
                    <a:lumMod val="10000"/>
                  </a:srgbClr>
                </a:solidFill>
                <a:effectLst/>
                <a:uLnTx/>
                <a:uFillTx/>
                <a:latin typeface="等线 Light" panose="02010600030101010101" pitchFamily="2" charset="-122"/>
                <a:ea typeface="等线 Light" panose="02010600030101010101" pitchFamily="2" charset="-122"/>
                <a:cs typeface="+mn-cs"/>
              </a:rPr>
              <a:t>Add up yse what you like and what you want   </a:t>
            </a:r>
          </a:p>
          <a:p>
            <a:pPr marL="0" marR="0" lvl="0" indent="0" algn="r" defTabSz="914400" rtl="0" eaLnBrk="1" fontAlgn="auto" latinLnBrk="0" hangingPunct="1">
              <a:lnSpc>
                <a:spcPct val="150000"/>
              </a:lnSpc>
              <a:spcBef>
                <a:spcPts val="0"/>
              </a:spcBef>
              <a:spcAft>
                <a:spcPts val="0"/>
              </a:spcAft>
              <a:buClrTx/>
              <a:buSzTx/>
              <a:buFontTx/>
              <a:buNone/>
              <a:defRPr/>
            </a:pPr>
            <a:r>
              <a:rPr kumimoji="0" lang="zh-CN" altLang="en-US" sz="1400" b="0" i="0" u="none" strike="noStrike" kern="1200" cap="none" spc="0" normalizeH="0" baseline="0" noProof="0" dirty="0">
                <a:ln>
                  <a:noFill/>
                </a:ln>
                <a:solidFill>
                  <a:srgbClr val="E7E6E6">
                    <a:lumMod val="10000"/>
                  </a:srgbClr>
                </a:solidFill>
                <a:effectLst/>
                <a:uLnTx/>
                <a:uFillTx/>
                <a:latin typeface="等线 Light" panose="02010600030101010101" pitchFamily="2" charset="-122"/>
                <a:ea typeface="等线 Light" panose="02010600030101010101" pitchFamily="2" charset="-122"/>
                <a:cs typeface="+mn-cs"/>
              </a:rPr>
              <a:t>Towards a warmer direction</a:t>
            </a:r>
          </a:p>
        </p:txBody>
      </p:sp>
      <p:cxnSp>
        <p:nvCxnSpPr>
          <p:cNvPr id="6" name="直接连接符 5"/>
          <p:cNvCxnSpPr/>
          <p:nvPr/>
        </p:nvCxnSpPr>
        <p:spPr>
          <a:xfrm>
            <a:off x="1378810" y="3763691"/>
            <a:ext cx="5937420" cy="0"/>
          </a:xfrm>
          <a:prstGeom prst="line">
            <a:avLst/>
          </a:prstGeom>
          <a:noFill/>
          <a:ln w="6350" cap="flat" cmpd="sng" algn="ctr">
            <a:solidFill>
              <a:srgbClr val="231F20"/>
            </a:solidFill>
            <a:prstDash val="solid"/>
            <a:miter lim="800000"/>
          </a:ln>
          <a:effectLst/>
        </p:spPr>
      </p:cxnSp>
      <p:cxnSp>
        <p:nvCxnSpPr>
          <p:cNvPr id="7" name="直接连接符 6"/>
          <p:cNvCxnSpPr/>
          <p:nvPr/>
        </p:nvCxnSpPr>
        <p:spPr>
          <a:xfrm>
            <a:off x="1378810" y="2814050"/>
            <a:ext cx="5937420" cy="0"/>
          </a:xfrm>
          <a:prstGeom prst="line">
            <a:avLst/>
          </a:prstGeom>
          <a:noFill/>
          <a:ln w="6350" cap="flat" cmpd="sng" algn="ctr">
            <a:solidFill>
              <a:srgbClr val="231F20"/>
            </a:solidFill>
            <a:prstDash val="solid"/>
            <a:miter lim="800000"/>
          </a:ln>
          <a:effectLst/>
        </p:spPr>
      </p:cxnSp>
      <p:pic>
        <p:nvPicPr>
          <p:cNvPr id="9" name="图片 8"/>
          <p:cNvPicPr>
            <a:picLocks noChangeAspect="1"/>
          </p:cNvPicPr>
          <p:nvPr/>
        </p:nvPicPr>
        <p:blipFill rotWithShape="1">
          <a:blip r:embed="rId3">
            <a:duotone>
              <a:schemeClr val="accent4">
                <a:shade val="45000"/>
                <a:satMod val="135000"/>
              </a:schemeClr>
              <a:prstClr val="white"/>
            </a:duotone>
          </a:blip>
          <a:srcRect t="50670" b="21244"/>
          <a:stretch>
            <a:fillRect/>
          </a:stretch>
        </p:blipFill>
        <p:spPr>
          <a:xfrm>
            <a:off x="0" y="6273146"/>
            <a:ext cx="12192000" cy="63898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childTnLst>
                          </p:cTn>
                        </p:par>
                        <p:par>
                          <p:cTn id="14" fill="hold">
                            <p:stCondLst>
                              <p:cond delay="500"/>
                            </p:stCondLst>
                            <p:childTnLst>
                              <p:par>
                                <p:cTn id="15" presetID="10" presetClass="entr" presetSubtype="0"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childTnLst>
                                </p:cTn>
                              </p:par>
                            </p:childTnLst>
                          </p:cTn>
                        </p:par>
                        <p:par>
                          <p:cTn id="21" fill="hold">
                            <p:stCondLst>
                              <p:cond delay="1000"/>
                            </p:stCondLst>
                            <p:childTnLst>
                              <p:par>
                                <p:cTn id="22" presetID="10" presetClass="entr" presetSubtype="0" fill="hold" nodeType="after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任意多边形 2"/>
          <p:cNvSpPr/>
          <p:nvPr/>
        </p:nvSpPr>
        <p:spPr>
          <a:xfrm>
            <a:off x="2241551" y="3807884"/>
            <a:ext cx="596900" cy="656167"/>
          </a:xfrm>
          <a:custGeom>
            <a:avLst/>
            <a:gdLst>
              <a:gd name="connsiteX0" fmla="*/ 0 w 561975"/>
              <a:gd name="connsiteY0" fmla="*/ 0 h 547688"/>
              <a:gd name="connsiteX1" fmla="*/ 552450 w 561975"/>
              <a:gd name="connsiteY1" fmla="*/ 547688 h 547688"/>
              <a:gd name="connsiteX2" fmla="*/ 561975 w 561975"/>
              <a:gd name="connsiteY2" fmla="*/ 0 h 547688"/>
              <a:gd name="connsiteX3" fmla="*/ 0 w 561975"/>
              <a:gd name="connsiteY3" fmla="*/ 0 h 547688"/>
              <a:gd name="connsiteX0-1" fmla="*/ 0 w 576263"/>
              <a:gd name="connsiteY0-2" fmla="*/ 0 h 547688"/>
              <a:gd name="connsiteX1-3" fmla="*/ 566738 w 576263"/>
              <a:gd name="connsiteY1-4" fmla="*/ 547688 h 547688"/>
              <a:gd name="connsiteX2-5" fmla="*/ 576263 w 576263"/>
              <a:gd name="connsiteY2-6" fmla="*/ 0 h 547688"/>
              <a:gd name="connsiteX3-7" fmla="*/ 0 w 576263"/>
              <a:gd name="connsiteY3-8" fmla="*/ 0 h 547688"/>
              <a:gd name="connsiteX0-9" fmla="*/ 0 w 576263"/>
              <a:gd name="connsiteY0-10" fmla="*/ 0 h 571500"/>
              <a:gd name="connsiteX1-11" fmla="*/ 566738 w 576263"/>
              <a:gd name="connsiteY1-12" fmla="*/ 571500 h 571500"/>
              <a:gd name="connsiteX2-13" fmla="*/ 576263 w 576263"/>
              <a:gd name="connsiteY2-14" fmla="*/ 0 h 571500"/>
              <a:gd name="connsiteX3-15" fmla="*/ 0 w 576263"/>
              <a:gd name="connsiteY3-16" fmla="*/ 0 h 571500"/>
              <a:gd name="connsiteX0-17" fmla="*/ 0 w 576263"/>
              <a:gd name="connsiteY0-18" fmla="*/ 0 h 576263"/>
              <a:gd name="connsiteX1-19" fmla="*/ 571335 w 576263"/>
              <a:gd name="connsiteY1-20" fmla="*/ 576263 h 576263"/>
              <a:gd name="connsiteX2-21" fmla="*/ 576263 w 576263"/>
              <a:gd name="connsiteY2-22" fmla="*/ 0 h 576263"/>
              <a:gd name="connsiteX3-23" fmla="*/ 0 w 576263"/>
              <a:gd name="connsiteY3-24" fmla="*/ 0 h 576263"/>
              <a:gd name="connsiteX0-25" fmla="*/ 0 w 576448"/>
              <a:gd name="connsiteY0-26" fmla="*/ 0 h 576263"/>
              <a:gd name="connsiteX1-27" fmla="*/ 575933 w 576448"/>
              <a:gd name="connsiteY1-28" fmla="*/ 576263 h 576263"/>
              <a:gd name="connsiteX2-29" fmla="*/ 576263 w 576448"/>
              <a:gd name="connsiteY2-30" fmla="*/ 0 h 576263"/>
              <a:gd name="connsiteX3-31" fmla="*/ 0 w 576448"/>
              <a:gd name="connsiteY3-32" fmla="*/ 0 h 576263"/>
            </a:gdLst>
            <a:ahLst/>
            <a:cxnLst>
              <a:cxn ang="0">
                <a:pos x="connsiteX0-1" y="connsiteY0-2"/>
              </a:cxn>
              <a:cxn ang="0">
                <a:pos x="connsiteX1-3" y="connsiteY1-4"/>
              </a:cxn>
              <a:cxn ang="0">
                <a:pos x="connsiteX2-5" y="connsiteY2-6"/>
              </a:cxn>
              <a:cxn ang="0">
                <a:pos x="connsiteX3-7" y="connsiteY3-8"/>
              </a:cxn>
            </a:cxnLst>
            <a:rect l="l" t="t" r="r" b="b"/>
            <a:pathLst>
              <a:path w="576448" h="576263">
                <a:moveTo>
                  <a:pt x="0" y="0"/>
                </a:moveTo>
                <a:lnTo>
                  <a:pt x="575933" y="576263"/>
                </a:lnTo>
                <a:cubicBezTo>
                  <a:pt x="577576" y="384175"/>
                  <a:pt x="574620" y="192088"/>
                  <a:pt x="576263" y="0"/>
                </a:cubicBezTo>
                <a:lnTo>
                  <a:pt x="0" y="0"/>
                </a:lnTo>
                <a:close/>
              </a:path>
            </a:pathLst>
          </a:cu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defRPr/>
            </a:pPr>
            <a:endParaRPr lang="zh-CN" altLang="en-US" strike="noStrike" noProof="1">
              <a:solidFill>
                <a:prstClr val="white"/>
              </a:solidFill>
            </a:endParaRPr>
          </a:p>
        </p:txBody>
      </p:sp>
      <p:sp>
        <p:nvSpPr>
          <p:cNvPr id="4" name="矩形 3"/>
          <p:cNvSpPr/>
          <p:nvPr/>
        </p:nvSpPr>
        <p:spPr>
          <a:xfrm>
            <a:off x="2832100" y="3810000"/>
            <a:ext cx="9359900" cy="658284"/>
          </a:xfrm>
          <a:prstGeom prst="rect">
            <a:avLst/>
          </a:prstGeom>
          <a:solidFill>
            <a:srgbClr val="B8B8B8"/>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fontAlgn="base">
              <a:defRPr/>
            </a:pPr>
            <a:r>
              <a:rPr lang="en-US" altLang="zh-CN" sz="2800" strike="noStrike" noProof="1">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itchFamily="34" charset="-128"/>
              </a:rPr>
              <a:t>https://www.freeppt7.com</a:t>
            </a:r>
          </a:p>
        </p:txBody>
      </p:sp>
      <p:sp>
        <p:nvSpPr>
          <p:cNvPr id="7" name="矩形 6"/>
          <p:cNvSpPr/>
          <p:nvPr/>
        </p:nvSpPr>
        <p:spPr>
          <a:xfrm>
            <a:off x="0" y="3043767"/>
            <a:ext cx="9313333" cy="774700"/>
          </a:xfrm>
          <a:prstGeom prst="rect">
            <a:avLst/>
          </a:prstGeom>
          <a:solidFill>
            <a:srgbClr val="EDD69D"/>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l" fontAlgn="base">
              <a:defRPr/>
            </a:pPr>
            <a:r>
              <a:rPr lang="zh-CN" altLang="en-US" sz="3200" strike="noStrike" spc="200" noProof="1">
                <a:solidFill>
                  <a:srgbClr val="FFFFFF"/>
                </a:solidFill>
                <a:effectLst>
                  <a:outerShdw blurRad="50800" dist="38100" algn="l" rotWithShape="0">
                    <a:prstClr val="black">
                      <a:alpha val="40000"/>
                    </a:prstClr>
                  </a:outerShdw>
                </a:effectLst>
                <a:latin typeface="微软雅黑" panose="020B0503020204020204" pitchFamily="34" charset="-122"/>
                <a:ea typeface="微软雅黑" panose="020B0503020204020204" pitchFamily="34" charset="-122"/>
              </a:rPr>
              <a:t>                </a:t>
            </a:r>
            <a:r>
              <a:rPr sz="2400" strike="noStrike" spc="200" noProof="1">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Best PPT templates for free download</a:t>
            </a:r>
          </a:p>
        </p:txBody>
      </p:sp>
      <p:sp>
        <p:nvSpPr>
          <p:cNvPr id="6" name="直角三角形 5"/>
          <p:cNvSpPr/>
          <p:nvPr/>
        </p:nvSpPr>
        <p:spPr>
          <a:xfrm>
            <a:off x="9311217" y="3039533"/>
            <a:ext cx="855133" cy="778933"/>
          </a:xfrm>
          <a:prstGeom prst="rtTriangle">
            <a:avLst/>
          </a:prstGeom>
          <a:solidFill>
            <a:srgbClr val="FFBF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defRPr/>
            </a:pPr>
            <a:endParaRPr lang="zh-CN" altLang="en-US" strike="noStrike" noProof="1">
              <a:solidFill>
                <a:prstClr val="white"/>
              </a:solidFill>
            </a:endParaRPr>
          </a:p>
        </p:txBody>
      </p:sp>
      <p:sp>
        <p:nvSpPr>
          <p:cNvPr id="15365" name="矩形 11"/>
          <p:cNvSpPr/>
          <p:nvPr/>
        </p:nvSpPr>
        <p:spPr>
          <a:xfrm>
            <a:off x="2643717" y="3920067"/>
            <a:ext cx="6904567" cy="1693333"/>
          </a:xfrm>
          <a:prstGeom prst="rect">
            <a:avLst/>
          </a:prstGeom>
          <a:noFill/>
          <a:ln w="25400">
            <a:noFill/>
          </a:ln>
        </p:spPr>
        <p:txBody>
          <a:bodyPr anchor="ctr"/>
          <a:lstStyle/>
          <a:p>
            <a:pPr>
              <a:lnSpc>
                <a:spcPts val="2400"/>
              </a:lnSpc>
            </a:pPr>
            <a:r>
              <a:rPr lang="en-US" altLang="zh-CN" sz="1200" dirty="0">
                <a:solidFill>
                  <a:srgbClr val="4A452A"/>
                </a:solidFill>
                <a:latin typeface="微软雅黑" panose="020B0503020204020204" pitchFamily="34" charset="-122"/>
                <a:ea typeface="微软雅黑" panose="020B0503020204020204" pitchFamily="34" charset="-122"/>
              </a:rPr>
              <a:t> </a:t>
            </a:r>
          </a:p>
        </p:txBody>
      </p:sp>
      <p:pic>
        <p:nvPicPr>
          <p:cNvPr id="15366" name="图片 4" descr="logo">
            <a:hlinkClick r:id="rId3" action="ppaction://hlinkfile"/>
          </p:cNvPr>
          <p:cNvPicPr>
            <a:picLocks noChangeAspect="1"/>
          </p:cNvPicPr>
          <p:nvPr/>
        </p:nvPicPr>
        <p:blipFill>
          <a:blip r:embed="rId4"/>
          <a:stretch>
            <a:fillRect/>
          </a:stretch>
        </p:blipFill>
        <p:spPr>
          <a:xfrm>
            <a:off x="3321051" y="844551"/>
            <a:ext cx="5549900" cy="1280583"/>
          </a:xfrm>
          <a:prstGeom prst="rect">
            <a:avLst/>
          </a:prstGeom>
          <a:noFill/>
          <a:ln w="9525">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2"/>
          <a:srcRect t="15724"/>
          <a:stretch>
            <a:fillRect/>
          </a:stretch>
        </p:blipFill>
        <p:spPr>
          <a:xfrm>
            <a:off x="2408905" y="1874914"/>
            <a:ext cx="2072685" cy="3325306"/>
          </a:xfrm>
          <a:prstGeom prst="rect">
            <a:avLst/>
          </a:prstGeom>
        </p:spPr>
      </p:pic>
      <p:pic>
        <p:nvPicPr>
          <p:cNvPr id="9" name="图片 8"/>
          <p:cNvPicPr>
            <a:picLocks noChangeAspect="1"/>
          </p:cNvPicPr>
          <p:nvPr/>
        </p:nvPicPr>
        <p:blipFill rotWithShape="1">
          <a:blip r:embed="rId3">
            <a:duotone>
              <a:schemeClr val="accent4">
                <a:shade val="45000"/>
                <a:satMod val="135000"/>
              </a:schemeClr>
              <a:prstClr val="white"/>
            </a:duotone>
          </a:blip>
          <a:srcRect t="50670" b="21244"/>
          <a:stretch>
            <a:fillRect/>
          </a:stretch>
        </p:blipFill>
        <p:spPr>
          <a:xfrm>
            <a:off x="0" y="6273146"/>
            <a:ext cx="12192000" cy="638980"/>
          </a:xfrm>
          <a:prstGeom prst="rect">
            <a:avLst/>
          </a:prstGeom>
        </p:spPr>
      </p:pic>
      <p:sp>
        <p:nvSpPr>
          <p:cNvPr id="21" name="文本框 20"/>
          <p:cNvSpPr txBox="1"/>
          <p:nvPr/>
        </p:nvSpPr>
        <p:spPr>
          <a:xfrm>
            <a:off x="5056503" y="2721114"/>
            <a:ext cx="4882623" cy="707886"/>
          </a:xfrm>
          <a:prstGeom prst="rect">
            <a:avLst/>
          </a:prstGeom>
          <a:noFill/>
        </p:spPr>
        <p:txBody>
          <a:bodyPr wrap="square" rtlCol="0">
            <a:spAutoFit/>
          </a:bodyPr>
          <a:lstStyle/>
          <a:p>
            <a:pPr>
              <a:defRPr/>
            </a:pPr>
            <a:r>
              <a:rPr lang="en-US" altLang="zh-CN" sz="4000" kern="0" dirty="0">
                <a:solidFill>
                  <a:schemeClr val="bg2">
                    <a:lumMod val="10000"/>
                  </a:schemeClr>
                </a:solidFill>
                <a:latin typeface="+mn-ea"/>
              </a:rPr>
              <a:t>01</a:t>
            </a:r>
            <a:r>
              <a:rPr lang="en-US" altLang="zh-CN" sz="2800" kern="0" dirty="0">
                <a:solidFill>
                  <a:schemeClr val="bg2">
                    <a:lumMod val="10000"/>
                  </a:schemeClr>
                </a:solidFill>
                <a:latin typeface="+mn-ea"/>
              </a:rPr>
              <a:t> </a:t>
            </a:r>
            <a:r>
              <a:rPr lang="zh-CN" altLang="en-US" sz="2800" kern="0" dirty="0">
                <a:solidFill>
                  <a:schemeClr val="bg2">
                    <a:lumMod val="10000"/>
                  </a:schemeClr>
                </a:solidFill>
                <a:latin typeface="+mn-ea"/>
              </a:rPr>
              <a:t>Please add title text here</a:t>
            </a:r>
          </a:p>
        </p:txBody>
      </p:sp>
      <p:sp>
        <p:nvSpPr>
          <p:cNvPr id="22" name="文本框 21"/>
          <p:cNvSpPr txBox="1"/>
          <p:nvPr/>
        </p:nvSpPr>
        <p:spPr>
          <a:xfrm>
            <a:off x="5056503" y="3429000"/>
            <a:ext cx="5562070" cy="752001"/>
          </a:xfrm>
          <a:prstGeom prst="rect">
            <a:avLst/>
          </a:prstGeom>
          <a:noFill/>
        </p:spPr>
        <p:txBody>
          <a:bodyPr wrap="square" rtlCol="0">
            <a:spAutoFit/>
          </a:bodyPr>
          <a:lstStyle/>
          <a:p>
            <a:pPr marL="0" marR="0" lvl="0" indent="0" defTabSz="914400" eaLnBrk="1" fontAlgn="auto" latinLnBrk="0" hangingPunct="1">
              <a:lnSpc>
                <a:spcPct val="150000"/>
              </a:lnSpc>
              <a:spcBef>
                <a:spcPts val="0"/>
              </a:spcBef>
              <a:spcAft>
                <a:spcPts val="0"/>
              </a:spcAft>
              <a:buClrTx/>
              <a:buSzTx/>
              <a:buFontTx/>
              <a:buNone/>
              <a:defRPr/>
            </a:pPr>
            <a:r>
              <a:rPr kumimoji="0" lang="en-US" altLang="zh-CN" sz="1600" b="0" i="0" u="none" strike="noStrike" kern="0" cap="none" spc="0" normalizeH="0" baseline="0" noProof="0" dirty="0">
                <a:ln>
                  <a:noFill/>
                </a:ln>
                <a:solidFill>
                  <a:schemeClr val="bg2">
                    <a:lumMod val="10000"/>
                  </a:schemeClr>
                </a:solidFill>
                <a:effectLst/>
                <a:uLnTx/>
                <a:uFillTx/>
                <a:latin typeface="+mn-ea"/>
              </a:rPr>
              <a:t>Add up anything what you need what do what you like</a:t>
            </a:r>
          </a:p>
          <a:p>
            <a:pPr marL="0" marR="0" lvl="0" indent="0" defTabSz="914400" eaLnBrk="1" fontAlgn="auto" latinLnBrk="0" hangingPunct="1">
              <a:lnSpc>
                <a:spcPct val="150000"/>
              </a:lnSpc>
              <a:spcBef>
                <a:spcPts val="0"/>
              </a:spcBef>
              <a:spcAft>
                <a:spcPts val="0"/>
              </a:spcAft>
              <a:buClrTx/>
              <a:buSzTx/>
              <a:buFontTx/>
              <a:buNone/>
              <a:defRPr/>
            </a:pPr>
            <a:r>
              <a:rPr kumimoji="0" lang="zh-CN" altLang="en-US" sz="1400" b="0" i="0" u="none" strike="noStrike" kern="0" cap="none" spc="0" normalizeH="0" baseline="0" noProof="0" dirty="0">
                <a:ln>
                  <a:noFill/>
                </a:ln>
                <a:solidFill>
                  <a:schemeClr val="bg2">
                    <a:lumMod val="10000"/>
                  </a:schemeClr>
                </a:solidFill>
                <a:effectLst/>
                <a:uLnTx/>
                <a:uFillTx/>
                <a:latin typeface="+mn-ea"/>
              </a:rPr>
              <a:t>Summary report</a:t>
            </a:r>
            <a:r>
              <a:rPr kumimoji="0" lang="en-US" altLang="zh-CN" sz="1400" b="0" i="0" u="none" strike="noStrike" kern="0" cap="none" spc="0" normalizeH="0" baseline="0" noProof="0" dirty="0">
                <a:ln>
                  <a:noFill/>
                </a:ln>
                <a:solidFill>
                  <a:schemeClr val="bg2">
                    <a:lumMod val="10000"/>
                  </a:schemeClr>
                </a:solidFill>
                <a:effectLst/>
                <a:uLnTx/>
                <a:uFillTx/>
                <a:latin typeface="+mn-ea"/>
              </a:rPr>
              <a:t>/</a:t>
            </a:r>
            <a:r>
              <a:rPr kumimoji="0" lang="zh-CN" altLang="en-US" sz="1400" b="0" i="0" u="none" strike="noStrike" kern="0" cap="none" spc="0" normalizeH="0" baseline="0" noProof="0" dirty="0">
                <a:ln>
                  <a:noFill/>
                </a:ln>
                <a:solidFill>
                  <a:schemeClr val="bg2">
                    <a:lumMod val="10000"/>
                  </a:schemeClr>
                </a:solidFill>
                <a:effectLst/>
                <a:uLnTx/>
                <a:uFillTx/>
                <a:latin typeface="+mn-ea"/>
              </a:rPr>
              <a:t>Business plan</a:t>
            </a:r>
            <a:r>
              <a:rPr kumimoji="0" lang="en-US" altLang="zh-CN" sz="1400" b="0" i="0" u="none" strike="noStrike" kern="0" cap="none" spc="0" normalizeH="0" baseline="0" noProof="0" dirty="0">
                <a:ln>
                  <a:noFill/>
                </a:ln>
                <a:solidFill>
                  <a:schemeClr val="bg2">
                    <a:lumMod val="10000"/>
                  </a:schemeClr>
                </a:solidFill>
                <a:effectLst/>
                <a:uLnTx/>
                <a:uFillTx/>
                <a:latin typeface="+mn-ea"/>
              </a:rPr>
              <a:t>/</a:t>
            </a:r>
            <a:r>
              <a:rPr kumimoji="0" lang="zh-CN" altLang="en-US" sz="1400" b="0" i="0" u="none" strike="noStrike" kern="0" cap="none" spc="0" normalizeH="0" baseline="0" noProof="0" dirty="0">
                <a:ln>
                  <a:noFill/>
                </a:ln>
                <a:solidFill>
                  <a:schemeClr val="bg2">
                    <a:lumMod val="10000"/>
                  </a:schemeClr>
                </a:solidFill>
                <a:effectLst/>
                <a:uLnTx/>
                <a:uFillTx/>
                <a:latin typeface="+mn-ea"/>
              </a:rPr>
              <a:t>Monthly Summary</a:t>
            </a:r>
            <a:r>
              <a:rPr kumimoji="0" lang="en-US" altLang="zh-CN" sz="1400" b="0" i="0" u="none" strike="noStrike" kern="0" cap="none" spc="0" normalizeH="0" baseline="0" noProof="0" dirty="0">
                <a:ln>
                  <a:noFill/>
                </a:ln>
                <a:solidFill>
                  <a:schemeClr val="bg2">
                    <a:lumMod val="10000"/>
                  </a:schemeClr>
                </a:solidFill>
                <a:effectLst/>
                <a:uLnTx/>
                <a:uFillTx/>
                <a:latin typeface="+mn-ea"/>
              </a:rPr>
              <a:t>/</a:t>
            </a:r>
            <a:r>
              <a:rPr kumimoji="0" lang="zh-CN" altLang="en-US" sz="1400" b="0" i="0" u="none" strike="noStrike" kern="0" cap="none" spc="0" normalizeH="0" baseline="0" noProof="0" dirty="0">
                <a:ln>
                  <a:noFill/>
                </a:ln>
                <a:solidFill>
                  <a:schemeClr val="bg2">
                    <a:lumMod val="10000"/>
                  </a:schemeClr>
                </a:solidFill>
                <a:effectLst/>
                <a:uLnTx/>
                <a:uFillTx/>
                <a:latin typeface="+mn-ea"/>
              </a:rPr>
              <a:t>Course report</a:t>
            </a:r>
            <a:endParaRPr kumimoji="0" lang="en-US" altLang="zh-CN" sz="1400" b="0" i="0" u="none" strike="noStrike" kern="0" cap="none" spc="0" normalizeH="0" baseline="0" noProof="0" dirty="0">
              <a:ln>
                <a:noFill/>
              </a:ln>
              <a:solidFill>
                <a:schemeClr val="bg2">
                  <a:lumMod val="10000"/>
                </a:schemeClr>
              </a:solidFill>
              <a:effectLst/>
              <a:uLnTx/>
              <a:uFillTx/>
              <a:latin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childTnLst>
                          </p:cTn>
                        </p:par>
                        <p:par>
                          <p:cTn id="12" fill="hold">
                            <p:stCondLst>
                              <p:cond delay="1000"/>
                            </p:stCondLst>
                            <p:childTnLst>
                              <p:par>
                                <p:cTn id="13" presetID="16" presetClass="entr" presetSubtype="21" fill="hold" grpId="0" nodeType="after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barn(inVertical)">
                                      <p:cBhvr>
                                        <p:cTn id="15" dur="500"/>
                                        <p:tgtEl>
                                          <p:spTgt spid="21"/>
                                        </p:tgtEl>
                                      </p:cBhvr>
                                    </p:animEffect>
                                  </p:childTnLst>
                                </p:cTn>
                              </p:par>
                            </p:childTnLst>
                          </p:cTn>
                        </p:par>
                        <p:par>
                          <p:cTn id="16" fill="hold">
                            <p:stCondLst>
                              <p:cond delay="1500"/>
                            </p:stCondLst>
                            <p:childTnLst>
                              <p:par>
                                <p:cTn id="17" presetID="16" presetClass="entr" presetSubtype="21" fill="hold" grpId="0" nodeType="after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barn(inVertical)">
                                      <p:cBhvr>
                                        <p:cTn id="19"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957485" y="248537"/>
            <a:ext cx="2642790"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600" b="0" i="0" u="none" strike="noStrike" kern="0" cap="none" spc="0" normalizeH="0" baseline="0" noProof="0" dirty="0">
                <a:ln>
                  <a:noFill/>
                </a:ln>
                <a:solidFill>
                  <a:prstClr val="black"/>
                </a:solidFill>
                <a:effectLst/>
                <a:uLnTx/>
                <a:uFillTx/>
              </a:rPr>
              <a:t>Please add title text here</a:t>
            </a:r>
          </a:p>
        </p:txBody>
      </p:sp>
      <p:pic>
        <p:nvPicPr>
          <p:cNvPr id="3" name="图片 2"/>
          <p:cNvPicPr>
            <a:picLocks noChangeAspect="1"/>
          </p:cNvPicPr>
          <p:nvPr/>
        </p:nvPicPr>
        <p:blipFill rotWithShape="1">
          <a:blip r:embed="rId2"/>
          <a:srcRect t="15724"/>
          <a:stretch>
            <a:fillRect/>
          </a:stretch>
        </p:blipFill>
        <p:spPr>
          <a:xfrm>
            <a:off x="4775201" y="248537"/>
            <a:ext cx="300332" cy="481838"/>
          </a:xfrm>
          <a:prstGeom prst="rect">
            <a:avLst/>
          </a:prstGeom>
        </p:spPr>
      </p:pic>
      <p:sp>
        <p:nvSpPr>
          <p:cNvPr id="4" name="矩形 3"/>
          <p:cNvSpPr/>
          <p:nvPr/>
        </p:nvSpPr>
        <p:spPr>
          <a:xfrm>
            <a:off x="1691537" y="1780822"/>
            <a:ext cx="8955151" cy="2016224"/>
          </a:xfrm>
          <a:prstGeom prst="rect">
            <a:avLst/>
          </a:prstGeom>
          <a:noFill/>
          <a:ln w="12700" cap="flat" cmpd="sng" algn="ctr">
            <a:solidFill>
              <a:schemeClr val="bg2">
                <a:lumMod val="25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chemeClr val="bg2">
                  <a:lumMod val="25000"/>
                </a:schemeClr>
              </a:solidFill>
              <a:effectLst/>
              <a:uLnTx/>
              <a:uFillTx/>
              <a:latin typeface="等线" panose="02010600030101010101"/>
              <a:ea typeface="等线" panose="02010600030101010101" pitchFamily="2" charset="-122"/>
              <a:cs typeface="+mn-cs"/>
            </a:endParaRPr>
          </a:p>
        </p:txBody>
      </p:sp>
      <p:sp>
        <p:nvSpPr>
          <p:cNvPr id="5" name="椭圆 4"/>
          <p:cNvSpPr/>
          <p:nvPr/>
        </p:nvSpPr>
        <p:spPr>
          <a:xfrm>
            <a:off x="1691537" y="4517126"/>
            <a:ext cx="281467" cy="281467"/>
          </a:xfrm>
          <a:prstGeom prst="ellipse">
            <a:avLst/>
          </a:prstGeom>
          <a:solidFill>
            <a:sysClr val="window" lastClr="FFFFFF"/>
          </a:solidFill>
          <a:ln w="12700" cap="flat" cmpd="sng" algn="ctr">
            <a:solidFill>
              <a:schemeClr val="bg2">
                <a:lumMod val="25000"/>
              </a:scheme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1800" b="0" i="0" u="none" strike="noStrike" kern="0" cap="none" spc="0" normalizeH="0" baseline="0" noProof="0" dirty="0">
                <a:ln>
                  <a:noFill/>
                </a:ln>
                <a:solidFill>
                  <a:srgbClr val="A06843"/>
                </a:solidFill>
                <a:effectLst/>
                <a:uLnTx/>
                <a:uFillTx/>
              </a:rPr>
              <a:t> </a:t>
            </a:r>
            <a:endParaRPr kumimoji="0" lang="zh-CN" altLang="en-US" sz="1800" b="0" i="0" u="none" strike="noStrike" kern="0" cap="none" spc="0" normalizeH="0" baseline="0" noProof="0" dirty="0">
              <a:ln>
                <a:noFill/>
              </a:ln>
              <a:solidFill>
                <a:srgbClr val="A06843"/>
              </a:solidFill>
              <a:effectLst/>
              <a:uLnTx/>
              <a:uFillTx/>
            </a:endParaRPr>
          </a:p>
        </p:txBody>
      </p:sp>
      <p:cxnSp>
        <p:nvCxnSpPr>
          <p:cNvPr id="6" name="直接连接符 5"/>
          <p:cNvCxnSpPr/>
          <p:nvPr/>
        </p:nvCxnSpPr>
        <p:spPr>
          <a:xfrm flipV="1">
            <a:off x="1979569" y="4635410"/>
            <a:ext cx="8352928" cy="19886"/>
          </a:xfrm>
          <a:prstGeom prst="line">
            <a:avLst/>
          </a:prstGeom>
          <a:noFill/>
          <a:ln w="19050" cap="flat" cmpd="sng" algn="ctr">
            <a:solidFill>
              <a:schemeClr val="bg2">
                <a:lumMod val="25000"/>
              </a:schemeClr>
            </a:solidFill>
            <a:prstDash val="solid"/>
          </a:ln>
          <a:effectLst/>
        </p:spPr>
      </p:cxnSp>
      <p:sp>
        <p:nvSpPr>
          <p:cNvPr id="7" name="椭圆 6"/>
          <p:cNvSpPr/>
          <p:nvPr/>
        </p:nvSpPr>
        <p:spPr>
          <a:xfrm>
            <a:off x="10332497" y="4520465"/>
            <a:ext cx="281467" cy="281467"/>
          </a:xfrm>
          <a:prstGeom prst="ellipse">
            <a:avLst/>
          </a:prstGeom>
          <a:solidFill>
            <a:sysClr val="window" lastClr="FFFFFF"/>
          </a:solidFill>
          <a:ln w="12700" cap="flat" cmpd="sng" algn="ctr">
            <a:solidFill>
              <a:schemeClr val="bg2">
                <a:lumMod val="25000"/>
              </a:scheme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A06843"/>
              </a:solidFill>
              <a:effectLst/>
              <a:uLnTx/>
              <a:uFillTx/>
            </a:endParaRPr>
          </a:p>
        </p:txBody>
      </p:sp>
      <p:sp>
        <p:nvSpPr>
          <p:cNvPr id="8" name="椭圆 7"/>
          <p:cNvSpPr/>
          <p:nvPr/>
        </p:nvSpPr>
        <p:spPr>
          <a:xfrm>
            <a:off x="3438544" y="4517126"/>
            <a:ext cx="281467" cy="281467"/>
          </a:xfrm>
          <a:prstGeom prst="ellipse">
            <a:avLst/>
          </a:prstGeom>
          <a:solidFill>
            <a:sysClr val="window" lastClr="FFFFFF"/>
          </a:solidFill>
          <a:ln w="12700" cap="flat" cmpd="sng" algn="ctr">
            <a:solidFill>
              <a:schemeClr val="bg2">
                <a:lumMod val="25000"/>
              </a:scheme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1800" b="0" i="0" u="none" strike="noStrike" kern="0" cap="none" spc="0" normalizeH="0" baseline="0" noProof="0" dirty="0">
                <a:ln>
                  <a:noFill/>
                </a:ln>
                <a:solidFill>
                  <a:srgbClr val="A06843"/>
                </a:solidFill>
                <a:effectLst/>
                <a:uLnTx/>
                <a:uFillTx/>
              </a:rPr>
              <a:t>                                                                   </a:t>
            </a:r>
            <a:endParaRPr kumimoji="0" lang="zh-CN" altLang="en-US" sz="1800" b="0" i="0" u="none" strike="noStrike" kern="0" cap="none" spc="0" normalizeH="0" baseline="0" noProof="0" dirty="0">
              <a:ln>
                <a:noFill/>
              </a:ln>
              <a:solidFill>
                <a:srgbClr val="A06843"/>
              </a:solidFill>
              <a:effectLst/>
              <a:uLnTx/>
              <a:uFillTx/>
            </a:endParaRPr>
          </a:p>
        </p:txBody>
      </p:sp>
      <p:sp>
        <p:nvSpPr>
          <p:cNvPr id="9" name="椭圆 8"/>
          <p:cNvSpPr/>
          <p:nvPr/>
        </p:nvSpPr>
        <p:spPr>
          <a:xfrm>
            <a:off x="5964948" y="4495238"/>
            <a:ext cx="281467" cy="281467"/>
          </a:xfrm>
          <a:prstGeom prst="ellipse">
            <a:avLst/>
          </a:prstGeom>
          <a:solidFill>
            <a:sysClr val="window" lastClr="FFFFFF"/>
          </a:solidFill>
          <a:ln w="12700" cap="flat" cmpd="sng" algn="ctr">
            <a:solidFill>
              <a:schemeClr val="bg2">
                <a:lumMod val="25000"/>
              </a:scheme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A06843"/>
              </a:solidFill>
              <a:effectLst/>
              <a:uLnTx/>
              <a:uFillTx/>
            </a:endParaRPr>
          </a:p>
        </p:txBody>
      </p:sp>
      <p:sp>
        <p:nvSpPr>
          <p:cNvPr id="10" name="椭圆 9"/>
          <p:cNvSpPr/>
          <p:nvPr/>
        </p:nvSpPr>
        <p:spPr>
          <a:xfrm>
            <a:off x="8526174" y="4507998"/>
            <a:ext cx="281467" cy="281467"/>
          </a:xfrm>
          <a:prstGeom prst="ellipse">
            <a:avLst/>
          </a:prstGeom>
          <a:solidFill>
            <a:sysClr val="window" lastClr="FFFFFF"/>
          </a:solidFill>
          <a:ln w="12700" cap="flat" cmpd="sng" algn="ctr">
            <a:solidFill>
              <a:schemeClr val="bg2">
                <a:lumMod val="25000"/>
              </a:scheme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A06843"/>
              </a:solidFill>
              <a:effectLst/>
              <a:uLnTx/>
              <a:uFillTx/>
            </a:endParaRPr>
          </a:p>
        </p:txBody>
      </p:sp>
      <p:grpSp>
        <p:nvGrpSpPr>
          <p:cNvPr id="11" name="组合 10"/>
          <p:cNvGrpSpPr/>
          <p:nvPr/>
        </p:nvGrpSpPr>
        <p:grpSpPr>
          <a:xfrm>
            <a:off x="2787189" y="5029902"/>
            <a:ext cx="1584176" cy="743187"/>
            <a:chOff x="2727156" y="3246531"/>
            <a:chExt cx="1584176" cy="743187"/>
          </a:xfrm>
          <a:solidFill>
            <a:srgbClr val="EE493F"/>
          </a:solidFill>
        </p:grpSpPr>
        <p:sp>
          <p:nvSpPr>
            <p:cNvPr id="12" name="任意多边形 10"/>
            <p:cNvSpPr/>
            <p:nvPr/>
          </p:nvSpPr>
          <p:spPr>
            <a:xfrm>
              <a:off x="2727156" y="3246531"/>
              <a:ext cx="1584176" cy="743187"/>
            </a:xfrm>
            <a:custGeom>
              <a:avLst/>
              <a:gdLst>
                <a:gd name="connsiteX0" fmla="*/ 792089 w 1584176"/>
                <a:gd name="connsiteY0" fmla="*/ 0 h 743187"/>
                <a:gd name="connsiteX1" fmla="*/ 932822 w 1584176"/>
                <a:gd name="connsiteY1" fmla="*/ 95115 h 743187"/>
                <a:gd name="connsiteX2" fmla="*/ 1584176 w 1584176"/>
                <a:gd name="connsiteY2" fmla="*/ 95115 h 743187"/>
                <a:gd name="connsiteX3" fmla="*/ 1584176 w 1584176"/>
                <a:gd name="connsiteY3" fmla="*/ 743187 h 743187"/>
                <a:gd name="connsiteX4" fmla="*/ 0 w 1584176"/>
                <a:gd name="connsiteY4" fmla="*/ 743187 h 743187"/>
                <a:gd name="connsiteX5" fmla="*/ 0 w 1584176"/>
                <a:gd name="connsiteY5" fmla="*/ 95115 h 743187"/>
                <a:gd name="connsiteX6" fmla="*/ 651355 w 1584176"/>
                <a:gd name="connsiteY6" fmla="*/ 95115 h 743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84176" h="743187">
                  <a:moveTo>
                    <a:pt x="792089" y="0"/>
                  </a:moveTo>
                  <a:lnTo>
                    <a:pt x="932822" y="95115"/>
                  </a:lnTo>
                  <a:lnTo>
                    <a:pt x="1584176" y="95115"/>
                  </a:lnTo>
                  <a:lnTo>
                    <a:pt x="1584176" y="743187"/>
                  </a:lnTo>
                  <a:lnTo>
                    <a:pt x="0" y="743187"/>
                  </a:lnTo>
                  <a:lnTo>
                    <a:pt x="0" y="95115"/>
                  </a:lnTo>
                  <a:lnTo>
                    <a:pt x="651355" y="95115"/>
                  </a:lnTo>
                  <a:close/>
                </a:path>
              </a:pathLst>
            </a:custGeom>
            <a:solidFill>
              <a:srgbClr val="FFBF4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A06843"/>
                </a:solidFill>
                <a:effectLst/>
                <a:uLnTx/>
                <a:uFillTx/>
              </a:endParaRPr>
            </a:p>
          </p:txBody>
        </p:sp>
        <p:sp>
          <p:nvSpPr>
            <p:cNvPr id="13" name="文本框 12"/>
            <p:cNvSpPr txBox="1"/>
            <p:nvPr/>
          </p:nvSpPr>
          <p:spPr>
            <a:xfrm>
              <a:off x="2993861" y="3367319"/>
              <a:ext cx="1050765" cy="58477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3200" b="1" i="0" u="none" strike="noStrike" kern="0" cap="none" spc="0" normalizeH="0" baseline="0" noProof="0" dirty="0">
                  <a:ln>
                    <a:noFill/>
                  </a:ln>
                  <a:solidFill>
                    <a:prstClr val="white"/>
                  </a:solidFill>
                  <a:effectLst/>
                  <a:uLnTx/>
                  <a:uFillTx/>
                </a:rPr>
                <a:t>Title</a:t>
              </a:r>
              <a:endParaRPr kumimoji="0" lang="zh-CN" altLang="en-US" sz="3200" b="1" i="0" u="none" strike="noStrike" kern="0" cap="none" spc="0" normalizeH="0" baseline="0" noProof="0" dirty="0">
                <a:ln>
                  <a:noFill/>
                </a:ln>
                <a:solidFill>
                  <a:prstClr val="white"/>
                </a:solidFill>
                <a:effectLst/>
                <a:uLnTx/>
                <a:uFillTx/>
              </a:endParaRPr>
            </a:p>
          </p:txBody>
        </p:sp>
      </p:grpSp>
      <p:grpSp>
        <p:nvGrpSpPr>
          <p:cNvPr id="14" name="组合 13"/>
          <p:cNvGrpSpPr/>
          <p:nvPr/>
        </p:nvGrpSpPr>
        <p:grpSpPr>
          <a:xfrm>
            <a:off x="5313593" y="5029901"/>
            <a:ext cx="1584176" cy="743187"/>
            <a:chOff x="2727156" y="3246531"/>
            <a:chExt cx="1584176" cy="743187"/>
          </a:xfrm>
        </p:grpSpPr>
        <p:sp>
          <p:nvSpPr>
            <p:cNvPr id="15" name="任意多边形 13"/>
            <p:cNvSpPr/>
            <p:nvPr/>
          </p:nvSpPr>
          <p:spPr>
            <a:xfrm>
              <a:off x="2727156" y="3246531"/>
              <a:ext cx="1584176" cy="743187"/>
            </a:xfrm>
            <a:custGeom>
              <a:avLst/>
              <a:gdLst>
                <a:gd name="connsiteX0" fmla="*/ 792089 w 1584176"/>
                <a:gd name="connsiteY0" fmla="*/ 0 h 743187"/>
                <a:gd name="connsiteX1" fmla="*/ 932822 w 1584176"/>
                <a:gd name="connsiteY1" fmla="*/ 95115 h 743187"/>
                <a:gd name="connsiteX2" fmla="*/ 1584176 w 1584176"/>
                <a:gd name="connsiteY2" fmla="*/ 95115 h 743187"/>
                <a:gd name="connsiteX3" fmla="*/ 1584176 w 1584176"/>
                <a:gd name="connsiteY3" fmla="*/ 743187 h 743187"/>
                <a:gd name="connsiteX4" fmla="*/ 0 w 1584176"/>
                <a:gd name="connsiteY4" fmla="*/ 743187 h 743187"/>
                <a:gd name="connsiteX5" fmla="*/ 0 w 1584176"/>
                <a:gd name="connsiteY5" fmla="*/ 95115 h 743187"/>
                <a:gd name="connsiteX6" fmla="*/ 651355 w 1584176"/>
                <a:gd name="connsiteY6" fmla="*/ 95115 h 743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84176" h="743187">
                  <a:moveTo>
                    <a:pt x="792089" y="0"/>
                  </a:moveTo>
                  <a:lnTo>
                    <a:pt x="932822" y="95115"/>
                  </a:lnTo>
                  <a:lnTo>
                    <a:pt x="1584176" y="95115"/>
                  </a:lnTo>
                  <a:lnTo>
                    <a:pt x="1584176" y="743187"/>
                  </a:lnTo>
                  <a:lnTo>
                    <a:pt x="0" y="743187"/>
                  </a:lnTo>
                  <a:lnTo>
                    <a:pt x="0" y="95115"/>
                  </a:lnTo>
                  <a:lnTo>
                    <a:pt x="651355" y="95115"/>
                  </a:lnTo>
                  <a:close/>
                </a:path>
              </a:pathLst>
            </a:custGeom>
            <a:solidFill>
              <a:srgbClr val="EDD69D"/>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rgbClr val="A06843"/>
                </a:solidFill>
                <a:effectLst/>
                <a:uLnTx/>
                <a:uFillTx/>
              </a:endParaRPr>
            </a:p>
          </p:txBody>
        </p:sp>
        <p:sp>
          <p:nvSpPr>
            <p:cNvPr id="16" name="文本框 15"/>
            <p:cNvSpPr txBox="1"/>
            <p:nvPr/>
          </p:nvSpPr>
          <p:spPr>
            <a:xfrm>
              <a:off x="3134595" y="3367318"/>
              <a:ext cx="1050765" cy="58477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3200" b="1" i="0" u="none" strike="noStrike" kern="0" cap="none" spc="0" normalizeH="0" baseline="0" noProof="0" dirty="0">
                  <a:ln>
                    <a:noFill/>
                  </a:ln>
                  <a:solidFill>
                    <a:prstClr val="white"/>
                  </a:solidFill>
                  <a:effectLst/>
                  <a:uLnTx/>
                  <a:uFillTx/>
                </a:rPr>
                <a:t>Title</a:t>
              </a:r>
              <a:endParaRPr kumimoji="0" lang="zh-CN" altLang="en-US" sz="3200" b="1" i="0" u="none" strike="noStrike" kern="0" cap="none" spc="0" normalizeH="0" baseline="0" noProof="0" dirty="0">
                <a:ln>
                  <a:noFill/>
                </a:ln>
                <a:solidFill>
                  <a:prstClr val="white"/>
                </a:solidFill>
                <a:effectLst/>
                <a:uLnTx/>
                <a:uFillTx/>
              </a:endParaRPr>
            </a:p>
          </p:txBody>
        </p:sp>
      </p:grpSp>
      <p:grpSp>
        <p:nvGrpSpPr>
          <p:cNvPr id="17" name="组合 16"/>
          <p:cNvGrpSpPr/>
          <p:nvPr/>
        </p:nvGrpSpPr>
        <p:grpSpPr>
          <a:xfrm>
            <a:off x="7874819" y="5029900"/>
            <a:ext cx="1584176" cy="743187"/>
            <a:chOff x="2727156" y="3246531"/>
            <a:chExt cx="1584176" cy="743187"/>
          </a:xfrm>
        </p:grpSpPr>
        <p:sp>
          <p:nvSpPr>
            <p:cNvPr id="18" name="任意多边形 16"/>
            <p:cNvSpPr/>
            <p:nvPr/>
          </p:nvSpPr>
          <p:spPr>
            <a:xfrm>
              <a:off x="2727156" y="3246531"/>
              <a:ext cx="1584176" cy="743187"/>
            </a:xfrm>
            <a:custGeom>
              <a:avLst/>
              <a:gdLst>
                <a:gd name="connsiteX0" fmla="*/ 792089 w 1584176"/>
                <a:gd name="connsiteY0" fmla="*/ 0 h 743187"/>
                <a:gd name="connsiteX1" fmla="*/ 932822 w 1584176"/>
                <a:gd name="connsiteY1" fmla="*/ 95115 h 743187"/>
                <a:gd name="connsiteX2" fmla="*/ 1584176 w 1584176"/>
                <a:gd name="connsiteY2" fmla="*/ 95115 h 743187"/>
                <a:gd name="connsiteX3" fmla="*/ 1584176 w 1584176"/>
                <a:gd name="connsiteY3" fmla="*/ 743187 h 743187"/>
                <a:gd name="connsiteX4" fmla="*/ 0 w 1584176"/>
                <a:gd name="connsiteY4" fmla="*/ 743187 h 743187"/>
                <a:gd name="connsiteX5" fmla="*/ 0 w 1584176"/>
                <a:gd name="connsiteY5" fmla="*/ 95115 h 743187"/>
                <a:gd name="connsiteX6" fmla="*/ 651355 w 1584176"/>
                <a:gd name="connsiteY6" fmla="*/ 95115 h 743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84176" h="743187">
                  <a:moveTo>
                    <a:pt x="792089" y="0"/>
                  </a:moveTo>
                  <a:lnTo>
                    <a:pt x="932822" y="95115"/>
                  </a:lnTo>
                  <a:lnTo>
                    <a:pt x="1584176" y="95115"/>
                  </a:lnTo>
                  <a:lnTo>
                    <a:pt x="1584176" y="743187"/>
                  </a:lnTo>
                  <a:lnTo>
                    <a:pt x="0" y="743187"/>
                  </a:lnTo>
                  <a:lnTo>
                    <a:pt x="0" y="95115"/>
                  </a:lnTo>
                  <a:lnTo>
                    <a:pt x="651355" y="95115"/>
                  </a:lnTo>
                  <a:close/>
                </a:path>
              </a:pathLst>
            </a:custGeom>
            <a:solidFill>
              <a:srgbClr val="FFBF4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rgbClr val="A06843"/>
                </a:solidFill>
                <a:effectLst/>
                <a:uLnTx/>
                <a:uFillTx/>
              </a:endParaRPr>
            </a:p>
          </p:txBody>
        </p:sp>
        <p:sp>
          <p:nvSpPr>
            <p:cNvPr id="19" name="文本框 18"/>
            <p:cNvSpPr txBox="1"/>
            <p:nvPr/>
          </p:nvSpPr>
          <p:spPr>
            <a:xfrm>
              <a:off x="2993861" y="3367319"/>
              <a:ext cx="1050765" cy="58477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3200" b="1" i="0" u="none" strike="noStrike" kern="0" cap="none" spc="0" normalizeH="0" baseline="0" noProof="0" dirty="0">
                  <a:ln>
                    <a:noFill/>
                  </a:ln>
                  <a:solidFill>
                    <a:prstClr val="white"/>
                  </a:solidFill>
                  <a:effectLst/>
                  <a:uLnTx/>
                  <a:uFillTx/>
                </a:rPr>
                <a:t>Title</a:t>
              </a:r>
              <a:endParaRPr kumimoji="0" lang="zh-CN" altLang="en-US" sz="3200" b="1" i="0" u="none" strike="noStrike" kern="0" cap="none" spc="0" normalizeH="0" baseline="0" noProof="0" dirty="0">
                <a:ln>
                  <a:noFill/>
                </a:ln>
                <a:solidFill>
                  <a:prstClr val="white"/>
                </a:solidFill>
                <a:effectLst/>
                <a:uLnTx/>
                <a:uFillTx/>
              </a:endParaRPr>
            </a:p>
          </p:txBody>
        </p:sp>
      </p:grpSp>
      <p:sp>
        <p:nvSpPr>
          <p:cNvPr id="20" name="矩形 19"/>
          <p:cNvSpPr/>
          <p:nvPr/>
        </p:nvSpPr>
        <p:spPr>
          <a:xfrm>
            <a:off x="1731453" y="2572910"/>
            <a:ext cx="8922427" cy="461665"/>
          </a:xfrm>
          <a:prstGeom prst="rect">
            <a:avLst/>
          </a:prstGeom>
          <a:ln>
            <a:no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zh-CN" altLang="en-US" sz="1200" b="0" i="0" u="none" strike="noStrike" kern="0" cap="none" spc="0" normalizeH="0" baseline="0" noProof="0" dirty="0">
                <a:ln>
                  <a:noFill/>
                </a:ln>
                <a:solidFill>
                  <a:schemeClr val="bg2">
                    <a:lumMod val="25000"/>
                  </a:schemeClr>
                </a:solidFill>
                <a:effectLst/>
                <a:uLnTx/>
                <a:uFillTx/>
                <a:latin typeface="+mj-ea"/>
                <a:ea typeface="+mj-ea"/>
              </a:rPr>
              <a:t>Please fill in what you need here. Please fill in what you need here. Please fill in what you need here. Please fill in what you need here. Please fill in what you need here. Please fill in what you need here.</a:t>
            </a:r>
          </a:p>
        </p:txBody>
      </p:sp>
      <p:cxnSp>
        <p:nvCxnSpPr>
          <p:cNvPr id="21" name="直接连接符 20"/>
          <p:cNvCxnSpPr/>
          <p:nvPr/>
        </p:nvCxnSpPr>
        <p:spPr>
          <a:xfrm>
            <a:off x="1828717" y="2482757"/>
            <a:ext cx="8817971" cy="0"/>
          </a:xfrm>
          <a:prstGeom prst="line">
            <a:avLst/>
          </a:prstGeom>
          <a:noFill/>
          <a:ln w="6350" cap="flat" cmpd="sng" algn="ctr">
            <a:solidFill>
              <a:schemeClr val="bg2">
                <a:lumMod val="25000"/>
              </a:schemeClr>
            </a:solidFill>
            <a:prstDash val="solid"/>
            <a:miter lim="800000"/>
          </a:ln>
          <a:effectLst/>
        </p:spPr>
      </p:cxnSp>
      <p:sp>
        <p:nvSpPr>
          <p:cNvPr id="22" name="文本框 21"/>
          <p:cNvSpPr txBox="1"/>
          <p:nvPr/>
        </p:nvSpPr>
        <p:spPr>
          <a:xfrm>
            <a:off x="1731453" y="2078291"/>
            <a:ext cx="3723149" cy="338554"/>
          </a:xfrm>
          <a:prstGeom prst="rect">
            <a:avLst/>
          </a:prstGeom>
          <a:noFill/>
          <a:ln>
            <a:noFill/>
          </a:ln>
        </p:spPr>
        <p:txBody>
          <a:bodyPr wrap="square" rtlCol="0">
            <a:spAutoFit/>
          </a:bodyPr>
          <a:lstStyle>
            <a:defPPr>
              <a:defRPr lang="zh-CN"/>
            </a:defPPr>
            <a:lvl1pPr algn="ctr">
              <a:defRPr sz="3200" b="1">
                <a:solidFill>
                  <a:srgbClr val="808080"/>
                </a:solidFill>
                <a:latin typeface="微软雅黑" panose="020B0503020204020204" pitchFamily="34" charset="-122"/>
                <a:ea typeface="微软雅黑" panose="020B0503020204020204" pitchFamily="34" charset="-122"/>
              </a:defRPr>
            </a:lvl1pPr>
          </a:lstStyle>
          <a:p>
            <a:pPr marL="0" marR="0" lvl="0" indent="0" algn="l" defTabSz="914400" eaLnBrk="1" fontAlgn="auto" latinLnBrk="0" hangingPunct="1">
              <a:lnSpc>
                <a:spcPct val="100000"/>
              </a:lnSpc>
              <a:spcBef>
                <a:spcPts val="0"/>
              </a:spcBef>
              <a:spcAft>
                <a:spcPts val="0"/>
              </a:spcAft>
              <a:buClrTx/>
              <a:buSzTx/>
              <a:buFontTx/>
              <a:buNone/>
              <a:defRPr/>
            </a:pPr>
            <a:r>
              <a:rPr kumimoji="0" lang="zh-CN" altLang="en-US" sz="1600" b="1" i="0" u="none" strike="noStrike" kern="0" cap="none" spc="0" normalizeH="0" baseline="0" noProof="0" dirty="0">
                <a:ln>
                  <a:noFill/>
                </a:ln>
                <a:solidFill>
                  <a:schemeClr val="bg2">
                    <a:lumMod val="25000"/>
                  </a:schemeClr>
                </a:solidFill>
                <a:effectLst/>
                <a:uLnTx/>
                <a:uFillTx/>
                <a:latin typeface="+mj-ea"/>
                <a:ea typeface="+mj-ea"/>
              </a:rPr>
              <a:t>Please enter your title here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down)">
                                      <p:cBhvr>
                                        <p:cTn id="11" dur="500"/>
                                        <p:tgtEl>
                                          <p:spTgt spid="3"/>
                                        </p:tgtEl>
                                      </p:cBhvr>
                                    </p:animEffect>
                                  </p:childTnLst>
                                </p:cTn>
                              </p:par>
                              <p:par>
                                <p:cTn id="12" presetID="22" presetClass="entr" presetSubtype="8" fill="hold" nodeType="with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wipe(left)">
                                      <p:cBhvr>
                                        <p:cTn id="14" dur="1000"/>
                                        <p:tgtEl>
                                          <p:spTgt spid="6"/>
                                        </p:tgtEl>
                                      </p:cBhvr>
                                    </p:animEffect>
                                  </p:childTnLst>
                                </p:cTn>
                              </p:par>
                            </p:childTnLst>
                          </p:cTn>
                        </p:par>
                        <p:par>
                          <p:cTn id="15" fill="hold">
                            <p:stCondLst>
                              <p:cond delay="1000"/>
                            </p:stCondLst>
                            <p:childTnLst>
                              <p:par>
                                <p:cTn id="16" presetID="23" presetClass="entr" presetSubtype="36" fill="hold" grpId="0" nodeType="after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p:cTn id="18" dur="500" fill="hold"/>
                                        <p:tgtEl>
                                          <p:spTgt spid="5"/>
                                        </p:tgtEl>
                                        <p:attrNameLst>
                                          <p:attrName>ppt_w</p:attrName>
                                        </p:attrNameLst>
                                      </p:cBhvr>
                                      <p:tavLst>
                                        <p:tav tm="0">
                                          <p:val>
                                            <p:strVal val="(6*min(max(#ppt_w*#ppt_h,.3),1)-7.4)/-.7*#ppt_w"/>
                                          </p:val>
                                        </p:tav>
                                        <p:tav tm="100000">
                                          <p:val>
                                            <p:strVal val="#ppt_w"/>
                                          </p:val>
                                        </p:tav>
                                      </p:tavLst>
                                    </p:anim>
                                    <p:anim calcmode="lin" valueType="num">
                                      <p:cBhvr>
                                        <p:cTn id="19" dur="500" fill="hold"/>
                                        <p:tgtEl>
                                          <p:spTgt spid="5"/>
                                        </p:tgtEl>
                                        <p:attrNameLst>
                                          <p:attrName>ppt_h</p:attrName>
                                        </p:attrNameLst>
                                      </p:cBhvr>
                                      <p:tavLst>
                                        <p:tav tm="0">
                                          <p:val>
                                            <p:strVal val="(6*min(max(#ppt_w*#ppt_h,.3),1)-7.4)/-.7*#ppt_h"/>
                                          </p:val>
                                        </p:tav>
                                        <p:tav tm="100000">
                                          <p:val>
                                            <p:strVal val="#ppt_h"/>
                                          </p:val>
                                        </p:tav>
                                      </p:tavLst>
                                    </p:anim>
                                    <p:anim calcmode="lin" valueType="num">
                                      <p:cBhvr>
                                        <p:cTn id="20" dur="500" fill="hold"/>
                                        <p:tgtEl>
                                          <p:spTgt spid="5"/>
                                        </p:tgtEl>
                                        <p:attrNameLst>
                                          <p:attrName>ppt_x</p:attrName>
                                        </p:attrNameLst>
                                      </p:cBhvr>
                                      <p:tavLst>
                                        <p:tav tm="0">
                                          <p:val>
                                            <p:fltVal val="0.5"/>
                                          </p:val>
                                        </p:tav>
                                        <p:tav tm="100000">
                                          <p:val>
                                            <p:strVal val="#ppt_x"/>
                                          </p:val>
                                        </p:tav>
                                      </p:tavLst>
                                    </p:anim>
                                    <p:anim calcmode="lin" valueType="num">
                                      <p:cBhvr>
                                        <p:cTn id="21" dur="500" fill="hold"/>
                                        <p:tgtEl>
                                          <p:spTgt spid="5"/>
                                        </p:tgtEl>
                                        <p:attrNameLst>
                                          <p:attrName>ppt_y</p:attrName>
                                        </p:attrNameLst>
                                      </p:cBhvr>
                                      <p:tavLst>
                                        <p:tav tm="0">
                                          <p:val>
                                            <p:strVal val="1+(6*min(max(#ppt_w*#ppt_h,.3),1)-7.4)/-.7*#ppt_h/2"/>
                                          </p:val>
                                        </p:tav>
                                        <p:tav tm="100000">
                                          <p:val>
                                            <p:strVal val="#ppt_y"/>
                                          </p:val>
                                        </p:tav>
                                      </p:tavLst>
                                    </p:anim>
                                  </p:childTnLst>
                                </p:cTn>
                              </p:par>
                              <p:par>
                                <p:cTn id="22" presetID="23" presetClass="entr" presetSubtype="36" fill="hold" grpId="0" nodeType="with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p:cTn id="24" dur="500" fill="hold"/>
                                        <p:tgtEl>
                                          <p:spTgt spid="8"/>
                                        </p:tgtEl>
                                        <p:attrNameLst>
                                          <p:attrName>ppt_w</p:attrName>
                                        </p:attrNameLst>
                                      </p:cBhvr>
                                      <p:tavLst>
                                        <p:tav tm="0">
                                          <p:val>
                                            <p:strVal val="(6*min(max(#ppt_w*#ppt_h,.3),1)-7.4)/-.7*#ppt_w"/>
                                          </p:val>
                                        </p:tav>
                                        <p:tav tm="100000">
                                          <p:val>
                                            <p:strVal val="#ppt_w"/>
                                          </p:val>
                                        </p:tav>
                                      </p:tavLst>
                                    </p:anim>
                                    <p:anim calcmode="lin" valueType="num">
                                      <p:cBhvr>
                                        <p:cTn id="25" dur="500" fill="hold"/>
                                        <p:tgtEl>
                                          <p:spTgt spid="8"/>
                                        </p:tgtEl>
                                        <p:attrNameLst>
                                          <p:attrName>ppt_h</p:attrName>
                                        </p:attrNameLst>
                                      </p:cBhvr>
                                      <p:tavLst>
                                        <p:tav tm="0">
                                          <p:val>
                                            <p:strVal val="(6*min(max(#ppt_w*#ppt_h,.3),1)-7.4)/-.7*#ppt_h"/>
                                          </p:val>
                                        </p:tav>
                                        <p:tav tm="100000">
                                          <p:val>
                                            <p:strVal val="#ppt_h"/>
                                          </p:val>
                                        </p:tav>
                                      </p:tavLst>
                                    </p:anim>
                                    <p:anim calcmode="lin" valueType="num">
                                      <p:cBhvr>
                                        <p:cTn id="26" dur="500" fill="hold"/>
                                        <p:tgtEl>
                                          <p:spTgt spid="8"/>
                                        </p:tgtEl>
                                        <p:attrNameLst>
                                          <p:attrName>ppt_x</p:attrName>
                                        </p:attrNameLst>
                                      </p:cBhvr>
                                      <p:tavLst>
                                        <p:tav tm="0">
                                          <p:val>
                                            <p:fltVal val="0.5"/>
                                          </p:val>
                                        </p:tav>
                                        <p:tav tm="100000">
                                          <p:val>
                                            <p:strVal val="#ppt_x"/>
                                          </p:val>
                                        </p:tav>
                                      </p:tavLst>
                                    </p:anim>
                                    <p:anim calcmode="lin" valueType="num">
                                      <p:cBhvr>
                                        <p:cTn id="27" dur="500" fill="hold"/>
                                        <p:tgtEl>
                                          <p:spTgt spid="8"/>
                                        </p:tgtEl>
                                        <p:attrNameLst>
                                          <p:attrName>ppt_y</p:attrName>
                                        </p:attrNameLst>
                                      </p:cBhvr>
                                      <p:tavLst>
                                        <p:tav tm="0">
                                          <p:val>
                                            <p:strVal val="1+(6*min(max(#ppt_w*#ppt_h,.3),1)-7.4)/-.7*#ppt_h/2"/>
                                          </p:val>
                                        </p:tav>
                                        <p:tav tm="100000">
                                          <p:val>
                                            <p:strVal val="#ppt_y"/>
                                          </p:val>
                                        </p:tav>
                                      </p:tavLst>
                                    </p:anim>
                                  </p:childTnLst>
                                </p:cTn>
                              </p:par>
                              <p:par>
                                <p:cTn id="28" presetID="23" presetClass="entr" presetSubtype="36" fill="hold" grpId="0" nodeType="withEffect">
                                  <p:stCondLst>
                                    <p:cond delay="0"/>
                                  </p:stCondLst>
                                  <p:childTnLst>
                                    <p:set>
                                      <p:cBhvr>
                                        <p:cTn id="29" dur="1" fill="hold">
                                          <p:stCondLst>
                                            <p:cond delay="0"/>
                                          </p:stCondLst>
                                        </p:cTn>
                                        <p:tgtEl>
                                          <p:spTgt spid="9"/>
                                        </p:tgtEl>
                                        <p:attrNameLst>
                                          <p:attrName>style.visibility</p:attrName>
                                        </p:attrNameLst>
                                      </p:cBhvr>
                                      <p:to>
                                        <p:strVal val="visible"/>
                                      </p:to>
                                    </p:set>
                                    <p:anim calcmode="lin" valueType="num">
                                      <p:cBhvr>
                                        <p:cTn id="30" dur="500" fill="hold"/>
                                        <p:tgtEl>
                                          <p:spTgt spid="9"/>
                                        </p:tgtEl>
                                        <p:attrNameLst>
                                          <p:attrName>ppt_w</p:attrName>
                                        </p:attrNameLst>
                                      </p:cBhvr>
                                      <p:tavLst>
                                        <p:tav tm="0">
                                          <p:val>
                                            <p:strVal val="(6*min(max(#ppt_w*#ppt_h,.3),1)-7.4)/-.7*#ppt_w"/>
                                          </p:val>
                                        </p:tav>
                                        <p:tav tm="100000">
                                          <p:val>
                                            <p:strVal val="#ppt_w"/>
                                          </p:val>
                                        </p:tav>
                                      </p:tavLst>
                                    </p:anim>
                                    <p:anim calcmode="lin" valueType="num">
                                      <p:cBhvr>
                                        <p:cTn id="31" dur="500" fill="hold"/>
                                        <p:tgtEl>
                                          <p:spTgt spid="9"/>
                                        </p:tgtEl>
                                        <p:attrNameLst>
                                          <p:attrName>ppt_h</p:attrName>
                                        </p:attrNameLst>
                                      </p:cBhvr>
                                      <p:tavLst>
                                        <p:tav tm="0">
                                          <p:val>
                                            <p:strVal val="(6*min(max(#ppt_w*#ppt_h,.3),1)-7.4)/-.7*#ppt_h"/>
                                          </p:val>
                                        </p:tav>
                                        <p:tav tm="100000">
                                          <p:val>
                                            <p:strVal val="#ppt_h"/>
                                          </p:val>
                                        </p:tav>
                                      </p:tavLst>
                                    </p:anim>
                                    <p:anim calcmode="lin" valueType="num">
                                      <p:cBhvr>
                                        <p:cTn id="32" dur="500" fill="hold"/>
                                        <p:tgtEl>
                                          <p:spTgt spid="9"/>
                                        </p:tgtEl>
                                        <p:attrNameLst>
                                          <p:attrName>ppt_x</p:attrName>
                                        </p:attrNameLst>
                                      </p:cBhvr>
                                      <p:tavLst>
                                        <p:tav tm="0">
                                          <p:val>
                                            <p:fltVal val="0.5"/>
                                          </p:val>
                                        </p:tav>
                                        <p:tav tm="100000">
                                          <p:val>
                                            <p:strVal val="#ppt_x"/>
                                          </p:val>
                                        </p:tav>
                                      </p:tavLst>
                                    </p:anim>
                                    <p:anim calcmode="lin" valueType="num">
                                      <p:cBhvr>
                                        <p:cTn id="33" dur="500" fill="hold"/>
                                        <p:tgtEl>
                                          <p:spTgt spid="9"/>
                                        </p:tgtEl>
                                        <p:attrNameLst>
                                          <p:attrName>ppt_y</p:attrName>
                                        </p:attrNameLst>
                                      </p:cBhvr>
                                      <p:tavLst>
                                        <p:tav tm="0">
                                          <p:val>
                                            <p:strVal val="1+(6*min(max(#ppt_w*#ppt_h,.3),1)-7.4)/-.7*#ppt_h/2"/>
                                          </p:val>
                                        </p:tav>
                                        <p:tav tm="100000">
                                          <p:val>
                                            <p:strVal val="#ppt_y"/>
                                          </p:val>
                                        </p:tav>
                                      </p:tavLst>
                                    </p:anim>
                                  </p:childTnLst>
                                </p:cTn>
                              </p:par>
                              <p:par>
                                <p:cTn id="34" presetID="23" presetClass="entr" presetSubtype="36" fill="hold" grpId="0" nodeType="withEffect">
                                  <p:stCondLst>
                                    <p:cond delay="0"/>
                                  </p:stCondLst>
                                  <p:childTnLst>
                                    <p:set>
                                      <p:cBhvr>
                                        <p:cTn id="35" dur="1" fill="hold">
                                          <p:stCondLst>
                                            <p:cond delay="0"/>
                                          </p:stCondLst>
                                        </p:cTn>
                                        <p:tgtEl>
                                          <p:spTgt spid="10"/>
                                        </p:tgtEl>
                                        <p:attrNameLst>
                                          <p:attrName>style.visibility</p:attrName>
                                        </p:attrNameLst>
                                      </p:cBhvr>
                                      <p:to>
                                        <p:strVal val="visible"/>
                                      </p:to>
                                    </p:set>
                                    <p:anim calcmode="lin" valueType="num">
                                      <p:cBhvr>
                                        <p:cTn id="36" dur="500" fill="hold"/>
                                        <p:tgtEl>
                                          <p:spTgt spid="10"/>
                                        </p:tgtEl>
                                        <p:attrNameLst>
                                          <p:attrName>ppt_w</p:attrName>
                                        </p:attrNameLst>
                                      </p:cBhvr>
                                      <p:tavLst>
                                        <p:tav tm="0">
                                          <p:val>
                                            <p:strVal val="(6*min(max(#ppt_w*#ppt_h,.3),1)-7.4)/-.7*#ppt_w"/>
                                          </p:val>
                                        </p:tav>
                                        <p:tav tm="100000">
                                          <p:val>
                                            <p:strVal val="#ppt_w"/>
                                          </p:val>
                                        </p:tav>
                                      </p:tavLst>
                                    </p:anim>
                                    <p:anim calcmode="lin" valueType="num">
                                      <p:cBhvr>
                                        <p:cTn id="37" dur="500" fill="hold"/>
                                        <p:tgtEl>
                                          <p:spTgt spid="10"/>
                                        </p:tgtEl>
                                        <p:attrNameLst>
                                          <p:attrName>ppt_h</p:attrName>
                                        </p:attrNameLst>
                                      </p:cBhvr>
                                      <p:tavLst>
                                        <p:tav tm="0">
                                          <p:val>
                                            <p:strVal val="(6*min(max(#ppt_w*#ppt_h,.3),1)-7.4)/-.7*#ppt_h"/>
                                          </p:val>
                                        </p:tav>
                                        <p:tav tm="100000">
                                          <p:val>
                                            <p:strVal val="#ppt_h"/>
                                          </p:val>
                                        </p:tav>
                                      </p:tavLst>
                                    </p:anim>
                                    <p:anim calcmode="lin" valueType="num">
                                      <p:cBhvr>
                                        <p:cTn id="38" dur="500" fill="hold"/>
                                        <p:tgtEl>
                                          <p:spTgt spid="10"/>
                                        </p:tgtEl>
                                        <p:attrNameLst>
                                          <p:attrName>ppt_x</p:attrName>
                                        </p:attrNameLst>
                                      </p:cBhvr>
                                      <p:tavLst>
                                        <p:tav tm="0">
                                          <p:val>
                                            <p:fltVal val="0.5"/>
                                          </p:val>
                                        </p:tav>
                                        <p:tav tm="100000">
                                          <p:val>
                                            <p:strVal val="#ppt_x"/>
                                          </p:val>
                                        </p:tav>
                                      </p:tavLst>
                                    </p:anim>
                                    <p:anim calcmode="lin" valueType="num">
                                      <p:cBhvr>
                                        <p:cTn id="39" dur="500" fill="hold"/>
                                        <p:tgtEl>
                                          <p:spTgt spid="10"/>
                                        </p:tgtEl>
                                        <p:attrNameLst>
                                          <p:attrName>ppt_y</p:attrName>
                                        </p:attrNameLst>
                                      </p:cBhvr>
                                      <p:tavLst>
                                        <p:tav tm="0">
                                          <p:val>
                                            <p:strVal val="1+(6*min(max(#ppt_w*#ppt_h,.3),1)-7.4)/-.7*#ppt_h/2"/>
                                          </p:val>
                                        </p:tav>
                                        <p:tav tm="100000">
                                          <p:val>
                                            <p:strVal val="#ppt_y"/>
                                          </p:val>
                                        </p:tav>
                                      </p:tavLst>
                                    </p:anim>
                                  </p:childTnLst>
                                </p:cTn>
                              </p:par>
                              <p:par>
                                <p:cTn id="40" presetID="23" presetClass="entr" presetSubtype="36" fill="hold" grpId="0" nodeType="withEffect">
                                  <p:stCondLst>
                                    <p:cond delay="0"/>
                                  </p:stCondLst>
                                  <p:childTnLst>
                                    <p:set>
                                      <p:cBhvr>
                                        <p:cTn id="41" dur="1" fill="hold">
                                          <p:stCondLst>
                                            <p:cond delay="0"/>
                                          </p:stCondLst>
                                        </p:cTn>
                                        <p:tgtEl>
                                          <p:spTgt spid="7"/>
                                        </p:tgtEl>
                                        <p:attrNameLst>
                                          <p:attrName>style.visibility</p:attrName>
                                        </p:attrNameLst>
                                      </p:cBhvr>
                                      <p:to>
                                        <p:strVal val="visible"/>
                                      </p:to>
                                    </p:set>
                                    <p:anim calcmode="lin" valueType="num">
                                      <p:cBhvr>
                                        <p:cTn id="42" dur="500" fill="hold"/>
                                        <p:tgtEl>
                                          <p:spTgt spid="7"/>
                                        </p:tgtEl>
                                        <p:attrNameLst>
                                          <p:attrName>ppt_w</p:attrName>
                                        </p:attrNameLst>
                                      </p:cBhvr>
                                      <p:tavLst>
                                        <p:tav tm="0">
                                          <p:val>
                                            <p:strVal val="(6*min(max(#ppt_w*#ppt_h,.3),1)-7.4)/-.7*#ppt_w"/>
                                          </p:val>
                                        </p:tav>
                                        <p:tav tm="100000">
                                          <p:val>
                                            <p:strVal val="#ppt_w"/>
                                          </p:val>
                                        </p:tav>
                                      </p:tavLst>
                                    </p:anim>
                                    <p:anim calcmode="lin" valueType="num">
                                      <p:cBhvr>
                                        <p:cTn id="43" dur="500" fill="hold"/>
                                        <p:tgtEl>
                                          <p:spTgt spid="7"/>
                                        </p:tgtEl>
                                        <p:attrNameLst>
                                          <p:attrName>ppt_h</p:attrName>
                                        </p:attrNameLst>
                                      </p:cBhvr>
                                      <p:tavLst>
                                        <p:tav tm="0">
                                          <p:val>
                                            <p:strVal val="(6*min(max(#ppt_w*#ppt_h,.3),1)-7.4)/-.7*#ppt_h"/>
                                          </p:val>
                                        </p:tav>
                                        <p:tav tm="100000">
                                          <p:val>
                                            <p:strVal val="#ppt_h"/>
                                          </p:val>
                                        </p:tav>
                                      </p:tavLst>
                                    </p:anim>
                                    <p:anim calcmode="lin" valueType="num">
                                      <p:cBhvr>
                                        <p:cTn id="44" dur="500" fill="hold"/>
                                        <p:tgtEl>
                                          <p:spTgt spid="7"/>
                                        </p:tgtEl>
                                        <p:attrNameLst>
                                          <p:attrName>ppt_x</p:attrName>
                                        </p:attrNameLst>
                                      </p:cBhvr>
                                      <p:tavLst>
                                        <p:tav tm="0">
                                          <p:val>
                                            <p:fltVal val="0.5"/>
                                          </p:val>
                                        </p:tav>
                                        <p:tav tm="100000">
                                          <p:val>
                                            <p:strVal val="#ppt_x"/>
                                          </p:val>
                                        </p:tav>
                                      </p:tavLst>
                                    </p:anim>
                                    <p:anim calcmode="lin" valueType="num">
                                      <p:cBhvr>
                                        <p:cTn id="45" dur="500" fill="hold"/>
                                        <p:tgtEl>
                                          <p:spTgt spid="7"/>
                                        </p:tgtEl>
                                        <p:attrNameLst>
                                          <p:attrName>ppt_y</p:attrName>
                                        </p:attrNameLst>
                                      </p:cBhvr>
                                      <p:tavLst>
                                        <p:tav tm="0">
                                          <p:val>
                                            <p:strVal val="1+(6*min(max(#ppt_w*#ppt_h,.3),1)-7.4)/-.7*#ppt_h/2"/>
                                          </p:val>
                                        </p:tav>
                                        <p:tav tm="100000">
                                          <p:val>
                                            <p:strVal val="#ppt_y"/>
                                          </p:val>
                                        </p:tav>
                                      </p:tavLst>
                                    </p:anim>
                                  </p:childTnLst>
                                </p:cTn>
                              </p:par>
                            </p:childTnLst>
                          </p:cTn>
                        </p:par>
                        <p:par>
                          <p:cTn id="46" fill="hold">
                            <p:stCondLst>
                              <p:cond delay="1500"/>
                            </p:stCondLst>
                            <p:childTnLst>
                              <p:par>
                                <p:cTn id="47" presetID="12" presetClass="entr" presetSubtype="1" fill="hold" nodeType="after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p:tgtEl>
                                          <p:spTgt spid="11"/>
                                        </p:tgtEl>
                                        <p:attrNameLst>
                                          <p:attrName>ppt_y</p:attrName>
                                        </p:attrNameLst>
                                      </p:cBhvr>
                                      <p:tavLst>
                                        <p:tav tm="0">
                                          <p:val>
                                            <p:strVal val="#ppt_y-#ppt_h*1.125000"/>
                                          </p:val>
                                        </p:tav>
                                        <p:tav tm="100000">
                                          <p:val>
                                            <p:strVal val="#ppt_y"/>
                                          </p:val>
                                        </p:tav>
                                      </p:tavLst>
                                    </p:anim>
                                    <p:animEffect transition="in" filter="wipe(down)">
                                      <p:cBhvr>
                                        <p:cTn id="50" dur="500"/>
                                        <p:tgtEl>
                                          <p:spTgt spid="11"/>
                                        </p:tgtEl>
                                      </p:cBhvr>
                                    </p:animEffect>
                                  </p:childTnLst>
                                </p:cTn>
                              </p:par>
                              <p:par>
                                <p:cTn id="51" presetID="12" presetClass="entr" presetSubtype="1" fill="hold" nodeType="withEffect">
                                  <p:stCondLst>
                                    <p:cond delay="250"/>
                                  </p:stCondLst>
                                  <p:childTnLst>
                                    <p:set>
                                      <p:cBhvr>
                                        <p:cTn id="52" dur="1" fill="hold">
                                          <p:stCondLst>
                                            <p:cond delay="0"/>
                                          </p:stCondLst>
                                        </p:cTn>
                                        <p:tgtEl>
                                          <p:spTgt spid="14"/>
                                        </p:tgtEl>
                                        <p:attrNameLst>
                                          <p:attrName>style.visibility</p:attrName>
                                        </p:attrNameLst>
                                      </p:cBhvr>
                                      <p:to>
                                        <p:strVal val="visible"/>
                                      </p:to>
                                    </p:set>
                                    <p:anim calcmode="lin" valueType="num">
                                      <p:cBhvr additive="base">
                                        <p:cTn id="53" dur="500"/>
                                        <p:tgtEl>
                                          <p:spTgt spid="14"/>
                                        </p:tgtEl>
                                        <p:attrNameLst>
                                          <p:attrName>ppt_y</p:attrName>
                                        </p:attrNameLst>
                                      </p:cBhvr>
                                      <p:tavLst>
                                        <p:tav tm="0">
                                          <p:val>
                                            <p:strVal val="#ppt_y-#ppt_h*1.125000"/>
                                          </p:val>
                                        </p:tav>
                                        <p:tav tm="100000">
                                          <p:val>
                                            <p:strVal val="#ppt_y"/>
                                          </p:val>
                                        </p:tav>
                                      </p:tavLst>
                                    </p:anim>
                                    <p:animEffect transition="in" filter="wipe(down)">
                                      <p:cBhvr>
                                        <p:cTn id="54" dur="500"/>
                                        <p:tgtEl>
                                          <p:spTgt spid="14"/>
                                        </p:tgtEl>
                                      </p:cBhvr>
                                    </p:animEffect>
                                  </p:childTnLst>
                                </p:cTn>
                              </p:par>
                              <p:par>
                                <p:cTn id="55" presetID="12" presetClass="entr" presetSubtype="1" fill="hold" nodeType="withEffect">
                                  <p:stCondLst>
                                    <p:cond delay="500"/>
                                  </p:stCondLst>
                                  <p:childTnLst>
                                    <p:set>
                                      <p:cBhvr>
                                        <p:cTn id="56" dur="1" fill="hold">
                                          <p:stCondLst>
                                            <p:cond delay="0"/>
                                          </p:stCondLst>
                                        </p:cTn>
                                        <p:tgtEl>
                                          <p:spTgt spid="17"/>
                                        </p:tgtEl>
                                        <p:attrNameLst>
                                          <p:attrName>style.visibility</p:attrName>
                                        </p:attrNameLst>
                                      </p:cBhvr>
                                      <p:to>
                                        <p:strVal val="visible"/>
                                      </p:to>
                                    </p:set>
                                    <p:anim calcmode="lin" valueType="num">
                                      <p:cBhvr additive="base">
                                        <p:cTn id="57" dur="500"/>
                                        <p:tgtEl>
                                          <p:spTgt spid="17"/>
                                        </p:tgtEl>
                                        <p:attrNameLst>
                                          <p:attrName>ppt_y</p:attrName>
                                        </p:attrNameLst>
                                      </p:cBhvr>
                                      <p:tavLst>
                                        <p:tav tm="0">
                                          <p:val>
                                            <p:strVal val="#ppt_y-#ppt_h*1.125000"/>
                                          </p:val>
                                        </p:tav>
                                        <p:tav tm="100000">
                                          <p:val>
                                            <p:strVal val="#ppt_y"/>
                                          </p:val>
                                        </p:tav>
                                      </p:tavLst>
                                    </p:anim>
                                    <p:animEffect transition="in" filter="wipe(down)">
                                      <p:cBhvr>
                                        <p:cTn id="58" dur="500"/>
                                        <p:tgtEl>
                                          <p:spTgt spid="17"/>
                                        </p:tgtEl>
                                      </p:cBhvr>
                                    </p:animEffect>
                                  </p:childTnLst>
                                </p:cTn>
                              </p:par>
                            </p:childTnLst>
                          </p:cTn>
                        </p:par>
                        <p:par>
                          <p:cTn id="59" fill="hold">
                            <p:stCondLst>
                              <p:cond delay="2000"/>
                            </p:stCondLst>
                            <p:childTnLst>
                              <p:par>
                                <p:cTn id="60" presetID="16" presetClass="entr" presetSubtype="21" fill="hold" grpId="0" nodeType="afterEffect">
                                  <p:stCondLst>
                                    <p:cond delay="0"/>
                                  </p:stCondLst>
                                  <p:childTnLst>
                                    <p:set>
                                      <p:cBhvr>
                                        <p:cTn id="61" dur="1" fill="hold">
                                          <p:stCondLst>
                                            <p:cond delay="0"/>
                                          </p:stCondLst>
                                        </p:cTn>
                                        <p:tgtEl>
                                          <p:spTgt spid="20"/>
                                        </p:tgtEl>
                                        <p:attrNameLst>
                                          <p:attrName>style.visibility</p:attrName>
                                        </p:attrNameLst>
                                      </p:cBhvr>
                                      <p:to>
                                        <p:strVal val="visible"/>
                                      </p:to>
                                    </p:set>
                                    <p:animEffect transition="in" filter="barn(inVertical)">
                                      <p:cBhvr>
                                        <p:cTn id="62" dur="500"/>
                                        <p:tgtEl>
                                          <p:spTgt spid="20"/>
                                        </p:tgtEl>
                                      </p:cBhvr>
                                    </p:animEffect>
                                  </p:childTnLst>
                                </p:cTn>
                              </p:par>
                              <p:par>
                                <p:cTn id="63" presetID="16" presetClass="entr" presetSubtype="21" fill="hold" nodeType="withEffect">
                                  <p:stCondLst>
                                    <p:cond delay="500"/>
                                  </p:stCondLst>
                                  <p:childTnLst>
                                    <p:set>
                                      <p:cBhvr>
                                        <p:cTn id="64" dur="1" fill="hold">
                                          <p:stCondLst>
                                            <p:cond delay="0"/>
                                          </p:stCondLst>
                                        </p:cTn>
                                        <p:tgtEl>
                                          <p:spTgt spid="21"/>
                                        </p:tgtEl>
                                        <p:attrNameLst>
                                          <p:attrName>style.visibility</p:attrName>
                                        </p:attrNameLst>
                                      </p:cBhvr>
                                      <p:to>
                                        <p:strVal val="visible"/>
                                      </p:to>
                                    </p:set>
                                    <p:animEffect transition="in" filter="barn(inVertical)">
                                      <p:cBhvr>
                                        <p:cTn id="65" dur="500"/>
                                        <p:tgtEl>
                                          <p:spTgt spid="21"/>
                                        </p:tgtEl>
                                      </p:cBhvr>
                                    </p:animEffect>
                                  </p:childTnLst>
                                </p:cTn>
                              </p:par>
                              <p:par>
                                <p:cTn id="66" presetID="16" presetClass="entr" presetSubtype="21" fill="hold" grpId="0" nodeType="withEffect">
                                  <p:stCondLst>
                                    <p:cond delay="500"/>
                                  </p:stCondLst>
                                  <p:childTnLst>
                                    <p:set>
                                      <p:cBhvr>
                                        <p:cTn id="67" dur="1" fill="hold">
                                          <p:stCondLst>
                                            <p:cond delay="0"/>
                                          </p:stCondLst>
                                        </p:cTn>
                                        <p:tgtEl>
                                          <p:spTgt spid="22"/>
                                        </p:tgtEl>
                                        <p:attrNameLst>
                                          <p:attrName>style.visibility</p:attrName>
                                        </p:attrNameLst>
                                      </p:cBhvr>
                                      <p:to>
                                        <p:strVal val="visible"/>
                                      </p:to>
                                    </p:set>
                                    <p:animEffect transition="in" filter="barn(inVertical)">
                                      <p:cBhvr>
                                        <p:cTn id="68" dur="500"/>
                                        <p:tgtEl>
                                          <p:spTgt spid="22"/>
                                        </p:tgtEl>
                                      </p:cBhvr>
                                    </p:animEffect>
                                  </p:childTnLst>
                                </p:cTn>
                              </p:par>
                              <p:par>
                                <p:cTn id="69" presetID="16" presetClass="entr" presetSubtype="21" fill="hold" grpId="0" nodeType="withEffect">
                                  <p:stCondLst>
                                    <p:cond delay="500"/>
                                  </p:stCondLst>
                                  <p:childTnLst>
                                    <p:set>
                                      <p:cBhvr>
                                        <p:cTn id="70" dur="1" fill="hold">
                                          <p:stCondLst>
                                            <p:cond delay="0"/>
                                          </p:stCondLst>
                                        </p:cTn>
                                        <p:tgtEl>
                                          <p:spTgt spid="4"/>
                                        </p:tgtEl>
                                        <p:attrNameLst>
                                          <p:attrName>style.visibility</p:attrName>
                                        </p:attrNameLst>
                                      </p:cBhvr>
                                      <p:to>
                                        <p:strVal val="visible"/>
                                      </p:to>
                                    </p:set>
                                    <p:animEffect transition="in" filter="barn(inVertical)">
                                      <p:cBhvr>
                                        <p:cTn id="7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ldLvl="0" animBg="1"/>
      <p:bldP spid="5" grpId="0" bldLvl="0" animBg="1"/>
      <p:bldP spid="7" grpId="0" bldLvl="0" animBg="1"/>
      <p:bldP spid="8" grpId="0" bldLvl="0" animBg="1"/>
      <p:bldP spid="9" grpId="0" bldLvl="0" animBg="1"/>
      <p:bldP spid="10" grpId="0" bldLvl="0" animBg="1"/>
      <p:bldP spid="20" grpId="0"/>
      <p:bldP spid="2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957485" y="248537"/>
            <a:ext cx="2642790"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600" b="0" i="0" u="none" strike="noStrike" kern="0" cap="none" spc="0" normalizeH="0" baseline="0" noProof="0" dirty="0">
                <a:ln>
                  <a:noFill/>
                </a:ln>
                <a:solidFill>
                  <a:prstClr val="black"/>
                </a:solidFill>
                <a:effectLst/>
                <a:uLnTx/>
                <a:uFillTx/>
              </a:rPr>
              <a:t>Please add title text here</a:t>
            </a:r>
          </a:p>
        </p:txBody>
      </p:sp>
      <p:pic>
        <p:nvPicPr>
          <p:cNvPr id="3" name="图片 2"/>
          <p:cNvPicPr>
            <a:picLocks noChangeAspect="1"/>
          </p:cNvPicPr>
          <p:nvPr/>
        </p:nvPicPr>
        <p:blipFill rotWithShape="1">
          <a:blip r:embed="rId2"/>
          <a:srcRect t="15724"/>
          <a:stretch>
            <a:fillRect/>
          </a:stretch>
        </p:blipFill>
        <p:spPr>
          <a:xfrm>
            <a:off x="4775201" y="248537"/>
            <a:ext cx="300332" cy="481838"/>
          </a:xfrm>
          <a:prstGeom prst="rect">
            <a:avLst/>
          </a:prstGeom>
        </p:spPr>
      </p:pic>
      <p:grpSp>
        <p:nvGrpSpPr>
          <p:cNvPr id="4" name="组合 3"/>
          <p:cNvGrpSpPr/>
          <p:nvPr/>
        </p:nvGrpSpPr>
        <p:grpSpPr>
          <a:xfrm>
            <a:off x="4023360" y="1994264"/>
            <a:ext cx="3909819" cy="4162696"/>
            <a:chOff x="1380350" y="1226473"/>
            <a:chExt cx="4360862" cy="4981575"/>
          </a:xfrm>
        </p:grpSpPr>
        <p:sp>
          <p:nvSpPr>
            <p:cNvPr id="5" name="Freeform 5"/>
            <p:cNvSpPr/>
            <p:nvPr/>
          </p:nvSpPr>
          <p:spPr bwMode="auto">
            <a:xfrm>
              <a:off x="1669275" y="1851948"/>
              <a:ext cx="3795712" cy="4356100"/>
            </a:xfrm>
            <a:custGeom>
              <a:avLst/>
              <a:gdLst>
                <a:gd name="T0" fmla="*/ 2147483646 w 1045"/>
                <a:gd name="T1" fmla="*/ 2147483646 h 1279"/>
                <a:gd name="T2" fmla="*/ 2147483646 w 1045"/>
                <a:gd name="T3" fmla="*/ 2147483646 h 1279"/>
                <a:gd name="T4" fmla="*/ 2147483646 w 1045"/>
                <a:gd name="T5" fmla="*/ 2147483646 h 1279"/>
                <a:gd name="T6" fmla="*/ 2147483646 w 1045"/>
                <a:gd name="T7" fmla="*/ 2147483646 h 1279"/>
                <a:gd name="T8" fmla="*/ 2147483646 w 1045"/>
                <a:gd name="T9" fmla="*/ 2147483646 h 1279"/>
                <a:gd name="T10" fmla="*/ 0 w 1045"/>
                <a:gd name="T11" fmla="*/ 2147483646 h 1279"/>
                <a:gd name="T12" fmla="*/ 2147483646 w 1045"/>
                <a:gd name="T13" fmla="*/ 2147483646 h 1279"/>
                <a:gd name="T14" fmla="*/ 2147483646 w 1045"/>
                <a:gd name="T15" fmla="*/ 2147483646 h 1279"/>
                <a:gd name="T16" fmla="*/ 2147483646 w 1045"/>
                <a:gd name="T17" fmla="*/ 2147483646 h 1279"/>
                <a:gd name="T18" fmla="*/ 2147483646 w 1045"/>
                <a:gd name="T19" fmla="*/ 2147483646 h 1279"/>
                <a:gd name="T20" fmla="*/ 2147483646 w 1045"/>
                <a:gd name="T21" fmla="*/ 2147483646 h 1279"/>
                <a:gd name="T22" fmla="*/ 2147483646 w 1045"/>
                <a:gd name="T23" fmla="*/ 2147483646 h 1279"/>
                <a:gd name="T24" fmla="*/ 2147483646 w 1045"/>
                <a:gd name="T25" fmla="*/ 2147483646 h 1279"/>
                <a:gd name="T26" fmla="*/ 2147483646 w 1045"/>
                <a:gd name="T27" fmla="*/ 2147483646 h 1279"/>
                <a:gd name="T28" fmla="*/ 2147483646 w 1045"/>
                <a:gd name="T29" fmla="*/ 2147483646 h 1279"/>
                <a:gd name="T30" fmla="*/ 2147483646 w 1045"/>
                <a:gd name="T31" fmla="*/ 2147483646 h 1279"/>
                <a:gd name="T32" fmla="*/ 2147483646 w 1045"/>
                <a:gd name="T33" fmla="*/ 2147483646 h 1279"/>
                <a:gd name="T34" fmla="*/ 2147483646 w 1045"/>
                <a:gd name="T35" fmla="*/ 2147483646 h 1279"/>
                <a:gd name="T36" fmla="*/ 2147483646 w 1045"/>
                <a:gd name="T37" fmla="*/ 2147483646 h 1279"/>
                <a:gd name="T38" fmla="*/ 2147483646 w 1045"/>
                <a:gd name="T39" fmla="*/ 2147483646 h 1279"/>
                <a:gd name="T40" fmla="*/ 2147483646 w 1045"/>
                <a:gd name="T41" fmla="*/ 0 h 1279"/>
                <a:gd name="T42" fmla="*/ 2147483646 w 1045"/>
                <a:gd name="T43" fmla="*/ 2147483646 h 1279"/>
                <a:gd name="T44" fmla="*/ 2147483646 w 1045"/>
                <a:gd name="T45" fmla="*/ 2147483646 h 1279"/>
                <a:gd name="T46" fmla="*/ 2147483646 w 1045"/>
                <a:gd name="T47" fmla="*/ 2147483646 h 1279"/>
                <a:gd name="T48" fmla="*/ 2147483646 w 1045"/>
                <a:gd name="T49" fmla="*/ 2147483646 h 1279"/>
                <a:gd name="T50" fmla="*/ 2147483646 w 1045"/>
                <a:gd name="T51" fmla="*/ 2147483646 h 1279"/>
                <a:gd name="T52" fmla="*/ 2147483646 w 1045"/>
                <a:gd name="T53" fmla="*/ 2147483646 h 1279"/>
                <a:gd name="T54" fmla="*/ 2147483646 w 1045"/>
                <a:gd name="T55" fmla="*/ 2147483646 h 1279"/>
                <a:gd name="T56" fmla="*/ 2147483646 w 1045"/>
                <a:gd name="T57" fmla="*/ 2147483646 h 1279"/>
                <a:gd name="T58" fmla="*/ 2147483646 w 1045"/>
                <a:gd name="T59" fmla="*/ 2147483646 h 1279"/>
                <a:gd name="T60" fmla="*/ 2147483646 w 1045"/>
                <a:gd name="T61" fmla="*/ 2147483646 h 1279"/>
                <a:gd name="T62" fmla="*/ 2147483646 w 1045"/>
                <a:gd name="T63" fmla="*/ 2147483646 h 1279"/>
                <a:gd name="T64" fmla="*/ 2147483646 w 1045"/>
                <a:gd name="T65" fmla="*/ 2147483646 h 1279"/>
                <a:gd name="T66" fmla="*/ 2147483646 w 1045"/>
                <a:gd name="T67" fmla="*/ 2147483646 h 127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045" h="1279">
                  <a:moveTo>
                    <a:pt x="621" y="1278"/>
                  </a:moveTo>
                  <a:cubicBezTo>
                    <a:pt x="493" y="1279"/>
                    <a:pt x="493" y="1279"/>
                    <a:pt x="493" y="1279"/>
                  </a:cubicBezTo>
                  <a:cubicBezTo>
                    <a:pt x="480" y="1238"/>
                    <a:pt x="485" y="1193"/>
                    <a:pt x="491" y="1068"/>
                  </a:cubicBezTo>
                  <a:cubicBezTo>
                    <a:pt x="453" y="1033"/>
                    <a:pt x="408" y="998"/>
                    <a:pt x="362" y="961"/>
                  </a:cubicBezTo>
                  <a:cubicBezTo>
                    <a:pt x="310" y="963"/>
                    <a:pt x="280" y="960"/>
                    <a:pt x="239" y="952"/>
                  </a:cubicBezTo>
                  <a:cubicBezTo>
                    <a:pt x="153" y="935"/>
                    <a:pt x="123" y="906"/>
                    <a:pt x="0" y="832"/>
                  </a:cubicBezTo>
                  <a:cubicBezTo>
                    <a:pt x="134" y="888"/>
                    <a:pt x="210" y="930"/>
                    <a:pt x="322" y="928"/>
                  </a:cubicBezTo>
                  <a:cubicBezTo>
                    <a:pt x="244" y="861"/>
                    <a:pt x="168" y="787"/>
                    <a:pt x="117" y="696"/>
                  </a:cubicBezTo>
                  <a:cubicBezTo>
                    <a:pt x="236" y="800"/>
                    <a:pt x="263" y="854"/>
                    <a:pt x="430" y="953"/>
                  </a:cubicBezTo>
                  <a:cubicBezTo>
                    <a:pt x="448" y="964"/>
                    <a:pt x="467" y="976"/>
                    <a:pt x="494" y="997"/>
                  </a:cubicBezTo>
                  <a:cubicBezTo>
                    <a:pt x="494" y="993"/>
                    <a:pt x="494" y="993"/>
                    <a:pt x="494" y="993"/>
                  </a:cubicBezTo>
                  <a:cubicBezTo>
                    <a:pt x="497" y="887"/>
                    <a:pt x="467" y="762"/>
                    <a:pt x="469" y="687"/>
                  </a:cubicBezTo>
                  <a:cubicBezTo>
                    <a:pt x="371" y="661"/>
                    <a:pt x="303" y="619"/>
                    <a:pt x="248" y="580"/>
                  </a:cubicBezTo>
                  <a:cubicBezTo>
                    <a:pt x="105" y="480"/>
                    <a:pt x="40" y="342"/>
                    <a:pt x="11" y="217"/>
                  </a:cubicBezTo>
                  <a:cubicBezTo>
                    <a:pt x="94" y="400"/>
                    <a:pt x="163" y="479"/>
                    <a:pt x="275" y="548"/>
                  </a:cubicBezTo>
                  <a:cubicBezTo>
                    <a:pt x="285" y="525"/>
                    <a:pt x="324" y="475"/>
                    <a:pt x="320" y="398"/>
                  </a:cubicBezTo>
                  <a:cubicBezTo>
                    <a:pt x="315" y="314"/>
                    <a:pt x="306" y="285"/>
                    <a:pt x="316" y="246"/>
                  </a:cubicBezTo>
                  <a:cubicBezTo>
                    <a:pt x="332" y="334"/>
                    <a:pt x="354" y="416"/>
                    <a:pt x="349" y="460"/>
                  </a:cubicBezTo>
                  <a:cubicBezTo>
                    <a:pt x="345" y="497"/>
                    <a:pt x="340" y="510"/>
                    <a:pt x="328" y="580"/>
                  </a:cubicBezTo>
                  <a:cubicBezTo>
                    <a:pt x="394" y="614"/>
                    <a:pt x="436" y="623"/>
                    <a:pt x="471" y="633"/>
                  </a:cubicBezTo>
                  <a:cubicBezTo>
                    <a:pt x="480" y="526"/>
                    <a:pt x="544" y="250"/>
                    <a:pt x="547" y="0"/>
                  </a:cubicBezTo>
                  <a:cubicBezTo>
                    <a:pt x="602" y="287"/>
                    <a:pt x="501" y="515"/>
                    <a:pt x="529" y="678"/>
                  </a:cubicBezTo>
                  <a:cubicBezTo>
                    <a:pt x="546" y="776"/>
                    <a:pt x="564" y="812"/>
                    <a:pt x="576" y="875"/>
                  </a:cubicBezTo>
                  <a:cubicBezTo>
                    <a:pt x="617" y="825"/>
                    <a:pt x="645" y="811"/>
                    <a:pt x="741" y="730"/>
                  </a:cubicBezTo>
                  <a:cubicBezTo>
                    <a:pt x="723" y="598"/>
                    <a:pt x="730" y="473"/>
                    <a:pt x="809" y="374"/>
                  </a:cubicBezTo>
                  <a:cubicBezTo>
                    <a:pt x="738" y="537"/>
                    <a:pt x="772" y="588"/>
                    <a:pt x="791" y="687"/>
                  </a:cubicBezTo>
                  <a:cubicBezTo>
                    <a:pt x="841" y="647"/>
                    <a:pt x="874" y="615"/>
                    <a:pt x="903" y="571"/>
                  </a:cubicBezTo>
                  <a:cubicBezTo>
                    <a:pt x="937" y="523"/>
                    <a:pt x="988" y="442"/>
                    <a:pt x="1045" y="321"/>
                  </a:cubicBezTo>
                  <a:cubicBezTo>
                    <a:pt x="1027" y="404"/>
                    <a:pt x="992" y="483"/>
                    <a:pt x="958" y="545"/>
                  </a:cubicBezTo>
                  <a:cubicBezTo>
                    <a:pt x="854" y="740"/>
                    <a:pt x="738" y="767"/>
                    <a:pt x="616" y="966"/>
                  </a:cubicBezTo>
                  <a:cubicBezTo>
                    <a:pt x="614" y="992"/>
                    <a:pt x="612" y="1040"/>
                    <a:pt x="610" y="1095"/>
                  </a:cubicBezTo>
                  <a:cubicBezTo>
                    <a:pt x="698" y="1054"/>
                    <a:pt x="845" y="1010"/>
                    <a:pt x="939" y="888"/>
                  </a:cubicBezTo>
                  <a:cubicBezTo>
                    <a:pt x="901" y="979"/>
                    <a:pt x="728" y="1086"/>
                    <a:pt x="610" y="1140"/>
                  </a:cubicBezTo>
                  <a:cubicBezTo>
                    <a:pt x="613" y="1200"/>
                    <a:pt x="625" y="1222"/>
                    <a:pt x="621" y="1278"/>
                  </a:cubicBezTo>
                  <a:close/>
                </a:path>
              </a:pathLst>
            </a:custGeom>
            <a:solidFill>
              <a:schemeClr val="bg1">
                <a:lumMod val="65000"/>
              </a:schemeClr>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pitchFamily="34" charset="0"/>
                <a:ea typeface="宋体" panose="02010600030101010101" pitchFamily="2" charset="-122"/>
                <a:cs typeface="+mn-cs"/>
              </a:endParaRPr>
            </a:p>
          </p:txBody>
        </p:sp>
        <p:sp>
          <p:nvSpPr>
            <p:cNvPr id="6" name="Freeform 7"/>
            <p:cNvSpPr/>
            <p:nvPr/>
          </p:nvSpPr>
          <p:spPr bwMode="auto">
            <a:xfrm>
              <a:off x="3366312" y="1226473"/>
              <a:ext cx="522288" cy="565150"/>
            </a:xfrm>
            <a:custGeom>
              <a:avLst/>
              <a:gdLst>
                <a:gd name="T0" fmla="*/ 2147483646 w 259"/>
                <a:gd name="T1" fmla="*/ 0 h 299"/>
                <a:gd name="T2" fmla="*/ 2147483646 w 259"/>
                <a:gd name="T3" fmla="*/ 2147483646 h 299"/>
                <a:gd name="T4" fmla="*/ 2147483646 w 259"/>
                <a:gd name="T5" fmla="*/ 2147483646 h 299"/>
                <a:gd name="T6" fmla="*/ 2147483646 w 259"/>
                <a:gd name="T7" fmla="*/ 2147483646 h 299"/>
                <a:gd name="T8" fmla="*/ 2147483646 w 259"/>
                <a:gd name="T9" fmla="*/ 2147483646 h 299"/>
                <a:gd name="T10" fmla="*/ 2147483646 w 259"/>
                <a:gd name="T11" fmla="*/ 2147483646 h 299"/>
                <a:gd name="T12" fmla="*/ 2147483646 w 259"/>
                <a:gd name="T13" fmla="*/ 2147483646 h 299"/>
                <a:gd name="T14" fmla="*/ 2147483646 w 259"/>
                <a:gd name="T15" fmla="*/ 2147483646 h 299"/>
                <a:gd name="T16" fmla="*/ 0 w 259"/>
                <a:gd name="T17" fmla="*/ 2147483646 h 299"/>
                <a:gd name="T18" fmla="*/ 0 w 259"/>
                <a:gd name="T19" fmla="*/ 2147483646 h 299"/>
                <a:gd name="T20" fmla="*/ 0 w 259"/>
                <a:gd name="T21" fmla="*/ 2147483646 h 299"/>
                <a:gd name="T22" fmla="*/ 2147483646 w 259"/>
                <a:gd name="T23" fmla="*/ 2147483646 h 299"/>
                <a:gd name="T24" fmla="*/ 2147483646 w 259"/>
                <a:gd name="T25" fmla="*/ 0 h 299"/>
                <a:gd name="T26" fmla="*/ 2147483646 w 259"/>
                <a:gd name="T27" fmla="*/ 0 h 29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59" h="299">
                  <a:moveTo>
                    <a:pt x="129" y="0"/>
                  </a:moveTo>
                  <a:lnTo>
                    <a:pt x="194" y="38"/>
                  </a:lnTo>
                  <a:lnTo>
                    <a:pt x="259" y="74"/>
                  </a:lnTo>
                  <a:lnTo>
                    <a:pt x="259" y="149"/>
                  </a:lnTo>
                  <a:lnTo>
                    <a:pt x="259" y="223"/>
                  </a:lnTo>
                  <a:lnTo>
                    <a:pt x="194" y="261"/>
                  </a:lnTo>
                  <a:lnTo>
                    <a:pt x="129" y="299"/>
                  </a:lnTo>
                  <a:lnTo>
                    <a:pt x="64" y="261"/>
                  </a:lnTo>
                  <a:lnTo>
                    <a:pt x="0" y="223"/>
                  </a:lnTo>
                  <a:lnTo>
                    <a:pt x="0" y="149"/>
                  </a:lnTo>
                  <a:lnTo>
                    <a:pt x="0" y="74"/>
                  </a:lnTo>
                  <a:lnTo>
                    <a:pt x="64" y="38"/>
                  </a:lnTo>
                  <a:lnTo>
                    <a:pt x="129" y="0"/>
                  </a:lnTo>
                  <a:close/>
                </a:path>
              </a:pathLst>
            </a:custGeom>
            <a:solidFill>
              <a:srgbClr val="EDD69D"/>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pitchFamily="34" charset="0"/>
                <a:ea typeface="宋体" panose="02010600030101010101" pitchFamily="2" charset="-122"/>
                <a:cs typeface="+mn-cs"/>
              </a:endParaRPr>
            </a:p>
          </p:txBody>
        </p:sp>
        <p:sp>
          <p:nvSpPr>
            <p:cNvPr id="7" name="Freeform 8"/>
            <p:cNvSpPr/>
            <p:nvPr/>
          </p:nvSpPr>
          <p:spPr bwMode="auto">
            <a:xfrm>
              <a:off x="5222100" y="2307560"/>
              <a:ext cx="519112" cy="561975"/>
            </a:xfrm>
            <a:custGeom>
              <a:avLst/>
              <a:gdLst>
                <a:gd name="T0" fmla="*/ 2147483646 w 257"/>
                <a:gd name="T1" fmla="*/ 0 h 297"/>
                <a:gd name="T2" fmla="*/ 2147483646 w 257"/>
                <a:gd name="T3" fmla="*/ 2147483646 h 297"/>
                <a:gd name="T4" fmla="*/ 2147483646 w 257"/>
                <a:gd name="T5" fmla="*/ 2147483646 h 297"/>
                <a:gd name="T6" fmla="*/ 2147483646 w 257"/>
                <a:gd name="T7" fmla="*/ 2147483646 h 297"/>
                <a:gd name="T8" fmla="*/ 2147483646 w 257"/>
                <a:gd name="T9" fmla="*/ 2147483646 h 297"/>
                <a:gd name="T10" fmla="*/ 2147483646 w 257"/>
                <a:gd name="T11" fmla="*/ 2147483646 h 297"/>
                <a:gd name="T12" fmla="*/ 2147483646 w 257"/>
                <a:gd name="T13" fmla="*/ 2147483646 h 297"/>
                <a:gd name="T14" fmla="*/ 2147483646 w 257"/>
                <a:gd name="T15" fmla="*/ 2147483646 h 297"/>
                <a:gd name="T16" fmla="*/ 0 w 257"/>
                <a:gd name="T17" fmla="*/ 2147483646 h 297"/>
                <a:gd name="T18" fmla="*/ 0 w 257"/>
                <a:gd name="T19" fmla="*/ 2147483646 h 297"/>
                <a:gd name="T20" fmla="*/ 0 w 257"/>
                <a:gd name="T21" fmla="*/ 2147483646 h 297"/>
                <a:gd name="T22" fmla="*/ 2147483646 w 257"/>
                <a:gd name="T23" fmla="*/ 2147483646 h 297"/>
                <a:gd name="T24" fmla="*/ 2147483646 w 257"/>
                <a:gd name="T25" fmla="*/ 0 h 297"/>
                <a:gd name="T26" fmla="*/ 2147483646 w 257"/>
                <a:gd name="T27" fmla="*/ 0 h 29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57" h="297">
                  <a:moveTo>
                    <a:pt x="128" y="0"/>
                  </a:moveTo>
                  <a:lnTo>
                    <a:pt x="192" y="36"/>
                  </a:lnTo>
                  <a:lnTo>
                    <a:pt x="257" y="74"/>
                  </a:lnTo>
                  <a:lnTo>
                    <a:pt x="257" y="148"/>
                  </a:lnTo>
                  <a:lnTo>
                    <a:pt x="257" y="224"/>
                  </a:lnTo>
                  <a:lnTo>
                    <a:pt x="192" y="261"/>
                  </a:lnTo>
                  <a:lnTo>
                    <a:pt x="128" y="297"/>
                  </a:lnTo>
                  <a:lnTo>
                    <a:pt x="63" y="261"/>
                  </a:lnTo>
                  <a:lnTo>
                    <a:pt x="0" y="224"/>
                  </a:lnTo>
                  <a:lnTo>
                    <a:pt x="0" y="148"/>
                  </a:lnTo>
                  <a:lnTo>
                    <a:pt x="0" y="74"/>
                  </a:lnTo>
                  <a:lnTo>
                    <a:pt x="63" y="36"/>
                  </a:lnTo>
                  <a:lnTo>
                    <a:pt x="128" y="0"/>
                  </a:lnTo>
                  <a:close/>
                </a:path>
              </a:pathLst>
            </a:custGeom>
            <a:solidFill>
              <a:srgbClr val="EDD69D"/>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pitchFamily="34" charset="0"/>
                <a:ea typeface="宋体" panose="02010600030101010101" pitchFamily="2" charset="-122"/>
                <a:cs typeface="+mn-cs"/>
              </a:endParaRPr>
            </a:p>
          </p:txBody>
        </p:sp>
        <p:sp>
          <p:nvSpPr>
            <p:cNvPr id="8" name="Freeform 9"/>
            <p:cNvSpPr/>
            <p:nvPr/>
          </p:nvSpPr>
          <p:spPr bwMode="auto">
            <a:xfrm>
              <a:off x="4898250" y="4239548"/>
              <a:ext cx="523875" cy="565150"/>
            </a:xfrm>
            <a:custGeom>
              <a:avLst/>
              <a:gdLst>
                <a:gd name="T0" fmla="*/ 2147483646 w 260"/>
                <a:gd name="T1" fmla="*/ 0 h 299"/>
                <a:gd name="T2" fmla="*/ 2147483646 w 260"/>
                <a:gd name="T3" fmla="*/ 2147483646 h 299"/>
                <a:gd name="T4" fmla="*/ 2147483646 w 260"/>
                <a:gd name="T5" fmla="*/ 2147483646 h 299"/>
                <a:gd name="T6" fmla="*/ 2147483646 w 260"/>
                <a:gd name="T7" fmla="*/ 2147483646 h 299"/>
                <a:gd name="T8" fmla="*/ 2147483646 w 260"/>
                <a:gd name="T9" fmla="*/ 2147483646 h 299"/>
                <a:gd name="T10" fmla="*/ 2147483646 w 260"/>
                <a:gd name="T11" fmla="*/ 2147483646 h 299"/>
                <a:gd name="T12" fmla="*/ 2147483646 w 260"/>
                <a:gd name="T13" fmla="*/ 2147483646 h 299"/>
                <a:gd name="T14" fmla="*/ 2147483646 w 260"/>
                <a:gd name="T15" fmla="*/ 2147483646 h 299"/>
                <a:gd name="T16" fmla="*/ 0 w 260"/>
                <a:gd name="T17" fmla="*/ 2147483646 h 299"/>
                <a:gd name="T18" fmla="*/ 0 w 260"/>
                <a:gd name="T19" fmla="*/ 2147483646 h 299"/>
                <a:gd name="T20" fmla="*/ 0 w 260"/>
                <a:gd name="T21" fmla="*/ 2147483646 h 299"/>
                <a:gd name="T22" fmla="*/ 2147483646 w 260"/>
                <a:gd name="T23" fmla="*/ 2147483646 h 299"/>
                <a:gd name="T24" fmla="*/ 2147483646 w 260"/>
                <a:gd name="T25" fmla="*/ 0 h 299"/>
                <a:gd name="T26" fmla="*/ 2147483646 w 260"/>
                <a:gd name="T27" fmla="*/ 0 h 29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60" h="299">
                  <a:moveTo>
                    <a:pt x="130" y="0"/>
                  </a:moveTo>
                  <a:lnTo>
                    <a:pt x="195" y="38"/>
                  </a:lnTo>
                  <a:lnTo>
                    <a:pt x="260" y="76"/>
                  </a:lnTo>
                  <a:lnTo>
                    <a:pt x="260" y="150"/>
                  </a:lnTo>
                  <a:lnTo>
                    <a:pt x="260" y="224"/>
                  </a:lnTo>
                  <a:lnTo>
                    <a:pt x="195" y="261"/>
                  </a:lnTo>
                  <a:lnTo>
                    <a:pt x="130" y="299"/>
                  </a:lnTo>
                  <a:lnTo>
                    <a:pt x="65" y="261"/>
                  </a:lnTo>
                  <a:lnTo>
                    <a:pt x="0" y="224"/>
                  </a:lnTo>
                  <a:lnTo>
                    <a:pt x="0" y="150"/>
                  </a:lnTo>
                  <a:lnTo>
                    <a:pt x="0" y="76"/>
                  </a:lnTo>
                  <a:lnTo>
                    <a:pt x="65" y="38"/>
                  </a:lnTo>
                  <a:lnTo>
                    <a:pt x="130" y="0"/>
                  </a:lnTo>
                  <a:close/>
                </a:path>
              </a:pathLst>
            </a:custGeom>
            <a:solidFill>
              <a:srgbClr val="EDD69D"/>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pitchFamily="34" charset="0"/>
                <a:ea typeface="宋体" panose="02010600030101010101" pitchFamily="2" charset="-122"/>
                <a:cs typeface="+mn-cs"/>
              </a:endParaRPr>
            </a:p>
          </p:txBody>
        </p:sp>
        <p:sp>
          <p:nvSpPr>
            <p:cNvPr id="9" name="Freeform 10"/>
            <p:cNvSpPr/>
            <p:nvPr/>
          </p:nvSpPr>
          <p:spPr bwMode="auto">
            <a:xfrm>
              <a:off x="2532875" y="2107535"/>
              <a:ext cx="520700" cy="565150"/>
            </a:xfrm>
            <a:custGeom>
              <a:avLst/>
              <a:gdLst>
                <a:gd name="T0" fmla="*/ 2147483646 w 258"/>
                <a:gd name="T1" fmla="*/ 0 h 299"/>
                <a:gd name="T2" fmla="*/ 2147483646 w 258"/>
                <a:gd name="T3" fmla="*/ 2147483646 h 299"/>
                <a:gd name="T4" fmla="*/ 2147483646 w 258"/>
                <a:gd name="T5" fmla="*/ 2147483646 h 299"/>
                <a:gd name="T6" fmla="*/ 2147483646 w 258"/>
                <a:gd name="T7" fmla="*/ 2147483646 h 299"/>
                <a:gd name="T8" fmla="*/ 2147483646 w 258"/>
                <a:gd name="T9" fmla="*/ 2147483646 h 299"/>
                <a:gd name="T10" fmla="*/ 2147483646 w 258"/>
                <a:gd name="T11" fmla="*/ 2147483646 h 299"/>
                <a:gd name="T12" fmla="*/ 2147483646 w 258"/>
                <a:gd name="T13" fmla="*/ 2147483646 h 299"/>
                <a:gd name="T14" fmla="*/ 2147483646 w 258"/>
                <a:gd name="T15" fmla="*/ 2147483646 h 299"/>
                <a:gd name="T16" fmla="*/ 0 w 258"/>
                <a:gd name="T17" fmla="*/ 2147483646 h 299"/>
                <a:gd name="T18" fmla="*/ 0 w 258"/>
                <a:gd name="T19" fmla="*/ 2147483646 h 299"/>
                <a:gd name="T20" fmla="*/ 0 w 258"/>
                <a:gd name="T21" fmla="*/ 2147483646 h 299"/>
                <a:gd name="T22" fmla="*/ 2147483646 w 258"/>
                <a:gd name="T23" fmla="*/ 2147483646 h 299"/>
                <a:gd name="T24" fmla="*/ 2147483646 w 258"/>
                <a:gd name="T25" fmla="*/ 0 h 299"/>
                <a:gd name="T26" fmla="*/ 2147483646 w 258"/>
                <a:gd name="T27" fmla="*/ 0 h 29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58" h="299">
                  <a:moveTo>
                    <a:pt x="128" y="0"/>
                  </a:moveTo>
                  <a:lnTo>
                    <a:pt x="193" y="38"/>
                  </a:lnTo>
                  <a:lnTo>
                    <a:pt x="258" y="76"/>
                  </a:lnTo>
                  <a:lnTo>
                    <a:pt x="258" y="150"/>
                  </a:lnTo>
                  <a:lnTo>
                    <a:pt x="258" y="223"/>
                  </a:lnTo>
                  <a:lnTo>
                    <a:pt x="193" y="261"/>
                  </a:lnTo>
                  <a:lnTo>
                    <a:pt x="128" y="299"/>
                  </a:lnTo>
                  <a:lnTo>
                    <a:pt x="63" y="261"/>
                  </a:lnTo>
                  <a:lnTo>
                    <a:pt x="0" y="223"/>
                  </a:lnTo>
                  <a:lnTo>
                    <a:pt x="0" y="150"/>
                  </a:lnTo>
                  <a:lnTo>
                    <a:pt x="0" y="76"/>
                  </a:lnTo>
                  <a:lnTo>
                    <a:pt x="63" y="38"/>
                  </a:lnTo>
                  <a:lnTo>
                    <a:pt x="128" y="0"/>
                  </a:lnTo>
                  <a:close/>
                </a:path>
              </a:pathLst>
            </a:custGeom>
            <a:solidFill>
              <a:srgbClr val="EDD69D"/>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pitchFamily="34" charset="0"/>
                <a:ea typeface="宋体" panose="02010600030101010101" pitchFamily="2" charset="-122"/>
                <a:cs typeface="+mn-cs"/>
              </a:endParaRPr>
            </a:p>
          </p:txBody>
        </p:sp>
        <p:sp>
          <p:nvSpPr>
            <p:cNvPr id="10" name="Freeform 11"/>
            <p:cNvSpPr/>
            <p:nvPr/>
          </p:nvSpPr>
          <p:spPr bwMode="auto">
            <a:xfrm>
              <a:off x="1380350" y="4090323"/>
              <a:ext cx="520700" cy="560387"/>
            </a:xfrm>
            <a:custGeom>
              <a:avLst/>
              <a:gdLst>
                <a:gd name="T0" fmla="*/ 2147483646 w 258"/>
                <a:gd name="T1" fmla="*/ 0 h 297"/>
                <a:gd name="T2" fmla="*/ 2147483646 w 258"/>
                <a:gd name="T3" fmla="*/ 2147483646 h 297"/>
                <a:gd name="T4" fmla="*/ 2147483646 w 258"/>
                <a:gd name="T5" fmla="*/ 2147483646 h 297"/>
                <a:gd name="T6" fmla="*/ 2147483646 w 258"/>
                <a:gd name="T7" fmla="*/ 2147483646 h 297"/>
                <a:gd name="T8" fmla="*/ 2147483646 w 258"/>
                <a:gd name="T9" fmla="*/ 2147483646 h 297"/>
                <a:gd name="T10" fmla="*/ 2147483646 w 258"/>
                <a:gd name="T11" fmla="*/ 2147483646 h 297"/>
                <a:gd name="T12" fmla="*/ 2147483646 w 258"/>
                <a:gd name="T13" fmla="*/ 2147483646 h 297"/>
                <a:gd name="T14" fmla="*/ 2147483646 w 258"/>
                <a:gd name="T15" fmla="*/ 2147483646 h 297"/>
                <a:gd name="T16" fmla="*/ 0 w 258"/>
                <a:gd name="T17" fmla="*/ 2147483646 h 297"/>
                <a:gd name="T18" fmla="*/ 0 w 258"/>
                <a:gd name="T19" fmla="*/ 2147483646 h 297"/>
                <a:gd name="T20" fmla="*/ 0 w 258"/>
                <a:gd name="T21" fmla="*/ 2147483646 h 297"/>
                <a:gd name="T22" fmla="*/ 2147483646 w 258"/>
                <a:gd name="T23" fmla="*/ 2147483646 h 297"/>
                <a:gd name="T24" fmla="*/ 2147483646 w 258"/>
                <a:gd name="T25" fmla="*/ 0 h 297"/>
                <a:gd name="T26" fmla="*/ 2147483646 w 258"/>
                <a:gd name="T27" fmla="*/ 0 h 29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58" h="297">
                  <a:moveTo>
                    <a:pt x="130" y="0"/>
                  </a:moveTo>
                  <a:lnTo>
                    <a:pt x="193" y="36"/>
                  </a:lnTo>
                  <a:lnTo>
                    <a:pt x="258" y="74"/>
                  </a:lnTo>
                  <a:lnTo>
                    <a:pt x="258" y="148"/>
                  </a:lnTo>
                  <a:lnTo>
                    <a:pt x="258" y="223"/>
                  </a:lnTo>
                  <a:lnTo>
                    <a:pt x="193" y="261"/>
                  </a:lnTo>
                  <a:lnTo>
                    <a:pt x="130" y="297"/>
                  </a:lnTo>
                  <a:lnTo>
                    <a:pt x="65" y="261"/>
                  </a:lnTo>
                  <a:lnTo>
                    <a:pt x="0" y="223"/>
                  </a:lnTo>
                  <a:lnTo>
                    <a:pt x="0" y="148"/>
                  </a:lnTo>
                  <a:lnTo>
                    <a:pt x="0" y="74"/>
                  </a:lnTo>
                  <a:lnTo>
                    <a:pt x="65" y="36"/>
                  </a:lnTo>
                  <a:lnTo>
                    <a:pt x="130" y="0"/>
                  </a:lnTo>
                  <a:close/>
                </a:path>
              </a:pathLst>
            </a:custGeom>
            <a:solidFill>
              <a:srgbClr val="EDD69D"/>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pitchFamily="34" charset="0"/>
                <a:ea typeface="宋体" panose="02010600030101010101" pitchFamily="2" charset="-122"/>
                <a:cs typeface="+mn-cs"/>
              </a:endParaRPr>
            </a:p>
          </p:txBody>
        </p:sp>
        <p:sp>
          <p:nvSpPr>
            <p:cNvPr id="11" name="Freeform 13"/>
            <p:cNvSpPr/>
            <p:nvPr/>
          </p:nvSpPr>
          <p:spPr bwMode="auto">
            <a:xfrm>
              <a:off x="4210862" y="4992023"/>
              <a:ext cx="290513" cy="314325"/>
            </a:xfrm>
            <a:custGeom>
              <a:avLst/>
              <a:gdLst>
                <a:gd name="T0" fmla="*/ 2147483646 w 144"/>
                <a:gd name="T1" fmla="*/ 0 h 166"/>
                <a:gd name="T2" fmla="*/ 2147483646 w 144"/>
                <a:gd name="T3" fmla="*/ 2147483646 h 166"/>
                <a:gd name="T4" fmla="*/ 2147483646 w 144"/>
                <a:gd name="T5" fmla="*/ 2147483646 h 166"/>
                <a:gd name="T6" fmla="*/ 2147483646 w 144"/>
                <a:gd name="T7" fmla="*/ 2147483646 h 166"/>
                <a:gd name="T8" fmla="*/ 2147483646 w 144"/>
                <a:gd name="T9" fmla="*/ 2147483646 h 166"/>
                <a:gd name="T10" fmla="*/ 2147483646 w 144"/>
                <a:gd name="T11" fmla="*/ 2147483646 h 166"/>
                <a:gd name="T12" fmla="*/ 2147483646 w 144"/>
                <a:gd name="T13" fmla="*/ 2147483646 h 166"/>
                <a:gd name="T14" fmla="*/ 2147483646 w 144"/>
                <a:gd name="T15" fmla="*/ 2147483646 h 166"/>
                <a:gd name="T16" fmla="*/ 0 w 144"/>
                <a:gd name="T17" fmla="*/ 2147483646 h 166"/>
                <a:gd name="T18" fmla="*/ 0 w 144"/>
                <a:gd name="T19" fmla="*/ 2147483646 h 166"/>
                <a:gd name="T20" fmla="*/ 0 w 144"/>
                <a:gd name="T21" fmla="*/ 2147483646 h 166"/>
                <a:gd name="T22" fmla="*/ 2147483646 w 144"/>
                <a:gd name="T23" fmla="*/ 2147483646 h 166"/>
                <a:gd name="T24" fmla="*/ 2147483646 w 144"/>
                <a:gd name="T25" fmla="*/ 0 h 166"/>
                <a:gd name="T26" fmla="*/ 2147483646 w 144"/>
                <a:gd name="T27" fmla="*/ 0 h 16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44" h="166">
                  <a:moveTo>
                    <a:pt x="72" y="0"/>
                  </a:moveTo>
                  <a:lnTo>
                    <a:pt x="108" y="22"/>
                  </a:lnTo>
                  <a:lnTo>
                    <a:pt x="144" y="42"/>
                  </a:lnTo>
                  <a:lnTo>
                    <a:pt x="144" y="83"/>
                  </a:lnTo>
                  <a:lnTo>
                    <a:pt x="144" y="124"/>
                  </a:lnTo>
                  <a:lnTo>
                    <a:pt x="108" y="144"/>
                  </a:lnTo>
                  <a:lnTo>
                    <a:pt x="72" y="166"/>
                  </a:lnTo>
                  <a:lnTo>
                    <a:pt x="36" y="144"/>
                  </a:lnTo>
                  <a:lnTo>
                    <a:pt x="0" y="124"/>
                  </a:lnTo>
                  <a:lnTo>
                    <a:pt x="0" y="83"/>
                  </a:lnTo>
                  <a:lnTo>
                    <a:pt x="0" y="42"/>
                  </a:lnTo>
                  <a:lnTo>
                    <a:pt x="36" y="22"/>
                  </a:lnTo>
                  <a:lnTo>
                    <a:pt x="72" y="0"/>
                  </a:lnTo>
                  <a:close/>
                </a:path>
              </a:pathLst>
            </a:custGeom>
            <a:solidFill>
              <a:srgbClr val="FFBF40"/>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pitchFamily="34" charset="0"/>
                <a:ea typeface="宋体" panose="02010600030101010101" pitchFamily="2" charset="-122"/>
                <a:cs typeface="+mn-cs"/>
              </a:endParaRPr>
            </a:p>
          </p:txBody>
        </p:sp>
        <p:sp>
          <p:nvSpPr>
            <p:cNvPr id="12" name="Freeform 14"/>
            <p:cNvSpPr/>
            <p:nvPr/>
          </p:nvSpPr>
          <p:spPr bwMode="auto">
            <a:xfrm>
              <a:off x="2250300" y="3090198"/>
              <a:ext cx="285750" cy="314325"/>
            </a:xfrm>
            <a:custGeom>
              <a:avLst/>
              <a:gdLst>
                <a:gd name="T0" fmla="*/ 2147483646 w 142"/>
                <a:gd name="T1" fmla="*/ 0 h 166"/>
                <a:gd name="T2" fmla="*/ 2147483646 w 142"/>
                <a:gd name="T3" fmla="*/ 2147483646 h 166"/>
                <a:gd name="T4" fmla="*/ 2147483646 w 142"/>
                <a:gd name="T5" fmla="*/ 2147483646 h 166"/>
                <a:gd name="T6" fmla="*/ 2147483646 w 142"/>
                <a:gd name="T7" fmla="*/ 2147483646 h 166"/>
                <a:gd name="T8" fmla="*/ 2147483646 w 142"/>
                <a:gd name="T9" fmla="*/ 2147483646 h 166"/>
                <a:gd name="T10" fmla="*/ 2147483646 w 142"/>
                <a:gd name="T11" fmla="*/ 2147483646 h 166"/>
                <a:gd name="T12" fmla="*/ 2147483646 w 142"/>
                <a:gd name="T13" fmla="*/ 2147483646 h 166"/>
                <a:gd name="T14" fmla="*/ 2147483646 w 142"/>
                <a:gd name="T15" fmla="*/ 2147483646 h 166"/>
                <a:gd name="T16" fmla="*/ 0 w 142"/>
                <a:gd name="T17" fmla="*/ 2147483646 h 166"/>
                <a:gd name="T18" fmla="*/ 0 w 142"/>
                <a:gd name="T19" fmla="*/ 2147483646 h 166"/>
                <a:gd name="T20" fmla="*/ 0 w 142"/>
                <a:gd name="T21" fmla="*/ 2147483646 h 166"/>
                <a:gd name="T22" fmla="*/ 2147483646 w 142"/>
                <a:gd name="T23" fmla="*/ 2147483646 h 166"/>
                <a:gd name="T24" fmla="*/ 2147483646 w 142"/>
                <a:gd name="T25" fmla="*/ 0 h 166"/>
                <a:gd name="T26" fmla="*/ 2147483646 w 142"/>
                <a:gd name="T27" fmla="*/ 0 h 16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42" h="166">
                  <a:moveTo>
                    <a:pt x="70" y="0"/>
                  </a:moveTo>
                  <a:lnTo>
                    <a:pt x="106" y="22"/>
                  </a:lnTo>
                  <a:lnTo>
                    <a:pt x="142" y="42"/>
                  </a:lnTo>
                  <a:lnTo>
                    <a:pt x="142" y="83"/>
                  </a:lnTo>
                  <a:lnTo>
                    <a:pt x="142" y="125"/>
                  </a:lnTo>
                  <a:lnTo>
                    <a:pt x="106" y="144"/>
                  </a:lnTo>
                  <a:lnTo>
                    <a:pt x="70" y="166"/>
                  </a:lnTo>
                  <a:lnTo>
                    <a:pt x="34" y="144"/>
                  </a:lnTo>
                  <a:lnTo>
                    <a:pt x="0" y="125"/>
                  </a:lnTo>
                  <a:lnTo>
                    <a:pt x="0" y="83"/>
                  </a:lnTo>
                  <a:lnTo>
                    <a:pt x="0" y="42"/>
                  </a:lnTo>
                  <a:lnTo>
                    <a:pt x="34" y="22"/>
                  </a:lnTo>
                  <a:lnTo>
                    <a:pt x="70" y="0"/>
                  </a:lnTo>
                  <a:close/>
                </a:path>
              </a:pathLst>
            </a:custGeom>
            <a:solidFill>
              <a:srgbClr val="EDD69D"/>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pitchFamily="34" charset="0"/>
                <a:ea typeface="宋体" panose="02010600030101010101" pitchFamily="2" charset="-122"/>
                <a:cs typeface="+mn-cs"/>
              </a:endParaRPr>
            </a:p>
          </p:txBody>
        </p:sp>
        <p:sp>
          <p:nvSpPr>
            <p:cNvPr id="13" name="Freeform 15"/>
            <p:cNvSpPr/>
            <p:nvPr/>
          </p:nvSpPr>
          <p:spPr bwMode="auto">
            <a:xfrm>
              <a:off x="3226612" y="2613948"/>
              <a:ext cx="287338" cy="311150"/>
            </a:xfrm>
            <a:custGeom>
              <a:avLst/>
              <a:gdLst>
                <a:gd name="T0" fmla="*/ 2147483646 w 142"/>
                <a:gd name="T1" fmla="*/ 0 h 164"/>
                <a:gd name="T2" fmla="*/ 2147483646 w 142"/>
                <a:gd name="T3" fmla="*/ 2147483646 h 164"/>
                <a:gd name="T4" fmla="*/ 2147483646 w 142"/>
                <a:gd name="T5" fmla="*/ 2147483646 h 164"/>
                <a:gd name="T6" fmla="*/ 2147483646 w 142"/>
                <a:gd name="T7" fmla="*/ 2147483646 h 164"/>
                <a:gd name="T8" fmla="*/ 2147483646 w 142"/>
                <a:gd name="T9" fmla="*/ 2147483646 h 164"/>
                <a:gd name="T10" fmla="*/ 2147483646 w 142"/>
                <a:gd name="T11" fmla="*/ 2147483646 h 164"/>
                <a:gd name="T12" fmla="*/ 2147483646 w 142"/>
                <a:gd name="T13" fmla="*/ 2147483646 h 164"/>
                <a:gd name="T14" fmla="*/ 2147483646 w 142"/>
                <a:gd name="T15" fmla="*/ 2147483646 h 164"/>
                <a:gd name="T16" fmla="*/ 0 w 142"/>
                <a:gd name="T17" fmla="*/ 2147483646 h 164"/>
                <a:gd name="T18" fmla="*/ 0 w 142"/>
                <a:gd name="T19" fmla="*/ 2147483646 h 164"/>
                <a:gd name="T20" fmla="*/ 0 w 142"/>
                <a:gd name="T21" fmla="*/ 2147483646 h 164"/>
                <a:gd name="T22" fmla="*/ 2147483646 w 142"/>
                <a:gd name="T23" fmla="*/ 2147483646 h 164"/>
                <a:gd name="T24" fmla="*/ 2147483646 w 142"/>
                <a:gd name="T25" fmla="*/ 0 h 164"/>
                <a:gd name="T26" fmla="*/ 2147483646 w 142"/>
                <a:gd name="T27" fmla="*/ 0 h 16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42" h="164">
                  <a:moveTo>
                    <a:pt x="70" y="0"/>
                  </a:moveTo>
                  <a:lnTo>
                    <a:pt x="106" y="20"/>
                  </a:lnTo>
                  <a:lnTo>
                    <a:pt x="142" y="40"/>
                  </a:lnTo>
                  <a:lnTo>
                    <a:pt x="142" y="81"/>
                  </a:lnTo>
                  <a:lnTo>
                    <a:pt x="142" y="123"/>
                  </a:lnTo>
                  <a:lnTo>
                    <a:pt x="106" y="143"/>
                  </a:lnTo>
                  <a:lnTo>
                    <a:pt x="70" y="164"/>
                  </a:lnTo>
                  <a:lnTo>
                    <a:pt x="36" y="143"/>
                  </a:lnTo>
                  <a:lnTo>
                    <a:pt x="0" y="123"/>
                  </a:lnTo>
                  <a:lnTo>
                    <a:pt x="0" y="81"/>
                  </a:lnTo>
                  <a:lnTo>
                    <a:pt x="0" y="40"/>
                  </a:lnTo>
                  <a:lnTo>
                    <a:pt x="36" y="20"/>
                  </a:lnTo>
                  <a:lnTo>
                    <a:pt x="70" y="0"/>
                  </a:lnTo>
                  <a:close/>
                </a:path>
              </a:pathLst>
            </a:custGeom>
            <a:solidFill>
              <a:srgbClr val="FFBF40"/>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pitchFamily="34" charset="0"/>
                <a:ea typeface="宋体" panose="02010600030101010101" pitchFamily="2" charset="-122"/>
                <a:cs typeface="+mn-cs"/>
              </a:endParaRPr>
            </a:p>
          </p:txBody>
        </p:sp>
        <p:sp>
          <p:nvSpPr>
            <p:cNvPr id="14" name="Freeform 16"/>
            <p:cNvSpPr/>
            <p:nvPr/>
          </p:nvSpPr>
          <p:spPr bwMode="auto">
            <a:xfrm>
              <a:off x="3804462" y="4230023"/>
              <a:ext cx="287338" cy="309562"/>
            </a:xfrm>
            <a:custGeom>
              <a:avLst/>
              <a:gdLst>
                <a:gd name="T0" fmla="*/ 2147483646 w 143"/>
                <a:gd name="T1" fmla="*/ 0 h 164"/>
                <a:gd name="T2" fmla="*/ 2147483646 w 143"/>
                <a:gd name="T3" fmla="*/ 2147483646 h 164"/>
                <a:gd name="T4" fmla="*/ 2147483646 w 143"/>
                <a:gd name="T5" fmla="*/ 2147483646 h 164"/>
                <a:gd name="T6" fmla="*/ 2147483646 w 143"/>
                <a:gd name="T7" fmla="*/ 2147483646 h 164"/>
                <a:gd name="T8" fmla="*/ 2147483646 w 143"/>
                <a:gd name="T9" fmla="*/ 2147483646 h 164"/>
                <a:gd name="T10" fmla="*/ 2147483646 w 143"/>
                <a:gd name="T11" fmla="*/ 2147483646 h 164"/>
                <a:gd name="T12" fmla="*/ 2147483646 w 143"/>
                <a:gd name="T13" fmla="*/ 2147483646 h 164"/>
                <a:gd name="T14" fmla="*/ 2147483646 w 143"/>
                <a:gd name="T15" fmla="*/ 2147483646 h 164"/>
                <a:gd name="T16" fmla="*/ 0 w 143"/>
                <a:gd name="T17" fmla="*/ 2147483646 h 164"/>
                <a:gd name="T18" fmla="*/ 0 w 143"/>
                <a:gd name="T19" fmla="*/ 2147483646 h 164"/>
                <a:gd name="T20" fmla="*/ 0 w 143"/>
                <a:gd name="T21" fmla="*/ 2147483646 h 164"/>
                <a:gd name="T22" fmla="*/ 2147483646 w 143"/>
                <a:gd name="T23" fmla="*/ 2147483646 h 164"/>
                <a:gd name="T24" fmla="*/ 2147483646 w 143"/>
                <a:gd name="T25" fmla="*/ 0 h 164"/>
                <a:gd name="T26" fmla="*/ 2147483646 w 143"/>
                <a:gd name="T27" fmla="*/ 0 h 16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43" h="164">
                  <a:moveTo>
                    <a:pt x="72" y="0"/>
                  </a:moveTo>
                  <a:lnTo>
                    <a:pt x="108" y="20"/>
                  </a:lnTo>
                  <a:lnTo>
                    <a:pt x="143" y="39"/>
                  </a:lnTo>
                  <a:lnTo>
                    <a:pt x="143" y="81"/>
                  </a:lnTo>
                  <a:lnTo>
                    <a:pt x="143" y="122"/>
                  </a:lnTo>
                  <a:lnTo>
                    <a:pt x="108" y="144"/>
                  </a:lnTo>
                  <a:lnTo>
                    <a:pt x="72" y="164"/>
                  </a:lnTo>
                  <a:lnTo>
                    <a:pt x="36" y="144"/>
                  </a:lnTo>
                  <a:lnTo>
                    <a:pt x="0" y="122"/>
                  </a:lnTo>
                  <a:lnTo>
                    <a:pt x="0" y="81"/>
                  </a:lnTo>
                  <a:lnTo>
                    <a:pt x="0" y="39"/>
                  </a:lnTo>
                  <a:lnTo>
                    <a:pt x="36" y="20"/>
                  </a:lnTo>
                  <a:lnTo>
                    <a:pt x="72" y="0"/>
                  </a:lnTo>
                  <a:close/>
                </a:path>
              </a:pathLst>
            </a:custGeom>
            <a:solidFill>
              <a:srgbClr val="FFBF40"/>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pitchFamily="34" charset="0"/>
                <a:ea typeface="宋体" panose="02010600030101010101" pitchFamily="2" charset="-122"/>
                <a:cs typeface="+mn-cs"/>
              </a:endParaRPr>
            </a:p>
          </p:txBody>
        </p:sp>
        <p:sp>
          <p:nvSpPr>
            <p:cNvPr id="15" name="Freeform 17"/>
            <p:cNvSpPr/>
            <p:nvPr/>
          </p:nvSpPr>
          <p:spPr bwMode="auto">
            <a:xfrm>
              <a:off x="2093137" y="3936335"/>
              <a:ext cx="285750" cy="314325"/>
            </a:xfrm>
            <a:custGeom>
              <a:avLst/>
              <a:gdLst>
                <a:gd name="T0" fmla="*/ 2147483646 w 142"/>
                <a:gd name="T1" fmla="*/ 0 h 166"/>
                <a:gd name="T2" fmla="*/ 2147483646 w 142"/>
                <a:gd name="T3" fmla="*/ 2147483646 h 166"/>
                <a:gd name="T4" fmla="*/ 2147483646 w 142"/>
                <a:gd name="T5" fmla="*/ 2147483646 h 166"/>
                <a:gd name="T6" fmla="*/ 2147483646 w 142"/>
                <a:gd name="T7" fmla="*/ 2147483646 h 166"/>
                <a:gd name="T8" fmla="*/ 2147483646 w 142"/>
                <a:gd name="T9" fmla="*/ 2147483646 h 166"/>
                <a:gd name="T10" fmla="*/ 2147483646 w 142"/>
                <a:gd name="T11" fmla="*/ 2147483646 h 166"/>
                <a:gd name="T12" fmla="*/ 2147483646 w 142"/>
                <a:gd name="T13" fmla="*/ 2147483646 h 166"/>
                <a:gd name="T14" fmla="*/ 2147483646 w 142"/>
                <a:gd name="T15" fmla="*/ 2147483646 h 166"/>
                <a:gd name="T16" fmla="*/ 0 w 142"/>
                <a:gd name="T17" fmla="*/ 2147483646 h 166"/>
                <a:gd name="T18" fmla="*/ 0 w 142"/>
                <a:gd name="T19" fmla="*/ 2147483646 h 166"/>
                <a:gd name="T20" fmla="*/ 0 w 142"/>
                <a:gd name="T21" fmla="*/ 2147483646 h 166"/>
                <a:gd name="T22" fmla="*/ 2147483646 w 142"/>
                <a:gd name="T23" fmla="*/ 2147483646 h 166"/>
                <a:gd name="T24" fmla="*/ 2147483646 w 142"/>
                <a:gd name="T25" fmla="*/ 0 h 166"/>
                <a:gd name="T26" fmla="*/ 2147483646 w 142"/>
                <a:gd name="T27" fmla="*/ 0 h 16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42" h="166">
                  <a:moveTo>
                    <a:pt x="70" y="0"/>
                  </a:moveTo>
                  <a:lnTo>
                    <a:pt x="106" y="22"/>
                  </a:lnTo>
                  <a:lnTo>
                    <a:pt x="142" y="41"/>
                  </a:lnTo>
                  <a:lnTo>
                    <a:pt x="142" y="83"/>
                  </a:lnTo>
                  <a:lnTo>
                    <a:pt x="142" y="124"/>
                  </a:lnTo>
                  <a:lnTo>
                    <a:pt x="106" y="144"/>
                  </a:lnTo>
                  <a:lnTo>
                    <a:pt x="70" y="166"/>
                  </a:lnTo>
                  <a:lnTo>
                    <a:pt x="34" y="144"/>
                  </a:lnTo>
                  <a:lnTo>
                    <a:pt x="0" y="124"/>
                  </a:lnTo>
                  <a:lnTo>
                    <a:pt x="0" y="83"/>
                  </a:lnTo>
                  <a:lnTo>
                    <a:pt x="0" y="41"/>
                  </a:lnTo>
                  <a:lnTo>
                    <a:pt x="34" y="22"/>
                  </a:lnTo>
                  <a:lnTo>
                    <a:pt x="70" y="0"/>
                  </a:lnTo>
                  <a:close/>
                </a:path>
              </a:pathLst>
            </a:custGeom>
            <a:solidFill>
              <a:srgbClr val="FFBF40"/>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pitchFamily="34" charset="0"/>
                <a:ea typeface="宋体" panose="02010600030101010101" pitchFamily="2" charset="-122"/>
                <a:cs typeface="+mn-cs"/>
              </a:endParaRPr>
            </a:p>
          </p:txBody>
        </p:sp>
        <p:sp>
          <p:nvSpPr>
            <p:cNvPr id="16" name="Freeform 18"/>
            <p:cNvSpPr/>
            <p:nvPr/>
          </p:nvSpPr>
          <p:spPr bwMode="auto">
            <a:xfrm>
              <a:off x="4823637" y="3214023"/>
              <a:ext cx="290513" cy="314325"/>
            </a:xfrm>
            <a:custGeom>
              <a:avLst/>
              <a:gdLst>
                <a:gd name="T0" fmla="*/ 2147483646 w 144"/>
                <a:gd name="T1" fmla="*/ 0 h 166"/>
                <a:gd name="T2" fmla="*/ 2147483646 w 144"/>
                <a:gd name="T3" fmla="*/ 2147483646 h 166"/>
                <a:gd name="T4" fmla="*/ 2147483646 w 144"/>
                <a:gd name="T5" fmla="*/ 2147483646 h 166"/>
                <a:gd name="T6" fmla="*/ 2147483646 w 144"/>
                <a:gd name="T7" fmla="*/ 2147483646 h 166"/>
                <a:gd name="T8" fmla="*/ 2147483646 w 144"/>
                <a:gd name="T9" fmla="*/ 2147483646 h 166"/>
                <a:gd name="T10" fmla="*/ 2147483646 w 144"/>
                <a:gd name="T11" fmla="*/ 2147483646 h 166"/>
                <a:gd name="T12" fmla="*/ 2147483646 w 144"/>
                <a:gd name="T13" fmla="*/ 2147483646 h 166"/>
                <a:gd name="T14" fmla="*/ 2147483646 w 144"/>
                <a:gd name="T15" fmla="*/ 2147483646 h 166"/>
                <a:gd name="T16" fmla="*/ 0 w 144"/>
                <a:gd name="T17" fmla="*/ 2147483646 h 166"/>
                <a:gd name="T18" fmla="*/ 0 w 144"/>
                <a:gd name="T19" fmla="*/ 2147483646 h 166"/>
                <a:gd name="T20" fmla="*/ 0 w 144"/>
                <a:gd name="T21" fmla="*/ 2147483646 h 166"/>
                <a:gd name="T22" fmla="*/ 2147483646 w 144"/>
                <a:gd name="T23" fmla="*/ 2147483646 h 166"/>
                <a:gd name="T24" fmla="*/ 2147483646 w 144"/>
                <a:gd name="T25" fmla="*/ 0 h 166"/>
                <a:gd name="T26" fmla="*/ 2147483646 w 144"/>
                <a:gd name="T27" fmla="*/ 0 h 16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44" h="166">
                  <a:moveTo>
                    <a:pt x="72" y="0"/>
                  </a:moveTo>
                  <a:lnTo>
                    <a:pt x="108" y="22"/>
                  </a:lnTo>
                  <a:lnTo>
                    <a:pt x="144" y="42"/>
                  </a:lnTo>
                  <a:lnTo>
                    <a:pt x="144" y="83"/>
                  </a:lnTo>
                  <a:lnTo>
                    <a:pt x="144" y="125"/>
                  </a:lnTo>
                  <a:lnTo>
                    <a:pt x="108" y="144"/>
                  </a:lnTo>
                  <a:lnTo>
                    <a:pt x="72" y="166"/>
                  </a:lnTo>
                  <a:lnTo>
                    <a:pt x="36" y="144"/>
                  </a:lnTo>
                  <a:lnTo>
                    <a:pt x="0" y="125"/>
                  </a:lnTo>
                  <a:lnTo>
                    <a:pt x="0" y="83"/>
                  </a:lnTo>
                  <a:lnTo>
                    <a:pt x="0" y="42"/>
                  </a:lnTo>
                  <a:lnTo>
                    <a:pt x="36" y="22"/>
                  </a:lnTo>
                  <a:lnTo>
                    <a:pt x="72" y="0"/>
                  </a:lnTo>
                  <a:close/>
                </a:path>
              </a:pathLst>
            </a:custGeom>
            <a:solidFill>
              <a:srgbClr val="EDD69D"/>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pitchFamily="34" charset="0"/>
                <a:ea typeface="宋体" panose="02010600030101010101" pitchFamily="2" charset="-122"/>
                <a:cs typeface="+mn-cs"/>
              </a:endParaRPr>
            </a:p>
          </p:txBody>
        </p:sp>
        <p:sp>
          <p:nvSpPr>
            <p:cNvPr id="17" name="Freeform 19"/>
            <p:cNvSpPr/>
            <p:nvPr/>
          </p:nvSpPr>
          <p:spPr bwMode="auto">
            <a:xfrm>
              <a:off x="2848787" y="4541173"/>
              <a:ext cx="287338" cy="314325"/>
            </a:xfrm>
            <a:custGeom>
              <a:avLst/>
              <a:gdLst>
                <a:gd name="T0" fmla="*/ 2147483646 w 142"/>
                <a:gd name="T1" fmla="*/ 0 h 166"/>
                <a:gd name="T2" fmla="*/ 2147483646 w 142"/>
                <a:gd name="T3" fmla="*/ 2147483646 h 166"/>
                <a:gd name="T4" fmla="*/ 2147483646 w 142"/>
                <a:gd name="T5" fmla="*/ 2147483646 h 166"/>
                <a:gd name="T6" fmla="*/ 2147483646 w 142"/>
                <a:gd name="T7" fmla="*/ 2147483646 h 166"/>
                <a:gd name="T8" fmla="*/ 2147483646 w 142"/>
                <a:gd name="T9" fmla="*/ 2147483646 h 166"/>
                <a:gd name="T10" fmla="*/ 2147483646 w 142"/>
                <a:gd name="T11" fmla="*/ 2147483646 h 166"/>
                <a:gd name="T12" fmla="*/ 2147483646 w 142"/>
                <a:gd name="T13" fmla="*/ 2147483646 h 166"/>
                <a:gd name="T14" fmla="*/ 2147483646 w 142"/>
                <a:gd name="T15" fmla="*/ 2147483646 h 166"/>
                <a:gd name="T16" fmla="*/ 0 w 142"/>
                <a:gd name="T17" fmla="*/ 2147483646 h 166"/>
                <a:gd name="T18" fmla="*/ 0 w 142"/>
                <a:gd name="T19" fmla="*/ 2147483646 h 166"/>
                <a:gd name="T20" fmla="*/ 0 w 142"/>
                <a:gd name="T21" fmla="*/ 2147483646 h 166"/>
                <a:gd name="T22" fmla="*/ 2147483646 w 142"/>
                <a:gd name="T23" fmla="*/ 2147483646 h 166"/>
                <a:gd name="T24" fmla="*/ 2147483646 w 142"/>
                <a:gd name="T25" fmla="*/ 0 h 166"/>
                <a:gd name="T26" fmla="*/ 2147483646 w 142"/>
                <a:gd name="T27" fmla="*/ 0 h 16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42" h="166">
                  <a:moveTo>
                    <a:pt x="72" y="0"/>
                  </a:moveTo>
                  <a:lnTo>
                    <a:pt x="108" y="22"/>
                  </a:lnTo>
                  <a:lnTo>
                    <a:pt x="142" y="42"/>
                  </a:lnTo>
                  <a:lnTo>
                    <a:pt x="142" y="83"/>
                  </a:lnTo>
                  <a:lnTo>
                    <a:pt x="142" y="125"/>
                  </a:lnTo>
                  <a:lnTo>
                    <a:pt x="108" y="145"/>
                  </a:lnTo>
                  <a:lnTo>
                    <a:pt x="72" y="166"/>
                  </a:lnTo>
                  <a:lnTo>
                    <a:pt x="36" y="145"/>
                  </a:lnTo>
                  <a:lnTo>
                    <a:pt x="0" y="125"/>
                  </a:lnTo>
                  <a:lnTo>
                    <a:pt x="0" y="83"/>
                  </a:lnTo>
                  <a:lnTo>
                    <a:pt x="0" y="42"/>
                  </a:lnTo>
                  <a:lnTo>
                    <a:pt x="36" y="22"/>
                  </a:lnTo>
                  <a:lnTo>
                    <a:pt x="72" y="0"/>
                  </a:lnTo>
                  <a:close/>
                </a:path>
              </a:pathLst>
            </a:custGeom>
            <a:solidFill>
              <a:srgbClr val="EDD69D"/>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pitchFamily="34" charset="0"/>
                <a:ea typeface="宋体" panose="02010600030101010101" pitchFamily="2" charset="-122"/>
                <a:cs typeface="+mn-cs"/>
              </a:endParaRPr>
            </a:p>
          </p:txBody>
        </p:sp>
        <p:sp>
          <p:nvSpPr>
            <p:cNvPr id="18" name="Freeform 20"/>
            <p:cNvSpPr/>
            <p:nvPr/>
          </p:nvSpPr>
          <p:spPr bwMode="auto">
            <a:xfrm>
              <a:off x="3674287" y="3293398"/>
              <a:ext cx="287338" cy="312737"/>
            </a:xfrm>
            <a:custGeom>
              <a:avLst/>
              <a:gdLst>
                <a:gd name="T0" fmla="*/ 2147483646 w 142"/>
                <a:gd name="T1" fmla="*/ 0 h 165"/>
                <a:gd name="T2" fmla="*/ 2147483646 w 142"/>
                <a:gd name="T3" fmla="*/ 2147483646 h 165"/>
                <a:gd name="T4" fmla="*/ 2147483646 w 142"/>
                <a:gd name="T5" fmla="*/ 2147483646 h 165"/>
                <a:gd name="T6" fmla="*/ 2147483646 w 142"/>
                <a:gd name="T7" fmla="*/ 2147483646 h 165"/>
                <a:gd name="T8" fmla="*/ 2147483646 w 142"/>
                <a:gd name="T9" fmla="*/ 2147483646 h 165"/>
                <a:gd name="T10" fmla="*/ 2147483646 w 142"/>
                <a:gd name="T11" fmla="*/ 2147483646 h 165"/>
                <a:gd name="T12" fmla="*/ 2147483646 w 142"/>
                <a:gd name="T13" fmla="*/ 2147483646 h 165"/>
                <a:gd name="T14" fmla="*/ 2147483646 w 142"/>
                <a:gd name="T15" fmla="*/ 2147483646 h 165"/>
                <a:gd name="T16" fmla="*/ 0 w 142"/>
                <a:gd name="T17" fmla="*/ 2147483646 h 165"/>
                <a:gd name="T18" fmla="*/ 0 w 142"/>
                <a:gd name="T19" fmla="*/ 2147483646 h 165"/>
                <a:gd name="T20" fmla="*/ 0 w 142"/>
                <a:gd name="T21" fmla="*/ 2147483646 h 165"/>
                <a:gd name="T22" fmla="*/ 2147483646 w 142"/>
                <a:gd name="T23" fmla="*/ 2147483646 h 165"/>
                <a:gd name="T24" fmla="*/ 2147483646 w 142"/>
                <a:gd name="T25" fmla="*/ 0 h 165"/>
                <a:gd name="T26" fmla="*/ 2147483646 w 142"/>
                <a:gd name="T27" fmla="*/ 0 h 16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42" h="165">
                  <a:moveTo>
                    <a:pt x="72" y="0"/>
                  </a:moveTo>
                  <a:lnTo>
                    <a:pt x="108" y="21"/>
                  </a:lnTo>
                  <a:lnTo>
                    <a:pt x="142" y="41"/>
                  </a:lnTo>
                  <a:lnTo>
                    <a:pt x="142" y="83"/>
                  </a:lnTo>
                  <a:lnTo>
                    <a:pt x="142" y="124"/>
                  </a:lnTo>
                  <a:lnTo>
                    <a:pt x="108" y="144"/>
                  </a:lnTo>
                  <a:lnTo>
                    <a:pt x="72" y="165"/>
                  </a:lnTo>
                  <a:lnTo>
                    <a:pt x="36" y="144"/>
                  </a:lnTo>
                  <a:lnTo>
                    <a:pt x="0" y="124"/>
                  </a:lnTo>
                  <a:lnTo>
                    <a:pt x="0" y="83"/>
                  </a:lnTo>
                  <a:lnTo>
                    <a:pt x="0" y="41"/>
                  </a:lnTo>
                  <a:lnTo>
                    <a:pt x="36" y="21"/>
                  </a:lnTo>
                  <a:lnTo>
                    <a:pt x="72" y="0"/>
                  </a:lnTo>
                  <a:close/>
                </a:path>
              </a:pathLst>
            </a:custGeom>
            <a:solidFill>
              <a:srgbClr val="FFC000"/>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pitchFamily="34" charset="0"/>
                <a:ea typeface="宋体" panose="02010600030101010101" pitchFamily="2" charset="-122"/>
                <a:cs typeface="+mn-cs"/>
              </a:endParaRPr>
            </a:p>
          </p:txBody>
        </p:sp>
        <p:sp>
          <p:nvSpPr>
            <p:cNvPr id="19" name="Freeform 6"/>
            <p:cNvSpPr/>
            <p:nvPr/>
          </p:nvSpPr>
          <p:spPr bwMode="auto">
            <a:xfrm>
              <a:off x="2494775" y="1307435"/>
              <a:ext cx="517525" cy="565150"/>
            </a:xfrm>
            <a:custGeom>
              <a:avLst/>
              <a:gdLst>
                <a:gd name="T0" fmla="*/ 2147483646 w 257"/>
                <a:gd name="T1" fmla="*/ 0 h 299"/>
                <a:gd name="T2" fmla="*/ 2147483646 w 257"/>
                <a:gd name="T3" fmla="*/ 2147483646 h 299"/>
                <a:gd name="T4" fmla="*/ 2147483646 w 257"/>
                <a:gd name="T5" fmla="*/ 2147483646 h 299"/>
                <a:gd name="T6" fmla="*/ 2147483646 w 257"/>
                <a:gd name="T7" fmla="*/ 2147483646 h 299"/>
                <a:gd name="T8" fmla="*/ 2147483646 w 257"/>
                <a:gd name="T9" fmla="*/ 2147483646 h 299"/>
                <a:gd name="T10" fmla="*/ 2147483646 w 257"/>
                <a:gd name="T11" fmla="*/ 2147483646 h 299"/>
                <a:gd name="T12" fmla="*/ 2147483646 w 257"/>
                <a:gd name="T13" fmla="*/ 2147483646 h 299"/>
                <a:gd name="T14" fmla="*/ 2147483646 w 257"/>
                <a:gd name="T15" fmla="*/ 2147483646 h 299"/>
                <a:gd name="T16" fmla="*/ 0 w 257"/>
                <a:gd name="T17" fmla="*/ 2147483646 h 299"/>
                <a:gd name="T18" fmla="*/ 0 w 257"/>
                <a:gd name="T19" fmla="*/ 2147483646 h 299"/>
                <a:gd name="T20" fmla="*/ 0 w 257"/>
                <a:gd name="T21" fmla="*/ 2147483646 h 299"/>
                <a:gd name="T22" fmla="*/ 2147483646 w 257"/>
                <a:gd name="T23" fmla="*/ 2147483646 h 299"/>
                <a:gd name="T24" fmla="*/ 2147483646 w 257"/>
                <a:gd name="T25" fmla="*/ 0 h 299"/>
                <a:gd name="T26" fmla="*/ 2147483646 w 257"/>
                <a:gd name="T27" fmla="*/ 0 h 29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57" h="299">
                  <a:moveTo>
                    <a:pt x="128" y="0"/>
                  </a:moveTo>
                  <a:lnTo>
                    <a:pt x="192" y="38"/>
                  </a:lnTo>
                  <a:lnTo>
                    <a:pt x="257" y="76"/>
                  </a:lnTo>
                  <a:lnTo>
                    <a:pt x="257" y="150"/>
                  </a:lnTo>
                  <a:lnTo>
                    <a:pt x="257" y="224"/>
                  </a:lnTo>
                  <a:lnTo>
                    <a:pt x="192" y="261"/>
                  </a:lnTo>
                  <a:lnTo>
                    <a:pt x="128" y="299"/>
                  </a:lnTo>
                  <a:lnTo>
                    <a:pt x="63" y="261"/>
                  </a:lnTo>
                  <a:lnTo>
                    <a:pt x="0" y="224"/>
                  </a:lnTo>
                  <a:lnTo>
                    <a:pt x="0" y="150"/>
                  </a:lnTo>
                  <a:lnTo>
                    <a:pt x="0" y="76"/>
                  </a:lnTo>
                  <a:lnTo>
                    <a:pt x="63" y="38"/>
                  </a:lnTo>
                  <a:lnTo>
                    <a:pt x="128" y="0"/>
                  </a:lnTo>
                  <a:close/>
                </a:path>
              </a:pathLst>
            </a:custGeom>
            <a:solidFill>
              <a:srgbClr val="FFBF40"/>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pitchFamily="34" charset="0"/>
                <a:ea typeface="宋体" panose="02010600030101010101" pitchFamily="2" charset="-122"/>
                <a:cs typeface="+mn-cs"/>
              </a:endParaRPr>
            </a:p>
          </p:txBody>
        </p:sp>
        <p:sp>
          <p:nvSpPr>
            <p:cNvPr id="20" name="Freeform 12"/>
            <p:cNvSpPr/>
            <p:nvPr/>
          </p:nvSpPr>
          <p:spPr bwMode="auto">
            <a:xfrm>
              <a:off x="4320400" y="2526635"/>
              <a:ext cx="520700" cy="561975"/>
            </a:xfrm>
            <a:custGeom>
              <a:avLst/>
              <a:gdLst>
                <a:gd name="T0" fmla="*/ 2147483646 w 258"/>
                <a:gd name="T1" fmla="*/ 0 h 297"/>
                <a:gd name="T2" fmla="*/ 2147483646 w 258"/>
                <a:gd name="T3" fmla="*/ 2147483646 h 297"/>
                <a:gd name="T4" fmla="*/ 2147483646 w 258"/>
                <a:gd name="T5" fmla="*/ 2147483646 h 297"/>
                <a:gd name="T6" fmla="*/ 2147483646 w 258"/>
                <a:gd name="T7" fmla="*/ 2147483646 h 297"/>
                <a:gd name="T8" fmla="*/ 2147483646 w 258"/>
                <a:gd name="T9" fmla="*/ 2147483646 h 297"/>
                <a:gd name="T10" fmla="*/ 2147483646 w 258"/>
                <a:gd name="T11" fmla="*/ 2147483646 h 297"/>
                <a:gd name="T12" fmla="*/ 2147483646 w 258"/>
                <a:gd name="T13" fmla="*/ 2147483646 h 297"/>
                <a:gd name="T14" fmla="*/ 2147483646 w 258"/>
                <a:gd name="T15" fmla="*/ 2147483646 h 297"/>
                <a:gd name="T16" fmla="*/ 0 w 258"/>
                <a:gd name="T17" fmla="*/ 2147483646 h 297"/>
                <a:gd name="T18" fmla="*/ 0 w 258"/>
                <a:gd name="T19" fmla="*/ 2147483646 h 297"/>
                <a:gd name="T20" fmla="*/ 0 w 258"/>
                <a:gd name="T21" fmla="*/ 2147483646 h 297"/>
                <a:gd name="T22" fmla="*/ 2147483646 w 258"/>
                <a:gd name="T23" fmla="*/ 2147483646 h 297"/>
                <a:gd name="T24" fmla="*/ 2147483646 w 258"/>
                <a:gd name="T25" fmla="*/ 0 h 297"/>
                <a:gd name="T26" fmla="*/ 2147483646 w 258"/>
                <a:gd name="T27" fmla="*/ 0 h 29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58" h="297">
                  <a:moveTo>
                    <a:pt x="130" y="0"/>
                  </a:moveTo>
                  <a:lnTo>
                    <a:pt x="195" y="36"/>
                  </a:lnTo>
                  <a:lnTo>
                    <a:pt x="258" y="73"/>
                  </a:lnTo>
                  <a:lnTo>
                    <a:pt x="258" y="147"/>
                  </a:lnTo>
                  <a:lnTo>
                    <a:pt x="258" y="223"/>
                  </a:lnTo>
                  <a:lnTo>
                    <a:pt x="195" y="259"/>
                  </a:lnTo>
                  <a:lnTo>
                    <a:pt x="130" y="297"/>
                  </a:lnTo>
                  <a:lnTo>
                    <a:pt x="65" y="259"/>
                  </a:lnTo>
                  <a:lnTo>
                    <a:pt x="0" y="223"/>
                  </a:lnTo>
                  <a:lnTo>
                    <a:pt x="0" y="147"/>
                  </a:lnTo>
                  <a:lnTo>
                    <a:pt x="0" y="73"/>
                  </a:lnTo>
                  <a:lnTo>
                    <a:pt x="65" y="36"/>
                  </a:lnTo>
                  <a:lnTo>
                    <a:pt x="130" y="0"/>
                  </a:lnTo>
                  <a:close/>
                </a:path>
              </a:pathLst>
            </a:custGeom>
            <a:solidFill>
              <a:srgbClr val="EDD69D"/>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pitchFamily="34" charset="0"/>
                <a:ea typeface="宋体" panose="02010600030101010101" pitchFamily="2" charset="-122"/>
                <a:cs typeface="+mn-cs"/>
              </a:endParaRPr>
            </a:p>
          </p:txBody>
        </p:sp>
      </p:grpSp>
      <p:sp>
        <p:nvSpPr>
          <p:cNvPr id="21" name="TextBox 35"/>
          <p:cNvSpPr txBox="1"/>
          <p:nvPr/>
        </p:nvSpPr>
        <p:spPr>
          <a:xfrm>
            <a:off x="2032748" y="4238085"/>
            <a:ext cx="1728193" cy="618183"/>
          </a:xfrm>
          <a:prstGeom prst="rect">
            <a:avLst/>
          </a:prstGeom>
          <a:noFill/>
        </p:spPr>
        <p:txBody>
          <a:bodyPr wrap="square" rtlCol="0">
            <a:spAutoFit/>
          </a:bodyPr>
          <a:lstStyle/>
          <a:p>
            <a:pPr marL="0" marR="0" lvl="0" indent="0" algn="just" defTabSz="914400" rtl="0" eaLnBrk="1" fontAlgn="auto" latinLnBrk="0" hangingPunct="1">
              <a:lnSpc>
                <a:spcPct val="150000"/>
              </a:lnSpc>
              <a:spcBef>
                <a:spcPts val="0"/>
              </a:spcBef>
              <a:spcAft>
                <a:spcPts val="0"/>
              </a:spcAft>
              <a:buClrTx/>
              <a:buSzTx/>
              <a:buFontTx/>
              <a:buNone/>
              <a:defRPr/>
            </a:pPr>
            <a:r>
              <a:rPr kumimoji="0" lang="zh-CN" altLang="en-US" sz="1200" b="0" i="0" u="none" strike="noStrike" kern="0" cap="none" spc="0" normalizeH="0" baseline="0" noProof="0" dirty="0">
                <a:ln>
                  <a:noFill/>
                </a:ln>
                <a:solidFill>
                  <a:prstClr val="black"/>
                </a:solidFill>
                <a:effectLst/>
                <a:uLnTx/>
                <a:uFillTx/>
                <a:latin typeface="等线" panose="02010600030101010101"/>
                <a:ea typeface="等线" panose="02010600030101010101" pitchFamily="2" charset="-122"/>
                <a:cs typeface="+mn-cs"/>
              </a:rPr>
              <a:t>Please fill in what you need here.</a:t>
            </a:r>
            <a:endParaRPr kumimoji="0" lang="en-US" altLang="zh-CN" sz="1200" b="0" i="0" u="none" strike="noStrike" kern="0" cap="none" spc="0" normalizeH="0" baseline="0" noProof="0" dirty="0">
              <a:ln>
                <a:noFill/>
              </a:ln>
              <a:solidFill>
                <a:prstClr val="black"/>
              </a:solidFill>
              <a:effectLst/>
              <a:uLnTx/>
              <a:uFillTx/>
              <a:latin typeface="等线" panose="02010600030101010101"/>
              <a:ea typeface="等线" panose="02010600030101010101" pitchFamily="2" charset="-122"/>
              <a:cs typeface="+mn-cs"/>
            </a:endParaRPr>
          </a:p>
        </p:txBody>
      </p:sp>
      <p:sp>
        <p:nvSpPr>
          <p:cNvPr id="22" name="文本框 21"/>
          <p:cNvSpPr txBox="1"/>
          <p:nvPr/>
        </p:nvSpPr>
        <p:spPr>
          <a:xfrm>
            <a:off x="2032749" y="3868753"/>
            <a:ext cx="144243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800" b="1" i="0" u="none" strike="noStrike" kern="0" cap="none" spc="0" normalizeH="0" baseline="0" noProof="0" dirty="0">
                <a:ln>
                  <a:noFill/>
                </a:ln>
                <a:solidFill>
                  <a:prstClr val="black"/>
                </a:solidFill>
                <a:effectLst/>
                <a:uLnTx/>
                <a:uFillTx/>
                <a:latin typeface="等线" panose="02010600030101010101"/>
                <a:ea typeface="等线" panose="02010600030101010101" pitchFamily="2" charset="-122"/>
                <a:cs typeface="+mn-cs"/>
              </a:rPr>
              <a:t>Add text</a:t>
            </a:r>
          </a:p>
        </p:txBody>
      </p:sp>
      <p:sp>
        <p:nvSpPr>
          <p:cNvPr id="23" name="TextBox 35"/>
          <p:cNvSpPr txBox="1"/>
          <p:nvPr/>
        </p:nvSpPr>
        <p:spPr>
          <a:xfrm>
            <a:off x="8335963" y="4238085"/>
            <a:ext cx="1728193" cy="618183"/>
          </a:xfrm>
          <a:prstGeom prst="rect">
            <a:avLst/>
          </a:prstGeom>
          <a:noFill/>
        </p:spPr>
        <p:txBody>
          <a:bodyPr wrap="square" rtlCol="0">
            <a:spAutoFit/>
          </a:bodyPr>
          <a:lstStyle/>
          <a:p>
            <a:pPr marL="0" marR="0" lvl="0" indent="0" algn="just" defTabSz="914400" rtl="0" eaLnBrk="1" fontAlgn="auto" latinLnBrk="0" hangingPunct="1">
              <a:lnSpc>
                <a:spcPct val="150000"/>
              </a:lnSpc>
              <a:spcBef>
                <a:spcPts val="0"/>
              </a:spcBef>
              <a:spcAft>
                <a:spcPts val="0"/>
              </a:spcAft>
              <a:buClrTx/>
              <a:buSzTx/>
              <a:buFontTx/>
              <a:buNone/>
              <a:defRPr/>
            </a:pPr>
            <a:r>
              <a:rPr kumimoji="0" lang="zh-CN" altLang="en-US" sz="1200" b="0" i="0" u="none" strike="noStrike" kern="0" cap="none" spc="0" normalizeH="0" baseline="0" noProof="0" dirty="0">
                <a:ln>
                  <a:noFill/>
                </a:ln>
                <a:solidFill>
                  <a:prstClr val="black"/>
                </a:solidFill>
                <a:effectLst/>
                <a:uLnTx/>
                <a:uFillTx/>
                <a:latin typeface="等线" panose="02010600030101010101"/>
                <a:ea typeface="等线" panose="02010600030101010101" pitchFamily="2" charset="-122"/>
                <a:cs typeface="+mn-cs"/>
              </a:rPr>
              <a:t>Please fill in what you need here.</a:t>
            </a:r>
            <a:endParaRPr kumimoji="0" lang="en-US" altLang="zh-CN" sz="1200" b="0" i="0" u="none" strike="noStrike" kern="0" cap="none" spc="0" normalizeH="0" baseline="0" noProof="0" dirty="0">
              <a:ln>
                <a:noFill/>
              </a:ln>
              <a:solidFill>
                <a:prstClr val="black"/>
              </a:solidFill>
              <a:effectLst/>
              <a:uLnTx/>
              <a:uFillTx/>
              <a:latin typeface="等线" panose="02010600030101010101"/>
              <a:ea typeface="等线" panose="02010600030101010101" pitchFamily="2" charset="-122"/>
              <a:cs typeface="+mn-cs"/>
            </a:endParaRPr>
          </a:p>
        </p:txBody>
      </p:sp>
      <p:sp>
        <p:nvSpPr>
          <p:cNvPr id="24" name="文本框 23"/>
          <p:cNvSpPr txBox="1"/>
          <p:nvPr/>
        </p:nvSpPr>
        <p:spPr>
          <a:xfrm>
            <a:off x="8335964" y="3868753"/>
            <a:ext cx="144243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800" b="1" i="0" u="none" strike="noStrike" kern="0" cap="none" spc="0" normalizeH="0" baseline="0" noProof="0" dirty="0">
                <a:ln>
                  <a:noFill/>
                </a:ln>
                <a:solidFill>
                  <a:prstClr val="black"/>
                </a:solidFill>
                <a:effectLst/>
                <a:uLnTx/>
                <a:uFillTx/>
                <a:latin typeface="等线" panose="02010600030101010101"/>
                <a:ea typeface="等线" panose="02010600030101010101" pitchFamily="2" charset="-122"/>
                <a:cs typeface="+mn-cs"/>
              </a:rPr>
              <a:t>Add text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down)">
                                      <p:cBhvr>
                                        <p:cTn id="11" dur="500"/>
                                        <p:tgtEl>
                                          <p:spTgt spid="3"/>
                                        </p:tgtEl>
                                      </p:cBhvr>
                                    </p:animEffect>
                                  </p:childTnLst>
                                </p:cTn>
                              </p:par>
                            </p:childTnLst>
                          </p:cTn>
                        </p:par>
                        <p:par>
                          <p:cTn id="12" fill="hold">
                            <p:stCondLst>
                              <p:cond delay="1000"/>
                            </p:stCondLst>
                            <p:childTnLst>
                              <p:par>
                                <p:cTn id="13" presetID="22" presetClass="entr" presetSubtype="4" fill="hold"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down)">
                                      <p:cBhvr>
                                        <p:cTn id="15" dur="500"/>
                                        <p:tgtEl>
                                          <p:spTgt spid="4"/>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ipe(up)">
                                      <p:cBhvr>
                                        <p:cTn id="19" dur="250"/>
                                        <p:tgtEl>
                                          <p:spTgt spid="21"/>
                                        </p:tgtEl>
                                      </p:cBhvr>
                                    </p:animEffect>
                                  </p:childTnLst>
                                </p:cTn>
                              </p:par>
                              <p:par>
                                <p:cTn id="20" presetID="22" presetClass="entr" presetSubtype="1" fill="hold" grpId="0" nodeType="with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wipe(up)">
                                      <p:cBhvr>
                                        <p:cTn id="22" dur="250"/>
                                        <p:tgtEl>
                                          <p:spTgt spid="22"/>
                                        </p:tgtEl>
                                      </p:cBhvr>
                                    </p:animEffect>
                                  </p:childTnLst>
                                </p:cTn>
                              </p:par>
                            </p:childTnLst>
                          </p:cTn>
                        </p:par>
                        <p:par>
                          <p:cTn id="23" fill="hold">
                            <p:stCondLst>
                              <p:cond delay="2000"/>
                            </p:stCondLst>
                            <p:childTnLst>
                              <p:par>
                                <p:cTn id="24" presetID="22" presetClass="entr" presetSubtype="1" fill="hold" grpId="0" nodeType="afterEffect">
                                  <p:stCondLst>
                                    <p:cond delay="0"/>
                                  </p:stCondLst>
                                  <p:childTnLst>
                                    <p:set>
                                      <p:cBhvr>
                                        <p:cTn id="25" dur="1" fill="hold">
                                          <p:stCondLst>
                                            <p:cond delay="0"/>
                                          </p:stCondLst>
                                        </p:cTn>
                                        <p:tgtEl>
                                          <p:spTgt spid="23"/>
                                        </p:tgtEl>
                                        <p:attrNameLst>
                                          <p:attrName>style.visibility</p:attrName>
                                        </p:attrNameLst>
                                      </p:cBhvr>
                                      <p:to>
                                        <p:strVal val="visible"/>
                                      </p:to>
                                    </p:set>
                                    <p:animEffect transition="in" filter="wipe(up)">
                                      <p:cBhvr>
                                        <p:cTn id="26" dur="250"/>
                                        <p:tgtEl>
                                          <p:spTgt spid="23"/>
                                        </p:tgtEl>
                                      </p:cBhvr>
                                    </p:animEffect>
                                  </p:childTnLst>
                                </p:cTn>
                              </p:par>
                              <p:par>
                                <p:cTn id="27" presetID="22" presetClass="entr" presetSubtype="1" fill="hold" grpId="0" nodeType="withEffect">
                                  <p:stCondLst>
                                    <p:cond delay="0"/>
                                  </p:stCondLst>
                                  <p:childTnLst>
                                    <p:set>
                                      <p:cBhvr>
                                        <p:cTn id="28" dur="1" fill="hold">
                                          <p:stCondLst>
                                            <p:cond delay="0"/>
                                          </p:stCondLst>
                                        </p:cTn>
                                        <p:tgtEl>
                                          <p:spTgt spid="24"/>
                                        </p:tgtEl>
                                        <p:attrNameLst>
                                          <p:attrName>style.visibility</p:attrName>
                                        </p:attrNameLst>
                                      </p:cBhvr>
                                      <p:to>
                                        <p:strVal val="visible"/>
                                      </p:to>
                                    </p:set>
                                    <p:animEffect transition="in" filter="wipe(up)">
                                      <p:cBhvr>
                                        <p:cTn id="29" dur="25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1" grpId="0"/>
      <p:bldP spid="22" grpId="0"/>
      <p:bldP spid="23" grpId="0"/>
      <p:bldP spid="2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957485" y="248537"/>
            <a:ext cx="2642790"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600" b="0" i="0" u="none" strike="noStrike" kern="0" cap="none" spc="0" normalizeH="0" baseline="0" noProof="0" dirty="0">
                <a:ln>
                  <a:noFill/>
                </a:ln>
                <a:solidFill>
                  <a:prstClr val="black"/>
                </a:solidFill>
                <a:effectLst/>
                <a:uLnTx/>
                <a:uFillTx/>
              </a:rPr>
              <a:t>Please add title text here</a:t>
            </a:r>
          </a:p>
        </p:txBody>
      </p:sp>
      <p:pic>
        <p:nvPicPr>
          <p:cNvPr id="3" name="图片 2"/>
          <p:cNvPicPr>
            <a:picLocks noChangeAspect="1"/>
          </p:cNvPicPr>
          <p:nvPr/>
        </p:nvPicPr>
        <p:blipFill rotWithShape="1">
          <a:blip r:embed="rId2"/>
          <a:srcRect t="15724"/>
          <a:stretch>
            <a:fillRect/>
          </a:stretch>
        </p:blipFill>
        <p:spPr>
          <a:xfrm>
            <a:off x="4775201" y="248537"/>
            <a:ext cx="300332" cy="481838"/>
          </a:xfrm>
          <a:prstGeom prst="rect">
            <a:avLst/>
          </a:prstGeom>
        </p:spPr>
      </p:pic>
      <p:grpSp>
        <p:nvGrpSpPr>
          <p:cNvPr id="4" name="组合 4"/>
          <p:cNvGrpSpPr/>
          <p:nvPr/>
        </p:nvGrpSpPr>
        <p:grpSpPr bwMode="auto">
          <a:xfrm>
            <a:off x="4449808" y="2650264"/>
            <a:ext cx="1522413" cy="1790700"/>
            <a:chOff x="0" y="0"/>
            <a:chExt cx="1523085" cy="1791782"/>
          </a:xfrm>
          <a:solidFill>
            <a:srgbClr val="FFBF40"/>
          </a:solidFill>
        </p:grpSpPr>
        <p:sp>
          <p:nvSpPr>
            <p:cNvPr id="5" name="椭圆 37"/>
            <p:cNvSpPr/>
            <p:nvPr/>
          </p:nvSpPr>
          <p:spPr bwMode="auto">
            <a:xfrm>
              <a:off x="0" y="0"/>
              <a:ext cx="1523085" cy="1791782"/>
            </a:xfrm>
            <a:custGeom>
              <a:avLst/>
              <a:gdLst>
                <a:gd name="T0" fmla="*/ 1725931 w 1224056"/>
                <a:gd name="T1" fmla="*/ 0 h 1440000"/>
                <a:gd name="T2" fmla="*/ 2934221 w 1224056"/>
                <a:gd name="T3" fmla="*/ 495504 h 1440000"/>
                <a:gd name="T4" fmla="*/ 2416575 w 1224056"/>
                <a:gd name="T5" fmla="*/ 1725930 h 1440000"/>
                <a:gd name="T6" fmla="*/ 2934221 w 1224056"/>
                <a:gd name="T7" fmla="*/ 2956358 h 1440000"/>
                <a:gd name="T8" fmla="*/ 1725931 w 1224056"/>
                <a:gd name="T9" fmla="*/ 3451861 h 1440000"/>
                <a:gd name="T10" fmla="*/ 0 w 1224056"/>
                <a:gd name="T11" fmla="*/ 1725930 h 1440000"/>
                <a:gd name="T12" fmla="*/ 1725931 w 1224056"/>
                <a:gd name="T13" fmla="*/ 0 h 144000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24056" h="1440000">
                  <a:moveTo>
                    <a:pt x="720000" y="0"/>
                  </a:moveTo>
                  <a:cubicBezTo>
                    <a:pt x="916472" y="0"/>
                    <a:pt x="1094563" y="78694"/>
                    <a:pt x="1224056" y="206708"/>
                  </a:cubicBezTo>
                  <a:cubicBezTo>
                    <a:pt x="1090618" y="336923"/>
                    <a:pt x="1008112" y="518827"/>
                    <a:pt x="1008112" y="720000"/>
                  </a:cubicBezTo>
                  <a:cubicBezTo>
                    <a:pt x="1008112" y="921174"/>
                    <a:pt x="1090618" y="1103077"/>
                    <a:pt x="1224056" y="1233293"/>
                  </a:cubicBezTo>
                  <a:cubicBezTo>
                    <a:pt x="1094563" y="1361306"/>
                    <a:pt x="916472" y="1440000"/>
                    <a:pt x="720000" y="1440000"/>
                  </a:cubicBezTo>
                  <a:cubicBezTo>
                    <a:pt x="322355" y="1440000"/>
                    <a:pt x="0" y="1117645"/>
                    <a:pt x="0" y="720000"/>
                  </a:cubicBezTo>
                  <a:cubicBezTo>
                    <a:pt x="0" y="322355"/>
                    <a:pt x="322355" y="0"/>
                    <a:pt x="720000" y="0"/>
                  </a:cubicBezTo>
                  <a:close/>
                </a:path>
              </a:pathLst>
            </a:custGeom>
            <a:grpFill/>
            <a:ln>
              <a:noFill/>
            </a:ln>
            <a:effectLst>
              <a:outerShdw dist="23000" dir="5400000" algn="ctr" rotWithShape="0">
                <a:srgbClr val="000000">
                  <a:alpha val="34000"/>
                </a:srgbClr>
              </a:outerShdw>
            </a:effectLst>
            <a:extLst>
              <a:ext uri="{91240B29-F687-4F45-9708-019B960494DF}">
                <a14:hiddenLine xmlns:a14="http://schemas.microsoft.com/office/drawing/2010/main" w="9525">
                  <a:solidFill>
                    <a:srgbClr val="000000"/>
                  </a:solidFill>
                  <a:round/>
                </a14:hiddenLine>
              </a:ext>
            </a:extLst>
          </p:spPr>
          <p:txBody>
            <a:bodyPr anchor="ctr"/>
            <a:lstStyle/>
            <a:p>
              <a:pPr marL="0" marR="0" lvl="0" indent="0" defTabSz="914400" eaLnBrk="0" fontAlgn="base" latinLnBrk="0" hangingPunct="0">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Calibri" panose="020F0502020204030204" pitchFamily="34" charset="0"/>
                <a:ea typeface="宋体" panose="02010600030101010101" pitchFamily="2" charset="-122"/>
              </a:endParaRPr>
            </a:p>
          </p:txBody>
        </p:sp>
        <p:sp>
          <p:nvSpPr>
            <p:cNvPr id="6" name="TextBox 55"/>
            <p:cNvSpPr txBox="1">
              <a:spLocks noChangeArrowheads="1"/>
            </p:cNvSpPr>
            <p:nvPr/>
          </p:nvSpPr>
          <p:spPr bwMode="auto">
            <a:xfrm>
              <a:off x="511313" y="506038"/>
              <a:ext cx="367570" cy="52353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defRPr/>
              </a:pPr>
              <a:r>
                <a:rPr kumimoji="0" lang="en-US" altLang="zh-CN" sz="2800" b="0" i="0" u="none" strike="noStrike" kern="0" cap="none" spc="0" normalizeH="0" baseline="0" noProof="0" dirty="0">
                  <a:ln>
                    <a:noFill/>
                  </a:ln>
                  <a:solidFill>
                    <a:schemeClr val="bg1"/>
                  </a:solidFill>
                  <a:effectLst/>
                  <a:uLnTx/>
                  <a:uFillTx/>
                  <a:latin typeface="Calibri" panose="020F0502020204030204" pitchFamily="34" charset="0"/>
                  <a:ea typeface="宋体" panose="02010600030101010101" pitchFamily="2" charset="-122"/>
                </a:rPr>
                <a:t>1</a:t>
              </a:r>
              <a:endParaRPr kumimoji="0" lang="zh-CN" altLang="en-US" sz="2800" b="0" i="0" u="none" strike="noStrike" kern="0" cap="none" spc="0" normalizeH="0" baseline="0" noProof="0" dirty="0">
                <a:ln>
                  <a:noFill/>
                </a:ln>
                <a:solidFill>
                  <a:schemeClr val="bg1"/>
                </a:solidFill>
                <a:effectLst/>
                <a:uLnTx/>
                <a:uFillTx/>
                <a:latin typeface="Calibri" panose="020F0502020204030204" pitchFamily="34" charset="0"/>
                <a:ea typeface="宋体" panose="02010600030101010101" pitchFamily="2" charset="-122"/>
              </a:endParaRPr>
            </a:p>
          </p:txBody>
        </p:sp>
      </p:grpSp>
      <p:grpSp>
        <p:nvGrpSpPr>
          <p:cNvPr id="7" name="组合 10"/>
          <p:cNvGrpSpPr/>
          <p:nvPr/>
        </p:nvGrpSpPr>
        <p:grpSpPr bwMode="auto">
          <a:xfrm>
            <a:off x="6007146" y="2620101"/>
            <a:ext cx="1790700" cy="1565275"/>
            <a:chOff x="0" y="0"/>
            <a:chExt cx="1791784" cy="1564555"/>
          </a:xfrm>
          <a:solidFill>
            <a:srgbClr val="EDD69D"/>
          </a:solidFill>
        </p:grpSpPr>
        <p:sp>
          <p:nvSpPr>
            <p:cNvPr id="8" name="椭圆 39"/>
            <p:cNvSpPr/>
            <p:nvPr/>
          </p:nvSpPr>
          <p:spPr bwMode="auto">
            <a:xfrm>
              <a:off x="0" y="0"/>
              <a:ext cx="1791784" cy="1564555"/>
            </a:xfrm>
            <a:custGeom>
              <a:avLst/>
              <a:gdLst>
                <a:gd name="T0" fmla="*/ 1725937 w 1440000"/>
                <a:gd name="T1" fmla="*/ 0 h 1257385"/>
                <a:gd name="T2" fmla="*/ 3451876 w 1440000"/>
                <a:gd name="T3" fmla="*/ 1725930 h 1257385"/>
                <a:gd name="T4" fmla="*/ 2950538 w 1440000"/>
                <a:gd name="T5" fmla="*/ 2941278 h 1257385"/>
                <a:gd name="T6" fmla="*/ 1812245 w 1440000"/>
                <a:gd name="T7" fmla="*/ 2503529 h 1257385"/>
                <a:gd name="T8" fmla="*/ 587642 w 1440000"/>
                <a:gd name="T9" fmla="*/ 3014105 h 1257385"/>
                <a:gd name="T10" fmla="*/ 0 w 1440000"/>
                <a:gd name="T11" fmla="*/ 1725930 h 1257385"/>
                <a:gd name="T12" fmla="*/ 1725937 w 1440000"/>
                <a:gd name="T13" fmla="*/ 0 h 125738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440000" h="1257385">
                  <a:moveTo>
                    <a:pt x="720000" y="0"/>
                  </a:moveTo>
                  <a:cubicBezTo>
                    <a:pt x="1117645" y="0"/>
                    <a:pt x="1440000" y="322355"/>
                    <a:pt x="1440000" y="720000"/>
                  </a:cubicBezTo>
                  <a:cubicBezTo>
                    <a:pt x="1440000" y="917842"/>
                    <a:pt x="1360205" y="1097046"/>
                    <a:pt x="1230860" y="1227004"/>
                  </a:cubicBezTo>
                  <a:cubicBezTo>
                    <a:pt x="1105781" y="1112548"/>
                    <a:pt x="938852" y="1044389"/>
                    <a:pt x="756004" y="1044389"/>
                  </a:cubicBezTo>
                  <a:cubicBezTo>
                    <a:pt x="556201" y="1044389"/>
                    <a:pt x="375406" y="1125775"/>
                    <a:pt x="245144" y="1257385"/>
                  </a:cubicBezTo>
                  <a:cubicBezTo>
                    <a:pt x="94059" y="1127625"/>
                    <a:pt x="0" y="934797"/>
                    <a:pt x="0" y="720000"/>
                  </a:cubicBezTo>
                  <a:cubicBezTo>
                    <a:pt x="0" y="322355"/>
                    <a:pt x="322355" y="0"/>
                    <a:pt x="72000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marL="0" marR="0" lvl="0" indent="0" defTabSz="914400" eaLnBrk="0" fontAlgn="base" latinLnBrk="0" hangingPunct="0">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Calibri" panose="020F0502020204030204" pitchFamily="34" charset="0"/>
                <a:ea typeface="宋体" panose="02010600030101010101" pitchFamily="2" charset="-122"/>
              </a:endParaRPr>
            </a:p>
          </p:txBody>
        </p:sp>
        <p:sp>
          <p:nvSpPr>
            <p:cNvPr id="9" name="TextBox 73"/>
            <p:cNvSpPr txBox="1">
              <a:spLocks noChangeArrowheads="1"/>
            </p:cNvSpPr>
            <p:nvPr/>
          </p:nvSpPr>
          <p:spPr bwMode="auto">
            <a:xfrm>
              <a:off x="636937" y="535170"/>
              <a:ext cx="367630" cy="52297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defRPr/>
              </a:pPr>
              <a:r>
                <a:rPr kumimoji="0" lang="en-US" altLang="zh-CN" sz="2800" b="0" i="0" u="none" strike="noStrike" kern="0" cap="none" spc="0" normalizeH="0" baseline="0" noProof="0" dirty="0">
                  <a:ln>
                    <a:noFill/>
                  </a:ln>
                  <a:solidFill>
                    <a:schemeClr val="bg1"/>
                  </a:solidFill>
                  <a:effectLst/>
                  <a:uLnTx/>
                  <a:uFillTx/>
                  <a:latin typeface="Calibri" panose="020F0502020204030204" pitchFamily="34" charset="0"/>
                  <a:ea typeface="宋体" panose="02010600030101010101" pitchFamily="2" charset="-122"/>
                </a:rPr>
                <a:t>2</a:t>
              </a:r>
              <a:endParaRPr kumimoji="0" lang="zh-CN" altLang="en-US" sz="2800" b="0" i="0" u="none" strike="noStrike" kern="0" cap="none" spc="0" normalizeH="0" baseline="0" noProof="0" dirty="0">
                <a:ln>
                  <a:noFill/>
                </a:ln>
                <a:solidFill>
                  <a:schemeClr val="bg1"/>
                </a:solidFill>
                <a:effectLst/>
                <a:uLnTx/>
                <a:uFillTx/>
                <a:latin typeface="Calibri" panose="020F0502020204030204" pitchFamily="34" charset="0"/>
                <a:ea typeface="宋体" panose="02010600030101010101" pitchFamily="2" charset="-122"/>
              </a:endParaRPr>
            </a:p>
          </p:txBody>
        </p:sp>
      </p:grpSp>
      <p:grpSp>
        <p:nvGrpSpPr>
          <p:cNvPr id="10" name="组合 13"/>
          <p:cNvGrpSpPr/>
          <p:nvPr/>
        </p:nvGrpSpPr>
        <p:grpSpPr bwMode="auto">
          <a:xfrm>
            <a:off x="6267496" y="4171089"/>
            <a:ext cx="1524000" cy="1792287"/>
            <a:chOff x="0" y="0"/>
            <a:chExt cx="1523085" cy="1791782"/>
          </a:xfrm>
          <a:solidFill>
            <a:srgbClr val="FFBF40"/>
          </a:solidFill>
        </p:grpSpPr>
        <p:sp>
          <p:nvSpPr>
            <p:cNvPr id="11" name="椭圆 44"/>
            <p:cNvSpPr/>
            <p:nvPr/>
          </p:nvSpPr>
          <p:spPr bwMode="auto">
            <a:xfrm>
              <a:off x="0" y="0"/>
              <a:ext cx="1523085" cy="1791782"/>
            </a:xfrm>
            <a:custGeom>
              <a:avLst/>
              <a:gdLst>
                <a:gd name="T0" fmla="*/ 1208287 w 1224056"/>
                <a:gd name="T1" fmla="*/ 0 h 1440000"/>
                <a:gd name="T2" fmla="*/ 2934221 w 1224056"/>
                <a:gd name="T3" fmla="*/ 1725930 h 1440000"/>
                <a:gd name="T4" fmla="*/ 1208287 w 1224056"/>
                <a:gd name="T5" fmla="*/ 3451861 h 1440000"/>
                <a:gd name="T6" fmla="*/ 0 w 1224056"/>
                <a:gd name="T7" fmla="*/ 2956358 h 1440000"/>
                <a:gd name="T8" fmla="*/ 517646 w 1224056"/>
                <a:gd name="T9" fmla="*/ 1725930 h 1440000"/>
                <a:gd name="T10" fmla="*/ 0 w 1224056"/>
                <a:gd name="T11" fmla="*/ 495504 h 1440000"/>
                <a:gd name="T12" fmla="*/ 1208287 w 1224056"/>
                <a:gd name="T13" fmla="*/ 0 h 144000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24056" h="1440000">
                  <a:moveTo>
                    <a:pt x="504056" y="0"/>
                  </a:moveTo>
                  <a:cubicBezTo>
                    <a:pt x="901701" y="0"/>
                    <a:pt x="1224056" y="322355"/>
                    <a:pt x="1224056" y="720000"/>
                  </a:cubicBezTo>
                  <a:cubicBezTo>
                    <a:pt x="1224056" y="1117645"/>
                    <a:pt x="901701" y="1440000"/>
                    <a:pt x="504056" y="1440000"/>
                  </a:cubicBezTo>
                  <a:cubicBezTo>
                    <a:pt x="307585" y="1440000"/>
                    <a:pt x="129493" y="1361306"/>
                    <a:pt x="0" y="1233293"/>
                  </a:cubicBezTo>
                  <a:cubicBezTo>
                    <a:pt x="133438" y="1103077"/>
                    <a:pt x="215944" y="921174"/>
                    <a:pt x="215944" y="720000"/>
                  </a:cubicBezTo>
                  <a:cubicBezTo>
                    <a:pt x="215944" y="518827"/>
                    <a:pt x="133438" y="336923"/>
                    <a:pt x="0" y="206708"/>
                  </a:cubicBezTo>
                  <a:cubicBezTo>
                    <a:pt x="129493" y="78694"/>
                    <a:pt x="307585" y="0"/>
                    <a:pt x="504056" y="0"/>
                  </a:cubicBezTo>
                  <a:close/>
                </a:path>
              </a:pathLst>
            </a:custGeom>
            <a:grpFill/>
            <a:ln>
              <a:noFill/>
            </a:ln>
            <a:effectLst>
              <a:outerShdw dist="23000" dir="5400000" algn="ctr" rotWithShape="0">
                <a:srgbClr val="000000">
                  <a:alpha val="34000"/>
                </a:srgbClr>
              </a:outerShdw>
            </a:effectLst>
            <a:extLst>
              <a:ext uri="{91240B29-F687-4F45-9708-019B960494DF}">
                <a14:hiddenLine xmlns:a14="http://schemas.microsoft.com/office/drawing/2010/main" w="9525">
                  <a:solidFill>
                    <a:srgbClr val="000000"/>
                  </a:solidFill>
                  <a:round/>
                </a14:hiddenLine>
              </a:ext>
            </a:extLst>
          </p:spPr>
          <p:txBody>
            <a:bodyPr anchor="ctr"/>
            <a:lstStyle/>
            <a:p>
              <a:pPr marL="0" marR="0" lvl="0" indent="0" defTabSz="914400" eaLnBrk="0" fontAlgn="base" latinLnBrk="0" hangingPunct="0">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Calibri" panose="020F0502020204030204" pitchFamily="34" charset="0"/>
                <a:ea typeface="宋体" panose="02010600030101010101" pitchFamily="2" charset="-122"/>
              </a:endParaRPr>
            </a:p>
          </p:txBody>
        </p:sp>
        <p:sp>
          <p:nvSpPr>
            <p:cNvPr id="12" name="TextBox 74"/>
            <p:cNvSpPr txBox="1">
              <a:spLocks noChangeArrowheads="1"/>
            </p:cNvSpPr>
            <p:nvPr/>
          </p:nvSpPr>
          <p:spPr bwMode="auto">
            <a:xfrm>
              <a:off x="458162" y="750954"/>
              <a:ext cx="367187" cy="52307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defRPr/>
              </a:pPr>
              <a:r>
                <a:rPr kumimoji="0" lang="en-US" altLang="zh-CN" sz="2800" b="0" i="0" u="none" strike="noStrike" kern="0" cap="none" spc="0" normalizeH="0" baseline="0" noProof="0" dirty="0">
                  <a:ln>
                    <a:noFill/>
                  </a:ln>
                  <a:solidFill>
                    <a:schemeClr val="bg1"/>
                  </a:solidFill>
                  <a:effectLst/>
                  <a:uLnTx/>
                  <a:uFillTx/>
                  <a:latin typeface="Calibri" panose="020F0502020204030204" pitchFamily="34" charset="0"/>
                  <a:ea typeface="宋体" panose="02010600030101010101" pitchFamily="2" charset="-122"/>
                </a:rPr>
                <a:t>4</a:t>
              </a:r>
              <a:endParaRPr kumimoji="0" lang="zh-CN" altLang="en-US" sz="2800" b="0" i="0" u="none" strike="noStrike" kern="0" cap="none" spc="0" normalizeH="0" baseline="0" noProof="0" dirty="0">
                <a:ln>
                  <a:noFill/>
                </a:ln>
                <a:solidFill>
                  <a:schemeClr val="bg1"/>
                </a:solidFill>
                <a:effectLst/>
                <a:uLnTx/>
                <a:uFillTx/>
                <a:latin typeface="Calibri" panose="020F0502020204030204" pitchFamily="34" charset="0"/>
                <a:ea typeface="宋体" panose="02010600030101010101" pitchFamily="2" charset="-122"/>
              </a:endParaRPr>
            </a:p>
          </p:txBody>
        </p:sp>
      </p:grpSp>
      <p:grpSp>
        <p:nvGrpSpPr>
          <p:cNvPr id="13" name="组合 16"/>
          <p:cNvGrpSpPr/>
          <p:nvPr/>
        </p:nvGrpSpPr>
        <p:grpSpPr bwMode="auto">
          <a:xfrm>
            <a:off x="4429171" y="4464776"/>
            <a:ext cx="1790700" cy="1524000"/>
            <a:chOff x="0" y="0"/>
            <a:chExt cx="1791784" cy="1523254"/>
          </a:xfrm>
          <a:solidFill>
            <a:srgbClr val="EDD69D"/>
          </a:solidFill>
        </p:grpSpPr>
        <p:sp>
          <p:nvSpPr>
            <p:cNvPr id="14" name="椭圆 47"/>
            <p:cNvSpPr/>
            <p:nvPr/>
          </p:nvSpPr>
          <p:spPr bwMode="auto">
            <a:xfrm>
              <a:off x="0" y="0"/>
              <a:ext cx="1791784" cy="1523254"/>
            </a:xfrm>
            <a:custGeom>
              <a:avLst/>
              <a:gdLst>
                <a:gd name="T0" fmla="*/ 495775 w 1440000"/>
                <a:gd name="T1" fmla="*/ 0 h 1224192"/>
                <a:gd name="T2" fmla="*/ 1725937 w 1440000"/>
                <a:gd name="T3" fmla="*/ 517316 h 1224192"/>
                <a:gd name="T4" fmla="*/ 2956100 w 1440000"/>
                <a:gd name="T5" fmla="*/ 0 h 1224192"/>
                <a:gd name="T6" fmla="*/ 3451876 w 1440000"/>
                <a:gd name="T7" fmla="*/ 1208613 h 1224192"/>
                <a:gd name="T8" fmla="*/ 1725937 w 1440000"/>
                <a:gd name="T9" fmla="*/ 2934545 h 1224192"/>
                <a:gd name="T10" fmla="*/ 0 w 1440000"/>
                <a:gd name="T11" fmla="*/ 1208613 h 1224192"/>
                <a:gd name="T12" fmla="*/ 495775 w 1440000"/>
                <a:gd name="T13" fmla="*/ 0 h 122419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440000" h="1224192">
                  <a:moveTo>
                    <a:pt x="206820" y="0"/>
                  </a:moveTo>
                  <a:cubicBezTo>
                    <a:pt x="337038" y="133353"/>
                    <a:pt x="518890" y="215807"/>
                    <a:pt x="720000" y="215807"/>
                  </a:cubicBezTo>
                  <a:cubicBezTo>
                    <a:pt x="921110" y="215807"/>
                    <a:pt x="1102962" y="133353"/>
                    <a:pt x="1233180" y="0"/>
                  </a:cubicBezTo>
                  <a:cubicBezTo>
                    <a:pt x="1361255" y="129514"/>
                    <a:pt x="1440000" y="307657"/>
                    <a:pt x="1440000" y="504192"/>
                  </a:cubicBezTo>
                  <a:cubicBezTo>
                    <a:pt x="1440000" y="901837"/>
                    <a:pt x="1117645" y="1224192"/>
                    <a:pt x="720000" y="1224192"/>
                  </a:cubicBezTo>
                  <a:cubicBezTo>
                    <a:pt x="322355" y="1224192"/>
                    <a:pt x="0" y="901837"/>
                    <a:pt x="0" y="504192"/>
                  </a:cubicBezTo>
                  <a:cubicBezTo>
                    <a:pt x="0" y="307657"/>
                    <a:pt x="78745" y="129514"/>
                    <a:pt x="20682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defTabSz="914400" eaLnBrk="0" fontAlgn="base" latinLnBrk="0" hangingPunct="0">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Calibri" panose="020F0502020204030204" pitchFamily="34" charset="0"/>
                <a:ea typeface="宋体" panose="02010600030101010101" pitchFamily="2" charset="-122"/>
              </a:endParaRPr>
            </a:p>
          </p:txBody>
        </p:sp>
        <p:sp>
          <p:nvSpPr>
            <p:cNvPr id="15" name="TextBox 75"/>
            <p:cNvSpPr txBox="1">
              <a:spLocks noChangeArrowheads="1"/>
            </p:cNvSpPr>
            <p:nvPr/>
          </p:nvSpPr>
          <p:spPr bwMode="auto">
            <a:xfrm>
              <a:off x="617692" y="457151"/>
              <a:ext cx="367630" cy="52296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defRPr/>
              </a:pPr>
              <a:r>
                <a:rPr kumimoji="0" lang="en-US" altLang="zh-CN" sz="2800" b="0" i="0" u="none" strike="noStrike" kern="0" cap="none" spc="0" normalizeH="0" baseline="0" noProof="0" dirty="0">
                  <a:ln>
                    <a:noFill/>
                  </a:ln>
                  <a:solidFill>
                    <a:schemeClr val="bg1"/>
                  </a:solidFill>
                  <a:effectLst/>
                  <a:uLnTx/>
                  <a:uFillTx/>
                  <a:latin typeface="Calibri" panose="020F0502020204030204" pitchFamily="34" charset="0"/>
                  <a:ea typeface="宋体" panose="02010600030101010101" pitchFamily="2" charset="-122"/>
                </a:rPr>
                <a:t>3</a:t>
              </a:r>
              <a:endParaRPr kumimoji="0" lang="zh-CN" altLang="en-US" sz="2800" b="0" i="0" u="none" strike="noStrike" kern="0" cap="none" spc="0" normalizeH="0" baseline="0" noProof="0" dirty="0">
                <a:ln>
                  <a:noFill/>
                </a:ln>
                <a:solidFill>
                  <a:schemeClr val="bg1"/>
                </a:solidFill>
                <a:effectLst/>
                <a:uLnTx/>
                <a:uFillTx/>
                <a:latin typeface="Calibri" panose="020F0502020204030204" pitchFamily="34" charset="0"/>
                <a:ea typeface="宋体" panose="02010600030101010101" pitchFamily="2" charset="-122"/>
              </a:endParaRPr>
            </a:p>
          </p:txBody>
        </p:sp>
      </p:grpSp>
      <p:cxnSp>
        <p:nvCxnSpPr>
          <p:cNvPr id="16" name="直接连接符 19"/>
          <p:cNvCxnSpPr>
            <a:cxnSpLocks noChangeShapeType="1"/>
          </p:cNvCxnSpPr>
          <p:nvPr/>
        </p:nvCxnSpPr>
        <p:spPr bwMode="auto">
          <a:xfrm>
            <a:off x="4252958" y="2569301"/>
            <a:ext cx="0" cy="1546225"/>
          </a:xfrm>
          <a:prstGeom prst="line">
            <a:avLst/>
          </a:prstGeom>
          <a:noFill/>
          <a:ln w="9525">
            <a:solidFill>
              <a:srgbClr val="7F7F7F"/>
            </a:solidFill>
            <a:round/>
          </a:ln>
          <a:extLst>
            <a:ext uri="{909E8E84-426E-40DD-AFC4-6F175D3DCCD1}">
              <a14:hiddenFill xmlns:a14="http://schemas.microsoft.com/office/drawing/2010/main">
                <a:noFill/>
              </a14:hiddenFill>
            </a:ext>
          </a:extLst>
        </p:spPr>
      </p:cxnSp>
      <p:cxnSp>
        <p:nvCxnSpPr>
          <p:cNvPr id="17" name="直接连接符 20"/>
          <p:cNvCxnSpPr>
            <a:cxnSpLocks noChangeShapeType="1"/>
          </p:cNvCxnSpPr>
          <p:nvPr/>
        </p:nvCxnSpPr>
        <p:spPr bwMode="auto">
          <a:xfrm>
            <a:off x="4252958" y="4477476"/>
            <a:ext cx="0" cy="1597025"/>
          </a:xfrm>
          <a:prstGeom prst="line">
            <a:avLst/>
          </a:prstGeom>
          <a:noFill/>
          <a:ln w="9525">
            <a:solidFill>
              <a:srgbClr val="7F7F7F"/>
            </a:solidFill>
            <a:round/>
          </a:ln>
          <a:extLst>
            <a:ext uri="{909E8E84-426E-40DD-AFC4-6F175D3DCCD1}">
              <a14:hiddenFill xmlns:a14="http://schemas.microsoft.com/office/drawing/2010/main">
                <a:noFill/>
              </a14:hiddenFill>
            </a:ext>
          </a:extLst>
        </p:spPr>
      </p:cxnSp>
      <p:cxnSp>
        <p:nvCxnSpPr>
          <p:cNvPr id="18" name="直接连接符 21"/>
          <p:cNvCxnSpPr>
            <a:cxnSpLocks noChangeShapeType="1"/>
          </p:cNvCxnSpPr>
          <p:nvPr/>
        </p:nvCxnSpPr>
        <p:spPr bwMode="auto">
          <a:xfrm>
            <a:off x="8069308" y="4425089"/>
            <a:ext cx="0" cy="1598612"/>
          </a:xfrm>
          <a:prstGeom prst="line">
            <a:avLst/>
          </a:prstGeom>
          <a:noFill/>
          <a:ln w="9525">
            <a:solidFill>
              <a:srgbClr val="7F7F7F"/>
            </a:solidFill>
            <a:round/>
          </a:ln>
          <a:extLst>
            <a:ext uri="{909E8E84-426E-40DD-AFC4-6F175D3DCCD1}">
              <a14:hiddenFill xmlns:a14="http://schemas.microsoft.com/office/drawing/2010/main">
                <a:noFill/>
              </a14:hiddenFill>
            </a:ext>
          </a:extLst>
        </p:spPr>
      </p:cxnSp>
      <p:cxnSp>
        <p:nvCxnSpPr>
          <p:cNvPr id="19" name="直接连接符 22"/>
          <p:cNvCxnSpPr>
            <a:cxnSpLocks noChangeShapeType="1"/>
          </p:cNvCxnSpPr>
          <p:nvPr/>
        </p:nvCxnSpPr>
        <p:spPr bwMode="auto">
          <a:xfrm>
            <a:off x="8069308" y="2516914"/>
            <a:ext cx="0" cy="1598612"/>
          </a:xfrm>
          <a:prstGeom prst="line">
            <a:avLst/>
          </a:prstGeom>
          <a:noFill/>
          <a:ln w="9525">
            <a:solidFill>
              <a:srgbClr val="7F7F7F"/>
            </a:solidFill>
            <a:round/>
          </a:ln>
          <a:extLst>
            <a:ext uri="{909E8E84-426E-40DD-AFC4-6F175D3DCCD1}">
              <a14:hiddenFill xmlns:a14="http://schemas.microsoft.com/office/drawing/2010/main">
                <a:noFill/>
              </a14:hiddenFill>
            </a:ext>
          </a:extLst>
        </p:spPr>
      </p:cxnSp>
      <p:cxnSp>
        <p:nvCxnSpPr>
          <p:cNvPr id="20" name="直接连接符 23"/>
          <p:cNvCxnSpPr>
            <a:cxnSpLocks noChangeShapeType="1"/>
          </p:cNvCxnSpPr>
          <p:nvPr/>
        </p:nvCxnSpPr>
        <p:spPr bwMode="auto">
          <a:xfrm>
            <a:off x="8120108" y="4271101"/>
            <a:ext cx="2707347" cy="0"/>
          </a:xfrm>
          <a:prstGeom prst="line">
            <a:avLst/>
          </a:prstGeom>
          <a:noFill/>
          <a:ln w="9525">
            <a:solidFill>
              <a:srgbClr val="7F7F7F"/>
            </a:solidFill>
            <a:round/>
          </a:ln>
          <a:extLst>
            <a:ext uri="{909E8E84-426E-40DD-AFC4-6F175D3DCCD1}">
              <a14:hiddenFill xmlns:a14="http://schemas.microsoft.com/office/drawing/2010/main">
                <a:noFill/>
              </a14:hiddenFill>
            </a:ext>
          </a:extLst>
        </p:spPr>
      </p:cxnSp>
      <p:cxnSp>
        <p:nvCxnSpPr>
          <p:cNvPr id="21" name="直接连接符 24"/>
          <p:cNvCxnSpPr>
            <a:cxnSpLocks noChangeShapeType="1"/>
          </p:cNvCxnSpPr>
          <p:nvPr/>
        </p:nvCxnSpPr>
        <p:spPr bwMode="auto">
          <a:xfrm flipH="1">
            <a:off x="1906559" y="4306026"/>
            <a:ext cx="2243213" cy="0"/>
          </a:xfrm>
          <a:prstGeom prst="line">
            <a:avLst/>
          </a:prstGeom>
          <a:noFill/>
          <a:ln w="9525">
            <a:solidFill>
              <a:srgbClr val="7F7F7F"/>
            </a:solidFill>
            <a:round/>
          </a:ln>
          <a:extLst>
            <a:ext uri="{909E8E84-426E-40DD-AFC4-6F175D3DCCD1}">
              <a14:hiddenFill xmlns:a14="http://schemas.microsoft.com/office/drawing/2010/main">
                <a:noFill/>
              </a14:hiddenFill>
            </a:ext>
          </a:extLst>
        </p:spPr>
      </p:cxnSp>
      <p:sp>
        <p:nvSpPr>
          <p:cNvPr id="22" name="TextBox 35"/>
          <p:cNvSpPr txBox="1"/>
          <p:nvPr/>
        </p:nvSpPr>
        <p:spPr>
          <a:xfrm>
            <a:off x="1804702" y="2940131"/>
            <a:ext cx="2149550" cy="341184"/>
          </a:xfrm>
          <a:prstGeom prst="rect">
            <a:avLst/>
          </a:prstGeom>
          <a:noFill/>
        </p:spPr>
        <p:txBody>
          <a:bodyPr wrap="square" rtlCol="0">
            <a:spAutoFit/>
          </a:bodyPr>
          <a:lstStyle/>
          <a:p>
            <a:pPr marL="0" marR="0" lvl="0" indent="0" algn="just" defTabSz="914400" eaLnBrk="1" fontAlgn="auto" latinLnBrk="0" hangingPunct="1">
              <a:lnSpc>
                <a:spcPct val="150000"/>
              </a:lnSpc>
              <a:spcBef>
                <a:spcPts val="0"/>
              </a:spcBef>
              <a:spcAft>
                <a:spcPts val="0"/>
              </a:spcAft>
              <a:buClrTx/>
              <a:buSzTx/>
              <a:buFontTx/>
              <a:buNone/>
              <a:defRPr/>
            </a:pPr>
            <a:r>
              <a:rPr kumimoji="0" lang="zh-CN" altLang="en-US" sz="1200" b="0" i="0" u="none" strike="noStrike" kern="0" cap="none" spc="0" normalizeH="0" baseline="0" noProof="0" dirty="0">
                <a:ln>
                  <a:noFill/>
                </a:ln>
                <a:effectLst/>
                <a:uLnTx/>
                <a:uFillTx/>
              </a:rPr>
              <a:t>Please fill in what you need here.</a:t>
            </a:r>
            <a:endParaRPr kumimoji="0" lang="en-US" altLang="zh-CN" sz="1200" b="0" i="0" u="none" strike="noStrike" kern="0" cap="none" spc="0" normalizeH="0" baseline="0" noProof="0" dirty="0">
              <a:ln>
                <a:noFill/>
              </a:ln>
              <a:effectLst/>
              <a:uLnTx/>
              <a:uFillTx/>
            </a:endParaRPr>
          </a:p>
        </p:txBody>
      </p:sp>
      <p:sp>
        <p:nvSpPr>
          <p:cNvPr id="23" name="文本框 22"/>
          <p:cNvSpPr txBox="1"/>
          <p:nvPr/>
        </p:nvSpPr>
        <p:spPr>
          <a:xfrm>
            <a:off x="1804703" y="2570799"/>
            <a:ext cx="1442434"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zh-CN" altLang="en-US" sz="1800" b="1" i="0" u="none" strike="noStrike" kern="0" cap="none" spc="0" normalizeH="0" baseline="0" noProof="0" dirty="0">
                <a:ln>
                  <a:noFill/>
                </a:ln>
                <a:effectLst/>
                <a:uLnTx/>
                <a:uFillTx/>
              </a:rPr>
              <a:t>Add text</a:t>
            </a:r>
          </a:p>
        </p:txBody>
      </p:sp>
      <p:sp>
        <p:nvSpPr>
          <p:cNvPr id="24" name="TextBox 35"/>
          <p:cNvSpPr txBox="1"/>
          <p:nvPr/>
        </p:nvSpPr>
        <p:spPr>
          <a:xfrm>
            <a:off x="1804702" y="5100371"/>
            <a:ext cx="2149550" cy="341184"/>
          </a:xfrm>
          <a:prstGeom prst="rect">
            <a:avLst/>
          </a:prstGeom>
          <a:noFill/>
        </p:spPr>
        <p:txBody>
          <a:bodyPr wrap="square" rtlCol="0">
            <a:spAutoFit/>
          </a:bodyPr>
          <a:lstStyle/>
          <a:p>
            <a:pPr marL="0" marR="0" lvl="0" indent="0" algn="just" defTabSz="914400" eaLnBrk="1" fontAlgn="auto" latinLnBrk="0" hangingPunct="1">
              <a:lnSpc>
                <a:spcPct val="150000"/>
              </a:lnSpc>
              <a:spcBef>
                <a:spcPts val="0"/>
              </a:spcBef>
              <a:spcAft>
                <a:spcPts val="0"/>
              </a:spcAft>
              <a:buClrTx/>
              <a:buSzTx/>
              <a:buFontTx/>
              <a:buNone/>
              <a:defRPr/>
            </a:pPr>
            <a:r>
              <a:rPr kumimoji="0" lang="zh-CN" altLang="en-US" sz="1200" b="0" i="0" u="none" strike="noStrike" kern="0" cap="none" spc="0" normalizeH="0" baseline="0" noProof="0" dirty="0">
                <a:ln>
                  <a:noFill/>
                </a:ln>
                <a:effectLst/>
                <a:uLnTx/>
                <a:uFillTx/>
              </a:rPr>
              <a:t>Please fill in what you need here.</a:t>
            </a:r>
            <a:endParaRPr kumimoji="0" lang="en-US" altLang="zh-CN" sz="1200" b="0" i="0" u="none" strike="noStrike" kern="0" cap="none" spc="0" normalizeH="0" baseline="0" noProof="0" dirty="0">
              <a:ln>
                <a:noFill/>
              </a:ln>
              <a:effectLst/>
              <a:uLnTx/>
              <a:uFillTx/>
            </a:endParaRPr>
          </a:p>
        </p:txBody>
      </p:sp>
      <p:sp>
        <p:nvSpPr>
          <p:cNvPr id="25" name="文本框 24"/>
          <p:cNvSpPr txBox="1"/>
          <p:nvPr/>
        </p:nvSpPr>
        <p:spPr>
          <a:xfrm>
            <a:off x="1804703" y="4731039"/>
            <a:ext cx="1442434"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zh-CN" altLang="en-US" sz="1800" b="1" i="0" u="none" strike="noStrike" kern="0" cap="none" spc="0" normalizeH="0" baseline="0" noProof="0" dirty="0">
                <a:ln>
                  <a:noFill/>
                </a:ln>
                <a:effectLst/>
                <a:uLnTx/>
                <a:uFillTx/>
              </a:rPr>
              <a:t>Add text</a:t>
            </a:r>
          </a:p>
        </p:txBody>
      </p:sp>
      <p:sp>
        <p:nvSpPr>
          <p:cNvPr id="26" name="TextBox 35"/>
          <p:cNvSpPr txBox="1"/>
          <p:nvPr/>
        </p:nvSpPr>
        <p:spPr>
          <a:xfrm>
            <a:off x="8654873" y="2940131"/>
            <a:ext cx="2139519" cy="341184"/>
          </a:xfrm>
          <a:prstGeom prst="rect">
            <a:avLst/>
          </a:prstGeom>
          <a:noFill/>
        </p:spPr>
        <p:txBody>
          <a:bodyPr wrap="square" rtlCol="0">
            <a:spAutoFit/>
          </a:bodyPr>
          <a:lstStyle/>
          <a:p>
            <a:pPr marL="0" marR="0" lvl="0" indent="0" algn="just" defTabSz="914400" eaLnBrk="1" fontAlgn="auto" latinLnBrk="0" hangingPunct="1">
              <a:lnSpc>
                <a:spcPct val="150000"/>
              </a:lnSpc>
              <a:spcBef>
                <a:spcPts val="0"/>
              </a:spcBef>
              <a:spcAft>
                <a:spcPts val="0"/>
              </a:spcAft>
              <a:buClrTx/>
              <a:buSzTx/>
              <a:buFontTx/>
              <a:buNone/>
              <a:defRPr/>
            </a:pPr>
            <a:r>
              <a:rPr kumimoji="0" lang="zh-CN" altLang="en-US" sz="1200" b="0" i="0" u="none" strike="noStrike" kern="0" cap="none" spc="0" normalizeH="0" baseline="0" noProof="0" dirty="0">
                <a:ln>
                  <a:noFill/>
                </a:ln>
                <a:effectLst/>
                <a:uLnTx/>
                <a:uFillTx/>
              </a:rPr>
              <a:t>Please fill in what you need here.</a:t>
            </a:r>
            <a:endParaRPr kumimoji="0" lang="en-US" altLang="zh-CN" sz="1200" b="0" i="0" u="none" strike="noStrike" kern="0" cap="none" spc="0" normalizeH="0" baseline="0" noProof="0" dirty="0">
              <a:ln>
                <a:noFill/>
              </a:ln>
              <a:effectLst/>
              <a:uLnTx/>
              <a:uFillTx/>
            </a:endParaRPr>
          </a:p>
        </p:txBody>
      </p:sp>
      <p:sp>
        <p:nvSpPr>
          <p:cNvPr id="27" name="文本框 26"/>
          <p:cNvSpPr txBox="1"/>
          <p:nvPr/>
        </p:nvSpPr>
        <p:spPr>
          <a:xfrm>
            <a:off x="8654874" y="2570799"/>
            <a:ext cx="1442434"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zh-CN" altLang="en-US" sz="1800" b="1" i="0" u="none" strike="noStrike" kern="0" cap="none" spc="0" normalizeH="0" baseline="0" noProof="0" dirty="0">
                <a:ln>
                  <a:noFill/>
                </a:ln>
                <a:effectLst/>
                <a:uLnTx/>
                <a:uFillTx/>
              </a:rPr>
              <a:t>Add text</a:t>
            </a:r>
          </a:p>
        </p:txBody>
      </p:sp>
      <p:sp>
        <p:nvSpPr>
          <p:cNvPr id="28" name="TextBox 35"/>
          <p:cNvSpPr txBox="1"/>
          <p:nvPr/>
        </p:nvSpPr>
        <p:spPr>
          <a:xfrm>
            <a:off x="8654873" y="5100371"/>
            <a:ext cx="2139519" cy="341184"/>
          </a:xfrm>
          <a:prstGeom prst="rect">
            <a:avLst/>
          </a:prstGeom>
          <a:noFill/>
        </p:spPr>
        <p:txBody>
          <a:bodyPr wrap="square" rtlCol="0">
            <a:spAutoFit/>
          </a:bodyPr>
          <a:lstStyle/>
          <a:p>
            <a:pPr marL="0" marR="0" lvl="0" indent="0" algn="just" defTabSz="914400" eaLnBrk="1" fontAlgn="auto" latinLnBrk="0" hangingPunct="1">
              <a:lnSpc>
                <a:spcPct val="150000"/>
              </a:lnSpc>
              <a:spcBef>
                <a:spcPts val="0"/>
              </a:spcBef>
              <a:spcAft>
                <a:spcPts val="0"/>
              </a:spcAft>
              <a:buClrTx/>
              <a:buSzTx/>
              <a:buFontTx/>
              <a:buNone/>
              <a:defRPr/>
            </a:pPr>
            <a:r>
              <a:rPr kumimoji="0" lang="zh-CN" altLang="en-US" sz="1200" b="0" i="0" u="none" strike="noStrike" kern="0" cap="none" spc="0" normalizeH="0" baseline="0" noProof="0" dirty="0">
                <a:ln>
                  <a:noFill/>
                </a:ln>
                <a:effectLst/>
                <a:uLnTx/>
                <a:uFillTx/>
              </a:rPr>
              <a:t>Please fill in what you need here.</a:t>
            </a:r>
            <a:endParaRPr kumimoji="0" lang="en-US" altLang="zh-CN" sz="1200" b="0" i="0" u="none" strike="noStrike" kern="0" cap="none" spc="0" normalizeH="0" baseline="0" noProof="0" dirty="0">
              <a:ln>
                <a:noFill/>
              </a:ln>
              <a:effectLst/>
              <a:uLnTx/>
              <a:uFillTx/>
            </a:endParaRPr>
          </a:p>
        </p:txBody>
      </p:sp>
      <p:sp>
        <p:nvSpPr>
          <p:cNvPr id="29" name="文本框 28"/>
          <p:cNvSpPr txBox="1"/>
          <p:nvPr/>
        </p:nvSpPr>
        <p:spPr>
          <a:xfrm>
            <a:off x="8654874" y="4731039"/>
            <a:ext cx="1442434"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zh-CN" altLang="en-US" sz="1800" b="1" i="0" u="none" strike="noStrike" kern="0" cap="none" spc="0" normalizeH="0" baseline="0" noProof="0" dirty="0">
                <a:ln>
                  <a:noFill/>
                </a:ln>
                <a:effectLst/>
                <a:uLnTx/>
                <a:uFillTx/>
              </a:rPr>
              <a:t>Add text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down)">
                                      <p:cBhvr>
                                        <p:cTn id="11" dur="500"/>
                                        <p:tgtEl>
                                          <p:spTgt spid="3"/>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wipe(up)">
                                      <p:cBhvr>
                                        <p:cTn id="15" dur="250"/>
                                        <p:tgtEl>
                                          <p:spTgt spid="22"/>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wipe(up)">
                                      <p:cBhvr>
                                        <p:cTn id="18" dur="250"/>
                                        <p:tgtEl>
                                          <p:spTgt spid="23"/>
                                        </p:tgtEl>
                                      </p:cBhvr>
                                    </p:animEffect>
                                  </p:childTnLst>
                                </p:cTn>
                              </p:par>
                            </p:childTnLst>
                          </p:cTn>
                        </p:par>
                        <p:par>
                          <p:cTn id="19" fill="hold">
                            <p:stCondLst>
                              <p:cond delay="1500"/>
                            </p:stCondLst>
                            <p:childTnLst>
                              <p:par>
                                <p:cTn id="20" presetID="22" presetClass="entr" presetSubtype="1" fill="hold" grpId="0" nodeType="after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wipe(up)">
                                      <p:cBhvr>
                                        <p:cTn id="22" dur="250"/>
                                        <p:tgtEl>
                                          <p:spTgt spid="24"/>
                                        </p:tgtEl>
                                      </p:cBhvr>
                                    </p:animEffect>
                                  </p:childTnLst>
                                </p:cTn>
                              </p:par>
                              <p:par>
                                <p:cTn id="23" presetID="22" presetClass="entr" presetSubtype="1" fill="hold" grpId="0" nodeType="withEffect">
                                  <p:stCondLst>
                                    <p:cond delay="0"/>
                                  </p:stCondLst>
                                  <p:childTnLst>
                                    <p:set>
                                      <p:cBhvr>
                                        <p:cTn id="24" dur="1" fill="hold">
                                          <p:stCondLst>
                                            <p:cond delay="0"/>
                                          </p:stCondLst>
                                        </p:cTn>
                                        <p:tgtEl>
                                          <p:spTgt spid="25"/>
                                        </p:tgtEl>
                                        <p:attrNameLst>
                                          <p:attrName>style.visibility</p:attrName>
                                        </p:attrNameLst>
                                      </p:cBhvr>
                                      <p:to>
                                        <p:strVal val="visible"/>
                                      </p:to>
                                    </p:set>
                                    <p:animEffect transition="in" filter="wipe(up)">
                                      <p:cBhvr>
                                        <p:cTn id="25" dur="250"/>
                                        <p:tgtEl>
                                          <p:spTgt spid="25"/>
                                        </p:tgtEl>
                                      </p:cBhvr>
                                    </p:animEffect>
                                  </p:childTnLst>
                                </p:cTn>
                              </p:par>
                            </p:childTnLst>
                          </p:cTn>
                        </p:par>
                        <p:par>
                          <p:cTn id="26" fill="hold">
                            <p:stCondLst>
                              <p:cond delay="2000"/>
                            </p:stCondLst>
                            <p:childTnLst>
                              <p:par>
                                <p:cTn id="27" presetID="22" presetClass="entr" presetSubtype="1" fill="hold" grpId="0" nodeType="afterEffect">
                                  <p:stCondLst>
                                    <p:cond delay="0"/>
                                  </p:stCondLst>
                                  <p:childTnLst>
                                    <p:set>
                                      <p:cBhvr>
                                        <p:cTn id="28" dur="1" fill="hold">
                                          <p:stCondLst>
                                            <p:cond delay="0"/>
                                          </p:stCondLst>
                                        </p:cTn>
                                        <p:tgtEl>
                                          <p:spTgt spid="26"/>
                                        </p:tgtEl>
                                        <p:attrNameLst>
                                          <p:attrName>style.visibility</p:attrName>
                                        </p:attrNameLst>
                                      </p:cBhvr>
                                      <p:to>
                                        <p:strVal val="visible"/>
                                      </p:to>
                                    </p:set>
                                    <p:animEffect transition="in" filter="wipe(up)">
                                      <p:cBhvr>
                                        <p:cTn id="29" dur="250"/>
                                        <p:tgtEl>
                                          <p:spTgt spid="26"/>
                                        </p:tgtEl>
                                      </p:cBhvr>
                                    </p:animEffect>
                                  </p:childTnLst>
                                </p:cTn>
                              </p:par>
                              <p:par>
                                <p:cTn id="30" presetID="22" presetClass="entr" presetSubtype="1" fill="hold" grpId="0" nodeType="withEffect">
                                  <p:stCondLst>
                                    <p:cond delay="0"/>
                                  </p:stCondLst>
                                  <p:childTnLst>
                                    <p:set>
                                      <p:cBhvr>
                                        <p:cTn id="31" dur="1" fill="hold">
                                          <p:stCondLst>
                                            <p:cond delay="0"/>
                                          </p:stCondLst>
                                        </p:cTn>
                                        <p:tgtEl>
                                          <p:spTgt spid="27"/>
                                        </p:tgtEl>
                                        <p:attrNameLst>
                                          <p:attrName>style.visibility</p:attrName>
                                        </p:attrNameLst>
                                      </p:cBhvr>
                                      <p:to>
                                        <p:strVal val="visible"/>
                                      </p:to>
                                    </p:set>
                                    <p:animEffect transition="in" filter="wipe(up)">
                                      <p:cBhvr>
                                        <p:cTn id="32" dur="250"/>
                                        <p:tgtEl>
                                          <p:spTgt spid="27"/>
                                        </p:tgtEl>
                                      </p:cBhvr>
                                    </p:animEffect>
                                  </p:childTnLst>
                                </p:cTn>
                              </p:par>
                            </p:childTnLst>
                          </p:cTn>
                        </p:par>
                        <p:par>
                          <p:cTn id="33" fill="hold">
                            <p:stCondLst>
                              <p:cond delay="2500"/>
                            </p:stCondLst>
                            <p:childTnLst>
                              <p:par>
                                <p:cTn id="34" presetID="22" presetClass="entr" presetSubtype="1" fill="hold" grpId="0" nodeType="afterEffect">
                                  <p:stCondLst>
                                    <p:cond delay="0"/>
                                  </p:stCondLst>
                                  <p:childTnLst>
                                    <p:set>
                                      <p:cBhvr>
                                        <p:cTn id="35" dur="1" fill="hold">
                                          <p:stCondLst>
                                            <p:cond delay="0"/>
                                          </p:stCondLst>
                                        </p:cTn>
                                        <p:tgtEl>
                                          <p:spTgt spid="28"/>
                                        </p:tgtEl>
                                        <p:attrNameLst>
                                          <p:attrName>style.visibility</p:attrName>
                                        </p:attrNameLst>
                                      </p:cBhvr>
                                      <p:to>
                                        <p:strVal val="visible"/>
                                      </p:to>
                                    </p:set>
                                    <p:animEffect transition="in" filter="wipe(up)">
                                      <p:cBhvr>
                                        <p:cTn id="36" dur="250"/>
                                        <p:tgtEl>
                                          <p:spTgt spid="28"/>
                                        </p:tgtEl>
                                      </p:cBhvr>
                                    </p:animEffect>
                                  </p:childTnLst>
                                </p:cTn>
                              </p:par>
                              <p:par>
                                <p:cTn id="37" presetID="22" presetClass="entr" presetSubtype="1" fill="hold" grpId="0" nodeType="withEffect">
                                  <p:stCondLst>
                                    <p:cond delay="0"/>
                                  </p:stCondLst>
                                  <p:childTnLst>
                                    <p:set>
                                      <p:cBhvr>
                                        <p:cTn id="38" dur="1" fill="hold">
                                          <p:stCondLst>
                                            <p:cond delay="0"/>
                                          </p:stCondLst>
                                        </p:cTn>
                                        <p:tgtEl>
                                          <p:spTgt spid="29"/>
                                        </p:tgtEl>
                                        <p:attrNameLst>
                                          <p:attrName>style.visibility</p:attrName>
                                        </p:attrNameLst>
                                      </p:cBhvr>
                                      <p:to>
                                        <p:strVal val="visible"/>
                                      </p:to>
                                    </p:set>
                                    <p:animEffect transition="in" filter="wipe(up)">
                                      <p:cBhvr>
                                        <p:cTn id="39" dur="250"/>
                                        <p:tgtEl>
                                          <p:spTgt spid="29"/>
                                        </p:tgtEl>
                                      </p:cBhvr>
                                    </p:animEffect>
                                  </p:childTnLst>
                                </p:cTn>
                              </p:par>
                              <p:par>
                                <p:cTn id="40" presetID="22" presetClass="entr" presetSubtype="4" fill="hold" nodeType="with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wipe(down)">
                                      <p:cBhvr>
                                        <p:cTn id="42" dur="500"/>
                                        <p:tgtEl>
                                          <p:spTgt spid="4"/>
                                        </p:tgtEl>
                                      </p:cBhvr>
                                    </p:animEffect>
                                  </p:childTnLst>
                                </p:cTn>
                              </p:par>
                              <p:par>
                                <p:cTn id="43" presetID="22" presetClass="entr" presetSubtype="4" fill="hold" nodeType="withEffect">
                                  <p:stCondLst>
                                    <p:cond delay="0"/>
                                  </p:stCondLst>
                                  <p:childTnLst>
                                    <p:set>
                                      <p:cBhvr>
                                        <p:cTn id="44" dur="1" fill="hold">
                                          <p:stCondLst>
                                            <p:cond delay="0"/>
                                          </p:stCondLst>
                                        </p:cTn>
                                        <p:tgtEl>
                                          <p:spTgt spid="7"/>
                                        </p:tgtEl>
                                        <p:attrNameLst>
                                          <p:attrName>style.visibility</p:attrName>
                                        </p:attrNameLst>
                                      </p:cBhvr>
                                      <p:to>
                                        <p:strVal val="visible"/>
                                      </p:to>
                                    </p:set>
                                    <p:animEffect transition="in" filter="wipe(down)">
                                      <p:cBhvr>
                                        <p:cTn id="45" dur="500"/>
                                        <p:tgtEl>
                                          <p:spTgt spid="7"/>
                                        </p:tgtEl>
                                      </p:cBhvr>
                                    </p:animEffect>
                                  </p:childTnLst>
                                </p:cTn>
                              </p:par>
                              <p:par>
                                <p:cTn id="46" presetID="22" presetClass="entr" presetSubtype="4" fill="hold" nodeType="withEffect">
                                  <p:stCondLst>
                                    <p:cond delay="0"/>
                                  </p:stCondLst>
                                  <p:childTnLst>
                                    <p:set>
                                      <p:cBhvr>
                                        <p:cTn id="47" dur="1" fill="hold">
                                          <p:stCondLst>
                                            <p:cond delay="0"/>
                                          </p:stCondLst>
                                        </p:cTn>
                                        <p:tgtEl>
                                          <p:spTgt spid="10"/>
                                        </p:tgtEl>
                                        <p:attrNameLst>
                                          <p:attrName>style.visibility</p:attrName>
                                        </p:attrNameLst>
                                      </p:cBhvr>
                                      <p:to>
                                        <p:strVal val="visible"/>
                                      </p:to>
                                    </p:set>
                                    <p:animEffect transition="in" filter="wipe(down)">
                                      <p:cBhvr>
                                        <p:cTn id="48" dur="500"/>
                                        <p:tgtEl>
                                          <p:spTgt spid="10"/>
                                        </p:tgtEl>
                                      </p:cBhvr>
                                    </p:animEffect>
                                  </p:childTnLst>
                                </p:cTn>
                              </p:par>
                              <p:par>
                                <p:cTn id="49" presetID="22" presetClass="entr" presetSubtype="4" fill="hold" nodeType="withEffect">
                                  <p:stCondLst>
                                    <p:cond delay="0"/>
                                  </p:stCondLst>
                                  <p:childTnLst>
                                    <p:set>
                                      <p:cBhvr>
                                        <p:cTn id="50" dur="1" fill="hold">
                                          <p:stCondLst>
                                            <p:cond delay="0"/>
                                          </p:stCondLst>
                                        </p:cTn>
                                        <p:tgtEl>
                                          <p:spTgt spid="13"/>
                                        </p:tgtEl>
                                        <p:attrNameLst>
                                          <p:attrName>style.visibility</p:attrName>
                                        </p:attrNameLst>
                                      </p:cBhvr>
                                      <p:to>
                                        <p:strVal val="visible"/>
                                      </p:to>
                                    </p:set>
                                    <p:animEffect transition="in" filter="wipe(down)">
                                      <p:cBhvr>
                                        <p:cTn id="5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2" grpId="0"/>
      <p:bldP spid="23" grpId="0"/>
      <p:bldP spid="24" grpId="0"/>
      <p:bldP spid="25" grpId="0"/>
      <p:bldP spid="26" grpId="0"/>
      <p:bldP spid="27" grpId="0"/>
      <p:bldP spid="28" grpId="0"/>
      <p:bldP spid="2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957485" y="248537"/>
            <a:ext cx="2642790"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600" b="0" i="0" u="none" strike="noStrike" kern="0" cap="none" spc="0" normalizeH="0" baseline="0" noProof="0" dirty="0">
                <a:ln>
                  <a:noFill/>
                </a:ln>
                <a:solidFill>
                  <a:prstClr val="black"/>
                </a:solidFill>
                <a:effectLst/>
                <a:uLnTx/>
                <a:uFillTx/>
              </a:rPr>
              <a:t>Please add title text here</a:t>
            </a:r>
          </a:p>
        </p:txBody>
      </p:sp>
      <p:pic>
        <p:nvPicPr>
          <p:cNvPr id="3" name="图片 2"/>
          <p:cNvPicPr>
            <a:picLocks noChangeAspect="1"/>
          </p:cNvPicPr>
          <p:nvPr/>
        </p:nvPicPr>
        <p:blipFill rotWithShape="1">
          <a:blip r:embed="rId2"/>
          <a:srcRect t="15724"/>
          <a:stretch>
            <a:fillRect/>
          </a:stretch>
        </p:blipFill>
        <p:spPr>
          <a:xfrm>
            <a:off x="4775201" y="248537"/>
            <a:ext cx="300332" cy="481838"/>
          </a:xfrm>
          <a:prstGeom prst="rect">
            <a:avLst/>
          </a:prstGeom>
        </p:spPr>
      </p:pic>
      <p:sp>
        <p:nvSpPr>
          <p:cNvPr id="4" name="Round Same Side Corner Rectangle 4"/>
          <p:cNvSpPr/>
          <p:nvPr/>
        </p:nvSpPr>
        <p:spPr bwMode="auto">
          <a:xfrm rot="16200000">
            <a:off x="1993901" y="2725738"/>
            <a:ext cx="2624137" cy="2141538"/>
          </a:xfrm>
          <a:custGeom>
            <a:avLst/>
            <a:gdLst>
              <a:gd name="T0" fmla="*/ 157403 w 2623766"/>
              <a:gd name="T1" fmla="*/ 0 h 2142108"/>
              <a:gd name="T2" fmla="*/ 2466734 w 2623766"/>
              <a:gd name="T3" fmla="*/ 0 h 2142108"/>
              <a:gd name="T4" fmla="*/ 2624137 w 2623766"/>
              <a:gd name="T5" fmla="*/ 157339 h 2142108"/>
              <a:gd name="T6" fmla="*/ 2624137 w 2623766"/>
              <a:gd name="T7" fmla="*/ 2141538 h 2142108"/>
              <a:gd name="T8" fmla="*/ 2624137 w 2623766"/>
              <a:gd name="T9" fmla="*/ 2141538 h 2142108"/>
              <a:gd name="T10" fmla="*/ 0 w 2623766"/>
              <a:gd name="T11" fmla="*/ 2141538 h 2142108"/>
              <a:gd name="T12" fmla="*/ 0 w 2623766"/>
              <a:gd name="T13" fmla="*/ 2141538 h 2142108"/>
              <a:gd name="T14" fmla="*/ 0 w 2623766"/>
              <a:gd name="T15" fmla="*/ 157339 h 2142108"/>
              <a:gd name="T16" fmla="*/ 157403 w 2623766"/>
              <a:gd name="T17" fmla="*/ 0 h 214210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23766" h="2142108">
                <a:moveTo>
                  <a:pt x="157381" y="0"/>
                </a:moveTo>
                <a:lnTo>
                  <a:pt x="2466385" y="0"/>
                </a:lnTo>
                <a:cubicBezTo>
                  <a:pt x="2553304" y="0"/>
                  <a:pt x="2623766" y="70462"/>
                  <a:pt x="2623766" y="157381"/>
                </a:cubicBezTo>
                <a:lnTo>
                  <a:pt x="2623766" y="2142108"/>
                </a:lnTo>
                <a:lnTo>
                  <a:pt x="0" y="2142108"/>
                </a:lnTo>
                <a:lnTo>
                  <a:pt x="0" y="157381"/>
                </a:lnTo>
                <a:cubicBezTo>
                  <a:pt x="0" y="70462"/>
                  <a:pt x="70462" y="0"/>
                  <a:pt x="157381" y="0"/>
                </a:cubicBezTo>
                <a:close/>
              </a:path>
            </a:pathLst>
          </a:custGeom>
          <a:solidFill>
            <a:srgbClr val="EDD69D"/>
          </a:solidFill>
          <a:ln>
            <a:noFill/>
          </a:ln>
        </p:spPr>
        <p:txBody>
          <a:bodyPr anchor="ctr"/>
          <a:lstStyle/>
          <a:p>
            <a:pPr eaLnBrk="0" fontAlgn="base" hangingPunct="0">
              <a:spcBef>
                <a:spcPct val="0"/>
              </a:spcBef>
              <a:spcAft>
                <a:spcPct val="0"/>
              </a:spcAft>
              <a:buFont typeface="Arial" panose="020B0604020202020204" pitchFamily="34" charset="0"/>
              <a:buNone/>
            </a:pPr>
            <a:endParaRPr lang="zh-CN" altLang="en-US">
              <a:solidFill>
                <a:srgbClr val="000000"/>
              </a:solidFill>
              <a:latin typeface="Calibri" panose="020F0502020204030204" pitchFamily="34" charset="0"/>
              <a:ea typeface="宋体" panose="02010600030101010101" pitchFamily="2" charset="-122"/>
            </a:endParaRPr>
          </a:p>
        </p:txBody>
      </p:sp>
      <p:sp>
        <p:nvSpPr>
          <p:cNvPr id="5" name="Rectangle 9"/>
          <p:cNvSpPr>
            <a:spLocks noChangeArrowheads="1"/>
          </p:cNvSpPr>
          <p:nvPr/>
        </p:nvSpPr>
        <p:spPr bwMode="auto">
          <a:xfrm>
            <a:off x="2235201" y="3381375"/>
            <a:ext cx="2144713" cy="460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2300" b="0" i="0" u="none" strike="noStrike" kern="0" cap="none" spc="0" normalizeH="0" baseline="0" noProof="0">
              <a:ln>
                <a:noFill/>
              </a:ln>
              <a:solidFill>
                <a:srgbClr val="FFFFFF"/>
              </a:solidFill>
              <a:effectLst/>
              <a:uLnTx/>
              <a:uFillTx/>
              <a:latin typeface="Calibri" panose="020F0502020204030204" pitchFamily="34" charset="0"/>
              <a:ea typeface="宋体" panose="02010600030101010101" pitchFamily="2" charset="-122"/>
            </a:endParaRPr>
          </a:p>
        </p:txBody>
      </p:sp>
      <p:sp>
        <p:nvSpPr>
          <p:cNvPr id="6" name="Freeform 116"/>
          <p:cNvSpPr>
            <a:spLocks noEditPoints="1"/>
          </p:cNvSpPr>
          <p:nvPr/>
        </p:nvSpPr>
        <p:spPr bwMode="auto">
          <a:xfrm>
            <a:off x="3100388" y="2722564"/>
            <a:ext cx="411162" cy="331787"/>
          </a:xfrm>
          <a:custGeom>
            <a:avLst/>
            <a:gdLst>
              <a:gd name="T0" fmla="*/ 396735 w 57"/>
              <a:gd name="T1" fmla="*/ 194745 h 46"/>
              <a:gd name="T2" fmla="*/ 389522 w 57"/>
              <a:gd name="T3" fmla="*/ 194745 h 46"/>
              <a:gd name="T4" fmla="*/ 389522 w 57"/>
              <a:gd name="T5" fmla="*/ 194745 h 46"/>
              <a:gd name="T6" fmla="*/ 382309 w 57"/>
              <a:gd name="T7" fmla="*/ 194745 h 46"/>
              <a:gd name="T8" fmla="*/ 201974 w 57"/>
              <a:gd name="T9" fmla="*/ 43277 h 46"/>
              <a:gd name="T10" fmla="*/ 28853 w 57"/>
              <a:gd name="T11" fmla="*/ 194745 h 46"/>
              <a:gd name="T12" fmla="*/ 21640 w 57"/>
              <a:gd name="T13" fmla="*/ 194745 h 46"/>
              <a:gd name="T14" fmla="*/ 14427 w 57"/>
              <a:gd name="T15" fmla="*/ 194745 h 46"/>
              <a:gd name="T16" fmla="*/ 0 w 57"/>
              <a:gd name="T17" fmla="*/ 173106 h 46"/>
              <a:gd name="T18" fmla="*/ 0 w 57"/>
              <a:gd name="T19" fmla="*/ 165894 h 46"/>
              <a:gd name="T20" fmla="*/ 187548 w 57"/>
              <a:gd name="T21" fmla="*/ 7213 h 46"/>
              <a:gd name="T22" fmla="*/ 223614 w 57"/>
              <a:gd name="T23" fmla="*/ 7213 h 46"/>
              <a:gd name="T24" fmla="*/ 288535 w 57"/>
              <a:gd name="T25" fmla="*/ 57702 h 46"/>
              <a:gd name="T26" fmla="*/ 288535 w 57"/>
              <a:gd name="T27" fmla="*/ 7213 h 46"/>
              <a:gd name="T28" fmla="*/ 295748 w 57"/>
              <a:gd name="T29" fmla="*/ 0 h 46"/>
              <a:gd name="T30" fmla="*/ 346242 w 57"/>
              <a:gd name="T31" fmla="*/ 0 h 46"/>
              <a:gd name="T32" fmla="*/ 353455 w 57"/>
              <a:gd name="T33" fmla="*/ 7213 h 46"/>
              <a:gd name="T34" fmla="*/ 353455 w 57"/>
              <a:gd name="T35" fmla="*/ 115404 h 46"/>
              <a:gd name="T36" fmla="*/ 411162 w 57"/>
              <a:gd name="T37" fmla="*/ 165894 h 46"/>
              <a:gd name="T38" fmla="*/ 411162 w 57"/>
              <a:gd name="T39" fmla="*/ 173106 h 46"/>
              <a:gd name="T40" fmla="*/ 396735 w 57"/>
              <a:gd name="T41" fmla="*/ 194745 h 46"/>
              <a:gd name="T42" fmla="*/ 353455 w 57"/>
              <a:gd name="T43" fmla="*/ 317361 h 46"/>
              <a:gd name="T44" fmla="*/ 339028 w 57"/>
              <a:gd name="T45" fmla="*/ 331787 h 46"/>
              <a:gd name="T46" fmla="*/ 238041 w 57"/>
              <a:gd name="T47" fmla="*/ 331787 h 46"/>
              <a:gd name="T48" fmla="*/ 238041 w 57"/>
              <a:gd name="T49" fmla="*/ 230808 h 46"/>
              <a:gd name="T50" fmla="*/ 173121 w 57"/>
              <a:gd name="T51" fmla="*/ 230808 h 46"/>
              <a:gd name="T52" fmla="*/ 173121 w 57"/>
              <a:gd name="T53" fmla="*/ 331787 h 46"/>
              <a:gd name="T54" fmla="*/ 72134 w 57"/>
              <a:gd name="T55" fmla="*/ 331787 h 46"/>
              <a:gd name="T56" fmla="*/ 57707 w 57"/>
              <a:gd name="T57" fmla="*/ 317361 h 46"/>
              <a:gd name="T58" fmla="*/ 57707 w 57"/>
              <a:gd name="T59" fmla="*/ 194745 h 46"/>
              <a:gd name="T60" fmla="*/ 57707 w 57"/>
              <a:gd name="T61" fmla="*/ 187532 h 46"/>
              <a:gd name="T62" fmla="*/ 201974 w 57"/>
              <a:gd name="T63" fmla="*/ 64915 h 46"/>
              <a:gd name="T64" fmla="*/ 353455 w 57"/>
              <a:gd name="T65" fmla="*/ 187532 h 46"/>
              <a:gd name="T66" fmla="*/ 353455 w 57"/>
              <a:gd name="T67" fmla="*/ 194745 h 46"/>
              <a:gd name="T68" fmla="*/ 353455 w 57"/>
              <a:gd name="T69" fmla="*/ 317361 h 4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7" h="46">
                <a:moveTo>
                  <a:pt x="55" y="27"/>
                </a:moveTo>
                <a:cubicBezTo>
                  <a:pt x="55" y="27"/>
                  <a:pt x="54" y="27"/>
                  <a:pt x="54" y="27"/>
                </a:cubicBezTo>
                <a:cubicBezTo>
                  <a:pt x="54" y="27"/>
                  <a:pt x="54" y="27"/>
                  <a:pt x="54" y="27"/>
                </a:cubicBezTo>
                <a:cubicBezTo>
                  <a:pt x="54" y="27"/>
                  <a:pt x="53" y="27"/>
                  <a:pt x="53" y="27"/>
                </a:cubicBezTo>
                <a:cubicBezTo>
                  <a:pt x="28" y="6"/>
                  <a:pt x="28" y="6"/>
                  <a:pt x="28" y="6"/>
                </a:cubicBezTo>
                <a:cubicBezTo>
                  <a:pt x="4" y="27"/>
                  <a:pt x="4" y="27"/>
                  <a:pt x="4" y="27"/>
                </a:cubicBezTo>
                <a:cubicBezTo>
                  <a:pt x="4" y="27"/>
                  <a:pt x="3" y="27"/>
                  <a:pt x="3" y="27"/>
                </a:cubicBezTo>
                <a:cubicBezTo>
                  <a:pt x="3" y="27"/>
                  <a:pt x="2" y="27"/>
                  <a:pt x="2" y="27"/>
                </a:cubicBezTo>
                <a:cubicBezTo>
                  <a:pt x="0" y="24"/>
                  <a:pt x="0" y="24"/>
                  <a:pt x="0" y="24"/>
                </a:cubicBezTo>
                <a:cubicBezTo>
                  <a:pt x="0" y="24"/>
                  <a:pt x="0" y="23"/>
                  <a:pt x="0" y="23"/>
                </a:cubicBezTo>
                <a:cubicBezTo>
                  <a:pt x="26" y="1"/>
                  <a:pt x="26" y="1"/>
                  <a:pt x="26" y="1"/>
                </a:cubicBezTo>
                <a:cubicBezTo>
                  <a:pt x="27" y="0"/>
                  <a:pt x="30" y="0"/>
                  <a:pt x="31" y="1"/>
                </a:cubicBezTo>
                <a:cubicBezTo>
                  <a:pt x="40" y="8"/>
                  <a:pt x="40" y="8"/>
                  <a:pt x="40" y="8"/>
                </a:cubicBezTo>
                <a:cubicBezTo>
                  <a:pt x="40" y="1"/>
                  <a:pt x="40" y="1"/>
                  <a:pt x="40" y="1"/>
                </a:cubicBezTo>
                <a:cubicBezTo>
                  <a:pt x="40" y="1"/>
                  <a:pt x="40" y="0"/>
                  <a:pt x="41" y="0"/>
                </a:cubicBezTo>
                <a:cubicBezTo>
                  <a:pt x="48" y="0"/>
                  <a:pt x="48" y="0"/>
                  <a:pt x="48" y="0"/>
                </a:cubicBezTo>
                <a:cubicBezTo>
                  <a:pt x="49" y="0"/>
                  <a:pt x="49" y="1"/>
                  <a:pt x="49" y="1"/>
                </a:cubicBezTo>
                <a:cubicBezTo>
                  <a:pt x="49" y="16"/>
                  <a:pt x="49" y="16"/>
                  <a:pt x="49" y="16"/>
                </a:cubicBezTo>
                <a:cubicBezTo>
                  <a:pt x="57" y="23"/>
                  <a:pt x="57" y="23"/>
                  <a:pt x="57" y="23"/>
                </a:cubicBezTo>
                <a:cubicBezTo>
                  <a:pt x="57" y="23"/>
                  <a:pt x="57" y="24"/>
                  <a:pt x="57" y="24"/>
                </a:cubicBezTo>
                <a:lnTo>
                  <a:pt x="55" y="27"/>
                </a:lnTo>
                <a:close/>
                <a:moveTo>
                  <a:pt x="49" y="44"/>
                </a:moveTo>
                <a:cubicBezTo>
                  <a:pt x="49" y="45"/>
                  <a:pt x="48" y="46"/>
                  <a:pt x="47" y="46"/>
                </a:cubicBezTo>
                <a:cubicBezTo>
                  <a:pt x="33" y="46"/>
                  <a:pt x="33" y="46"/>
                  <a:pt x="33" y="46"/>
                </a:cubicBezTo>
                <a:cubicBezTo>
                  <a:pt x="33" y="32"/>
                  <a:pt x="33" y="32"/>
                  <a:pt x="33" y="32"/>
                </a:cubicBezTo>
                <a:cubicBezTo>
                  <a:pt x="24" y="32"/>
                  <a:pt x="24" y="32"/>
                  <a:pt x="24" y="32"/>
                </a:cubicBezTo>
                <a:cubicBezTo>
                  <a:pt x="24" y="46"/>
                  <a:pt x="24" y="46"/>
                  <a:pt x="24" y="46"/>
                </a:cubicBezTo>
                <a:cubicBezTo>
                  <a:pt x="10" y="46"/>
                  <a:pt x="10" y="46"/>
                  <a:pt x="10" y="46"/>
                </a:cubicBezTo>
                <a:cubicBezTo>
                  <a:pt x="9" y="46"/>
                  <a:pt x="8" y="45"/>
                  <a:pt x="8" y="44"/>
                </a:cubicBezTo>
                <a:cubicBezTo>
                  <a:pt x="8" y="27"/>
                  <a:pt x="8" y="27"/>
                  <a:pt x="8" y="27"/>
                </a:cubicBezTo>
                <a:cubicBezTo>
                  <a:pt x="8" y="27"/>
                  <a:pt x="8" y="26"/>
                  <a:pt x="8" y="26"/>
                </a:cubicBezTo>
                <a:cubicBezTo>
                  <a:pt x="28" y="9"/>
                  <a:pt x="28" y="9"/>
                  <a:pt x="28" y="9"/>
                </a:cubicBezTo>
                <a:cubicBezTo>
                  <a:pt x="49" y="26"/>
                  <a:pt x="49" y="26"/>
                  <a:pt x="49" y="26"/>
                </a:cubicBezTo>
                <a:cubicBezTo>
                  <a:pt x="49" y="26"/>
                  <a:pt x="49" y="27"/>
                  <a:pt x="49" y="27"/>
                </a:cubicBezTo>
                <a:lnTo>
                  <a:pt x="49" y="44"/>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91262" tIns="45631" rIns="91262" bIns="45631"/>
          <a:lstStyle/>
          <a:p>
            <a:pPr marL="0" marR="0" lvl="0" indent="0" defTabSz="91440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0" cap="none" spc="0" normalizeH="0" baseline="0" noProof="0">
              <a:ln>
                <a:noFill/>
              </a:ln>
              <a:solidFill>
                <a:srgbClr val="000000"/>
              </a:solidFill>
              <a:effectLst/>
              <a:uLnTx/>
              <a:uFillTx/>
              <a:latin typeface="Calibri" panose="020F0502020204030204" pitchFamily="34" charset="0"/>
              <a:ea typeface="宋体" panose="02010600030101010101" pitchFamily="2" charset="-122"/>
            </a:endParaRPr>
          </a:p>
        </p:txBody>
      </p:sp>
      <p:sp>
        <p:nvSpPr>
          <p:cNvPr id="7" name="Round Same Side Corner Rectangle 12"/>
          <p:cNvSpPr/>
          <p:nvPr/>
        </p:nvSpPr>
        <p:spPr bwMode="auto">
          <a:xfrm rot="5400000" flipH="1">
            <a:off x="7556501" y="2725738"/>
            <a:ext cx="2624137" cy="2141538"/>
          </a:xfrm>
          <a:custGeom>
            <a:avLst/>
            <a:gdLst>
              <a:gd name="T0" fmla="*/ 157403 w 2623766"/>
              <a:gd name="T1" fmla="*/ 0 h 2142108"/>
              <a:gd name="T2" fmla="*/ 2466734 w 2623766"/>
              <a:gd name="T3" fmla="*/ 0 h 2142108"/>
              <a:gd name="T4" fmla="*/ 2624137 w 2623766"/>
              <a:gd name="T5" fmla="*/ 157339 h 2142108"/>
              <a:gd name="T6" fmla="*/ 2624137 w 2623766"/>
              <a:gd name="T7" fmla="*/ 2141538 h 2142108"/>
              <a:gd name="T8" fmla="*/ 2624137 w 2623766"/>
              <a:gd name="T9" fmla="*/ 2141538 h 2142108"/>
              <a:gd name="T10" fmla="*/ 0 w 2623766"/>
              <a:gd name="T11" fmla="*/ 2141538 h 2142108"/>
              <a:gd name="T12" fmla="*/ 0 w 2623766"/>
              <a:gd name="T13" fmla="*/ 2141538 h 2142108"/>
              <a:gd name="T14" fmla="*/ 0 w 2623766"/>
              <a:gd name="T15" fmla="*/ 157339 h 2142108"/>
              <a:gd name="T16" fmla="*/ 157403 w 2623766"/>
              <a:gd name="T17" fmla="*/ 0 h 214210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23766" h="2142108">
                <a:moveTo>
                  <a:pt x="157381" y="0"/>
                </a:moveTo>
                <a:lnTo>
                  <a:pt x="2466385" y="0"/>
                </a:lnTo>
                <a:cubicBezTo>
                  <a:pt x="2553304" y="0"/>
                  <a:pt x="2623766" y="70462"/>
                  <a:pt x="2623766" y="157381"/>
                </a:cubicBezTo>
                <a:lnTo>
                  <a:pt x="2623766" y="2142108"/>
                </a:lnTo>
                <a:lnTo>
                  <a:pt x="0" y="2142108"/>
                </a:lnTo>
                <a:lnTo>
                  <a:pt x="0" y="157381"/>
                </a:lnTo>
                <a:cubicBezTo>
                  <a:pt x="0" y="70462"/>
                  <a:pt x="70462" y="0"/>
                  <a:pt x="157381" y="0"/>
                </a:cubicBezTo>
                <a:close/>
              </a:path>
            </a:pathLst>
          </a:custGeom>
          <a:solidFill>
            <a:srgbClr val="FFBF40"/>
          </a:solidFill>
          <a:ln>
            <a:noFill/>
          </a:ln>
        </p:spPr>
        <p:txBody>
          <a:bodyPr anchor="ctr"/>
          <a:lstStyle/>
          <a:p>
            <a:pPr eaLnBrk="0" fontAlgn="base" hangingPunct="0">
              <a:spcBef>
                <a:spcPct val="0"/>
              </a:spcBef>
              <a:spcAft>
                <a:spcPct val="0"/>
              </a:spcAft>
              <a:buFont typeface="Arial" panose="020B0604020202020204" pitchFamily="34" charset="0"/>
              <a:buNone/>
            </a:pPr>
            <a:endParaRPr lang="zh-CN" altLang="en-US">
              <a:solidFill>
                <a:srgbClr val="000000"/>
              </a:solidFill>
              <a:latin typeface="Calibri" panose="020F0502020204030204" pitchFamily="34" charset="0"/>
              <a:ea typeface="宋体" panose="02010600030101010101" pitchFamily="2" charset="-122"/>
            </a:endParaRPr>
          </a:p>
        </p:txBody>
      </p:sp>
      <p:sp>
        <p:nvSpPr>
          <p:cNvPr id="8" name="Rectangle 13"/>
          <p:cNvSpPr>
            <a:spLocks noChangeArrowheads="1"/>
          </p:cNvSpPr>
          <p:nvPr/>
        </p:nvSpPr>
        <p:spPr bwMode="auto">
          <a:xfrm flipH="1">
            <a:off x="7794626" y="3381375"/>
            <a:ext cx="2144713" cy="460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2300" b="0" i="0" u="none" strike="noStrike" kern="0" cap="none" spc="0" normalizeH="0" baseline="0" noProof="0">
              <a:ln>
                <a:noFill/>
              </a:ln>
              <a:solidFill>
                <a:srgbClr val="FFFFFF"/>
              </a:solidFill>
              <a:effectLst/>
              <a:uLnTx/>
              <a:uFillTx/>
              <a:latin typeface="Calibri" panose="020F0502020204030204" pitchFamily="34" charset="0"/>
              <a:ea typeface="宋体" panose="02010600030101010101" pitchFamily="2" charset="-122"/>
            </a:endParaRPr>
          </a:p>
        </p:txBody>
      </p:sp>
      <p:sp>
        <p:nvSpPr>
          <p:cNvPr id="9" name="Freeform 122"/>
          <p:cNvSpPr>
            <a:spLocks noEditPoints="1"/>
          </p:cNvSpPr>
          <p:nvPr/>
        </p:nvSpPr>
        <p:spPr bwMode="auto">
          <a:xfrm>
            <a:off x="8677276" y="2744788"/>
            <a:ext cx="379413" cy="298450"/>
          </a:xfrm>
          <a:custGeom>
            <a:avLst/>
            <a:gdLst>
              <a:gd name="T0" fmla="*/ 296254 w 73"/>
              <a:gd name="T1" fmla="*/ 193731 h 57"/>
              <a:gd name="T2" fmla="*/ 197503 w 73"/>
              <a:gd name="T3" fmla="*/ 293214 h 57"/>
              <a:gd name="T4" fmla="*/ 176713 w 73"/>
              <a:gd name="T5" fmla="*/ 298450 h 57"/>
              <a:gd name="T6" fmla="*/ 161121 w 73"/>
              <a:gd name="T7" fmla="*/ 293214 h 57"/>
              <a:gd name="T8" fmla="*/ 20790 w 73"/>
              <a:gd name="T9" fmla="*/ 146607 h 57"/>
              <a:gd name="T10" fmla="*/ 0 w 73"/>
              <a:gd name="T11" fmla="*/ 104719 h 57"/>
              <a:gd name="T12" fmla="*/ 0 w 73"/>
              <a:gd name="T13" fmla="*/ 20944 h 57"/>
              <a:gd name="T14" fmla="*/ 25987 w 73"/>
              <a:gd name="T15" fmla="*/ 0 h 57"/>
              <a:gd name="T16" fmla="*/ 109146 w 73"/>
              <a:gd name="T17" fmla="*/ 0 h 57"/>
              <a:gd name="T18" fmla="*/ 150726 w 73"/>
              <a:gd name="T19" fmla="*/ 15708 h 57"/>
              <a:gd name="T20" fmla="*/ 296254 w 73"/>
              <a:gd name="T21" fmla="*/ 157079 h 57"/>
              <a:gd name="T22" fmla="*/ 301451 w 73"/>
              <a:gd name="T23" fmla="*/ 178023 h 57"/>
              <a:gd name="T24" fmla="*/ 296254 w 73"/>
              <a:gd name="T25" fmla="*/ 193731 h 57"/>
              <a:gd name="T26" fmla="*/ 67567 w 73"/>
              <a:gd name="T27" fmla="*/ 36652 h 57"/>
              <a:gd name="T28" fmla="*/ 41580 w 73"/>
              <a:gd name="T29" fmla="*/ 62832 h 57"/>
              <a:gd name="T30" fmla="*/ 67567 w 73"/>
              <a:gd name="T31" fmla="*/ 89011 h 57"/>
              <a:gd name="T32" fmla="*/ 88356 w 73"/>
              <a:gd name="T33" fmla="*/ 62832 h 57"/>
              <a:gd name="T34" fmla="*/ 67567 w 73"/>
              <a:gd name="T35" fmla="*/ 36652 h 57"/>
              <a:gd name="T36" fmla="*/ 369018 w 73"/>
              <a:gd name="T37" fmla="*/ 193731 h 57"/>
              <a:gd name="T38" fmla="*/ 270267 w 73"/>
              <a:gd name="T39" fmla="*/ 293214 h 57"/>
              <a:gd name="T40" fmla="*/ 254674 w 73"/>
              <a:gd name="T41" fmla="*/ 298450 h 57"/>
              <a:gd name="T42" fmla="*/ 233885 w 73"/>
              <a:gd name="T43" fmla="*/ 287978 h 57"/>
              <a:gd name="T44" fmla="*/ 327439 w 73"/>
              <a:gd name="T45" fmla="*/ 193731 h 57"/>
              <a:gd name="T46" fmla="*/ 332636 w 73"/>
              <a:gd name="T47" fmla="*/ 178023 h 57"/>
              <a:gd name="T48" fmla="*/ 327439 w 73"/>
              <a:gd name="T49" fmla="*/ 157079 h 57"/>
              <a:gd name="T50" fmla="*/ 181910 w 73"/>
              <a:gd name="T51" fmla="*/ 15708 h 57"/>
              <a:gd name="T52" fmla="*/ 140331 w 73"/>
              <a:gd name="T53" fmla="*/ 0 h 57"/>
              <a:gd name="T54" fmla="*/ 187108 w 73"/>
              <a:gd name="T55" fmla="*/ 0 h 57"/>
              <a:gd name="T56" fmla="*/ 228687 w 73"/>
              <a:gd name="T57" fmla="*/ 15708 h 57"/>
              <a:gd name="T58" fmla="*/ 369018 w 73"/>
              <a:gd name="T59" fmla="*/ 157079 h 57"/>
              <a:gd name="T60" fmla="*/ 379413 w 73"/>
              <a:gd name="T61" fmla="*/ 178023 h 57"/>
              <a:gd name="T62" fmla="*/ 369018 w 73"/>
              <a:gd name="T63" fmla="*/ 193731 h 5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73" h="57">
                <a:moveTo>
                  <a:pt x="57" y="37"/>
                </a:moveTo>
                <a:cubicBezTo>
                  <a:pt x="38" y="56"/>
                  <a:pt x="38" y="56"/>
                  <a:pt x="38" y="56"/>
                </a:cubicBezTo>
                <a:cubicBezTo>
                  <a:pt x="37" y="57"/>
                  <a:pt x="36" y="57"/>
                  <a:pt x="34" y="57"/>
                </a:cubicBezTo>
                <a:cubicBezTo>
                  <a:pt x="33" y="57"/>
                  <a:pt x="32" y="57"/>
                  <a:pt x="31" y="56"/>
                </a:cubicBezTo>
                <a:cubicBezTo>
                  <a:pt x="4" y="28"/>
                  <a:pt x="4" y="28"/>
                  <a:pt x="4" y="28"/>
                </a:cubicBezTo>
                <a:cubicBezTo>
                  <a:pt x="2" y="27"/>
                  <a:pt x="0" y="23"/>
                  <a:pt x="0" y="20"/>
                </a:cubicBezTo>
                <a:cubicBezTo>
                  <a:pt x="0" y="4"/>
                  <a:pt x="0" y="4"/>
                  <a:pt x="0" y="4"/>
                </a:cubicBezTo>
                <a:cubicBezTo>
                  <a:pt x="0" y="2"/>
                  <a:pt x="3" y="0"/>
                  <a:pt x="5" y="0"/>
                </a:cubicBezTo>
                <a:cubicBezTo>
                  <a:pt x="21" y="0"/>
                  <a:pt x="21" y="0"/>
                  <a:pt x="21" y="0"/>
                </a:cubicBezTo>
                <a:cubicBezTo>
                  <a:pt x="24" y="0"/>
                  <a:pt x="27" y="1"/>
                  <a:pt x="29" y="3"/>
                </a:cubicBezTo>
                <a:cubicBezTo>
                  <a:pt x="57" y="30"/>
                  <a:pt x="57" y="30"/>
                  <a:pt x="57" y="30"/>
                </a:cubicBezTo>
                <a:cubicBezTo>
                  <a:pt x="57" y="31"/>
                  <a:pt x="58" y="32"/>
                  <a:pt x="58" y="34"/>
                </a:cubicBezTo>
                <a:cubicBezTo>
                  <a:pt x="58" y="35"/>
                  <a:pt x="57" y="36"/>
                  <a:pt x="57" y="37"/>
                </a:cubicBezTo>
                <a:close/>
                <a:moveTo>
                  <a:pt x="13" y="7"/>
                </a:moveTo>
                <a:cubicBezTo>
                  <a:pt x="10" y="7"/>
                  <a:pt x="8" y="9"/>
                  <a:pt x="8" y="12"/>
                </a:cubicBezTo>
                <a:cubicBezTo>
                  <a:pt x="8" y="14"/>
                  <a:pt x="10" y="17"/>
                  <a:pt x="13" y="17"/>
                </a:cubicBezTo>
                <a:cubicBezTo>
                  <a:pt x="15" y="17"/>
                  <a:pt x="17" y="14"/>
                  <a:pt x="17" y="12"/>
                </a:cubicBezTo>
                <a:cubicBezTo>
                  <a:pt x="17" y="9"/>
                  <a:pt x="15" y="7"/>
                  <a:pt x="13" y="7"/>
                </a:cubicBezTo>
                <a:close/>
                <a:moveTo>
                  <a:pt x="71" y="37"/>
                </a:moveTo>
                <a:cubicBezTo>
                  <a:pt x="52" y="56"/>
                  <a:pt x="52" y="56"/>
                  <a:pt x="52" y="56"/>
                </a:cubicBezTo>
                <a:cubicBezTo>
                  <a:pt x="52" y="57"/>
                  <a:pt x="50" y="57"/>
                  <a:pt x="49" y="57"/>
                </a:cubicBezTo>
                <a:cubicBezTo>
                  <a:pt x="47" y="57"/>
                  <a:pt x="46" y="56"/>
                  <a:pt x="45" y="55"/>
                </a:cubicBezTo>
                <a:cubicBezTo>
                  <a:pt x="63" y="37"/>
                  <a:pt x="63" y="37"/>
                  <a:pt x="63" y="37"/>
                </a:cubicBezTo>
                <a:cubicBezTo>
                  <a:pt x="63" y="36"/>
                  <a:pt x="64" y="35"/>
                  <a:pt x="64" y="34"/>
                </a:cubicBezTo>
                <a:cubicBezTo>
                  <a:pt x="64" y="32"/>
                  <a:pt x="63" y="31"/>
                  <a:pt x="63" y="30"/>
                </a:cubicBezTo>
                <a:cubicBezTo>
                  <a:pt x="35" y="3"/>
                  <a:pt x="35" y="3"/>
                  <a:pt x="35" y="3"/>
                </a:cubicBezTo>
                <a:cubicBezTo>
                  <a:pt x="34" y="1"/>
                  <a:pt x="30" y="0"/>
                  <a:pt x="27" y="0"/>
                </a:cubicBezTo>
                <a:cubicBezTo>
                  <a:pt x="36" y="0"/>
                  <a:pt x="36" y="0"/>
                  <a:pt x="36" y="0"/>
                </a:cubicBezTo>
                <a:cubicBezTo>
                  <a:pt x="38" y="0"/>
                  <a:pt x="42" y="1"/>
                  <a:pt x="44" y="3"/>
                </a:cubicBezTo>
                <a:cubicBezTo>
                  <a:pt x="71" y="30"/>
                  <a:pt x="71" y="30"/>
                  <a:pt x="71" y="30"/>
                </a:cubicBezTo>
                <a:cubicBezTo>
                  <a:pt x="72" y="31"/>
                  <a:pt x="73" y="32"/>
                  <a:pt x="73" y="34"/>
                </a:cubicBezTo>
                <a:cubicBezTo>
                  <a:pt x="73" y="35"/>
                  <a:pt x="72" y="36"/>
                  <a:pt x="71" y="3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91262" tIns="45631" rIns="91262" bIns="45631"/>
          <a:lstStyle/>
          <a:p>
            <a:pPr marL="0" marR="0" lvl="0" indent="0" defTabSz="91440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0" cap="none" spc="0" normalizeH="0" baseline="0" noProof="0">
              <a:ln>
                <a:noFill/>
              </a:ln>
              <a:solidFill>
                <a:srgbClr val="000000"/>
              </a:solidFill>
              <a:effectLst/>
              <a:uLnTx/>
              <a:uFillTx/>
              <a:latin typeface="Calibri" panose="020F0502020204030204" pitchFamily="34" charset="0"/>
              <a:ea typeface="宋体" panose="02010600030101010101" pitchFamily="2" charset="-122"/>
            </a:endParaRPr>
          </a:p>
        </p:txBody>
      </p:sp>
      <p:pic>
        <p:nvPicPr>
          <p:cNvPr id="10" name="图片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4200018" y="2722564"/>
            <a:ext cx="3693792" cy="24625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35"/>
          <p:cNvSpPr txBox="1"/>
          <p:nvPr/>
        </p:nvSpPr>
        <p:spPr>
          <a:xfrm>
            <a:off x="2433570" y="3845551"/>
            <a:ext cx="1674949" cy="574324"/>
          </a:xfrm>
          <a:prstGeom prst="rect">
            <a:avLst/>
          </a:prstGeom>
          <a:noFill/>
        </p:spPr>
        <p:txBody>
          <a:bodyPr wrap="square" rtlCol="0">
            <a:spAutoFit/>
          </a:bodyPr>
          <a:lstStyle/>
          <a:p>
            <a:pPr marL="0" marR="0" lvl="0" indent="0" algn="just" defTabSz="914400" eaLnBrk="1" fontAlgn="auto" latinLnBrk="0" hangingPunct="1">
              <a:lnSpc>
                <a:spcPct val="150000"/>
              </a:lnSpc>
              <a:spcBef>
                <a:spcPts val="0"/>
              </a:spcBef>
              <a:spcAft>
                <a:spcPts val="0"/>
              </a:spcAft>
              <a:buClrTx/>
              <a:buSzTx/>
              <a:buFontTx/>
              <a:buNone/>
              <a:defRPr/>
            </a:pPr>
            <a:r>
              <a:rPr kumimoji="0" lang="zh-CN" altLang="en-US" sz="1100" b="0" i="0" u="none" strike="noStrike" kern="0" cap="none" spc="0" normalizeH="0" baseline="0" noProof="0" dirty="0">
                <a:ln>
                  <a:noFill/>
                </a:ln>
                <a:solidFill>
                  <a:schemeClr val="bg1"/>
                </a:solidFill>
                <a:effectLst/>
                <a:uLnTx/>
                <a:uFillTx/>
                <a:latin typeface="+mn-ea"/>
              </a:rPr>
              <a:t>Please fill in what you need here.</a:t>
            </a:r>
            <a:endParaRPr kumimoji="0" lang="en-US" altLang="zh-CN" sz="1100" b="0" i="0" u="none" strike="noStrike" kern="0" cap="none" spc="0" normalizeH="0" baseline="0" noProof="0" dirty="0">
              <a:ln>
                <a:noFill/>
              </a:ln>
              <a:solidFill>
                <a:schemeClr val="bg1"/>
              </a:solidFill>
              <a:effectLst/>
              <a:uLnTx/>
              <a:uFillTx/>
              <a:latin typeface="+mn-ea"/>
            </a:endParaRPr>
          </a:p>
        </p:txBody>
      </p:sp>
      <p:sp>
        <p:nvSpPr>
          <p:cNvPr id="12" name="文本框 11"/>
          <p:cNvSpPr txBox="1"/>
          <p:nvPr/>
        </p:nvSpPr>
        <p:spPr>
          <a:xfrm>
            <a:off x="2840202" y="3538707"/>
            <a:ext cx="1268317" cy="33855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zh-CN" altLang="en-US" sz="1600" b="1" i="0" u="none" strike="noStrike" kern="0" cap="none" spc="0" normalizeH="0" baseline="0" noProof="0" dirty="0">
                <a:ln>
                  <a:noFill/>
                </a:ln>
                <a:solidFill>
                  <a:schemeClr val="bg1"/>
                </a:solidFill>
                <a:effectLst/>
                <a:uLnTx/>
                <a:uFillTx/>
                <a:latin typeface="+mn-ea"/>
              </a:rPr>
              <a:t>Add text</a:t>
            </a:r>
          </a:p>
        </p:txBody>
      </p:sp>
      <p:sp>
        <p:nvSpPr>
          <p:cNvPr id="13" name="TextBox 35"/>
          <p:cNvSpPr txBox="1"/>
          <p:nvPr/>
        </p:nvSpPr>
        <p:spPr>
          <a:xfrm>
            <a:off x="7989819" y="3845551"/>
            <a:ext cx="1674949" cy="574324"/>
          </a:xfrm>
          <a:prstGeom prst="rect">
            <a:avLst/>
          </a:prstGeom>
          <a:noFill/>
        </p:spPr>
        <p:txBody>
          <a:bodyPr wrap="square" rtlCol="0">
            <a:spAutoFit/>
          </a:bodyPr>
          <a:lstStyle/>
          <a:p>
            <a:pPr marL="0" marR="0" lvl="0" indent="0" algn="just" defTabSz="914400" eaLnBrk="1" fontAlgn="auto" latinLnBrk="0" hangingPunct="1">
              <a:lnSpc>
                <a:spcPct val="150000"/>
              </a:lnSpc>
              <a:spcBef>
                <a:spcPts val="0"/>
              </a:spcBef>
              <a:spcAft>
                <a:spcPts val="0"/>
              </a:spcAft>
              <a:buClrTx/>
              <a:buSzTx/>
              <a:buFontTx/>
              <a:buNone/>
              <a:defRPr/>
            </a:pPr>
            <a:r>
              <a:rPr kumimoji="0" lang="zh-CN" altLang="en-US" sz="1100" b="0" i="0" u="none" strike="noStrike" kern="0" cap="none" spc="0" normalizeH="0" baseline="0" noProof="0" dirty="0">
                <a:ln>
                  <a:noFill/>
                </a:ln>
                <a:solidFill>
                  <a:schemeClr val="bg1"/>
                </a:solidFill>
                <a:effectLst/>
                <a:uLnTx/>
                <a:uFillTx/>
                <a:latin typeface="+mn-ea"/>
              </a:rPr>
              <a:t>Please fill in what you need here.</a:t>
            </a:r>
            <a:endParaRPr kumimoji="0" lang="en-US" altLang="zh-CN" sz="1100" b="0" i="0" u="none" strike="noStrike" kern="0" cap="none" spc="0" normalizeH="0" baseline="0" noProof="0" dirty="0">
              <a:ln>
                <a:noFill/>
              </a:ln>
              <a:solidFill>
                <a:schemeClr val="bg1"/>
              </a:solidFill>
              <a:effectLst/>
              <a:uLnTx/>
              <a:uFillTx/>
              <a:latin typeface="+mn-ea"/>
            </a:endParaRPr>
          </a:p>
        </p:txBody>
      </p:sp>
      <p:sp>
        <p:nvSpPr>
          <p:cNvPr id="14" name="文本框 13"/>
          <p:cNvSpPr txBox="1"/>
          <p:nvPr/>
        </p:nvSpPr>
        <p:spPr>
          <a:xfrm>
            <a:off x="8396451" y="3538707"/>
            <a:ext cx="1268317" cy="33855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zh-CN" altLang="en-US" sz="1600" b="1" i="0" u="none" strike="noStrike" kern="0" cap="none" spc="0" normalizeH="0" baseline="0" noProof="0" dirty="0">
                <a:ln>
                  <a:noFill/>
                </a:ln>
                <a:solidFill>
                  <a:schemeClr val="bg1"/>
                </a:solidFill>
                <a:effectLst/>
                <a:uLnTx/>
                <a:uFillTx/>
                <a:latin typeface="+mn-ea"/>
              </a:rPr>
              <a:t>Add text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down)">
                                      <p:cBhvr>
                                        <p:cTn id="11" dur="500"/>
                                        <p:tgtEl>
                                          <p:spTgt spid="3"/>
                                        </p:tgtEl>
                                      </p:cBhvr>
                                    </p:animEffect>
                                  </p:childTnLst>
                                </p:cTn>
                              </p:par>
                              <p:par>
                                <p:cTn id="12" presetID="16" presetClass="entr" presetSubtype="21" fill="hold" grpId="0" nodeType="with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barn(inVertical)">
                                      <p:cBhvr>
                                        <p:cTn id="14" dur="500"/>
                                        <p:tgtEl>
                                          <p:spTgt spid="11"/>
                                        </p:tgtEl>
                                      </p:cBhvr>
                                    </p:animEffect>
                                  </p:childTnLst>
                                </p:cTn>
                              </p:par>
                              <p:par>
                                <p:cTn id="15" presetID="16" presetClass="entr" presetSubtype="21"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arn(inVertical)">
                                      <p:cBhvr>
                                        <p:cTn id="17" dur="500"/>
                                        <p:tgtEl>
                                          <p:spTgt spid="12"/>
                                        </p:tgtEl>
                                      </p:cBhvr>
                                    </p:animEffect>
                                  </p:childTnLst>
                                </p:cTn>
                              </p:par>
                              <p:par>
                                <p:cTn id="18" presetID="16" presetClass="entr" presetSubtype="21" fill="hold" grpId="0" nodeType="with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barn(inVertical)">
                                      <p:cBhvr>
                                        <p:cTn id="20" dur="500"/>
                                        <p:tgtEl>
                                          <p:spTgt spid="13"/>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barn(inVertical)">
                                      <p:cBhvr>
                                        <p:cTn id="23" dur="500"/>
                                        <p:tgtEl>
                                          <p:spTgt spid="14"/>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barn(inVertical)">
                                      <p:cBhvr>
                                        <p:cTn id="26" dur="500"/>
                                        <p:tgtEl>
                                          <p:spTgt spid="4"/>
                                        </p:tgtEl>
                                      </p:cBhvr>
                                    </p:animEffect>
                                  </p:childTnLst>
                                </p:cTn>
                              </p:par>
                              <p:par>
                                <p:cTn id="27" presetID="16" presetClass="entr" presetSubtype="21" fill="hold" grpId="0" nodeType="with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barn(inVertical)">
                                      <p:cBhvr>
                                        <p:cTn id="29" dur="500"/>
                                        <p:tgtEl>
                                          <p:spTgt spid="5"/>
                                        </p:tgtEl>
                                      </p:cBhvr>
                                    </p:animEffect>
                                  </p:childTnLst>
                                </p:cTn>
                              </p:par>
                              <p:par>
                                <p:cTn id="30" presetID="16" presetClass="entr" presetSubtype="21" fill="hold" grpId="0" nodeType="with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barn(inVertical)">
                                      <p:cBhvr>
                                        <p:cTn id="32" dur="500"/>
                                        <p:tgtEl>
                                          <p:spTgt spid="6"/>
                                        </p:tgtEl>
                                      </p:cBhvr>
                                    </p:animEffect>
                                  </p:childTnLst>
                                </p:cTn>
                              </p:par>
                              <p:par>
                                <p:cTn id="33" presetID="16" presetClass="entr" presetSubtype="21" fill="hold" grpId="0" nodeType="with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barn(inVertical)">
                                      <p:cBhvr>
                                        <p:cTn id="35" dur="500"/>
                                        <p:tgtEl>
                                          <p:spTgt spid="7"/>
                                        </p:tgtEl>
                                      </p:cBhvr>
                                    </p:animEffect>
                                  </p:childTnLst>
                                </p:cTn>
                              </p:par>
                              <p:par>
                                <p:cTn id="36" presetID="16" presetClass="entr" presetSubtype="21" fill="hold" grpId="0" nodeType="with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barn(inVertical)">
                                      <p:cBhvr>
                                        <p:cTn id="38" dur="500"/>
                                        <p:tgtEl>
                                          <p:spTgt spid="8"/>
                                        </p:tgtEl>
                                      </p:cBhvr>
                                    </p:animEffect>
                                  </p:childTnLst>
                                </p:cTn>
                              </p:par>
                              <p:par>
                                <p:cTn id="39" presetID="16" presetClass="entr" presetSubtype="21" fill="hold" grpId="0" nodeType="with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barn(inVertical)">
                                      <p:cBhvr>
                                        <p:cTn id="41" dur="500"/>
                                        <p:tgtEl>
                                          <p:spTgt spid="9"/>
                                        </p:tgtEl>
                                      </p:cBhvr>
                                    </p:animEffect>
                                  </p:childTnLst>
                                </p:cTn>
                              </p:par>
                              <p:par>
                                <p:cTn id="42" presetID="16" presetClass="entr" presetSubtype="21" fill="hold" nodeType="withEffect">
                                  <p:stCondLst>
                                    <p:cond delay="0"/>
                                  </p:stCondLst>
                                  <p:childTnLst>
                                    <p:set>
                                      <p:cBhvr>
                                        <p:cTn id="43" dur="1" fill="hold">
                                          <p:stCondLst>
                                            <p:cond delay="0"/>
                                          </p:stCondLst>
                                        </p:cTn>
                                        <p:tgtEl>
                                          <p:spTgt spid="10"/>
                                        </p:tgtEl>
                                        <p:attrNameLst>
                                          <p:attrName>style.visibility</p:attrName>
                                        </p:attrNameLst>
                                      </p:cBhvr>
                                      <p:to>
                                        <p:strVal val="visible"/>
                                      </p:to>
                                    </p:set>
                                    <p:animEffect transition="in" filter="barn(inVertical)">
                                      <p:cBhvr>
                                        <p:cTn id="4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6" grpId="0" animBg="1"/>
      <p:bldP spid="7" grpId="0" animBg="1"/>
      <p:bldP spid="8" grpId="0" animBg="1"/>
      <p:bldP spid="9" grpId="0" animBg="1"/>
      <p:bldP spid="11" grpId="0"/>
      <p:bldP spid="12" grpId="0"/>
      <p:bldP spid="13" grpId="0"/>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957485" y="248537"/>
            <a:ext cx="2642790"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600" b="0" i="0" u="none" strike="noStrike" kern="0" cap="none" spc="0" normalizeH="0" baseline="0" noProof="0" dirty="0">
                <a:ln>
                  <a:noFill/>
                </a:ln>
                <a:solidFill>
                  <a:prstClr val="black"/>
                </a:solidFill>
                <a:effectLst/>
                <a:uLnTx/>
                <a:uFillTx/>
              </a:rPr>
              <a:t>Please add title text here</a:t>
            </a:r>
          </a:p>
        </p:txBody>
      </p:sp>
      <p:pic>
        <p:nvPicPr>
          <p:cNvPr id="3" name="图片 2"/>
          <p:cNvPicPr>
            <a:picLocks noChangeAspect="1"/>
          </p:cNvPicPr>
          <p:nvPr/>
        </p:nvPicPr>
        <p:blipFill rotWithShape="1">
          <a:blip r:embed="rId2"/>
          <a:srcRect t="15724"/>
          <a:stretch>
            <a:fillRect/>
          </a:stretch>
        </p:blipFill>
        <p:spPr>
          <a:xfrm>
            <a:off x="4775201" y="248537"/>
            <a:ext cx="300332" cy="481838"/>
          </a:xfrm>
          <a:prstGeom prst="rect">
            <a:avLst/>
          </a:prstGeom>
        </p:spPr>
      </p:pic>
      <p:sp>
        <p:nvSpPr>
          <p:cNvPr id="4" name="流程图: 数据 16"/>
          <p:cNvSpPr>
            <a:spLocks noChangeArrowheads="1"/>
          </p:cNvSpPr>
          <p:nvPr/>
        </p:nvSpPr>
        <p:spPr bwMode="auto">
          <a:xfrm>
            <a:off x="3238274" y="3136959"/>
            <a:ext cx="3176587" cy="636588"/>
          </a:xfrm>
          <a:prstGeom prst="flowChartInputOutput">
            <a:avLst/>
          </a:prstGeom>
          <a:solidFill>
            <a:srgbClr val="FFBF40"/>
          </a:solid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0" cap="none" spc="0" normalizeH="0" baseline="0" noProof="0">
              <a:ln>
                <a:noFill/>
              </a:ln>
              <a:solidFill>
                <a:srgbClr val="FFFFFF"/>
              </a:solidFill>
              <a:effectLst/>
              <a:uLnTx/>
              <a:uFillTx/>
              <a:latin typeface="Calibri" panose="020F0502020204030204" pitchFamily="34" charset="0"/>
              <a:ea typeface="宋体" panose="02010600030101010101" pitchFamily="2" charset="-122"/>
            </a:endParaRPr>
          </a:p>
        </p:txBody>
      </p:sp>
      <p:sp>
        <p:nvSpPr>
          <p:cNvPr id="5" name="流程图: 数据 17"/>
          <p:cNvSpPr>
            <a:spLocks noChangeArrowheads="1"/>
          </p:cNvSpPr>
          <p:nvPr/>
        </p:nvSpPr>
        <p:spPr bwMode="auto">
          <a:xfrm>
            <a:off x="5778274" y="2079684"/>
            <a:ext cx="3176587" cy="635000"/>
          </a:xfrm>
          <a:prstGeom prst="flowChartInputOutput">
            <a:avLst/>
          </a:prstGeom>
          <a:solidFill>
            <a:srgbClr val="FFBF40"/>
          </a:solid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0" cap="none" spc="0" normalizeH="0" baseline="0" noProof="0">
              <a:ln>
                <a:noFill/>
              </a:ln>
              <a:solidFill>
                <a:srgbClr val="FFFFFF"/>
              </a:solidFill>
              <a:effectLst/>
              <a:uLnTx/>
              <a:uFillTx/>
              <a:latin typeface="Calibri" panose="020F0502020204030204" pitchFamily="34" charset="0"/>
              <a:ea typeface="宋体" panose="02010600030101010101" pitchFamily="2" charset="-122"/>
            </a:endParaRPr>
          </a:p>
        </p:txBody>
      </p:sp>
      <p:grpSp>
        <p:nvGrpSpPr>
          <p:cNvPr id="6" name="组合 20"/>
          <p:cNvGrpSpPr/>
          <p:nvPr/>
        </p:nvGrpSpPr>
        <p:grpSpPr bwMode="auto">
          <a:xfrm>
            <a:off x="696686" y="4195822"/>
            <a:ext cx="3176588" cy="636587"/>
            <a:chOff x="0" y="0"/>
            <a:chExt cx="3176332" cy="635266"/>
          </a:xfrm>
          <a:solidFill>
            <a:srgbClr val="FFBF40"/>
          </a:solidFill>
        </p:grpSpPr>
        <p:sp>
          <p:nvSpPr>
            <p:cNvPr id="7" name="流程图: 数据 21"/>
            <p:cNvSpPr>
              <a:spLocks noChangeArrowheads="1"/>
            </p:cNvSpPr>
            <p:nvPr/>
          </p:nvSpPr>
          <p:spPr bwMode="auto">
            <a:xfrm>
              <a:off x="0" y="0"/>
              <a:ext cx="3176332" cy="635266"/>
            </a:xfrm>
            <a:prstGeom prst="flowChartInputOutpu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0" cap="none" spc="0" normalizeH="0" baseline="0" noProof="0">
                <a:ln>
                  <a:noFill/>
                </a:ln>
                <a:solidFill>
                  <a:srgbClr val="FFFFFF"/>
                </a:solidFill>
                <a:effectLst/>
                <a:uLnTx/>
                <a:uFillTx/>
                <a:latin typeface="+mn-ea"/>
                <a:ea typeface="+mn-ea"/>
              </a:endParaRPr>
            </a:p>
          </p:txBody>
        </p:sp>
        <p:sp>
          <p:nvSpPr>
            <p:cNvPr id="8" name="文本框 22"/>
            <p:cNvSpPr txBox="1">
              <a:spLocks noChangeArrowheads="1"/>
            </p:cNvSpPr>
            <p:nvPr/>
          </p:nvSpPr>
          <p:spPr bwMode="auto">
            <a:xfrm>
              <a:off x="529636" y="151099"/>
              <a:ext cx="1826141" cy="33855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600" b="1" i="0" u="none" strike="noStrike" kern="0" cap="none" spc="0" normalizeH="0" baseline="0" noProof="0" dirty="0">
                  <a:ln>
                    <a:noFill/>
                  </a:ln>
                  <a:solidFill>
                    <a:srgbClr val="FFFFFF"/>
                  </a:solidFill>
                  <a:effectLst/>
                  <a:uLnTx/>
                  <a:uFillTx/>
                  <a:latin typeface="+mn-ea"/>
                  <a:ea typeface="+mn-ea"/>
                </a:rPr>
                <a:t>Please add keywords here</a:t>
              </a:r>
            </a:p>
          </p:txBody>
        </p:sp>
      </p:grpSp>
      <p:grpSp>
        <p:nvGrpSpPr>
          <p:cNvPr id="9" name="组合 23"/>
          <p:cNvGrpSpPr/>
          <p:nvPr/>
        </p:nvGrpSpPr>
        <p:grpSpPr bwMode="auto">
          <a:xfrm>
            <a:off x="3238274" y="3286184"/>
            <a:ext cx="2420937" cy="1546225"/>
            <a:chOff x="0" y="0"/>
            <a:chExt cx="2421838" cy="1545689"/>
          </a:xfrm>
        </p:grpSpPr>
        <p:sp>
          <p:nvSpPr>
            <p:cNvPr id="10" name="矩形 12"/>
            <p:cNvSpPr/>
            <p:nvPr/>
          </p:nvSpPr>
          <p:spPr bwMode="auto">
            <a:xfrm flipH="1" flipV="1">
              <a:off x="0" y="486911"/>
              <a:ext cx="635196" cy="1058778"/>
            </a:xfrm>
            <a:custGeom>
              <a:avLst/>
              <a:gdLst>
                <a:gd name="T0" fmla="*/ 2019201 w 432000"/>
                <a:gd name="T1" fmla="*/ 0 h 720080"/>
                <a:gd name="T2" fmla="*/ 2019201 w 432000"/>
                <a:gd name="T3" fmla="*/ 2019205 h 720080"/>
                <a:gd name="T4" fmla="*/ 2019201 w 432000"/>
                <a:gd name="T5" fmla="*/ 3365717 h 720080"/>
                <a:gd name="T6" fmla="*/ 0 w 432000"/>
                <a:gd name="T7" fmla="*/ 3365717 h 720080"/>
                <a:gd name="T8" fmla="*/ 0 w 432000"/>
                <a:gd name="T9" fmla="*/ 2019205 h 720080"/>
                <a:gd name="T10" fmla="*/ 2019201 w 432000"/>
                <a:gd name="T11" fmla="*/ 0 h 72008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32000" h="720080">
                  <a:moveTo>
                    <a:pt x="432000" y="0"/>
                  </a:moveTo>
                  <a:lnTo>
                    <a:pt x="432000" y="432000"/>
                  </a:lnTo>
                  <a:lnTo>
                    <a:pt x="432000" y="720080"/>
                  </a:lnTo>
                  <a:lnTo>
                    <a:pt x="0" y="720080"/>
                  </a:lnTo>
                  <a:lnTo>
                    <a:pt x="0" y="432000"/>
                  </a:lnTo>
                  <a:lnTo>
                    <a:pt x="432000" y="0"/>
                  </a:lnTo>
                  <a:close/>
                </a:path>
              </a:pathLst>
            </a:custGeom>
            <a:solidFill>
              <a:srgbClr val="A6A6A6"/>
            </a:solidFill>
            <a:ln>
              <a:noFill/>
            </a:ln>
            <a:extLst>
              <a:ext uri="{91240B29-F687-4F45-9708-019B960494DF}">
                <a14:hiddenLine xmlns:a14="http://schemas.microsoft.com/office/drawing/2010/main" w="9525">
                  <a:solidFill>
                    <a:srgbClr val="000000"/>
                  </a:solidFill>
                  <a:round/>
                </a14:hiddenLine>
              </a:ext>
            </a:extLst>
          </p:spPr>
          <p:txBody>
            <a:bodyPr anchor="ctr"/>
            <a:lstStyle/>
            <a:p>
              <a:pPr eaLnBrk="0" fontAlgn="base" hangingPunct="0">
                <a:spcBef>
                  <a:spcPct val="0"/>
                </a:spcBef>
                <a:spcAft>
                  <a:spcPct val="0"/>
                </a:spcAft>
              </a:pPr>
              <a:endParaRPr lang="zh-CN" altLang="en-US">
                <a:solidFill>
                  <a:srgbClr val="000000"/>
                </a:solidFill>
                <a:latin typeface="+mn-ea"/>
              </a:endParaRPr>
            </a:p>
          </p:txBody>
        </p:sp>
        <p:sp>
          <p:nvSpPr>
            <p:cNvPr id="11" name="文本框 26"/>
            <p:cNvSpPr txBox="1">
              <a:spLocks noChangeArrowheads="1"/>
            </p:cNvSpPr>
            <p:nvPr/>
          </p:nvSpPr>
          <p:spPr bwMode="auto">
            <a:xfrm>
              <a:off x="595697" y="0"/>
              <a:ext cx="182614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fontAlgn="base">
                <a:lnSpc>
                  <a:spcPct val="100000"/>
                </a:lnSpc>
                <a:spcBef>
                  <a:spcPct val="0"/>
                </a:spcBef>
                <a:spcAft>
                  <a:spcPct val="0"/>
                </a:spcAft>
                <a:buFont typeface="Arial" panose="020B0604020202020204" pitchFamily="34" charset="0"/>
                <a:buNone/>
              </a:pPr>
              <a:r>
                <a:rPr lang="zh-CN" altLang="en-US" sz="1600" b="1" dirty="0">
                  <a:solidFill>
                    <a:srgbClr val="FFFFFF"/>
                  </a:solidFill>
                  <a:latin typeface="+mn-ea"/>
                  <a:ea typeface="+mn-ea"/>
                </a:rPr>
                <a:t>Please add keywords here</a:t>
              </a:r>
            </a:p>
          </p:txBody>
        </p:sp>
      </p:grpSp>
      <p:grpSp>
        <p:nvGrpSpPr>
          <p:cNvPr id="12" name="组合 27"/>
          <p:cNvGrpSpPr/>
          <p:nvPr/>
        </p:nvGrpSpPr>
        <p:grpSpPr bwMode="auto">
          <a:xfrm>
            <a:off x="5778274" y="2222559"/>
            <a:ext cx="2422525" cy="1550988"/>
            <a:chOff x="0" y="0"/>
            <a:chExt cx="2421837" cy="1550918"/>
          </a:xfrm>
        </p:grpSpPr>
        <p:sp>
          <p:nvSpPr>
            <p:cNvPr id="13" name="矩形 12"/>
            <p:cNvSpPr/>
            <p:nvPr/>
          </p:nvSpPr>
          <p:spPr bwMode="auto">
            <a:xfrm flipH="1" flipV="1">
              <a:off x="0" y="492140"/>
              <a:ext cx="635196" cy="1058778"/>
            </a:xfrm>
            <a:custGeom>
              <a:avLst/>
              <a:gdLst>
                <a:gd name="T0" fmla="*/ 2019201 w 432000"/>
                <a:gd name="T1" fmla="*/ 0 h 720080"/>
                <a:gd name="T2" fmla="*/ 2019201 w 432000"/>
                <a:gd name="T3" fmla="*/ 2019205 h 720080"/>
                <a:gd name="T4" fmla="*/ 2019201 w 432000"/>
                <a:gd name="T5" fmla="*/ 3365717 h 720080"/>
                <a:gd name="T6" fmla="*/ 0 w 432000"/>
                <a:gd name="T7" fmla="*/ 3365717 h 720080"/>
                <a:gd name="T8" fmla="*/ 0 w 432000"/>
                <a:gd name="T9" fmla="*/ 2019205 h 720080"/>
                <a:gd name="T10" fmla="*/ 2019201 w 432000"/>
                <a:gd name="T11" fmla="*/ 0 h 72008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32000" h="720080">
                  <a:moveTo>
                    <a:pt x="432000" y="0"/>
                  </a:moveTo>
                  <a:lnTo>
                    <a:pt x="432000" y="432000"/>
                  </a:lnTo>
                  <a:lnTo>
                    <a:pt x="432000" y="720080"/>
                  </a:lnTo>
                  <a:lnTo>
                    <a:pt x="0" y="720080"/>
                  </a:lnTo>
                  <a:lnTo>
                    <a:pt x="0" y="432000"/>
                  </a:lnTo>
                  <a:lnTo>
                    <a:pt x="432000" y="0"/>
                  </a:lnTo>
                  <a:close/>
                </a:path>
              </a:pathLst>
            </a:custGeom>
            <a:solidFill>
              <a:srgbClr val="A6A6A6"/>
            </a:solidFill>
            <a:ln>
              <a:noFill/>
            </a:ln>
            <a:extLst>
              <a:ext uri="{91240B29-F687-4F45-9708-019B960494DF}">
                <a14:hiddenLine xmlns:a14="http://schemas.microsoft.com/office/drawing/2010/main" w="9525">
                  <a:solidFill>
                    <a:srgbClr val="000000"/>
                  </a:solidFill>
                  <a:round/>
                </a14:hiddenLine>
              </a:ext>
            </a:extLst>
          </p:spPr>
          <p:txBody>
            <a:bodyPr anchor="ctr"/>
            <a:lstStyle/>
            <a:p>
              <a:pPr eaLnBrk="0" fontAlgn="base" hangingPunct="0">
                <a:spcBef>
                  <a:spcPct val="0"/>
                </a:spcBef>
                <a:spcAft>
                  <a:spcPct val="0"/>
                </a:spcAft>
              </a:pPr>
              <a:endParaRPr lang="zh-CN" altLang="en-US">
                <a:solidFill>
                  <a:srgbClr val="000000"/>
                </a:solidFill>
                <a:latin typeface="+mn-ea"/>
              </a:endParaRPr>
            </a:p>
          </p:txBody>
        </p:sp>
        <p:sp>
          <p:nvSpPr>
            <p:cNvPr id="14" name="文本框 30"/>
            <p:cNvSpPr txBox="1">
              <a:spLocks noChangeArrowheads="1"/>
            </p:cNvSpPr>
            <p:nvPr/>
          </p:nvSpPr>
          <p:spPr bwMode="auto">
            <a:xfrm>
              <a:off x="595696" y="0"/>
              <a:ext cx="182614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fontAlgn="base">
                <a:lnSpc>
                  <a:spcPct val="100000"/>
                </a:lnSpc>
                <a:spcBef>
                  <a:spcPct val="0"/>
                </a:spcBef>
                <a:spcAft>
                  <a:spcPct val="0"/>
                </a:spcAft>
                <a:buFont typeface="Arial" panose="020B0604020202020204" pitchFamily="34" charset="0"/>
                <a:buNone/>
              </a:pPr>
              <a:r>
                <a:rPr lang="zh-CN" altLang="en-US" sz="1600" b="1">
                  <a:solidFill>
                    <a:srgbClr val="FFFFFF"/>
                  </a:solidFill>
                  <a:latin typeface="+mn-ea"/>
                  <a:ea typeface="+mn-ea"/>
                </a:rPr>
                <a:t>Please add keywords here</a:t>
              </a:r>
            </a:p>
          </p:txBody>
        </p:sp>
      </p:grpSp>
      <p:grpSp>
        <p:nvGrpSpPr>
          <p:cNvPr id="15" name="组合 31"/>
          <p:cNvGrpSpPr/>
          <p:nvPr/>
        </p:nvGrpSpPr>
        <p:grpSpPr bwMode="auto">
          <a:xfrm>
            <a:off x="8319861" y="1020822"/>
            <a:ext cx="3176588" cy="1693862"/>
            <a:chOff x="0" y="0"/>
            <a:chExt cx="3176332" cy="1694045"/>
          </a:xfrm>
          <a:solidFill>
            <a:srgbClr val="FFBF40"/>
          </a:solidFill>
        </p:grpSpPr>
        <p:sp>
          <p:nvSpPr>
            <p:cNvPr id="16" name="流程图: 数据 32"/>
            <p:cNvSpPr>
              <a:spLocks noChangeArrowheads="1"/>
            </p:cNvSpPr>
            <p:nvPr/>
          </p:nvSpPr>
          <p:spPr bwMode="auto">
            <a:xfrm>
              <a:off x="0" y="0"/>
              <a:ext cx="3176332" cy="635267"/>
            </a:xfrm>
            <a:prstGeom prst="flowChartInputOutpu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0" cap="none" spc="0" normalizeH="0" baseline="0" noProof="0">
                <a:ln>
                  <a:noFill/>
                </a:ln>
                <a:solidFill>
                  <a:srgbClr val="FFFFFF"/>
                </a:solidFill>
                <a:effectLst/>
                <a:uLnTx/>
                <a:uFillTx/>
                <a:latin typeface="+mn-ea"/>
                <a:ea typeface="+mn-ea"/>
              </a:endParaRPr>
            </a:p>
          </p:txBody>
        </p:sp>
        <p:sp>
          <p:nvSpPr>
            <p:cNvPr id="17" name="矩形 12"/>
            <p:cNvSpPr/>
            <p:nvPr/>
          </p:nvSpPr>
          <p:spPr bwMode="auto">
            <a:xfrm flipH="1" flipV="1">
              <a:off x="0" y="635267"/>
              <a:ext cx="635196" cy="1058778"/>
            </a:xfrm>
            <a:custGeom>
              <a:avLst/>
              <a:gdLst>
                <a:gd name="T0" fmla="*/ 2019201 w 432000"/>
                <a:gd name="T1" fmla="*/ 0 h 720080"/>
                <a:gd name="T2" fmla="*/ 2019201 w 432000"/>
                <a:gd name="T3" fmla="*/ 2019205 h 720080"/>
                <a:gd name="T4" fmla="*/ 2019201 w 432000"/>
                <a:gd name="T5" fmla="*/ 3365717 h 720080"/>
                <a:gd name="T6" fmla="*/ 0 w 432000"/>
                <a:gd name="T7" fmla="*/ 3365717 h 720080"/>
                <a:gd name="T8" fmla="*/ 0 w 432000"/>
                <a:gd name="T9" fmla="*/ 2019205 h 720080"/>
                <a:gd name="T10" fmla="*/ 2019201 w 432000"/>
                <a:gd name="T11" fmla="*/ 0 h 72008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32000" h="720080">
                  <a:moveTo>
                    <a:pt x="432000" y="0"/>
                  </a:moveTo>
                  <a:lnTo>
                    <a:pt x="432000" y="432000"/>
                  </a:lnTo>
                  <a:lnTo>
                    <a:pt x="432000" y="720080"/>
                  </a:lnTo>
                  <a:lnTo>
                    <a:pt x="0" y="720080"/>
                  </a:lnTo>
                  <a:lnTo>
                    <a:pt x="0" y="432000"/>
                  </a:lnTo>
                  <a:lnTo>
                    <a:pt x="432000" y="0"/>
                  </a:lnTo>
                  <a:close/>
                </a:path>
              </a:pathLst>
            </a:custGeom>
            <a:solidFill>
              <a:srgbClr val="A6A6A6"/>
            </a:solidFill>
            <a:ln>
              <a:noFill/>
            </a:ln>
            <a:extLst>
              <a:ext uri="{91240B29-F687-4F45-9708-019B960494DF}">
                <a14:hiddenLine xmlns:a14="http://schemas.microsoft.com/office/drawing/2010/main" w="9525">
                  <a:solidFill>
                    <a:srgbClr val="000000"/>
                  </a:solidFill>
                  <a:round/>
                </a14:hiddenLine>
              </a:ext>
            </a:extLst>
          </p:spPr>
          <p:txBody>
            <a:bodyPr anchor="ctr"/>
            <a:lstStyle/>
            <a:p>
              <a:pPr marL="0" marR="0" lvl="0" indent="0" defTabSz="914400" eaLnBrk="0" fontAlgn="base" latinLnBrk="0" hangingPunct="0">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mn-ea"/>
              </a:endParaRPr>
            </a:p>
          </p:txBody>
        </p:sp>
        <p:sp>
          <p:nvSpPr>
            <p:cNvPr id="18" name="文本框 35"/>
            <p:cNvSpPr txBox="1">
              <a:spLocks noChangeArrowheads="1"/>
            </p:cNvSpPr>
            <p:nvPr/>
          </p:nvSpPr>
          <p:spPr bwMode="auto">
            <a:xfrm>
              <a:off x="717262" y="121120"/>
              <a:ext cx="1826141" cy="33855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600" b="1" i="0" u="none" strike="noStrike" kern="0" cap="none" spc="0" normalizeH="0" baseline="0" noProof="0">
                  <a:ln>
                    <a:noFill/>
                  </a:ln>
                  <a:solidFill>
                    <a:srgbClr val="FFFFFF"/>
                  </a:solidFill>
                  <a:effectLst/>
                  <a:uLnTx/>
                  <a:uFillTx/>
                  <a:latin typeface="+mn-ea"/>
                  <a:ea typeface="+mn-ea"/>
                </a:rPr>
                <a:t>Please add keywords here</a:t>
              </a:r>
            </a:p>
          </p:txBody>
        </p:sp>
      </p:grpSp>
      <p:sp>
        <p:nvSpPr>
          <p:cNvPr id="19" name="文本框 19"/>
          <p:cNvSpPr txBox="1">
            <a:spLocks noChangeArrowheads="1"/>
          </p:cNvSpPr>
          <p:nvPr/>
        </p:nvSpPr>
        <p:spPr bwMode="auto">
          <a:xfrm>
            <a:off x="696686" y="5950268"/>
            <a:ext cx="1129506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lvl="0">
              <a:lnSpc>
                <a:spcPct val="100000"/>
              </a:lnSpc>
              <a:spcBef>
                <a:spcPts val="0"/>
              </a:spcBef>
              <a:buNone/>
              <a:defRPr/>
            </a:pPr>
            <a:r>
              <a:rPr lang="zh-CN" altLang="en-US" sz="1400" kern="0" dirty="0">
                <a:solidFill>
                  <a:schemeClr val="bg2">
                    <a:lumMod val="25000"/>
                  </a:schemeClr>
                </a:solidFill>
                <a:latin typeface="+mj-ea"/>
              </a:rPr>
              <a:t>Please fill in what you need here. Please fill in what you need here. Please fill in what you need here. Please fill in what you need here. Please fill in what you need here. Please fill in what you need here.</a:t>
            </a:r>
          </a:p>
        </p:txBody>
      </p:sp>
      <p:cxnSp>
        <p:nvCxnSpPr>
          <p:cNvPr id="20" name="直接连接符 20"/>
          <p:cNvCxnSpPr>
            <a:cxnSpLocks noChangeShapeType="1"/>
          </p:cNvCxnSpPr>
          <p:nvPr/>
        </p:nvCxnSpPr>
        <p:spPr bwMode="auto">
          <a:xfrm flipV="1">
            <a:off x="696686" y="5780405"/>
            <a:ext cx="11090275" cy="15875"/>
          </a:xfrm>
          <a:prstGeom prst="line">
            <a:avLst/>
          </a:prstGeom>
          <a:noFill/>
          <a:ln w="6350">
            <a:solidFill>
              <a:schemeClr val="bg1">
                <a:lumMod val="50000"/>
              </a:schemeClr>
            </a:solidFill>
            <a:round/>
          </a:ln>
          <a:extLst>
            <a:ext uri="{909E8E84-426E-40DD-AFC4-6F175D3DCCD1}">
              <a14:hiddenFill xmlns:a14="http://schemas.microsoft.com/office/drawing/2010/main">
                <a:noFill/>
              </a14:hiddenFill>
            </a:ext>
          </a:extLst>
        </p:spPr>
      </p:cxnSp>
      <p:sp>
        <p:nvSpPr>
          <p:cNvPr id="21" name="TextBox 35"/>
          <p:cNvSpPr txBox="1"/>
          <p:nvPr/>
        </p:nvSpPr>
        <p:spPr>
          <a:xfrm>
            <a:off x="737938" y="4931518"/>
            <a:ext cx="2397148" cy="341184"/>
          </a:xfrm>
          <a:prstGeom prst="rect">
            <a:avLst/>
          </a:prstGeom>
          <a:noFill/>
        </p:spPr>
        <p:txBody>
          <a:bodyPr wrap="square" rtlCol="0">
            <a:spAutoFit/>
          </a:bodyPr>
          <a:lstStyle/>
          <a:p>
            <a:pPr lvl="0" algn="just">
              <a:lnSpc>
                <a:spcPct val="150000"/>
              </a:lnSpc>
              <a:defRPr/>
            </a:pPr>
            <a:r>
              <a:rPr lang="zh-CN" altLang="en-US" sz="1200" kern="0" dirty="0"/>
              <a:t>Please fill in what you need here.</a:t>
            </a:r>
          </a:p>
        </p:txBody>
      </p:sp>
      <p:sp>
        <p:nvSpPr>
          <p:cNvPr id="22" name="TextBox 35"/>
          <p:cNvSpPr txBox="1"/>
          <p:nvPr/>
        </p:nvSpPr>
        <p:spPr>
          <a:xfrm>
            <a:off x="3833749" y="4052450"/>
            <a:ext cx="2122914" cy="341184"/>
          </a:xfrm>
          <a:prstGeom prst="rect">
            <a:avLst/>
          </a:prstGeom>
          <a:noFill/>
        </p:spPr>
        <p:txBody>
          <a:bodyPr wrap="square" rtlCol="0">
            <a:spAutoFit/>
          </a:bodyPr>
          <a:lstStyle/>
          <a:p>
            <a:pPr marL="0" marR="0" lvl="0" indent="0" algn="just" defTabSz="914400" eaLnBrk="1" fontAlgn="auto" latinLnBrk="0" hangingPunct="1">
              <a:lnSpc>
                <a:spcPct val="150000"/>
              </a:lnSpc>
              <a:spcBef>
                <a:spcPts val="0"/>
              </a:spcBef>
              <a:spcAft>
                <a:spcPts val="0"/>
              </a:spcAft>
              <a:buClrTx/>
              <a:buSzTx/>
              <a:buFontTx/>
              <a:buNone/>
              <a:defRPr/>
            </a:pPr>
            <a:r>
              <a:rPr kumimoji="0" lang="zh-CN" altLang="en-US" sz="1200" b="0" i="0" u="none" strike="noStrike" kern="0" cap="none" spc="0" normalizeH="0" baseline="0" noProof="0" dirty="0">
                <a:ln>
                  <a:noFill/>
                </a:ln>
                <a:effectLst/>
                <a:uLnTx/>
                <a:uFillTx/>
              </a:rPr>
              <a:t>Please fill in what you need here.</a:t>
            </a:r>
            <a:endParaRPr kumimoji="0" lang="en-US" altLang="zh-CN" sz="1200" b="0" i="0" u="none" strike="noStrike" kern="0" cap="none" spc="0" normalizeH="0" baseline="0" noProof="0" dirty="0">
              <a:ln>
                <a:noFill/>
              </a:ln>
              <a:effectLst/>
              <a:uLnTx/>
              <a:uFillTx/>
            </a:endParaRPr>
          </a:p>
        </p:txBody>
      </p:sp>
      <p:sp>
        <p:nvSpPr>
          <p:cNvPr id="23" name="TextBox 35"/>
          <p:cNvSpPr txBox="1"/>
          <p:nvPr/>
        </p:nvSpPr>
        <p:spPr>
          <a:xfrm>
            <a:off x="6502794" y="2993588"/>
            <a:ext cx="2122914" cy="341184"/>
          </a:xfrm>
          <a:prstGeom prst="rect">
            <a:avLst/>
          </a:prstGeom>
          <a:noFill/>
        </p:spPr>
        <p:txBody>
          <a:bodyPr wrap="square" rtlCol="0">
            <a:spAutoFit/>
          </a:bodyPr>
          <a:lstStyle/>
          <a:p>
            <a:pPr marL="0" marR="0" lvl="0" indent="0" algn="just" defTabSz="914400" eaLnBrk="1" fontAlgn="auto" latinLnBrk="0" hangingPunct="1">
              <a:lnSpc>
                <a:spcPct val="150000"/>
              </a:lnSpc>
              <a:spcBef>
                <a:spcPts val="0"/>
              </a:spcBef>
              <a:spcAft>
                <a:spcPts val="0"/>
              </a:spcAft>
              <a:buClrTx/>
              <a:buSzTx/>
              <a:buFontTx/>
              <a:buNone/>
              <a:defRPr/>
            </a:pPr>
            <a:r>
              <a:rPr kumimoji="0" lang="zh-CN" altLang="en-US" sz="1200" b="0" i="0" u="none" strike="noStrike" kern="0" cap="none" spc="0" normalizeH="0" baseline="0" noProof="0" dirty="0">
                <a:ln>
                  <a:noFill/>
                </a:ln>
                <a:effectLst/>
                <a:uLnTx/>
                <a:uFillTx/>
              </a:rPr>
              <a:t>Please fill in what you need here.</a:t>
            </a:r>
            <a:endParaRPr kumimoji="0" lang="en-US" altLang="zh-CN" sz="1200" b="0" i="0" u="none" strike="noStrike" kern="0" cap="none" spc="0" normalizeH="0" baseline="0" noProof="0" dirty="0">
              <a:ln>
                <a:noFill/>
              </a:ln>
              <a:effectLst/>
              <a:uLnTx/>
              <a:uFillTx/>
            </a:endParaRPr>
          </a:p>
        </p:txBody>
      </p:sp>
      <p:sp>
        <p:nvSpPr>
          <p:cNvPr id="24" name="TextBox 35"/>
          <p:cNvSpPr txBox="1"/>
          <p:nvPr/>
        </p:nvSpPr>
        <p:spPr>
          <a:xfrm>
            <a:off x="9032963" y="2099463"/>
            <a:ext cx="2122914" cy="341184"/>
          </a:xfrm>
          <a:prstGeom prst="rect">
            <a:avLst/>
          </a:prstGeom>
          <a:noFill/>
        </p:spPr>
        <p:txBody>
          <a:bodyPr wrap="square" rtlCol="0">
            <a:spAutoFit/>
          </a:bodyPr>
          <a:lstStyle/>
          <a:p>
            <a:pPr marL="0" marR="0" lvl="0" indent="0" algn="just" defTabSz="914400" eaLnBrk="1" fontAlgn="auto" latinLnBrk="0" hangingPunct="1">
              <a:lnSpc>
                <a:spcPct val="150000"/>
              </a:lnSpc>
              <a:spcBef>
                <a:spcPts val="0"/>
              </a:spcBef>
              <a:spcAft>
                <a:spcPts val="0"/>
              </a:spcAft>
              <a:buClrTx/>
              <a:buSzTx/>
              <a:buFontTx/>
              <a:buNone/>
              <a:defRPr/>
            </a:pPr>
            <a:r>
              <a:rPr kumimoji="0" lang="zh-CN" altLang="en-US" sz="1200" b="0" i="0" u="none" strike="noStrike" kern="0" cap="none" spc="0" normalizeH="0" baseline="0" noProof="0" dirty="0">
                <a:ln>
                  <a:noFill/>
                </a:ln>
                <a:effectLst/>
                <a:uLnTx/>
                <a:uFillTx/>
              </a:rPr>
              <a:t>Please fill in what you need here.</a:t>
            </a:r>
            <a:endParaRPr kumimoji="0" lang="en-US" altLang="zh-CN" sz="1200" b="0" i="0" u="none" strike="noStrike" kern="0" cap="none" spc="0" normalizeH="0" baseline="0" noProof="0" dirty="0">
              <a:ln>
                <a:noFill/>
              </a:ln>
              <a:effectLst/>
              <a:uLnTx/>
              <a:uFillTx/>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down)">
                                      <p:cBhvr>
                                        <p:cTn id="11" dur="500"/>
                                        <p:tgtEl>
                                          <p:spTgt spid="3"/>
                                        </p:tgtEl>
                                      </p:cBhvr>
                                    </p:animEffect>
                                  </p:childTnLst>
                                </p:cTn>
                              </p:par>
                              <p:par>
                                <p:cTn id="12" presetID="22" presetClass="entr" presetSubtype="4" fill="hold" grpId="0" nodeType="withEffect">
                                  <p:stCondLst>
                                    <p:cond delay="0"/>
                                  </p:stCondLst>
                                  <p:childTnLst>
                                    <p:set>
                                      <p:cBhvr>
                                        <p:cTn id="13" dur="1" fill="hold">
                                          <p:stCondLst>
                                            <p:cond delay="0"/>
                                          </p:stCondLst>
                                        </p:cTn>
                                        <p:tgtEl>
                                          <p:spTgt spid="21"/>
                                        </p:tgtEl>
                                        <p:attrNameLst>
                                          <p:attrName>style.visibility</p:attrName>
                                        </p:attrNameLst>
                                      </p:cBhvr>
                                      <p:to>
                                        <p:strVal val="visible"/>
                                      </p:to>
                                    </p:set>
                                    <p:animEffect transition="in" filter="wipe(down)">
                                      <p:cBhvr>
                                        <p:cTn id="14" dur="500"/>
                                        <p:tgtEl>
                                          <p:spTgt spid="21"/>
                                        </p:tgtEl>
                                      </p:cBhvr>
                                    </p:animEffect>
                                  </p:childTnLst>
                                </p:cTn>
                              </p:par>
                              <p:par>
                                <p:cTn id="15" presetID="22" presetClass="entr" presetSubtype="4" fill="hold" grpId="0" nodeType="with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wipe(down)">
                                      <p:cBhvr>
                                        <p:cTn id="17" dur="500"/>
                                        <p:tgtEl>
                                          <p:spTgt spid="22"/>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23"/>
                                        </p:tgtEl>
                                        <p:attrNameLst>
                                          <p:attrName>style.visibility</p:attrName>
                                        </p:attrNameLst>
                                      </p:cBhvr>
                                      <p:to>
                                        <p:strVal val="visible"/>
                                      </p:to>
                                    </p:set>
                                    <p:animEffect transition="in" filter="wipe(down)">
                                      <p:cBhvr>
                                        <p:cTn id="20" dur="500"/>
                                        <p:tgtEl>
                                          <p:spTgt spid="23"/>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24"/>
                                        </p:tgtEl>
                                        <p:attrNameLst>
                                          <p:attrName>style.visibility</p:attrName>
                                        </p:attrNameLst>
                                      </p:cBhvr>
                                      <p:to>
                                        <p:strVal val="visible"/>
                                      </p:to>
                                    </p:set>
                                    <p:animEffect transition="in" filter="wipe(down)">
                                      <p:cBhvr>
                                        <p:cTn id="23" dur="500"/>
                                        <p:tgtEl>
                                          <p:spTgt spid="24"/>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wipe(down)">
                                      <p:cBhvr>
                                        <p:cTn id="26" dur="500"/>
                                        <p:tgtEl>
                                          <p:spTgt spid="4"/>
                                        </p:tgtEl>
                                      </p:cBhvr>
                                    </p:animEffect>
                                  </p:childTnLst>
                                </p:cTn>
                              </p:par>
                              <p:par>
                                <p:cTn id="27" presetID="22" presetClass="entr" presetSubtype="4" fill="hold" grpId="0" nodeType="with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wipe(down)">
                                      <p:cBhvr>
                                        <p:cTn id="29" dur="500"/>
                                        <p:tgtEl>
                                          <p:spTgt spid="5"/>
                                        </p:tgtEl>
                                      </p:cBhvr>
                                    </p:animEffect>
                                  </p:childTnLst>
                                </p:cTn>
                              </p:par>
                              <p:par>
                                <p:cTn id="30" presetID="22" presetClass="entr" presetSubtype="4" fill="hold" nodeType="with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wipe(down)">
                                      <p:cBhvr>
                                        <p:cTn id="32" dur="500"/>
                                        <p:tgtEl>
                                          <p:spTgt spid="6"/>
                                        </p:tgtEl>
                                      </p:cBhvr>
                                    </p:animEffect>
                                  </p:childTnLst>
                                </p:cTn>
                              </p:par>
                              <p:par>
                                <p:cTn id="33" presetID="22" presetClass="entr" presetSubtype="4" fill="hold" nodeType="with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down)">
                                      <p:cBhvr>
                                        <p:cTn id="35" dur="500"/>
                                        <p:tgtEl>
                                          <p:spTgt spid="9"/>
                                        </p:tgtEl>
                                      </p:cBhvr>
                                    </p:animEffect>
                                  </p:childTnLst>
                                </p:cTn>
                              </p:par>
                              <p:par>
                                <p:cTn id="36" presetID="22" presetClass="entr" presetSubtype="4" fill="hold" nodeType="with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wipe(down)">
                                      <p:cBhvr>
                                        <p:cTn id="38" dur="500"/>
                                        <p:tgtEl>
                                          <p:spTgt spid="12"/>
                                        </p:tgtEl>
                                      </p:cBhvr>
                                    </p:animEffect>
                                  </p:childTnLst>
                                </p:cTn>
                              </p:par>
                              <p:par>
                                <p:cTn id="39" presetID="22" presetClass="entr" presetSubtype="4" fill="hold" nodeType="with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wipe(down)">
                                      <p:cBhvr>
                                        <p:cTn id="41" dur="500"/>
                                        <p:tgtEl>
                                          <p:spTgt spid="15"/>
                                        </p:tgtEl>
                                      </p:cBhvr>
                                    </p:animEffect>
                                  </p:childTnLst>
                                </p:cTn>
                              </p:par>
                            </p:childTnLst>
                          </p:cTn>
                        </p:par>
                        <p:par>
                          <p:cTn id="42" fill="hold">
                            <p:stCondLst>
                              <p:cond delay="1000"/>
                            </p:stCondLst>
                            <p:childTnLst>
                              <p:par>
                                <p:cTn id="43" presetID="22" presetClass="entr" presetSubtype="4" fill="hold" grpId="0" nodeType="afterEffect">
                                  <p:stCondLst>
                                    <p:cond delay="0"/>
                                  </p:stCondLst>
                                  <p:childTnLst>
                                    <p:set>
                                      <p:cBhvr>
                                        <p:cTn id="44" dur="1" fill="hold">
                                          <p:stCondLst>
                                            <p:cond delay="0"/>
                                          </p:stCondLst>
                                        </p:cTn>
                                        <p:tgtEl>
                                          <p:spTgt spid="19"/>
                                        </p:tgtEl>
                                        <p:attrNameLst>
                                          <p:attrName>style.visibility</p:attrName>
                                        </p:attrNameLst>
                                      </p:cBhvr>
                                      <p:to>
                                        <p:strVal val="visible"/>
                                      </p:to>
                                    </p:set>
                                    <p:animEffect transition="in" filter="wipe(down)">
                                      <p:cBhvr>
                                        <p:cTn id="45" dur="500"/>
                                        <p:tgtEl>
                                          <p:spTgt spid="19"/>
                                        </p:tgtEl>
                                      </p:cBhvr>
                                    </p:animEffect>
                                  </p:childTnLst>
                                </p:cTn>
                              </p:par>
                              <p:par>
                                <p:cTn id="46" presetID="22" presetClass="entr" presetSubtype="4" fill="hold" nodeType="withEffect">
                                  <p:stCondLst>
                                    <p:cond delay="0"/>
                                  </p:stCondLst>
                                  <p:childTnLst>
                                    <p:set>
                                      <p:cBhvr>
                                        <p:cTn id="47" dur="1" fill="hold">
                                          <p:stCondLst>
                                            <p:cond delay="0"/>
                                          </p:stCondLst>
                                        </p:cTn>
                                        <p:tgtEl>
                                          <p:spTgt spid="20"/>
                                        </p:tgtEl>
                                        <p:attrNameLst>
                                          <p:attrName>style.visibility</p:attrName>
                                        </p:attrNameLst>
                                      </p:cBhvr>
                                      <p:to>
                                        <p:strVal val="visible"/>
                                      </p:to>
                                    </p:set>
                                    <p:animEffect transition="in" filter="wipe(down)">
                                      <p:cBhvr>
                                        <p:cTn id="48"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19" grpId="0"/>
      <p:bldP spid="21" grpId="0"/>
      <p:bldP spid="22" grpId="0"/>
      <p:bldP spid="23" grpId="0"/>
      <p:bldP spid="2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2"/>
          <a:srcRect t="15724"/>
          <a:stretch>
            <a:fillRect/>
          </a:stretch>
        </p:blipFill>
        <p:spPr>
          <a:xfrm>
            <a:off x="2408905" y="1874914"/>
            <a:ext cx="2072685" cy="3325306"/>
          </a:xfrm>
          <a:prstGeom prst="rect">
            <a:avLst/>
          </a:prstGeom>
        </p:spPr>
      </p:pic>
      <p:pic>
        <p:nvPicPr>
          <p:cNvPr id="9" name="图片 8"/>
          <p:cNvPicPr>
            <a:picLocks noChangeAspect="1"/>
          </p:cNvPicPr>
          <p:nvPr/>
        </p:nvPicPr>
        <p:blipFill rotWithShape="1">
          <a:blip r:embed="rId3">
            <a:duotone>
              <a:schemeClr val="accent4">
                <a:shade val="45000"/>
                <a:satMod val="135000"/>
              </a:schemeClr>
              <a:prstClr val="white"/>
            </a:duotone>
          </a:blip>
          <a:srcRect t="50670" b="21244"/>
          <a:stretch>
            <a:fillRect/>
          </a:stretch>
        </p:blipFill>
        <p:spPr>
          <a:xfrm>
            <a:off x="0" y="6273146"/>
            <a:ext cx="12192000" cy="638980"/>
          </a:xfrm>
          <a:prstGeom prst="rect">
            <a:avLst/>
          </a:prstGeom>
        </p:spPr>
      </p:pic>
      <p:sp>
        <p:nvSpPr>
          <p:cNvPr id="21" name="文本框 20"/>
          <p:cNvSpPr txBox="1"/>
          <p:nvPr/>
        </p:nvSpPr>
        <p:spPr>
          <a:xfrm>
            <a:off x="5056503" y="2721114"/>
            <a:ext cx="4882623" cy="707886"/>
          </a:xfrm>
          <a:prstGeom prst="rect">
            <a:avLst/>
          </a:prstGeom>
          <a:noFill/>
        </p:spPr>
        <p:txBody>
          <a:bodyPr wrap="square" rtlCol="0">
            <a:spAutoFit/>
          </a:bodyPr>
          <a:lstStyle/>
          <a:p>
            <a:pPr>
              <a:defRPr/>
            </a:pPr>
            <a:r>
              <a:rPr lang="en-US" altLang="zh-CN" sz="4000" kern="0" dirty="0">
                <a:solidFill>
                  <a:schemeClr val="bg2">
                    <a:lumMod val="10000"/>
                  </a:schemeClr>
                </a:solidFill>
                <a:latin typeface="+mn-ea"/>
              </a:rPr>
              <a:t>02</a:t>
            </a:r>
            <a:r>
              <a:rPr lang="en-US" altLang="zh-CN" sz="2800" kern="0" dirty="0">
                <a:solidFill>
                  <a:schemeClr val="bg2">
                    <a:lumMod val="10000"/>
                  </a:schemeClr>
                </a:solidFill>
                <a:latin typeface="+mn-ea"/>
              </a:rPr>
              <a:t> </a:t>
            </a:r>
            <a:r>
              <a:rPr lang="zh-CN" altLang="en-US" sz="2800" kern="0" dirty="0">
                <a:solidFill>
                  <a:schemeClr val="bg2">
                    <a:lumMod val="10000"/>
                  </a:schemeClr>
                </a:solidFill>
                <a:latin typeface="+mn-ea"/>
              </a:rPr>
              <a:t>Please add title text here</a:t>
            </a:r>
          </a:p>
        </p:txBody>
      </p:sp>
      <p:sp>
        <p:nvSpPr>
          <p:cNvPr id="22" name="文本框 21"/>
          <p:cNvSpPr txBox="1"/>
          <p:nvPr/>
        </p:nvSpPr>
        <p:spPr>
          <a:xfrm>
            <a:off x="5056503" y="3429000"/>
            <a:ext cx="5257270" cy="752001"/>
          </a:xfrm>
          <a:prstGeom prst="rect">
            <a:avLst/>
          </a:prstGeom>
          <a:noFill/>
        </p:spPr>
        <p:txBody>
          <a:bodyPr wrap="square" rtlCol="0">
            <a:spAutoFit/>
          </a:bodyPr>
          <a:lstStyle/>
          <a:p>
            <a:pPr marL="0" marR="0" lvl="0" indent="0" defTabSz="914400" eaLnBrk="1" fontAlgn="auto" latinLnBrk="0" hangingPunct="1">
              <a:lnSpc>
                <a:spcPct val="150000"/>
              </a:lnSpc>
              <a:spcBef>
                <a:spcPts val="0"/>
              </a:spcBef>
              <a:spcAft>
                <a:spcPts val="0"/>
              </a:spcAft>
              <a:buClrTx/>
              <a:buSzTx/>
              <a:buFontTx/>
              <a:buNone/>
              <a:defRPr/>
            </a:pPr>
            <a:r>
              <a:rPr kumimoji="0" lang="en-US" altLang="zh-CN" sz="1600" b="0" i="0" u="none" strike="noStrike" kern="0" cap="none" spc="0" normalizeH="0" baseline="0" noProof="0" dirty="0">
                <a:ln>
                  <a:noFill/>
                </a:ln>
                <a:solidFill>
                  <a:schemeClr val="bg2">
                    <a:lumMod val="10000"/>
                  </a:schemeClr>
                </a:solidFill>
                <a:effectLst/>
                <a:uLnTx/>
                <a:uFillTx/>
                <a:latin typeface="+mn-ea"/>
              </a:rPr>
              <a:t>Add up anything what you need what do what you like</a:t>
            </a:r>
          </a:p>
          <a:p>
            <a:pPr marL="0" marR="0" lvl="0" indent="0" defTabSz="914400" eaLnBrk="1" fontAlgn="auto" latinLnBrk="0" hangingPunct="1">
              <a:lnSpc>
                <a:spcPct val="150000"/>
              </a:lnSpc>
              <a:spcBef>
                <a:spcPts val="0"/>
              </a:spcBef>
              <a:spcAft>
                <a:spcPts val="0"/>
              </a:spcAft>
              <a:buClrTx/>
              <a:buSzTx/>
              <a:buFontTx/>
              <a:buNone/>
              <a:defRPr/>
            </a:pPr>
            <a:r>
              <a:rPr kumimoji="0" lang="zh-CN" altLang="en-US" sz="1400" b="0" i="0" u="none" strike="noStrike" kern="0" cap="none" spc="0" normalizeH="0" baseline="0" noProof="0" dirty="0">
                <a:ln>
                  <a:noFill/>
                </a:ln>
                <a:solidFill>
                  <a:schemeClr val="bg2">
                    <a:lumMod val="10000"/>
                  </a:schemeClr>
                </a:solidFill>
                <a:effectLst/>
                <a:uLnTx/>
                <a:uFillTx/>
                <a:latin typeface="+mn-ea"/>
              </a:rPr>
              <a:t>Summary report</a:t>
            </a:r>
            <a:r>
              <a:rPr kumimoji="0" lang="en-US" altLang="zh-CN" sz="1400" b="0" i="0" u="none" strike="noStrike" kern="0" cap="none" spc="0" normalizeH="0" baseline="0" noProof="0" dirty="0">
                <a:ln>
                  <a:noFill/>
                </a:ln>
                <a:solidFill>
                  <a:schemeClr val="bg2">
                    <a:lumMod val="10000"/>
                  </a:schemeClr>
                </a:solidFill>
                <a:effectLst/>
                <a:uLnTx/>
                <a:uFillTx/>
                <a:latin typeface="+mn-ea"/>
              </a:rPr>
              <a:t>/</a:t>
            </a:r>
            <a:r>
              <a:rPr kumimoji="0" lang="zh-CN" altLang="en-US" sz="1400" b="0" i="0" u="none" strike="noStrike" kern="0" cap="none" spc="0" normalizeH="0" baseline="0" noProof="0" dirty="0">
                <a:ln>
                  <a:noFill/>
                </a:ln>
                <a:solidFill>
                  <a:schemeClr val="bg2">
                    <a:lumMod val="10000"/>
                  </a:schemeClr>
                </a:solidFill>
                <a:effectLst/>
                <a:uLnTx/>
                <a:uFillTx/>
                <a:latin typeface="+mn-ea"/>
              </a:rPr>
              <a:t>Business plan</a:t>
            </a:r>
            <a:r>
              <a:rPr kumimoji="0" lang="en-US" altLang="zh-CN" sz="1400" b="0" i="0" u="none" strike="noStrike" kern="0" cap="none" spc="0" normalizeH="0" baseline="0" noProof="0" dirty="0">
                <a:ln>
                  <a:noFill/>
                </a:ln>
                <a:solidFill>
                  <a:schemeClr val="bg2">
                    <a:lumMod val="10000"/>
                  </a:schemeClr>
                </a:solidFill>
                <a:effectLst/>
                <a:uLnTx/>
                <a:uFillTx/>
                <a:latin typeface="+mn-ea"/>
              </a:rPr>
              <a:t>/</a:t>
            </a:r>
            <a:r>
              <a:rPr kumimoji="0" lang="zh-CN" altLang="en-US" sz="1400" b="0" i="0" u="none" strike="noStrike" kern="0" cap="none" spc="0" normalizeH="0" baseline="0" noProof="0" dirty="0">
                <a:ln>
                  <a:noFill/>
                </a:ln>
                <a:solidFill>
                  <a:schemeClr val="bg2">
                    <a:lumMod val="10000"/>
                  </a:schemeClr>
                </a:solidFill>
                <a:effectLst/>
                <a:uLnTx/>
                <a:uFillTx/>
                <a:latin typeface="+mn-ea"/>
              </a:rPr>
              <a:t>Monthly Summary</a:t>
            </a:r>
            <a:r>
              <a:rPr kumimoji="0" lang="en-US" altLang="zh-CN" sz="1400" b="0" i="0" u="none" strike="noStrike" kern="0" cap="none" spc="0" normalizeH="0" baseline="0" noProof="0" dirty="0">
                <a:ln>
                  <a:noFill/>
                </a:ln>
                <a:solidFill>
                  <a:schemeClr val="bg2">
                    <a:lumMod val="10000"/>
                  </a:schemeClr>
                </a:solidFill>
                <a:effectLst/>
                <a:uLnTx/>
                <a:uFillTx/>
                <a:latin typeface="+mn-ea"/>
              </a:rPr>
              <a:t>/</a:t>
            </a:r>
            <a:r>
              <a:rPr kumimoji="0" lang="zh-CN" altLang="en-US" sz="1400" b="0" i="0" u="none" strike="noStrike" kern="0" cap="none" spc="0" normalizeH="0" baseline="0" noProof="0" dirty="0">
                <a:ln>
                  <a:noFill/>
                </a:ln>
                <a:solidFill>
                  <a:schemeClr val="bg2">
                    <a:lumMod val="10000"/>
                  </a:schemeClr>
                </a:solidFill>
                <a:effectLst/>
                <a:uLnTx/>
                <a:uFillTx/>
                <a:latin typeface="+mn-ea"/>
              </a:rPr>
              <a:t>Course report</a:t>
            </a:r>
            <a:endParaRPr kumimoji="0" lang="en-US" altLang="zh-CN" sz="1400" b="0" i="0" u="none" strike="noStrike" kern="0" cap="none" spc="0" normalizeH="0" baseline="0" noProof="0" dirty="0">
              <a:ln>
                <a:noFill/>
              </a:ln>
              <a:solidFill>
                <a:schemeClr val="bg2">
                  <a:lumMod val="10000"/>
                </a:schemeClr>
              </a:solidFill>
              <a:effectLst/>
              <a:uLnTx/>
              <a:uFillTx/>
              <a:latin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childTnLst>
                          </p:cTn>
                        </p:par>
                        <p:par>
                          <p:cTn id="12" fill="hold">
                            <p:stCondLst>
                              <p:cond delay="1000"/>
                            </p:stCondLst>
                            <p:childTnLst>
                              <p:par>
                                <p:cTn id="13" presetID="16" presetClass="entr" presetSubtype="21" fill="hold" grpId="0" nodeType="after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barn(inVertical)">
                                      <p:cBhvr>
                                        <p:cTn id="15" dur="500"/>
                                        <p:tgtEl>
                                          <p:spTgt spid="21"/>
                                        </p:tgtEl>
                                      </p:cBhvr>
                                    </p:animEffect>
                                  </p:childTnLst>
                                </p:cTn>
                              </p:par>
                            </p:childTnLst>
                          </p:cTn>
                        </p:par>
                        <p:par>
                          <p:cTn id="16" fill="hold">
                            <p:stCondLst>
                              <p:cond delay="1500"/>
                            </p:stCondLst>
                            <p:childTnLst>
                              <p:par>
                                <p:cTn id="17" presetID="16" presetClass="entr" presetSubtype="21" fill="hold" grpId="0" nodeType="after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barn(inVertical)">
                                      <p:cBhvr>
                                        <p:cTn id="19"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Lst>
  </p:timing>
</p:sld>
</file>

<file path=ppt/theme/theme1.xml><?xml version="1.0" encoding="utf-8"?>
<a:theme xmlns:a="http://schemas.openxmlformats.org/drawingml/2006/main" name="https://www.freeppt7.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1119</Words>
  <Application>Microsoft Office PowerPoint</Application>
  <PresentationFormat>宽屏</PresentationFormat>
  <Paragraphs>171</Paragraphs>
  <Slides>22</Slides>
  <Notes>1</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22</vt:i4>
      </vt:variant>
    </vt:vector>
  </HeadingPairs>
  <TitlesOfParts>
    <vt:vector size="28" baseType="lpstr">
      <vt:lpstr>等线</vt:lpstr>
      <vt:lpstr>等线 Light</vt:lpstr>
      <vt:lpstr>微软雅黑</vt:lpstr>
      <vt:lpstr>Arial</vt:lpstr>
      <vt:lpstr>Calibri</vt:lpstr>
      <vt:lpstr>https://www.freeppt7.com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www.freeppt7.com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freeppt7.com</dc:creator>
  <cp:keywords>https:/www.freeppt7.com</cp:keywords>
  <cp:lastModifiedBy>宇 之灵</cp:lastModifiedBy>
  <cp:revision>16</cp:revision>
  <dcterms:created xsi:type="dcterms:W3CDTF">2016-12-29T08:47:00Z</dcterms:created>
  <dcterms:modified xsi:type="dcterms:W3CDTF">2019-11-29T02:12:41Z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2052-10.1.0.7106</vt:lpwstr>
  </property>
</Properties>
</file>