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5" r:id="rId2"/>
    <p:sldId id="280" r:id="rId3"/>
    <p:sldId id="261" r:id="rId4"/>
    <p:sldId id="272" r:id="rId5"/>
    <p:sldId id="277" r:id="rId6"/>
    <p:sldId id="258" r:id="rId7"/>
    <p:sldId id="259" r:id="rId8"/>
    <p:sldId id="263" r:id="rId9"/>
    <p:sldId id="283" r:id="rId10"/>
    <p:sldId id="256" r:id="rId11"/>
    <p:sldId id="260" r:id="rId12"/>
    <p:sldId id="262" r:id="rId13"/>
    <p:sldId id="267" r:id="rId14"/>
    <p:sldId id="282" r:id="rId15"/>
    <p:sldId id="268" r:id="rId16"/>
    <p:sldId id="269" r:id="rId17"/>
    <p:sldId id="271" r:id="rId18"/>
    <p:sldId id="273" r:id="rId19"/>
    <p:sldId id="281" r:id="rId20"/>
    <p:sldId id="257" r:id="rId21"/>
    <p:sldId id="264" r:id="rId22"/>
    <p:sldId id="266" r:id="rId23"/>
    <p:sldId id="274" r:id="rId24"/>
    <p:sldId id="275" r:id="rId25"/>
    <p:sldId id="28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FEC2F-83CC-4F8B-8920-A60D1808F321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DD425-84E6-400A-A83D-642791EDFF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9DD425-84E6-400A-A83D-642791EDFF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D425-84E6-400A-A83D-642791EDFF7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4565067" y="2557814"/>
            <a:ext cx="3039585" cy="1957439"/>
          </a:xfrm>
          <a:custGeom>
            <a:avLst/>
            <a:gdLst>
              <a:gd name="connsiteX0" fmla="*/ 265001 w 3039585"/>
              <a:gd name="connsiteY0" fmla="*/ 144 h 1957439"/>
              <a:gd name="connsiteX1" fmla="*/ 464133 w 3039585"/>
              <a:gd name="connsiteY1" fmla="*/ 2823 h 1957439"/>
              <a:gd name="connsiteX2" fmla="*/ 2254833 w 3039585"/>
              <a:gd name="connsiteY2" fmla="*/ 21873 h 1957439"/>
              <a:gd name="connsiteX3" fmla="*/ 2712033 w 3039585"/>
              <a:gd name="connsiteY3" fmla="*/ 40923 h 1957439"/>
              <a:gd name="connsiteX4" fmla="*/ 2870783 w 3039585"/>
              <a:gd name="connsiteY4" fmla="*/ 59973 h 1957439"/>
              <a:gd name="connsiteX5" fmla="*/ 2940633 w 3039585"/>
              <a:gd name="connsiteY5" fmla="*/ 117123 h 1957439"/>
              <a:gd name="connsiteX6" fmla="*/ 2978733 w 3039585"/>
              <a:gd name="connsiteY6" fmla="*/ 206023 h 1957439"/>
              <a:gd name="connsiteX7" fmla="*/ 2991433 w 3039585"/>
              <a:gd name="connsiteY7" fmla="*/ 364773 h 1957439"/>
              <a:gd name="connsiteX8" fmla="*/ 3035883 w 3039585"/>
              <a:gd name="connsiteY8" fmla="*/ 1818923 h 1957439"/>
              <a:gd name="connsiteX9" fmla="*/ 2883483 w 3039585"/>
              <a:gd name="connsiteY9" fmla="*/ 1914173 h 1957439"/>
              <a:gd name="connsiteX10" fmla="*/ 2559633 w 3039585"/>
              <a:gd name="connsiteY10" fmla="*/ 1907823 h 1957439"/>
              <a:gd name="connsiteX11" fmla="*/ 1435683 w 3039585"/>
              <a:gd name="connsiteY11" fmla="*/ 1907823 h 1957439"/>
              <a:gd name="connsiteX12" fmla="*/ 286333 w 3039585"/>
              <a:gd name="connsiteY12" fmla="*/ 1952273 h 1957439"/>
              <a:gd name="connsiteX13" fmla="*/ 108533 w 3039585"/>
              <a:gd name="connsiteY13" fmla="*/ 1952273 h 1957439"/>
              <a:gd name="connsiteX14" fmla="*/ 32333 w 3039585"/>
              <a:gd name="connsiteY14" fmla="*/ 1914173 h 1957439"/>
              <a:gd name="connsiteX15" fmla="*/ 13283 w 3039585"/>
              <a:gd name="connsiteY15" fmla="*/ 1825273 h 1957439"/>
              <a:gd name="connsiteX16" fmla="*/ 583 w 3039585"/>
              <a:gd name="connsiteY16" fmla="*/ 1691923 h 1957439"/>
              <a:gd name="connsiteX17" fmla="*/ 32333 w 3039585"/>
              <a:gd name="connsiteY17" fmla="*/ 301273 h 1957439"/>
              <a:gd name="connsiteX18" fmla="*/ 51383 w 3039585"/>
              <a:gd name="connsiteY18" fmla="*/ 129823 h 1957439"/>
              <a:gd name="connsiteX19" fmla="*/ 95833 w 3039585"/>
              <a:gd name="connsiteY19" fmla="*/ 40923 h 1957439"/>
              <a:gd name="connsiteX20" fmla="*/ 197433 w 3039585"/>
              <a:gd name="connsiteY20" fmla="*/ 2823 h 1957439"/>
              <a:gd name="connsiteX21" fmla="*/ 265001 w 3039585"/>
              <a:gd name="connsiteY21" fmla="*/ 144 h 19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39585" h="1957439">
                <a:moveTo>
                  <a:pt x="265001" y="144"/>
                </a:moveTo>
                <a:cubicBezTo>
                  <a:pt x="348643" y="-749"/>
                  <a:pt x="464133" y="2823"/>
                  <a:pt x="464133" y="2823"/>
                </a:cubicBezTo>
                <a:lnTo>
                  <a:pt x="2254833" y="21873"/>
                </a:lnTo>
                <a:cubicBezTo>
                  <a:pt x="2629483" y="28223"/>
                  <a:pt x="2609375" y="34573"/>
                  <a:pt x="2712033" y="40923"/>
                </a:cubicBezTo>
                <a:cubicBezTo>
                  <a:pt x="2814691" y="47273"/>
                  <a:pt x="2832683" y="47273"/>
                  <a:pt x="2870783" y="59973"/>
                </a:cubicBezTo>
                <a:cubicBezTo>
                  <a:pt x="2908883" y="72673"/>
                  <a:pt x="2922641" y="92781"/>
                  <a:pt x="2940633" y="117123"/>
                </a:cubicBezTo>
                <a:cubicBezTo>
                  <a:pt x="2958625" y="141465"/>
                  <a:pt x="2970266" y="164748"/>
                  <a:pt x="2978733" y="206023"/>
                </a:cubicBezTo>
                <a:cubicBezTo>
                  <a:pt x="2987200" y="247298"/>
                  <a:pt x="2981908" y="95956"/>
                  <a:pt x="2991433" y="364773"/>
                </a:cubicBezTo>
                <a:cubicBezTo>
                  <a:pt x="3000958" y="633590"/>
                  <a:pt x="3053875" y="1722615"/>
                  <a:pt x="3035883" y="1818923"/>
                </a:cubicBezTo>
                <a:cubicBezTo>
                  <a:pt x="3017891" y="1915231"/>
                  <a:pt x="2962858" y="1899356"/>
                  <a:pt x="2883483" y="1914173"/>
                </a:cubicBezTo>
                <a:cubicBezTo>
                  <a:pt x="2808341" y="1918406"/>
                  <a:pt x="2559633" y="1907823"/>
                  <a:pt x="2559633" y="1907823"/>
                </a:cubicBezTo>
                <a:lnTo>
                  <a:pt x="1435683" y="1907823"/>
                </a:lnTo>
                <a:cubicBezTo>
                  <a:pt x="1056800" y="1915231"/>
                  <a:pt x="507525" y="1944865"/>
                  <a:pt x="286333" y="1952273"/>
                </a:cubicBezTo>
                <a:cubicBezTo>
                  <a:pt x="65141" y="1959681"/>
                  <a:pt x="150866" y="1958623"/>
                  <a:pt x="108533" y="1952273"/>
                </a:cubicBezTo>
                <a:cubicBezTo>
                  <a:pt x="66200" y="1945923"/>
                  <a:pt x="48208" y="1935340"/>
                  <a:pt x="32333" y="1914173"/>
                </a:cubicBezTo>
                <a:cubicBezTo>
                  <a:pt x="16458" y="1893006"/>
                  <a:pt x="18575" y="1862315"/>
                  <a:pt x="13283" y="1825273"/>
                </a:cubicBezTo>
                <a:cubicBezTo>
                  <a:pt x="7991" y="1788231"/>
                  <a:pt x="-2592" y="1945923"/>
                  <a:pt x="583" y="1691923"/>
                </a:cubicBezTo>
                <a:cubicBezTo>
                  <a:pt x="3758" y="1437923"/>
                  <a:pt x="23866" y="561623"/>
                  <a:pt x="32333" y="301273"/>
                </a:cubicBezTo>
                <a:cubicBezTo>
                  <a:pt x="40800" y="40923"/>
                  <a:pt x="40800" y="172156"/>
                  <a:pt x="51383" y="129823"/>
                </a:cubicBezTo>
                <a:cubicBezTo>
                  <a:pt x="61966" y="87490"/>
                  <a:pt x="71491" y="62090"/>
                  <a:pt x="95833" y="40923"/>
                </a:cubicBezTo>
                <a:cubicBezTo>
                  <a:pt x="120175" y="19756"/>
                  <a:pt x="136050" y="9173"/>
                  <a:pt x="197433" y="2823"/>
                </a:cubicBezTo>
                <a:cubicBezTo>
                  <a:pt x="212779" y="1236"/>
                  <a:pt x="237121" y="442"/>
                  <a:pt x="265001" y="14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166360" y="2890310"/>
            <a:ext cx="1902440" cy="1859149"/>
          </a:xfrm>
          <a:custGeom>
            <a:avLst/>
            <a:gdLst>
              <a:gd name="connsiteX0" fmla="*/ 923911 w 1902440"/>
              <a:gd name="connsiteY0" fmla="*/ 5 h 1859149"/>
              <a:gd name="connsiteX1" fmla="*/ 1205865 w 1902440"/>
              <a:gd name="connsiteY1" fmla="*/ 38402 h 1859149"/>
              <a:gd name="connsiteX2" fmla="*/ 1501140 w 1902440"/>
              <a:gd name="connsiteY2" fmla="*/ 186040 h 1859149"/>
              <a:gd name="connsiteX3" fmla="*/ 1753553 w 1902440"/>
              <a:gd name="connsiteY3" fmla="*/ 386065 h 1859149"/>
              <a:gd name="connsiteX4" fmla="*/ 1872615 w 1902440"/>
              <a:gd name="connsiteY4" fmla="*/ 743252 h 1859149"/>
              <a:gd name="connsiteX5" fmla="*/ 1891665 w 1902440"/>
              <a:gd name="connsiteY5" fmla="*/ 1152827 h 1859149"/>
              <a:gd name="connsiteX6" fmla="*/ 1729740 w 1902440"/>
              <a:gd name="connsiteY6" fmla="*/ 1524302 h 1859149"/>
              <a:gd name="connsiteX7" fmla="*/ 1482090 w 1902440"/>
              <a:gd name="connsiteY7" fmla="*/ 1710040 h 1859149"/>
              <a:gd name="connsiteX8" fmla="*/ 1129665 w 1902440"/>
              <a:gd name="connsiteY8" fmla="*/ 1833865 h 1859149"/>
              <a:gd name="connsiteX9" fmla="*/ 801053 w 1902440"/>
              <a:gd name="connsiteY9" fmla="*/ 1843390 h 1859149"/>
              <a:gd name="connsiteX10" fmla="*/ 343853 w 1902440"/>
              <a:gd name="connsiteY10" fmla="*/ 1657652 h 1859149"/>
              <a:gd name="connsiteX11" fmla="*/ 77153 w 1902440"/>
              <a:gd name="connsiteY11" fmla="*/ 1300465 h 1859149"/>
              <a:gd name="connsiteX12" fmla="*/ 953 w 1902440"/>
              <a:gd name="connsiteY12" fmla="*/ 824215 h 1859149"/>
              <a:gd name="connsiteX13" fmla="*/ 115253 w 1902440"/>
              <a:gd name="connsiteY13" fmla="*/ 500365 h 1859149"/>
              <a:gd name="connsiteX14" fmla="*/ 267653 w 1902440"/>
              <a:gd name="connsiteY14" fmla="*/ 257477 h 1859149"/>
              <a:gd name="connsiteX15" fmla="*/ 477203 w 1902440"/>
              <a:gd name="connsiteY15" fmla="*/ 124127 h 1859149"/>
              <a:gd name="connsiteX16" fmla="*/ 829628 w 1902440"/>
              <a:gd name="connsiteY16" fmla="*/ 5065 h 1859149"/>
              <a:gd name="connsiteX17" fmla="*/ 923911 w 1902440"/>
              <a:gd name="connsiteY17" fmla="*/ 5 h 185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2440" h="1859149">
                <a:moveTo>
                  <a:pt x="923911" y="5"/>
                </a:moveTo>
                <a:cubicBezTo>
                  <a:pt x="1020575" y="302"/>
                  <a:pt x="1121926" y="15780"/>
                  <a:pt x="1205865" y="38402"/>
                </a:cubicBezTo>
                <a:cubicBezTo>
                  <a:pt x="1317784" y="68564"/>
                  <a:pt x="1409859" y="128096"/>
                  <a:pt x="1501140" y="186040"/>
                </a:cubicBezTo>
                <a:cubicBezTo>
                  <a:pt x="1592421" y="243984"/>
                  <a:pt x="1691641" y="293196"/>
                  <a:pt x="1753553" y="386065"/>
                </a:cubicBezTo>
                <a:cubicBezTo>
                  <a:pt x="1815465" y="478934"/>
                  <a:pt x="1849596" y="615458"/>
                  <a:pt x="1872615" y="743252"/>
                </a:cubicBezTo>
                <a:cubicBezTo>
                  <a:pt x="1895634" y="871046"/>
                  <a:pt x="1915478" y="1022652"/>
                  <a:pt x="1891665" y="1152827"/>
                </a:cubicBezTo>
                <a:cubicBezTo>
                  <a:pt x="1867852" y="1283002"/>
                  <a:pt x="1798002" y="1431433"/>
                  <a:pt x="1729740" y="1524302"/>
                </a:cubicBezTo>
                <a:cubicBezTo>
                  <a:pt x="1661478" y="1617171"/>
                  <a:pt x="1582103" y="1658446"/>
                  <a:pt x="1482090" y="1710040"/>
                </a:cubicBezTo>
                <a:cubicBezTo>
                  <a:pt x="1382077" y="1761634"/>
                  <a:pt x="1243171" y="1811640"/>
                  <a:pt x="1129665" y="1833865"/>
                </a:cubicBezTo>
                <a:cubicBezTo>
                  <a:pt x="1016159" y="1856090"/>
                  <a:pt x="932022" y="1872759"/>
                  <a:pt x="801053" y="1843390"/>
                </a:cubicBezTo>
                <a:cubicBezTo>
                  <a:pt x="670084" y="1814021"/>
                  <a:pt x="464503" y="1748139"/>
                  <a:pt x="343853" y="1657652"/>
                </a:cubicBezTo>
                <a:cubicBezTo>
                  <a:pt x="223203" y="1567165"/>
                  <a:pt x="134303" y="1439371"/>
                  <a:pt x="77153" y="1300465"/>
                </a:cubicBezTo>
                <a:cubicBezTo>
                  <a:pt x="20003" y="1161559"/>
                  <a:pt x="-5397" y="957565"/>
                  <a:pt x="953" y="824215"/>
                </a:cubicBezTo>
                <a:cubicBezTo>
                  <a:pt x="7303" y="690865"/>
                  <a:pt x="70803" y="594821"/>
                  <a:pt x="115253" y="500365"/>
                </a:cubicBezTo>
                <a:cubicBezTo>
                  <a:pt x="159703" y="405909"/>
                  <a:pt x="210503" y="318596"/>
                  <a:pt x="267653" y="257477"/>
                </a:cubicBezTo>
                <a:cubicBezTo>
                  <a:pt x="324803" y="196358"/>
                  <a:pt x="383540" y="166196"/>
                  <a:pt x="477203" y="124127"/>
                </a:cubicBezTo>
                <a:cubicBezTo>
                  <a:pt x="570866" y="82058"/>
                  <a:pt x="708184" y="19352"/>
                  <a:pt x="829628" y="5065"/>
                </a:cubicBezTo>
                <a:cubicBezTo>
                  <a:pt x="859989" y="1493"/>
                  <a:pt x="891690" y="-94"/>
                  <a:pt x="923911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38176" y="2035325"/>
            <a:ext cx="4093371" cy="2735863"/>
          </a:xfrm>
          <a:custGeom>
            <a:avLst/>
            <a:gdLst>
              <a:gd name="connsiteX0" fmla="*/ 1528887 w 4093371"/>
              <a:gd name="connsiteY0" fmla="*/ 169 h 2735863"/>
              <a:gd name="connsiteX1" fmla="*/ 1729864 w 4093371"/>
              <a:gd name="connsiteY1" fmla="*/ 14456 h 2735863"/>
              <a:gd name="connsiteX2" fmla="*/ 2065144 w 4093371"/>
              <a:gd name="connsiteY2" fmla="*/ 143996 h 2735863"/>
              <a:gd name="connsiteX3" fmla="*/ 2392804 w 4093371"/>
              <a:gd name="connsiteY3" fmla="*/ 372596 h 2735863"/>
              <a:gd name="connsiteX4" fmla="*/ 2598544 w 4093371"/>
              <a:gd name="connsiteY4" fmla="*/ 692636 h 2735863"/>
              <a:gd name="connsiteX5" fmla="*/ 2735704 w 4093371"/>
              <a:gd name="connsiteY5" fmla="*/ 1020296 h 2735863"/>
              <a:gd name="connsiteX6" fmla="*/ 2796664 w 4093371"/>
              <a:gd name="connsiteY6" fmla="*/ 1203176 h 2735863"/>
              <a:gd name="connsiteX7" fmla="*/ 2971924 w 4093371"/>
              <a:gd name="connsiteY7" fmla="*/ 1187936 h 2735863"/>
              <a:gd name="connsiteX8" fmla="*/ 3284344 w 4093371"/>
              <a:gd name="connsiteY8" fmla="*/ 1157456 h 2735863"/>
              <a:gd name="connsiteX9" fmla="*/ 3612004 w 4093371"/>
              <a:gd name="connsiteY9" fmla="*/ 1271756 h 2735863"/>
              <a:gd name="connsiteX10" fmla="*/ 3787264 w 4093371"/>
              <a:gd name="connsiteY10" fmla="*/ 1401296 h 2735863"/>
              <a:gd name="connsiteX11" fmla="*/ 4000624 w 4093371"/>
              <a:gd name="connsiteY11" fmla="*/ 1713716 h 2735863"/>
              <a:gd name="connsiteX12" fmla="*/ 4092064 w 4093371"/>
              <a:gd name="connsiteY12" fmla="*/ 2132816 h 2735863"/>
              <a:gd name="connsiteX13" fmla="*/ 3939664 w 4093371"/>
              <a:gd name="connsiteY13" fmla="*/ 2437616 h 2735863"/>
              <a:gd name="connsiteX14" fmla="*/ 3779644 w 4093371"/>
              <a:gd name="connsiteY14" fmla="*/ 2574776 h 2735863"/>
              <a:gd name="connsiteX15" fmla="*/ 3337684 w 4093371"/>
              <a:gd name="connsiteY15" fmla="*/ 2658596 h 2735863"/>
              <a:gd name="connsiteX16" fmla="*/ 2987164 w 4093371"/>
              <a:gd name="connsiteY16" fmla="*/ 2605256 h 2735863"/>
              <a:gd name="connsiteX17" fmla="*/ 2552824 w 4093371"/>
              <a:gd name="connsiteY17" fmla="*/ 2582396 h 2735863"/>
              <a:gd name="connsiteX18" fmla="*/ 1889884 w 4093371"/>
              <a:gd name="connsiteY18" fmla="*/ 2605256 h 2735863"/>
              <a:gd name="connsiteX19" fmla="*/ 1333624 w 4093371"/>
              <a:gd name="connsiteY19" fmla="*/ 2658596 h 2735863"/>
              <a:gd name="connsiteX20" fmla="*/ 838324 w 4093371"/>
              <a:gd name="connsiteY20" fmla="*/ 2734796 h 2735863"/>
              <a:gd name="connsiteX21" fmla="*/ 434464 w 4093371"/>
              <a:gd name="connsiteY21" fmla="*/ 2689076 h 2735863"/>
              <a:gd name="connsiteX22" fmla="*/ 106804 w 4093371"/>
              <a:gd name="connsiteY22" fmla="*/ 2506196 h 2735863"/>
              <a:gd name="connsiteX23" fmla="*/ 124 w 4093371"/>
              <a:gd name="connsiteY23" fmla="*/ 2117576 h 2735863"/>
              <a:gd name="connsiteX24" fmla="*/ 122044 w 4093371"/>
              <a:gd name="connsiteY24" fmla="*/ 1881356 h 2735863"/>
              <a:gd name="connsiteX25" fmla="*/ 358264 w 4093371"/>
              <a:gd name="connsiteY25" fmla="*/ 1751816 h 2735863"/>
              <a:gd name="connsiteX26" fmla="*/ 602104 w 4093371"/>
              <a:gd name="connsiteY26" fmla="*/ 1660376 h 2735863"/>
              <a:gd name="connsiteX27" fmla="*/ 487804 w 4093371"/>
              <a:gd name="connsiteY27" fmla="*/ 1180316 h 2735863"/>
              <a:gd name="connsiteX28" fmla="*/ 556384 w 4093371"/>
              <a:gd name="connsiteY28" fmla="*/ 662156 h 2735863"/>
              <a:gd name="connsiteX29" fmla="*/ 838324 w 4093371"/>
              <a:gd name="connsiteY29" fmla="*/ 250676 h 2735863"/>
              <a:gd name="connsiteX30" fmla="*/ 1310764 w 4093371"/>
              <a:gd name="connsiteY30" fmla="*/ 29696 h 2735863"/>
              <a:gd name="connsiteX31" fmla="*/ 1528887 w 4093371"/>
              <a:gd name="connsiteY31" fmla="*/ 169 h 273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93371" h="2735863">
                <a:moveTo>
                  <a:pt x="1528887" y="169"/>
                </a:moveTo>
                <a:cubicBezTo>
                  <a:pt x="1599372" y="-1101"/>
                  <a:pt x="1666999" y="4931"/>
                  <a:pt x="1729864" y="14456"/>
                </a:cubicBezTo>
                <a:cubicBezTo>
                  <a:pt x="1855594" y="33506"/>
                  <a:pt x="1954654" y="84306"/>
                  <a:pt x="2065144" y="143996"/>
                </a:cubicBezTo>
                <a:cubicBezTo>
                  <a:pt x="2175634" y="203686"/>
                  <a:pt x="2303904" y="281156"/>
                  <a:pt x="2392804" y="372596"/>
                </a:cubicBezTo>
                <a:cubicBezTo>
                  <a:pt x="2481704" y="464036"/>
                  <a:pt x="2541394" y="584686"/>
                  <a:pt x="2598544" y="692636"/>
                </a:cubicBezTo>
                <a:cubicBezTo>
                  <a:pt x="2655694" y="800586"/>
                  <a:pt x="2702684" y="935206"/>
                  <a:pt x="2735704" y="1020296"/>
                </a:cubicBezTo>
                <a:cubicBezTo>
                  <a:pt x="2768724" y="1105386"/>
                  <a:pt x="2757294" y="1175236"/>
                  <a:pt x="2796664" y="1203176"/>
                </a:cubicBezTo>
                <a:cubicBezTo>
                  <a:pt x="2836034" y="1231116"/>
                  <a:pt x="2971924" y="1187936"/>
                  <a:pt x="2971924" y="1187936"/>
                </a:cubicBezTo>
                <a:cubicBezTo>
                  <a:pt x="3053204" y="1180316"/>
                  <a:pt x="3177664" y="1143486"/>
                  <a:pt x="3284344" y="1157456"/>
                </a:cubicBezTo>
                <a:cubicBezTo>
                  <a:pt x="3391024" y="1171426"/>
                  <a:pt x="3528184" y="1231116"/>
                  <a:pt x="3612004" y="1271756"/>
                </a:cubicBezTo>
                <a:cubicBezTo>
                  <a:pt x="3695824" y="1312396"/>
                  <a:pt x="3722494" y="1327636"/>
                  <a:pt x="3787264" y="1401296"/>
                </a:cubicBezTo>
                <a:cubicBezTo>
                  <a:pt x="3852034" y="1474956"/>
                  <a:pt x="3949824" y="1591796"/>
                  <a:pt x="4000624" y="1713716"/>
                </a:cubicBezTo>
                <a:cubicBezTo>
                  <a:pt x="4051424" y="1835636"/>
                  <a:pt x="4102224" y="2012166"/>
                  <a:pt x="4092064" y="2132816"/>
                </a:cubicBezTo>
                <a:cubicBezTo>
                  <a:pt x="4081904" y="2253466"/>
                  <a:pt x="3991734" y="2363956"/>
                  <a:pt x="3939664" y="2437616"/>
                </a:cubicBezTo>
                <a:cubicBezTo>
                  <a:pt x="3887594" y="2511276"/>
                  <a:pt x="3879974" y="2537946"/>
                  <a:pt x="3779644" y="2574776"/>
                </a:cubicBezTo>
                <a:cubicBezTo>
                  <a:pt x="3679314" y="2611606"/>
                  <a:pt x="3469764" y="2653516"/>
                  <a:pt x="3337684" y="2658596"/>
                </a:cubicBezTo>
                <a:cubicBezTo>
                  <a:pt x="3205604" y="2663676"/>
                  <a:pt x="3117974" y="2617956"/>
                  <a:pt x="2987164" y="2605256"/>
                </a:cubicBezTo>
                <a:cubicBezTo>
                  <a:pt x="2856354" y="2592556"/>
                  <a:pt x="2735704" y="2582396"/>
                  <a:pt x="2552824" y="2582396"/>
                </a:cubicBezTo>
                <a:cubicBezTo>
                  <a:pt x="2369944" y="2582396"/>
                  <a:pt x="2093084" y="2592556"/>
                  <a:pt x="1889884" y="2605256"/>
                </a:cubicBezTo>
                <a:cubicBezTo>
                  <a:pt x="1686684" y="2617956"/>
                  <a:pt x="1508884" y="2637006"/>
                  <a:pt x="1333624" y="2658596"/>
                </a:cubicBezTo>
                <a:cubicBezTo>
                  <a:pt x="1158364" y="2680186"/>
                  <a:pt x="988184" y="2729716"/>
                  <a:pt x="838324" y="2734796"/>
                </a:cubicBezTo>
                <a:cubicBezTo>
                  <a:pt x="688464" y="2739876"/>
                  <a:pt x="556384" y="2727176"/>
                  <a:pt x="434464" y="2689076"/>
                </a:cubicBezTo>
                <a:cubicBezTo>
                  <a:pt x="312544" y="2650976"/>
                  <a:pt x="179194" y="2601446"/>
                  <a:pt x="106804" y="2506196"/>
                </a:cubicBezTo>
                <a:cubicBezTo>
                  <a:pt x="34414" y="2410946"/>
                  <a:pt x="-2416" y="2221716"/>
                  <a:pt x="124" y="2117576"/>
                </a:cubicBezTo>
                <a:cubicBezTo>
                  <a:pt x="2664" y="2013436"/>
                  <a:pt x="62354" y="1942316"/>
                  <a:pt x="122044" y="1881356"/>
                </a:cubicBezTo>
                <a:cubicBezTo>
                  <a:pt x="181734" y="1820396"/>
                  <a:pt x="276984" y="1781026"/>
                  <a:pt x="358264" y="1751816"/>
                </a:cubicBezTo>
                <a:cubicBezTo>
                  <a:pt x="439544" y="1722606"/>
                  <a:pt x="580514" y="1755626"/>
                  <a:pt x="602104" y="1660376"/>
                </a:cubicBezTo>
                <a:cubicBezTo>
                  <a:pt x="623694" y="1565126"/>
                  <a:pt x="495424" y="1346686"/>
                  <a:pt x="487804" y="1180316"/>
                </a:cubicBezTo>
                <a:cubicBezTo>
                  <a:pt x="480184" y="1013946"/>
                  <a:pt x="497964" y="817096"/>
                  <a:pt x="556384" y="662156"/>
                </a:cubicBezTo>
                <a:cubicBezTo>
                  <a:pt x="614804" y="507216"/>
                  <a:pt x="712594" y="356086"/>
                  <a:pt x="838324" y="250676"/>
                </a:cubicBezTo>
                <a:cubicBezTo>
                  <a:pt x="964054" y="145266"/>
                  <a:pt x="1162174" y="69066"/>
                  <a:pt x="1310764" y="29696"/>
                </a:cubicBezTo>
                <a:cubicBezTo>
                  <a:pt x="1385059" y="10011"/>
                  <a:pt x="1458402" y="1439"/>
                  <a:pt x="1528887" y="1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00426" y="2035325"/>
            <a:ext cx="4093371" cy="2735863"/>
          </a:xfrm>
          <a:custGeom>
            <a:avLst/>
            <a:gdLst>
              <a:gd name="connsiteX0" fmla="*/ 1528887 w 4093371"/>
              <a:gd name="connsiteY0" fmla="*/ 169 h 2735863"/>
              <a:gd name="connsiteX1" fmla="*/ 1729864 w 4093371"/>
              <a:gd name="connsiteY1" fmla="*/ 14456 h 2735863"/>
              <a:gd name="connsiteX2" fmla="*/ 2065144 w 4093371"/>
              <a:gd name="connsiteY2" fmla="*/ 143996 h 2735863"/>
              <a:gd name="connsiteX3" fmla="*/ 2392804 w 4093371"/>
              <a:gd name="connsiteY3" fmla="*/ 372596 h 2735863"/>
              <a:gd name="connsiteX4" fmla="*/ 2598544 w 4093371"/>
              <a:gd name="connsiteY4" fmla="*/ 692636 h 2735863"/>
              <a:gd name="connsiteX5" fmla="*/ 2735704 w 4093371"/>
              <a:gd name="connsiteY5" fmla="*/ 1020296 h 2735863"/>
              <a:gd name="connsiteX6" fmla="*/ 2796664 w 4093371"/>
              <a:gd name="connsiteY6" fmla="*/ 1203176 h 2735863"/>
              <a:gd name="connsiteX7" fmla="*/ 2971924 w 4093371"/>
              <a:gd name="connsiteY7" fmla="*/ 1187936 h 2735863"/>
              <a:gd name="connsiteX8" fmla="*/ 3284344 w 4093371"/>
              <a:gd name="connsiteY8" fmla="*/ 1157456 h 2735863"/>
              <a:gd name="connsiteX9" fmla="*/ 3612004 w 4093371"/>
              <a:gd name="connsiteY9" fmla="*/ 1271756 h 2735863"/>
              <a:gd name="connsiteX10" fmla="*/ 3787264 w 4093371"/>
              <a:gd name="connsiteY10" fmla="*/ 1401296 h 2735863"/>
              <a:gd name="connsiteX11" fmla="*/ 4000624 w 4093371"/>
              <a:gd name="connsiteY11" fmla="*/ 1713716 h 2735863"/>
              <a:gd name="connsiteX12" fmla="*/ 4092064 w 4093371"/>
              <a:gd name="connsiteY12" fmla="*/ 2132816 h 2735863"/>
              <a:gd name="connsiteX13" fmla="*/ 3939664 w 4093371"/>
              <a:gd name="connsiteY13" fmla="*/ 2437616 h 2735863"/>
              <a:gd name="connsiteX14" fmla="*/ 3779644 w 4093371"/>
              <a:gd name="connsiteY14" fmla="*/ 2574776 h 2735863"/>
              <a:gd name="connsiteX15" fmla="*/ 3337684 w 4093371"/>
              <a:gd name="connsiteY15" fmla="*/ 2658596 h 2735863"/>
              <a:gd name="connsiteX16" fmla="*/ 2987164 w 4093371"/>
              <a:gd name="connsiteY16" fmla="*/ 2605256 h 2735863"/>
              <a:gd name="connsiteX17" fmla="*/ 2552824 w 4093371"/>
              <a:gd name="connsiteY17" fmla="*/ 2582396 h 2735863"/>
              <a:gd name="connsiteX18" fmla="*/ 1889884 w 4093371"/>
              <a:gd name="connsiteY18" fmla="*/ 2605256 h 2735863"/>
              <a:gd name="connsiteX19" fmla="*/ 1333624 w 4093371"/>
              <a:gd name="connsiteY19" fmla="*/ 2658596 h 2735863"/>
              <a:gd name="connsiteX20" fmla="*/ 838324 w 4093371"/>
              <a:gd name="connsiteY20" fmla="*/ 2734796 h 2735863"/>
              <a:gd name="connsiteX21" fmla="*/ 434464 w 4093371"/>
              <a:gd name="connsiteY21" fmla="*/ 2689076 h 2735863"/>
              <a:gd name="connsiteX22" fmla="*/ 106804 w 4093371"/>
              <a:gd name="connsiteY22" fmla="*/ 2506196 h 2735863"/>
              <a:gd name="connsiteX23" fmla="*/ 124 w 4093371"/>
              <a:gd name="connsiteY23" fmla="*/ 2117576 h 2735863"/>
              <a:gd name="connsiteX24" fmla="*/ 122044 w 4093371"/>
              <a:gd name="connsiteY24" fmla="*/ 1881356 h 2735863"/>
              <a:gd name="connsiteX25" fmla="*/ 358264 w 4093371"/>
              <a:gd name="connsiteY25" fmla="*/ 1751816 h 2735863"/>
              <a:gd name="connsiteX26" fmla="*/ 602104 w 4093371"/>
              <a:gd name="connsiteY26" fmla="*/ 1660376 h 2735863"/>
              <a:gd name="connsiteX27" fmla="*/ 487804 w 4093371"/>
              <a:gd name="connsiteY27" fmla="*/ 1180316 h 2735863"/>
              <a:gd name="connsiteX28" fmla="*/ 556384 w 4093371"/>
              <a:gd name="connsiteY28" fmla="*/ 662156 h 2735863"/>
              <a:gd name="connsiteX29" fmla="*/ 838324 w 4093371"/>
              <a:gd name="connsiteY29" fmla="*/ 250676 h 2735863"/>
              <a:gd name="connsiteX30" fmla="*/ 1310764 w 4093371"/>
              <a:gd name="connsiteY30" fmla="*/ 29696 h 2735863"/>
              <a:gd name="connsiteX31" fmla="*/ 1528887 w 4093371"/>
              <a:gd name="connsiteY31" fmla="*/ 169 h 273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93371" h="2735863">
                <a:moveTo>
                  <a:pt x="1528887" y="169"/>
                </a:moveTo>
                <a:cubicBezTo>
                  <a:pt x="1599372" y="-1101"/>
                  <a:pt x="1666999" y="4931"/>
                  <a:pt x="1729864" y="14456"/>
                </a:cubicBezTo>
                <a:cubicBezTo>
                  <a:pt x="1855594" y="33506"/>
                  <a:pt x="1954654" y="84306"/>
                  <a:pt x="2065144" y="143996"/>
                </a:cubicBezTo>
                <a:cubicBezTo>
                  <a:pt x="2175634" y="203686"/>
                  <a:pt x="2303904" y="281156"/>
                  <a:pt x="2392804" y="372596"/>
                </a:cubicBezTo>
                <a:cubicBezTo>
                  <a:pt x="2481704" y="464036"/>
                  <a:pt x="2541394" y="584686"/>
                  <a:pt x="2598544" y="692636"/>
                </a:cubicBezTo>
                <a:cubicBezTo>
                  <a:pt x="2655694" y="800586"/>
                  <a:pt x="2702684" y="935206"/>
                  <a:pt x="2735704" y="1020296"/>
                </a:cubicBezTo>
                <a:cubicBezTo>
                  <a:pt x="2768724" y="1105386"/>
                  <a:pt x="2757294" y="1175236"/>
                  <a:pt x="2796664" y="1203176"/>
                </a:cubicBezTo>
                <a:cubicBezTo>
                  <a:pt x="2836034" y="1231116"/>
                  <a:pt x="2971924" y="1187936"/>
                  <a:pt x="2971924" y="1187936"/>
                </a:cubicBezTo>
                <a:cubicBezTo>
                  <a:pt x="3053204" y="1180316"/>
                  <a:pt x="3177664" y="1143486"/>
                  <a:pt x="3284344" y="1157456"/>
                </a:cubicBezTo>
                <a:cubicBezTo>
                  <a:pt x="3391024" y="1171426"/>
                  <a:pt x="3528184" y="1231116"/>
                  <a:pt x="3612004" y="1271756"/>
                </a:cubicBezTo>
                <a:cubicBezTo>
                  <a:pt x="3695824" y="1312396"/>
                  <a:pt x="3722494" y="1327636"/>
                  <a:pt x="3787264" y="1401296"/>
                </a:cubicBezTo>
                <a:cubicBezTo>
                  <a:pt x="3852034" y="1474956"/>
                  <a:pt x="3949824" y="1591796"/>
                  <a:pt x="4000624" y="1713716"/>
                </a:cubicBezTo>
                <a:cubicBezTo>
                  <a:pt x="4051424" y="1835636"/>
                  <a:pt x="4102224" y="2012166"/>
                  <a:pt x="4092064" y="2132816"/>
                </a:cubicBezTo>
                <a:cubicBezTo>
                  <a:pt x="4081904" y="2253466"/>
                  <a:pt x="3991734" y="2363956"/>
                  <a:pt x="3939664" y="2437616"/>
                </a:cubicBezTo>
                <a:cubicBezTo>
                  <a:pt x="3887594" y="2511276"/>
                  <a:pt x="3879974" y="2537946"/>
                  <a:pt x="3779644" y="2574776"/>
                </a:cubicBezTo>
                <a:cubicBezTo>
                  <a:pt x="3679314" y="2611606"/>
                  <a:pt x="3469764" y="2653516"/>
                  <a:pt x="3337684" y="2658596"/>
                </a:cubicBezTo>
                <a:cubicBezTo>
                  <a:pt x="3205604" y="2663676"/>
                  <a:pt x="3117974" y="2617956"/>
                  <a:pt x="2987164" y="2605256"/>
                </a:cubicBezTo>
                <a:cubicBezTo>
                  <a:pt x="2856354" y="2592556"/>
                  <a:pt x="2735704" y="2582396"/>
                  <a:pt x="2552824" y="2582396"/>
                </a:cubicBezTo>
                <a:cubicBezTo>
                  <a:pt x="2369944" y="2582396"/>
                  <a:pt x="2093084" y="2592556"/>
                  <a:pt x="1889884" y="2605256"/>
                </a:cubicBezTo>
                <a:cubicBezTo>
                  <a:pt x="1686684" y="2617956"/>
                  <a:pt x="1508884" y="2637006"/>
                  <a:pt x="1333624" y="2658596"/>
                </a:cubicBezTo>
                <a:cubicBezTo>
                  <a:pt x="1158364" y="2680186"/>
                  <a:pt x="988184" y="2729716"/>
                  <a:pt x="838324" y="2734796"/>
                </a:cubicBezTo>
                <a:cubicBezTo>
                  <a:pt x="688464" y="2739876"/>
                  <a:pt x="556384" y="2727176"/>
                  <a:pt x="434464" y="2689076"/>
                </a:cubicBezTo>
                <a:cubicBezTo>
                  <a:pt x="312544" y="2650976"/>
                  <a:pt x="179194" y="2601446"/>
                  <a:pt x="106804" y="2506196"/>
                </a:cubicBezTo>
                <a:cubicBezTo>
                  <a:pt x="34414" y="2410946"/>
                  <a:pt x="-2416" y="2221716"/>
                  <a:pt x="124" y="2117576"/>
                </a:cubicBezTo>
                <a:cubicBezTo>
                  <a:pt x="2664" y="2013436"/>
                  <a:pt x="62354" y="1942316"/>
                  <a:pt x="122044" y="1881356"/>
                </a:cubicBezTo>
                <a:cubicBezTo>
                  <a:pt x="181734" y="1820396"/>
                  <a:pt x="276984" y="1781026"/>
                  <a:pt x="358264" y="1751816"/>
                </a:cubicBezTo>
                <a:cubicBezTo>
                  <a:pt x="439544" y="1722606"/>
                  <a:pt x="580514" y="1755626"/>
                  <a:pt x="602104" y="1660376"/>
                </a:cubicBezTo>
                <a:cubicBezTo>
                  <a:pt x="623694" y="1565126"/>
                  <a:pt x="495424" y="1346686"/>
                  <a:pt x="487804" y="1180316"/>
                </a:cubicBezTo>
                <a:cubicBezTo>
                  <a:pt x="480184" y="1013946"/>
                  <a:pt x="497964" y="817096"/>
                  <a:pt x="556384" y="662156"/>
                </a:cubicBezTo>
                <a:cubicBezTo>
                  <a:pt x="614804" y="507216"/>
                  <a:pt x="712594" y="356086"/>
                  <a:pt x="838324" y="250676"/>
                </a:cubicBezTo>
                <a:cubicBezTo>
                  <a:pt x="964054" y="145266"/>
                  <a:pt x="1162174" y="69066"/>
                  <a:pt x="1310764" y="29696"/>
                </a:cubicBezTo>
                <a:cubicBezTo>
                  <a:pt x="1385059" y="10011"/>
                  <a:pt x="1458402" y="1439"/>
                  <a:pt x="1528887" y="1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freeppt7.com/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368203" y="1258631"/>
            <a:ext cx="559528" cy="531170"/>
          </a:xfrm>
          <a:custGeom>
            <a:avLst/>
            <a:gdLst>
              <a:gd name="T0" fmla="*/ 168 w 214"/>
              <a:gd name="T1" fmla="*/ 88 h 203"/>
              <a:gd name="T2" fmla="*/ 185 w 214"/>
              <a:gd name="T3" fmla="*/ 29 h 203"/>
              <a:gd name="T4" fmla="*/ 122 w 214"/>
              <a:gd name="T5" fmla="*/ 52 h 203"/>
              <a:gd name="T6" fmla="*/ 65 w 214"/>
              <a:gd name="T7" fmla="*/ 6 h 203"/>
              <a:gd name="T8" fmla="*/ 7 w 214"/>
              <a:gd name="T9" fmla="*/ 67 h 203"/>
              <a:gd name="T10" fmla="*/ 28 w 214"/>
              <a:gd name="T11" fmla="*/ 100 h 203"/>
              <a:gd name="T12" fmla="*/ 29 w 214"/>
              <a:gd name="T13" fmla="*/ 183 h 203"/>
              <a:gd name="T14" fmla="*/ 95 w 214"/>
              <a:gd name="T15" fmla="*/ 154 h 203"/>
              <a:gd name="T16" fmla="*/ 121 w 214"/>
              <a:gd name="T17" fmla="*/ 197 h 203"/>
              <a:gd name="T18" fmla="*/ 208 w 214"/>
              <a:gd name="T19" fmla="*/ 149 h 203"/>
              <a:gd name="T20" fmla="*/ 171 w 214"/>
              <a:gd name="T21" fmla="*/ 59 h 203"/>
              <a:gd name="T22" fmla="*/ 179 w 214"/>
              <a:gd name="T23" fmla="*/ 41 h 203"/>
              <a:gd name="T24" fmla="*/ 144 w 214"/>
              <a:gd name="T25" fmla="*/ 54 h 203"/>
              <a:gd name="T26" fmla="*/ 169 w 214"/>
              <a:gd name="T27" fmla="*/ 64 h 203"/>
              <a:gd name="T28" fmla="*/ 143 w 214"/>
              <a:gd name="T29" fmla="*/ 54 h 203"/>
              <a:gd name="T30" fmla="*/ 138 w 214"/>
              <a:gd name="T31" fmla="*/ 56 h 203"/>
              <a:gd name="T32" fmla="*/ 158 w 214"/>
              <a:gd name="T33" fmla="*/ 86 h 203"/>
              <a:gd name="T34" fmla="*/ 125 w 214"/>
              <a:gd name="T35" fmla="*/ 61 h 203"/>
              <a:gd name="T36" fmla="*/ 45 w 214"/>
              <a:gd name="T37" fmla="*/ 173 h 203"/>
              <a:gd name="T38" fmla="*/ 59 w 214"/>
              <a:gd name="T39" fmla="*/ 164 h 203"/>
              <a:gd name="T40" fmla="*/ 45 w 214"/>
              <a:gd name="T41" fmla="*/ 173 h 203"/>
              <a:gd name="T42" fmla="*/ 61 w 214"/>
              <a:gd name="T43" fmla="*/ 162 h 203"/>
              <a:gd name="T44" fmla="*/ 59 w 214"/>
              <a:gd name="T45" fmla="*/ 148 h 203"/>
              <a:gd name="T46" fmla="*/ 70 w 214"/>
              <a:gd name="T47" fmla="*/ 158 h 203"/>
              <a:gd name="T48" fmla="*/ 74 w 214"/>
              <a:gd name="T49" fmla="*/ 156 h 203"/>
              <a:gd name="T50" fmla="*/ 60 w 214"/>
              <a:gd name="T51" fmla="*/ 145 h 203"/>
              <a:gd name="T52" fmla="*/ 84 w 214"/>
              <a:gd name="T53" fmla="*/ 149 h 203"/>
              <a:gd name="T54" fmla="*/ 95 w 214"/>
              <a:gd name="T55" fmla="*/ 142 h 203"/>
              <a:gd name="T56" fmla="*/ 67 w 214"/>
              <a:gd name="T57" fmla="*/ 133 h 203"/>
              <a:gd name="T58" fmla="*/ 69 w 214"/>
              <a:gd name="T59" fmla="*/ 121 h 203"/>
              <a:gd name="T60" fmla="*/ 21 w 214"/>
              <a:gd name="T61" fmla="*/ 76 h 203"/>
              <a:gd name="T62" fmla="*/ 95 w 214"/>
              <a:gd name="T63" fmla="*/ 142 h 203"/>
              <a:gd name="T64" fmla="*/ 103 w 214"/>
              <a:gd name="T65" fmla="*/ 146 h 203"/>
              <a:gd name="T66" fmla="*/ 116 w 214"/>
              <a:gd name="T67" fmla="*/ 182 h 203"/>
              <a:gd name="T68" fmla="*/ 27 w 214"/>
              <a:gd name="T69" fmla="*/ 77 h 203"/>
              <a:gd name="T70" fmla="*/ 39 w 214"/>
              <a:gd name="T71" fmla="*/ 79 h 203"/>
              <a:gd name="T72" fmla="*/ 124 w 214"/>
              <a:gd name="T73" fmla="*/ 157 h 203"/>
              <a:gd name="T74" fmla="*/ 48 w 214"/>
              <a:gd name="T75" fmla="*/ 81 h 203"/>
              <a:gd name="T76" fmla="*/ 71 w 214"/>
              <a:gd name="T77" fmla="*/ 84 h 203"/>
              <a:gd name="T78" fmla="*/ 127 w 214"/>
              <a:gd name="T79" fmla="*/ 144 h 203"/>
              <a:gd name="T80" fmla="*/ 133 w 214"/>
              <a:gd name="T81" fmla="*/ 129 h 203"/>
              <a:gd name="T82" fmla="*/ 72 w 214"/>
              <a:gd name="T83" fmla="*/ 77 h 203"/>
              <a:gd name="T84" fmla="*/ 117 w 214"/>
              <a:gd name="T85" fmla="*/ 103 h 203"/>
              <a:gd name="T86" fmla="*/ 138 w 214"/>
              <a:gd name="T87" fmla="*/ 128 h 203"/>
              <a:gd name="T88" fmla="*/ 167 w 214"/>
              <a:gd name="T89" fmla="*/ 133 h 203"/>
              <a:gd name="T90" fmla="*/ 72 w 214"/>
              <a:gd name="T91" fmla="*/ 60 h 203"/>
              <a:gd name="T92" fmla="*/ 178 w 214"/>
              <a:gd name="T93" fmla="*/ 137 h 203"/>
              <a:gd name="T94" fmla="*/ 188 w 214"/>
              <a:gd name="T95" fmla="*/ 138 h 203"/>
              <a:gd name="T96" fmla="*/ 73 w 214"/>
              <a:gd name="T97" fmla="*/ 16 h 203"/>
              <a:gd name="T98" fmla="*/ 116 w 214"/>
              <a:gd name="T99" fmla="*/ 62 h 203"/>
              <a:gd name="T100" fmla="*/ 141 w 214"/>
              <a:gd name="T101" fmla="*/ 81 h 203"/>
              <a:gd name="T102" fmla="*/ 154 w 214"/>
              <a:gd name="T103" fmla="*/ 94 h 203"/>
              <a:gd name="T104" fmla="*/ 194 w 214"/>
              <a:gd name="T105" fmla="*/ 13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4" h="203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604313" y="1703470"/>
            <a:ext cx="559527" cy="531170"/>
          </a:xfrm>
          <a:custGeom>
            <a:avLst/>
            <a:gdLst>
              <a:gd name="T0" fmla="*/ 168 w 214"/>
              <a:gd name="T1" fmla="*/ 88 h 203"/>
              <a:gd name="T2" fmla="*/ 185 w 214"/>
              <a:gd name="T3" fmla="*/ 29 h 203"/>
              <a:gd name="T4" fmla="*/ 122 w 214"/>
              <a:gd name="T5" fmla="*/ 52 h 203"/>
              <a:gd name="T6" fmla="*/ 65 w 214"/>
              <a:gd name="T7" fmla="*/ 6 h 203"/>
              <a:gd name="T8" fmla="*/ 7 w 214"/>
              <a:gd name="T9" fmla="*/ 67 h 203"/>
              <a:gd name="T10" fmla="*/ 28 w 214"/>
              <a:gd name="T11" fmla="*/ 100 h 203"/>
              <a:gd name="T12" fmla="*/ 29 w 214"/>
              <a:gd name="T13" fmla="*/ 183 h 203"/>
              <a:gd name="T14" fmla="*/ 95 w 214"/>
              <a:gd name="T15" fmla="*/ 154 h 203"/>
              <a:gd name="T16" fmla="*/ 121 w 214"/>
              <a:gd name="T17" fmla="*/ 197 h 203"/>
              <a:gd name="T18" fmla="*/ 208 w 214"/>
              <a:gd name="T19" fmla="*/ 149 h 203"/>
              <a:gd name="T20" fmla="*/ 171 w 214"/>
              <a:gd name="T21" fmla="*/ 59 h 203"/>
              <a:gd name="T22" fmla="*/ 179 w 214"/>
              <a:gd name="T23" fmla="*/ 41 h 203"/>
              <a:gd name="T24" fmla="*/ 144 w 214"/>
              <a:gd name="T25" fmla="*/ 54 h 203"/>
              <a:gd name="T26" fmla="*/ 169 w 214"/>
              <a:gd name="T27" fmla="*/ 64 h 203"/>
              <a:gd name="T28" fmla="*/ 143 w 214"/>
              <a:gd name="T29" fmla="*/ 54 h 203"/>
              <a:gd name="T30" fmla="*/ 138 w 214"/>
              <a:gd name="T31" fmla="*/ 56 h 203"/>
              <a:gd name="T32" fmla="*/ 158 w 214"/>
              <a:gd name="T33" fmla="*/ 86 h 203"/>
              <a:gd name="T34" fmla="*/ 125 w 214"/>
              <a:gd name="T35" fmla="*/ 61 h 203"/>
              <a:gd name="T36" fmla="*/ 45 w 214"/>
              <a:gd name="T37" fmla="*/ 173 h 203"/>
              <a:gd name="T38" fmla="*/ 59 w 214"/>
              <a:gd name="T39" fmla="*/ 164 h 203"/>
              <a:gd name="T40" fmla="*/ 45 w 214"/>
              <a:gd name="T41" fmla="*/ 173 h 203"/>
              <a:gd name="T42" fmla="*/ 61 w 214"/>
              <a:gd name="T43" fmla="*/ 162 h 203"/>
              <a:gd name="T44" fmla="*/ 59 w 214"/>
              <a:gd name="T45" fmla="*/ 148 h 203"/>
              <a:gd name="T46" fmla="*/ 70 w 214"/>
              <a:gd name="T47" fmla="*/ 158 h 203"/>
              <a:gd name="T48" fmla="*/ 74 w 214"/>
              <a:gd name="T49" fmla="*/ 156 h 203"/>
              <a:gd name="T50" fmla="*/ 60 w 214"/>
              <a:gd name="T51" fmla="*/ 145 h 203"/>
              <a:gd name="T52" fmla="*/ 84 w 214"/>
              <a:gd name="T53" fmla="*/ 149 h 203"/>
              <a:gd name="T54" fmla="*/ 95 w 214"/>
              <a:gd name="T55" fmla="*/ 142 h 203"/>
              <a:gd name="T56" fmla="*/ 67 w 214"/>
              <a:gd name="T57" fmla="*/ 133 h 203"/>
              <a:gd name="T58" fmla="*/ 69 w 214"/>
              <a:gd name="T59" fmla="*/ 121 h 203"/>
              <a:gd name="T60" fmla="*/ 21 w 214"/>
              <a:gd name="T61" fmla="*/ 76 h 203"/>
              <a:gd name="T62" fmla="*/ 95 w 214"/>
              <a:gd name="T63" fmla="*/ 142 h 203"/>
              <a:gd name="T64" fmla="*/ 103 w 214"/>
              <a:gd name="T65" fmla="*/ 146 h 203"/>
              <a:gd name="T66" fmla="*/ 116 w 214"/>
              <a:gd name="T67" fmla="*/ 182 h 203"/>
              <a:gd name="T68" fmla="*/ 27 w 214"/>
              <a:gd name="T69" fmla="*/ 77 h 203"/>
              <a:gd name="T70" fmla="*/ 39 w 214"/>
              <a:gd name="T71" fmla="*/ 79 h 203"/>
              <a:gd name="T72" fmla="*/ 124 w 214"/>
              <a:gd name="T73" fmla="*/ 157 h 203"/>
              <a:gd name="T74" fmla="*/ 48 w 214"/>
              <a:gd name="T75" fmla="*/ 81 h 203"/>
              <a:gd name="T76" fmla="*/ 71 w 214"/>
              <a:gd name="T77" fmla="*/ 84 h 203"/>
              <a:gd name="T78" fmla="*/ 127 w 214"/>
              <a:gd name="T79" fmla="*/ 144 h 203"/>
              <a:gd name="T80" fmla="*/ 133 w 214"/>
              <a:gd name="T81" fmla="*/ 129 h 203"/>
              <a:gd name="T82" fmla="*/ 72 w 214"/>
              <a:gd name="T83" fmla="*/ 77 h 203"/>
              <a:gd name="T84" fmla="*/ 117 w 214"/>
              <a:gd name="T85" fmla="*/ 103 h 203"/>
              <a:gd name="T86" fmla="*/ 138 w 214"/>
              <a:gd name="T87" fmla="*/ 128 h 203"/>
              <a:gd name="T88" fmla="*/ 167 w 214"/>
              <a:gd name="T89" fmla="*/ 133 h 203"/>
              <a:gd name="T90" fmla="*/ 72 w 214"/>
              <a:gd name="T91" fmla="*/ 60 h 203"/>
              <a:gd name="T92" fmla="*/ 178 w 214"/>
              <a:gd name="T93" fmla="*/ 137 h 203"/>
              <a:gd name="T94" fmla="*/ 188 w 214"/>
              <a:gd name="T95" fmla="*/ 138 h 203"/>
              <a:gd name="T96" fmla="*/ 73 w 214"/>
              <a:gd name="T97" fmla="*/ 16 h 203"/>
              <a:gd name="T98" fmla="*/ 116 w 214"/>
              <a:gd name="T99" fmla="*/ 62 h 203"/>
              <a:gd name="T100" fmla="*/ 141 w 214"/>
              <a:gd name="T101" fmla="*/ 81 h 203"/>
              <a:gd name="T102" fmla="*/ 154 w 214"/>
              <a:gd name="T103" fmla="*/ 94 h 203"/>
              <a:gd name="T104" fmla="*/ 194 w 214"/>
              <a:gd name="T105" fmla="*/ 13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4" h="203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5287459" y="3697500"/>
            <a:ext cx="559527" cy="531170"/>
          </a:xfrm>
          <a:custGeom>
            <a:avLst/>
            <a:gdLst>
              <a:gd name="T0" fmla="*/ 168 w 214"/>
              <a:gd name="T1" fmla="*/ 88 h 203"/>
              <a:gd name="T2" fmla="*/ 185 w 214"/>
              <a:gd name="T3" fmla="*/ 29 h 203"/>
              <a:gd name="T4" fmla="*/ 122 w 214"/>
              <a:gd name="T5" fmla="*/ 52 h 203"/>
              <a:gd name="T6" fmla="*/ 65 w 214"/>
              <a:gd name="T7" fmla="*/ 6 h 203"/>
              <a:gd name="T8" fmla="*/ 7 w 214"/>
              <a:gd name="T9" fmla="*/ 67 h 203"/>
              <a:gd name="T10" fmla="*/ 28 w 214"/>
              <a:gd name="T11" fmla="*/ 100 h 203"/>
              <a:gd name="T12" fmla="*/ 29 w 214"/>
              <a:gd name="T13" fmla="*/ 183 h 203"/>
              <a:gd name="T14" fmla="*/ 95 w 214"/>
              <a:gd name="T15" fmla="*/ 154 h 203"/>
              <a:gd name="T16" fmla="*/ 121 w 214"/>
              <a:gd name="T17" fmla="*/ 197 h 203"/>
              <a:gd name="T18" fmla="*/ 208 w 214"/>
              <a:gd name="T19" fmla="*/ 149 h 203"/>
              <a:gd name="T20" fmla="*/ 171 w 214"/>
              <a:gd name="T21" fmla="*/ 59 h 203"/>
              <a:gd name="T22" fmla="*/ 179 w 214"/>
              <a:gd name="T23" fmla="*/ 41 h 203"/>
              <a:gd name="T24" fmla="*/ 144 w 214"/>
              <a:gd name="T25" fmla="*/ 54 h 203"/>
              <a:gd name="T26" fmla="*/ 169 w 214"/>
              <a:gd name="T27" fmla="*/ 64 h 203"/>
              <a:gd name="T28" fmla="*/ 143 w 214"/>
              <a:gd name="T29" fmla="*/ 54 h 203"/>
              <a:gd name="T30" fmla="*/ 138 w 214"/>
              <a:gd name="T31" fmla="*/ 56 h 203"/>
              <a:gd name="T32" fmla="*/ 158 w 214"/>
              <a:gd name="T33" fmla="*/ 86 h 203"/>
              <a:gd name="T34" fmla="*/ 125 w 214"/>
              <a:gd name="T35" fmla="*/ 61 h 203"/>
              <a:gd name="T36" fmla="*/ 45 w 214"/>
              <a:gd name="T37" fmla="*/ 173 h 203"/>
              <a:gd name="T38" fmla="*/ 59 w 214"/>
              <a:gd name="T39" fmla="*/ 164 h 203"/>
              <a:gd name="T40" fmla="*/ 45 w 214"/>
              <a:gd name="T41" fmla="*/ 173 h 203"/>
              <a:gd name="T42" fmla="*/ 61 w 214"/>
              <a:gd name="T43" fmla="*/ 162 h 203"/>
              <a:gd name="T44" fmla="*/ 59 w 214"/>
              <a:gd name="T45" fmla="*/ 148 h 203"/>
              <a:gd name="T46" fmla="*/ 70 w 214"/>
              <a:gd name="T47" fmla="*/ 158 h 203"/>
              <a:gd name="T48" fmla="*/ 74 w 214"/>
              <a:gd name="T49" fmla="*/ 156 h 203"/>
              <a:gd name="T50" fmla="*/ 60 w 214"/>
              <a:gd name="T51" fmla="*/ 145 h 203"/>
              <a:gd name="T52" fmla="*/ 84 w 214"/>
              <a:gd name="T53" fmla="*/ 149 h 203"/>
              <a:gd name="T54" fmla="*/ 95 w 214"/>
              <a:gd name="T55" fmla="*/ 142 h 203"/>
              <a:gd name="T56" fmla="*/ 67 w 214"/>
              <a:gd name="T57" fmla="*/ 133 h 203"/>
              <a:gd name="T58" fmla="*/ 69 w 214"/>
              <a:gd name="T59" fmla="*/ 121 h 203"/>
              <a:gd name="T60" fmla="*/ 21 w 214"/>
              <a:gd name="T61" fmla="*/ 76 h 203"/>
              <a:gd name="T62" fmla="*/ 95 w 214"/>
              <a:gd name="T63" fmla="*/ 142 h 203"/>
              <a:gd name="T64" fmla="*/ 103 w 214"/>
              <a:gd name="T65" fmla="*/ 146 h 203"/>
              <a:gd name="T66" fmla="*/ 116 w 214"/>
              <a:gd name="T67" fmla="*/ 182 h 203"/>
              <a:gd name="T68" fmla="*/ 27 w 214"/>
              <a:gd name="T69" fmla="*/ 77 h 203"/>
              <a:gd name="T70" fmla="*/ 39 w 214"/>
              <a:gd name="T71" fmla="*/ 79 h 203"/>
              <a:gd name="T72" fmla="*/ 124 w 214"/>
              <a:gd name="T73" fmla="*/ 157 h 203"/>
              <a:gd name="T74" fmla="*/ 48 w 214"/>
              <a:gd name="T75" fmla="*/ 81 h 203"/>
              <a:gd name="T76" fmla="*/ 71 w 214"/>
              <a:gd name="T77" fmla="*/ 84 h 203"/>
              <a:gd name="T78" fmla="*/ 127 w 214"/>
              <a:gd name="T79" fmla="*/ 144 h 203"/>
              <a:gd name="T80" fmla="*/ 133 w 214"/>
              <a:gd name="T81" fmla="*/ 129 h 203"/>
              <a:gd name="T82" fmla="*/ 72 w 214"/>
              <a:gd name="T83" fmla="*/ 77 h 203"/>
              <a:gd name="T84" fmla="*/ 117 w 214"/>
              <a:gd name="T85" fmla="*/ 103 h 203"/>
              <a:gd name="T86" fmla="*/ 138 w 214"/>
              <a:gd name="T87" fmla="*/ 128 h 203"/>
              <a:gd name="T88" fmla="*/ 167 w 214"/>
              <a:gd name="T89" fmla="*/ 133 h 203"/>
              <a:gd name="T90" fmla="*/ 72 w 214"/>
              <a:gd name="T91" fmla="*/ 60 h 203"/>
              <a:gd name="T92" fmla="*/ 178 w 214"/>
              <a:gd name="T93" fmla="*/ 137 h 203"/>
              <a:gd name="T94" fmla="*/ 188 w 214"/>
              <a:gd name="T95" fmla="*/ 138 h 203"/>
              <a:gd name="T96" fmla="*/ 73 w 214"/>
              <a:gd name="T97" fmla="*/ 16 h 203"/>
              <a:gd name="T98" fmla="*/ 116 w 214"/>
              <a:gd name="T99" fmla="*/ 62 h 203"/>
              <a:gd name="T100" fmla="*/ 141 w 214"/>
              <a:gd name="T101" fmla="*/ 81 h 203"/>
              <a:gd name="T102" fmla="*/ 154 w 214"/>
              <a:gd name="T103" fmla="*/ 94 h 203"/>
              <a:gd name="T104" fmla="*/ 194 w 214"/>
              <a:gd name="T105" fmla="*/ 13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4" h="203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570510" y="1915851"/>
            <a:ext cx="3484090" cy="3026859"/>
            <a:chOff x="1570510" y="1915851"/>
            <a:chExt cx="3484090" cy="302685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0510" y="1915851"/>
              <a:ext cx="3484090" cy="302685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8626" y="2277616"/>
              <a:ext cx="1907396" cy="1522213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6367362" y="2988984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Hand-drawn business plan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67362" y="2218749"/>
            <a:ext cx="329609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迷你简准圆" pitchFamily="65" charset="-122"/>
                <a:cs typeface="+mn-cs"/>
              </a:rPr>
              <a:t>BUSINESS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迷你简准圆" pitchFamily="65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93489" y="3596586"/>
            <a:ext cx="4152898" cy="4467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able on a project or computer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print the presentation and make it into e used in a wilder field</a:t>
            </a:r>
          </a:p>
        </p:txBody>
      </p:sp>
      <p:sp>
        <p:nvSpPr>
          <p:cNvPr id="20" name="文本框 19">
            <a:hlinkClick r:id="rId7"/>
          </p:cNvPr>
          <p:cNvSpPr txBox="1"/>
          <p:nvPr/>
        </p:nvSpPr>
        <p:spPr>
          <a:xfrm>
            <a:off x="4838346" y="5916145"/>
            <a:ext cx="2491258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迷你简准圆" pitchFamily="65" charset="-122"/>
                <a:cs typeface="+mn-cs"/>
              </a:rPr>
              <a:t>https://www.freeppt7.com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迷你简准圆" pitchFamily="65" charset="-122"/>
              <a:cs typeface="+mn-cs"/>
            </a:endParaRPr>
          </a:p>
        </p:txBody>
      </p:sp>
      <p:pic>
        <p:nvPicPr>
          <p:cNvPr id="22" name="William Joseph - Radioact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82181" y="130625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占位符 2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r="15865"/>
          <a:stretch>
            <a:fillRect/>
          </a:stretch>
        </p:blipFill>
        <p:spPr/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452" y="2193926"/>
            <a:ext cx="3267096" cy="319087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92073" y="2011217"/>
            <a:ext cx="2777504" cy="1220554"/>
            <a:chOff x="7325360" y="2384859"/>
            <a:chExt cx="2777504" cy="1220554"/>
          </a:xfrm>
        </p:grpSpPr>
        <p:sp>
          <p:nvSpPr>
            <p:cNvPr id="10" name="矩形 9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92073" y="4030517"/>
            <a:ext cx="2777504" cy="1220554"/>
            <a:chOff x="7325360" y="2384859"/>
            <a:chExt cx="2777504" cy="1220554"/>
          </a:xfrm>
        </p:grpSpPr>
        <p:sp>
          <p:nvSpPr>
            <p:cNvPr id="13" name="矩形 12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53273" y="2011217"/>
            <a:ext cx="2777504" cy="1220554"/>
            <a:chOff x="7325360" y="2384859"/>
            <a:chExt cx="2777504" cy="1220554"/>
          </a:xfrm>
        </p:grpSpPr>
        <p:sp>
          <p:nvSpPr>
            <p:cNvPr id="16" name="矩形 15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86089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53273" y="4030517"/>
            <a:ext cx="2777504" cy="1220554"/>
            <a:chOff x="7325360" y="2384859"/>
            <a:chExt cx="2777504" cy="1220554"/>
          </a:xfrm>
        </p:grpSpPr>
        <p:sp>
          <p:nvSpPr>
            <p:cNvPr id="19" name="矩形 18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86089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73648" y="1911350"/>
            <a:ext cx="2432589" cy="3609428"/>
            <a:chOff x="1773648" y="1911350"/>
            <a:chExt cx="2432589" cy="36094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3648" y="1911350"/>
              <a:ext cx="2432589" cy="3609428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2191744" y="3221901"/>
              <a:ext cx="1683569" cy="1457157"/>
              <a:chOff x="7325360" y="2384859"/>
              <a:chExt cx="1683569" cy="145715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7412445" y="2737483"/>
                <a:ext cx="1509398" cy="110453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latin typeface="+mj-ea"/>
                    <a:ea typeface="+mj-ea"/>
                  </a:rPr>
                  <a:t>Users can present on a projector or computer or print a presentation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325360" y="2384859"/>
                <a:ext cx="1683569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latin typeface="+mj-ea"/>
                    <a:ea typeface="+mj-ea"/>
                  </a:rPr>
                  <a:t>Text add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879705" y="1911350"/>
            <a:ext cx="2432589" cy="3609428"/>
            <a:chOff x="4879705" y="1911350"/>
            <a:chExt cx="2432589" cy="36094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9705" y="1911350"/>
              <a:ext cx="2432589" cy="3609428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5265100" y="3221901"/>
              <a:ext cx="1683569" cy="1457157"/>
              <a:chOff x="7325360" y="2384859"/>
              <a:chExt cx="1683569" cy="145715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7412445" y="2737483"/>
                <a:ext cx="1509398" cy="110453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latin typeface="+mj-ea"/>
                    <a:ea typeface="+mj-ea"/>
                  </a:rPr>
                  <a:t>Users can present on a projector or computer or print a presentation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325360" y="2384859"/>
                <a:ext cx="1683569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latin typeface="+mj-ea"/>
                    <a:ea typeface="+mj-ea"/>
                  </a:rPr>
                  <a:t>Text add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985761" y="1911350"/>
            <a:ext cx="2432589" cy="3609428"/>
            <a:chOff x="7985761" y="1911350"/>
            <a:chExt cx="2432589" cy="36094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5761" y="1911350"/>
              <a:ext cx="2432589" cy="3609428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8360270" y="3221901"/>
              <a:ext cx="1683569" cy="1457157"/>
              <a:chOff x="7325360" y="2384859"/>
              <a:chExt cx="1683569" cy="1457157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7412445" y="2737483"/>
                <a:ext cx="1509398" cy="110453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latin typeface="+mj-ea"/>
                    <a:ea typeface="+mj-ea"/>
                  </a:rPr>
                  <a:t>Users can present on a projector or computer or print a presentation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325360" y="2384859"/>
                <a:ext cx="1683569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latin typeface="+mj-ea"/>
                    <a:ea typeface="+mj-ea"/>
                  </a:rPr>
                  <a:t>Text add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b="43700"/>
          <a:stretch>
            <a:fillRect/>
          </a:stretch>
        </p:blipFill>
        <p:spPr>
          <a:xfrm>
            <a:off x="1887254" y="2133600"/>
            <a:ext cx="1638656" cy="473891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77676" y="2443017"/>
            <a:ext cx="6020952" cy="703489"/>
            <a:chOff x="7325360" y="2384859"/>
            <a:chExt cx="6020952" cy="703489"/>
          </a:xfrm>
        </p:grpSpPr>
        <p:sp>
          <p:nvSpPr>
            <p:cNvPr id="7" name="矩形 6"/>
            <p:cNvSpPr/>
            <p:nvPr/>
          </p:nvSpPr>
          <p:spPr>
            <a:xfrm>
              <a:off x="7325360" y="2737483"/>
              <a:ext cx="6020952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77676" y="3561472"/>
            <a:ext cx="6020952" cy="703489"/>
            <a:chOff x="7325360" y="2384859"/>
            <a:chExt cx="6020952" cy="703489"/>
          </a:xfrm>
        </p:grpSpPr>
        <p:sp>
          <p:nvSpPr>
            <p:cNvPr id="10" name="矩形 9"/>
            <p:cNvSpPr/>
            <p:nvPr/>
          </p:nvSpPr>
          <p:spPr>
            <a:xfrm>
              <a:off x="7325360" y="2737483"/>
              <a:ext cx="6020952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77676" y="4679927"/>
            <a:ext cx="6020952" cy="703489"/>
            <a:chOff x="7325360" y="2384859"/>
            <a:chExt cx="6020952" cy="703489"/>
          </a:xfrm>
        </p:grpSpPr>
        <p:sp>
          <p:nvSpPr>
            <p:cNvPr id="13" name="矩形 12"/>
            <p:cNvSpPr/>
            <p:nvPr/>
          </p:nvSpPr>
          <p:spPr>
            <a:xfrm>
              <a:off x="7325360" y="2737483"/>
              <a:ext cx="6020952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142" y="2539313"/>
            <a:ext cx="466270" cy="4317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142" y="3681180"/>
            <a:ext cx="466270" cy="431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142" y="4830278"/>
            <a:ext cx="466270" cy="431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835" y="1863535"/>
            <a:ext cx="4914900" cy="316358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80543" y="4698170"/>
            <a:ext cx="2777504" cy="1220554"/>
            <a:chOff x="7325360" y="2384859"/>
            <a:chExt cx="2777504" cy="1220554"/>
          </a:xfrm>
        </p:grpSpPr>
        <p:sp>
          <p:nvSpPr>
            <p:cNvPr id="7" name="矩形 6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85928" y="2065118"/>
            <a:ext cx="3383980" cy="962022"/>
            <a:chOff x="7325360" y="2384859"/>
            <a:chExt cx="3383980" cy="962022"/>
          </a:xfrm>
        </p:grpSpPr>
        <p:sp>
          <p:nvSpPr>
            <p:cNvPr id="10" name="矩形 9"/>
            <p:cNvSpPr/>
            <p:nvPr/>
          </p:nvSpPr>
          <p:spPr>
            <a:xfrm>
              <a:off x="7325360" y="2737483"/>
              <a:ext cx="338398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44668" y="4698170"/>
            <a:ext cx="3642646" cy="962022"/>
            <a:chOff x="7325360" y="2384859"/>
            <a:chExt cx="3642646" cy="962022"/>
          </a:xfrm>
        </p:grpSpPr>
        <p:sp>
          <p:nvSpPr>
            <p:cNvPr id="13" name="矩形 12"/>
            <p:cNvSpPr/>
            <p:nvPr/>
          </p:nvSpPr>
          <p:spPr>
            <a:xfrm>
              <a:off x="7325360" y="2737483"/>
              <a:ext cx="364264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39067"/>
          <a:stretch>
            <a:fillRect/>
          </a:stretch>
        </p:blipFill>
        <p:spPr>
          <a:xfrm>
            <a:off x="0" y="2038350"/>
            <a:ext cx="5994399" cy="25781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16981" y="2925470"/>
            <a:ext cx="5361213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16981" y="3666250"/>
            <a:ext cx="3589019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 user-document can on a project or or computer, or print the presentation and make it into a film to let a edd er field</a:t>
            </a:r>
          </a:p>
        </p:txBody>
      </p:sp>
      <p:sp>
        <p:nvSpPr>
          <p:cNvPr id="5" name="矩形 4"/>
          <p:cNvSpPr/>
          <p:nvPr/>
        </p:nvSpPr>
        <p:spPr>
          <a:xfrm>
            <a:off x="6316981" y="2217967"/>
            <a:ext cx="4325619" cy="763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PART 03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171" y="2315997"/>
            <a:ext cx="2996653" cy="294673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03394" y="2937078"/>
            <a:ext cx="5558927" cy="1704569"/>
            <a:chOff x="7325359" y="2384859"/>
            <a:chExt cx="5558927" cy="1704569"/>
          </a:xfrm>
        </p:grpSpPr>
        <p:sp>
          <p:nvSpPr>
            <p:cNvPr id="7" name="矩形 6"/>
            <p:cNvSpPr/>
            <p:nvPr/>
          </p:nvSpPr>
          <p:spPr>
            <a:xfrm>
              <a:off x="7325359" y="2815233"/>
              <a:ext cx="5558927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latin typeface="+mj-ea"/>
                  <a:ea typeface="+mj-ea"/>
                </a:rPr>
                <a:t>Users can present on a projector or computer Or they can print out a presentation On a projector or computer Users can present on a projector or computer Or they can print out a presentation On a projector or computer Or they can print out a presentation on a projector or computer.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latin typeface="+mj-ea"/>
                  <a:ea typeface="+mj-ea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951" y="2036617"/>
            <a:ext cx="3618760" cy="398717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05448" y="2036617"/>
            <a:ext cx="5625845" cy="962022"/>
            <a:chOff x="1505448" y="2036617"/>
            <a:chExt cx="5625845" cy="962022"/>
          </a:xfrm>
        </p:grpSpPr>
        <p:grpSp>
          <p:nvGrpSpPr>
            <p:cNvPr id="6" name="组合 5"/>
            <p:cNvGrpSpPr/>
            <p:nvPr/>
          </p:nvGrpSpPr>
          <p:grpSpPr>
            <a:xfrm>
              <a:off x="2051546" y="2036617"/>
              <a:ext cx="5079747" cy="962022"/>
              <a:chOff x="7325359" y="2384859"/>
              <a:chExt cx="5079747" cy="96202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7325359" y="2737483"/>
                <a:ext cx="5079747" cy="6093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latin typeface="+mj-ea"/>
                    <a:ea typeface="+mj-ea"/>
                  </a:rPr>
                  <a:t>Users can present on a projector or computer or print out a presentation.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325360" y="2384859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+mj-ea"/>
                    <a:ea typeface="+mj-ea"/>
                  </a:rPr>
                  <a:t>Title text added</a:t>
                </a: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5448" y="2068279"/>
              <a:ext cx="466270" cy="431760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505448" y="3332885"/>
            <a:ext cx="5625845" cy="962022"/>
            <a:chOff x="1505448" y="3332885"/>
            <a:chExt cx="5625845" cy="962022"/>
          </a:xfrm>
        </p:grpSpPr>
        <p:grpSp>
          <p:nvGrpSpPr>
            <p:cNvPr id="9" name="组合 8"/>
            <p:cNvGrpSpPr/>
            <p:nvPr/>
          </p:nvGrpSpPr>
          <p:grpSpPr>
            <a:xfrm>
              <a:off x="2051546" y="3332885"/>
              <a:ext cx="5079747" cy="962022"/>
              <a:chOff x="7325359" y="2384859"/>
              <a:chExt cx="5079747" cy="96202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7325359" y="2737483"/>
                <a:ext cx="5079747" cy="6093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latin typeface="+mj-ea"/>
                    <a:ea typeface="+mj-ea"/>
                  </a:rPr>
                  <a:t>Users can present on a projector or computer or print out a presentation.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325360" y="2384859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+mj-ea"/>
                    <a:ea typeface="+mj-ea"/>
                  </a:rPr>
                  <a:t>Title text added</a:t>
                </a: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5448" y="3356297"/>
              <a:ext cx="466270" cy="43176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505448" y="4629152"/>
            <a:ext cx="5625845" cy="962022"/>
            <a:chOff x="1505448" y="4629152"/>
            <a:chExt cx="5625845" cy="962022"/>
          </a:xfrm>
        </p:grpSpPr>
        <p:grpSp>
          <p:nvGrpSpPr>
            <p:cNvPr id="12" name="组合 11"/>
            <p:cNvGrpSpPr/>
            <p:nvPr/>
          </p:nvGrpSpPr>
          <p:grpSpPr>
            <a:xfrm>
              <a:off x="2051546" y="4629152"/>
              <a:ext cx="5079747" cy="962022"/>
              <a:chOff x="7325359" y="2384859"/>
              <a:chExt cx="5079747" cy="96202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7325359" y="2737483"/>
                <a:ext cx="5079747" cy="6093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latin typeface="+mj-ea"/>
                    <a:ea typeface="+mj-ea"/>
                  </a:rPr>
                  <a:t>Users can present on a projector or computer or print out a presentation.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325360" y="2384859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+mj-ea"/>
                    <a:ea typeface="+mj-ea"/>
                  </a:rPr>
                  <a:t>Title text added</a:t>
                </a: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5448" y="4655105"/>
              <a:ext cx="466270" cy="4317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79" y="3572644"/>
            <a:ext cx="2637671" cy="229475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695887" y="1708601"/>
            <a:ext cx="6780354" cy="703489"/>
            <a:chOff x="2695887" y="1708601"/>
            <a:chExt cx="6780354" cy="70348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5887" y="1830343"/>
              <a:ext cx="466270" cy="43176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3311980" y="1708601"/>
              <a:ext cx="6164261" cy="703489"/>
              <a:chOff x="7325359" y="2384859"/>
              <a:chExt cx="6164261" cy="70348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325359" y="2737483"/>
                <a:ext cx="6164261" cy="3508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latin typeface="+mj-ea"/>
                    <a:ea typeface="+mj-ea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325360" y="2384859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+mj-ea"/>
                    <a:ea typeface="+mj-ea"/>
                  </a:rPr>
                  <a:t>Title text added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633723" y="2848145"/>
            <a:ext cx="6705551" cy="703489"/>
            <a:chOff x="3633723" y="2848145"/>
            <a:chExt cx="6705551" cy="70348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3723" y="3030493"/>
              <a:ext cx="466270" cy="43176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4175013" y="2848145"/>
              <a:ext cx="6164261" cy="703489"/>
              <a:chOff x="7325359" y="2384859"/>
              <a:chExt cx="6164261" cy="70348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7325359" y="2737483"/>
                <a:ext cx="6164261" cy="3508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latin typeface="+mj-ea"/>
                    <a:ea typeface="+mj-ea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325360" y="2384859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+mj-ea"/>
                    <a:ea typeface="+mj-ea"/>
                  </a:rPr>
                  <a:t>Title text added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424736" y="4068637"/>
            <a:ext cx="6770881" cy="703489"/>
            <a:chOff x="4424736" y="4068637"/>
            <a:chExt cx="6770881" cy="70348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4736" y="4230643"/>
              <a:ext cx="466270" cy="43176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5031356" y="4068637"/>
              <a:ext cx="6164261" cy="703489"/>
              <a:chOff x="7325359" y="2384859"/>
              <a:chExt cx="6164261" cy="70348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7325359" y="2737483"/>
                <a:ext cx="6164261" cy="3508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latin typeface="+mj-ea"/>
                    <a:ea typeface="+mj-ea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325360" y="2384859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+mj-ea"/>
                    <a:ea typeface="+mj-ea"/>
                  </a:rPr>
                  <a:t>Title text added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789715" y="5290008"/>
            <a:ext cx="6768844" cy="703489"/>
            <a:chOff x="4789715" y="5290008"/>
            <a:chExt cx="6768844" cy="70348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9715" y="5430794"/>
              <a:ext cx="466270" cy="431760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5394298" y="5290008"/>
              <a:ext cx="6164261" cy="703489"/>
              <a:chOff x="7325359" y="2384859"/>
              <a:chExt cx="6164261" cy="70348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7325359" y="2737483"/>
                <a:ext cx="6164261" cy="3508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latin typeface="+mj-ea"/>
                    <a:ea typeface="+mj-ea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7325360" y="2384859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+mj-ea"/>
                    <a:ea typeface="+mj-ea"/>
                  </a:rPr>
                  <a:t>Title text added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309" y="2241110"/>
            <a:ext cx="755382" cy="1054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25" y="4630110"/>
            <a:ext cx="742950" cy="62768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5852" y="1916095"/>
            <a:ext cx="4332492" cy="1704569"/>
            <a:chOff x="7325360" y="2384859"/>
            <a:chExt cx="4332492" cy="1704569"/>
          </a:xfrm>
        </p:grpSpPr>
        <p:sp>
          <p:nvSpPr>
            <p:cNvPr id="11" name="矩形 10"/>
            <p:cNvSpPr/>
            <p:nvPr/>
          </p:nvSpPr>
          <p:spPr>
            <a:xfrm>
              <a:off x="7325360" y="2815233"/>
              <a:ext cx="4332492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latin typeface="+mj-ea"/>
                  <a:ea typeface="+mj-ea"/>
                </a:rPr>
                <a:t>Users can present on a projector or computer or print out a presentation Can make a presentation On the projector or computer Users can also print out the presentation Can make the presentation The user can make the projector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325360" y="2384859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56424" y="4091669"/>
            <a:ext cx="4332492" cy="1704569"/>
            <a:chOff x="7325360" y="2384859"/>
            <a:chExt cx="4332492" cy="1704569"/>
          </a:xfrm>
        </p:grpSpPr>
        <p:sp>
          <p:nvSpPr>
            <p:cNvPr id="14" name="矩形 13"/>
            <p:cNvSpPr/>
            <p:nvPr/>
          </p:nvSpPr>
          <p:spPr>
            <a:xfrm>
              <a:off x="7325360" y="2815233"/>
              <a:ext cx="4332492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latin typeface="+mj-ea"/>
                  <a:ea typeface="+mj-ea"/>
                </a:rPr>
                <a:t>Users can present on a projector or computer or print out a presentation Can make a presentation On the projector or computer Users can also print out the presentation Can make the presentation The user can make the projector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325360" y="2384859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latin typeface="+mj-ea"/>
                  <a:ea typeface="+mj-ea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39067"/>
          <a:stretch>
            <a:fillRect/>
          </a:stretch>
        </p:blipFill>
        <p:spPr>
          <a:xfrm>
            <a:off x="0" y="2038350"/>
            <a:ext cx="5994399" cy="25781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16981" y="2925470"/>
            <a:ext cx="5361213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16981" y="3666250"/>
            <a:ext cx="3589019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 user-document can on a project or or computer, or print the presentation and make it into a film to let a edd er field</a:t>
            </a:r>
          </a:p>
        </p:txBody>
      </p:sp>
      <p:sp>
        <p:nvSpPr>
          <p:cNvPr id="5" name="矩形 4"/>
          <p:cNvSpPr/>
          <p:nvPr/>
        </p:nvSpPr>
        <p:spPr>
          <a:xfrm>
            <a:off x="6316981" y="2217967"/>
            <a:ext cx="4325619" cy="763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PART 04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35" y="2451100"/>
            <a:ext cx="1150370" cy="920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35" y="4216400"/>
            <a:ext cx="1150370" cy="920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735" y="2451100"/>
            <a:ext cx="1150370" cy="920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735" y="4216400"/>
            <a:ext cx="1150370" cy="9207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023953" y="330723"/>
              <a:ext cx="21948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dirty="0">
                  <a:latin typeface="+mn-ea"/>
                </a:rPr>
                <a:t>CONTENTS</a:t>
              </a:r>
              <a:endParaRPr lang="zh-CN" altLang="en-US" sz="2800" b="1" dirty="0">
                <a:latin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72179" y="2547636"/>
            <a:ext cx="2539620" cy="1262184"/>
            <a:chOff x="3708780" y="2244236"/>
            <a:chExt cx="2539620" cy="1262184"/>
          </a:xfrm>
        </p:grpSpPr>
        <p:sp>
          <p:nvSpPr>
            <p:cNvPr id="9" name="矩形 8"/>
            <p:cNvSpPr/>
            <p:nvPr/>
          </p:nvSpPr>
          <p:spPr>
            <a:xfrm>
              <a:off x="3708781" y="2725693"/>
              <a:ext cx="2539619" cy="7807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微软雅黑"/>
                </a:rPr>
                <a:t>The user-document able on a project or computer</a:t>
              </a:r>
            </a:p>
            <a:p>
              <a:pPr lvl="0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微软雅黑"/>
                </a:rPr>
                <a:t> print the presentation and make it into e used in a wilder field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708780" y="2244236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72179" y="4312936"/>
            <a:ext cx="2539620" cy="1262184"/>
            <a:chOff x="3708780" y="2244236"/>
            <a:chExt cx="2539620" cy="1262184"/>
          </a:xfrm>
        </p:grpSpPr>
        <p:sp>
          <p:nvSpPr>
            <p:cNvPr id="13" name="矩形 12"/>
            <p:cNvSpPr/>
            <p:nvPr/>
          </p:nvSpPr>
          <p:spPr>
            <a:xfrm>
              <a:off x="3708781" y="2725693"/>
              <a:ext cx="2539619" cy="7807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微软雅黑"/>
                </a:rPr>
                <a:t>The user-document able on a project or computer</a:t>
              </a:r>
            </a:p>
            <a:p>
              <a:pPr lvl="0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微软雅黑"/>
                </a:rPr>
                <a:t> print the presentation and make it into e used in a wilder field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708780" y="2244236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75979" y="2547636"/>
            <a:ext cx="2539620" cy="1262184"/>
            <a:chOff x="3708780" y="2244236"/>
            <a:chExt cx="2539620" cy="1262184"/>
          </a:xfrm>
        </p:grpSpPr>
        <p:sp>
          <p:nvSpPr>
            <p:cNvPr id="16" name="矩形 15"/>
            <p:cNvSpPr/>
            <p:nvPr/>
          </p:nvSpPr>
          <p:spPr>
            <a:xfrm>
              <a:off x="3708781" y="2725693"/>
              <a:ext cx="2539619" cy="7807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微软雅黑"/>
                </a:rPr>
                <a:t>The user-document able on a project or computer</a:t>
              </a:r>
            </a:p>
            <a:p>
              <a:pPr lvl="0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微软雅黑"/>
                </a:rPr>
                <a:t> print the presentation and make it into e used in a wilder field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708780" y="2244236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75979" y="4312936"/>
            <a:ext cx="2539620" cy="1262184"/>
            <a:chOff x="3708780" y="2244236"/>
            <a:chExt cx="2539620" cy="1262184"/>
          </a:xfrm>
        </p:grpSpPr>
        <p:sp>
          <p:nvSpPr>
            <p:cNvPr id="19" name="矩形 18"/>
            <p:cNvSpPr/>
            <p:nvPr/>
          </p:nvSpPr>
          <p:spPr>
            <a:xfrm>
              <a:off x="3708781" y="2725693"/>
              <a:ext cx="2539619" cy="7807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微软雅黑"/>
                </a:rPr>
                <a:t>The user-document able on a project or computer</a:t>
              </a:r>
            </a:p>
            <a:p>
              <a:pPr lvl="0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微软雅黑"/>
                </a:rPr>
                <a:t> print the presentation and make it into e used in a wilder field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708780" y="2244236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latin typeface="+mj-ea"/>
                  <a:ea typeface="+mj-ea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" b="1733"/>
          <a:stretch>
            <a:fillRect/>
          </a:stretch>
        </p:blipFill>
        <p:spPr/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698" y="2379865"/>
            <a:ext cx="3556002" cy="309839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92073" y="2011217"/>
            <a:ext cx="2777504" cy="1220554"/>
            <a:chOff x="7325360" y="2384859"/>
            <a:chExt cx="2777504" cy="1220554"/>
          </a:xfrm>
        </p:grpSpPr>
        <p:sp>
          <p:nvSpPr>
            <p:cNvPr id="8" name="矩形 7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92073" y="4030517"/>
            <a:ext cx="2777504" cy="1220554"/>
            <a:chOff x="7325360" y="2384859"/>
            <a:chExt cx="2777504" cy="1220554"/>
          </a:xfrm>
        </p:grpSpPr>
        <p:sp>
          <p:nvSpPr>
            <p:cNvPr id="11" name="矩形 10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253273" y="2011217"/>
            <a:ext cx="2777504" cy="1220554"/>
            <a:chOff x="7325360" y="2384859"/>
            <a:chExt cx="2777504" cy="1220554"/>
          </a:xfrm>
        </p:grpSpPr>
        <p:sp>
          <p:nvSpPr>
            <p:cNvPr id="14" name="矩形 13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86089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53273" y="4030517"/>
            <a:ext cx="2777504" cy="1220554"/>
            <a:chOff x="7325360" y="2384859"/>
            <a:chExt cx="2777504" cy="1220554"/>
          </a:xfrm>
        </p:grpSpPr>
        <p:sp>
          <p:nvSpPr>
            <p:cNvPr id="17" name="矩形 16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86089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4713" y="2127951"/>
            <a:ext cx="3360397" cy="2411598"/>
            <a:chOff x="874713" y="2127951"/>
            <a:chExt cx="3360397" cy="24115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713" y="2127951"/>
              <a:ext cx="3360397" cy="2411598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1289049" y="2474917"/>
              <a:ext cx="2531724" cy="1220554"/>
              <a:chOff x="7325360" y="2384859"/>
              <a:chExt cx="2531724" cy="1220554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7325360" y="2737483"/>
                <a:ext cx="2531724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latin typeface="+mj-ea"/>
                    <a:ea typeface="+mj-ea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325360" y="2384859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+mj-ea"/>
                    <a:ea typeface="+mj-ea"/>
                  </a:rPr>
                  <a:t>Title text added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415801" y="3143250"/>
            <a:ext cx="3360397" cy="2411598"/>
            <a:chOff x="4415801" y="3143250"/>
            <a:chExt cx="3360397" cy="241159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5801" y="3143250"/>
              <a:ext cx="3360397" cy="2411598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4923216" y="3515821"/>
              <a:ext cx="2531724" cy="1220554"/>
              <a:chOff x="7325360" y="2384859"/>
              <a:chExt cx="2531724" cy="122055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7325360" y="2737483"/>
                <a:ext cx="2531724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latin typeface="+mj-ea"/>
                    <a:ea typeface="+mj-ea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325360" y="2384859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+mj-ea"/>
                    <a:ea typeface="+mj-ea"/>
                  </a:rPr>
                  <a:t>Title text added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776198" y="1714500"/>
            <a:ext cx="3360397" cy="2411598"/>
            <a:chOff x="7776198" y="1714500"/>
            <a:chExt cx="3360397" cy="241159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6198" y="1714500"/>
              <a:ext cx="3360397" cy="2411598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8205047" y="2074022"/>
              <a:ext cx="2531724" cy="1220554"/>
              <a:chOff x="7325360" y="2384859"/>
              <a:chExt cx="2531724" cy="122055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7325360" y="2737483"/>
                <a:ext cx="2531724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latin typeface="+mj-ea"/>
                    <a:ea typeface="+mj-ea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325360" y="2384859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+mj-ea"/>
                    <a:ea typeface="+mj-ea"/>
                  </a:rPr>
                  <a:t>Title text added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140" y="2210481"/>
            <a:ext cx="3617719" cy="35877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58716" y="4552958"/>
            <a:ext cx="2777504" cy="1220554"/>
            <a:chOff x="7325360" y="2384859"/>
            <a:chExt cx="2777504" cy="1220554"/>
          </a:xfrm>
        </p:grpSpPr>
        <p:sp>
          <p:nvSpPr>
            <p:cNvPr id="7" name="矩形 6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32202" y="4552958"/>
            <a:ext cx="2777504" cy="1220554"/>
            <a:chOff x="7325360" y="2384859"/>
            <a:chExt cx="2777504" cy="1220554"/>
          </a:xfrm>
        </p:grpSpPr>
        <p:sp>
          <p:nvSpPr>
            <p:cNvPr id="10" name="矩形 9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86089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08620" y="1729470"/>
            <a:ext cx="3594923" cy="962022"/>
            <a:chOff x="7325359" y="2384859"/>
            <a:chExt cx="3594923" cy="962022"/>
          </a:xfrm>
        </p:grpSpPr>
        <p:sp>
          <p:nvSpPr>
            <p:cNvPr id="13" name="矩形 12"/>
            <p:cNvSpPr/>
            <p:nvPr/>
          </p:nvSpPr>
          <p:spPr>
            <a:xfrm>
              <a:off x="7325359" y="2737483"/>
              <a:ext cx="359492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r="120"/>
          <a:stretch>
            <a:fillRect/>
          </a:stretch>
        </p:blipFill>
        <p:spPr/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299" y="1929274"/>
            <a:ext cx="4229809" cy="29094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599" y="1929274"/>
            <a:ext cx="4229809" cy="290942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27287" y="4945742"/>
            <a:ext cx="3613970" cy="962022"/>
            <a:chOff x="7325360" y="2384859"/>
            <a:chExt cx="3613970" cy="962022"/>
          </a:xfrm>
        </p:grpSpPr>
        <p:sp>
          <p:nvSpPr>
            <p:cNvPr id="8" name="矩形 7"/>
            <p:cNvSpPr/>
            <p:nvPr/>
          </p:nvSpPr>
          <p:spPr>
            <a:xfrm>
              <a:off x="7325360" y="2737483"/>
              <a:ext cx="361397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950518" y="4945742"/>
            <a:ext cx="3613970" cy="962022"/>
            <a:chOff x="7325360" y="2384859"/>
            <a:chExt cx="3613970" cy="962022"/>
          </a:xfrm>
        </p:grpSpPr>
        <p:sp>
          <p:nvSpPr>
            <p:cNvPr id="11" name="矩形 10"/>
            <p:cNvSpPr/>
            <p:nvPr/>
          </p:nvSpPr>
          <p:spPr>
            <a:xfrm>
              <a:off x="7325360" y="2737483"/>
              <a:ext cx="361397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7" y="2468386"/>
            <a:ext cx="1339454" cy="833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797" y="4278136"/>
            <a:ext cx="1339454" cy="8336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547" y="2468386"/>
            <a:ext cx="1339454" cy="8336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297" y="4278136"/>
            <a:ext cx="1339454" cy="83361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74585" y="2274916"/>
            <a:ext cx="2777504" cy="1220554"/>
            <a:chOff x="7325360" y="2384859"/>
            <a:chExt cx="2777504" cy="1220554"/>
          </a:xfrm>
        </p:grpSpPr>
        <p:sp>
          <p:nvSpPr>
            <p:cNvPr id="10" name="矩形 9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11410" y="2274916"/>
            <a:ext cx="2777504" cy="1220554"/>
            <a:chOff x="7325360" y="2384859"/>
            <a:chExt cx="2777504" cy="1220554"/>
          </a:xfrm>
        </p:grpSpPr>
        <p:sp>
          <p:nvSpPr>
            <p:cNvPr id="13" name="矩形 12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80064" y="4084666"/>
            <a:ext cx="2777504" cy="1220554"/>
            <a:chOff x="7325360" y="2384859"/>
            <a:chExt cx="2777504" cy="1220554"/>
          </a:xfrm>
        </p:grpSpPr>
        <p:sp>
          <p:nvSpPr>
            <p:cNvPr id="16" name="矩形 15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86089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21399" y="4084666"/>
            <a:ext cx="2777504" cy="1220554"/>
            <a:chOff x="7325360" y="2384859"/>
            <a:chExt cx="2777504" cy="1220554"/>
          </a:xfrm>
        </p:grpSpPr>
        <p:sp>
          <p:nvSpPr>
            <p:cNvPr id="19" name="矩形 18"/>
            <p:cNvSpPr/>
            <p:nvPr/>
          </p:nvSpPr>
          <p:spPr>
            <a:xfrm>
              <a:off x="7325360" y="2737483"/>
              <a:ext cx="277750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86089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368203" y="1258631"/>
            <a:ext cx="559528" cy="531170"/>
          </a:xfrm>
          <a:custGeom>
            <a:avLst/>
            <a:gdLst>
              <a:gd name="T0" fmla="*/ 168 w 214"/>
              <a:gd name="T1" fmla="*/ 88 h 203"/>
              <a:gd name="T2" fmla="*/ 185 w 214"/>
              <a:gd name="T3" fmla="*/ 29 h 203"/>
              <a:gd name="T4" fmla="*/ 122 w 214"/>
              <a:gd name="T5" fmla="*/ 52 h 203"/>
              <a:gd name="T6" fmla="*/ 65 w 214"/>
              <a:gd name="T7" fmla="*/ 6 h 203"/>
              <a:gd name="T8" fmla="*/ 7 w 214"/>
              <a:gd name="T9" fmla="*/ 67 h 203"/>
              <a:gd name="T10" fmla="*/ 28 w 214"/>
              <a:gd name="T11" fmla="*/ 100 h 203"/>
              <a:gd name="T12" fmla="*/ 29 w 214"/>
              <a:gd name="T13" fmla="*/ 183 h 203"/>
              <a:gd name="T14" fmla="*/ 95 w 214"/>
              <a:gd name="T15" fmla="*/ 154 h 203"/>
              <a:gd name="T16" fmla="*/ 121 w 214"/>
              <a:gd name="T17" fmla="*/ 197 h 203"/>
              <a:gd name="T18" fmla="*/ 208 w 214"/>
              <a:gd name="T19" fmla="*/ 149 h 203"/>
              <a:gd name="T20" fmla="*/ 171 w 214"/>
              <a:gd name="T21" fmla="*/ 59 h 203"/>
              <a:gd name="T22" fmla="*/ 179 w 214"/>
              <a:gd name="T23" fmla="*/ 41 h 203"/>
              <a:gd name="T24" fmla="*/ 144 w 214"/>
              <a:gd name="T25" fmla="*/ 54 h 203"/>
              <a:gd name="T26" fmla="*/ 169 w 214"/>
              <a:gd name="T27" fmla="*/ 64 h 203"/>
              <a:gd name="T28" fmla="*/ 143 w 214"/>
              <a:gd name="T29" fmla="*/ 54 h 203"/>
              <a:gd name="T30" fmla="*/ 138 w 214"/>
              <a:gd name="T31" fmla="*/ 56 h 203"/>
              <a:gd name="T32" fmla="*/ 158 w 214"/>
              <a:gd name="T33" fmla="*/ 86 h 203"/>
              <a:gd name="T34" fmla="*/ 125 w 214"/>
              <a:gd name="T35" fmla="*/ 61 h 203"/>
              <a:gd name="T36" fmla="*/ 45 w 214"/>
              <a:gd name="T37" fmla="*/ 173 h 203"/>
              <a:gd name="T38" fmla="*/ 59 w 214"/>
              <a:gd name="T39" fmla="*/ 164 h 203"/>
              <a:gd name="T40" fmla="*/ 45 w 214"/>
              <a:gd name="T41" fmla="*/ 173 h 203"/>
              <a:gd name="T42" fmla="*/ 61 w 214"/>
              <a:gd name="T43" fmla="*/ 162 h 203"/>
              <a:gd name="T44" fmla="*/ 59 w 214"/>
              <a:gd name="T45" fmla="*/ 148 h 203"/>
              <a:gd name="T46" fmla="*/ 70 w 214"/>
              <a:gd name="T47" fmla="*/ 158 h 203"/>
              <a:gd name="T48" fmla="*/ 74 w 214"/>
              <a:gd name="T49" fmla="*/ 156 h 203"/>
              <a:gd name="T50" fmla="*/ 60 w 214"/>
              <a:gd name="T51" fmla="*/ 145 h 203"/>
              <a:gd name="T52" fmla="*/ 84 w 214"/>
              <a:gd name="T53" fmla="*/ 149 h 203"/>
              <a:gd name="T54" fmla="*/ 95 w 214"/>
              <a:gd name="T55" fmla="*/ 142 h 203"/>
              <a:gd name="T56" fmla="*/ 67 w 214"/>
              <a:gd name="T57" fmla="*/ 133 h 203"/>
              <a:gd name="T58" fmla="*/ 69 w 214"/>
              <a:gd name="T59" fmla="*/ 121 h 203"/>
              <a:gd name="T60" fmla="*/ 21 w 214"/>
              <a:gd name="T61" fmla="*/ 76 h 203"/>
              <a:gd name="T62" fmla="*/ 95 w 214"/>
              <a:gd name="T63" fmla="*/ 142 h 203"/>
              <a:gd name="T64" fmla="*/ 103 w 214"/>
              <a:gd name="T65" fmla="*/ 146 h 203"/>
              <a:gd name="T66" fmla="*/ 116 w 214"/>
              <a:gd name="T67" fmla="*/ 182 h 203"/>
              <a:gd name="T68" fmla="*/ 27 w 214"/>
              <a:gd name="T69" fmla="*/ 77 h 203"/>
              <a:gd name="T70" fmla="*/ 39 w 214"/>
              <a:gd name="T71" fmla="*/ 79 h 203"/>
              <a:gd name="T72" fmla="*/ 124 w 214"/>
              <a:gd name="T73" fmla="*/ 157 h 203"/>
              <a:gd name="T74" fmla="*/ 48 w 214"/>
              <a:gd name="T75" fmla="*/ 81 h 203"/>
              <a:gd name="T76" fmla="*/ 71 w 214"/>
              <a:gd name="T77" fmla="*/ 84 h 203"/>
              <a:gd name="T78" fmla="*/ 127 w 214"/>
              <a:gd name="T79" fmla="*/ 144 h 203"/>
              <a:gd name="T80" fmla="*/ 133 w 214"/>
              <a:gd name="T81" fmla="*/ 129 h 203"/>
              <a:gd name="T82" fmla="*/ 72 w 214"/>
              <a:gd name="T83" fmla="*/ 77 h 203"/>
              <a:gd name="T84" fmla="*/ 117 w 214"/>
              <a:gd name="T85" fmla="*/ 103 h 203"/>
              <a:gd name="T86" fmla="*/ 138 w 214"/>
              <a:gd name="T87" fmla="*/ 128 h 203"/>
              <a:gd name="T88" fmla="*/ 167 w 214"/>
              <a:gd name="T89" fmla="*/ 133 h 203"/>
              <a:gd name="T90" fmla="*/ 72 w 214"/>
              <a:gd name="T91" fmla="*/ 60 h 203"/>
              <a:gd name="T92" fmla="*/ 178 w 214"/>
              <a:gd name="T93" fmla="*/ 137 h 203"/>
              <a:gd name="T94" fmla="*/ 188 w 214"/>
              <a:gd name="T95" fmla="*/ 138 h 203"/>
              <a:gd name="T96" fmla="*/ 73 w 214"/>
              <a:gd name="T97" fmla="*/ 16 h 203"/>
              <a:gd name="T98" fmla="*/ 116 w 214"/>
              <a:gd name="T99" fmla="*/ 62 h 203"/>
              <a:gd name="T100" fmla="*/ 141 w 214"/>
              <a:gd name="T101" fmla="*/ 81 h 203"/>
              <a:gd name="T102" fmla="*/ 154 w 214"/>
              <a:gd name="T103" fmla="*/ 94 h 203"/>
              <a:gd name="T104" fmla="*/ 194 w 214"/>
              <a:gd name="T105" fmla="*/ 13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4" h="203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604313" y="1703470"/>
            <a:ext cx="559527" cy="531170"/>
          </a:xfrm>
          <a:custGeom>
            <a:avLst/>
            <a:gdLst>
              <a:gd name="T0" fmla="*/ 168 w 214"/>
              <a:gd name="T1" fmla="*/ 88 h 203"/>
              <a:gd name="T2" fmla="*/ 185 w 214"/>
              <a:gd name="T3" fmla="*/ 29 h 203"/>
              <a:gd name="T4" fmla="*/ 122 w 214"/>
              <a:gd name="T5" fmla="*/ 52 h 203"/>
              <a:gd name="T6" fmla="*/ 65 w 214"/>
              <a:gd name="T7" fmla="*/ 6 h 203"/>
              <a:gd name="T8" fmla="*/ 7 w 214"/>
              <a:gd name="T9" fmla="*/ 67 h 203"/>
              <a:gd name="T10" fmla="*/ 28 w 214"/>
              <a:gd name="T11" fmla="*/ 100 h 203"/>
              <a:gd name="T12" fmla="*/ 29 w 214"/>
              <a:gd name="T13" fmla="*/ 183 h 203"/>
              <a:gd name="T14" fmla="*/ 95 w 214"/>
              <a:gd name="T15" fmla="*/ 154 h 203"/>
              <a:gd name="T16" fmla="*/ 121 w 214"/>
              <a:gd name="T17" fmla="*/ 197 h 203"/>
              <a:gd name="T18" fmla="*/ 208 w 214"/>
              <a:gd name="T19" fmla="*/ 149 h 203"/>
              <a:gd name="T20" fmla="*/ 171 w 214"/>
              <a:gd name="T21" fmla="*/ 59 h 203"/>
              <a:gd name="T22" fmla="*/ 179 w 214"/>
              <a:gd name="T23" fmla="*/ 41 h 203"/>
              <a:gd name="T24" fmla="*/ 144 w 214"/>
              <a:gd name="T25" fmla="*/ 54 h 203"/>
              <a:gd name="T26" fmla="*/ 169 w 214"/>
              <a:gd name="T27" fmla="*/ 64 h 203"/>
              <a:gd name="T28" fmla="*/ 143 w 214"/>
              <a:gd name="T29" fmla="*/ 54 h 203"/>
              <a:gd name="T30" fmla="*/ 138 w 214"/>
              <a:gd name="T31" fmla="*/ 56 h 203"/>
              <a:gd name="T32" fmla="*/ 158 w 214"/>
              <a:gd name="T33" fmla="*/ 86 h 203"/>
              <a:gd name="T34" fmla="*/ 125 w 214"/>
              <a:gd name="T35" fmla="*/ 61 h 203"/>
              <a:gd name="T36" fmla="*/ 45 w 214"/>
              <a:gd name="T37" fmla="*/ 173 h 203"/>
              <a:gd name="T38" fmla="*/ 59 w 214"/>
              <a:gd name="T39" fmla="*/ 164 h 203"/>
              <a:gd name="T40" fmla="*/ 45 w 214"/>
              <a:gd name="T41" fmla="*/ 173 h 203"/>
              <a:gd name="T42" fmla="*/ 61 w 214"/>
              <a:gd name="T43" fmla="*/ 162 h 203"/>
              <a:gd name="T44" fmla="*/ 59 w 214"/>
              <a:gd name="T45" fmla="*/ 148 h 203"/>
              <a:gd name="T46" fmla="*/ 70 w 214"/>
              <a:gd name="T47" fmla="*/ 158 h 203"/>
              <a:gd name="T48" fmla="*/ 74 w 214"/>
              <a:gd name="T49" fmla="*/ 156 h 203"/>
              <a:gd name="T50" fmla="*/ 60 w 214"/>
              <a:gd name="T51" fmla="*/ 145 h 203"/>
              <a:gd name="T52" fmla="*/ 84 w 214"/>
              <a:gd name="T53" fmla="*/ 149 h 203"/>
              <a:gd name="T54" fmla="*/ 95 w 214"/>
              <a:gd name="T55" fmla="*/ 142 h 203"/>
              <a:gd name="T56" fmla="*/ 67 w 214"/>
              <a:gd name="T57" fmla="*/ 133 h 203"/>
              <a:gd name="T58" fmla="*/ 69 w 214"/>
              <a:gd name="T59" fmla="*/ 121 h 203"/>
              <a:gd name="T60" fmla="*/ 21 w 214"/>
              <a:gd name="T61" fmla="*/ 76 h 203"/>
              <a:gd name="T62" fmla="*/ 95 w 214"/>
              <a:gd name="T63" fmla="*/ 142 h 203"/>
              <a:gd name="T64" fmla="*/ 103 w 214"/>
              <a:gd name="T65" fmla="*/ 146 h 203"/>
              <a:gd name="T66" fmla="*/ 116 w 214"/>
              <a:gd name="T67" fmla="*/ 182 h 203"/>
              <a:gd name="T68" fmla="*/ 27 w 214"/>
              <a:gd name="T69" fmla="*/ 77 h 203"/>
              <a:gd name="T70" fmla="*/ 39 w 214"/>
              <a:gd name="T71" fmla="*/ 79 h 203"/>
              <a:gd name="T72" fmla="*/ 124 w 214"/>
              <a:gd name="T73" fmla="*/ 157 h 203"/>
              <a:gd name="T74" fmla="*/ 48 w 214"/>
              <a:gd name="T75" fmla="*/ 81 h 203"/>
              <a:gd name="T76" fmla="*/ 71 w 214"/>
              <a:gd name="T77" fmla="*/ 84 h 203"/>
              <a:gd name="T78" fmla="*/ 127 w 214"/>
              <a:gd name="T79" fmla="*/ 144 h 203"/>
              <a:gd name="T80" fmla="*/ 133 w 214"/>
              <a:gd name="T81" fmla="*/ 129 h 203"/>
              <a:gd name="T82" fmla="*/ 72 w 214"/>
              <a:gd name="T83" fmla="*/ 77 h 203"/>
              <a:gd name="T84" fmla="*/ 117 w 214"/>
              <a:gd name="T85" fmla="*/ 103 h 203"/>
              <a:gd name="T86" fmla="*/ 138 w 214"/>
              <a:gd name="T87" fmla="*/ 128 h 203"/>
              <a:gd name="T88" fmla="*/ 167 w 214"/>
              <a:gd name="T89" fmla="*/ 133 h 203"/>
              <a:gd name="T90" fmla="*/ 72 w 214"/>
              <a:gd name="T91" fmla="*/ 60 h 203"/>
              <a:gd name="T92" fmla="*/ 178 w 214"/>
              <a:gd name="T93" fmla="*/ 137 h 203"/>
              <a:gd name="T94" fmla="*/ 188 w 214"/>
              <a:gd name="T95" fmla="*/ 138 h 203"/>
              <a:gd name="T96" fmla="*/ 73 w 214"/>
              <a:gd name="T97" fmla="*/ 16 h 203"/>
              <a:gd name="T98" fmla="*/ 116 w 214"/>
              <a:gd name="T99" fmla="*/ 62 h 203"/>
              <a:gd name="T100" fmla="*/ 141 w 214"/>
              <a:gd name="T101" fmla="*/ 81 h 203"/>
              <a:gd name="T102" fmla="*/ 154 w 214"/>
              <a:gd name="T103" fmla="*/ 94 h 203"/>
              <a:gd name="T104" fmla="*/ 194 w 214"/>
              <a:gd name="T105" fmla="*/ 13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4" h="203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5287459" y="3697500"/>
            <a:ext cx="559527" cy="531170"/>
          </a:xfrm>
          <a:custGeom>
            <a:avLst/>
            <a:gdLst>
              <a:gd name="T0" fmla="*/ 168 w 214"/>
              <a:gd name="T1" fmla="*/ 88 h 203"/>
              <a:gd name="T2" fmla="*/ 185 w 214"/>
              <a:gd name="T3" fmla="*/ 29 h 203"/>
              <a:gd name="T4" fmla="*/ 122 w 214"/>
              <a:gd name="T5" fmla="*/ 52 h 203"/>
              <a:gd name="T6" fmla="*/ 65 w 214"/>
              <a:gd name="T7" fmla="*/ 6 h 203"/>
              <a:gd name="T8" fmla="*/ 7 w 214"/>
              <a:gd name="T9" fmla="*/ 67 h 203"/>
              <a:gd name="T10" fmla="*/ 28 w 214"/>
              <a:gd name="T11" fmla="*/ 100 h 203"/>
              <a:gd name="T12" fmla="*/ 29 w 214"/>
              <a:gd name="T13" fmla="*/ 183 h 203"/>
              <a:gd name="T14" fmla="*/ 95 w 214"/>
              <a:gd name="T15" fmla="*/ 154 h 203"/>
              <a:gd name="T16" fmla="*/ 121 w 214"/>
              <a:gd name="T17" fmla="*/ 197 h 203"/>
              <a:gd name="T18" fmla="*/ 208 w 214"/>
              <a:gd name="T19" fmla="*/ 149 h 203"/>
              <a:gd name="T20" fmla="*/ 171 w 214"/>
              <a:gd name="T21" fmla="*/ 59 h 203"/>
              <a:gd name="T22" fmla="*/ 179 w 214"/>
              <a:gd name="T23" fmla="*/ 41 h 203"/>
              <a:gd name="T24" fmla="*/ 144 w 214"/>
              <a:gd name="T25" fmla="*/ 54 h 203"/>
              <a:gd name="T26" fmla="*/ 169 w 214"/>
              <a:gd name="T27" fmla="*/ 64 h 203"/>
              <a:gd name="T28" fmla="*/ 143 w 214"/>
              <a:gd name="T29" fmla="*/ 54 h 203"/>
              <a:gd name="T30" fmla="*/ 138 w 214"/>
              <a:gd name="T31" fmla="*/ 56 h 203"/>
              <a:gd name="T32" fmla="*/ 158 w 214"/>
              <a:gd name="T33" fmla="*/ 86 h 203"/>
              <a:gd name="T34" fmla="*/ 125 w 214"/>
              <a:gd name="T35" fmla="*/ 61 h 203"/>
              <a:gd name="T36" fmla="*/ 45 w 214"/>
              <a:gd name="T37" fmla="*/ 173 h 203"/>
              <a:gd name="T38" fmla="*/ 59 w 214"/>
              <a:gd name="T39" fmla="*/ 164 h 203"/>
              <a:gd name="T40" fmla="*/ 45 w 214"/>
              <a:gd name="T41" fmla="*/ 173 h 203"/>
              <a:gd name="T42" fmla="*/ 61 w 214"/>
              <a:gd name="T43" fmla="*/ 162 h 203"/>
              <a:gd name="T44" fmla="*/ 59 w 214"/>
              <a:gd name="T45" fmla="*/ 148 h 203"/>
              <a:gd name="T46" fmla="*/ 70 w 214"/>
              <a:gd name="T47" fmla="*/ 158 h 203"/>
              <a:gd name="T48" fmla="*/ 74 w 214"/>
              <a:gd name="T49" fmla="*/ 156 h 203"/>
              <a:gd name="T50" fmla="*/ 60 w 214"/>
              <a:gd name="T51" fmla="*/ 145 h 203"/>
              <a:gd name="T52" fmla="*/ 84 w 214"/>
              <a:gd name="T53" fmla="*/ 149 h 203"/>
              <a:gd name="T54" fmla="*/ 95 w 214"/>
              <a:gd name="T55" fmla="*/ 142 h 203"/>
              <a:gd name="T56" fmla="*/ 67 w 214"/>
              <a:gd name="T57" fmla="*/ 133 h 203"/>
              <a:gd name="T58" fmla="*/ 69 w 214"/>
              <a:gd name="T59" fmla="*/ 121 h 203"/>
              <a:gd name="T60" fmla="*/ 21 w 214"/>
              <a:gd name="T61" fmla="*/ 76 h 203"/>
              <a:gd name="T62" fmla="*/ 95 w 214"/>
              <a:gd name="T63" fmla="*/ 142 h 203"/>
              <a:gd name="T64" fmla="*/ 103 w 214"/>
              <a:gd name="T65" fmla="*/ 146 h 203"/>
              <a:gd name="T66" fmla="*/ 116 w 214"/>
              <a:gd name="T67" fmla="*/ 182 h 203"/>
              <a:gd name="T68" fmla="*/ 27 w 214"/>
              <a:gd name="T69" fmla="*/ 77 h 203"/>
              <a:gd name="T70" fmla="*/ 39 w 214"/>
              <a:gd name="T71" fmla="*/ 79 h 203"/>
              <a:gd name="T72" fmla="*/ 124 w 214"/>
              <a:gd name="T73" fmla="*/ 157 h 203"/>
              <a:gd name="T74" fmla="*/ 48 w 214"/>
              <a:gd name="T75" fmla="*/ 81 h 203"/>
              <a:gd name="T76" fmla="*/ 71 w 214"/>
              <a:gd name="T77" fmla="*/ 84 h 203"/>
              <a:gd name="T78" fmla="*/ 127 w 214"/>
              <a:gd name="T79" fmla="*/ 144 h 203"/>
              <a:gd name="T80" fmla="*/ 133 w 214"/>
              <a:gd name="T81" fmla="*/ 129 h 203"/>
              <a:gd name="T82" fmla="*/ 72 w 214"/>
              <a:gd name="T83" fmla="*/ 77 h 203"/>
              <a:gd name="T84" fmla="*/ 117 w 214"/>
              <a:gd name="T85" fmla="*/ 103 h 203"/>
              <a:gd name="T86" fmla="*/ 138 w 214"/>
              <a:gd name="T87" fmla="*/ 128 h 203"/>
              <a:gd name="T88" fmla="*/ 167 w 214"/>
              <a:gd name="T89" fmla="*/ 133 h 203"/>
              <a:gd name="T90" fmla="*/ 72 w 214"/>
              <a:gd name="T91" fmla="*/ 60 h 203"/>
              <a:gd name="T92" fmla="*/ 178 w 214"/>
              <a:gd name="T93" fmla="*/ 137 h 203"/>
              <a:gd name="T94" fmla="*/ 188 w 214"/>
              <a:gd name="T95" fmla="*/ 138 h 203"/>
              <a:gd name="T96" fmla="*/ 73 w 214"/>
              <a:gd name="T97" fmla="*/ 16 h 203"/>
              <a:gd name="T98" fmla="*/ 116 w 214"/>
              <a:gd name="T99" fmla="*/ 62 h 203"/>
              <a:gd name="T100" fmla="*/ 141 w 214"/>
              <a:gd name="T101" fmla="*/ 81 h 203"/>
              <a:gd name="T102" fmla="*/ 154 w 214"/>
              <a:gd name="T103" fmla="*/ 94 h 203"/>
              <a:gd name="T104" fmla="*/ 194 w 214"/>
              <a:gd name="T105" fmla="*/ 13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4" h="203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570510" y="1915851"/>
            <a:ext cx="3484090" cy="3026859"/>
            <a:chOff x="1570510" y="1915851"/>
            <a:chExt cx="3484090" cy="302685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510" y="1915851"/>
              <a:ext cx="3484090" cy="302685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8626" y="2277616"/>
              <a:ext cx="1907396" cy="1522213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6367362" y="2623223"/>
            <a:ext cx="376430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迷你简准圆" pitchFamily="65" charset="-122"/>
                <a:cs typeface="+mn-cs"/>
              </a:rPr>
              <a:t>THANK YOU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迷你简准圆" pitchFamily="65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67362" y="3832681"/>
            <a:ext cx="4152898" cy="4467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able on a project or computer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print the presentation and make it into e used in a wilder field</a:t>
            </a:r>
          </a:p>
        </p:txBody>
      </p:sp>
      <p:sp>
        <p:nvSpPr>
          <p:cNvPr id="12" name="文本框 11">
            <a:hlinkClick r:id="rId5"/>
            <a:extLst>
              <a:ext uri="{FF2B5EF4-FFF2-40B4-BE49-F238E27FC236}">
                <a16:creationId xmlns:a16="http://schemas.microsoft.com/office/drawing/2014/main" id="{793E69E5-210D-474E-9854-AC92088ADA05}"/>
              </a:ext>
            </a:extLst>
          </p:cNvPr>
          <p:cNvSpPr txBox="1"/>
          <p:nvPr/>
        </p:nvSpPr>
        <p:spPr>
          <a:xfrm>
            <a:off x="4838346" y="5916145"/>
            <a:ext cx="2491258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迷你简准圆" pitchFamily="65" charset="-122"/>
                <a:cs typeface="+mn-cs"/>
              </a:rPr>
              <a:t>https://www.freeppt7.com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迷你简准圆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/>
      <p:bldP spid="1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39067"/>
          <a:stretch>
            <a:fillRect/>
          </a:stretch>
        </p:blipFill>
        <p:spPr>
          <a:xfrm>
            <a:off x="0" y="2038350"/>
            <a:ext cx="5994399" cy="25781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16981" y="2925470"/>
            <a:ext cx="5352505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Title text added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16981" y="3666250"/>
            <a:ext cx="3589019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+mj-ea"/>
              </a:rPr>
              <a:t>The user-document can on a project or or computer, or print the presentation and make it into a film to let a edd er field</a:t>
            </a:r>
          </a:p>
        </p:txBody>
      </p:sp>
      <p:sp>
        <p:nvSpPr>
          <p:cNvPr id="5" name="矩形 4"/>
          <p:cNvSpPr/>
          <p:nvPr/>
        </p:nvSpPr>
        <p:spPr>
          <a:xfrm>
            <a:off x="6316981" y="2217967"/>
            <a:ext cx="4325619" cy="763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PART 01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45969"/>
            <a:ext cx="1524000" cy="181986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285998" y="3992563"/>
            <a:ext cx="7670802" cy="1468229"/>
            <a:chOff x="4878711" y="2384859"/>
            <a:chExt cx="7670802" cy="1468229"/>
          </a:xfrm>
        </p:grpSpPr>
        <p:sp>
          <p:nvSpPr>
            <p:cNvPr id="7" name="矩形 6"/>
            <p:cNvSpPr/>
            <p:nvPr/>
          </p:nvSpPr>
          <p:spPr>
            <a:xfrm>
              <a:off x="4878711" y="2874359"/>
              <a:ext cx="7670802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latin typeface="+mj-ea"/>
                  <a:ea typeface="+mj-ea"/>
                </a:rPr>
                <a:t>Users can present on a projector or computer Or they can print out a presentation On a projector or computer Users can present on a projector or computer Or they can print out a presentation On a projector or computer Or they can print out a presentation on a projector or computer.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593125" y="2384859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latin typeface="+mj-ea"/>
                  <a:ea typeface="+mj-ea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53590" y="3850904"/>
            <a:ext cx="2777504" cy="1457157"/>
            <a:chOff x="7325360" y="2384859"/>
            <a:chExt cx="2777504" cy="1457157"/>
          </a:xfrm>
        </p:grpSpPr>
        <p:sp>
          <p:nvSpPr>
            <p:cNvPr id="9" name="矩形 8"/>
            <p:cNvSpPr/>
            <p:nvPr/>
          </p:nvSpPr>
          <p:spPr>
            <a:xfrm>
              <a:off x="7325360" y="2737483"/>
              <a:ext cx="277750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 a presentation On a projector or computer Or they can present a presentation on a projector or computer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593125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07248" y="3850904"/>
            <a:ext cx="2777504" cy="1457157"/>
            <a:chOff x="7325360" y="2384859"/>
            <a:chExt cx="2777504" cy="1457157"/>
          </a:xfrm>
        </p:grpSpPr>
        <p:sp>
          <p:nvSpPr>
            <p:cNvPr id="12" name="矩形 11"/>
            <p:cNvSpPr/>
            <p:nvPr/>
          </p:nvSpPr>
          <p:spPr>
            <a:xfrm>
              <a:off x="7325360" y="2737483"/>
              <a:ext cx="277750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 a presentation On a projector or computer Or they can present a presentation on a projector or computer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593125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60905" y="3850904"/>
            <a:ext cx="2777504" cy="1457157"/>
            <a:chOff x="7325360" y="2384859"/>
            <a:chExt cx="2777504" cy="1457157"/>
          </a:xfrm>
        </p:grpSpPr>
        <p:sp>
          <p:nvSpPr>
            <p:cNvPr id="15" name="矩形 14"/>
            <p:cNvSpPr/>
            <p:nvPr/>
          </p:nvSpPr>
          <p:spPr>
            <a:xfrm>
              <a:off x="7325360" y="2737483"/>
              <a:ext cx="277750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 a presentation On a projector or computer Or they can present a presentation on a projector or computer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593125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16070" y="2367770"/>
            <a:ext cx="1652544" cy="1014059"/>
            <a:chOff x="2316070" y="2367770"/>
            <a:chExt cx="1652544" cy="101405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6070" y="2367770"/>
              <a:ext cx="1652544" cy="1014059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2473082" y="2592038"/>
              <a:ext cx="618461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ea typeface="+mj-ea"/>
                </a:rPr>
                <a:t>1</a:t>
              </a:r>
              <a:endParaRPr lang="zh-CN" altLang="en-US" sz="2400" b="1" dirty="0">
                <a:ea typeface="+mj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269728" y="2367770"/>
            <a:ext cx="1652544" cy="1014059"/>
            <a:chOff x="5269728" y="2367770"/>
            <a:chExt cx="1652544" cy="101405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9728" y="2367770"/>
              <a:ext cx="1652544" cy="1014059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414868" y="2592038"/>
              <a:ext cx="618461" cy="4947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ea typeface="+mj-ea"/>
                </a:rPr>
                <a:t>2</a:t>
              </a:r>
              <a:endParaRPr lang="zh-CN" altLang="en-US" sz="2400" b="1" dirty="0"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23385" y="2367770"/>
            <a:ext cx="1652544" cy="1014059"/>
            <a:chOff x="8223385" y="2367770"/>
            <a:chExt cx="1652544" cy="1014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3385" y="2367770"/>
              <a:ext cx="1652544" cy="1014059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8378609" y="2592038"/>
              <a:ext cx="618461" cy="4947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ea typeface="+mj-ea"/>
                </a:rPr>
                <a:t>3</a:t>
              </a:r>
              <a:endParaRPr lang="zh-CN" altLang="en-US" sz="2400" b="1" dirty="0"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b="12054"/>
          <a:stretch>
            <a:fillRect/>
          </a:stretch>
        </p:blipFill>
        <p:spPr>
          <a:xfrm>
            <a:off x="7334323" y="2347630"/>
            <a:ext cx="3580420" cy="451037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61116" y="2152732"/>
            <a:ext cx="4238084" cy="962022"/>
            <a:chOff x="7325360" y="2384859"/>
            <a:chExt cx="4238084" cy="962022"/>
          </a:xfrm>
        </p:grpSpPr>
        <p:sp>
          <p:nvSpPr>
            <p:cNvPr id="7" name="矩形 6"/>
            <p:cNvSpPr/>
            <p:nvPr/>
          </p:nvSpPr>
          <p:spPr>
            <a:xfrm>
              <a:off x="7325360" y="2737483"/>
              <a:ext cx="423808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61116" y="3456257"/>
            <a:ext cx="4238084" cy="962022"/>
            <a:chOff x="7325360" y="2384859"/>
            <a:chExt cx="4238084" cy="962022"/>
          </a:xfrm>
        </p:grpSpPr>
        <p:sp>
          <p:nvSpPr>
            <p:cNvPr id="10" name="矩形 9"/>
            <p:cNvSpPr/>
            <p:nvPr/>
          </p:nvSpPr>
          <p:spPr>
            <a:xfrm>
              <a:off x="7325360" y="2737483"/>
              <a:ext cx="423808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61116" y="4759781"/>
            <a:ext cx="4238084" cy="962022"/>
            <a:chOff x="7325360" y="2384859"/>
            <a:chExt cx="4238084" cy="962022"/>
          </a:xfrm>
        </p:grpSpPr>
        <p:sp>
          <p:nvSpPr>
            <p:cNvPr id="13" name="矩形 12"/>
            <p:cNvSpPr/>
            <p:nvPr/>
          </p:nvSpPr>
          <p:spPr>
            <a:xfrm>
              <a:off x="7325360" y="2737483"/>
              <a:ext cx="423808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818" y="2248738"/>
            <a:ext cx="466270" cy="4317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818" y="3573483"/>
            <a:ext cx="466270" cy="431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818" y="4867497"/>
            <a:ext cx="466270" cy="431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413" y="2895600"/>
            <a:ext cx="1321344" cy="17344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330184" y="2895600"/>
            <a:ext cx="1321344" cy="17344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955" y="2895600"/>
            <a:ext cx="1321344" cy="17344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945726" y="2895600"/>
            <a:ext cx="1321344" cy="173445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94333" y="1746331"/>
            <a:ext cx="2777504" cy="962022"/>
            <a:chOff x="7325360" y="2384859"/>
            <a:chExt cx="2777504" cy="962022"/>
          </a:xfrm>
        </p:grpSpPr>
        <p:sp>
          <p:nvSpPr>
            <p:cNvPr id="10" name="矩形 9"/>
            <p:cNvSpPr/>
            <p:nvPr/>
          </p:nvSpPr>
          <p:spPr>
            <a:xfrm>
              <a:off x="7325360" y="2737483"/>
              <a:ext cx="277750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make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593125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25698" y="1746331"/>
            <a:ext cx="2777504" cy="962022"/>
            <a:chOff x="7325360" y="2384859"/>
            <a:chExt cx="2777504" cy="962022"/>
          </a:xfrm>
        </p:grpSpPr>
        <p:sp>
          <p:nvSpPr>
            <p:cNvPr id="13" name="矩形 12"/>
            <p:cNvSpPr/>
            <p:nvPr/>
          </p:nvSpPr>
          <p:spPr>
            <a:xfrm>
              <a:off x="7325360" y="2737483"/>
              <a:ext cx="277750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make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593125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63096" y="4823360"/>
            <a:ext cx="2777504" cy="962022"/>
            <a:chOff x="7325360" y="2384859"/>
            <a:chExt cx="2777504" cy="962022"/>
          </a:xfrm>
        </p:grpSpPr>
        <p:sp>
          <p:nvSpPr>
            <p:cNvPr id="16" name="矩形 15"/>
            <p:cNvSpPr/>
            <p:nvPr/>
          </p:nvSpPr>
          <p:spPr>
            <a:xfrm>
              <a:off x="7325360" y="2737483"/>
              <a:ext cx="277750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make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593125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17646" y="4823360"/>
            <a:ext cx="2777504" cy="962022"/>
            <a:chOff x="7325360" y="2384859"/>
            <a:chExt cx="2777504" cy="962022"/>
          </a:xfrm>
        </p:grpSpPr>
        <p:sp>
          <p:nvSpPr>
            <p:cNvPr id="19" name="矩形 18"/>
            <p:cNvSpPr/>
            <p:nvPr/>
          </p:nvSpPr>
          <p:spPr>
            <a:xfrm>
              <a:off x="7325360" y="2737483"/>
              <a:ext cx="277750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make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593125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226" y="2474913"/>
            <a:ext cx="3994672" cy="1314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326" y="2474913"/>
            <a:ext cx="3994672" cy="13144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209142" y="254523"/>
            <a:ext cx="3773716" cy="891582"/>
            <a:chOff x="4209142" y="254523"/>
            <a:chExt cx="3773716" cy="89158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9142" y="254523"/>
              <a:ext cx="3773716" cy="89158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951848" y="330723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latin typeface="+mn-ea"/>
                </a:rPr>
                <a:t>Title text added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52332" y="4231446"/>
            <a:ext cx="4214460" cy="1220554"/>
            <a:chOff x="7325360" y="2384859"/>
            <a:chExt cx="4214460" cy="1220554"/>
          </a:xfrm>
        </p:grpSpPr>
        <p:sp>
          <p:nvSpPr>
            <p:cNvPr id="8" name="矩形 7"/>
            <p:cNvSpPr/>
            <p:nvPr/>
          </p:nvSpPr>
          <p:spPr>
            <a:xfrm>
              <a:off x="7325360" y="2737483"/>
              <a:ext cx="421446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 a presentation Users can present on a projector or computer Or they can print the presentation to make a presentation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53326" y="4231446"/>
            <a:ext cx="4214460" cy="1220554"/>
            <a:chOff x="7325360" y="2384859"/>
            <a:chExt cx="4214460" cy="1220554"/>
          </a:xfrm>
        </p:grpSpPr>
        <p:sp>
          <p:nvSpPr>
            <p:cNvPr id="11" name="矩形 10"/>
            <p:cNvSpPr/>
            <p:nvPr/>
          </p:nvSpPr>
          <p:spPr>
            <a:xfrm>
              <a:off x="7325360" y="2737483"/>
              <a:ext cx="421446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Users can present on a projector or computer or print out a presentation To make a presentation Users can present on a projector or computer Or they can print the presentation to make a presentation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+mj-ea"/>
                  <a:ea typeface="+mj-ea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39067"/>
          <a:stretch>
            <a:fillRect/>
          </a:stretch>
        </p:blipFill>
        <p:spPr>
          <a:xfrm>
            <a:off x="0" y="2038350"/>
            <a:ext cx="5994399" cy="25781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16981" y="2925470"/>
            <a:ext cx="5143499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Title text added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16981" y="3666250"/>
            <a:ext cx="3589019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 user-document can on a project or or computer, or print the presentation and make it into a film to let a edd er field</a:t>
            </a:r>
          </a:p>
        </p:txBody>
      </p:sp>
      <p:sp>
        <p:nvSpPr>
          <p:cNvPr id="5" name="矩形 4"/>
          <p:cNvSpPr/>
          <p:nvPr/>
        </p:nvSpPr>
        <p:spPr>
          <a:xfrm>
            <a:off x="6316981" y="2217967"/>
            <a:ext cx="4325619" cy="763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PART 02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</TotalTime>
  <Words>1496</Words>
  <Application>Microsoft Office PowerPoint</Application>
  <PresentationFormat>宽屏</PresentationFormat>
  <Paragraphs>184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freeppt7.com</dc:creator>
  <cp:keywords>https:/www.freeppt7.com</cp:keywords>
  <cp:lastModifiedBy>宇 之灵</cp:lastModifiedBy>
  <cp:revision>21</cp:revision>
  <dcterms:created xsi:type="dcterms:W3CDTF">2017-07-14T07:30:00Z</dcterms:created>
  <dcterms:modified xsi:type="dcterms:W3CDTF">2019-11-29T13:48:07Z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